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ppt/diagrams/data185.xml" ContentType="application/vnd.openxmlformats-officedocument.drawingml.diagramData+xml"/>
  <Override PartName="/ppt/diagrams/layout185.xml" ContentType="application/vnd.openxmlformats-officedocument.drawingml.diagramLayout+xml"/>
  <Override PartName="/ppt/diagrams/quickStyle185.xml" ContentType="application/vnd.openxmlformats-officedocument.drawingml.diagramStyle+xml"/>
  <Override PartName="/ppt/diagrams/colors185.xml" ContentType="application/vnd.openxmlformats-officedocument.drawingml.diagramColors+xml"/>
  <Override PartName="/ppt/diagrams/drawing185.xml" ContentType="application/vnd.ms-office.drawingml.diagramDrawing+xml"/>
  <Override PartName="/ppt/diagrams/data186.xml" ContentType="application/vnd.openxmlformats-officedocument.drawingml.diagramData+xml"/>
  <Override PartName="/ppt/diagrams/layout186.xml" ContentType="application/vnd.openxmlformats-officedocument.drawingml.diagramLayout+xml"/>
  <Override PartName="/ppt/diagrams/quickStyle186.xml" ContentType="application/vnd.openxmlformats-officedocument.drawingml.diagramStyle+xml"/>
  <Override PartName="/ppt/diagrams/colors186.xml" ContentType="application/vnd.openxmlformats-officedocument.drawingml.diagramColors+xml"/>
  <Override PartName="/ppt/diagrams/drawing186.xml" ContentType="application/vnd.ms-office.drawingml.diagramDrawing+xml"/>
  <Override PartName="/ppt/diagrams/data187.xml" ContentType="application/vnd.openxmlformats-officedocument.drawingml.diagramData+xml"/>
  <Override PartName="/ppt/diagrams/layout187.xml" ContentType="application/vnd.openxmlformats-officedocument.drawingml.diagramLayout+xml"/>
  <Override PartName="/ppt/diagrams/quickStyle187.xml" ContentType="application/vnd.openxmlformats-officedocument.drawingml.diagramStyle+xml"/>
  <Override PartName="/ppt/diagrams/colors187.xml" ContentType="application/vnd.openxmlformats-officedocument.drawingml.diagramColors+xml"/>
  <Override PartName="/ppt/diagrams/drawing187.xml" ContentType="application/vnd.ms-office.drawingml.diagramDrawing+xml"/>
  <Override PartName="/ppt/diagrams/data188.xml" ContentType="application/vnd.openxmlformats-officedocument.drawingml.diagramData+xml"/>
  <Override PartName="/ppt/diagrams/layout188.xml" ContentType="application/vnd.openxmlformats-officedocument.drawingml.diagramLayout+xml"/>
  <Override PartName="/ppt/diagrams/quickStyle188.xml" ContentType="application/vnd.openxmlformats-officedocument.drawingml.diagramStyle+xml"/>
  <Override PartName="/ppt/diagrams/colors188.xml" ContentType="application/vnd.openxmlformats-officedocument.drawingml.diagramColors+xml"/>
  <Override PartName="/ppt/diagrams/drawing188.xml" ContentType="application/vnd.ms-office.drawingml.diagramDrawing+xml"/>
  <Override PartName="/ppt/diagrams/data189.xml" ContentType="application/vnd.openxmlformats-officedocument.drawingml.diagramData+xml"/>
  <Override PartName="/ppt/diagrams/layout189.xml" ContentType="application/vnd.openxmlformats-officedocument.drawingml.diagramLayout+xml"/>
  <Override PartName="/ppt/diagrams/quickStyle189.xml" ContentType="application/vnd.openxmlformats-officedocument.drawingml.diagramStyle+xml"/>
  <Override PartName="/ppt/diagrams/colors189.xml" ContentType="application/vnd.openxmlformats-officedocument.drawingml.diagramColors+xml"/>
  <Override PartName="/ppt/diagrams/drawing189.xml" ContentType="application/vnd.ms-office.drawingml.diagramDrawing+xml"/>
  <Override PartName="/ppt/diagrams/data190.xml" ContentType="application/vnd.openxmlformats-officedocument.drawingml.diagramData+xml"/>
  <Override PartName="/ppt/diagrams/layout190.xml" ContentType="application/vnd.openxmlformats-officedocument.drawingml.diagramLayout+xml"/>
  <Override PartName="/ppt/diagrams/quickStyle190.xml" ContentType="application/vnd.openxmlformats-officedocument.drawingml.diagramStyle+xml"/>
  <Override PartName="/ppt/diagrams/colors190.xml" ContentType="application/vnd.openxmlformats-officedocument.drawingml.diagramColors+xml"/>
  <Override PartName="/ppt/diagrams/drawing190.xml" ContentType="application/vnd.ms-office.drawingml.diagramDrawing+xml"/>
  <Override PartName="/ppt/diagrams/data191.xml" ContentType="application/vnd.openxmlformats-officedocument.drawingml.diagramData+xml"/>
  <Override PartName="/ppt/diagrams/layout191.xml" ContentType="application/vnd.openxmlformats-officedocument.drawingml.diagramLayout+xml"/>
  <Override PartName="/ppt/diagrams/quickStyle191.xml" ContentType="application/vnd.openxmlformats-officedocument.drawingml.diagramStyle+xml"/>
  <Override PartName="/ppt/diagrams/colors191.xml" ContentType="application/vnd.openxmlformats-officedocument.drawingml.diagramColors+xml"/>
  <Override PartName="/ppt/diagrams/drawing191.xml" ContentType="application/vnd.ms-office.drawingml.diagramDrawing+xml"/>
  <Override PartName="/ppt/diagrams/data192.xml" ContentType="application/vnd.openxmlformats-officedocument.drawingml.diagramData+xml"/>
  <Override PartName="/ppt/diagrams/layout192.xml" ContentType="application/vnd.openxmlformats-officedocument.drawingml.diagramLayout+xml"/>
  <Override PartName="/ppt/diagrams/quickStyle192.xml" ContentType="application/vnd.openxmlformats-officedocument.drawingml.diagramStyle+xml"/>
  <Override PartName="/ppt/diagrams/colors192.xml" ContentType="application/vnd.openxmlformats-officedocument.drawingml.diagramColors+xml"/>
  <Override PartName="/ppt/diagrams/drawing192.xml" ContentType="application/vnd.ms-office.drawingml.diagramDrawing+xml"/>
  <Override PartName="/ppt/diagrams/data193.xml" ContentType="application/vnd.openxmlformats-officedocument.drawingml.diagramData+xml"/>
  <Override PartName="/ppt/diagrams/layout193.xml" ContentType="application/vnd.openxmlformats-officedocument.drawingml.diagramLayout+xml"/>
  <Override PartName="/ppt/diagrams/quickStyle193.xml" ContentType="application/vnd.openxmlformats-officedocument.drawingml.diagramStyle+xml"/>
  <Override PartName="/ppt/diagrams/colors193.xml" ContentType="application/vnd.openxmlformats-officedocument.drawingml.diagramColors+xml"/>
  <Override PartName="/ppt/diagrams/drawing193.xml" ContentType="application/vnd.ms-office.drawingml.diagramDrawing+xml"/>
  <Override PartName="/ppt/diagrams/data194.xml" ContentType="application/vnd.openxmlformats-officedocument.drawingml.diagramData+xml"/>
  <Override PartName="/ppt/diagrams/layout194.xml" ContentType="application/vnd.openxmlformats-officedocument.drawingml.diagramLayout+xml"/>
  <Override PartName="/ppt/diagrams/quickStyle194.xml" ContentType="application/vnd.openxmlformats-officedocument.drawingml.diagramStyle+xml"/>
  <Override PartName="/ppt/diagrams/colors194.xml" ContentType="application/vnd.openxmlformats-officedocument.drawingml.diagramColors+xml"/>
  <Override PartName="/ppt/diagrams/drawing194.xml" ContentType="application/vnd.ms-office.drawingml.diagramDrawing+xml"/>
  <Override PartName="/ppt/diagrams/data195.xml" ContentType="application/vnd.openxmlformats-officedocument.drawingml.diagramData+xml"/>
  <Override PartName="/ppt/diagrams/layout195.xml" ContentType="application/vnd.openxmlformats-officedocument.drawingml.diagramLayout+xml"/>
  <Override PartName="/ppt/diagrams/quickStyle195.xml" ContentType="application/vnd.openxmlformats-officedocument.drawingml.diagramStyle+xml"/>
  <Override PartName="/ppt/diagrams/colors195.xml" ContentType="application/vnd.openxmlformats-officedocument.drawingml.diagramColors+xml"/>
  <Override PartName="/ppt/diagrams/drawing195.xml" ContentType="application/vnd.ms-office.drawingml.diagramDrawing+xml"/>
  <Override PartName="/ppt/diagrams/data196.xml" ContentType="application/vnd.openxmlformats-officedocument.drawingml.diagramData+xml"/>
  <Override PartName="/ppt/diagrams/layout196.xml" ContentType="application/vnd.openxmlformats-officedocument.drawingml.diagramLayout+xml"/>
  <Override PartName="/ppt/diagrams/quickStyle196.xml" ContentType="application/vnd.openxmlformats-officedocument.drawingml.diagramStyle+xml"/>
  <Override PartName="/ppt/diagrams/colors196.xml" ContentType="application/vnd.openxmlformats-officedocument.drawingml.diagramColors+xml"/>
  <Override PartName="/ppt/diagrams/drawing196.xml" ContentType="application/vnd.ms-office.drawingml.diagramDrawing+xml"/>
  <Override PartName="/ppt/diagrams/data197.xml" ContentType="application/vnd.openxmlformats-officedocument.drawingml.diagramData+xml"/>
  <Override PartName="/ppt/diagrams/layout197.xml" ContentType="application/vnd.openxmlformats-officedocument.drawingml.diagramLayout+xml"/>
  <Override PartName="/ppt/diagrams/quickStyle197.xml" ContentType="application/vnd.openxmlformats-officedocument.drawingml.diagramStyle+xml"/>
  <Override PartName="/ppt/diagrams/colors197.xml" ContentType="application/vnd.openxmlformats-officedocument.drawingml.diagramColors+xml"/>
  <Override PartName="/ppt/diagrams/drawing197.xml" ContentType="application/vnd.ms-office.drawingml.diagramDrawing+xml"/>
  <Override PartName="/ppt/diagrams/data198.xml" ContentType="application/vnd.openxmlformats-officedocument.drawingml.diagramData+xml"/>
  <Override PartName="/ppt/diagrams/layout198.xml" ContentType="application/vnd.openxmlformats-officedocument.drawingml.diagramLayout+xml"/>
  <Override PartName="/ppt/diagrams/quickStyle198.xml" ContentType="application/vnd.openxmlformats-officedocument.drawingml.diagramStyle+xml"/>
  <Override PartName="/ppt/diagrams/colors198.xml" ContentType="application/vnd.openxmlformats-officedocument.drawingml.diagramColors+xml"/>
  <Override PartName="/ppt/diagrams/drawing198.xml" ContentType="application/vnd.ms-office.drawingml.diagramDrawing+xml"/>
  <Override PartName="/ppt/diagrams/data199.xml" ContentType="application/vnd.openxmlformats-officedocument.drawingml.diagramData+xml"/>
  <Override PartName="/ppt/diagrams/layout199.xml" ContentType="application/vnd.openxmlformats-officedocument.drawingml.diagramLayout+xml"/>
  <Override PartName="/ppt/diagrams/quickStyle199.xml" ContentType="application/vnd.openxmlformats-officedocument.drawingml.diagramStyle+xml"/>
  <Override PartName="/ppt/diagrams/colors199.xml" ContentType="application/vnd.openxmlformats-officedocument.drawingml.diagramColors+xml"/>
  <Override PartName="/ppt/diagrams/drawing199.xml" ContentType="application/vnd.ms-office.drawingml.diagramDrawing+xml"/>
  <Override PartName="/ppt/diagrams/data200.xml" ContentType="application/vnd.openxmlformats-officedocument.drawingml.diagramData+xml"/>
  <Override PartName="/ppt/diagrams/layout200.xml" ContentType="application/vnd.openxmlformats-officedocument.drawingml.diagramLayout+xml"/>
  <Override PartName="/ppt/diagrams/quickStyle200.xml" ContentType="application/vnd.openxmlformats-officedocument.drawingml.diagramStyle+xml"/>
  <Override PartName="/ppt/diagrams/colors200.xml" ContentType="application/vnd.openxmlformats-officedocument.drawingml.diagramColors+xml"/>
  <Override PartName="/ppt/diagrams/drawing200.xml" ContentType="application/vnd.ms-office.drawingml.diagramDrawing+xml"/>
  <Override PartName="/ppt/diagrams/data201.xml" ContentType="application/vnd.openxmlformats-officedocument.drawingml.diagramData+xml"/>
  <Override PartName="/ppt/diagrams/layout201.xml" ContentType="application/vnd.openxmlformats-officedocument.drawingml.diagramLayout+xml"/>
  <Override PartName="/ppt/diagrams/quickStyle201.xml" ContentType="application/vnd.openxmlformats-officedocument.drawingml.diagramStyle+xml"/>
  <Override PartName="/ppt/diagrams/colors201.xml" ContentType="application/vnd.openxmlformats-officedocument.drawingml.diagramColors+xml"/>
  <Override PartName="/ppt/diagrams/drawing201.xml" ContentType="application/vnd.ms-office.drawingml.diagramDrawing+xml"/>
  <Override PartName="/ppt/diagrams/data202.xml" ContentType="application/vnd.openxmlformats-officedocument.drawingml.diagramData+xml"/>
  <Override PartName="/ppt/diagrams/layout202.xml" ContentType="application/vnd.openxmlformats-officedocument.drawingml.diagramLayout+xml"/>
  <Override PartName="/ppt/diagrams/quickStyle202.xml" ContentType="application/vnd.openxmlformats-officedocument.drawingml.diagramStyle+xml"/>
  <Override PartName="/ppt/diagrams/colors202.xml" ContentType="application/vnd.openxmlformats-officedocument.drawingml.diagramColors+xml"/>
  <Override PartName="/ppt/diagrams/drawing202.xml" ContentType="application/vnd.ms-office.drawingml.diagramDrawing+xml"/>
  <Override PartName="/ppt/diagrams/data203.xml" ContentType="application/vnd.openxmlformats-officedocument.drawingml.diagramData+xml"/>
  <Override PartName="/ppt/diagrams/layout203.xml" ContentType="application/vnd.openxmlformats-officedocument.drawingml.diagramLayout+xml"/>
  <Override PartName="/ppt/diagrams/quickStyle203.xml" ContentType="application/vnd.openxmlformats-officedocument.drawingml.diagramStyle+xml"/>
  <Override PartName="/ppt/diagrams/colors203.xml" ContentType="application/vnd.openxmlformats-officedocument.drawingml.diagramColors+xml"/>
  <Override PartName="/ppt/diagrams/drawing203.xml" ContentType="application/vnd.ms-office.drawingml.diagramDrawing+xml"/>
  <Override PartName="/ppt/diagrams/data204.xml" ContentType="application/vnd.openxmlformats-officedocument.drawingml.diagramData+xml"/>
  <Override PartName="/ppt/diagrams/layout204.xml" ContentType="application/vnd.openxmlformats-officedocument.drawingml.diagramLayout+xml"/>
  <Override PartName="/ppt/diagrams/quickStyle204.xml" ContentType="application/vnd.openxmlformats-officedocument.drawingml.diagramStyle+xml"/>
  <Override PartName="/ppt/diagrams/colors204.xml" ContentType="application/vnd.openxmlformats-officedocument.drawingml.diagramColors+xml"/>
  <Override PartName="/ppt/diagrams/drawing204.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sldIdLst>
    <p:sldId id="258" r:id="rId2"/>
    <p:sldId id="259" r:id="rId3"/>
    <p:sldId id="266" r:id="rId4"/>
    <p:sldId id="269" r:id="rId5"/>
    <p:sldId id="270" r:id="rId6"/>
    <p:sldId id="276" r:id="rId7"/>
    <p:sldId id="277" r:id="rId8"/>
    <p:sldId id="273" r:id="rId9"/>
    <p:sldId id="278" r:id="rId10"/>
    <p:sldId id="279" r:id="rId11"/>
    <p:sldId id="280" r:id="rId12"/>
    <p:sldId id="281" r:id="rId13"/>
    <p:sldId id="282" r:id="rId14"/>
    <p:sldId id="283" r:id="rId15"/>
    <p:sldId id="284" r:id="rId16"/>
    <p:sldId id="285" r:id="rId17"/>
    <p:sldId id="286" r:id="rId18"/>
    <p:sldId id="287" r:id="rId19"/>
    <p:sldId id="288" r:id="rId20"/>
    <p:sldId id="289" r:id="rId21"/>
    <p:sldId id="272" r:id="rId22"/>
    <p:sldId id="267" r:id="rId23"/>
    <p:sldId id="274" r:id="rId24"/>
    <p:sldId id="301" r:id="rId25"/>
    <p:sldId id="275" r:id="rId26"/>
    <p:sldId id="314" r:id="rId27"/>
    <p:sldId id="293" r:id="rId28"/>
    <p:sldId id="315" r:id="rId29"/>
    <p:sldId id="316" r:id="rId30"/>
    <p:sldId id="317" r:id="rId31"/>
    <p:sldId id="294" r:id="rId32"/>
    <p:sldId id="319" r:id="rId33"/>
    <p:sldId id="318" r:id="rId34"/>
    <p:sldId id="321" r:id="rId35"/>
    <p:sldId id="322" r:id="rId36"/>
    <p:sldId id="323" r:id="rId37"/>
    <p:sldId id="324" r:id="rId38"/>
    <p:sldId id="325" r:id="rId39"/>
    <p:sldId id="326" r:id="rId40"/>
    <p:sldId id="327" r:id="rId41"/>
    <p:sldId id="328" r:id="rId42"/>
    <p:sldId id="329" r:id="rId43"/>
    <p:sldId id="330" r:id="rId44"/>
    <p:sldId id="331" r:id="rId45"/>
    <p:sldId id="332" r:id="rId46"/>
    <p:sldId id="333" r:id="rId47"/>
    <p:sldId id="334" r:id="rId48"/>
    <p:sldId id="335" r:id="rId49"/>
    <p:sldId id="336" r:id="rId50"/>
    <p:sldId id="401" r:id="rId51"/>
    <p:sldId id="337" r:id="rId52"/>
    <p:sldId id="338" r:id="rId53"/>
    <p:sldId id="339" r:id="rId54"/>
    <p:sldId id="340" r:id="rId55"/>
    <p:sldId id="341" r:id="rId56"/>
    <p:sldId id="342" r:id="rId57"/>
    <p:sldId id="343" r:id="rId58"/>
    <p:sldId id="344" r:id="rId59"/>
    <p:sldId id="345" r:id="rId60"/>
    <p:sldId id="346" r:id="rId61"/>
    <p:sldId id="347" r:id="rId62"/>
    <p:sldId id="348" r:id="rId63"/>
    <p:sldId id="349" r:id="rId64"/>
    <p:sldId id="350" r:id="rId65"/>
    <p:sldId id="351" r:id="rId66"/>
    <p:sldId id="352" r:id="rId67"/>
    <p:sldId id="354" r:id="rId68"/>
    <p:sldId id="357" r:id="rId69"/>
    <p:sldId id="358" r:id="rId70"/>
    <p:sldId id="356" r:id="rId71"/>
    <p:sldId id="355" r:id="rId72"/>
    <p:sldId id="359" r:id="rId73"/>
    <p:sldId id="361" r:id="rId74"/>
    <p:sldId id="360" r:id="rId75"/>
    <p:sldId id="362" r:id="rId76"/>
    <p:sldId id="363" r:id="rId77"/>
    <p:sldId id="364" r:id="rId78"/>
    <p:sldId id="365" r:id="rId79"/>
    <p:sldId id="300" r:id="rId80"/>
    <p:sldId id="366" r:id="rId81"/>
    <p:sldId id="368" r:id="rId82"/>
    <p:sldId id="369" r:id="rId83"/>
    <p:sldId id="370" r:id="rId84"/>
    <p:sldId id="371" r:id="rId85"/>
    <p:sldId id="320" r:id="rId86"/>
    <p:sldId id="372" r:id="rId87"/>
    <p:sldId id="373" r:id="rId88"/>
    <p:sldId id="375" r:id="rId89"/>
    <p:sldId id="374" r:id="rId90"/>
    <p:sldId id="376" r:id="rId91"/>
    <p:sldId id="377" r:id="rId92"/>
    <p:sldId id="378" r:id="rId93"/>
    <p:sldId id="379" r:id="rId94"/>
    <p:sldId id="380" r:id="rId95"/>
    <p:sldId id="381" r:id="rId96"/>
    <p:sldId id="382" r:id="rId97"/>
    <p:sldId id="383" r:id="rId98"/>
    <p:sldId id="384" r:id="rId99"/>
    <p:sldId id="385" r:id="rId100"/>
    <p:sldId id="386" r:id="rId101"/>
    <p:sldId id="387" r:id="rId102"/>
    <p:sldId id="404" r:id="rId103"/>
    <p:sldId id="389" r:id="rId104"/>
    <p:sldId id="388" r:id="rId105"/>
    <p:sldId id="390" r:id="rId106"/>
    <p:sldId id="391" r:id="rId107"/>
    <p:sldId id="392" r:id="rId108"/>
    <p:sldId id="393" r:id="rId109"/>
    <p:sldId id="394" r:id="rId110"/>
    <p:sldId id="395" r:id="rId111"/>
    <p:sldId id="396" r:id="rId112"/>
    <p:sldId id="397" r:id="rId113"/>
    <p:sldId id="398" r:id="rId114"/>
    <p:sldId id="399" r:id="rId115"/>
    <p:sldId id="400" r:id="rId116"/>
    <p:sldId id="402" r:id="rId117"/>
    <p:sldId id="403" r:id="rId118"/>
    <p:sldId id="405" r:id="rId119"/>
    <p:sldId id="367" r:id="rId120"/>
    <p:sldId id="406" r:id="rId121"/>
    <p:sldId id="407" r:id="rId122"/>
  </p:sldIdLst>
  <p:sldSz cx="9144000" cy="5143500" type="screen16x9"/>
  <p:notesSz cx="6858000" cy="9144000"/>
  <p:custDataLst>
    <p:tags r:id="rId123"/>
  </p:custDataLst>
  <p:defaultTextStyle>
    <a:defPPr>
      <a:defRPr lang="en-US"/>
    </a:defPPr>
    <a:lvl1pPr algn="l" rtl="0" fontAlgn="base">
      <a:spcBef>
        <a:spcPct val="0"/>
      </a:spcBef>
      <a:spcAft>
        <a:spcPct val="0"/>
      </a:spcAft>
      <a:defRPr kern="1200">
        <a:solidFill>
          <a:schemeClr val="tx1"/>
        </a:solidFill>
        <a:latin typeface="Rockwell" pitchFamily="18" charset="0"/>
        <a:ea typeface="+mn-ea"/>
        <a:cs typeface="Arial" charset="0"/>
      </a:defRPr>
    </a:lvl1pPr>
    <a:lvl2pPr marL="457200" algn="l" rtl="0" fontAlgn="base">
      <a:spcBef>
        <a:spcPct val="0"/>
      </a:spcBef>
      <a:spcAft>
        <a:spcPct val="0"/>
      </a:spcAft>
      <a:defRPr kern="1200">
        <a:solidFill>
          <a:schemeClr val="tx1"/>
        </a:solidFill>
        <a:latin typeface="Rockwell" pitchFamily="18" charset="0"/>
        <a:ea typeface="+mn-ea"/>
        <a:cs typeface="Arial" charset="0"/>
      </a:defRPr>
    </a:lvl2pPr>
    <a:lvl3pPr marL="914400" algn="l" rtl="0" fontAlgn="base">
      <a:spcBef>
        <a:spcPct val="0"/>
      </a:spcBef>
      <a:spcAft>
        <a:spcPct val="0"/>
      </a:spcAft>
      <a:defRPr kern="1200">
        <a:solidFill>
          <a:schemeClr val="tx1"/>
        </a:solidFill>
        <a:latin typeface="Rockwell" pitchFamily="18" charset="0"/>
        <a:ea typeface="+mn-ea"/>
        <a:cs typeface="Arial" charset="0"/>
      </a:defRPr>
    </a:lvl3pPr>
    <a:lvl4pPr marL="1371600" algn="l" rtl="0" fontAlgn="base">
      <a:spcBef>
        <a:spcPct val="0"/>
      </a:spcBef>
      <a:spcAft>
        <a:spcPct val="0"/>
      </a:spcAft>
      <a:defRPr kern="1200">
        <a:solidFill>
          <a:schemeClr val="tx1"/>
        </a:solidFill>
        <a:latin typeface="Rockwell" pitchFamily="18" charset="0"/>
        <a:ea typeface="+mn-ea"/>
        <a:cs typeface="Arial" charset="0"/>
      </a:defRPr>
    </a:lvl4pPr>
    <a:lvl5pPr marL="1828800" algn="l" rtl="0" fontAlgn="base">
      <a:spcBef>
        <a:spcPct val="0"/>
      </a:spcBef>
      <a:spcAft>
        <a:spcPct val="0"/>
      </a:spcAft>
      <a:defRPr kern="1200">
        <a:solidFill>
          <a:schemeClr val="tx1"/>
        </a:solidFill>
        <a:latin typeface="Rockwell" pitchFamily="18" charset="0"/>
        <a:ea typeface="+mn-ea"/>
        <a:cs typeface="Arial" charset="0"/>
      </a:defRPr>
    </a:lvl5pPr>
    <a:lvl6pPr marL="2286000" algn="l" defTabSz="914400" rtl="0" eaLnBrk="1" latinLnBrk="0" hangingPunct="1">
      <a:defRPr kern="1200">
        <a:solidFill>
          <a:schemeClr val="tx1"/>
        </a:solidFill>
        <a:latin typeface="Rockwell" pitchFamily="18" charset="0"/>
        <a:ea typeface="+mn-ea"/>
        <a:cs typeface="Arial" charset="0"/>
      </a:defRPr>
    </a:lvl6pPr>
    <a:lvl7pPr marL="2743200" algn="l" defTabSz="914400" rtl="0" eaLnBrk="1" latinLnBrk="0" hangingPunct="1">
      <a:defRPr kern="1200">
        <a:solidFill>
          <a:schemeClr val="tx1"/>
        </a:solidFill>
        <a:latin typeface="Rockwell" pitchFamily="18" charset="0"/>
        <a:ea typeface="+mn-ea"/>
        <a:cs typeface="Arial" charset="0"/>
      </a:defRPr>
    </a:lvl7pPr>
    <a:lvl8pPr marL="3200400" algn="l" defTabSz="914400" rtl="0" eaLnBrk="1" latinLnBrk="0" hangingPunct="1">
      <a:defRPr kern="1200">
        <a:solidFill>
          <a:schemeClr val="tx1"/>
        </a:solidFill>
        <a:latin typeface="Rockwell" pitchFamily="18" charset="0"/>
        <a:ea typeface="+mn-ea"/>
        <a:cs typeface="Arial" charset="0"/>
      </a:defRPr>
    </a:lvl8pPr>
    <a:lvl9pPr marL="3657600" algn="l" defTabSz="914400" rtl="0" eaLnBrk="1" latinLnBrk="0" hangingPunct="1">
      <a:defRPr kern="1200">
        <a:solidFill>
          <a:schemeClr val="tx1"/>
        </a:solidFill>
        <a:latin typeface="Rockwell" pitchFamily="18" charset="0"/>
        <a:ea typeface="+mn-ea"/>
        <a:cs typeface="Arial" charset="0"/>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C3D9"/>
    <a:srgbClr val="F3C301"/>
    <a:srgbClr val="1FD89C"/>
    <a:srgbClr val="DE6E00"/>
    <a:srgbClr val="028985"/>
    <a:srgbClr val="23CADC"/>
    <a:srgbClr val="13918D"/>
    <a:srgbClr val="F4C60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320" autoAdjust="0"/>
    <p:restoredTop sz="94660"/>
  </p:normalViewPr>
  <p:slideViewPr>
    <p:cSldViewPr>
      <p:cViewPr varScale="1">
        <p:scale>
          <a:sx n="98" d="100"/>
          <a:sy n="98" d="100"/>
        </p:scale>
        <p:origin x="870" y="7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tags" Target="tags/tag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presProps" Target="presProps.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4" Type="http://schemas.openxmlformats.org/officeDocument/2006/relationships/slide" Target="slides/slide3.xml"/><Relationship Id="rId9" Type="http://schemas.openxmlformats.org/officeDocument/2006/relationships/slide" Target="slides/slide8.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F58CC255-B8B1-4291-B292-F97DC5B90433}" type="presOf" srcId="{7A236058-1BB6-40B9-9348-7BFCF74797F7}" destId="{E0F6C998-5693-4BDD-9069-AF61DC425B3A}" srcOrd="1" destOrd="0" presId="urn:microsoft.com/office/officeart/2005/8/layout/bList2#2"/>
    <dgm:cxn modelId="{ED907F6F-77BB-44D4-BAB9-AEBBA87AE9A9}" type="presOf" srcId="{BE287C42-CD8A-42CE-8E3E-73C352BD5920}" destId="{8120550C-BC87-497C-9931-B1A996EE60C0}" srcOrd="0" destOrd="0" presId="urn:microsoft.com/office/officeart/2005/8/layout/bList2#2"/>
    <dgm:cxn modelId="{FD6DD1D8-C034-48BB-8FFA-29BD3E37E4B3}" srcId="{BE287C42-CD8A-42CE-8E3E-73C352BD5920}" destId="{7A236058-1BB6-40B9-9348-7BFCF74797F7}" srcOrd="0" destOrd="0" parTransId="{724A6807-07F6-4EB7-8D8C-1F3642101DAC}" sibTransId="{E137A754-910B-4A5F-944B-024BF7FEDA5B}"/>
    <dgm:cxn modelId="{6624D8B3-9473-4866-AF71-5C11966DF902}" type="presOf" srcId="{7A236058-1BB6-40B9-9348-7BFCF74797F7}" destId="{8341A2DB-1040-453E-BC64-20AB0EC705B0}" srcOrd="0" destOrd="0" presId="urn:microsoft.com/office/officeart/2005/8/layout/bList2#2"/>
    <dgm:cxn modelId="{43B5759F-58B7-4E31-818A-165A15310AC2}" type="presParOf" srcId="{8120550C-BC87-497C-9931-B1A996EE60C0}" destId="{DBB6DB41-98F6-46AA-B628-CAF983E62B48}" srcOrd="0" destOrd="0" presId="urn:microsoft.com/office/officeart/2005/8/layout/bList2#2"/>
    <dgm:cxn modelId="{00C29BA2-0766-40F5-A751-186FBD8BA4BA}" type="presParOf" srcId="{DBB6DB41-98F6-46AA-B628-CAF983E62B48}" destId="{A523E08F-BB9E-46F9-A45A-A55A85EE4841}" srcOrd="0" destOrd="0" presId="urn:microsoft.com/office/officeart/2005/8/layout/bList2#2"/>
    <dgm:cxn modelId="{3573925A-DE29-42AA-B96C-BEF5B51B200C}" type="presParOf" srcId="{DBB6DB41-98F6-46AA-B628-CAF983E62B48}" destId="{8341A2DB-1040-453E-BC64-20AB0EC705B0}" srcOrd="1" destOrd="0" presId="urn:microsoft.com/office/officeart/2005/8/layout/bList2#2"/>
    <dgm:cxn modelId="{978BAE01-7BED-463A-97AF-CCE9C65D8040}" type="presParOf" srcId="{DBB6DB41-98F6-46AA-B628-CAF983E62B48}" destId="{E0F6C998-5693-4BDD-9069-AF61DC425B3A}" srcOrd="2" destOrd="0" presId="urn:microsoft.com/office/officeart/2005/8/layout/bList2#2"/>
    <dgm:cxn modelId="{19E8AF02-D1FC-4592-9781-342F9EC47F7F}" type="presParOf" srcId="{DBB6DB41-98F6-46AA-B628-CAF983E62B48}" destId="{B6A09970-208A-49BF-904E-B64EBDB1A8AC}" srcOrd="3" destOrd="0" presId="urn:microsoft.com/office/officeart/2005/8/layout/bList2#2"/>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61B7B726-532E-4B0A-A714-AD0B32DDE652}" type="presOf" srcId="{7A236058-1BB6-40B9-9348-7BFCF74797F7}" destId="{8341A2DB-1040-453E-BC64-20AB0EC705B0}" srcOrd="0" destOrd="0" presId="urn:microsoft.com/office/officeart/2005/8/layout/bList2#11"/>
    <dgm:cxn modelId="{FD6DD1D8-C034-48BB-8FFA-29BD3E37E4B3}" srcId="{BE287C42-CD8A-42CE-8E3E-73C352BD5920}" destId="{7A236058-1BB6-40B9-9348-7BFCF74797F7}" srcOrd="0" destOrd="0" parTransId="{724A6807-07F6-4EB7-8D8C-1F3642101DAC}" sibTransId="{E137A754-910B-4A5F-944B-024BF7FEDA5B}"/>
    <dgm:cxn modelId="{D2F0245E-79B3-4020-88DC-4D0A692A3D0A}" type="presOf" srcId="{BE287C42-CD8A-42CE-8E3E-73C352BD5920}" destId="{8120550C-BC87-497C-9931-B1A996EE60C0}" srcOrd="0" destOrd="0" presId="urn:microsoft.com/office/officeart/2005/8/layout/bList2#11"/>
    <dgm:cxn modelId="{5587E93E-796F-4574-85F0-BA2A8EB75FAC}" type="presOf" srcId="{7A236058-1BB6-40B9-9348-7BFCF74797F7}" destId="{E0F6C998-5693-4BDD-9069-AF61DC425B3A}" srcOrd="1" destOrd="0" presId="urn:microsoft.com/office/officeart/2005/8/layout/bList2#11"/>
    <dgm:cxn modelId="{A4C6BCF3-6C0C-4B14-97A4-6A5D525028FA}" type="presParOf" srcId="{8120550C-BC87-497C-9931-B1A996EE60C0}" destId="{DBB6DB41-98F6-46AA-B628-CAF983E62B48}" srcOrd="0" destOrd="0" presId="urn:microsoft.com/office/officeart/2005/8/layout/bList2#11"/>
    <dgm:cxn modelId="{DD230E36-E7E7-4831-8DD4-1C12E11649BB}" type="presParOf" srcId="{DBB6DB41-98F6-46AA-B628-CAF983E62B48}" destId="{A523E08F-BB9E-46F9-A45A-A55A85EE4841}" srcOrd="0" destOrd="0" presId="urn:microsoft.com/office/officeart/2005/8/layout/bList2#11"/>
    <dgm:cxn modelId="{A533431E-9398-4307-BDB9-0A92828CDAB2}" type="presParOf" srcId="{DBB6DB41-98F6-46AA-B628-CAF983E62B48}" destId="{8341A2DB-1040-453E-BC64-20AB0EC705B0}" srcOrd="1" destOrd="0" presId="urn:microsoft.com/office/officeart/2005/8/layout/bList2#11"/>
    <dgm:cxn modelId="{0D2AF35F-F7D3-4604-AB07-CE3DAB002438}" type="presParOf" srcId="{DBB6DB41-98F6-46AA-B628-CAF983E62B48}" destId="{E0F6C998-5693-4BDD-9069-AF61DC425B3A}" srcOrd="2" destOrd="0" presId="urn:microsoft.com/office/officeart/2005/8/layout/bList2#11"/>
    <dgm:cxn modelId="{A32972F1-1489-4637-8017-032EE68FC205}" type="presParOf" srcId="{DBB6DB41-98F6-46AA-B628-CAF983E62B48}" destId="{B6A09970-208A-49BF-904E-B64EBDB1A8AC}" srcOrd="3" destOrd="0" presId="urn:microsoft.com/office/officeart/2005/8/layout/bList2#11"/>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2643BC6-0467-4938-BB23-CABCED2D7AC9}" type="presOf" srcId="{19CCEB87-305D-4E48-84B8-1EA85244D5BB}" destId="{78C89192-6868-4DDA-9D94-4C22E8F40D37}" srcOrd="0" destOrd="0" presId="urn:microsoft.com/office/officeart/2008/layout/BendingPictureBlocks"/>
    <dgm:cxn modelId="{1321D6BC-50DC-44C1-8EE5-26696F8CE672}"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7961243-5287-45A5-A7BB-1FE229DC9E3F}" type="presParOf" srcId="{BF4BFA2F-8DE7-40C3-8A64-AD27EF521C2E}" destId="{CC192163-CD6C-422B-A976-BFBAF75FF3E2}" srcOrd="0" destOrd="0" presId="urn:microsoft.com/office/officeart/2008/layout/BendingPictureBlocks"/>
    <dgm:cxn modelId="{B10043C0-A656-4D4C-8051-8D2A366F5391}" type="presParOf" srcId="{CC192163-CD6C-422B-A976-BFBAF75FF3E2}" destId="{B06CCA3E-58B5-4429-9D21-007FBB6A3AB2}" srcOrd="0" destOrd="0" presId="urn:microsoft.com/office/officeart/2008/layout/BendingPictureBlocks"/>
    <dgm:cxn modelId="{D37A56EF-E067-4257-AE3A-AB4911DBB9D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23E551C-04B0-4706-A736-A3DAF87C49C1}" type="presOf" srcId="{19CCEB87-305D-4E48-84B8-1EA85244D5BB}" destId="{78C89192-6868-4DDA-9D94-4C22E8F40D37}" srcOrd="0" destOrd="0" presId="urn:microsoft.com/office/officeart/2008/layout/BendingPictureBlocks"/>
    <dgm:cxn modelId="{F2D331BE-F945-4A24-A34C-179D61F5A615}"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1AE63AE-03C4-4C5C-AF94-286D33FD1E85}" type="presParOf" srcId="{BF4BFA2F-8DE7-40C3-8A64-AD27EF521C2E}" destId="{CC192163-CD6C-422B-A976-BFBAF75FF3E2}" srcOrd="0" destOrd="0" presId="urn:microsoft.com/office/officeart/2008/layout/BendingPictureBlocks"/>
    <dgm:cxn modelId="{1346CBAB-4A52-419B-A150-290DE5ECA016}" type="presParOf" srcId="{CC192163-CD6C-422B-A976-BFBAF75FF3E2}" destId="{B06CCA3E-58B5-4429-9D21-007FBB6A3AB2}" srcOrd="0" destOrd="0" presId="urn:microsoft.com/office/officeart/2008/layout/BendingPictureBlocks"/>
    <dgm:cxn modelId="{DDC1FA13-3536-4020-A52E-E8B1F951867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213AD0A-9FC2-46E9-AF82-F3115E5C490C}" type="presOf" srcId="{19CCEB87-305D-4E48-84B8-1EA85244D5BB}" destId="{78C89192-6868-4DDA-9D94-4C22E8F40D37}" srcOrd="0" destOrd="0" presId="urn:microsoft.com/office/officeart/2008/layout/BendingPictureBlocks"/>
    <dgm:cxn modelId="{012A35EF-AD20-4AC6-9F94-1A896245280B}"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059FEE7-76CE-453F-9362-64CD1E648AF3}" type="presParOf" srcId="{BF4BFA2F-8DE7-40C3-8A64-AD27EF521C2E}" destId="{CC192163-CD6C-422B-A976-BFBAF75FF3E2}" srcOrd="0" destOrd="0" presId="urn:microsoft.com/office/officeart/2008/layout/BendingPictureBlocks"/>
    <dgm:cxn modelId="{F788B443-D51A-4123-BCBA-5DBF5139D5D0}" type="presParOf" srcId="{CC192163-CD6C-422B-A976-BFBAF75FF3E2}" destId="{B06CCA3E-58B5-4429-9D21-007FBB6A3AB2}" srcOrd="0" destOrd="0" presId="urn:microsoft.com/office/officeart/2008/layout/BendingPictureBlocks"/>
    <dgm:cxn modelId="{CE0E4F97-B2EF-450F-A5F9-6B869842536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7F6CE13-447F-4C68-9C3F-FCF57779A349}"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43A8AAB-15D3-45D4-BD88-FA1B26F8814C}" type="presOf" srcId="{19CCEB87-305D-4E48-84B8-1EA85244D5BB}" destId="{78C89192-6868-4DDA-9D94-4C22E8F40D37}" srcOrd="0" destOrd="0" presId="urn:microsoft.com/office/officeart/2008/layout/BendingPictureBlocks"/>
    <dgm:cxn modelId="{19C10971-D7D7-46AF-BB06-AC1700C23BBA}" type="presParOf" srcId="{BF4BFA2F-8DE7-40C3-8A64-AD27EF521C2E}" destId="{CC192163-CD6C-422B-A976-BFBAF75FF3E2}" srcOrd="0" destOrd="0" presId="urn:microsoft.com/office/officeart/2008/layout/BendingPictureBlocks"/>
    <dgm:cxn modelId="{2903411D-443B-46F7-8ECD-6E27FF035046}" type="presParOf" srcId="{CC192163-CD6C-422B-A976-BFBAF75FF3E2}" destId="{B06CCA3E-58B5-4429-9D21-007FBB6A3AB2}" srcOrd="0" destOrd="0" presId="urn:microsoft.com/office/officeart/2008/layout/BendingPictureBlocks"/>
    <dgm:cxn modelId="{02152C93-B3A3-4690-BAD7-16F93835F9E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E29CFAD-C305-4597-B48E-72662F1D5F2C}" type="presOf" srcId="{19CCEB87-305D-4E48-84B8-1EA85244D5BB}" destId="{78C89192-6868-4DDA-9D94-4C22E8F40D37}" srcOrd="0" destOrd="0" presId="urn:microsoft.com/office/officeart/2008/layout/BendingPictureBlocks"/>
    <dgm:cxn modelId="{2E9752C9-6B85-4E22-8426-7DE9F774E0FA}"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399A134-139E-4589-A3A2-BA3E3DEBEDF5}" type="presParOf" srcId="{BF4BFA2F-8DE7-40C3-8A64-AD27EF521C2E}" destId="{CC192163-CD6C-422B-A976-BFBAF75FF3E2}" srcOrd="0" destOrd="0" presId="urn:microsoft.com/office/officeart/2008/layout/BendingPictureBlocks"/>
    <dgm:cxn modelId="{57A11A2A-8AB5-426B-AA62-5B75C2C786BA}" type="presParOf" srcId="{CC192163-CD6C-422B-A976-BFBAF75FF3E2}" destId="{B06CCA3E-58B5-4429-9D21-007FBB6A3AB2}" srcOrd="0" destOrd="0" presId="urn:microsoft.com/office/officeart/2008/layout/BendingPictureBlocks"/>
    <dgm:cxn modelId="{483F766F-A949-475B-96B0-AF5DA47041A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7710B0D-C449-4859-952B-F611A07612A1}" type="presOf" srcId="{7AD6A0FB-6385-4900-90FB-68AF47774FF2}" destId="{BF4BFA2F-8DE7-40C3-8A64-AD27EF521C2E}" srcOrd="0" destOrd="0" presId="urn:microsoft.com/office/officeart/2008/layout/BendingPictureBlocks"/>
    <dgm:cxn modelId="{85EF406D-7499-45BF-9B37-8995996508D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D3122BE-2E57-4CA3-B668-DE606E759CA7}" type="presParOf" srcId="{BF4BFA2F-8DE7-40C3-8A64-AD27EF521C2E}" destId="{CC192163-CD6C-422B-A976-BFBAF75FF3E2}" srcOrd="0" destOrd="0" presId="urn:microsoft.com/office/officeart/2008/layout/BendingPictureBlocks"/>
    <dgm:cxn modelId="{BE514AFE-A0C5-4C74-8036-254C17A3E398}" type="presParOf" srcId="{CC192163-CD6C-422B-A976-BFBAF75FF3E2}" destId="{B06CCA3E-58B5-4429-9D21-007FBB6A3AB2}" srcOrd="0" destOrd="0" presId="urn:microsoft.com/office/officeart/2008/layout/BendingPictureBlocks"/>
    <dgm:cxn modelId="{9B5CEF1D-83E4-49A0-967A-25A6F38BDF9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BB069F4-B43A-4198-B8E6-A36E028D5F75}" type="presOf" srcId="{7AD6A0FB-6385-4900-90FB-68AF47774FF2}" destId="{BF4BFA2F-8DE7-40C3-8A64-AD27EF521C2E}" srcOrd="0" destOrd="0" presId="urn:microsoft.com/office/officeart/2008/layout/BendingPictureBlocks"/>
    <dgm:cxn modelId="{71D3FD7C-0F9E-4267-9C8F-DC82228A8B1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3782EE9-AD20-47AF-8B25-5298FB6351AA}" type="presParOf" srcId="{BF4BFA2F-8DE7-40C3-8A64-AD27EF521C2E}" destId="{CC192163-CD6C-422B-A976-BFBAF75FF3E2}" srcOrd="0" destOrd="0" presId="urn:microsoft.com/office/officeart/2008/layout/BendingPictureBlocks"/>
    <dgm:cxn modelId="{2DDD592F-24A5-47A3-A050-2953216EB7D9}" type="presParOf" srcId="{CC192163-CD6C-422B-A976-BFBAF75FF3E2}" destId="{B06CCA3E-58B5-4429-9D21-007FBB6A3AB2}" srcOrd="0" destOrd="0" presId="urn:microsoft.com/office/officeart/2008/layout/BendingPictureBlocks"/>
    <dgm:cxn modelId="{E5114986-0DF4-4F16-A656-74B4478340D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F60DBCB-573F-4F9B-B8D8-3D4DF2449B8B}" type="presOf" srcId="{19CCEB87-305D-4E48-84B8-1EA85244D5BB}" destId="{78C89192-6868-4DDA-9D94-4C22E8F40D37}" srcOrd="0" destOrd="0" presId="urn:microsoft.com/office/officeart/2008/layout/BendingPictureBlocks"/>
    <dgm:cxn modelId="{66FB3228-F2F8-475D-AB6E-20D44B52838E}"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7F59FE8-235C-4DBC-98DC-CF35BA12A219}" type="presParOf" srcId="{BF4BFA2F-8DE7-40C3-8A64-AD27EF521C2E}" destId="{CC192163-CD6C-422B-A976-BFBAF75FF3E2}" srcOrd="0" destOrd="0" presId="urn:microsoft.com/office/officeart/2008/layout/BendingPictureBlocks"/>
    <dgm:cxn modelId="{8296F3DA-B3A4-4E68-B6E7-4ADF950701BA}" type="presParOf" srcId="{CC192163-CD6C-422B-A976-BFBAF75FF3E2}" destId="{B06CCA3E-58B5-4429-9D21-007FBB6A3AB2}" srcOrd="0" destOrd="0" presId="urn:microsoft.com/office/officeart/2008/layout/BendingPictureBlocks"/>
    <dgm:cxn modelId="{5399D761-ADD2-474A-B1EA-B02E70E2025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9DE64CB-54B0-4B80-B3C8-92E88F0E83B8}" type="presOf" srcId="{19CCEB87-305D-4E48-84B8-1EA85244D5BB}" destId="{78C89192-6868-4DDA-9D94-4C22E8F40D37}" srcOrd="0" destOrd="0" presId="urn:microsoft.com/office/officeart/2008/layout/BendingPictureBlocks"/>
    <dgm:cxn modelId="{2CF72B71-17C3-4D97-BA95-C2A1A0B28341}"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2D99A50-C705-4EB4-B34E-1EFF035F1807}" type="presParOf" srcId="{BF4BFA2F-8DE7-40C3-8A64-AD27EF521C2E}" destId="{CC192163-CD6C-422B-A976-BFBAF75FF3E2}" srcOrd="0" destOrd="0" presId="urn:microsoft.com/office/officeart/2008/layout/BendingPictureBlocks"/>
    <dgm:cxn modelId="{047A87FE-AB48-4068-9BE3-C125445A0605}" type="presParOf" srcId="{CC192163-CD6C-422B-A976-BFBAF75FF3E2}" destId="{B06CCA3E-58B5-4429-9D21-007FBB6A3AB2}" srcOrd="0" destOrd="0" presId="urn:microsoft.com/office/officeart/2008/layout/BendingPictureBlocks"/>
    <dgm:cxn modelId="{04F0F308-1358-4A3F-9322-012F2CBB190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27CC446-447B-4424-BCB1-20E81D6694BA}"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2DE081E-105C-4CCD-B21D-FC4F10185DA3}" type="presOf" srcId="{19CCEB87-305D-4E48-84B8-1EA85244D5BB}" destId="{78C89192-6868-4DDA-9D94-4C22E8F40D37}" srcOrd="0" destOrd="0" presId="urn:microsoft.com/office/officeart/2008/layout/BendingPictureBlocks"/>
    <dgm:cxn modelId="{7296D303-E9FC-444D-B29F-292174062A2D}" type="presParOf" srcId="{BF4BFA2F-8DE7-40C3-8A64-AD27EF521C2E}" destId="{CC192163-CD6C-422B-A976-BFBAF75FF3E2}" srcOrd="0" destOrd="0" presId="urn:microsoft.com/office/officeart/2008/layout/BendingPictureBlocks"/>
    <dgm:cxn modelId="{4E814D65-A563-47FA-AB59-B537DDDE3D91}" type="presParOf" srcId="{CC192163-CD6C-422B-A976-BFBAF75FF3E2}" destId="{B06CCA3E-58B5-4429-9D21-007FBB6A3AB2}" srcOrd="0" destOrd="0" presId="urn:microsoft.com/office/officeart/2008/layout/BendingPictureBlocks"/>
    <dgm:cxn modelId="{E2900887-ED6D-498C-A56A-28C01187D88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4C03E099-F8E6-43B5-996E-8713C0923764}" type="presOf" srcId="{BE287C42-CD8A-42CE-8E3E-73C352BD5920}" destId="{8120550C-BC87-497C-9931-B1A996EE60C0}" srcOrd="0" destOrd="0" presId="urn:microsoft.com/office/officeart/2005/8/layout/bList2#12"/>
    <dgm:cxn modelId="{6959BD56-8869-4AB6-A94C-A2C2DCB49222}" type="presOf" srcId="{7A236058-1BB6-40B9-9348-7BFCF74797F7}" destId="{8341A2DB-1040-453E-BC64-20AB0EC705B0}" srcOrd="0" destOrd="0" presId="urn:microsoft.com/office/officeart/2005/8/layout/bList2#12"/>
    <dgm:cxn modelId="{F8C9A68C-7949-4D11-881B-794CBF5A63D1}" type="presOf" srcId="{7A236058-1BB6-40B9-9348-7BFCF74797F7}" destId="{E0F6C998-5693-4BDD-9069-AF61DC425B3A}" srcOrd="1" destOrd="0" presId="urn:microsoft.com/office/officeart/2005/8/layout/bList2#12"/>
    <dgm:cxn modelId="{307C7DB2-FA17-46C8-8CF7-4BDB72361735}" type="presParOf" srcId="{8120550C-BC87-497C-9931-B1A996EE60C0}" destId="{DBB6DB41-98F6-46AA-B628-CAF983E62B48}" srcOrd="0" destOrd="0" presId="urn:microsoft.com/office/officeart/2005/8/layout/bList2#12"/>
    <dgm:cxn modelId="{44C5A051-44AC-411A-93D2-E31D2A245BE6}" type="presParOf" srcId="{DBB6DB41-98F6-46AA-B628-CAF983E62B48}" destId="{A523E08F-BB9E-46F9-A45A-A55A85EE4841}" srcOrd="0" destOrd="0" presId="urn:microsoft.com/office/officeart/2005/8/layout/bList2#12"/>
    <dgm:cxn modelId="{88498B84-099A-4D15-AE3E-E2531B555E4C}" type="presParOf" srcId="{DBB6DB41-98F6-46AA-B628-CAF983E62B48}" destId="{8341A2DB-1040-453E-BC64-20AB0EC705B0}" srcOrd="1" destOrd="0" presId="urn:microsoft.com/office/officeart/2005/8/layout/bList2#12"/>
    <dgm:cxn modelId="{3FE764A2-58DC-4134-B7CF-A9BCE7A79E46}" type="presParOf" srcId="{DBB6DB41-98F6-46AA-B628-CAF983E62B48}" destId="{E0F6C998-5693-4BDD-9069-AF61DC425B3A}" srcOrd="2" destOrd="0" presId="urn:microsoft.com/office/officeart/2005/8/layout/bList2#12"/>
    <dgm:cxn modelId="{7FF63C5A-F4D0-488A-868E-CAB85D6359AF}" type="presParOf" srcId="{DBB6DB41-98F6-46AA-B628-CAF983E62B48}" destId="{B6A09970-208A-49BF-904E-B64EBDB1A8AC}" srcOrd="3" destOrd="0" presId="urn:microsoft.com/office/officeart/2005/8/layout/bList2#12"/>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E9E516D-AA17-44DE-A92B-18BAA04232A5}" type="presOf" srcId="{7AD6A0FB-6385-4900-90FB-68AF47774FF2}" destId="{BF4BFA2F-8DE7-40C3-8A64-AD27EF521C2E}" srcOrd="0" destOrd="0" presId="urn:microsoft.com/office/officeart/2008/layout/BendingPictureBlocks"/>
    <dgm:cxn modelId="{F23DD14F-F23C-4405-89FE-86EF9703B66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EF76E38-90AF-4DC0-AE2D-2F01431B334D}" type="presParOf" srcId="{BF4BFA2F-8DE7-40C3-8A64-AD27EF521C2E}" destId="{CC192163-CD6C-422B-A976-BFBAF75FF3E2}" srcOrd="0" destOrd="0" presId="urn:microsoft.com/office/officeart/2008/layout/BendingPictureBlocks"/>
    <dgm:cxn modelId="{7460017F-D653-467F-BDAF-A21CB70A156C}" type="presParOf" srcId="{CC192163-CD6C-422B-A976-BFBAF75FF3E2}" destId="{B06CCA3E-58B5-4429-9D21-007FBB6A3AB2}" srcOrd="0" destOrd="0" presId="urn:microsoft.com/office/officeart/2008/layout/BendingPictureBlocks"/>
    <dgm:cxn modelId="{A77B1958-9679-44D6-9D7D-6663166C71B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A950F552-541B-4429-BC87-E4752A1A5897}" type="presOf" srcId="{BE287C42-CD8A-42CE-8E3E-73C352BD5920}" destId="{8120550C-BC87-497C-9931-B1A996EE60C0}" srcOrd="0" destOrd="0" presId="urn:microsoft.com/office/officeart/2005/8/layout/bList2#72"/>
    <dgm:cxn modelId="{46BE9F91-B779-4824-9BF9-F456CBF5AB5A}" type="presOf" srcId="{7A236058-1BB6-40B9-9348-7BFCF74797F7}" destId="{E0F6C998-5693-4BDD-9069-AF61DC425B3A}" srcOrd="1" destOrd="0" presId="urn:microsoft.com/office/officeart/2005/8/layout/bList2#72"/>
    <dgm:cxn modelId="{317E13E7-D4AC-4633-961F-0C7364FA33E1}" type="presOf" srcId="{7A236058-1BB6-40B9-9348-7BFCF74797F7}" destId="{8341A2DB-1040-453E-BC64-20AB0EC705B0}" srcOrd="0" destOrd="0" presId="urn:microsoft.com/office/officeart/2005/8/layout/bList2#72"/>
    <dgm:cxn modelId="{90C4A901-CCDA-402D-BC0A-752DDDA99D3B}" type="presParOf" srcId="{8120550C-BC87-497C-9931-B1A996EE60C0}" destId="{DBB6DB41-98F6-46AA-B628-CAF983E62B48}" srcOrd="0" destOrd="0" presId="urn:microsoft.com/office/officeart/2005/8/layout/bList2#72"/>
    <dgm:cxn modelId="{548BFC98-4598-480B-8A0B-A3F9C94979C2}" type="presParOf" srcId="{DBB6DB41-98F6-46AA-B628-CAF983E62B48}" destId="{A523E08F-BB9E-46F9-A45A-A55A85EE4841}" srcOrd="0" destOrd="0" presId="urn:microsoft.com/office/officeart/2005/8/layout/bList2#72"/>
    <dgm:cxn modelId="{9AC316EB-FE9D-4156-8C7C-F66DC3464637}" type="presParOf" srcId="{DBB6DB41-98F6-46AA-B628-CAF983E62B48}" destId="{8341A2DB-1040-453E-BC64-20AB0EC705B0}" srcOrd="1" destOrd="0" presId="urn:microsoft.com/office/officeart/2005/8/layout/bList2#72"/>
    <dgm:cxn modelId="{A2FBD262-21B1-4251-8F74-CB26C127B9EF}" type="presParOf" srcId="{DBB6DB41-98F6-46AA-B628-CAF983E62B48}" destId="{E0F6C998-5693-4BDD-9069-AF61DC425B3A}" srcOrd="2" destOrd="0" presId="urn:microsoft.com/office/officeart/2005/8/layout/bList2#72"/>
    <dgm:cxn modelId="{D6C6DB02-5F90-4E25-9D68-A805CD966881}" type="presParOf" srcId="{DBB6DB41-98F6-46AA-B628-CAF983E62B48}" destId="{B6A09970-208A-49BF-904E-B64EBDB1A8AC}" srcOrd="3" destOrd="0" presId="urn:microsoft.com/office/officeart/2005/8/layout/bList2#7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D04A9FF7-BB73-4C03-B378-21CD7B4169AC}" type="presOf" srcId="{7A236058-1BB6-40B9-9348-7BFCF74797F7}" destId="{8341A2DB-1040-453E-BC64-20AB0EC705B0}" srcOrd="0" destOrd="0" presId="urn:microsoft.com/office/officeart/2005/8/layout/bList2#73"/>
    <dgm:cxn modelId="{FD6DD1D8-C034-48BB-8FFA-29BD3E37E4B3}" srcId="{BE287C42-CD8A-42CE-8E3E-73C352BD5920}" destId="{7A236058-1BB6-40B9-9348-7BFCF74797F7}" srcOrd="0" destOrd="0" parTransId="{724A6807-07F6-4EB7-8D8C-1F3642101DAC}" sibTransId="{E137A754-910B-4A5F-944B-024BF7FEDA5B}"/>
    <dgm:cxn modelId="{0AC952ED-6B09-4862-99FE-B6BBD014A88A}" type="presOf" srcId="{BE287C42-CD8A-42CE-8E3E-73C352BD5920}" destId="{8120550C-BC87-497C-9931-B1A996EE60C0}" srcOrd="0" destOrd="0" presId="urn:microsoft.com/office/officeart/2005/8/layout/bList2#73"/>
    <dgm:cxn modelId="{2F88A6A2-5076-4EED-AB50-6C461F0042B9}" type="presOf" srcId="{7A236058-1BB6-40B9-9348-7BFCF74797F7}" destId="{E0F6C998-5693-4BDD-9069-AF61DC425B3A}" srcOrd="1" destOrd="0" presId="urn:microsoft.com/office/officeart/2005/8/layout/bList2#73"/>
    <dgm:cxn modelId="{E97F0459-A525-4B97-8CB5-1315B36A147C}" type="presParOf" srcId="{8120550C-BC87-497C-9931-B1A996EE60C0}" destId="{DBB6DB41-98F6-46AA-B628-CAF983E62B48}" srcOrd="0" destOrd="0" presId="urn:microsoft.com/office/officeart/2005/8/layout/bList2#73"/>
    <dgm:cxn modelId="{D315A4B7-13DD-49CA-BFC0-008556F9225B}" type="presParOf" srcId="{DBB6DB41-98F6-46AA-B628-CAF983E62B48}" destId="{A523E08F-BB9E-46F9-A45A-A55A85EE4841}" srcOrd="0" destOrd="0" presId="urn:microsoft.com/office/officeart/2005/8/layout/bList2#73"/>
    <dgm:cxn modelId="{8FC6942C-0C21-4742-996E-4DFEE53D01AD}" type="presParOf" srcId="{DBB6DB41-98F6-46AA-B628-CAF983E62B48}" destId="{8341A2DB-1040-453E-BC64-20AB0EC705B0}" srcOrd="1" destOrd="0" presId="urn:microsoft.com/office/officeart/2005/8/layout/bList2#73"/>
    <dgm:cxn modelId="{A2F5E154-A28B-46D0-8EFE-2A8DA46367AF}" type="presParOf" srcId="{DBB6DB41-98F6-46AA-B628-CAF983E62B48}" destId="{E0F6C998-5693-4BDD-9069-AF61DC425B3A}" srcOrd="2" destOrd="0" presId="urn:microsoft.com/office/officeart/2005/8/layout/bList2#73"/>
    <dgm:cxn modelId="{4A0FB437-CDCF-4322-ADBE-464663F4CB28}" type="presParOf" srcId="{DBB6DB41-98F6-46AA-B628-CAF983E62B48}" destId="{B6A09970-208A-49BF-904E-B64EBDB1A8AC}" srcOrd="3" destOrd="0" presId="urn:microsoft.com/office/officeart/2005/8/layout/bList2#7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4182"/>
      <dgm:spPr>
        <a:ln w="19050">
          <a:solidFill>
            <a:schemeClr val="tx1">
              <a:lumMod val="65000"/>
              <a:lumOff val="35000"/>
              <a:alpha val="90000"/>
            </a:schemeClr>
          </a:solidFill>
        </a:ln>
      </dgm:spPr>
      <dgm:t>
        <a:bodyPr/>
        <a:lstStyle/>
        <a:p>
          <a:endParaRPr lang="en-US"/>
        </a:p>
      </dgm:t>
    </dgm:pt>
  </dgm:ptLst>
  <dgm:cxnLst>
    <dgm:cxn modelId="{30A645F8-56EE-4256-AA47-CB41EAAC5958}" type="presOf" srcId="{BE287C42-CD8A-42CE-8E3E-73C352BD5920}" destId="{8120550C-BC87-497C-9931-B1A996EE60C0}" srcOrd="0" destOrd="0" presId="urn:microsoft.com/office/officeart/2005/8/layout/bList2#74"/>
    <dgm:cxn modelId="{FD06B27C-90CF-4821-9905-D2870A5FB476}" type="presOf" srcId="{7A236058-1BB6-40B9-9348-7BFCF74797F7}" destId="{E0F6C998-5693-4BDD-9069-AF61DC425B3A}" srcOrd="1" destOrd="0" presId="urn:microsoft.com/office/officeart/2005/8/layout/bList2#74"/>
    <dgm:cxn modelId="{FD6DD1D8-C034-48BB-8FFA-29BD3E37E4B3}" srcId="{BE287C42-CD8A-42CE-8E3E-73C352BD5920}" destId="{7A236058-1BB6-40B9-9348-7BFCF74797F7}" srcOrd="0" destOrd="0" parTransId="{724A6807-07F6-4EB7-8D8C-1F3642101DAC}" sibTransId="{E137A754-910B-4A5F-944B-024BF7FEDA5B}"/>
    <dgm:cxn modelId="{CF726DB8-2311-4900-9231-F1B483BACD97}" type="presOf" srcId="{7A236058-1BB6-40B9-9348-7BFCF74797F7}" destId="{8341A2DB-1040-453E-BC64-20AB0EC705B0}" srcOrd="0" destOrd="0" presId="urn:microsoft.com/office/officeart/2005/8/layout/bList2#74"/>
    <dgm:cxn modelId="{9824BE54-0261-4486-82B6-41659301A871}" type="presParOf" srcId="{8120550C-BC87-497C-9931-B1A996EE60C0}" destId="{DBB6DB41-98F6-46AA-B628-CAF983E62B48}" srcOrd="0" destOrd="0" presId="urn:microsoft.com/office/officeart/2005/8/layout/bList2#74"/>
    <dgm:cxn modelId="{6FA4D289-4E98-4655-9E68-8216AED186EA}" type="presParOf" srcId="{DBB6DB41-98F6-46AA-B628-CAF983E62B48}" destId="{A523E08F-BB9E-46F9-A45A-A55A85EE4841}" srcOrd="0" destOrd="0" presId="urn:microsoft.com/office/officeart/2005/8/layout/bList2#74"/>
    <dgm:cxn modelId="{DF203F46-CD28-46DE-A073-D604DFA62B93}" type="presParOf" srcId="{DBB6DB41-98F6-46AA-B628-CAF983E62B48}" destId="{8341A2DB-1040-453E-BC64-20AB0EC705B0}" srcOrd="1" destOrd="0" presId="urn:microsoft.com/office/officeart/2005/8/layout/bList2#74"/>
    <dgm:cxn modelId="{E88D806F-5587-4942-BE03-D1C8CD0A23AF}" type="presParOf" srcId="{DBB6DB41-98F6-46AA-B628-CAF983E62B48}" destId="{E0F6C998-5693-4BDD-9069-AF61DC425B3A}" srcOrd="2" destOrd="0" presId="urn:microsoft.com/office/officeart/2005/8/layout/bList2#74"/>
    <dgm:cxn modelId="{7C1FEE41-4909-4069-B808-0C997F771EDE}" type="presParOf" srcId="{DBB6DB41-98F6-46AA-B628-CAF983E62B48}" destId="{B6A09970-208A-49BF-904E-B64EBDB1A8AC}" srcOrd="3" destOrd="0" presId="urn:microsoft.com/office/officeart/2005/8/layout/bList2#74"/>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0BAA9AC-85E1-4C2B-B6FD-7393F6EC597F}" type="presOf" srcId="{7AD6A0FB-6385-4900-90FB-68AF47774FF2}" destId="{BF4BFA2F-8DE7-40C3-8A64-AD27EF521C2E}" srcOrd="0" destOrd="0" presId="urn:microsoft.com/office/officeart/2008/layout/BendingPictureBlocks"/>
    <dgm:cxn modelId="{5D67D61A-D567-4872-A608-1B66532329A3}"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A9625DC-148A-4649-BD5D-96E2471C47C8}" type="presParOf" srcId="{BF4BFA2F-8DE7-40C3-8A64-AD27EF521C2E}" destId="{CC192163-CD6C-422B-A976-BFBAF75FF3E2}" srcOrd="0" destOrd="0" presId="urn:microsoft.com/office/officeart/2008/layout/BendingPictureBlocks"/>
    <dgm:cxn modelId="{B3F0B5CE-BCCA-45C0-AFE9-B9B2DD5DD795}" type="presParOf" srcId="{CC192163-CD6C-422B-A976-BFBAF75FF3E2}" destId="{B06CCA3E-58B5-4429-9D21-007FBB6A3AB2}" srcOrd="0" destOrd="0" presId="urn:microsoft.com/office/officeart/2008/layout/BendingPictureBlocks"/>
    <dgm:cxn modelId="{3D45D27B-3E38-4669-9080-D571F4F363F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484697A-0CD6-4E5C-B359-EBECE9BEA262}" type="presOf" srcId="{19CCEB87-305D-4E48-84B8-1EA85244D5BB}" destId="{78C89192-6868-4DDA-9D94-4C22E8F40D37}" srcOrd="0" destOrd="0" presId="urn:microsoft.com/office/officeart/2008/layout/BendingPictureBlocks"/>
    <dgm:cxn modelId="{C2E630DA-D044-4F31-9A90-4D818A144268}"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B7F11B1-07ED-423B-9F1E-8A4974B7902D}" type="presParOf" srcId="{BF4BFA2F-8DE7-40C3-8A64-AD27EF521C2E}" destId="{CC192163-CD6C-422B-A976-BFBAF75FF3E2}" srcOrd="0" destOrd="0" presId="urn:microsoft.com/office/officeart/2008/layout/BendingPictureBlocks"/>
    <dgm:cxn modelId="{4A4530A9-F27C-4CA7-BACC-AADDF5072B92}" type="presParOf" srcId="{CC192163-CD6C-422B-A976-BFBAF75FF3E2}" destId="{B06CCA3E-58B5-4429-9D21-007FBB6A3AB2}" srcOrd="0" destOrd="0" presId="urn:microsoft.com/office/officeart/2008/layout/BendingPictureBlocks"/>
    <dgm:cxn modelId="{2C77165E-56A8-484D-A46E-1FC620A68BC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FA28966-CEC8-4C35-BDAD-B28787165D21}"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A4E78F8-1B90-439A-B89C-C2AB89EED055}" type="presOf" srcId="{19CCEB87-305D-4E48-84B8-1EA85244D5BB}" destId="{78C89192-6868-4DDA-9D94-4C22E8F40D37}" srcOrd="0" destOrd="0" presId="urn:microsoft.com/office/officeart/2008/layout/BendingPictureBlocks"/>
    <dgm:cxn modelId="{B5ED0085-1FF2-4A83-B7EA-F6F133A59CA2}" type="presParOf" srcId="{BF4BFA2F-8DE7-40C3-8A64-AD27EF521C2E}" destId="{CC192163-CD6C-422B-A976-BFBAF75FF3E2}" srcOrd="0" destOrd="0" presId="urn:microsoft.com/office/officeart/2008/layout/BendingPictureBlocks"/>
    <dgm:cxn modelId="{9A981F34-69E8-4D37-B03D-2717CBEB4457}" type="presParOf" srcId="{CC192163-CD6C-422B-A976-BFBAF75FF3E2}" destId="{B06CCA3E-58B5-4429-9D21-007FBB6A3AB2}" srcOrd="0" destOrd="0" presId="urn:microsoft.com/office/officeart/2008/layout/BendingPictureBlocks"/>
    <dgm:cxn modelId="{A5FF46BF-CE0C-49C3-859A-EA6F60D0B69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290B9EA-AA8D-48A6-9BFE-D83AB58E5D3E}" type="presOf" srcId="{19CCEB87-305D-4E48-84B8-1EA85244D5BB}" destId="{78C89192-6868-4DDA-9D94-4C22E8F40D37}" srcOrd="0" destOrd="0" presId="urn:microsoft.com/office/officeart/2008/layout/BendingPictureBlocks"/>
    <dgm:cxn modelId="{89DD70EE-9E97-4A73-B696-7270747BB6A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F727B7A-C1CC-428A-9281-996DF09C6FE2}" type="presParOf" srcId="{BF4BFA2F-8DE7-40C3-8A64-AD27EF521C2E}" destId="{CC192163-CD6C-422B-A976-BFBAF75FF3E2}" srcOrd="0" destOrd="0" presId="urn:microsoft.com/office/officeart/2008/layout/BendingPictureBlocks"/>
    <dgm:cxn modelId="{ACC39F17-014A-418E-81EE-710CB061C947}" type="presParOf" srcId="{CC192163-CD6C-422B-A976-BFBAF75FF3E2}" destId="{B06CCA3E-58B5-4429-9D21-007FBB6A3AB2}" srcOrd="0" destOrd="0" presId="urn:microsoft.com/office/officeart/2008/layout/BendingPictureBlocks"/>
    <dgm:cxn modelId="{8B8BB52B-2751-4B01-9266-0F89731C7C8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843CDD9-A476-4B82-812A-9482D82F478A}" type="presOf" srcId="{19CCEB87-305D-4E48-84B8-1EA85244D5BB}" destId="{78C89192-6868-4DDA-9D94-4C22E8F40D37}" srcOrd="0" destOrd="0" presId="urn:microsoft.com/office/officeart/2008/layout/BendingPictureBlocks"/>
    <dgm:cxn modelId="{787E09F1-7689-4357-8AA6-80D9280998FB}"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CE6E221-C534-4AD8-AFD7-32AE76DCA8AE}" type="presParOf" srcId="{BF4BFA2F-8DE7-40C3-8A64-AD27EF521C2E}" destId="{CC192163-CD6C-422B-A976-BFBAF75FF3E2}" srcOrd="0" destOrd="0" presId="urn:microsoft.com/office/officeart/2008/layout/BendingPictureBlocks"/>
    <dgm:cxn modelId="{DA70B809-7576-46A5-857A-7DBD7FCE7DD8}" type="presParOf" srcId="{CC192163-CD6C-422B-A976-BFBAF75FF3E2}" destId="{B06CCA3E-58B5-4429-9D21-007FBB6A3AB2}" srcOrd="0" destOrd="0" presId="urn:microsoft.com/office/officeart/2008/layout/BendingPictureBlocks"/>
    <dgm:cxn modelId="{182714FA-F44F-4279-8482-A9A764CE14D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BCE1C49-A86F-4217-833A-9A91F768EC39}" type="presOf" srcId="{19CCEB87-305D-4E48-84B8-1EA85244D5BB}" destId="{78C89192-6868-4DDA-9D94-4C22E8F40D37}" srcOrd="0" destOrd="0" presId="urn:microsoft.com/office/officeart/2008/layout/BendingPictureBlocks"/>
    <dgm:cxn modelId="{BDA7EBA4-4CB7-43AE-916E-0535430E7AC7}"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C124E47-0D14-47F4-971E-7376EE33D216}" type="presParOf" srcId="{BF4BFA2F-8DE7-40C3-8A64-AD27EF521C2E}" destId="{CC192163-CD6C-422B-A976-BFBAF75FF3E2}" srcOrd="0" destOrd="0" presId="urn:microsoft.com/office/officeart/2008/layout/BendingPictureBlocks"/>
    <dgm:cxn modelId="{CF0D9EE0-D159-4C20-9703-49C2E3E082C3}" type="presParOf" srcId="{CC192163-CD6C-422B-A976-BFBAF75FF3E2}" destId="{B06CCA3E-58B5-4429-9D21-007FBB6A3AB2}" srcOrd="0" destOrd="0" presId="urn:microsoft.com/office/officeart/2008/layout/BendingPictureBlocks"/>
    <dgm:cxn modelId="{2AD3AC5E-A75A-4A47-BC2E-C6BF7EFDFBE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1887C065-5CD7-4E1E-8388-FC414FAEE7A1}" type="presOf" srcId="{7A236058-1BB6-40B9-9348-7BFCF74797F7}" destId="{8341A2DB-1040-453E-BC64-20AB0EC705B0}" srcOrd="0" destOrd="0" presId="urn:microsoft.com/office/officeart/2005/8/layout/bList2#13"/>
    <dgm:cxn modelId="{1839F61C-F642-4DFE-BC1C-0B58F8670912}" type="presOf" srcId="{BE287C42-CD8A-42CE-8E3E-73C352BD5920}" destId="{8120550C-BC87-497C-9931-B1A996EE60C0}" srcOrd="0" destOrd="0" presId="urn:microsoft.com/office/officeart/2005/8/layout/bList2#13"/>
    <dgm:cxn modelId="{FD6DD1D8-C034-48BB-8FFA-29BD3E37E4B3}" srcId="{BE287C42-CD8A-42CE-8E3E-73C352BD5920}" destId="{7A236058-1BB6-40B9-9348-7BFCF74797F7}" srcOrd="0" destOrd="0" parTransId="{724A6807-07F6-4EB7-8D8C-1F3642101DAC}" sibTransId="{E137A754-910B-4A5F-944B-024BF7FEDA5B}"/>
    <dgm:cxn modelId="{86A5570D-DECC-4466-8244-E3F9A656CF3C}" type="presOf" srcId="{7A236058-1BB6-40B9-9348-7BFCF74797F7}" destId="{E0F6C998-5693-4BDD-9069-AF61DC425B3A}" srcOrd="1" destOrd="0" presId="urn:microsoft.com/office/officeart/2005/8/layout/bList2#13"/>
    <dgm:cxn modelId="{71A3F68A-A4FB-4B42-8D4F-A80A19F9FD54}" type="presParOf" srcId="{8120550C-BC87-497C-9931-B1A996EE60C0}" destId="{DBB6DB41-98F6-46AA-B628-CAF983E62B48}" srcOrd="0" destOrd="0" presId="urn:microsoft.com/office/officeart/2005/8/layout/bList2#13"/>
    <dgm:cxn modelId="{C0D493E6-B47C-4605-A64C-EFA55119EA93}" type="presParOf" srcId="{DBB6DB41-98F6-46AA-B628-CAF983E62B48}" destId="{A523E08F-BB9E-46F9-A45A-A55A85EE4841}" srcOrd="0" destOrd="0" presId="urn:microsoft.com/office/officeart/2005/8/layout/bList2#13"/>
    <dgm:cxn modelId="{B8A81F1D-0922-4E76-8D67-6D69575B816D}" type="presParOf" srcId="{DBB6DB41-98F6-46AA-B628-CAF983E62B48}" destId="{8341A2DB-1040-453E-BC64-20AB0EC705B0}" srcOrd="1" destOrd="0" presId="urn:microsoft.com/office/officeart/2005/8/layout/bList2#13"/>
    <dgm:cxn modelId="{15244680-8365-499E-A716-5079AA6096E3}" type="presParOf" srcId="{DBB6DB41-98F6-46AA-B628-CAF983E62B48}" destId="{E0F6C998-5693-4BDD-9069-AF61DC425B3A}" srcOrd="2" destOrd="0" presId="urn:microsoft.com/office/officeart/2005/8/layout/bList2#13"/>
    <dgm:cxn modelId="{B6E9BCE3-BE5F-475B-A62C-290F6A77A308}" type="presParOf" srcId="{DBB6DB41-98F6-46AA-B628-CAF983E62B48}" destId="{B6A09970-208A-49BF-904E-B64EBDB1A8AC}" srcOrd="3" destOrd="0" presId="urn:microsoft.com/office/officeart/2005/8/layout/bList2#1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16ADD78-D14B-4D3B-82E6-AFE08F99904E}" type="presOf" srcId="{19CCEB87-305D-4E48-84B8-1EA85244D5BB}" destId="{78C89192-6868-4DDA-9D94-4C22E8F40D37}" srcOrd="0" destOrd="0" presId="urn:microsoft.com/office/officeart/2008/layout/BendingPictureBlocks"/>
    <dgm:cxn modelId="{3D5372A2-D85A-442D-A5F9-7E83F726000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6F8C50A-3AAD-4ABE-B673-DF3F86C77497}" type="presParOf" srcId="{BF4BFA2F-8DE7-40C3-8A64-AD27EF521C2E}" destId="{CC192163-CD6C-422B-A976-BFBAF75FF3E2}" srcOrd="0" destOrd="0" presId="urn:microsoft.com/office/officeart/2008/layout/BendingPictureBlocks"/>
    <dgm:cxn modelId="{50C2021F-BFE1-43C3-BD16-F2D8B515A81D}" type="presParOf" srcId="{CC192163-CD6C-422B-A976-BFBAF75FF3E2}" destId="{B06CCA3E-58B5-4429-9D21-007FBB6A3AB2}" srcOrd="0" destOrd="0" presId="urn:microsoft.com/office/officeart/2008/layout/BendingPictureBlocks"/>
    <dgm:cxn modelId="{A6861F7A-4885-44EB-8828-9A63365F976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0485B75-31A9-4CC5-89B4-3737AA5EF530}" type="presOf" srcId="{7AD6A0FB-6385-4900-90FB-68AF47774FF2}" destId="{BF4BFA2F-8DE7-40C3-8A64-AD27EF521C2E}" srcOrd="0" destOrd="0" presId="urn:microsoft.com/office/officeart/2008/layout/BendingPictureBlocks"/>
    <dgm:cxn modelId="{FC1B04F5-C71E-4DFA-A009-F2FAE76F2B82}"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21C3010A-7B60-4B53-8AB4-1DC510D7C20D}" type="presParOf" srcId="{BF4BFA2F-8DE7-40C3-8A64-AD27EF521C2E}" destId="{CC192163-CD6C-422B-A976-BFBAF75FF3E2}" srcOrd="0" destOrd="0" presId="urn:microsoft.com/office/officeart/2008/layout/BendingPictureBlocks"/>
    <dgm:cxn modelId="{97EA3D0C-AE77-4607-9571-B12DDE1BC24B}" type="presParOf" srcId="{CC192163-CD6C-422B-A976-BFBAF75FF3E2}" destId="{B06CCA3E-58B5-4429-9D21-007FBB6A3AB2}" srcOrd="0" destOrd="0" presId="urn:microsoft.com/office/officeart/2008/layout/BendingPictureBlocks"/>
    <dgm:cxn modelId="{8F2C57A4-C665-4F51-8428-76A357DDACA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0DE2BB9F-E24A-42A7-B09D-B48B876541CC}" type="presOf" srcId="{7A236058-1BB6-40B9-9348-7BFCF74797F7}" destId="{E0F6C998-5693-4BDD-9069-AF61DC425B3A}" srcOrd="1" destOrd="0" presId="urn:microsoft.com/office/officeart/2005/8/layout/bList2#75"/>
    <dgm:cxn modelId="{0B4438EA-DF6E-4693-8868-93ACB4B42B1E}" type="presOf" srcId="{BE287C42-CD8A-42CE-8E3E-73C352BD5920}" destId="{8120550C-BC87-497C-9931-B1A996EE60C0}" srcOrd="0" destOrd="0" presId="urn:microsoft.com/office/officeart/2005/8/layout/bList2#75"/>
    <dgm:cxn modelId="{FD6DD1D8-C034-48BB-8FFA-29BD3E37E4B3}" srcId="{BE287C42-CD8A-42CE-8E3E-73C352BD5920}" destId="{7A236058-1BB6-40B9-9348-7BFCF74797F7}" srcOrd="0" destOrd="0" parTransId="{724A6807-07F6-4EB7-8D8C-1F3642101DAC}" sibTransId="{E137A754-910B-4A5F-944B-024BF7FEDA5B}"/>
    <dgm:cxn modelId="{6024C682-1ABA-41A9-94B9-B734724D2FA4}" type="presOf" srcId="{7A236058-1BB6-40B9-9348-7BFCF74797F7}" destId="{8341A2DB-1040-453E-BC64-20AB0EC705B0}" srcOrd="0" destOrd="0" presId="urn:microsoft.com/office/officeart/2005/8/layout/bList2#75"/>
    <dgm:cxn modelId="{422111F2-6A11-499C-B8A8-21A082176156}" type="presParOf" srcId="{8120550C-BC87-497C-9931-B1A996EE60C0}" destId="{DBB6DB41-98F6-46AA-B628-CAF983E62B48}" srcOrd="0" destOrd="0" presId="urn:microsoft.com/office/officeart/2005/8/layout/bList2#75"/>
    <dgm:cxn modelId="{8A20A090-E355-400A-B269-0B4BE95AD8B5}" type="presParOf" srcId="{DBB6DB41-98F6-46AA-B628-CAF983E62B48}" destId="{A523E08F-BB9E-46F9-A45A-A55A85EE4841}" srcOrd="0" destOrd="0" presId="urn:microsoft.com/office/officeart/2005/8/layout/bList2#75"/>
    <dgm:cxn modelId="{F0C1B088-2D4C-44EE-B991-A8479CE5CC11}" type="presParOf" srcId="{DBB6DB41-98F6-46AA-B628-CAF983E62B48}" destId="{8341A2DB-1040-453E-BC64-20AB0EC705B0}" srcOrd="1" destOrd="0" presId="urn:microsoft.com/office/officeart/2005/8/layout/bList2#75"/>
    <dgm:cxn modelId="{C0BE52F0-C92F-4D51-AE92-66E40C4A7B23}" type="presParOf" srcId="{DBB6DB41-98F6-46AA-B628-CAF983E62B48}" destId="{E0F6C998-5693-4BDD-9069-AF61DC425B3A}" srcOrd="2" destOrd="0" presId="urn:microsoft.com/office/officeart/2005/8/layout/bList2#75"/>
    <dgm:cxn modelId="{56AE2B6A-918E-4D56-9A85-B49A802E291B}" type="presParOf" srcId="{DBB6DB41-98F6-46AA-B628-CAF983E62B48}" destId="{B6A09970-208A-49BF-904E-B64EBDB1A8AC}" srcOrd="3" destOrd="0" presId="urn:microsoft.com/office/officeart/2005/8/layout/bList2#7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4A7C11C2-CE23-4A01-BBA7-CAAB9D184F1A}" type="presOf" srcId="{7A236058-1BB6-40B9-9348-7BFCF74797F7}" destId="{E0F6C998-5693-4BDD-9069-AF61DC425B3A}" srcOrd="1" destOrd="0" presId="urn:microsoft.com/office/officeart/2005/8/layout/bList2#76"/>
    <dgm:cxn modelId="{5E9CB076-3676-4AD7-9F0B-B5732443481E}" type="presOf" srcId="{BE287C42-CD8A-42CE-8E3E-73C352BD5920}" destId="{8120550C-BC87-497C-9931-B1A996EE60C0}" srcOrd="0" destOrd="0" presId="urn:microsoft.com/office/officeart/2005/8/layout/bList2#76"/>
    <dgm:cxn modelId="{FD6DD1D8-C034-48BB-8FFA-29BD3E37E4B3}" srcId="{BE287C42-CD8A-42CE-8E3E-73C352BD5920}" destId="{7A236058-1BB6-40B9-9348-7BFCF74797F7}" srcOrd="0" destOrd="0" parTransId="{724A6807-07F6-4EB7-8D8C-1F3642101DAC}" sibTransId="{E137A754-910B-4A5F-944B-024BF7FEDA5B}"/>
    <dgm:cxn modelId="{D6C20CC4-E234-4F09-876E-AE0E2EE801E4}" type="presOf" srcId="{7A236058-1BB6-40B9-9348-7BFCF74797F7}" destId="{8341A2DB-1040-453E-BC64-20AB0EC705B0}" srcOrd="0" destOrd="0" presId="urn:microsoft.com/office/officeart/2005/8/layout/bList2#76"/>
    <dgm:cxn modelId="{35DF3B5C-BA34-4C89-BA8A-9502DF7635AB}" type="presParOf" srcId="{8120550C-BC87-497C-9931-B1A996EE60C0}" destId="{DBB6DB41-98F6-46AA-B628-CAF983E62B48}" srcOrd="0" destOrd="0" presId="urn:microsoft.com/office/officeart/2005/8/layout/bList2#76"/>
    <dgm:cxn modelId="{F46933BB-3EFA-421C-8158-EFB8B701AF28}" type="presParOf" srcId="{DBB6DB41-98F6-46AA-B628-CAF983E62B48}" destId="{A523E08F-BB9E-46F9-A45A-A55A85EE4841}" srcOrd="0" destOrd="0" presId="urn:microsoft.com/office/officeart/2005/8/layout/bList2#76"/>
    <dgm:cxn modelId="{F6C4A504-3292-414F-BF66-4A92C9386AD6}" type="presParOf" srcId="{DBB6DB41-98F6-46AA-B628-CAF983E62B48}" destId="{8341A2DB-1040-453E-BC64-20AB0EC705B0}" srcOrd="1" destOrd="0" presId="urn:microsoft.com/office/officeart/2005/8/layout/bList2#76"/>
    <dgm:cxn modelId="{2002AC4B-4C52-43A2-A386-FD14B7E1A57D}" type="presParOf" srcId="{DBB6DB41-98F6-46AA-B628-CAF983E62B48}" destId="{E0F6C998-5693-4BDD-9069-AF61DC425B3A}" srcOrd="2" destOrd="0" presId="urn:microsoft.com/office/officeart/2005/8/layout/bList2#76"/>
    <dgm:cxn modelId="{40919440-36EE-429D-905D-601651E47045}" type="presParOf" srcId="{DBB6DB41-98F6-46AA-B628-CAF983E62B48}" destId="{B6A09970-208A-49BF-904E-B64EBDB1A8AC}" srcOrd="3" destOrd="0" presId="urn:microsoft.com/office/officeart/2005/8/layout/bList2#7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no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5BAD81CF-1D53-4629-82B5-2FC6026FF503}" type="presOf" srcId="{BE287C42-CD8A-42CE-8E3E-73C352BD5920}" destId="{8120550C-BC87-497C-9931-B1A996EE60C0}" srcOrd="0" destOrd="0" presId="urn:microsoft.com/office/officeart/2005/8/layout/bList2#77"/>
    <dgm:cxn modelId="{A05166BA-8317-4278-B08D-57983318F7C2}" type="presOf" srcId="{7A236058-1BB6-40B9-9348-7BFCF74797F7}" destId="{8341A2DB-1040-453E-BC64-20AB0EC705B0}" srcOrd="0" destOrd="0" presId="urn:microsoft.com/office/officeart/2005/8/layout/bList2#77"/>
    <dgm:cxn modelId="{EFCED87A-7294-4BC5-9BB7-AECB35A6A40B}" type="presOf" srcId="{7A236058-1BB6-40B9-9348-7BFCF74797F7}" destId="{E0F6C998-5693-4BDD-9069-AF61DC425B3A}" srcOrd="1" destOrd="0" presId="urn:microsoft.com/office/officeart/2005/8/layout/bList2#77"/>
    <dgm:cxn modelId="{0492D386-5F5C-47D2-84A1-3C53D40D37FE}" type="presParOf" srcId="{8120550C-BC87-497C-9931-B1A996EE60C0}" destId="{DBB6DB41-98F6-46AA-B628-CAF983E62B48}" srcOrd="0" destOrd="0" presId="urn:microsoft.com/office/officeart/2005/8/layout/bList2#77"/>
    <dgm:cxn modelId="{BD85D8D7-3ED4-42C3-AD00-F7D827F11012}" type="presParOf" srcId="{DBB6DB41-98F6-46AA-B628-CAF983E62B48}" destId="{A523E08F-BB9E-46F9-A45A-A55A85EE4841}" srcOrd="0" destOrd="0" presId="urn:microsoft.com/office/officeart/2005/8/layout/bList2#77"/>
    <dgm:cxn modelId="{65B88813-19B8-4271-AD7C-6950DEDBEA58}" type="presParOf" srcId="{DBB6DB41-98F6-46AA-B628-CAF983E62B48}" destId="{8341A2DB-1040-453E-BC64-20AB0EC705B0}" srcOrd="1" destOrd="0" presId="urn:microsoft.com/office/officeart/2005/8/layout/bList2#77"/>
    <dgm:cxn modelId="{1D15E53F-D83B-433A-BAE0-99FDD9D7654B}" type="presParOf" srcId="{DBB6DB41-98F6-46AA-B628-CAF983E62B48}" destId="{E0F6C998-5693-4BDD-9069-AF61DC425B3A}" srcOrd="2" destOrd="0" presId="urn:microsoft.com/office/officeart/2005/8/layout/bList2#77"/>
    <dgm:cxn modelId="{9877E718-C228-484E-8599-FFEB50993BE1}" type="presParOf" srcId="{DBB6DB41-98F6-46AA-B628-CAF983E62B48}" destId="{B6A09970-208A-49BF-904E-B64EBDB1A8AC}" srcOrd="3" destOrd="0" presId="urn:microsoft.com/office/officeart/2005/8/layout/bList2#77"/>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F4DCFF80-0314-4542-82D8-64E45D46DEFE}" type="presOf" srcId="{7A236058-1BB6-40B9-9348-7BFCF74797F7}" destId="{8341A2DB-1040-453E-BC64-20AB0EC705B0}" srcOrd="0" destOrd="0" presId="urn:microsoft.com/office/officeart/2005/8/layout/bList2#78"/>
    <dgm:cxn modelId="{1EDE04EB-A1D3-4A4F-9361-885F84D51CD6}" type="presOf" srcId="{BE287C42-CD8A-42CE-8E3E-73C352BD5920}" destId="{8120550C-BC87-497C-9931-B1A996EE60C0}" srcOrd="0" destOrd="0" presId="urn:microsoft.com/office/officeart/2005/8/layout/bList2#78"/>
    <dgm:cxn modelId="{C160C6FF-4949-40AF-9575-9E9194E32655}" type="presOf" srcId="{7A236058-1BB6-40B9-9348-7BFCF74797F7}" destId="{E0F6C998-5693-4BDD-9069-AF61DC425B3A}" srcOrd="1" destOrd="0" presId="urn:microsoft.com/office/officeart/2005/8/layout/bList2#78"/>
    <dgm:cxn modelId="{FD6DD1D8-C034-48BB-8FFA-29BD3E37E4B3}" srcId="{BE287C42-CD8A-42CE-8E3E-73C352BD5920}" destId="{7A236058-1BB6-40B9-9348-7BFCF74797F7}" srcOrd="0" destOrd="0" parTransId="{724A6807-07F6-4EB7-8D8C-1F3642101DAC}" sibTransId="{E137A754-910B-4A5F-944B-024BF7FEDA5B}"/>
    <dgm:cxn modelId="{A310B228-8026-40D5-9BB8-157402F609C2}" type="presParOf" srcId="{8120550C-BC87-497C-9931-B1A996EE60C0}" destId="{DBB6DB41-98F6-46AA-B628-CAF983E62B48}" srcOrd="0" destOrd="0" presId="urn:microsoft.com/office/officeart/2005/8/layout/bList2#78"/>
    <dgm:cxn modelId="{472E5712-8FBF-4A33-BD09-6B0719EFCF36}" type="presParOf" srcId="{DBB6DB41-98F6-46AA-B628-CAF983E62B48}" destId="{A523E08F-BB9E-46F9-A45A-A55A85EE4841}" srcOrd="0" destOrd="0" presId="urn:microsoft.com/office/officeart/2005/8/layout/bList2#78"/>
    <dgm:cxn modelId="{8C0BF67E-020F-4493-B476-B2261B119B9E}" type="presParOf" srcId="{DBB6DB41-98F6-46AA-B628-CAF983E62B48}" destId="{8341A2DB-1040-453E-BC64-20AB0EC705B0}" srcOrd="1" destOrd="0" presId="urn:microsoft.com/office/officeart/2005/8/layout/bList2#78"/>
    <dgm:cxn modelId="{E2A4EFA0-0BCE-4574-A267-8576117051F9}" type="presParOf" srcId="{DBB6DB41-98F6-46AA-B628-CAF983E62B48}" destId="{E0F6C998-5693-4BDD-9069-AF61DC425B3A}" srcOrd="2" destOrd="0" presId="urn:microsoft.com/office/officeart/2005/8/layout/bList2#78"/>
    <dgm:cxn modelId="{4A68341E-6734-42A8-B272-87C77078891C}" type="presParOf" srcId="{DBB6DB41-98F6-46AA-B628-CAF983E62B48}" destId="{B6A09970-208A-49BF-904E-B64EBDB1A8AC}" srcOrd="3" destOrd="0" presId="urn:microsoft.com/office/officeart/2005/8/layout/bList2#7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3D47F8A5-33E6-43E0-BA9D-888B7E99AB9A}" type="presOf" srcId="{7A236058-1BB6-40B9-9348-7BFCF74797F7}" destId="{8341A2DB-1040-453E-BC64-20AB0EC705B0}" srcOrd="0" destOrd="0" presId="urn:microsoft.com/office/officeart/2005/8/layout/bList2#79"/>
    <dgm:cxn modelId="{FD6DD1D8-C034-48BB-8FFA-29BD3E37E4B3}" srcId="{BE287C42-CD8A-42CE-8E3E-73C352BD5920}" destId="{7A236058-1BB6-40B9-9348-7BFCF74797F7}" srcOrd="0" destOrd="0" parTransId="{724A6807-07F6-4EB7-8D8C-1F3642101DAC}" sibTransId="{E137A754-910B-4A5F-944B-024BF7FEDA5B}"/>
    <dgm:cxn modelId="{B76B01AB-5513-4E59-B931-A8518EAEF154}" type="presOf" srcId="{BE287C42-CD8A-42CE-8E3E-73C352BD5920}" destId="{8120550C-BC87-497C-9931-B1A996EE60C0}" srcOrd="0" destOrd="0" presId="urn:microsoft.com/office/officeart/2005/8/layout/bList2#79"/>
    <dgm:cxn modelId="{38C846E4-C238-4481-BE8A-4FB5AEA56F23}" type="presOf" srcId="{7A236058-1BB6-40B9-9348-7BFCF74797F7}" destId="{E0F6C998-5693-4BDD-9069-AF61DC425B3A}" srcOrd="1" destOrd="0" presId="urn:microsoft.com/office/officeart/2005/8/layout/bList2#79"/>
    <dgm:cxn modelId="{B7ADFE85-7B42-41EB-B7F4-1FA33063ECB8}" type="presParOf" srcId="{8120550C-BC87-497C-9931-B1A996EE60C0}" destId="{DBB6DB41-98F6-46AA-B628-CAF983E62B48}" srcOrd="0" destOrd="0" presId="urn:microsoft.com/office/officeart/2005/8/layout/bList2#79"/>
    <dgm:cxn modelId="{37BF13C1-6C35-4BA1-A3F3-FAB636AB6178}" type="presParOf" srcId="{DBB6DB41-98F6-46AA-B628-CAF983E62B48}" destId="{A523E08F-BB9E-46F9-A45A-A55A85EE4841}" srcOrd="0" destOrd="0" presId="urn:microsoft.com/office/officeart/2005/8/layout/bList2#79"/>
    <dgm:cxn modelId="{35DA6105-97AB-459E-BD57-198746356754}" type="presParOf" srcId="{DBB6DB41-98F6-46AA-B628-CAF983E62B48}" destId="{8341A2DB-1040-453E-BC64-20AB0EC705B0}" srcOrd="1" destOrd="0" presId="urn:microsoft.com/office/officeart/2005/8/layout/bList2#79"/>
    <dgm:cxn modelId="{998388BA-0317-42D6-89AC-4BA2F0659EED}" type="presParOf" srcId="{DBB6DB41-98F6-46AA-B628-CAF983E62B48}" destId="{E0F6C998-5693-4BDD-9069-AF61DC425B3A}" srcOrd="2" destOrd="0" presId="urn:microsoft.com/office/officeart/2005/8/layout/bList2#79"/>
    <dgm:cxn modelId="{E319BE45-B7FB-49A5-A715-E35D58310269}" type="presParOf" srcId="{DBB6DB41-98F6-46AA-B628-CAF983E62B48}" destId="{B6A09970-208A-49BF-904E-B64EBDB1A8AC}" srcOrd="3" destOrd="0" presId="urn:microsoft.com/office/officeart/2005/8/layout/bList2#7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A33565F0-8DCF-475D-AE12-81E8FE418C41}" type="presOf" srcId="{BE287C42-CD8A-42CE-8E3E-73C352BD5920}" destId="{8120550C-BC87-497C-9931-B1A996EE60C0}" srcOrd="0" destOrd="0" presId="urn:microsoft.com/office/officeart/2005/8/layout/bList2#80"/>
    <dgm:cxn modelId="{FD6DD1D8-C034-48BB-8FFA-29BD3E37E4B3}" srcId="{BE287C42-CD8A-42CE-8E3E-73C352BD5920}" destId="{7A236058-1BB6-40B9-9348-7BFCF74797F7}" srcOrd="0" destOrd="0" parTransId="{724A6807-07F6-4EB7-8D8C-1F3642101DAC}" sibTransId="{E137A754-910B-4A5F-944B-024BF7FEDA5B}"/>
    <dgm:cxn modelId="{2F1B8B53-01F3-421C-9B7F-ABAB3FB27597}" type="presOf" srcId="{7A236058-1BB6-40B9-9348-7BFCF74797F7}" destId="{E0F6C998-5693-4BDD-9069-AF61DC425B3A}" srcOrd="1" destOrd="0" presId="urn:microsoft.com/office/officeart/2005/8/layout/bList2#80"/>
    <dgm:cxn modelId="{159FEE88-3DAD-4305-9DAB-02E1F804A82E}" type="presOf" srcId="{7A236058-1BB6-40B9-9348-7BFCF74797F7}" destId="{8341A2DB-1040-453E-BC64-20AB0EC705B0}" srcOrd="0" destOrd="0" presId="urn:microsoft.com/office/officeart/2005/8/layout/bList2#80"/>
    <dgm:cxn modelId="{37C1E287-F754-45F4-8CB6-84AEBC8EE915}" type="presParOf" srcId="{8120550C-BC87-497C-9931-B1A996EE60C0}" destId="{DBB6DB41-98F6-46AA-B628-CAF983E62B48}" srcOrd="0" destOrd="0" presId="urn:microsoft.com/office/officeart/2005/8/layout/bList2#80"/>
    <dgm:cxn modelId="{A2B03678-1C7F-449E-B3CC-BFB4717BD246}" type="presParOf" srcId="{DBB6DB41-98F6-46AA-B628-CAF983E62B48}" destId="{A523E08F-BB9E-46F9-A45A-A55A85EE4841}" srcOrd="0" destOrd="0" presId="urn:microsoft.com/office/officeart/2005/8/layout/bList2#80"/>
    <dgm:cxn modelId="{58BB1BFB-476C-4EEB-A87E-EAF7FDAAD2EF}" type="presParOf" srcId="{DBB6DB41-98F6-46AA-B628-CAF983E62B48}" destId="{8341A2DB-1040-453E-BC64-20AB0EC705B0}" srcOrd="1" destOrd="0" presId="urn:microsoft.com/office/officeart/2005/8/layout/bList2#80"/>
    <dgm:cxn modelId="{1FCE023D-7B3B-4A9D-BBA4-CCB96DD217D0}" type="presParOf" srcId="{DBB6DB41-98F6-46AA-B628-CAF983E62B48}" destId="{E0F6C998-5693-4BDD-9069-AF61DC425B3A}" srcOrd="2" destOrd="0" presId="urn:microsoft.com/office/officeart/2005/8/layout/bList2#80"/>
    <dgm:cxn modelId="{0674DA1D-313D-479C-8797-C9A16DE56223}" type="presParOf" srcId="{DBB6DB41-98F6-46AA-B628-CAF983E62B48}" destId="{B6A09970-208A-49BF-904E-B64EBDB1A8AC}" srcOrd="3" destOrd="0" presId="urn:microsoft.com/office/officeart/2005/8/layout/bList2#80"/>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EB1CF7B-9192-4814-B069-BBBCA385118F}"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F140C31-E195-4CCF-A983-4E48DA1AD2DF}" type="presOf" srcId="{19CCEB87-305D-4E48-84B8-1EA85244D5BB}" destId="{78C89192-6868-4DDA-9D94-4C22E8F40D37}" srcOrd="0" destOrd="0" presId="urn:microsoft.com/office/officeart/2008/layout/BendingPictureBlocks"/>
    <dgm:cxn modelId="{7C5B4186-EF08-4FA0-9E95-1B2E0C28F5DF}" type="presParOf" srcId="{BF4BFA2F-8DE7-40C3-8A64-AD27EF521C2E}" destId="{CC192163-CD6C-422B-A976-BFBAF75FF3E2}" srcOrd="0" destOrd="0" presId="urn:microsoft.com/office/officeart/2008/layout/BendingPictureBlocks"/>
    <dgm:cxn modelId="{C84C3FE7-C57D-4B3C-9BE9-8E20AE9D8043}" type="presParOf" srcId="{CC192163-CD6C-422B-A976-BFBAF75FF3E2}" destId="{B06CCA3E-58B5-4429-9D21-007FBB6A3AB2}" srcOrd="0" destOrd="0" presId="urn:microsoft.com/office/officeart/2008/layout/BendingPictureBlocks"/>
    <dgm:cxn modelId="{BE8AE035-46F2-43B5-9F5A-F58ABC690C1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C47ED57-B6E2-4CAC-8C44-F1B7129BDA42}"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8122444-6F58-40F6-BE38-07B3F4F79064}" type="presOf" srcId="{7AD6A0FB-6385-4900-90FB-68AF47774FF2}" destId="{BF4BFA2F-8DE7-40C3-8A64-AD27EF521C2E}" srcOrd="0" destOrd="0" presId="urn:microsoft.com/office/officeart/2008/layout/BendingPictureBlocks"/>
    <dgm:cxn modelId="{3AEAAA3A-00B3-4389-A467-3AB51A80BB9A}" type="presParOf" srcId="{BF4BFA2F-8DE7-40C3-8A64-AD27EF521C2E}" destId="{CC192163-CD6C-422B-A976-BFBAF75FF3E2}" srcOrd="0" destOrd="0" presId="urn:microsoft.com/office/officeart/2008/layout/BendingPictureBlocks"/>
    <dgm:cxn modelId="{B0AECBA8-6A75-4CB6-93D6-91D0F5523AB5}" type="presParOf" srcId="{CC192163-CD6C-422B-A976-BFBAF75FF3E2}" destId="{B06CCA3E-58B5-4429-9D21-007FBB6A3AB2}" srcOrd="0" destOrd="0" presId="urn:microsoft.com/office/officeart/2008/layout/BendingPictureBlocks"/>
    <dgm:cxn modelId="{BD9F7342-E644-47D5-9961-28617D985C5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98B25194-07D4-4936-B386-D453F2EF604F}" type="presOf" srcId="{BE287C42-CD8A-42CE-8E3E-73C352BD5920}" destId="{8120550C-BC87-497C-9931-B1A996EE60C0}" srcOrd="0" destOrd="0" presId="urn:microsoft.com/office/officeart/2005/8/layout/bList2#14"/>
    <dgm:cxn modelId="{FD6DD1D8-C034-48BB-8FFA-29BD3E37E4B3}" srcId="{BE287C42-CD8A-42CE-8E3E-73C352BD5920}" destId="{7A236058-1BB6-40B9-9348-7BFCF74797F7}" srcOrd="0" destOrd="0" parTransId="{724A6807-07F6-4EB7-8D8C-1F3642101DAC}" sibTransId="{E137A754-910B-4A5F-944B-024BF7FEDA5B}"/>
    <dgm:cxn modelId="{18777104-ECA7-4CAA-A1E9-96692A4DFBAD}" type="presOf" srcId="{7A236058-1BB6-40B9-9348-7BFCF74797F7}" destId="{8341A2DB-1040-453E-BC64-20AB0EC705B0}" srcOrd="0" destOrd="0" presId="urn:microsoft.com/office/officeart/2005/8/layout/bList2#14"/>
    <dgm:cxn modelId="{42606276-EF73-4F29-90F0-3FCAB7FD96DE}" type="presOf" srcId="{7A236058-1BB6-40B9-9348-7BFCF74797F7}" destId="{E0F6C998-5693-4BDD-9069-AF61DC425B3A}" srcOrd="1" destOrd="0" presId="urn:microsoft.com/office/officeart/2005/8/layout/bList2#14"/>
    <dgm:cxn modelId="{28773953-07FA-455E-918E-BB4787DD90F3}" type="presParOf" srcId="{8120550C-BC87-497C-9931-B1A996EE60C0}" destId="{DBB6DB41-98F6-46AA-B628-CAF983E62B48}" srcOrd="0" destOrd="0" presId="urn:microsoft.com/office/officeart/2005/8/layout/bList2#14"/>
    <dgm:cxn modelId="{DFC5D0E9-5998-4D85-8BA1-3E30162CFC5E}" type="presParOf" srcId="{DBB6DB41-98F6-46AA-B628-CAF983E62B48}" destId="{A523E08F-BB9E-46F9-A45A-A55A85EE4841}" srcOrd="0" destOrd="0" presId="urn:microsoft.com/office/officeart/2005/8/layout/bList2#14"/>
    <dgm:cxn modelId="{118B5685-35BF-4687-A3FD-0DA50E76C301}" type="presParOf" srcId="{DBB6DB41-98F6-46AA-B628-CAF983E62B48}" destId="{8341A2DB-1040-453E-BC64-20AB0EC705B0}" srcOrd="1" destOrd="0" presId="urn:microsoft.com/office/officeart/2005/8/layout/bList2#14"/>
    <dgm:cxn modelId="{BD8D852E-73B7-4400-8AA1-E4FA23EACB85}" type="presParOf" srcId="{DBB6DB41-98F6-46AA-B628-CAF983E62B48}" destId="{E0F6C998-5693-4BDD-9069-AF61DC425B3A}" srcOrd="2" destOrd="0" presId="urn:microsoft.com/office/officeart/2005/8/layout/bList2#14"/>
    <dgm:cxn modelId="{3AC1F505-D635-416C-9F69-7E91780873B0}" type="presParOf" srcId="{DBB6DB41-98F6-46AA-B628-CAF983E62B48}" destId="{B6A09970-208A-49BF-904E-B64EBDB1A8AC}" srcOrd="3" destOrd="0" presId="urn:microsoft.com/office/officeart/2005/8/layout/bList2#1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C736D3D-AFEC-40A0-A261-081073C3BCAB}" type="presOf" srcId="{19CCEB87-305D-4E48-84B8-1EA85244D5BB}" destId="{78C89192-6868-4DDA-9D94-4C22E8F40D37}" srcOrd="0" destOrd="0" presId="urn:microsoft.com/office/officeart/2008/layout/BendingPictureBlocks"/>
    <dgm:cxn modelId="{4541BCD0-2EE6-4D70-B199-E1FD8A1DCDA6}"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BDECAFA-9222-493B-947C-DC0CC9D5CA3C}" type="presParOf" srcId="{BF4BFA2F-8DE7-40C3-8A64-AD27EF521C2E}" destId="{CC192163-CD6C-422B-A976-BFBAF75FF3E2}" srcOrd="0" destOrd="0" presId="urn:microsoft.com/office/officeart/2008/layout/BendingPictureBlocks"/>
    <dgm:cxn modelId="{0A0DCD3D-CBE8-41D3-837B-25382F42825D}" type="presParOf" srcId="{CC192163-CD6C-422B-A976-BFBAF75FF3E2}" destId="{B06CCA3E-58B5-4429-9D21-007FBB6A3AB2}" srcOrd="0" destOrd="0" presId="urn:microsoft.com/office/officeart/2008/layout/BendingPictureBlocks"/>
    <dgm:cxn modelId="{5A3549EB-FF07-4F6D-90BA-504563BD832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50F09FD-1C3D-48D0-A903-DD941572E48E}" type="presOf" srcId="{7AD6A0FB-6385-4900-90FB-68AF47774FF2}" destId="{BF4BFA2F-8DE7-40C3-8A64-AD27EF521C2E}" srcOrd="0" destOrd="0" presId="urn:microsoft.com/office/officeart/2008/layout/BendingPictureBlocks"/>
    <dgm:cxn modelId="{178E15FA-0B22-47B2-8091-47E479654869}"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892D02C-037B-4D36-BD55-016709F1A09E}" type="presParOf" srcId="{BF4BFA2F-8DE7-40C3-8A64-AD27EF521C2E}" destId="{CC192163-CD6C-422B-A976-BFBAF75FF3E2}" srcOrd="0" destOrd="0" presId="urn:microsoft.com/office/officeart/2008/layout/BendingPictureBlocks"/>
    <dgm:cxn modelId="{E7B32310-A745-4E65-BEBB-630E2949A988}" type="presParOf" srcId="{CC192163-CD6C-422B-A976-BFBAF75FF3E2}" destId="{B06CCA3E-58B5-4429-9D21-007FBB6A3AB2}" srcOrd="0" destOrd="0" presId="urn:microsoft.com/office/officeart/2008/layout/BendingPictureBlocks"/>
    <dgm:cxn modelId="{0D4E7300-DF3B-4D4B-8CB2-DAA64944F7F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0D3C789E-29BC-4393-958A-915294209400}" type="presOf" srcId="{7A236058-1BB6-40B9-9348-7BFCF74797F7}" destId="{8341A2DB-1040-453E-BC64-20AB0EC705B0}" srcOrd="0" destOrd="0" presId="urn:microsoft.com/office/officeart/2005/8/layout/bList2#81"/>
    <dgm:cxn modelId="{82028E55-1E8A-4DB2-9817-66A83D27E042}" type="presOf" srcId="{7A236058-1BB6-40B9-9348-7BFCF74797F7}" destId="{E0F6C998-5693-4BDD-9069-AF61DC425B3A}" srcOrd="1" destOrd="0" presId="urn:microsoft.com/office/officeart/2005/8/layout/bList2#81"/>
    <dgm:cxn modelId="{FD6DD1D8-C034-48BB-8FFA-29BD3E37E4B3}" srcId="{BE287C42-CD8A-42CE-8E3E-73C352BD5920}" destId="{7A236058-1BB6-40B9-9348-7BFCF74797F7}" srcOrd="0" destOrd="0" parTransId="{724A6807-07F6-4EB7-8D8C-1F3642101DAC}" sibTransId="{E137A754-910B-4A5F-944B-024BF7FEDA5B}"/>
    <dgm:cxn modelId="{8E83E156-5EA8-4FC5-AF0F-CB979C6A7D37}" type="presOf" srcId="{BE287C42-CD8A-42CE-8E3E-73C352BD5920}" destId="{8120550C-BC87-497C-9931-B1A996EE60C0}" srcOrd="0" destOrd="0" presId="urn:microsoft.com/office/officeart/2005/8/layout/bList2#81"/>
    <dgm:cxn modelId="{D3B3B6ED-47E8-48AD-B914-329FB7F7B541}" type="presParOf" srcId="{8120550C-BC87-497C-9931-B1A996EE60C0}" destId="{DBB6DB41-98F6-46AA-B628-CAF983E62B48}" srcOrd="0" destOrd="0" presId="urn:microsoft.com/office/officeart/2005/8/layout/bList2#81"/>
    <dgm:cxn modelId="{FBEE485E-5784-4276-9373-609D30BF0949}" type="presParOf" srcId="{DBB6DB41-98F6-46AA-B628-CAF983E62B48}" destId="{A523E08F-BB9E-46F9-A45A-A55A85EE4841}" srcOrd="0" destOrd="0" presId="urn:microsoft.com/office/officeart/2005/8/layout/bList2#81"/>
    <dgm:cxn modelId="{97253030-E034-4476-9FF6-BB6AF7DF3207}" type="presParOf" srcId="{DBB6DB41-98F6-46AA-B628-CAF983E62B48}" destId="{8341A2DB-1040-453E-BC64-20AB0EC705B0}" srcOrd="1" destOrd="0" presId="urn:microsoft.com/office/officeart/2005/8/layout/bList2#81"/>
    <dgm:cxn modelId="{CE4D3F83-CBD2-435B-A117-79F3180AC1D3}" type="presParOf" srcId="{DBB6DB41-98F6-46AA-B628-CAF983E62B48}" destId="{E0F6C998-5693-4BDD-9069-AF61DC425B3A}" srcOrd="2" destOrd="0" presId="urn:microsoft.com/office/officeart/2005/8/layout/bList2#81"/>
    <dgm:cxn modelId="{81F56B57-AA53-4359-9B11-7C6C98ABAEBE}" type="presParOf" srcId="{DBB6DB41-98F6-46AA-B628-CAF983E62B48}" destId="{B6A09970-208A-49BF-904E-B64EBDB1A8AC}" srcOrd="3" destOrd="0" presId="urn:microsoft.com/office/officeart/2005/8/layout/bList2#8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76136BB-4FC5-4223-A2E9-7D1205FAA145}" type="presOf" srcId="{BE287C42-CD8A-42CE-8E3E-73C352BD5920}" destId="{8120550C-BC87-497C-9931-B1A996EE60C0}" srcOrd="0" destOrd="0" presId="urn:microsoft.com/office/officeart/2005/8/layout/bList2#82"/>
    <dgm:cxn modelId="{BBC68369-D8B6-4962-9B3C-CACC8F22A714}" type="presOf" srcId="{7A236058-1BB6-40B9-9348-7BFCF74797F7}" destId="{8341A2DB-1040-453E-BC64-20AB0EC705B0}" srcOrd="0" destOrd="0" presId="urn:microsoft.com/office/officeart/2005/8/layout/bList2#82"/>
    <dgm:cxn modelId="{FD6DD1D8-C034-48BB-8FFA-29BD3E37E4B3}" srcId="{BE287C42-CD8A-42CE-8E3E-73C352BD5920}" destId="{7A236058-1BB6-40B9-9348-7BFCF74797F7}" srcOrd="0" destOrd="0" parTransId="{724A6807-07F6-4EB7-8D8C-1F3642101DAC}" sibTransId="{E137A754-910B-4A5F-944B-024BF7FEDA5B}"/>
    <dgm:cxn modelId="{2E9EC5E4-69A9-4D27-8FC7-038EE9E2D4DB}" type="presOf" srcId="{7A236058-1BB6-40B9-9348-7BFCF74797F7}" destId="{E0F6C998-5693-4BDD-9069-AF61DC425B3A}" srcOrd="1" destOrd="0" presId="urn:microsoft.com/office/officeart/2005/8/layout/bList2#82"/>
    <dgm:cxn modelId="{D383D4E6-0C80-481D-97DA-1702F608D878}" type="presParOf" srcId="{8120550C-BC87-497C-9931-B1A996EE60C0}" destId="{DBB6DB41-98F6-46AA-B628-CAF983E62B48}" srcOrd="0" destOrd="0" presId="urn:microsoft.com/office/officeart/2005/8/layout/bList2#82"/>
    <dgm:cxn modelId="{D6C18387-9765-4917-A1F0-89D685D01758}" type="presParOf" srcId="{DBB6DB41-98F6-46AA-B628-CAF983E62B48}" destId="{A523E08F-BB9E-46F9-A45A-A55A85EE4841}" srcOrd="0" destOrd="0" presId="urn:microsoft.com/office/officeart/2005/8/layout/bList2#82"/>
    <dgm:cxn modelId="{2AF2A08D-4144-4E86-B186-7631B73BFBF1}" type="presParOf" srcId="{DBB6DB41-98F6-46AA-B628-CAF983E62B48}" destId="{8341A2DB-1040-453E-BC64-20AB0EC705B0}" srcOrd="1" destOrd="0" presId="urn:microsoft.com/office/officeart/2005/8/layout/bList2#82"/>
    <dgm:cxn modelId="{82DFF795-A091-4257-8F39-B3B47DA95BBA}" type="presParOf" srcId="{DBB6DB41-98F6-46AA-B628-CAF983E62B48}" destId="{E0F6C998-5693-4BDD-9069-AF61DC425B3A}" srcOrd="2" destOrd="0" presId="urn:microsoft.com/office/officeart/2005/8/layout/bList2#82"/>
    <dgm:cxn modelId="{16A806E6-E487-42E4-B688-CD89A3B06ECE}" type="presParOf" srcId="{DBB6DB41-98F6-46AA-B628-CAF983E62B48}" destId="{B6A09970-208A-49BF-904E-B64EBDB1A8AC}" srcOrd="3" destOrd="0" presId="urn:microsoft.com/office/officeart/2005/8/layout/bList2#8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B7049703-706C-490E-8964-1917DECCE345}" type="presOf" srcId="{7A236058-1BB6-40B9-9348-7BFCF74797F7}" destId="{8341A2DB-1040-453E-BC64-20AB0EC705B0}" srcOrd="0" destOrd="0" presId="urn:microsoft.com/office/officeart/2005/8/layout/bList2#83"/>
    <dgm:cxn modelId="{3807ED35-6813-4E1A-8E41-11487A0AE03D}" type="presOf" srcId="{7A236058-1BB6-40B9-9348-7BFCF74797F7}" destId="{E0F6C998-5693-4BDD-9069-AF61DC425B3A}" srcOrd="1" destOrd="0" presId="urn:microsoft.com/office/officeart/2005/8/layout/bList2#83"/>
    <dgm:cxn modelId="{FD6DD1D8-C034-48BB-8FFA-29BD3E37E4B3}" srcId="{BE287C42-CD8A-42CE-8E3E-73C352BD5920}" destId="{7A236058-1BB6-40B9-9348-7BFCF74797F7}" srcOrd="0" destOrd="0" parTransId="{724A6807-07F6-4EB7-8D8C-1F3642101DAC}" sibTransId="{E137A754-910B-4A5F-944B-024BF7FEDA5B}"/>
    <dgm:cxn modelId="{CD565BA7-3F18-461C-ACAF-B9814EBE6BFD}" type="presOf" srcId="{BE287C42-CD8A-42CE-8E3E-73C352BD5920}" destId="{8120550C-BC87-497C-9931-B1A996EE60C0}" srcOrd="0" destOrd="0" presId="urn:microsoft.com/office/officeart/2005/8/layout/bList2#83"/>
    <dgm:cxn modelId="{B6F37F7A-70CC-4E84-A7C9-C97B74A68D3E}" type="presParOf" srcId="{8120550C-BC87-497C-9931-B1A996EE60C0}" destId="{DBB6DB41-98F6-46AA-B628-CAF983E62B48}" srcOrd="0" destOrd="0" presId="urn:microsoft.com/office/officeart/2005/8/layout/bList2#83"/>
    <dgm:cxn modelId="{5FCE9310-0BCE-46B3-A794-71C478FAF94F}" type="presParOf" srcId="{DBB6DB41-98F6-46AA-B628-CAF983E62B48}" destId="{A523E08F-BB9E-46F9-A45A-A55A85EE4841}" srcOrd="0" destOrd="0" presId="urn:microsoft.com/office/officeart/2005/8/layout/bList2#83"/>
    <dgm:cxn modelId="{03567156-1ECF-42E1-BD73-BFC6321EB11D}" type="presParOf" srcId="{DBB6DB41-98F6-46AA-B628-CAF983E62B48}" destId="{8341A2DB-1040-453E-BC64-20AB0EC705B0}" srcOrd="1" destOrd="0" presId="urn:microsoft.com/office/officeart/2005/8/layout/bList2#83"/>
    <dgm:cxn modelId="{3A86AC73-2E2E-45A7-806B-957A44DDFD9F}" type="presParOf" srcId="{DBB6DB41-98F6-46AA-B628-CAF983E62B48}" destId="{E0F6C998-5693-4BDD-9069-AF61DC425B3A}" srcOrd="2" destOrd="0" presId="urn:microsoft.com/office/officeart/2005/8/layout/bList2#83"/>
    <dgm:cxn modelId="{1021888F-2B1C-4996-9470-AEB10E2802CE}" type="presParOf" srcId="{DBB6DB41-98F6-46AA-B628-CAF983E62B48}" destId="{B6A09970-208A-49BF-904E-B64EBDB1A8AC}" srcOrd="3" destOrd="0" presId="urn:microsoft.com/office/officeart/2005/8/layout/bList2#8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EA7B7BAA-920D-46C9-A7A2-82CA27C26370}" type="presOf" srcId="{7A236058-1BB6-40B9-9348-7BFCF74797F7}" destId="{E0F6C998-5693-4BDD-9069-AF61DC425B3A}" srcOrd="1" destOrd="0" presId="urn:microsoft.com/office/officeart/2005/8/layout/bList2#84"/>
    <dgm:cxn modelId="{5B4B6460-C4B0-45F6-A129-36F717841197}" type="presOf" srcId="{BE287C42-CD8A-42CE-8E3E-73C352BD5920}" destId="{8120550C-BC87-497C-9931-B1A996EE60C0}" srcOrd="0" destOrd="0" presId="urn:microsoft.com/office/officeart/2005/8/layout/bList2#84"/>
    <dgm:cxn modelId="{FD6DD1D8-C034-48BB-8FFA-29BD3E37E4B3}" srcId="{BE287C42-CD8A-42CE-8E3E-73C352BD5920}" destId="{7A236058-1BB6-40B9-9348-7BFCF74797F7}" srcOrd="0" destOrd="0" parTransId="{724A6807-07F6-4EB7-8D8C-1F3642101DAC}" sibTransId="{E137A754-910B-4A5F-944B-024BF7FEDA5B}"/>
    <dgm:cxn modelId="{5C8A6FD6-4DC5-4F6A-850C-9B12505DDF26}" type="presOf" srcId="{7A236058-1BB6-40B9-9348-7BFCF74797F7}" destId="{8341A2DB-1040-453E-BC64-20AB0EC705B0}" srcOrd="0" destOrd="0" presId="urn:microsoft.com/office/officeart/2005/8/layout/bList2#84"/>
    <dgm:cxn modelId="{7C648BA7-209E-4995-885B-CA1D1268A493}" type="presParOf" srcId="{8120550C-BC87-497C-9931-B1A996EE60C0}" destId="{DBB6DB41-98F6-46AA-B628-CAF983E62B48}" srcOrd="0" destOrd="0" presId="urn:microsoft.com/office/officeart/2005/8/layout/bList2#84"/>
    <dgm:cxn modelId="{F56D073A-ACDC-4BC1-9AE0-CAFA3D38FCDB}" type="presParOf" srcId="{DBB6DB41-98F6-46AA-B628-CAF983E62B48}" destId="{A523E08F-BB9E-46F9-A45A-A55A85EE4841}" srcOrd="0" destOrd="0" presId="urn:microsoft.com/office/officeart/2005/8/layout/bList2#84"/>
    <dgm:cxn modelId="{0CA8D4C4-DCB3-4096-B4C0-1D275F198B60}" type="presParOf" srcId="{DBB6DB41-98F6-46AA-B628-CAF983E62B48}" destId="{8341A2DB-1040-453E-BC64-20AB0EC705B0}" srcOrd="1" destOrd="0" presId="urn:microsoft.com/office/officeart/2005/8/layout/bList2#84"/>
    <dgm:cxn modelId="{7BEC96E1-5F69-4F02-A34D-10D18D9DACEB}" type="presParOf" srcId="{DBB6DB41-98F6-46AA-B628-CAF983E62B48}" destId="{E0F6C998-5693-4BDD-9069-AF61DC425B3A}" srcOrd="2" destOrd="0" presId="urn:microsoft.com/office/officeart/2005/8/layout/bList2#84"/>
    <dgm:cxn modelId="{38A460B8-9FE4-49E7-BDE4-73A098CB5E52}" type="presParOf" srcId="{DBB6DB41-98F6-46AA-B628-CAF983E62B48}" destId="{B6A09970-208A-49BF-904E-B64EBDB1A8AC}" srcOrd="3" destOrd="0" presId="urn:microsoft.com/office/officeart/2005/8/layout/bList2#84"/>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A0C4ECE-7EF5-4ED8-8FD9-D95D3D0D7A11}" type="presOf" srcId="{BE287C42-CD8A-42CE-8E3E-73C352BD5920}" destId="{8120550C-BC87-497C-9931-B1A996EE60C0}" srcOrd="0" destOrd="0" presId="urn:microsoft.com/office/officeart/2005/8/layout/bList2#85"/>
    <dgm:cxn modelId="{FD6DD1D8-C034-48BB-8FFA-29BD3E37E4B3}" srcId="{BE287C42-CD8A-42CE-8E3E-73C352BD5920}" destId="{7A236058-1BB6-40B9-9348-7BFCF74797F7}" srcOrd="0" destOrd="0" parTransId="{724A6807-07F6-4EB7-8D8C-1F3642101DAC}" sibTransId="{E137A754-910B-4A5F-944B-024BF7FEDA5B}"/>
    <dgm:cxn modelId="{68909E8E-D7D9-4669-8664-E359DE582BCF}" type="presOf" srcId="{7A236058-1BB6-40B9-9348-7BFCF74797F7}" destId="{8341A2DB-1040-453E-BC64-20AB0EC705B0}" srcOrd="0" destOrd="0" presId="urn:microsoft.com/office/officeart/2005/8/layout/bList2#85"/>
    <dgm:cxn modelId="{88551682-6C18-456B-8337-43C0D32A10CD}" type="presOf" srcId="{7A236058-1BB6-40B9-9348-7BFCF74797F7}" destId="{E0F6C998-5693-4BDD-9069-AF61DC425B3A}" srcOrd="1" destOrd="0" presId="urn:microsoft.com/office/officeart/2005/8/layout/bList2#85"/>
    <dgm:cxn modelId="{B0C1AC78-F8C3-4096-983C-F4CB13DB2DBB}" type="presParOf" srcId="{8120550C-BC87-497C-9931-B1A996EE60C0}" destId="{DBB6DB41-98F6-46AA-B628-CAF983E62B48}" srcOrd="0" destOrd="0" presId="urn:microsoft.com/office/officeart/2005/8/layout/bList2#85"/>
    <dgm:cxn modelId="{E50C7B9B-81BA-4761-9DFC-118DF2B3C3B5}" type="presParOf" srcId="{DBB6DB41-98F6-46AA-B628-CAF983E62B48}" destId="{A523E08F-BB9E-46F9-A45A-A55A85EE4841}" srcOrd="0" destOrd="0" presId="urn:microsoft.com/office/officeart/2005/8/layout/bList2#85"/>
    <dgm:cxn modelId="{ECDD7D03-48E8-435F-9886-39C991BB6AFD}" type="presParOf" srcId="{DBB6DB41-98F6-46AA-B628-CAF983E62B48}" destId="{8341A2DB-1040-453E-BC64-20AB0EC705B0}" srcOrd="1" destOrd="0" presId="urn:microsoft.com/office/officeart/2005/8/layout/bList2#85"/>
    <dgm:cxn modelId="{A770B1F9-7DC4-4164-BB97-EF714D5731F4}" type="presParOf" srcId="{DBB6DB41-98F6-46AA-B628-CAF983E62B48}" destId="{E0F6C998-5693-4BDD-9069-AF61DC425B3A}" srcOrd="2" destOrd="0" presId="urn:microsoft.com/office/officeart/2005/8/layout/bList2#85"/>
    <dgm:cxn modelId="{B2D254A7-43D3-4D5B-BAB2-82A2A9C437DD}" type="presParOf" srcId="{DBB6DB41-98F6-46AA-B628-CAF983E62B48}" destId="{B6A09970-208A-49BF-904E-B64EBDB1A8AC}" srcOrd="3" destOrd="0" presId="urn:microsoft.com/office/officeart/2005/8/layout/bList2#8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B18416CE-4342-4743-9CCA-B0551B4F0D71}" type="presOf" srcId="{BE287C42-CD8A-42CE-8E3E-73C352BD5920}" destId="{8120550C-BC87-497C-9931-B1A996EE60C0}" srcOrd="0" destOrd="0" presId="urn:microsoft.com/office/officeart/2005/8/layout/bList2#86"/>
    <dgm:cxn modelId="{92FB5BCF-E2D0-4543-8DE1-A98F340D5D87}" type="presOf" srcId="{7A236058-1BB6-40B9-9348-7BFCF74797F7}" destId="{8341A2DB-1040-453E-BC64-20AB0EC705B0}" srcOrd="0" destOrd="0" presId="urn:microsoft.com/office/officeart/2005/8/layout/bList2#86"/>
    <dgm:cxn modelId="{FD6DD1D8-C034-48BB-8FFA-29BD3E37E4B3}" srcId="{BE287C42-CD8A-42CE-8E3E-73C352BD5920}" destId="{7A236058-1BB6-40B9-9348-7BFCF74797F7}" srcOrd="0" destOrd="0" parTransId="{724A6807-07F6-4EB7-8D8C-1F3642101DAC}" sibTransId="{E137A754-910B-4A5F-944B-024BF7FEDA5B}"/>
    <dgm:cxn modelId="{F49E5D35-F6CA-4BF2-BD0B-D896EE3991DD}" type="presOf" srcId="{7A236058-1BB6-40B9-9348-7BFCF74797F7}" destId="{E0F6C998-5693-4BDD-9069-AF61DC425B3A}" srcOrd="1" destOrd="0" presId="urn:microsoft.com/office/officeart/2005/8/layout/bList2#86"/>
    <dgm:cxn modelId="{AD492045-839D-47F0-904D-EC0AAED4F2FB}" type="presParOf" srcId="{8120550C-BC87-497C-9931-B1A996EE60C0}" destId="{DBB6DB41-98F6-46AA-B628-CAF983E62B48}" srcOrd="0" destOrd="0" presId="urn:microsoft.com/office/officeart/2005/8/layout/bList2#86"/>
    <dgm:cxn modelId="{9019AB8F-36D1-454D-83D0-9405D79B4C0C}" type="presParOf" srcId="{DBB6DB41-98F6-46AA-B628-CAF983E62B48}" destId="{A523E08F-BB9E-46F9-A45A-A55A85EE4841}" srcOrd="0" destOrd="0" presId="urn:microsoft.com/office/officeart/2005/8/layout/bList2#86"/>
    <dgm:cxn modelId="{F92FA06E-A4AE-4428-9676-26B3ED3F839D}" type="presParOf" srcId="{DBB6DB41-98F6-46AA-B628-CAF983E62B48}" destId="{8341A2DB-1040-453E-BC64-20AB0EC705B0}" srcOrd="1" destOrd="0" presId="urn:microsoft.com/office/officeart/2005/8/layout/bList2#86"/>
    <dgm:cxn modelId="{5B409F9A-96C2-40E3-84C0-45EF1D63FAA9}" type="presParOf" srcId="{DBB6DB41-98F6-46AA-B628-CAF983E62B48}" destId="{E0F6C998-5693-4BDD-9069-AF61DC425B3A}" srcOrd="2" destOrd="0" presId="urn:microsoft.com/office/officeart/2005/8/layout/bList2#86"/>
    <dgm:cxn modelId="{E6F4ECAC-F5D5-48C8-AF87-EB5210872154}" type="presParOf" srcId="{DBB6DB41-98F6-46AA-B628-CAF983E62B48}" destId="{B6A09970-208A-49BF-904E-B64EBDB1A8AC}" srcOrd="3" destOrd="0" presId="urn:microsoft.com/office/officeart/2005/8/layout/bList2#8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26A41C4-B6B3-42D4-B549-6177051955C5}" type="presOf" srcId="{7AD6A0FB-6385-4900-90FB-68AF47774FF2}" destId="{BF4BFA2F-8DE7-40C3-8A64-AD27EF521C2E}" srcOrd="0" destOrd="0" presId="urn:microsoft.com/office/officeart/2008/layout/BendingPictureBlocks"/>
    <dgm:cxn modelId="{4D8D8BBC-1BF7-4F79-A56F-B554E6267491}"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53F7B81-CB84-4137-AD53-97712A8D549C}" type="presParOf" srcId="{BF4BFA2F-8DE7-40C3-8A64-AD27EF521C2E}" destId="{CC192163-CD6C-422B-A976-BFBAF75FF3E2}" srcOrd="0" destOrd="0" presId="urn:microsoft.com/office/officeart/2008/layout/BendingPictureBlocks"/>
    <dgm:cxn modelId="{D9BC6A06-B93F-4229-81EC-0D3F86169E94}" type="presParOf" srcId="{CC192163-CD6C-422B-A976-BFBAF75FF3E2}" destId="{B06CCA3E-58B5-4429-9D21-007FBB6A3AB2}" srcOrd="0" destOrd="0" presId="urn:microsoft.com/office/officeart/2008/layout/BendingPictureBlocks"/>
    <dgm:cxn modelId="{931A48FF-0304-4C85-A184-EA03537E90F3}"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6285F59-B082-4388-AC4B-66E5208FB46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7AFC82E-F101-40CD-B86F-8A1675D99153}" type="presOf" srcId="{19CCEB87-305D-4E48-84B8-1EA85244D5BB}" destId="{78C89192-6868-4DDA-9D94-4C22E8F40D37}" srcOrd="0" destOrd="0" presId="urn:microsoft.com/office/officeart/2008/layout/BendingPictureBlocks"/>
    <dgm:cxn modelId="{8E8EB917-6E14-44DE-9728-C7803B4A3246}" type="presParOf" srcId="{BF4BFA2F-8DE7-40C3-8A64-AD27EF521C2E}" destId="{CC192163-CD6C-422B-A976-BFBAF75FF3E2}" srcOrd="0" destOrd="0" presId="urn:microsoft.com/office/officeart/2008/layout/BendingPictureBlocks"/>
    <dgm:cxn modelId="{F80C0A26-BB0F-4014-95DA-1CFBE4113B70}" type="presParOf" srcId="{CC192163-CD6C-422B-A976-BFBAF75FF3E2}" destId="{B06CCA3E-58B5-4429-9D21-007FBB6A3AB2}" srcOrd="0" destOrd="0" presId="urn:microsoft.com/office/officeart/2008/layout/BendingPictureBlocks"/>
    <dgm:cxn modelId="{F55CCAAD-4638-4408-9728-FA541F9B8F2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A93C9B9C-FDCB-4E15-82EF-D235E02626CE}" type="presOf" srcId="{BE287C42-CD8A-42CE-8E3E-73C352BD5920}" destId="{8120550C-BC87-497C-9931-B1A996EE60C0}" srcOrd="0" destOrd="0" presId="urn:microsoft.com/office/officeart/2005/8/layout/bList2#15"/>
    <dgm:cxn modelId="{76B95E98-E163-4D0A-8A4E-2C335458A996}" type="presOf" srcId="{7A236058-1BB6-40B9-9348-7BFCF74797F7}" destId="{E0F6C998-5693-4BDD-9069-AF61DC425B3A}" srcOrd="1" destOrd="0" presId="urn:microsoft.com/office/officeart/2005/8/layout/bList2#15"/>
    <dgm:cxn modelId="{0605DFF8-56C6-4EF2-9E0C-B0170F870A4D}" type="presOf" srcId="{7A236058-1BB6-40B9-9348-7BFCF74797F7}" destId="{8341A2DB-1040-453E-BC64-20AB0EC705B0}" srcOrd="0" destOrd="0" presId="urn:microsoft.com/office/officeart/2005/8/layout/bList2#15"/>
    <dgm:cxn modelId="{FD6DD1D8-C034-48BB-8FFA-29BD3E37E4B3}" srcId="{BE287C42-CD8A-42CE-8E3E-73C352BD5920}" destId="{7A236058-1BB6-40B9-9348-7BFCF74797F7}" srcOrd="0" destOrd="0" parTransId="{724A6807-07F6-4EB7-8D8C-1F3642101DAC}" sibTransId="{E137A754-910B-4A5F-944B-024BF7FEDA5B}"/>
    <dgm:cxn modelId="{DBD592BA-C3D3-4668-9DFE-CC0350F1EAC4}" type="presParOf" srcId="{8120550C-BC87-497C-9931-B1A996EE60C0}" destId="{DBB6DB41-98F6-46AA-B628-CAF983E62B48}" srcOrd="0" destOrd="0" presId="urn:microsoft.com/office/officeart/2005/8/layout/bList2#15"/>
    <dgm:cxn modelId="{0E1DF51D-04D4-49FE-8748-43C0D3031943}" type="presParOf" srcId="{DBB6DB41-98F6-46AA-B628-CAF983E62B48}" destId="{A523E08F-BB9E-46F9-A45A-A55A85EE4841}" srcOrd="0" destOrd="0" presId="urn:microsoft.com/office/officeart/2005/8/layout/bList2#15"/>
    <dgm:cxn modelId="{F0ECB1F8-1F43-45D9-B01D-73CF9B8BBF32}" type="presParOf" srcId="{DBB6DB41-98F6-46AA-B628-CAF983E62B48}" destId="{8341A2DB-1040-453E-BC64-20AB0EC705B0}" srcOrd="1" destOrd="0" presId="urn:microsoft.com/office/officeart/2005/8/layout/bList2#15"/>
    <dgm:cxn modelId="{173CD206-A8D0-4A49-8BDE-C7A03430512D}" type="presParOf" srcId="{DBB6DB41-98F6-46AA-B628-CAF983E62B48}" destId="{E0F6C998-5693-4BDD-9069-AF61DC425B3A}" srcOrd="2" destOrd="0" presId="urn:microsoft.com/office/officeart/2005/8/layout/bList2#15"/>
    <dgm:cxn modelId="{B13AF8D4-A393-4BB3-A130-0D97EE4B13C0}" type="presParOf" srcId="{DBB6DB41-98F6-46AA-B628-CAF983E62B48}" destId="{B6A09970-208A-49BF-904E-B64EBDB1A8AC}" srcOrd="3" destOrd="0" presId="urn:microsoft.com/office/officeart/2005/8/layout/bList2#1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5DEF2514-7F9D-40F4-B4AE-A4505FB5630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6046054-93A9-462C-8A49-587A0CF62DEA}" type="presOf" srcId="{7AD6A0FB-6385-4900-90FB-68AF47774FF2}" destId="{BF4BFA2F-8DE7-40C3-8A64-AD27EF521C2E}" srcOrd="0" destOrd="0" presId="urn:microsoft.com/office/officeart/2008/layout/BendingPictureBlocks"/>
    <dgm:cxn modelId="{D5CAA6C4-EADF-4E43-8D88-771FDBFADF41}" type="presParOf" srcId="{BF4BFA2F-8DE7-40C3-8A64-AD27EF521C2E}" destId="{CC192163-CD6C-422B-A976-BFBAF75FF3E2}" srcOrd="0" destOrd="0" presId="urn:microsoft.com/office/officeart/2008/layout/BendingPictureBlocks"/>
    <dgm:cxn modelId="{3B44D16A-DAEA-4A7F-8174-472EFD75692B}" type="presParOf" srcId="{CC192163-CD6C-422B-A976-BFBAF75FF3E2}" destId="{B06CCA3E-58B5-4429-9D21-007FBB6A3AB2}" srcOrd="0" destOrd="0" presId="urn:microsoft.com/office/officeart/2008/layout/BendingPictureBlocks"/>
    <dgm:cxn modelId="{60EFD632-AC45-47DB-B8FE-1441CA300BB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52B6D961-FCD9-42A5-8465-DDF4D07E9214}" type="presOf" srcId="{7AD6A0FB-6385-4900-90FB-68AF47774FF2}" destId="{BF4BFA2F-8DE7-40C3-8A64-AD27EF521C2E}" srcOrd="0" destOrd="0" presId="urn:microsoft.com/office/officeart/2008/layout/BendingPictureBlocks"/>
    <dgm:cxn modelId="{EDA6208D-6F37-4546-B704-662BC9F8E53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3D9FBCCF-669E-4892-8683-8E30D90145D7}" type="presParOf" srcId="{BF4BFA2F-8DE7-40C3-8A64-AD27EF521C2E}" destId="{CC192163-CD6C-422B-A976-BFBAF75FF3E2}" srcOrd="0" destOrd="0" presId="urn:microsoft.com/office/officeart/2008/layout/BendingPictureBlocks"/>
    <dgm:cxn modelId="{D23A1E1D-F542-465B-A4A2-2C6F5B6DC3A1}" type="presParOf" srcId="{CC192163-CD6C-422B-A976-BFBAF75FF3E2}" destId="{B06CCA3E-58B5-4429-9D21-007FBB6A3AB2}" srcOrd="0" destOrd="0" presId="urn:microsoft.com/office/officeart/2008/layout/BendingPictureBlocks"/>
    <dgm:cxn modelId="{93672C13-2AA9-4B5D-990B-B86117FF3F4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C9582111-00EE-455E-BFC0-E08249DCDC2B}" type="presOf" srcId="{7A236058-1BB6-40B9-9348-7BFCF74797F7}" destId="{E0F6C998-5693-4BDD-9069-AF61DC425B3A}" srcOrd="1" destOrd="0" presId="urn:microsoft.com/office/officeart/2005/8/layout/bList2#87"/>
    <dgm:cxn modelId="{CCE9C610-F5A4-4346-8982-8F0B96DAF8FD}" type="presOf" srcId="{BE287C42-CD8A-42CE-8E3E-73C352BD5920}" destId="{8120550C-BC87-497C-9931-B1A996EE60C0}" srcOrd="0" destOrd="0" presId="urn:microsoft.com/office/officeart/2005/8/layout/bList2#87"/>
    <dgm:cxn modelId="{4D6CAF27-3BC9-47B8-AF91-1B211D5310CE}" type="presOf" srcId="{7A236058-1BB6-40B9-9348-7BFCF74797F7}" destId="{8341A2DB-1040-453E-BC64-20AB0EC705B0}" srcOrd="0" destOrd="0" presId="urn:microsoft.com/office/officeart/2005/8/layout/bList2#87"/>
    <dgm:cxn modelId="{FD6DD1D8-C034-48BB-8FFA-29BD3E37E4B3}" srcId="{BE287C42-CD8A-42CE-8E3E-73C352BD5920}" destId="{7A236058-1BB6-40B9-9348-7BFCF74797F7}" srcOrd="0" destOrd="0" parTransId="{724A6807-07F6-4EB7-8D8C-1F3642101DAC}" sibTransId="{E137A754-910B-4A5F-944B-024BF7FEDA5B}"/>
    <dgm:cxn modelId="{36814C7C-871B-437D-8BFF-39E83EE7CA02}" type="presParOf" srcId="{8120550C-BC87-497C-9931-B1A996EE60C0}" destId="{DBB6DB41-98F6-46AA-B628-CAF983E62B48}" srcOrd="0" destOrd="0" presId="urn:microsoft.com/office/officeart/2005/8/layout/bList2#87"/>
    <dgm:cxn modelId="{DE12CEF4-B1DB-4E38-8006-210ACF47F9A4}" type="presParOf" srcId="{DBB6DB41-98F6-46AA-B628-CAF983E62B48}" destId="{A523E08F-BB9E-46F9-A45A-A55A85EE4841}" srcOrd="0" destOrd="0" presId="urn:microsoft.com/office/officeart/2005/8/layout/bList2#87"/>
    <dgm:cxn modelId="{AD537ACD-DD66-4C15-B9F1-8554BAAD1519}" type="presParOf" srcId="{DBB6DB41-98F6-46AA-B628-CAF983E62B48}" destId="{8341A2DB-1040-453E-BC64-20AB0EC705B0}" srcOrd="1" destOrd="0" presId="urn:microsoft.com/office/officeart/2005/8/layout/bList2#87"/>
    <dgm:cxn modelId="{DDF8BAD0-C657-4A49-ADEA-5516FF238B50}" type="presParOf" srcId="{DBB6DB41-98F6-46AA-B628-CAF983E62B48}" destId="{E0F6C998-5693-4BDD-9069-AF61DC425B3A}" srcOrd="2" destOrd="0" presId="urn:microsoft.com/office/officeart/2005/8/layout/bList2#87"/>
    <dgm:cxn modelId="{2E09E090-0E46-45C4-A0D0-3E6D22C9486C}" type="presParOf" srcId="{DBB6DB41-98F6-46AA-B628-CAF983E62B48}" destId="{B6A09970-208A-49BF-904E-B64EBDB1A8AC}" srcOrd="3" destOrd="0" presId="urn:microsoft.com/office/officeart/2005/8/layout/bList2#8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354A5B8-4B15-4D70-9A32-A8DA85991B6A}" type="presOf" srcId="{BE287C42-CD8A-42CE-8E3E-73C352BD5920}" destId="{8120550C-BC87-497C-9931-B1A996EE60C0}" srcOrd="0" destOrd="0" presId="urn:microsoft.com/office/officeart/2005/8/layout/bList2#88"/>
    <dgm:cxn modelId="{FD6DD1D8-C034-48BB-8FFA-29BD3E37E4B3}" srcId="{BE287C42-CD8A-42CE-8E3E-73C352BD5920}" destId="{7A236058-1BB6-40B9-9348-7BFCF74797F7}" srcOrd="0" destOrd="0" parTransId="{724A6807-07F6-4EB7-8D8C-1F3642101DAC}" sibTransId="{E137A754-910B-4A5F-944B-024BF7FEDA5B}"/>
    <dgm:cxn modelId="{D64F0956-B056-4585-BA2A-170924E3BA53}" type="presOf" srcId="{7A236058-1BB6-40B9-9348-7BFCF74797F7}" destId="{8341A2DB-1040-453E-BC64-20AB0EC705B0}" srcOrd="0" destOrd="0" presId="urn:microsoft.com/office/officeart/2005/8/layout/bList2#88"/>
    <dgm:cxn modelId="{9738BEAD-3E49-4B90-8866-1631046E2430}" type="presOf" srcId="{7A236058-1BB6-40B9-9348-7BFCF74797F7}" destId="{E0F6C998-5693-4BDD-9069-AF61DC425B3A}" srcOrd="1" destOrd="0" presId="urn:microsoft.com/office/officeart/2005/8/layout/bList2#88"/>
    <dgm:cxn modelId="{5811207E-1B75-4833-BDDA-C99BBA12CCC4}" type="presParOf" srcId="{8120550C-BC87-497C-9931-B1A996EE60C0}" destId="{DBB6DB41-98F6-46AA-B628-CAF983E62B48}" srcOrd="0" destOrd="0" presId="urn:microsoft.com/office/officeart/2005/8/layout/bList2#88"/>
    <dgm:cxn modelId="{E48F4FC1-A62E-447D-A5AB-3FCCA5F8CFDE}" type="presParOf" srcId="{DBB6DB41-98F6-46AA-B628-CAF983E62B48}" destId="{A523E08F-BB9E-46F9-A45A-A55A85EE4841}" srcOrd="0" destOrd="0" presId="urn:microsoft.com/office/officeart/2005/8/layout/bList2#88"/>
    <dgm:cxn modelId="{47CAA06E-1357-4F99-A97F-4465617FE5FB}" type="presParOf" srcId="{DBB6DB41-98F6-46AA-B628-CAF983E62B48}" destId="{8341A2DB-1040-453E-BC64-20AB0EC705B0}" srcOrd="1" destOrd="0" presId="urn:microsoft.com/office/officeart/2005/8/layout/bList2#88"/>
    <dgm:cxn modelId="{690ADECE-50F4-48C9-A698-B7D3B45E21F1}" type="presParOf" srcId="{DBB6DB41-98F6-46AA-B628-CAF983E62B48}" destId="{E0F6C998-5693-4BDD-9069-AF61DC425B3A}" srcOrd="2" destOrd="0" presId="urn:microsoft.com/office/officeart/2005/8/layout/bList2#88"/>
    <dgm:cxn modelId="{D4616FBC-DAE4-48B5-92D8-F45EF159D850}" type="presParOf" srcId="{DBB6DB41-98F6-46AA-B628-CAF983E62B48}" destId="{B6A09970-208A-49BF-904E-B64EBDB1A8AC}" srcOrd="3" destOrd="0" presId="urn:microsoft.com/office/officeart/2005/8/layout/bList2#88"/>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9156C305-8B23-49F7-B77E-2B91064A9329}" type="presOf" srcId="{7A236058-1BB6-40B9-9348-7BFCF74797F7}" destId="{E0F6C998-5693-4BDD-9069-AF61DC425B3A}" srcOrd="1" destOrd="0" presId="urn:microsoft.com/office/officeart/2005/8/layout/bList2#89"/>
    <dgm:cxn modelId="{FD6DD1D8-C034-48BB-8FFA-29BD3E37E4B3}" srcId="{BE287C42-CD8A-42CE-8E3E-73C352BD5920}" destId="{7A236058-1BB6-40B9-9348-7BFCF74797F7}" srcOrd="0" destOrd="0" parTransId="{724A6807-07F6-4EB7-8D8C-1F3642101DAC}" sibTransId="{E137A754-910B-4A5F-944B-024BF7FEDA5B}"/>
    <dgm:cxn modelId="{0A8C1087-50B7-49C0-B900-B0C73978D8E4}" type="presOf" srcId="{BE287C42-CD8A-42CE-8E3E-73C352BD5920}" destId="{8120550C-BC87-497C-9931-B1A996EE60C0}" srcOrd="0" destOrd="0" presId="urn:microsoft.com/office/officeart/2005/8/layout/bList2#89"/>
    <dgm:cxn modelId="{C6DF2A29-1F51-49C7-A918-8C3304DFCB12}" type="presOf" srcId="{7A236058-1BB6-40B9-9348-7BFCF74797F7}" destId="{8341A2DB-1040-453E-BC64-20AB0EC705B0}" srcOrd="0" destOrd="0" presId="urn:microsoft.com/office/officeart/2005/8/layout/bList2#89"/>
    <dgm:cxn modelId="{EF696539-27F0-42FA-B806-2229632A909C}" type="presParOf" srcId="{8120550C-BC87-497C-9931-B1A996EE60C0}" destId="{DBB6DB41-98F6-46AA-B628-CAF983E62B48}" srcOrd="0" destOrd="0" presId="urn:microsoft.com/office/officeart/2005/8/layout/bList2#89"/>
    <dgm:cxn modelId="{1892357A-7FD5-4948-A4FA-2008204EC88D}" type="presParOf" srcId="{DBB6DB41-98F6-46AA-B628-CAF983E62B48}" destId="{A523E08F-BB9E-46F9-A45A-A55A85EE4841}" srcOrd="0" destOrd="0" presId="urn:microsoft.com/office/officeart/2005/8/layout/bList2#89"/>
    <dgm:cxn modelId="{B4C483B5-94FE-43CD-96E4-D3EF6CA3B216}" type="presParOf" srcId="{DBB6DB41-98F6-46AA-B628-CAF983E62B48}" destId="{8341A2DB-1040-453E-BC64-20AB0EC705B0}" srcOrd="1" destOrd="0" presId="urn:microsoft.com/office/officeart/2005/8/layout/bList2#89"/>
    <dgm:cxn modelId="{53A7145C-BF22-4A11-B747-3DD9950A03E1}" type="presParOf" srcId="{DBB6DB41-98F6-46AA-B628-CAF983E62B48}" destId="{E0F6C998-5693-4BDD-9069-AF61DC425B3A}" srcOrd="2" destOrd="0" presId="urn:microsoft.com/office/officeart/2005/8/layout/bList2#89"/>
    <dgm:cxn modelId="{BE54C32D-75C0-4CE2-ACC5-8677CB5B4DD1}" type="presParOf" srcId="{DBB6DB41-98F6-46AA-B628-CAF983E62B48}" destId="{B6A09970-208A-49BF-904E-B64EBDB1A8AC}" srcOrd="3" destOrd="0" presId="urn:microsoft.com/office/officeart/2005/8/layout/bList2#89"/>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25780B75-CA65-45E5-AE8F-D85950504CA7}" type="presOf" srcId="{BE287C42-CD8A-42CE-8E3E-73C352BD5920}" destId="{8120550C-BC87-497C-9931-B1A996EE60C0}" srcOrd="0" destOrd="0" presId="urn:microsoft.com/office/officeart/2005/8/layout/bList2#90"/>
    <dgm:cxn modelId="{F073034C-65AA-4741-B254-116B858747FD}" type="presOf" srcId="{7A236058-1BB6-40B9-9348-7BFCF74797F7}" destId="{8341A2DB-1040-453E-BC64-20AB0EC705B0}" srcOrd="0" destOrd="0" presId="urn:microsoft.com/office/officeart/2005/8/layout/bList2#90"/>
    <dgm:cxn modelId="{F62CD3DD-02A8-492D-88A7-AD05A20A96AF}" type="presOf" srcId="{7A236058-1BB6-40B9-9348-7BFCF74797F7}" destId="{E0F6C998-5693-4BDD-9069-AF61DC425B3A}" srcOrd="1" destOrd="0" presId="urn:microsoft.com/office/officeart/2005/8/layout/bList2#90"/>
    <dgm:cxn modelId="{C75EEAF5-F47E-4282-8BE8-BD6310DF2535}" type="presParOf" srcId="{8120550C-BC87-497C-9931-B1A996EE60C0}" destId="{DBB6DB41-98F6-46AA-B628-CAF983E62B48}" srcOrd="0" destOrd="0" presId="urn:microsoft.com/office/officeart/2005/8/layout/bList2#90"/>
    <dgm:cxn modelId="{A5E457BE-5419-46FB-B1BF-0F3DFF8AE5F6}" type="presParOf" srcId="{DBB6DB41-98F6-46AA-B628-CAF983E62B48}" destId="{A523E08F-BB9E-46F9-A45A-A55A85EE4841}" srcOrd="0" destOrd="0" presId="urn:microsoft.com/office/officeart/2005/8/layout/bList2#90"/>
    <dgm:cxn modelId="{293F1A53-0604-4640-9CFD-F000ADEBDA66}" type="presParOf" srcId="{DBB6DB41-98F6-46AA-B628-CAF983E62B48}" destId="{8341A2DB-1040-453E-BC64-20AB0EC705B0}" srcOrd="1" destOrd="0" presId="urn:microsoft.com/office/officeart/2005/8/layout/bList2#90"/>
    <dgm:cxn modelId="{E5A61EC4-478F-48E9-A435-41CFF8FDDBA6}" type="presParOf" srcId="{DBB6DB41-98F6-46AA-B628-CAF983E62B48}" destId="{E0F6C998-5693-4BDD-9069-AF61DC425B3A}" srcOrd="2" destOrd="0" presId="urn:microsoft.com/office/officeart/2005/8/layout/bList2#90"/>
    <dgm:cxn modelId="{7D192E1B-42C8-4ADA-AA2B-086E3AEAFD27}" type="presParOf" srcId="{DBB6DB41-98F6-46AA-B628-CAF983E62B48}" destId="{B6A09970-208A-49BF-904E-B64EBDB1A8AC}" srcOrd="3" destOrd="0" presId="urn:microsoft.com/office/officeart/2005/8/layout/bList2#90"/>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E27221D-9AF7-493A-8D33-45D71E1C521E}" type="presOf" srcId="{19CCEB87-305D-4E48-84B8-1EA85244D5BB}" destId="{78C89192-6868-4DDA-9D94-4C22E8F40D37}" srcOrd="0" destOrd="0" presId="urn:microsoft.com/office/officeart/2008/layout/BendingPictureBlocks"/>
    <dgm:cxn modelId="{73D90A18-37ED-468D-AF8C-18DCF76586E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4CC7FAD-5559-43EB-B55F-731BBB7EB1F2}" type="presParOf" srcId="{BF4BFA2F-8DE7-40C3-8A64-AD27EF521C2E}" destId="{CC192163-CD6C-422B-A976-BFBAF75FF3E2}" srcOrd="0" destOrd="0" presId="urn:microsoft.com/office/officeart/2008/layout/BendingPictureBlocks"/>
    <dgm:cxn modelId="{25A9BA47-C09F-44C7-85B5-ECAC1541F0DB}" type="presParOf" srcId="{CC192163-CD6C-422B-A976-BFBAF75FF3E2}" destId="{B06CCA3E-58B5-4429-9D21-007FBB6A3AB2}" srcOrd="0" destOrd="0" presId="urn:microsoft.com/office/officeart/2008/layout/BendingPictureBlocks"/>
    <dgm:cxn modelId="{D7B5FE6C-F6E0-431D-B1B8-56173639312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E4880DD-46AB-45F2-859E-76643EF7015B}" type="presOf" srcId="{19CCEB87-305D-4E48-84B8-1EA85244D5BB}" destId="{78C89192-6868-4DDA-9D94-4C22E8F40D37}" srcOrd="0" destOrd="0" presId="urn:microsoft.com/office/officeart/2008/layout/BendingPictureBlocks"/>
    <dgm:cxn modelId="{6B5B0A89-B56F-4569-8AAD-EE06B8C05CA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B103859-3805-42B8-97B3-675E33EB15A5}" type="presParOf" srcId="{BF4BFA2F-8DE7-40C3-8A64-AD27EF521C2E}" destId="{CC192163-CD6C-422B-A976-BFBAF75FF3E2}" srcOrd="0" destOrd="0" presId="urn:microsoft.com/office/officeart/2008/layout/BendingPictureBlocks"/>
    <dgm:cxn modelId="{EAC0DA42-C225-4A70-8E79-BDFC121EE026}" type="presParOf" srcId="{CC192163-CD6C-422B-A976-BFBAF75FF3E2}" destId="{B06CCA3E-58B5-4429-9D21-007FBB6A3AB2}" srcOrd="0" destOrd="0" presId="urn:microsoft.com/office/officeart/2008/layout/BendingPictureBlocks"/>
    <dgm:cxn modelId="{130C96F2-DB38-4CAA-B312-6160456AA83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026AA34-0189-4C75-953E-6C0FD4408468}" type="presOf" srcId="{7AD6A0FB-6385-4900-90FB-68AF47774FF2}" destId="{BF4BFA2F-8DE7-40C3-8A64-AD27EF521C2E}" srcOrd="0" destOrd="0" presId="urn:microsoft.com/office/officeart/2008/layout/BendingPictureBlocks"/>
    <dgm:cxn modelId="{EE51D81D-E08E-4AF9-BCB2-3ACEA35604A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849027E-FF60-493D-BF93-558C304D5B70}" type="presParOf" srcId="{BF4BFA2F-8DE7-40C3-8A64-AD27EF521C2E}" destId="{CC192163-CD6C-422B-A976-BFBAF75FF3E2}" srcOrd="0" destOrd="0" presId="urn:microsoft.com/office/officeart/2008/layout/BendingPictureBlocks"/>
    <dgm:cxn modelId="{ECB10670-D85D-403E-B795-7A7BF17FAC8C}" type="presParOf" srcId="{CC192163-CD6C-422B-A976-BFBAF75FF3E2}" destId="{B06CCA3E-58B5-4429-9D21-007FBB6A3AB2}" srcOrd="0" destOrd="0" presId="urn:microsoft.com/office/officeart/2008/layout/BendingPictureBlocks"/>
    <dgm:cxn modelId="{7DB3FCC6-2C92-4C81-B3A9-89C9906CA7AB}"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0BF371C-141C-48D7-805C-58071E02D62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EEF0183-B2FE-4E57-83DA-63EBEDC3531C}" type="presOf" srcId="{7AD6A0FB-6385-4900-90FB-68AF47774FF2}" destId="{BF4BFA2F-8DE7-40C3-8A64-AD27EF521C2E}" srcOrd="0" destOrd="0" presId="urn:microsoft.com/office/officeart/2008/layout/BendingPictureBlocks"/>
    <dgm:cxn modelId="{DD71AB7F-1FB5-4BB5-814D-649C23020778}" type="presParOf" srcId="{BF4BFA2F-8DE7-40C3-8A64-AD27EF521C2E}" destId="{CC192163-CD6C-422B-A976-BFBAF75FF3E2}" srcOrd="0" destOrd="0" presId="urn:microsoft.com/office/officeart/2008/layout/BendingPictureBlocks"/>
    <dgm:cxn modelId="{ED92CFAC-4AF3-47D2-B608-98423EB514D2}" type="presParOf" srcId="{CC192163-CD6C-422B-A976-BFBAF75FF3E2}" destId="{B06CCA3E-58B5-4429-9D21-007FBB6A3AB2}" srcOrd="0" destOrd="0" presId="urn:microsoft.com/office/officeart/2008/layout/BendingPictureBlocks"/>
    <dgm:cxn modelId="{8200DE48-1B96-4A0B-B8D7-A8031369A9D3}"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935080A8-D2CA-4E5B-9B28-E12901AED7B3}" type="presOf" srcId="{7A236058-1BB6-40B9-9348-7BFCF74797F7}" destId="{8341A2DB-1040-453E-BC64-20AB0EC705B0}" srcOrd="0" destOrd="0" presId="urn:microsoft.com/office/officeart/2005/8/layout/bList2#16"/>
    <dgm:cxn modelId="{5B9D4A6A-90FC-45F3-A5E8-157144707B7A}" type="presOf" srcId="{7A236058-1BB6-40B9-9348-7BFCF74797F7}" destId="{E0F6C998-5693-4BDD-9069-AF61DC425B3A}" srcOrd="1" destOrd="0" presId="urn:microsoft.com/office/officeart/2005/8/layout/bList2#16"/>
    <dgm:cxn modelId="{FD6DD1D8-C034-48BB-8FFA-29BD3E37E4B3}" srcId="{BE287C42-CD8A-42CE-8E3E-73C352BD5920}" destId="{7A236058-1BB6-40B9-9348-7BFCF74797F7}" srcOrd="0" destOrd="0" parTransId="{724A6807-07F6-4EB7-8D8C-1F3642101DAC}" sibTransId="{E137A754-910B-4A5F-944B-024BF7FEDA5B}"/>
    <dgm:cxn modelId="{3B2545D3-90C5-4F00-882D-93C812A2E237}" type="presOf" srcId="{BE287C42-CD8A-42CE-8E3E-73C352BD5920}" destId="{8120550C-BC87-497C-9931-B1A996EE60C0}" srcOrd="0" destOrd="0" presId="urn:microsoft.com/office/officeart/2005/8/layout/bList2#16"/>
    <dgm:cxn modelId="{FAF5FE2A-AF51-4BFF-BDDC-FA80FCEB2395}" type="presParOf" srcId="{8120550C-BC87-497C-9931-B1A996EE60C0}" destId="{DBB6DB41-98F6-46AA-B628-CAF983E62B48}" srcOrd="0" destOrd="0" presId="urn:microsoft.com/office/officeart/2005/8/layout/bList2#16"/>
    <dgm:cxn modelId="{6786D85B-5748-4C32-8E1C-37CA281340F5}" type="presParOf" srcId="{DBB6DB41-98F6-46AA-B628-CAF983E62B48}" destId="{A523E08F-BB9E-46F9-A45A-A55A85EE4841}" srcOrd="0" destOrd="0" presId="urn:microsoft.com/office/officeart/2005/8/layout/bList2#16"/>
    <dgm:cxn modelId="{59A9BCF1-E41F-48A5-8DBE-8D6371B6621A}" type="presParOf" srcId="{DBB6DB41-98F6-46AA-B628-CAF983E62B48}" destId="{8341A2DB-1040-453E-BC64-20AB0EC705B0}" srcOrd="1" destOrd="0" presId="urn:microsoft.com/office/officeart/2005/8/layout/bList2#16"/>
    <dgm:cxn modelId="{750BD6A0-1146-4B5B-ABAD-70F90C3B1D5D}" type="presParOf" srcId="{DBB6DB41-98F6-46AA-B628-CAF983E62B48}" destId="{E0F6C998-5693-4BDD-9069-AF61DC425B3A}" srcOrd="2" destOrd="0" presId="urn:microsoft.com/office/officeart/2005/8/layout/bList2#16"/>
    <dgm:cxn modelId="{3E579FB0-40B1-4552-ABE4-C1C25F6C3424}" type="presParOf" srcId="{DBB6DB41-98F6-46AA-B628-CAF983E62B48}" destId="{B6A09970-208A-49BF-904E-B64EBDB1A8AC}" srcOrd="3" destOrd="0" presId="urn:microsoft.com/office/officeart/2005/8/layout/bList2#1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2C505CF-6F6C-4CCC-9A91-815E17DAE71E}" type="presOf" srcId="{19CCEB87-305D-4E48-84B8-1EA85244D5BB}" destId="{78C89192-6868-4DDA-9D94-4C22E8F40D37}" srcOrd="0" destOrd="0" presId="urn:microsoft.com/office/officeart/2008/layout/BendingPictureBlocks"/>
    <dgm:cxn modelId="{CBAEA079-5254-4844-9BA2-C85CC9CDC15F}"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11D326D-6037-44F3-95C6-47ABFBEFF76D}" type="presParOf" srcId="{BF4BFA2F-8DE7-40C3-8A64-AD27EF521C2E}" destId="{CC192163-CD6C-422B-A976-BFBAF75FF3E2}" srcOrd="0" destOrd="0" presId="urn:microsoft.com/office/officeart/2008/layout/BendingPictureBlocks"/>
    <dgm:cxn modelId="{3F746188-50D0-414D-B3D1-70B75342722A}" type="presParOf" srcId="{CC192163-CD6C-422B-A976-BFBAF75FF3E2}" destId="{B06CCA3E-58B5-4429-9D21-007FBB6A3AB2}" srcOrd="0" destOrd="0" presId="urn:microsoft.com/office/officeart/2008/layout/BendingPictureBlocks"/>
    <dgm:cxn modelId="{35082FF8-9793-4E40-B471-EE6C23160C7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0B8F54C-2EFD-4A26-9287-6BA0BE1CFFEA}" type="presOf" srcId="{19CCEB87-305D-4E48-84B8-1EA85244D5BB}" destId="{78C89192-6868-4DDA-9D94-4C22E8F40D37}" srcOrd="0" destOrd="0" presId="urn:microsoft.com/office/officeart/2008/layout/BendingPictureBlocks"/>
    <dgm:cxn modelId="{895DA1C6-00C1-4B47-B7A4-8388BCA80D5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C3A1898-1A81-4E24-95C7-69BA882EC378}" type="presParOf" srcId="{BF4BFA2F-8DE7-40C3-8A64-AD27EF521C2E}" destId="{CC192163-CD6C-422B-A976-BFBAF75FF3E2}" srcOrd="0" destOrd="0" presId="urn:microsoft.com/office/officeart/2008/layout/BendingPictureBlocks"/>
    <dgm:cxn modelId="{A54F09F3-C58A-4AD2-BA61-67FE1B86C247}" type="presParOf" srcId="{CC192163-CD6C-422B-A976-BFBAF75FF3E2}" destId="{B06CCA3E-58B5-4429-9D21-007FBB6A3AB2}" srcOrd="0" destOrd="0" presId="urn:microsoft.com/office/officeart/2008/layout/BendingPictureBlocks"/>
    <dgm:cxn modelId="{68F25C7B-B362-4341-A19A-486CE0BFD7C5}"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05C0FF60-4A72-493D-8656-B527A6255DCE}" type="presOf" srcId="{7A236058-1BB6-40B9-9348-7BFCF74797F7}" destId="{8341A2DB-1040-453E-BC64-20AB0EC705B0}" srcOrd="0" destOrd="0" presId="urn:microsoft.com/office/officeart/2005/8/layout/bList2#91"/>
    <dgm:cxn modelId="{35EA584B-CB5C-4549-B394-A3BB1AABA49E}" type="presOf" srcId="{7A236058-1BB6-40B9-9348-7BFCF74797F7}" destId="{E0F6C998-5693-4BDD-9069-AF61DC425B3A}" srcOrd="1" destOrd="0" presId="urn:microsoft.com/office/officeart/2005/8/layout/bList2#91"/>
    <dgm:cxn modelId="{FD6DD1D8-C034-48BB-8FFA-29BD3E37E4B3}" srcId="{BE287C42-CD8A-42CE-8E3E-73C352BD5920}" destId="{7A236058-1BB6-40B9-9348-7BFCF74797F7}" srcOrd="0" destOrd="0" parTransId="{724A6807-07F6-4EB7-8D8C-1F3642101DAC}" sibTransId="{E137A754-910B-4A5F-944B-024BF7FEDA5B}"/>
    <dgm:cxn modelId="{E0DA882F-7686-4587-A6C6-C692B72B8485}" type="presOf" srcId="{BE287C42-CD8A-42CE-8E3E-73C352BD5920}" destId="{8120550C-BC87-497C-9931-B1A996EE60C0}" srcOrd="0" destOrd="0" presId="urn:microsoft.com/office/officeart/2005/8/layout/bList2#91"/>
    <dgm:cxn modelId="{E30C8728-772E-41C2-8072-825FB93428E8}" type="presParOf" srcId="{8120550C-BC87-497C-9931-B1A996EE60C0}" destId="{DBB6DB41-98F6-46AA-B628-CAF983E62B48}" srcOrd="0" destOrd="0" presId="urn:microsoft.com/office/officeart/2005/8/layout/bList2#91"/>
    <dgm:cxn modelId="{3F2AAE3A-1438-4A82-8924-40981C82528D}" type="presParOf" srcId="{DBB6DB41-98F6-46AA-B628-CAF983E62B48}" destId="{A523E08F-BB9E-46F9-A45A-A55A85EE4841}" srcOrd="0" destOrd="0" presId="urn:microsoft.com/office/officeart/2005/8/layout/bList2#91"/>
    <dgm:cxn modelId="{074166DF-4267-437E-81D3-16564D9CC1EB}" type="presParOf" srcId="{DBB6DB41-98F6-46AA-B628-CAF983E62B48}" destId="{8341A2DB-1040-453E-BC64-20AB0EC705B0}" srcOrd="1" destOrd="0" presId="urn:microsoft.com/office/officeart/2005/8/layout/bList2#91"/>
    <dgm:cxn modelId="{B39D329F-ADFC-4022-9F4C-7661785E2A1F}" type="presParOf" srcId="{DBB6DB41-98F6-46AA-B628-CAF983E62B48}" destId="{E0F6C998-5693-4BDD-9069-AF61DC425B3A}" srcOrd="2" destOrd="0" presId="urn:microsoft.com/office/officeart/2005/8/layout/bList2#91"/>
    <dgm:cxn modelId="{C0D21D1F-8C20-46AE-9F3D-EEF08AF2D46F}" type="presParOf" srcId="{DBB6DB41-98F6-46AA-B628-CAF983E62B48}" destId="{B6A09970-208A-49BF-904E-B64EBDB1A8AC}" srcOrd="3" destOrd="0" presId="urn:microsoft.com/office/officeart/2005/8/layout/bList2#9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9F57B3E1-959C-48AA-B3A6-880CB80BBFEC}" type="presOf" srcId="{7A236058-1BB6-40B9-9348-7BFCF74797F7}" destId="{E0F6C998-5693-4BDD-9069-AF61DC425B3A}" srcOrd="1" destOrd="0" presId="urn:microsoft.com/office/officeart/2005/8/layout/bList2#92"/>
    <dgm:cxn modelId="{30E12D72-5069-4D58-8C8A-AC1A015BD651}" type="presOf" srcId="{7A236058-1BB6-40B9-9348-7BFCF74797F7}" destId="{8341A2DB-1040-453E-BC64-20AB0EC705B0}" srcOrd="0" destOrd="0" presId="urn:microsoft.com/office/officeart/2005/8/layout/bList2#92"/>
    <dgm:cxn modelId="{419E12E5-2CF8-412E-8DE3-ABB8B8BDDCD0}" type="presOf" srcId="{BE287C42-CD8A-42CE-8E3E-73C352BD5920}" destId="{8120550C-BC87-497C-9931-B1A996EE60C0}" srcOrd="0" destOrd="0" presId="urn:microsoft.com/office/officeart/2005/8/layout/bList2#92"/>
    <dgm:cxn modelId="{FD6DD1D8-C034-48BB-8FFA-29BD3E37E4B3}" srcId="{BE287C42-CD8A-42CE-8E3E-73C352BD5920}" destId="{7A236058-1BB6-40B9-9348-7BFCF74797F7}" srcOrd="0" destOrd="0" parTransId="{724A6807-07F6-4EB7-8D8C-1F3642101DAC}" sibTransId="{E137A754-910B-4A5F-944B-024BF7FEDA5B}"/>
    <dgm:cxn modelId="{73B389F5-D1A1-4EA9-A557-F05376045472}" type="presParOf" srcId="{8120550C-BC87-497C-9931-B1A996EE60C0}" destId="{DBB6DB41-98F6-46AA-B628-CAF983E62B48}" srcOrd="0" destOrd="0" presId="urn:microsoft.com/office/officeart/2005/8/layout/bList2#92"/>
    <dgm:cxn modelId="{FCB04BE3-0746-4410-9169-C8CB3068A2CF}" type="presParOf" srcId="{DBB6DB41-98F6-46AA-B628-CAF983E62B48}" destId="{A523E08F-BB9E-46F9-A45A-A55A85EE4841}" srcOrd="0" destOrd="0" presId="urn:microsoft.com/office/officeart/2005/8/layout/bList2#92"/>
    <dgm:cxn modelId="{AC33C71A-910D-429F-BB99-272680919C76}" type="presParOf" srcId="{DBB6DB41-98F6-46AA-B628-CAF983E62B48}" destId="{8341A2DB-1040-453E-BC64-20AB0EC705B0}" srcOrd="1" destOrd="0" presId="urn:microsoft.com/office/officeart/2005/8/layout/bList2#92"/>
    <dgm:cxn modelId="{D73B5077-4B83-4B18-BE46-4D0A19EF956A}" type="presParOf" srcId="{DBB6DB41-98F6-46AA-B628-CAF983E62B48}" destId="{E0F6C998-5693-4BDD-9069-AF61DC425B3A}" srcOrd="2" destOrd="0" presId="urn:microsoft.com/office/officeart/2005/8/layout/bList2#92"/>
    <dgm:cxn modelId="{9C06E613-DC5E-4558-B26D-3F62DF8C7457}" type="presParOf" srcId="{DBB6DB41-98F6-46AA-B628-CAF983E62B48}" destId="{B6A09970-208A-49BF-904E-B64EBDB1A8AC}" srcOrd="3" destOrd="0" presId="urn:microsoft.com/office/officeart/2005/8/layout/bList2#9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815DD35F-A055-47EA-97CD-927AFC0A01A0}" type="presOf" srcId="{BE287C42-CD8A-42CE-8E3E-73C352BD5920}" destId="{8120550C-BC87-497C-9931-B1A996EE60C0}" srcOrd="0" destOrd="0" presId="urn:microsoft.com/office/officeart/2005/8/layout/bList2#93"/>
    <dgm:cxn modelId="{31B06AB2-9C7F-4A7E-982F-8599A4C74CE0}" type="presOf" srcId="{7A236058-1BB6-40B9-9348-7BFCF74797F7}" destId="{8341A2DB-1040-453E-BC64-20AB0EC705B0}" srcOrd="0" destOrd="0" presId="urn:microsoft.com/office/officeart/2005/8/layout/bList2#93"/>
    <dgm:cxn modelId="{FD6DD1D8-C034-48BB-8FFA-29BD3E37E4B3}" srcId="{BE287C42-CD8A-42CE-8E3E-73C352BD5920}" destId="{7A236058-1BB6-40B9-9348-7BFCF74797F7}" srcOrd="0" destOrd="0" parTransId="{724A6807-07F6-4EB7-8D8C-1F3642101DAC}" sibTransId="{E137A754-910B-4A5F-944B-024BF7FEDA5B}"/>
    <dgm:cxn modelId="{307DC34C-EAC4-4EE7-BFBC-BFD3C2441753}" type="presOf" srcId="{7A236058-1BB6-40B9-9348-7BFCF74797F7}" destId="{E0F6C998-5693-4BDD-9069-AF61DC425B3A}" srcOrd="1" destOrd="0" presId="urn:microsoft.com/office/officeart/2005/8/layout/bList2#93"/>
    <dgm:cxn modelId="{09CCE881-3F8D-4BA1-9C7E-EA38E8F15BD0}" type="presParOf" srcId="{8120550C-BC87-497C-9931-B1A996EE60C0}" destId="{DBB6DB41-98F6-46AA-B628-CAF983E62B48}" srcOrd="0" destOrd="0" presId="urn:microsoft.com/office/officeart/2005/8/layout/bList2#93"/>
    <dgm:cxn modelId="{633D1C5A-1DDE-446F-9A75-43B3E48E1A36}" type="presParOf" srcId="{DBB6DB41-98F6-46AA-B628-CAF983E62B48}" destId="{A523E08F-BB9E-46F9-A45A-A55A85EE4841}" srcOrd="0" destOrd="0" presId="urn:microsoft.com/office/officeart/2005/8/layout/bList2#93"/>
    <dgm:cxn modelId="{2B933BD8-D85C-4FA5-B986-95CCF4E1B90F}" type="presParOf" srcId="{DBB6DB41-98F6-46AA-B628-CAF983E62B48}" destId="{8341A2DB-1040-453E-BC64-20AB0EC705B0}" srcOrd="1" destOrd="0" presId="urn:microsoft.com/office/officeart/2005/8/layout/bList2#93"/>
    <dgm:cxn modelId="{7A1D198C-4FA4-4D8C-9AFD-26816CC01454}" type="presParOf" srcId="{DBB6DB41-98F6-46AA-B628-CAF983E62B48}" destId="{E0F6C998-5693-4BDD-9069-AF61DC425B3A}" srcOrd="2" destOrd="0" presId="urn:microsoft.com/office/officeart/2005/8/layout/bList2#93"/>
    <dgm:cxn modelId="{F7997311-B656-4AE1-B778-23BE472D0BDF}" type="presParOf" srcId="{DBB6DB41-98F6-46AA-B628-CAF983E62B48}" destId="{B6A09970-208A-49BF-904E-B64EBDB1A8AC}" srcOrd="3" destOrd="0" presId="urn:microsoft.com/office/officeart/2005/8/layout/bList2#9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44B1C8C-7AD4-4699-9A99-A17E3E9640A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4DE6568-F492-4036-8C81-B7331C2992D9}" type="presOf" srcId="{7AD6A0FB-6385-4900-90FB-68AF47774FF2}" destId="{BF4BFA2F-8DE7-40C3-8A64-AD27EF521C2E}" srcOrd="0" destOrd="0" presId="urn:microsoft.com/office/officeart/2008/layout/BendingPictureBlocks"/>
    <dgm:cxn modelId="{76A480B4-8552-4007-88E4-F0121E56EA02}" type="presParOf" srcId="{BF4BFA2F-8DE7-40C3-8A64-AD27EF521C2E}" destId="{CC192163-CD6C-422B-A976-BFBAF75FF3E2}" srcOrd="0" destOrd="0" presId="urn:microsoft.com/office/officeart/2008/layout/BendingPictureBlocks"/>
    <dgm:cxn modelId="{26BE4CD3-BD5F-42DB-990E-D481B46E1469}" type="presParOf" srcId="{CC192163-CD6C-422B-A976-BFBAF75FF3E2}" destId="{B06CCA3E-58B5-4429-9D21-007FBB6A3AB2}" srcOrd="0" destOrd="0" presId="urn:microsoft.com/office/officeart/2008/layout/BendingPictureBlocks"/>
    <dgm:cxn modelId="{708BD4BF-6371-4D92-B560-BF5A4D9370C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0E7652D-F0C5-4BD6-A457-1672EB682B98}"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7EBE23A5-6A54-43CD-8023-E60EDD6C3EF6}" type="presOf" srcId="{7AD6A0FB-6385-4900-90FB-68AF47774FF2}" destId="{BF4BFA2F-8DE7-40C3-8A64-AD27EF521C2E}" srcOrd="0" destOrd="0" presId="urn:microsoft.com/office/officeart/2008/layout/BendingPictureBlocks"/>
    <dgm:cxn modelId="{AF6C523F-E5EF-43B3-81A1-310236CD54F3}" type="presParOf" srcId="{BF4BFA2F-8DE7-40C3-8A64-AD27EF521C2E}" destId="{CC192163-CD6C-422B-A976-BFBAF75FF3E2}" srcOrd="0" destOrd="0" presId="urn:microsoft.com/office/officeart/2008/layout/BendingPictureBlocks"/>
    <dgm:cxn modelId="{EBD425F5-09B1-4766-B4D3-D26AA06CD60D}" type="presParOf" srcId="{CC192163-CD6C-422B-A976-BFBAF75FF3E2}" destId="{B06CCA3E-58B5-4429-9D21-007FBB6A3AB2}" srcOrd="0" destOrd="0" presId="urn:microsoft.com/office/officeart/2008/layout/BendingPictureBlocks"/>
    <dgm:cxn modelId="{18517A42-EB80-4796-A530-FC6FBE626C5B}"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3B3D03A-C4E9-4C1D-8131-CA8FAAC7DC4A}" type="presOf" srcId="{19CCEB87-305D-4E48-84B8-1EA85244D5BB}" destId="{78C89192-6868-4DDA-9D94-4C22E8F40D37}" srcOrd="0" destOrd="0" presId="urn:microsoft.com/office/officeart/2008/layout/BendingPictureBlocks"/>
    <dgm:cxn modelId="{C21DB02E-0971-4147-8FA7-63BD9A0C49E2}"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14F1144-C353-48A4-AC6C-AC591D98A347}" type="presParOf" srcId="{BF4BFA2F-8DE7-40C3-8A64-AD27EF521C2E}" destId="{CC192163-CD6C-422B-A976-BFBAF75FF3E2}" srcOrd="0" destOrd="0" presId="urn:microsoft.com/office/officeart/2008/layout/BendingPictureBlocks"/>
    <dgm:cxn modelId="{94C1AB19-5684-4772-A0C4-844A9BAFDF93}" type="presParOf" srcId="{CC192163-CD6C-422B-A976-BFBAF75FF3E2}" destId="{B06CCA3E-58B5-4429-9D21-007FBB6A3AB2}" srcOrd="0" destOrd="0" presId="urn:microsoft.com/office/officeart/2008/layout/BendingPictureBlocks"/>
    <dgm:cxn modelId="{320A2573-472E-425B-930D-32AD11D40EC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AA5AB4D3-30BA-49EB-9BFE-C1B4DACBFBB3}" type="presOf" srcId="{7A236058-1BB6-40B9-9348-7BFCF74797F7}" destId="{8341A2DB-1040-453E-BC64-20AB0EC705B0}" srcOrd="0" destOrd="0" presId="urn:microsoft.com/office/officeart/2005/8/layout/bList2#94"/>
    <dgm:cxn modelId="{3DC4297E-7DC5-4344-8B49-793166242CE1}" type="presOf" srcId="{7A236058-1BB6-40B9-9348-7BFCF74797F7}" destId="{E0F6C998-5693-4BDD-9069-AF61DC425B3A}" srcOrd="1" destOrd="0" presId="urn:microsoft.com/office/officeart/2005/8/layout/bList2#94"/>
    <dgm:cxn modelId="{4C8E2E7A-3DBA-41B4-9A26-CE8CEA00431C}" type="presOf" srcId="{BE287C42-CD8A-42CE-8E3E-73C352BD5920}" destId="{8120550C-BC87-497C-9931-B1A996EE60C0}" srcOrd="0" destOrd="0" presId="urn:microsoft.com/office/officeart/2005/8/layout/bList2#94"/>
    <dgm:cxn modelId="{FD6DD1D8-C034-48BB-8FFA-29BD3E37E4B3}" srcId="{BE287C42-CD8A-42CE-8E3E-73C352BD5920}" destId="{7A236058-1BB6-40B9-9348-7BFCF74797F7}" srcOrd="0" destOrd="0" parTransId="{724A6807-07F6-4EB7-8D8C-1F3642101DAC}" sibTransId="{E137A754-910B-4A5F-944B-024BF7FEDA5B}"/>
    <dgm:cxn modelId="{AEDBC72B-9B7E-4E6E-B389-C4A38A5D7B2D}" type="presParOf" srcId="{8120550C-BC87-497C-9931-B1A996EE60C0}" destId="{DBB6DB41-98F6-46AA-B628-CAF983E62B48}" srcOrd="0" destOrd="0" presId="urn:microsoft.com/office/officeart/2005/8/layout/bList2#94"/>
    <dgm:cxn modelId="{07AD2FFE-3997-441F-8CC7-55FCF951BD57}" type="presParOf" srcId="{DBB6DB41-98F6-46AA-B628-CAF983E62B48}" destId="{A523E08F-BB9E-46F9-A45A-A55A85EE4841}" srcOrd="0" destOrd="0" presId="urn:microsoft.com/office/officeart/2005/8/layout/bList2#94"/>
    <dgm:cxn modelId="{3FE9054C-0575-4FCC-B8C6-9946E5B68185}" type="presParOf" srcId="{DBB6DB41-98F6-46AA-B628-CAF983E62B48}" destId="{8341A2DB-1040-453E-BC64-20AB0EC705B0}" srcOrd="1" destOrd="0" presId="urn:microsoft.com/office/officeart/2005/8/layout/bList2#94"/>
    <dgm:cxn modelId="{B93D6FB7-285B-4154-8E28-0AE49F7129B7}" type="presParOf" srcId="{DBB6DB41-98F6-46AA-B628-CAF983E62B48}" destId="{E0F6C998-5693-4BDD-9069-AF61DC425B3A}" srcOrd="2" destOrd="0" presId="urn:microsoft.com/office/officeart/2005/8/layout/bList2#94"/>
    <dgm:cxn modelId="{A1697AD9-01DA-41E3-AEF1-BC8900732070}" type="presParOf" srcId="{DBB6DB41-98F6-46AA-B628-CAF983E62B48}" destId="{B6A09970-208A-49BF-904E-B64EBDB1A8AC}" srcOrd="3" destOrd="0" presId="urn:microsoft.com/office/officeart/2005/8/layout/bList2#9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BF2D35F9-0950-47C6-9CC4-F69885C92DE0}" type="presOf" srcId="{BE287C42-CD8A-42CE-8E3E-73C352BD5920}" destId="{8120550C-BC87-497C-9931-B1A996EE60C0}" srcOrd="0" destOrd="0" presId="urn:microsoft.com/office/officeart/2005/8/layout/bList2#95"/>
    <dgm:cxn modelId="{604A4B80-100C-488A-914E-7EE2BCFB866A}" type="presOf" srcId="{7A236058-1BB6-40B9-9348-7BFCF74797F7}" destId="{8341A2DB-1040-453E-BC64-20AB0EC705B0}" srcOrd="0" destOrd="0" presId="urn:microsoft.com/office/officeart/2005/8/layout/bList2#95"/>
    <dgm:cxn modelId="{848F1271-B424-4B4F-83B9-EE78B3A3C74C}" type="presOf" srcId="{7A236058-1BB6-40B9-9348-7BFCF74797F7}" destId="{E0F6C998-5693-4BDD-9069-AF61DC425B3A}" srcOrd="1" destOrd="0" presId="urn:microsoft.com/office/officeart/2005/8/layout/bList2#95"/>
    <dgm:cxn modelId="{FD6DD1D8-C034-48BB-8FFA-29BD3E37E4B3}" srcId="{BE287C42-CD8A-42CE-8E3E-73C352BD5920}" destId="{7A236058-1BB6-40B9-9348-7BFCF74797F7}" srcOrd="0" destOrd="0" parTransId="{724A6807-07F6-4EB7-8D8C-1F3642101DAC}" sibTransId="{E137A754-910B-4A5F-944B-024BF7FEDA5B}"/>
    <dgm:cxn modelId="{E7AE9C90-1B57-47A2-A0BD-A9B40E302707}" type="presParOf" srcId="{8120550C-BC87-497C-9931-B1A996EE60C0}" destId="{DBB6DB41-98F6-46AA-B628-CAF983E62B48}" srcOrd="0" destOrd="0" presId="urn:microsoft.com/office/officeart/2005/8/layout/bList2#95"/>
    <dgm:cxn modelId="{699BBA36-BC4D-476D-B60A-3BCD24E80980}" type="presParOf" srcId="{DBB6DB41-98F6-46AA-B628-CAF983E62B48}" destId="{A523E08F-BB9E-46F9-A45A-A55A85EE4841}" srcOrd="0" destOrd="0" presId="urn:microsoft.com/office/officeart/2005/8/layout/bList2#95"/>
    <dgm:cxn modelId="{D19E7FB9-A52A-4F80-88E7-073F22D239F6}" type="presParOf" srcId="{DBB6DB41-98F6-46AA-B628-CAF983E62B48}" destId="{8341A2DB-1040-453E-BC64-20AB0EC705B0}" srcOrd="1" destOrd="0" presId="urn:microsoft.com/office/officeart/2005/8/layout/bList2#95"/>
    <dgm:cxn modelId="{C129C55C-9F17-4EB2-9D36-781BA61D732E}" type="presParOf" srcId="{DBB6DB41-98F6-46AA-B628-CAF983E62B48}" destId="{E0F6C998-5693-4BDD-9069-AF61DC425B3A}" srcOrd="2" destOrd="0" presId="urn:microsoft.com/office/officeart/2005/8/layout/bList2#95"/>
    <dgm:cxn modelId="{D0B446A0-A92E-4FA1-8E23-CB9BB73C7E1D}" type="presParOf" srcId="{DBB6DB41-98F6-46AA-B628-CAF983E62B48}" destId="{B6A09970-208A-49BF-904E-B64EBDB1A8AC}" srcOrd="3" destOrd="0" presId="urn:microsoft.com/office/officeart/2005/8/layout/bList2#9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6E8CF74E-1E23-47BD-8638-6BB513F19B16}" type="presOf" srcId="{7A236058-1BB6-40B9-9348-7BFCF74797F7}" destId="{8341A2DB-1040-453E-BC64-20AB0EC705B0}" srcOrd="0" destOrd="0" presId="urn:microsoft.com/office/officeart/2005/8/layout/bList2#17"/>
    <dgm:cxn modelId="{CDB1EC8A-DD23-46CE-B33C-6F6C5328EFFC}" type="presOf" srcId="{BE287C42-CD8A-42CE-8E3E-73C352BD5920}" destId="{8120550C-BC87-497C-9931-B1A996EE60C0}" srcOrd="0" destOrd="0" presId="urn:microsoft.com/office/officeart/2005/8/layout/bList2#17"/>
    <dgm:cxn modelId="{FD6DD1D8-C034-48BB-8FFA-29BD3E37E4B3}" srcId="{BE287C42-CD8A-42CE-8E3E-73C352BD5920}" destId="{7A236058-1BB6-40B9-9348-7BFCF74797F7}" srcOrd="0" destOrd="0" parTransId="{724A6807-07F6-4EB7-8D8C-1F3642101DAC}" sibTransId="{E137A754-910B-4A5F-944B-024BF7FEDA5B}"/>
    <dgm:cxn modelId="{DA16A427-13C2-4A3F-862B-FAF9D7D59F46}" type="presOf" srcId="{7A236058-1BB6-40B9-9348-7BFCF74797F7}" destId="{E0F6C998-5693-4BDD-9069-AF61DC425B3A}" srcOrd="1" destOrd="0" presId="urn:microsoft.com/office/officeart/2005/8/layout/bList2#17"/>
    <dgm:cxn modelId="{053C236A-DF40-4002-B911-1D44AA0FF1A2}" type="presParOf" srcId="{8120550C-BC87-497C-9931-B1A996EE60C0}" destId="{DBB6DB41-98F6-46AA-B628-CAF983E62B48}" srcOrd="0" destOrd="0" presId="urn:microsoft.com/office/officeart/2005/8/layout/bList2#17"/>
    <dgm:cxn modelId="{94841928-1177-407B-AD2D-294497FC869E}" type="presParOf" srcId="{DBB6DB41-98F6-46AA-B628-CAF983E62B48}" destId="{A523E08F-BB9E-46F9-A45A-A55A85EE4841}" srcOrd="0" destOrd="0" presId="urn:microsoft.com/office/officeart/2005/8/layout/bList2#17"/>
    <dgm:cxn modelId="{F07222A3-DEAE-4601-AFB7-A0B9F328CE07}" type="presParOf" srcId="{DBB6DB41-98F6-46AA-B628-CAF983E62B48}" destId="{8341A2DB-1040-453E-BC64-20AB0EC705B0}" srcOrd="1" destOrd="0" presId="urn:microsoft.com/office/officeart/2005/8/layout/bList2#17"/>
    <dgm:cxn modelId="{0F157D8A-DD4D-403A-83DA-7B590362E979}" type="presParOf" srcId="{DBB6DB41-98F6-46AA-B628-CAF983E62B48}" destId="{E0F6C998-5693-4BDD-9069-AF61DC425B3A}" srcOrd="2" destOrd="0" presId="urn:microsoft.com/office/officeart/2005/8/layout/bList2#17"/>
    <dgm:cxn modelId="{C8A7CC31-3269-4DB0-94D6-8D61FE035418}" type="presParOf" srcId="{DBB6DB41-98F6-46AA-B628-CAF983E62B48}" destId="{B6A09970-208A-49BF-904E-B64EBDB1A8AC}" srcOrd="3" destOrd="0" presId="urn:microsoft.com/office/officeart/2005/8/layout/bList2#1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4EBCC9F1-5E2F-4E4B-840C-4B0F6FC3B9F6}" type="presOf" srcId="{7A236058-1BB6-40B9-9348-7BFCF74797F7}" destId="{E0F6C998-5693-4BDD-9069-AF61DC425B3A}" srcOrd="1" destOrd="0" presId="urn:microsoft.com/office/officeart/2005/8/layout/bList2#96"/>
    <dgm:cxn modelId="{7B5A2F00-8EA8-44E8-9025-CABA475C9F20}" type="presOf" srcId="{7A236058-1BB6-40B9-9348-7BFCF74797F7}" destId="{8341A2DB-1040-453E-BC64-20AB0EC705B0}" srcOrd="0" destOrd="0" presId="urn:microsoft.com/office/officeart/2005/8/layout/bList2#96"/>
    <dgm:cxn modelId="{FD6DD1D8-C034-48BB-8FFA-29BD3E37E4B3}" srcId="{BE287C42-CD8A-42CE-8E3E-73C352BD5920}" destId="{7A236058-1BB6-40B9-9348-7BFCF74797F7}" srcOrd="0" destOrd="0" parTransId="{724A6807-07F6-4EB7-8D8C-1F3642101DAC}" sibTransId="{E137A754-910B-4A5F-944B-024BF7FEDA5B}"/>
    <dgm:cxn modelId="{52E17BB8-2EE1-4E71-A611-760069C74060}" type="presOf" srcId="{BE287C42-CD8A-42CE-8E3E-73C352BD5920}" destId="{8120550C-BC87-497C-9931-B1A996EE60C0}" srcOrd="0" destOrd="0" presId="urn:microsoft.com/office/officeart/2005/8/layout/bList2#96"/>
    <dgm:cxn modelId="{C6D179EE-C178-4484-B892-DCE3C64CC8C5}" type="presParOf" srcId="{8120550C-BC87-497C-9931-B1A996EE60C0}" destId="{DBB6DB41-98F6-46AA-B628-CAF983E62B48}" srcOrd="0" destOrd="0" presId="urn:microsoft.com/office/officeart/2005/8/layout/bList2#96"/>
    <dgm:cxn modelId="{F47A14F3-ADF8-4087-8EFD-D440AD3961C4}" type="presParOf" srcId="{DBB6DB41-98F6-46AA-B628-CAF983E62B48}" destId="{A523E08F-BB9E-46F9-A45A-A55A85EE4841}" srcOrd="0" destOrd="0" presId="urn:microsoft.com/office/officeart/2005/8/layout/bList2#96"/>
    <dgm:cxn modelId="{FEC2F3BD-0B3D-4E62-96E9-5137A267153E}" type="presParOf" srcId="{DBB6DB41-98F6-46AA-B628-CAF983E62B48}" destId="{8341A2DB-1040-453E-BC64-20AB0EC705B0}" srcOrd="1" destOrd="0" presId="urn:microsoft.com/office/officeart/2005/8/layout/bList2#96"/>
    <dgm:cxn modelId="{91AC1081-2C4E-46EF-BD44-BC782B6828C3}" type="presParOf" srcId="{DBB6DB41-98F6-46AA-B628-CAF983E62B48}" destId="{E0F6C998-5693-4BDD-9069-AF61DC425B3A}" srcOrd="2" destOrd="0" presId="urn:microsoft.com/office/officeart/2005/8/layout/bList2#96"/>
    <dgm:cxn modelId="{0E98714F-4455-4DA0-80F2-382C988083C5}" type="presParOf" srcId="{DBB6DB41-98F6-46AA-B628-CAF983E62B48}" destId="{B6A09970-208A-49BF-904E-B64EBDB1A8AC}" srcOrd="3" destOrd="0" presId="urn:microsoft.com/office/officeart/2005/8/layout/bList2#9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8F195810-772F-46BC-9F58-24164DDA957E}" type="presOf" srcId="{BE287C42-CD8A-42CE-8E3E-73C352BD5920}" destId="{8120550C-BC87-497C-9931-B1A996EE60C0}" srcOrd="0" destOrd="0" presId="urn:microsoft.com/office/officeart/2005/8/layout/bList2#97"/>
    <dgm:cxn modelId="{4F8489B0-52EF-48D8-A43B-F0084704D795}" type="presOf" srcId="{7A236058-1BB6-40B9-9348-7BFCF74797F7}" destId="{E0F6C998-5693-4BDD-9069-AF61DC425B3A}" srcOrd="1" destOrd="0" presId="urn:microsoft.com/office/officeart/2005/8/layout/bList2#97"/>
    <dgm:cxn modelId="{15AF03A6-C516-4FDF-A37B-A7E70DD71EB8}" type="presOf" srcId="{7A236058-1BB6-40B9-9348-7BFCF74797F7}" destId="{8341A2DB-1040-453E-BC64-20AB0EC705B0}" srcOrd="0" destOrd="0" presId="urn:microsoft.com/office/officeart/2005/8/layout/bList2#97"/>
    <dgm:cxn modelId="{FD6DD1D8-C034-48BB-8FFA-29BD3E37E4B3}" srcId="{BE287C42-CD8A-42CE-8E3E-73C352BD5920}" destId="{7A236058-1BB6-40B9-9348-7BFCF74797F7}" srcOrd="0" destOrd="0" parTransId="{724A6807-07F6-4EB7-8D8C-1F3642101DAC}" sibTransId="{E137A754-910B-4A5F-944B-024BF7FEDA5B}"/>
    <dgm:cxn modelId="{3FB8D7CE-88E1-45C8-BCD1-AE9CBF62B8C6}" type="presParOf" srcId="{8120550C-BC87-497C-9931-B1A996EE60C0}" destId="{DBB6DB41-98F6-46AA-B628-CAF983E62B48}" srcOrd="0" destOrd="0" presId="urn:microsoft.com/office/officeart/2005/8/layout/bList2#97"/>
    <dgm:cxn modelId="{01971F6C-7C42-44E2-9060-CB5812F82960}" type="presParOf" srcId="{DBB6DB41-98F6-46AA-B628-CAF983E62B48}" destId="{A523E08F-BB9E-46F9-A45A-A55A85EE4841}" srcOrd="0" destOrd="0" presId="urn:microsoft.com/office/officeart/2005/8/layout/bList2#97"/>
    <dgm:cxn modelId="{4F3990D1-4303-4D27-8797-6C03DFEA501D}" type="presParOf" srcId="{DBB6DB41-98F6-46AA-B628-CAF983E62B48}" destId="{8341A2DB-1040-453E-BC64-20AB0EC705B0}" srcOrd="1" destOrd="0" presId="urn:microsoft.com/office/officeart/2005/8/layout/bList2#97"/>
    <dgm:cxn modelId="{9C6CDA91-E5CB-4CDD-A6DE-C8E7B67D6665}" type="presParOf" srcId="{DBB6DB41-98F6-46AA-B628-CAF983E62B48}" destId="{E0F6C998-5693-4BDD-9069-AF61DC425B3A}" srcOrd="2" destOrd="0" presId="urn:microsoft.com/office/officeart/2005/8/layout/bList2#97"/>
    <dgm:cxn modelId="{260AB35A-E499-430C-97EB-39CBEA1BE746}" type="presParOf" srcId="{DBB6DB41-98F6-46AA-B628-CAF983E62B48}" destId="{B6A09970-208A-49BF-904E-B64EBDB1A8AC}" srcOrd="3" destOrd="0" presId="urn:microsoft.com/office/officeart/2005/8/layout/bList2#9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30BBA04-F154-4A2D-9602-BF2ECC6E615A}" type="presOf" srcId="{7A236058-1BB6-40B9-9348-7BFCF74797F7}" destId="{E0F6C998-5693-4BDD-9069-AF61DC425B3A}" srcOrd="1" destOrd="0" presId="urn:microsoft.com/office/officeart/2005/8/layout/bList2#98"/>
    <dgm:cxn modelId="{326357E1-BAFA-4B89-BEB2-B129A6B8501F}" type="presOf" srcId="{7A236058-1BB6-40B9-9348-7BFCF74797F7}" destId="{8341A2DB-1040-453E-BC64-20AB0EC705B0}" srcOrd="0" destOrd="0" presId="urn:microsoft.com/office/officeart/2005/8/layout/bList2#98"/>
    <dgm:cxn modelId="{25CB1532-65EE-4FE8-91E2-9C23BBEC89A1}" type="presOf" srcId="{BE287C42-CD8A-42CE-8E3E-73C352BD5920}" destId="{8120550C-BC87-497C-9931-B1A996EE60C0}" srcOrd="0" destOrd="0" presId="urn:microsoft.com/office/officeart/2005/8/layout/bList2#98"/>
    <dgm:cxn modelId="{FD6DD1D8-C034-48BB-8FFA-29BD3E37E4B3}" srcId="{BE287C42-CD8A-42CE-8E3E-73C352BD5920}" destId="{7A236058-1BB6-40B9-9348-7BFCF74797F7}" srcOrd="0" destOrd="0" parTransId="{724A6807-07F6-4EB7-8D8C-1F3642101DAC}" sibTransId="{E137A754-910B-4A5F-944B-024BF7FEDA5B}"/>
    <dgm:cxn modelId="{26C0BF99-58A0-4430-977B-37E7BD8C98D6}" type="presParOf" srcId="{8120550C-BC87-497C-9931-B1A996EE60C0}" destId="{DBB6DB41-98F6-46AA-B628-CAF983E62B48}" srcOrd="0" destOrd="0" presId="urn:microsoft.com/office/officeart/2005/8/layout/bList2#98"/>
    <dgm:cxn modelId="{44C67C9C-A109-428D-ADFA-EA2987C8EA80}" type="presParOf" srcId="{DBB6DB41-98F6-46AA-B628-CAF983E62B48}" destId="{A523E08F-BB9E-46F9-A45A-A55A85EE4841}" srcOrd="0" destOrd="0" presId="urn:microsoft.com/office/officeart/2005/8/layout/bList2#98"/>
    <dgm:cxn modelId="{9875DBCE-CF1A-4C6A-B80A-F81C006690B0}" type="presParOf" srcId="{DBB6DB41-98F6-46AA-B628-CAF983E62B48}" destId="{8341A2DB-1040-453E-BC64-20AB0EC705B0}" srcOrd="1" destOrd="0" presId="urn:microsoft.com/office/officeart/2005/8/layout/bList2#98"/>
    <dgm:cxn modelId="{E8A06407-19EE-4ABF-8CCC-FC0215AAF54F}" type="presParOf" srcId="{DBB6DB41-98F6-46AA-B628-CAF983E62B48}" destId="{E0F6C998-5693-4BDD-9069-AF61DC425B3A}" srcOrd="2" destOrd="0" presId="urn:microsoft.com/office/officeart/2005/8/layout/bList2#98"/>
    <dgm:cxn modelId="{C1A0E203-40E6-437B-B3CD-F9DD31BE2703}" type="presParOf" srcId="{DBB6DB41-98F6-46AA-B628-CAF983E62B48}" destId="{B6A09970-208A-49BF-904E-B64EBDB1A8AC}" srcOrd="3" destOrd="0" presId="urn:microsoft.com/office/officeart/2005/8/layout/bList2#9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58905316-03F7-4C19-8DA8-A6BAF3D5BCD4}" type="presOf" srcId="{7A236058-1BB6-40B9-9348-7BFCF74797F7}" destId="{E0F6C998-5693-4BDD-9069-AF61DC425B3A}" srcOrd="1" destOrd="0" presId="urn:microsoft.com/office/officeart/2005/8/layout/bList2#99"/>
    <dgm:cxn modelId="{FD6DD1D8-C034-48BB-8FFA-29BD3E37E4B3}" srcId="{BE287C42-CD8A-42CE-8E3E-73C352BD5920}" destId="{7A236058-1BB6-40B9-9348-7BFCF74797F7}" srcOrd="0" destOrd="0" parTransId="{724A6807-07F6-4EB7-8D8C-1F3642101DAC}" sibTransId="{E137A754-910B-4A5F-944B-024BF7FEDA5B}"/>
    <dgm:cxn modelId="{10BD8644-8160-4902-8F4E-F500EFB9AB4B}" type="presOf" srcId="{BE287C42-CD8A-42CE-8E3E-73C352BD5920}" destId="{8120550C-BC87-497C-9931-B1A996EE60C0}" srcOrd="0" destOrd="0" presId="urn:microsoft.com/office/officeart/2005/8/layout/bList2#99"/>
    <dgm:cxn modelId="{A08A2C47-30F0-4490-80BC-480FBB44A3BC}" type="presOf" srcId="{7A236058-1BB6-40B9-9348-7BFCF74797F7}" destId="{8341A2DB-1040-453E-BC64-20AB0EC705B0}" srcOrd="0" destOrd="0" presId="urn:microsoft.com/office/officeart/2005/8/layout/bList2#99"/>
    <dgm:cxn modelId="{A2369BEF-90B8-4321-A473-1ECC351701C1}" type="presParOf" srcId="{8120550C-BC87-497C-9931-B1A996EE60C0}" destId="{DBB6DB41-98F6-46AA-B628-CAF983E62B48}" srcOrd="0" destOrd="0" presId="urn:microsoft.com/office/officeart/2005/8/layout/bList2#99"/>
    <dgm:cxn modelId="{9258ED30-9D94-4633-A0F3-5863264A0A48}" type="presParOf" srcId="{DBB6DB41-98F6-46AA-B628-CAF983E62B48}" destId="{A523E08F-BB9E-46F9-A45A-A55A85EE4841}" srcOrd="0" destOrd="0" presId="urn:microsoft.com/office/officeart/2005/8/layout/bList2#99"/>
    <dgm:cxn modelId="{D8E2588A-F9A6-4ACE-9685-53395E7F9B9B}" type="presParOf" srcId="{DBB6DB41-98F6-46AA-B628-CAF983E62B48}" destId="{8341A2DB-1040-453E-BC64-20AB0EC705B0}" srcOrd="1" destOrd="0" presId="urn:microsoft.com/office/officeart/2005/8/layout/bList2#99"/>
    <dgm:cxn modelId="{5F06475C-2E2A-4F40-ADF9-DF4D4D0A9562}" type="presParOf" srcId="{DBB6DB41-98F6-46AA-B628-CAF983E62B48}" destId="{E0F6C998-5693-4BDD-9069-AF61DC425B3A}" srcOrd="2" destOrd="0" presId="urn:microsoft.com/office/officeart/2005/8/layout/bList2#99"/>
    <dgm:cxn modelId="{C895FE85-B3DC-4B23-9D8D-AA922931D2A1}" type="presParOf" srcId="{DBB6DB41-98F6-46AA-B628-CAF983E62B48}" destId="{B6A09970-208A-49BF-904E-B64EBDB1A8AC}" srcOrd="3" destOrd="0" presId="urn:microsoft.com/office/officeart/2005/8/layout/bList2#99"/>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8AD4E806-0FCB-4E3C-89E3-D3C87152D3AD}" type="presOf" srcId="{7A236058-1BB6-40B9-9348-7BFCF74797F7}" destId="{8341A2DB-1040-453E-BC64-20AB0EC705B0}" srcOrd="0" destOrd="0" presId="urn:microsoft.com/office/officeart/2005/8/layout/bList2#100"/>
    <dgm:cxn modelId="{E8EE3AB2-3381-44CC-928F-58869B684AE4}" type="presOf" srcId="{BE287C42-CD8A-42CE-8E3E-73C352BD5920}" destId="{8120550C-BC87-497C-9931-B1A996EE60C0}" srcOrd="0" destOrd="0" presId="urn:microsoft.com/office/officeart/2005/8/layout/bList2#100"/>
    <dgm:cxn modelId="{9AD0DD7E-6CBA-44FC-A536-FEBC77AF11F7}" type="presOf" srcId="{7A236058-1BB6-40B9-9348-7BFCF74797F7}" destId="{E0F6C998-5693-4BDD-9069-AF61DC425B3A}" srcOrd="1" destOrd="0" presId="urn:microsoft.com/office/officeart/2005/8/layout/bList2#100"/>
    <dgm:cxn modelId="{3A5D277A-007F-4428-A8BF-986A2972D23D}" type="presParOf" srcId="{8120550C-BC87-497C-9931-B1A996EE60C0}" destId="{DBB6DB41-98F6-46AA-B628-CAF983E62B48}" srcOrd="0" destOrd="0" presId="urn:microsoft.com/office/officeart/2005/8/layout/bList2#100"/>
    <dgm:cxn modelId="{28E869A3-AD44-4ADE-B2B0-3CF7BE48DB8C}" type="presParOf" srcId="{DBB6DB41-98F6-46AA-B628-CAF983E62B48}" destId="{A523E08F-BB9E-46F9-A45A-A55A85EE4841}" srcOrd="0" destOrd="0" presId="urn:microsoft.com/office/officeart/2005/8/layout/bList2#100"/>
    <dgm:cxn modelId="{7F20B442-2B5F-41AF-AF4E-BFF9C6D85E9E}" type="presParOf" srcId="{DBB6DB41-98F6-46AA-B628-CAF983E62B48}" destId="{8341A2DB-1040-453E-BC64-20AB0EC705B0}" srcOrd="1" destOrd="0" presId="urn:microsoft.com/office/officeart/2005/8/layout/bList2#100"/>
    <dgm:cxn modelId="{0212D097-51A0-42B2-8DB7-23205AD05F4B}" type="presParOf" srcId="{DBB6DB41-98F6-46AA-B628-CAF983E62B48}" destId="{E0F6C998-5693-4BDD-9069-AF61DC425B3A}" srcOrd="2" destOrd="0" presId="urn:microsoft.com/office/officeart/2005/8/layout/bList2#100"/>
    <dgm:cxn modelId="{AEE3AFE6-E524-4515-995B-C7D9A85B9ACD}" type="presParOf" srcId="{DBB6DB41-98F6-46AA-B628-CAF983E62B48}" destId="{B6A09970-208A-49BF-904E-B64EBDB1A8AC}" srcOrd="3" destOrd="0" presId="urn:microsoft.com/office/officeart/2005/8/layout/bList2#100"/>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7DBF498A-ACCD-440E-9DD8-9A2C3C9084C3}" type="presOf" srcId="{7A236058-1BB6-40B9-9348-7BFCF74797F7}" destId="{E0F6C998-5693-4BDD-9069-AF61DC425B3A}" srcOrd="1" destOrd="0" presId="urn:microsoft.com/office/officeart/2005/8/layout/bList2#101"/>
    <dgm:cxn modelId="{2BB70FBA-4B69-4148-9ECC-EFD3B918D9AF}" type="presOf" srcId="{7A236058-1BB6-40B9-9348-7BFCF74797F7}" destId="{8341A2DB-1040-453E-BC64-20AB0EC705B0}" srcOrd="0" destOrd="0" presId="urn:microsoft.com/office/officeart/2005/8/layout/bList2#101"/>
    <dgm:cxn modelId="{E682B4EA-D747-4ECD-9D3A-25B1403EB3F5}" type="presOf" srcId="{BE287C42-CD8A-42CE-8E3E-73C352BD5920}" destId="{8120550C-BC87-497C-9931-B1A996EE60C0}" srcOrd="0" destOrd="0" presId="urn:microsoft.com/office/officeart/2005/8/layout/bList2#101"/>
    <dgm:cxn modelId="{FD6DD1D8-C034-48BB-8FFA-29BD3E37E4B3}" srcId="{BE287C42-CD8A-42CE-8E3E-73C352BD5920}" destId="{7A236058-1BB6-40B9-9348-7BFCF74797F7}" srcOrd="0" destOrd="0" parTransId="{724A6807-07F6-4EB7-8D8C-1F3642101DAC}" sibTransId="{E137A754-910B-4A5F-944B-024BF7FEDA5B}"/>
    <dgm:cxn modelId="{214E04B1-C72C-43A9-B1A0-6229C72CEC6A}" type="presParOf" srcId="{8120550C-BC87-497C-9931-B1A996EE60C0}" destId="{DBB6DB41-98F6-46AA-B628-CAF983E62B48}" srcOrd="0" destOrd="0" presId="urn:microsoft.com/office/officeart/2005/8/layout/bList2#101"/>
    <dgm:cxn modelId="{1AEFCC7E-1394-40C9-82B5-9CBD103C2C30}" type="presParOf" srcId="{DBB6DB41-98F6-46AA-B628-CAF983E62B48}" destId="{A523E08F-BB9E-46F9-A45A-A55A85EE4841}" srcOrd="0" destOrd="0" presId="urn:microsoft.com/office/officeart/2005/8/layout/bList2#101"/>
    <dgm:cxn modelId="{812E6EE6-5FD1-4A91-BB32-4428362F2935}" type="presParOf" srcId="{DBB6DB41-98F6-46AA-B628-CAF983E62B48}" destId="{8341A2DB-1040-453E-BC64-20AB0EC705B0}" srcOrd="1" destOrd="0" presId="urn:microsoft.com/office/officeart/2005/8/layout/bList2#101"/>
    <dgm:cxn modelId="{0EC0E63C-48FB-4EEA-867C-BC7611FB3CE4}" type="presParOf" srcId="{DBB6DB41-98F6-46AA-B628-CAF983E62B48}" destId="{E0F6C998-5693-4BDD-9069-AF61DC425B3A}" srcOrd="2" destOrd="0" presId="urn:microsoft.com/office/officeart/2005/8/layout/bList2#101"/>
    <dgm:cxn modelId="{C8C5D4A5-5648-4E3D-804B-B493AE975411}" type="presParOf" srcId="{DBB6DB41-98F6-46AA-B628-CAF983E62B48}" destId="{B6A09970-208A-49BF-904E-B64EBDB1A8AC}" srcOrd="3" destOrd="0" presId="urn:microsoft.com/office/officeart/2005/8/layout/bList2#101"/>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14339" custLinFactNeighborY="13466"/>
      <dgm:spPr>
        <a:ln w="19050">
          <a:solidFill>
            <a:schemeClr val="tx1">
              <a:lumMod val="65000"/>
              <a:lumOff val="35000"/>
              <a:alpha val="90000"/>
            </a:schemeClr>
          </a:solidFill>
        </a:ln>
      </dgm:spPr>
      <dgm:t>
        <a:bodyPr/>
        <a:lstStyle/>
        <a:p>
          <a:endParaRPr lang="en-US"/>
        </a:p>
      </dgm:t>
    </dgm:pt>
  </dgm:ptLst>
  <dgm:cxnLst>
    <dgm:cxn modelId="{F5EB6A1F-D27A-46D6-B15C-C978379EED37}" type="presOf" srcId="{7A236058-1BB6-40B9-9348-7BFCF74797F7}" destId="{8341A2DB-1040-453E-BC64-20AB0EC705B0}" srcOrd="0" destOrd="0" presId="urn:microsoft.com/office/officeart/2005/8/layout/bList2#102"/>
    <dgm:cxn modelId="{FD6DD1D8-C034-48BB-8FFA-29BD3E37E4B3}" srcId="{BE287C42-CD8A-42CE-8E3E-73C352BD5920}" destId="{7A236058-1BB6-40B9-9348-7BFCF74797F7}" srcOrd="0" destOrd="0" parTransId="{724A6807-07F6-4EB7-8D8C-1F3642101DAC}" sibTransId="{E137A754-910B-4A5F-944B-024BF7FEDA5B}"/>
    <dgm:cxn modelId="{17915858-6AB3-4BC9-AD83-A0FD19855E10}" type="presOf" srcId="{BE287C42-CD8A-42CE-8E3E-73C352BD5920}" destId="{8120550C-BC87-497C-9931-B1A996EE60C0}" srcOrd="0" destOrd="0" presId="urn:microsoft.com/office/officeart/2005/8/layout/bList2#102"/>
    <dgm:cxn modelId="{A1E23BB2-FCE4-424F-A764-9D9BF99356BB}" type="presOf" srcId="{7A236058-1BB6-40B9-9348-7BFCF74797F7}" destId="{E0F6C998-5693-4BDD-9069-AF61DC425B3A}" srcOrd="1" destOrd="0" presId="urn:microsoft.com/office/officeart/2005/8/layout/bList2#102"/>
    <dgm:cxn modelId="{3F7F755B-4857-45FE-8534-6E7331E1D68C}" type="presParOf" srcId="{8120550C-BC87-497C-9931-B1A996EE60C0}" destId="{DBB6DB41-98F6-46AA-B628-CAF983E62B48}" srcOrd="0" destOrd="0" presId="urn:microsoft.com/office/officeart/2005/8/layout/bList2#102"/>
    <dgm:cxn modelId="{EEEA8822-7FDB-4F31-8F99-2CD181786702}" type="presParOf" srcId="{DBB6DB41-98F6-46AA-B628-CAF983E62B48}" destId="{A523E08F-BB9E-46F9-A45A-A55A85EE4841}" srcOrd="0" destOrd="0" presId="urn:microsoft.com/office/officeart/2005/8/layout/bList2#102"/>
    <dgm:cxn modelId="{C20CE1F7-8784-4D68-BD24-6F6C2730D5A3}" type="presParOf" srcId="{DBB6DB41-98F6-46AA-B628-CAF983E62B48}" destId="{8341A2DB-1040-453E-BC64-20AB0EC705B0}" srcOrd="1" destOrd="0" presId="urn:microsoft.com/office/officeart/2005/8/layout/bList2#102"/>
    <dgm:cxn modelId="{69BFF072-5DCA-4D5E-872B-544A06183561}" type="presParOf" srcId="{DBB6DB41-98F6-46AA-B628-CAF983E62B48}" destId="{E0F6C998-5693-4BDD-9069-AF61DC425B3A}" srcOrd="2" destOrd="0" presId="urn:microsoft.com/office/officeart/2005/8/layout/bList2#102"/>
    <dgm:cxn modelId="{91208A44-82A0-4B1F-A223-547726766D7D}" type="presParOf" srcId="{DBB6DB41-98F6-46AA-B628-CAF983E62B48}" destId="{B6A09970-208A-49BF-904E-B64EBDB1A8AC}" srcOrd="3" destOrd="0" presId="urn:microsoft.com/office/officeart/2005/8/layout/bList2#10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FE70B45-ADB9-4B25-9EBC-1845ED53FCD3}" type="presOf" srcId="{7AD6A0FB-6385-4900-90FB-68AF47774FF2}" destId="{BF4BFA2F-8DE7-40C3-8A64-AD27EF521C2E}" srcOrd="0" destOrd="0" presId="urn:microsoft.com/office/officeart/2008/layout/BendingPictureBlocks"/>
    <dgm:cxn modelId="{258D1722-9CDB-4EC0-A68A-1E5B582A6CE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3A4247D-C6FC-4E46-9F23-F5A09B688857}" type="presParOf" srcId="{BF4BFA2F-8DE7-40C3-8A64-AD27EF521C2E}" destId="{CC192163-CD6C-422B-A976-BFBAF75FF3E2}" srcOrd="0" destOrd="0" presId="urn:microsoft.com/office/officeart/2008/layout/BendingPictureBlocks"/>
    <dgm:cxn modelId="{FC4A4919-E109-4EA4-9D35-6D1DF7787A8B}" type="presParOf" srcId="{CC192163-CD6C-422B-A976-BFBAF75FF3E2}" destId="{B06CCA3E-58B5-4429-9D21-007FBB6A3AB2}" srcOrd="0" destOrd="0" presId="urn:microsoft.com/office/officeart/2008/layout/BendingPictureBlocks"/>
    <dgm:cxn modelId="{908BABF5-364E-457F-B930-EABFD629CC6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BD29294-E55D-4AF0-A518-7453483878A0}" type="presOf" srcId="{19CCEB87-305D-4E48-84B8-1EA85244D5BB}" destId="{78C89192-6868-4DDA-9D94-4C22E8F40D37}" srcOrd="0" destOrd="0" presId="urn:microsoft.com/office/officeart/2008/layout/BendingPictureBlocks"/>
    <dgm:cxn modelId="{46CAE6CF-1E48-4739-A9AE-381914BC661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9E755335-F628-4EE4-A676-39F9D766BFF7}" type="presParOf" srcId="{BF4BFA2F-8DE7-40C3-8A64-AD27EF521C2E}" destId="{CC192163-CD6C-422B-A976-BFBAF75FF3E2}" srcOrd="0" destOrd="0" presId="urn:microsoft.com/office/officeart/2008/layout/BendingPictureBlocks"/>
    <dgm:cxn modelId="{EA8DE7BF-FA99-4F0B-9672-717BF4CD827A}" type="presParOf" srcId="{CC192163-CD6C-422B-A976-BFBAF75FF3E2}" destId="{B06CCA3E-58B5-4429-9D21-007FBB6A3AB2}" srcOrd="0" destOrd="0" presId="urn:microsoft.com/office/officeart/2008/layout/BendingPictureBlocks"/>
    <dgm:cxn modelId="{5F0784AB-6F36-442D-A9CF-9FEEDCD8012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A224C754-EDFF-4B55-82C6-5569B61261AC}" type="presOf" srcId="{7A236058-1BB6-40B9-9348-7BFCF74797F7}" destId="{E0F6C998-5693-4BDD-9069-AF61DC425B3A}" srcOrd="1" destOrd="0" presId="urn:microsoft.com/office/officeart/2005/8/layout/bList2#103"/>
    <dgm:cxn modelId="{FD6DD1D8-C034-48BB-8FFA-29BD3E37E4B3}" srcId="{BE287C42-CD8A-42CE-8E3E-73C352BD5920}" destId="{7A236058-1BB6-40B9-9348-7BFCF74797F7}" srcOrd="0" destOrd="0" parTransId="{724A6807-07F6-4EB7-8D8C-1F3642101DAC}" sibTransId="{E137A754-910B-4A5F-944B-024BF7FEDA5B}"/>
    <dgm:cxn modelId="{BC52FCF8-6AD3-4348-99AC-61C01B48B9AF}" type="presOf" srcId="{7A236058-1BB6-40B9-9348-7BFCF74797F7}" destId="{8341A2DB-1040-453E-BC64-20AB0EC705B0}" srcOrd="0" destOrd="0" presId="urn:microsoft.com/office/officeart/2005/8/layout/bList2#103"/>
    <dgm:cxn modelId="{4E3A7B37-3883-4152-9C09-68A66EC08B90}" type="presOf" srcId="{BE287C42-CD8A-42CE-8E3E-73C352BD5920}" destId="{8120550C-BC87-497C-9931-B1A996EE60C0}" srcOrd="0" destOrd="0" presId="urn:microsoft.com/office/officeart/2005/8/layout/bList2#103"/>
    <dgm:cxn modelId="{9CDF02A0-ED0B-4319-8DA0-5B76015405EA}" type="presParOf" srcId="{8120550C-BC87-497C-9931-B1A996EE60C0}" destId="{DBB6DB41-98F6-46AA-B628-CAF983E62B48}" srcOrd="0" destOrd="0" presId="urn:microsoft.com/office/officeart/2005/8/layout/bList2#103"/>
    <dgm:cxn modelId="{44CAA82A-BC3E-4B7D-9A4B-277A7C82B776}" type="presParOf" srcId="{DBB6DB41-98F6-46AA-B628-CAF983E62B48}" destId="{A523E08F-BB9E-46F9-A45A-A55A85EE4841}" srcOrd="0" destOrd="0" presId="urn:microsoft.com/office/officeart/2005/8/layout/bList2#103"/>
    <dgm:cxn modelId="{07720802-31BE-45D9-86F7-A8607899B65A}" type="presParOf" srcId="{DBB6DB41-98F6-46AA-B628-CAF983E62B48}" destId="{8341A2DB-1040-453E-BC64-20AB0EC705B0}" srcOrd="1" destOrd="0" presId="urn:microsoft.com/office/officeart/2005/8/layout/bList2#103"/>
    <dgm:cxn modelId="{89CB8AE7-1CAF-4733-8329-E3F8DBDA706D}" type="presParOf" srcId="{DBB6DB41-98F6-46AA-B628-CAF983E62B48}" destId="{E0F6C998-5693-4BDD-9069-AF61DC425B3A}" srcOrd="2" destOrd="0" presId="urn:microsoft.com/office/officeart/2005/8/layout/bList2#103"/>
    <dgm:cxn modelId="{F93CF201-19F2-4DA3-B236-8C71B090A9FD}" type="presParOf" srcId="{DBB6DB41-98F6-46AA-B628-CAF983E62B48}" destId="{B6A09970-208A-49BF-904E-B64EBDB1A8AC}" srcOrd="3" destOrd="0" presId="urn:microsoft.com/office/officeart/2005/8/layout/bList2#10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254318" custScaleY="253839"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6C85D20-832F-4F29-BD2B-BE45604F91ED}" type="presOf" srcId="{7AD6A0FB-6385-4900-90FB-68AF47774FF2}" destId="{BF4BFA2F-8DE7-40C3-8A64-AD27EF521C2E}" srcOrd="0" destOrd="0" presId="urn:microsoft.com/office/officeart/2008/layout/BendingPictureBlocks"/>
    <dgm:cxn modelId="{FED0B9DA-C49D-4DFA-B539-FBBE49D9E226}"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988312F-FD79-445C-8D6B-A13F2C1D68CC}" type="presParOf" srcId="{BF4BFA2F-8DE7-40C3-8A64-AD27EF521C2E}" destId="{CC192163-CD6C-422B-A976-BFBAF75FF3E2}" srcOrd="0" destOrd="0" presId="urn:microsoft.com/office/officeart/2008/layout/BendingPictureBlocks"/>
    <dgm:cxn modelId="{E063BF03-BA05-49B0-B3E9-C77B31AC156E}" type="presParOf" srcId="{CC192163-CD6C-422B-A976-BFBAF75FF3E2}" destId="{B06CCA3E-58B5-4429-9D21-007FBB6A3AB2}" srcOrd="0" destOrd="0" presId="urn:microsoft.com/office/officeart/2008/layout/BendingPictureBlocks"/>
    <dgm:cxn modelId="{0708F86F-1893-4A1A-BB09-14D38AFABD0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A9170167-8B23-4B5E-BE2D-03A1B216D95E}" type="presOf" srcId="{7A236058-1BB6-40B9-9348-7BFCF74797F7}" destId="{E0F6C998-5693-4BDD-9069-AF61DC425B3A}" srcOrd="1" destOrd="0" presId="urn:microsoft.com/office/officeart/2005/8/layout/bList2#104"/>
    <dgm:cxn modelId="{D4E7E587-5452-4F33-8EE9-71826D233C5C}" type="presOf" srcId="{7A236058-1BB6-40B9-9348-7BFCF74797F7}" destId="{8341A2DB-1040-453E-BC64-20AB0EC705B0}" srcOrd="0" destOrd="0" presId="urn:microsoft.com/office/officeart/2005/8/layout/bList2#104"/>
    <dgm:cxn modelId="{FD6DD1D8-C034-48BB-8FFA-29BD3E37E4B3}" srcId="{BE287C42-CD8A-42CE-8E3E-73C352BD5920}" destId="{7A236058-1BB6-40B9-9348-7BFCF74797F7}" srcOrd="0" destOrd="0" parTransId="{724A6807-07F6-4EB7-8D8C-1F3642101DAC}" sibTransId="{E137A754-910B-4A5F-944B-024BF7FEDA5B}"/>
    <dgm:cxn modelId="{62B72BCB-C041-48F3-ABEF-661C71AC88E5}" type="presOf" srcId="{BE287C42-CD8A-42CE-8E3E-73C352BD5920}" destId="{8120550C-BC87-497C-9931-B1A996EE60C0}" srcOrd="0" destOrd="0" presId="urn:microsoft.com/office/officeart/2005/8/layout/bList2#104"/>
    <dgm:cxn modelId="{AD7AD8C3-60DD-41C3-88B9-14F3752B7CEE}" type="presParOf" srcId="{8120550C-BC87-497C-9931-B1A996EE60C0}" destId="{DBB6DB41-98F6-46AA-B628-CAF983E62B48}" srcOrd="0" destOrd="0" presId="urn:microsoft.com/office/officeart/2005/8/layout/bList2#104"/>
    <dgm:cxn modelId="{BDF7804F-26B7-4AF8-90DE-9C3668A25EAC}" type="presParOf" srcId="{DBB6DB41-98F6-46AA-B628-CAF983E62B48}" destId="{A523E08F-BB9E-46F9-A45A-A55A85EE4841}" srcOrd="0" destOrd="0" presId="urn:microsoft.com/office/officeart/2005/8/layout/bList2#104"/>
    <dgm:cxn modelId="{37EB10CD-2C74-498C-A412-E0D2DBFD45B5}" type="presParOf" srcId="{DBB6DB41-98F6-46AA-B628-CAF983E62B48}" destId="{8341A2DB-1040-453E-BC64-20AB0EC705B0}" srcOrd="1" destOrd="0" presId="urn:microsoft.com/office/officeart/2005/8/layout/bList2#104"/>
    <dgm:cxn modelId="{A9C20D48-F64C-4AD8-B69A-1332FA820C54}" type="presParOf" srcId="{DBB6DB41-98F6-46AA-B628-CAF983E62B48}" destId="{E0F6C998-5693-4BDD-9069-AF61DC425B3A}" srcOrd="2" destOrd="0" presId="urn:microsoft.com/office/officeart/2005/8/layout/bList2#104"/>
    <dgm:cxn modelId="{F6691F74-2030-47AD-9540-7FA173BDEF5C}" type="presParOf" srcId="{DBB6DB41-98F6-46AA-B628-CAF983E62B48}" destId="{B6A09970-208A-49BF-904E-B64EBDB1A8AC}" srcOrd="3" destOrd="0" presId="urn:microsoft.com/office/officeart/2005/8/layout/bList2#10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CC2367DA-488C-4A64-90B2-69AB2C5D7F38}" type="presOf" srcId="{7A236058-1BB6-40B9-9348-7BFCF74797F7}" destId="{8341A2DB-1040-453E-BC64-20AB0EC705B0}" srcOrd="0" destOrd="0" presId="urn:microsoft.com/office/officeart/2005/8/layout/bList2#105"/>
    <dgm:cxn modelId="{12FA6A84-B667-4618-987B-BDB6C5088EC8}" type="presOf" srcId="{BE287C42-CD8A-42CE-8E3E-73C352BD5920}" destId="{8120550C-BC87-497C-9931-B1A996EE60C0}" srcOrd="0" destOrd="0" presId="urn:microsoft.com/office/officeart/2005/8/layout/bList2#105"/>
    <dgm:cxn modelId="{FD6DD1D8-C034-48BB-8FFA-29BD3E37E4B3}" srcId="{BE287C42-CD8A-42CE-8E3E-73C352BD5920}" destId="{7A236058-1BB6-40B9-9348-7BFCF74797F7}" srcOrd="0" destOrd="0" parTransId="{724A6807-07F6-4EB7-8D8C-1F3642101DAC}" sibTransId="{E137A754-910B-4A5F-944B-024BF7FEDA5B}"/>
    <dgm:cxn modelId="{638AD6D7-5D40-4F7E-B950-03FAC9BA13AB}" type="presOf" srcId="{7A236058-1BB6-40B9-9348-7BFCF74797F7}" destId="{E0F6C998-5693-4BDD-9069-AF61DC425B3A}" srcOrd="1" destOrd="0" presId="urn:microsoft.com/office/officeart/2005/8/layout/bList2#105"/>
    <dgm:cxn modelId="{2D618EC6-6A28-4BA5-9FF4-D8BDF5449EBE}" type="presParOf" srcId="{8120550C-BC87-497C-9931-B1A996EE60C0}" destId="{DBB6DB41-98F6-46AA-B628-CAF983E62B48}" srcOrd="0" destOrd="0" presId="urn:microsoft.com/office/officeart/2005/8/layout/bList2#105"/>
    <dgm:cxn modelId="{80D97AAD-9009-456E-96F3-C58E833BB993}" type="presParOf" srcId="{DBB6DB41-98F6-46AA-B628-CAF983E62B48}" destId="{A523E08F-BB9E-46F9-A45A-A55A85EE4841}" srcOrd="0" destOrd="0" presId="urn:microsoft.com/office/officeart/2005/8/layout/bList2#105"/>
    <dgm:cxn modelId="{58912512-1FA5-4685-B075-1FBC07DD5F74}" type="presParOf" srcId="{DBB6DB41-98F6-46AA-B628-CAF983E62B48}" destId="{8341A2DB-1040-453E-BC64-20AB0EC705B0}" srcOrd="1" destOrd="0" presId="urn:microsoft.com/office/officeart/2005/8/layout/bList2#105"/>
    <dgm:cxn modelId="{FB83CC93-4D47-4FB7-9624-2236D2C4E447}" type="presParOf" srcId="{DBB6DB41-98F6-46AA-B628-CAF983E62B48}" destId="{E0F6C998-5693-4BDD-9069-AF61DC425B3A}" srcOrd="2" destOrd="0" presId="urn:microsoft.com/office/officeart/2005/8/layout/bList2#105"/>
    <dgm:cxn modelId="{A6615B5F-B1D4-46BE-9762-B960A40DA1C3}" type="presParOf" srcId="{DBB6DB41-98F6-46AA-B628-CAF983E62B48}" destId="{B6A09970-208A-49BF-904E-B64EBDB1A8AC}" srcOrd="3" destOrd="0" presId="urn:microsoft.com/office/officeart/2005/8/layout/bList2#10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03179594-D1FC-44D9-BEC4-1C083509EC94}" type="presOf" srcId="{7A236058-1BB6-40B9-9348-7BFCF74797F7}" destId="{8341A2DB-1040-453E-BC64-20AB0EC705B0}" srcOrd="0" destOrd="0" presId="urn:microsoft.com/office/officeart/2005/8/layout/bList2#106"/>
    <dgm:cxn modelId="{E90BAFCB-3927-4BAC-97BF-BA22972F7A28}" type="presOf" srcId="{BE287C42-CD8A-42CE-8E3E-73C352BD5920}" destId="{8120550C-BC87-497C-9931-B1A996EE60C0}" srcOrd="0" destOrd="0" presId="urn:microsoft.com/office/officeart/2005/8/layout/bList2#106"/>
    <dgm:cxn modelId="{FD6DD1D8-C034-48BB-8FFA-29BD3E37E4B3}" srcId="{BE287C42-CD8A-42CE-8E3E-73C352BD5920}" destId="{7A236058-1BB6-40B9-9348-7BFCF74797F7}" srcOrd="0" destOrd="0" parTransId="{724A6807-07F6-4EB7-8D8C-1F3642101DAC}" sibTransId="{E137A754-910B-4A5F-944B-024BF7FEDA5B}"/>
    <dgm:cxn modelId="{7252B909-C11B-44C3-9F7C-595247755731}" type="presOf" srcId="{7A236058-1BB6-40B9-9348-7BFCF74797F7}" destId="{E0F6C998-5693-4BDD-9069-AF61DC425B3A}" srcOrd="1" destOrd="0" presId="urn:microsoft.com/office/officeart/2005/8/layout/bList2#106"/>
    <dgm:cxn modelId="{00027C88-1B9D-4BC1-B0EF-9230BB87547D}" type="presParOf" srcId="{8120550C-BC87-497C-9931-B1A996EE60C0}" destId="{DBB6DB41-98F6-46AA-B628-CAF983E62B48}" srcOrd="0" destOrd="0" presId="urn:microsoft.com/office/officeart/2005/8/layout/bList2#106"/>
    <dgm:cxn modelId="{B2D23FC0-EE30-4092-8877-2278EAA46AD1}" type="presParOf" srcId="{DBB6DB41-98F6-46AA-B628-CAF983E62B48}" destId="{A523E08F-BB9E-46F9-A45A-A55A85EE4841}" srcOrd="0" destOrd="0" presId="urn:microsoft.com/office/officeart/2005/8/layout/bList2#106"/>
    <dgm:cxn modelId="{65B41A10-3914-4AF9-A9FC-0E806251DDD8}" type="presParOf" srcId="{DBB6DB41-98F6-46AA-B628-CAF983E62B48}" destId="{8341A2DB-1040-453E-BC64-20AB0EC705B0}" srcOrd="1" destOrd="0" presId="urn:microsoft.com/office/officeart/2005/8/layout/bList2#106"/>
    <dgm:cxn modelId="{734DBFAB-5A8D-4F31-99DA-D37C646329F9}" type="presParOf" srcId="{DBB6DB41-98F6-46AA-B628-CAF983E62B48}" destId="{E0F6C998-5693-4BDD-9069-AF61DC425B3A}" srcOrd="2" destOrd="0" presId="urn:microsoft.com/office/officeart/2005/8/layout/bList2#106"/>
    <dgm:cxn modelId="{1BC4B2FA-D02D-4572-AE1B-8CB1A74A9228}" type="presParOf" srcId="{DBB6DB41-98F6-46AA-B628-CAF983E62B48}" destId="{B6A09970-208A-49BF-904E-B64EBDB1A8AC}" srcOrd="3" destOrd="0" presId="urn:microsoft.com/office/officeart/2005/8/layout/bList2#10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DB0FAC66-0849-47F3-96C3-2D50D559653F}" type="presOf" srcId="{BE287C42-CD8A-42CE-8E3E-73C352BD5920}" destId="{8120550C-BC87-497C-9931-B1A996EE60C0}" srcOrd="0" destOrd="0" presId="urn:microsoft.com/office/officeart/2005/8/layout/bList2#107"/>
    <dgm:cxn modelId="{FD6DD1D8-C034-48BB-8FFA-29BD3E37E4B3}" srcId="{BE287C42-CD8A-42CE-8E3E-73C352BD5920}" destId="{7A236058-1BB6-40B9-9348-7BFCF74797F7}" srcOrd="0" destOrd="0" parTransId="{724A6807-07F6-4EB7-8D8C-1F3642101DAC}" sibTransId="{E137A754-910B-4A5F-944B-024BF7FEDA5B}"/>
    <dgm:cxn modelId="{D912B5EF-DF19-40AB-AFF9-E6F069E152D5}" type="presOf" srcId="{7A236058-1BB6-40B9-9348-7BFCF74797F7}" destId="{E0F6C998-5693-4BDD-9069-AF61DC425B3A}" srcOrd="1" destOrd="0" presId="urn:microsoft.com/office/officeart/2005/8/layout/bList2#107"/>
    <dgm:cxn modelId="{65C1F396-49EC-4007-8345-FD936471E977}" type="presOf" srcId="{7A236058-1BB6-40B9-9348-7BFCF74797F7}" destId="{8341A2DB-1040-453E-BC64-20AB0EC705B0}" srcOrd="0" destOrd="0" presId="urn:microsoft.com/office/officeart/2005/8/layout/bList2#107"/>
    <dgm:cxn modelId="{E205F066-5888-4FCF-B8C3-AAEF7FABE936}" type="presParOf" srcId="{8120550C-BC87-497C-9931-B1A996EE60C0}" destId="{DBB6DB41-98F6-46AA-B628-CAF983E62B48}" srcOrd="0" destOrd="0" presId="urn:microsoft.com/office/officeart/2005/8/layout/bList2#107"/>
    <dgm:cxn modelId="{7952B176-7BFA-4AE3-A4C4-01C73BDAD774}" type="presParOf" srcId="{DBB6DB41-98F6-46AA-B628-CAF983E62B48}" destId="{A523E08F-BB9E-46F9-A45A-A55A85EE4841}" srcOrd="0" destOrd="0" presId="urn:microsoft.com/office/officeart/2005/8/layout/bList2#107"/>
    <dgm:cxn modelId="{CC955F81-300C-42BE-863F-EA747E3C244B}" type="presParOf" srcId="{DBB6DB41-98F6-46AA-B628-CAF983E62B48}" destId="{8341A2DB-1040-453E-BC64-20AB0EC705B0}" srcOrd="1" destOrd="0" presId="urn:microsoft.com/office/officeart/2005/8/layout/bList2#107"/>
    <dgm:cxn modelId="{F06B9CCC-15F5-4B38-A15D-67FACCD4ED36}" type="presParOf" srcId="{DBB6DB41-98F6-46AA-B628-CAF983E62B48}" destId="{E0F6C998-5693-4BDD-9069-AF61DC425B3A}" srcOrd="2" destOrd="0" presId="urn:microsoft.com/office/officeart/2005/8/layout/bList2#107"/>
    <dgm:cxn modelId="{F15989C5-C55D-4564-8686-68C500C2DFE2}" type="presParOf" srcId="{DBB6DB41-98F6-46AA-B628-CAF983E62B48}" destId="{B6A09970-208A-49BF-904E-B64EBDB1A8AC}" srcOrd="3" destOrd="0" presId="urn:microsoft.com/office/officeart/2005/8/layout/bList2#107"/>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326E3136-7A56-4094-B2ED-29B95E86EB1F}" type="presOf" srcId="{BE287C42-CD8A-42CE-8E3E-73C352BD5920}" destId="{8120550C-BC87-497C-9931-B1A996EE60C0}" srcOrd="0" destOrd="0" presId="urn:microsoft.com/office/officeart/2005/8/layout/bList2#108"/>
    <dgm:cxn modelId="{E9B0FBBF-0978-4030-B24E-9FC2FF59A9AB}" type="presOf" srcId="{7A236058-1BB6-40B9-9348-7BFCF74797F7}" destId="{8341A2DB-1040-453E-BC64-20AB0EC705B0}" srcOrd="0" destOrd="0" presId="urn:microsoft.com/office/officeart/2005/8/layout/bList2#108"/>
    <dgm:cxn modelId="{058B4597-23FC-4709-B0F5-2D1791571DA0}" type="presOf" srcId="{7A236058-1BB6-40B9-9348-7BFCF74797F7}" destId="{E0F6C998-5693-4BDD-9069-AF61DC425B3A}" srcOrd="1" destOrd="0" presId="urn:microsoft.com/office/officeart/2005/8/layout/bList2#108"/>
    <dgm:cxn modelId="{FD6DD1D8-C034-48BB-8FFA-29BD3E37E4B3}" srcId="{BE287C42-CD8A-42CE-8E3E-73C352BD5920}" destId="{7A236058-1BB6-40B9-9348-7BFCF74797F7}" srcOrd="0" destOrd="0" parTransId="{724A6807-07F6-4EB7-8D8C-1F3642101DAC}" sibTransId="{E137A754-910B-4A5F-944B-024BF7FEDA5B}"/>
    <dgm:cxn modelId="{E47D3085-EE30-4235-9FE7-FC3BA72C31D2}" type="presParOf" srcId="{8120550C-BC87-497C-9931-B1A996EE60C0}" destId="{DBB6DB41-98F6-46AA-B628-CAF983E62B48}" srcOrd="0" destOrd="0" presId="urn:microsoft.com/office/officeart/2005/8/layout/bList2#108"/>
    <dgm:cxn modelId="{9606B48E-EC9A-443A-8BC3-F9033B7CFE7F}" type="presParOf" srcId="{DBB6DB41-98F6-46AA-B628-CAF983E62B48}" destId="{A523E08F-BB9E-46F9-A45A-A55A85EE4841}" srcOrd="0" destOrd="0" presId="urn:microsoft.com/office/officeart/2005/8/layout/bList2#108"/>
    <dgm:cxn modelId="{C7E997DC-604F-4598-9DB7-92EA16F18ADC}" type="presParOf" srcId="{DBB6DB41-98F6-46AA-B628-CAF983E62B48}" destId="{8341A2DB-1040-453E-BC64-20AB0EC705B0}" srcOrd="1" destOrd="0" presId="urn:microsoft.com/office/officeart/2005/8/layout/bList2#108"/>
    <dgm:cxn modelId="{7E2E04D2-A19C-4386-B44B-24D897883B73}" type="presParOf" srcId="{DBB6DB41-98F6-46AA-B628-CAF983E62B48}" destId="{E0F6C998-5693-4BDD-9069-AF61DC425B3A}" srcOrd="2" destOrd="0" presId="urn:microsoft.com/office/officeart/2005/8/layout/bList2#108"/>
    <dgm:cxn modelId="{D104EA77-52F8-4F8A-AECE-2675A96C7B5A}" type="presParOf" srcId="{DBB6DB41-98F6-46AA-B628-CAF983E62B48}" destId="{B6A09970-208A-49BF-904E-B64EBDB1A8AC}" srcOrd="3" destOrd="0" presId="urn:microsoft.com/office/officeart/2005/8/layout/bList2#108"/>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8B356804-C102-47DC-AF47-30504A236FEB}" type="presOf" srcId="{BE287C42-CD8A-42CE-8E3E-73C352BD5920}" destId="{8120550C-BC87-497C-9931-B1A996EE60C0}" srcOrd="0" destOrd="0" presId="urn:microsoft.com/office/officeart/2005/8/layout/bList2#109"/>
    <dgm:cxn modelId="{FD6DD1D8-C034-48BB-8FFA-29BD3E37E4B3}" srcId="{BE287C42-CD8A-42CE-8E3E-73C352BD5920}" destId="{7A236058-1BB6-40B9-9348-7BFCF74797F7}" srcOrd="0" destOrd="0" parTransId="{724A6807-07F6-4EB7-8D8C-1F3642101DAC}" sibTransId="{E137A754-910B-4A5F-944B-024BF7FEDA5B}"/>
    <dgm:cxn modelId="{999381FC-B6D7-4D1B-8FD4-9BC239D6F109}" type="presOf" srcId="{7A236058-1BB6-40B9-9348-7BFCF74797F7}" destId="{8341A2DB-1040-453E-BC64-20AB0EC705B0}" srcOrd="0" destOrd="0" presId="urn:microsoft.com/office/officeart/2005/8/layout/bList2#109"/>
    <dgm:cxn modelId="{467BAA4A-4871-42DD-91AA-A5DA7EB15C80}" type="presOf" srcId="{7A236058-1BB6-40B9-9348-7BFCF74797F7}" destId="{E0F6C998-5693-4BDD-9069-AF61DC425B3A}" srcOrd="1" destOrd="0" presId="urn:microsoft.com/office/officeart/2005/8/layout/bList2#109"/>
    <dgm:cxn modelId="{C3582628-C20F-4C64-9295-0D855EC4D838}" type="presParOf" srcId="{8120550C-BC87-497C-9931-B1A996EE60C0}" destId="{DBB6DB41-98F6-46AA-B628-CAF983E62B48}" srcOrd="0" destOrd="0" presId="urn:microsoft.com/office/officeart/2005/8/layout/bList2#109"/>
    <dgm:cxn modelId="{9578ADE2-A16D-4586-8C2D-ABBE9B9CE41A}" type="presParOf" srcId="{DBB6DB41-98F6-46AA-B628-CAF983E62B48}" destId="{A523E08F-BB9E-46F9-A45A-A55A85EE4841}" srcOrd="0" destOrd="0" presId="urn:microsoft.com/office/officeart/2005/8/layout/bList2#109"/>
    <dgm:cxn modelId="{5E42009C-1402-4DD3-A2AA-461892D66341}" type="presParOf" srcId="{DBB6DB41-98F6-46AA-B628-CAF983E62B48}" destId="{8341A2DB-1040-453E-BC64-20AB0EC705B0}" srcOrd="1" destOrd="0" presId="urn:microsoft.com/office/officeart/2005/8/layout/bList2#109"/>
    <dgm:cxn modelId="{EA1D3453-B737-419C-84F6-905735FD5B6A}" type="presParOf" srcId="{DBB6DB41-98F6-46AA-B628-CAF983E62B48}" destId="{E0F6C998-5693-4BDD-9069-AF61DC425B3A}" srcOrd="2" destOrd="0" presId="urn:microsoft.com/office/officeart/2005/8/layout/bList2#109"/>
    <dgm:cxn modelId="{82F57EDB-5162-466D-B0D4-F7D25E512653}" type="presParOf" srcId="{DBB6DB41-98F6-46AA-B628-CAF983E62B48}" destId="{B6A09970-208A-49BF-904E-B64EBDB1A8AC}" srcOrd="3" destOrd="0" presId="urn:microsoft.com/office/officeart/2005/8/layout/bList2#109"/>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458D779B-D742-45F1-81DB-3ED16DA71240}" type="presOf" srcId="{7A236058-1BB6-40B9-9348-7BFCF74797F7}" destId="{8341A2DB-1040-453E-BC64-20AB0EC705B0}" srcOrd="0" destOrd="0" presId="urn:microsoft.com/office/officeart/2005/8/layout/bList2#110"/>
    <dgm:cxn modelId="{298CBE1C-51E2-4B38-84F4-6F11A1AEB444}" type="presOf" srcId="{7A236058-1BB6-40B9-9348-7BFCF74797F7}" destId="{E0F6C998-5693-4BDD-9069-AF61DC425B3A}" srcOrd="1" destOrd="0" presId="urn:microsoft.com/office/officeart/2005/8/layout/bList2#110"/>
    <dgm:cxn modelId="{FD6DD1D8-C034-48BB-8FFA-29BD3E37E4B3}" srcId="{BE287C42-CD8A-42CE-8E3E-73C352BD5920}" destId="{7A236058-1BB6-40B9-9348-7BFCF74797F7}" srcOrd="0" destOrd="0" parTransId="{724A6807-07F6-4EB7-8D8C-1F3642101DAC}" sibTransId="{E137A754-910B-4A5F-944B-024BF7FEDA5B}"/>
    <dgm:cxn modelId="{63333361-C242-4511-82A7-60BB4E4011C6}" type="presOf" srcId="{BE287C42-CD8A-42CE-8E3E-73C352BD5920}" destId="{8120550C-BC87-497C-9931-B1A996EE60C0}" srcOrd="0" destOrd="0" presId="urn:microsoft.com/office/officeart/2005/8/layout/bList2#110"/>
    <dgm:cxn modelId="{F5FD5141-1BC5-4D96-AB4C-2EC4C0B5AE12}" type="presParOf" srcId="{8120550C-BC87-497C-9931-B1A996EE60C0}" destId="{DBB6DB41-98F6-46AA-B628-CAF983E62B48}" srcOrd="0" destOrd="0" presId="urn:microsoft.com/office/officeart/2005/8/layout/bList2#110"/>
    <dgm:cxn modelId="{141AD8FA-FD9A-4181-8DAF-D7C877F02F32}" type="presParOf" srcId="{DBB6DB41-98F6-46AA-B628-CAF983E62B48}" destId="{A523E08F-BB9E-46F9-A45A-A55A85EE4841}" srcOrd="0" destOrd="0" presId="urn:microsoft.com/office/officeart/2005/8/layout/bList2#110"/>
    <dgm:cxn modelId="{58073B9A-F69E-4CCD-9908-7345FB0E1542}" type="presParOf" srcId="{DBB6DB41-98F6-46AA-B628-CAF983E62B48}" destId="{8341A2DB-1040-453E-BC64-20AB0EC705B0}" srcOrd="1" destOrd="0" presId="urn:microsoft.com/office/officeart/2005/8/layout/bList2#110"/>
    <dgm:cxn modelId="{E9A66B8E-6FA7-4469-BB94-AD38E98CCB3D}" type="presParOf" srcId="{DBB6DB41-98F6-46AA-B628-CAF983E62B48}" destId="{E0F6C998-5693-4BDD-9069-AF61DC425B3A}" srcOrd="2" destOrd="0" presId="urn:microsoft.com/office/officeart/2005/8/layout/bList2#110"/>
    <dgm:cxn modelId="{CA2CEFF5-242F-45A3-B9EB-EB2B3C7E0D03}" type="presParOf" srcId="{DBB6DB41-98F6-46AA-B628-CAF983E62B48}" destId="{B6A09970-208A-49BF-904E-B64EBDB1A8AC}" srcOrd="3" destOrd="0" presId="urn:microsoft.com/office/officeart/2005/8/layout/bList2#110"/>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3CE40FE-82FE-4F45-978F-0AFDC5C0ED10}" type="presOf" srcId="{7AD6A0FB-6385-4900-90FB-68AF47774FF2}" destId="{BF4BFA2F-8DE7-40C3-8A64-AD27EF521C2E}" srcOrd="0" destOrd="0" presId="urn:microsoft.com/office/officeart/2008/layout/BendingPictureBlocks"/>
    <dgm:cxn modelId="{01C52268-1ED7-41E7-B609-029A392828CF}"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65BA6F6-170E-4CCA-84CB-FB6E9FBBFE70}" type="presParOf" srcId="{BF4BFA2F-8DE7-40C3-8A64-AD27EF521C2E}" destId="{CC192163-CD6C-422B-A976-BFBAF75FF3E2}" srcOrd="0" destOrd="0" presId="urn:microsoft.com/office/officeart/2008/layout/BendingPictureBlocks"/>
    <dgm:cxn modelId="{99092CC3-C7A7-444F-8465-A3DD94B77E6F}" type="presParOf" srcId="{CC192163-CD6C-422B-A976-BFBAF75FF3E2}" destId="{B06CCA3E-58B5-4429-9D21-007FBB6A3AB2}" srcOrd="0" destOrd="0" presId="urn:microsoft.com/office/officeart/2008/layout/BendingPictureBlocks"/>
    <dgm:cxn modelId="{3B63FDBC-83EB-49C7-8876-B51813881E7F}"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A2BE246-DAF6-412A-9CB0-994A9CC1992C}" type="presOf" srcId="{19CCEB87-305D-4E48-84B8-1EA85244D5BB}" destId="{78C89192-6868-4DDA-9D94-4C22E8F40D37}" srcOrd="0" destOrd="0" presId="urn:microsoft.com/office/officeart/2008/layout/BendingPictureBlocks"/>
    <dgm:cxn modelId="{25C01F3C-A2D0-4E00-A11F-08E9A75F598B}"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CC87F28-C9E8-43A2-B7E6-1EA2A6C0B66D}" type="presParOf" srcId="{BF4BFA2F-8DE7-40C3-8A64-AD27EF521C2E}" destId="{CC192163-CD6C-422B-A976-BFBAF75FF3E2}" srcOrd="0" destOrd="0" presId="urn:microsoft.com/office/officeart/2008/layout/BendingPictureBlocks"/>
    <dgm:cxn modelId="{C7872325-006B-4803-826D-03FF68F8D202}" type="presParOf" srcId="{CC192163-CD6C-422B-A976-BFBAF75FF3E2}" destId="{B06CCA3E-58B5-4429-9D21-007FBB6A3AB2}" srcOrd="0" destOrd="0" presId="urn:microsoft.com/office/officeart/2008/layout/BendingPictureBlocks"/>
    <dgm:cxn modelId="{E54DDFFF-5B57-434B-AD2B-2E6536BFFDC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E34EA8F-6BF9-4880-A4EC-C2D59DD176F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0D73DA0-D22B-4BE4-9DA9-0E950DFB9DE8}" type="presOf" srcId="{19CCEB87-305D-4E48-84B8-1EA85244D5BB}" destId="{78C89192-6868-4DDA-9D94-4C22E8F40D37}" srcOrd="0" destOrd="0" presId="urn:microsoft.com/office/officeart/2008/layout/BendingPictureBlocks"/>
    <dgm:cxn modelId="{C6AA8BFB-AFB0-4DBA-AA0C-F32CC30B9BAB}" type="presParOf" srcId="{BF4BFA2F-8DE7-40C3-8A64-AD27EF521C2E}" destId="{CC192163-CD6C-422B-A976-BFBAF75FF3E2}" srcOrd="0" destOrd="0" presId="urn:microsoft.com/office/officeart/2008/layout/BendingPictureBlocks"/>
    <dgm:cxn modelId="{E6BC273B-4216-4856-A21F-0D886C552D50}" type="presParOf" srcId="{CC192163-CD6C-422B-A976-BFBAF75FF3E2}" destId="{B06CCA3E-58B5-4429-9D21-007FBB6A3AB2}" srcOrd="0" destOrd="0" presId="urn:microsoft.com/office/officeart/2008/layout/BendingPictureBlocks"/>
    <dgm:cxn modelId="{8B1EB272-41CB-4F18-BC3C-9769ECF5E7E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3BABAF4C-FC01-4AF2-9E2B-0F84A5FA5481}" type="presOf" srcId="{7A236058-1BB6-40B9-9348-7BFCF74797F7}" destId="{E0F6C998-5693-4BDD-9069-AF61DC425B3A}" srcOrd="1" destOrd="0" presId="urn:microsoft.com/office/officeart/2005/8/layout/bList2#18"/>
    <dgm:cxn modelId="{F6DF5D2D-7951-440A-A6F9-179F251E7776}" type="presOf" srcId="{BE287C42-CD8A-42CE-8E3E-73C352BD5920}" destId="{8120550C-BC87-497C-9931-B1A996EE60C0}" srcOrd="0" destOrd="0" presId="urn:microsoft.com/office/officeart/2005/8/layout/bList2#18"/>
    <dgm:cxn modelId="{0CFC0FB7-D420-4EE8-8A1D-4E5C1477DF30}" type="presOf" srcId="{7A236058-1BB6-40B9-9348-7BFCF74797F7}" destId="{8341A2DB-1040-453E-BC64-20AB0EC705B0}" srcOrd="0" destOrd="0" presId="urn:microsoft.com/office/officeart/2005/8/layout/bList2#18"/>
    <dgm:cxn modelId="{FD6DD1D8-C034-48BB-8FFA-29BD3E37E4B3}" srcId="{BE287C42-CD8A-42CE-8E3E-73C352BD5920}" destId="{7A236058-1BB6-40B9-9348-7BFCF74797F7}" srcOrd="0" destOrd="0" parTransId="{724A6807-07F6-4EB7-8D8C-1F3642101DAC}" sibTransId="{E137A754-910B-4A5F-944B-024BF7FEDA5B}"/>
    <dgm:cxn modelId="{30B82738-ACD0-4D38-9DFD-64B9362B9222}" type="presParOf" srcId="{8120550C-BC87-497C-9931-B1A996EE60C0}" destId="{DBB6DB41-98F6-46AA-B628-CAF983E62B48}" srcOrd="0" destOrd="0" presId="urn:microsoft.com/office/officeart/2005/8/layout/bList2#18"/>
    <dgm:cxn modelId="{DDA43154-3FF1-4D6F-B2BC-6EFDB5E26D93}" type="presParOf" srcId="{DBB6DB41-98F6-46AA-B628-CAF983E62B48}" destId="{A523E08F-BB9E-46F9-A45A-A55A85EE4841}" srcOrd="0" destOrd="0" presId="urn:microsoft.com/office/officeart/2005/8/layout/bList2#18"/>
    <dgm:cxn modelId="{65E7D3E8-1381-483B-AD5F-04A6ABF01935}" type="presParOf" srcId="{DBB6DB41-98F6-46AA-B628-CAF983E62B48}" destId="{8341A2DB-1040-453E-BC64-20AB0EC705B0}" srcOrd="1" destOrd="0" presId="urn:microsoft.com/office/officeart/2005/8/layout/bList2#18"/>
    <dgm:cxn modelId="{3D229FA3-740C-4EC1-808D-E16FDB2AC55D}" type="presParOf" srcId="{DBB6DB41-98F6-46AA-B628-CAF983E62B48}" destId="{E0F6C998-5693-4BDD-9069-AF61DC425B3A}" srcOrd="2" destOrd="0" presId="urn:microsoft.com/office/officeart/2005/8/layout/bList2#18"/>
    <dgm:cxn modelId="{CD2D11C0-E07D-4996-9136-355E1B635C17}" type="presParOf" srcId="{DBB6DB41-98F6-46AA-B628-CAF983E62B48}" destId="{B6A09970-208A-49BF-904E-B64EBDB1A8AC}" srcOrd="3" destOrd="0" presId="urn:microsoft.com/office/officeart/2005/8/layout/bList2#1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EBE75D2-2F2A-4C03-850E-380D25A3FDF0}" type="presOf" srcId="{7AD6A0FB-6385-4900-90FB-68AF47774FF2}" destId="{BF4BFA2F-8DE7-40C3-8A64-AD27EF521C2E}" srcOrd="0" destOrd="0" presId="urn:microsoft.com/office/officeart/2008/layout/BendingPictureBlocks"/>
    <dgm:cxn modelId="{D5857EBD-6C10-443A-9AC7-32EA19291517}"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813153A-9D72-4291-8B5E-3197AF4369F6}" type="presParOf" srcId="{BF4BFA2F-8DE7-40C3-8A64-AD27EF521C2E}" destId="{CC192163-CD6C-422B-A976-BFBAF75FF3E2}" srcOrd="0" destOrd="0" presId="urn:microsoft.com/office/officeart/2008/layout/BendingPictureBlocks"/>
    <dgm:cxn modelId="{BCC1FB70-9932-4DEB-BF67-9C2E4B79F1DF}" type="presParOf" srcId="{CC192163-CD6C-422B-A976-BFBAF75FF3E2}" destId="{B06CCA3E-58B5-4429-9D21-007FBB6A3AB2}" srcOrd="0" destOrd="0" presId="urn:microsoft.com/office/officeart/2008/layout/BendingPictureBlocks"/>
    <dgm:cxn modelId="{80D88EE9-E1D5-42C2-9442-BC80E3AC8DF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0A802BBB-7C08-4F2A-AED6-13912C79C226}" type="presOf" srcId="{7A236058-1BB6-40B9-9348-7BFCF74797F7}" destId="{8341A2DB-1040-453E-BC64-20AB0EC705B0}" srcOrd="0" destOrd="0" presId="urn:microsoft.com/office/officeart/2005/8/layout/bList2#111"/>
    <dgm:cxn modelId="{EFA518C7-2374-414C-B3AA-C0DDC04E6A06}" type="presOf" srcId="{BE287C42-CD8A-42CE-8E3E-73C352BD5920}" destId="{8120550C-BC87-497C-9931-B1A996EE60C0}" srcOrd="0" destOrd="0" presId="urn:microsoft.com/office/officeart/2005/8/layout/bList2#111"/>
    <dgm:cxn modelId="{FD6DD1D8-C034-48BB-8FFA-29BD3E37E4B3}" srcId="{BE287C42-CD8A-42CE-8E3E-73C352BD5920}" destId="{7A236058-1BB6-40B9-9348-7BFCF74797F7}" srcOrd="0" destOrd="0" parTransId="{724A6807-07F6-4EB7-8D8C-1F3642101DAC}" sibTransId="{E137A754-910B-4A5F-944B-024BF7FEDA5B}"/>
    <dgm:cxn modelId="{6BAEC9EE-E6AC-4E84-AF5B-CBF49AE5424D}" type="presOf" srcId="{7A236058-1BB6-40B9-9348-7BFCF74797F7}" destId="{E0F6C998-5693-4BDD-9069-AF61DC425B3A}" srcOrd="1" destOrd="0" presId="urn:microsoft.com/office/officeart/2005/8/layout/bList2#111"/>
    <dgm:cxn modelId="{ECCC7C21-9F66-48F8-B4D5-9E6E3E101D5D}" type="presParOf" srcId="{8120550C-BC87-497C-9931-B1A996EE60C0}" destId="{DBB6DB41-98F6-46AA-B628-CAF983E62B48}" srcOrd="0" destOrd="0" presId="urn:microsoft.com/office/officeart/2005/8/layout/bList2#111"/>
    <dgm:cxn modelId="{C47C4031-8BB7-4DD4-84AF-0575CD91107E}" type="presParOf" srcId="{DBB6DB41-98F6-46AA-B628-CAF983E62B48}" destId="{A523E08F-BB9E-46F9-A45A-A55A85EE4841}" srcOrd="0" destOrd="0" presId="urn:microsoft.com/office/officeart/2005/8/layout/bList2#111"/>
    <dgm:cxn modelId="{F7261536-702F-4836-B577-4A90E85CD642}" type="presParOf" srcId="{DBB6DB41-98F6-46AA-B628-CAF983E62B48}" destId="{8341A2DB-1040-453E-BC64-20AB0EC705B0}" srcOrd="1" destOrd="0" presId="urn:microsoft.com/office/officeart/2005/8/layout/bList2#111"/>
    <dgm:cxn modelId="{5A87387A-D3D3-4B92-8387-5C8C2649FF66}" type="presParOf" srcId="{DBB6DB41-98F6-46AA-B628-CAF983E62B48}" destId="{E0F6C998-5693-4BDD-9069-AF61DC425B3A}" srcOrd="2" destOrd="0" presId="urn:microsoft.com/office/officeart/2005/8/layout/bList2#111"/>
    <dgm:cxn modelId="{B504D37C-21DC-40A3-B306-F9AC98894CED}" type="presParOf" srcId="{DBB6DB41-98F6-46AA-B628-CAF983E62B48}" destId="{B6A09970-208A-49BF-904E-B64EBDB1A8AC}" srcOrd="3" destOrd="0" presId="urn:microsoft.com/office/officeart/2005/8/layout/bList2#1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08E6112A-4DD5-4585-94D8-B1B469CB41CF}" type="presOf" srcId="{7A236058-1BB6-40B9-9348-7BFCF74797F7}" destId="{E0F6C998-5693-4BDD-9069-AF61DC425B3A}" srcOrd="1" destOrd="0" presId="urn:microsoft.com/office/officeart/2005/8/layout/bList2#112"/>
    <dgm:cxn modelId="{8A64A7B5-B5C5-478C-8093-D7F251D6A458}" type="presOf" srcId="{7A236058-1BB6-40B9-9348-7BFCF74797F7}" destId="{8341A2DB-1040-453E-BC64-20AB0EC705B0}" srcOrd="0" destOrd="0" presId="urn:microsoft.com/office/officeart/2005/8/layout/bList2#112"/>
    <dgm:cxn modelId="{C45FB945-7A36-46E9-8AED-D9D96CBA6520}" type="presOf" srcId="{BE287C42-CD8A-42CE-8E3E-73C352BD5920}" destId="{8120550C-BC87-497C-9931-B1A996EE60C0}" srcOrd="0" destOrd="0" presId="urn:microsoft.com/office/officeart/2005/8/layout/bList2#112"/>
    <dgm:cxn modelId="{9088C316-F597-4603-B08B-E0B33020B429}" type="presParOf" srcId="{8120550C-BC87-497C-9931-B1A996EE60C0}" destId="{DBB6DB41-98F6-46AA-B628-CAF983E62B48}" srcOrd="0" destOrd="0" presId="urn:microsoft.com/office/officeart/2005/8/layout/bList2#112"/>
    <dgm:cxn modelId="{58D10443-B73C-41BB-B3A0-8811916B4CCB}" type="presParOf" srcId="{DBB6DB41-98F6-46AA-B628-CAF983E62B48}" destId="{A523E08F-BB9E-46F9-A45A-A55A85EE4841}" srcOrd="0" destOrd="0" presId="urn:microsoft.com/office/officeart/2005/8/layout/bList2#112"/>
    <dgm:cxn modelId="{5C20D529-1723-4CEF-9811-81A708A387C5}" type="presParOf" srcId="{DBB6DB41-98F6-46AA-B628-CAF983E62B48}" destId="{8341A2DB-1040-453E-BC64-20AB0EC705B0}" srcOrd="1" destOrd="0" presId="urn:microsoft.com/office/officeart/2005/8/layout/bList2#112"/>
    <dgm:cxn modelId="{AA8BF6D4-E429-4A0E-AFD9-0DE0482D3026}" type="presParOf" srcId="{DBB6DB41-98F6-46AA-B628-CAF983E62B48}" destId="{E0F6C998-5693-4BDD-9069-AF61DC425B3A}" srcOrd="2" destOrd="0" presId="urn:microsoft.com/office/officeart/2005/8/layout/bList2#112"/>
    <dgm:cxn modelId="{23E626D4-3197-4EE9-ADF1-8B90FD8DB459}" type="presParOf" srcId="{DBB6DB41-98F6-46AA-B628-CAF983E62B48}" destId="{B6A09970-208A-49BF-904E-B64EBDB1A8AC}" srcOrd="3" destOrd="0" presId="urn:microsoft.com/office/officeart/2005/8/layout/bList2#11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51291" custScaleY="209338" custLinFactNeighborX="-1224" custLinFactNeighborY="-876"/>
      <dgm:spPr>
        <a:ln w="12700">
          <a:solidFill>
            <a:srgbClr val="13918D"/>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8C63EF8-1E6E-4CBA-8B0C-4943AFF838C3}"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1D9C6C1-39E8-4ABE-AAC8-8F5E632DEF51}" type="presOf" srcId="{19CCEB87-305D-4E48-84B8-1EA85244D5BB}" destId="{78C89192-6868-4DDA-9D94-4C22E8F40D37}" srcOrd="0" destOrd="0" presId="urn:microsoft.com/office/officeart/2008/layout/BendingPictureBlocks"/>
    <dgm:cxn modelId="{07367536-ED44-4CA3-85AB-095A3400C0EC}" type="presParOf" srcId="{BF4BFA2F-8DE7-40C3-8A64-AD27EF521C2E}" destId="{CC192163-CD6C-422B-A976-BFBAF75FF3E2}" srcOrd="0" destOrd="0" presId="urn:microsoft.com/office/officeart/2008/layout/BendingPictureBlocks"/>
    <dgm:cxn modelId="{79410C34-C105-4477-9F0D-17D830D1FE56}" type="presParOf" srcId="{CC192163-CD6C-422B-A976-BFBAF75FF3E2}" destId="{B06CCA3E-58B5-4429-9D21-007FBB6A3AB2}" srcOrd="0" destOrd="0" presId="urn:microsoft.com/office/officeart/2008/layout/BendingPictureBlocks"/>
    <dgm:cxn modelId="{0170AA2E-48DD-48F9-BC64-E879015C674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51291" custScaleY="209338" custLinFactNeighborX="-1224" custLinFactNeighborY="-876"/>
      <dgm:spPr>
        <a:ln w="12700">
          <a:solidFill>
            <a:srgbClr val="13918D"/>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964A32F-A500-484E-AE70-B95C4D4FE92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AFB20C6A-50CE-48B3-9470-36D5C80A6939}" type="presOf" srcId="{19CCEB87-305D-4E48-84B8-1EA85244D5BB}" destId="{78C89192-6868-4DDA-9D94-4C22E8F40D37}" srcOrd="0" destOrd="0" presId="urn:microsoft.com/office/officeart/2008/layout/BendingPictureBlocks"/>
    <dgm:cxn modelId="{E7722A6E-552D-49FA-B6C9-354BE3B841FD}" type="presParOf" srcId="{BF4BFA2F-8DE7-40C3-8A64-AD27EF521C2E}" destId="{CC192163-CD6C-422B-A976-BFBAF75FF3E2}" srcOrd="0" destOrd="0" presId="urn:microsoft.com/office/officeart/2008/layout/BendingPictureBlocks"/>
    <dgm:cxn modelId="{4FE367AA-347D-46E7-8709-AC538D366640}" type="presParOf" srcId="{CC192163-CD6C-422B-A976-BFBAF75FF3E2}" destId="{B06CCA3E-58B5-4429-9D21-007FBB6A3AB2}" srcOrd="0" destOrd="0" presId="urn:microsoft.com/office/officeart/2008/layout/BendingPictureBlocks"/>
    <dgm:cxn modelId="{2DABD12C-4AB7-4C86-8283-1AD9008F6ED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6F8A5C26-EACB-4682-89E7-93C7DD199309}" type="presOf" srcId="{7A236058-1BB6-40B9-9348-7BFCF74797F7}" destId="{8341A2DB-1040-453E-BC64-20AB0EC705B0}" srcOrd="0" destOrd="0" presId="urn:microsoft.com/office/officeart/2005/8/layout/bList2#113"/>
    <dgm:cxn modelId="{4E9B1C6F-ECC8-442A-90CC-59B34C27043F}" type="presOf" srcId="{BE287C42-CD8A-42CE-8E3E-73C352BD5920}" destId="{8120550C-BC87-497C-9931-B1A996EE60C0}" srcOrd="0" destOrd="0" presId="urn:microsoft.com/office/officeart/2005/8/layout/bList2#113"/>
    <dgm:cxn modelId="{FD6DD1D8-C034-48BB-8FFA-29BD3E37E4B3}" srcId="{BE287C42-CD8A-42CE-8E3E-73C352BD5920}" destId="{7A236058-1BB6-40B9-9348-7BFCF74797F7}" srcOrd="0" destOrd="0" parTransId="{724A6807-07F6-4EB7-8D8C-1F3642101DAC}" sibTransId="{E137A754-910B-4A5F-944B-024BF7FEDA5B}"/>
    <dgm:cxn modelId="{2F3D485D-06BD-4084-80F3-A7D1C73117A5}" type="presOf" srcId="{7A236058-1BB6-40B9-9348-7BFCF74797F7}" destId="{E0F6C998-5693-4BDD-9069-AF61DC425B3A}" srcOrd="1" destOrd="0" presId="urn:microsoft.com/office/officeart/2005/8/layout/bList2#113"/>
    <dgm:cxn modelId="{CECEF253-75EB-4B59-9141-E4C228B098D5}" type="presParOf" srcId="{8120550C-BC87-497C-9931-B1A996EE60C0}" destId="{DBB6DB41-98F6-46AA-B628-CAF983E62B48}" srcOrd="0" destOrd="0" presId="urn:microsoft.com/office/officeart/2005/8/layout/bList2#113"/>
    <dgm:cxn modelId="{5367D2A4-D96B-4E21-9738-F4B50EE7BA46}" type="presParOf" srcId="{DBB6DB41-98F6-46AA-B628-CAF983E62B48}" destId="{A523E08F-BB9E-46F9-A45A-A55A85EE4841}" srcOrd="0" destOrd="0" presId="urn:microsoft.com/office/officeart/2005/8/layout/bList2#113"/>
    <dgm:cxn modelId="{220B882A-673C-497A-A86C-D35129D3F7B1}" type="presParOf" srcId="{DBB6DB41-98F6-46AA-B628-CAF983E62B48}" destId="{8341A2DB-1040-453E-BC64-20AB0EC705B0}" srcOrd="1" destOrd="0" presId="urn:microsoft.com/office/officeart/2005/8/layout/bList2#113"/>
    <dgm:cxn modelId="{5A68B4D4-4EB4-4261-AC59-EA05E8A4E54F}" type="presParOf" srcId="{DBB6DB41-98F6-46AA-B628-CAF983E62B48}" destId="{E0F6C998-5693-4BDD-9069-AF61DC425B3A}" srcOrd="2" destOrd="0" presId="urn:microsoft.com/office/officeart/2005/8/layout/bList2#113"/>
    <dgm:cxn modelId="{E4605B16-ECC3-4CB0-A16B-1A6E15FFC56F}" type="presParOf" srcId="{DBB6DB41-98F6-46AA-B628-CAF983E62B48}" destId="{B6A09970-208A-49BF-904E-B64EBDB1A8AC}" srcOrd="3" destOrd="0" presId="urn:microsoft.com/office/officeart/2005/8/layout/bList2#11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E7B94098-3A8E-4F30-A1A1-5EABAA4F0375}" type="presOf" srcId="{7A236058-1BB6-40B9-9348-7BFCF74797F7}" destId="{8341A2DB-1040-453E-BC64-20AB0EC705B0}" srcOrd="0" destOrd="0" presId="urn:microsoft.com/office/officeart/2005/8/layout/bList2#114"/>
    <dgm:cxn modelId="{FC74F9B5-2820-4819-BCED-CB0F9C1570BA}" type="presOf" srcId="{BE287C42-CD8A-42CE-8E3E-73C352BD5920}" destId="{8120550C-BC87-497C-9931-B1A996EE60C0}" srcOrd="0" destOrd="0" presId="urn:microsoft.com/office/officeart/2005/8/layout/bList2#114"/>
    <dgm:cxn modelId="{FD6DD1D8-C034-48BB-8FFA-29BD3E37E4B3}" srcId="{BE287C42-CD8A-42CE-8E3E-73C352BD5920}" destId="{7A236058-1BB6-40B9-9348-7BFCF74797F7}" srcOrd="0" destOrd="0" parTransId="{724A6807-07F6-4EB7-8D8C-1F3642101DAC}" sibTransId="{E137A754-910B-4A5F-944B-024BF7FEDA5B}"/>
    <dgm:cxn modelId="{A534E5A5-26DF-4E77-881D-35D5D2C8B08A}" type="presOf" srcId="{7A236058-1BB6-40B9-9348-7BFCF74797F7}" destId="{E0F6C998-5693-4BDD-9069-AF61DC425B3A}" srcOrd="1" destOrd="0" presId="urn:microsoft.com/office/officeart/2005/8/layout/bList2#114"/>
    <dgm:cxn modelId="{D0C54F85-F09C-475C-942D-C19E18977974}" type="presParOf" srcId="{8120550C-BC87-497C-9931-B1A996EE60C0}" destId="{DBB6DB41-98F6-46AA-B628-CAF983E62B48}" srcOrd="0" destOrd="0" presId="urn:microsoft.com/office/officeart/2005/8/layout/bList2#114"/>
    <dgm:cxn modelId="{2A0CB277-0B90-4D8A-912C-A4BD50B65BCA}" type="presParOf" srcId="{DBB6DB41-98F6-46AA-B628-CAF983E62B48}" destId="{A523E08F-BB9E-46F9-A45A-A55A85EE4841}" srcOrd="0" destOrd="0" presId="urn:microsoft.com/office/officeart/2005/8/layout/bList2#114"/>
    <dgm:cxn modelId="{D1125D3A-8052-4737-9FEA-3BBE52AD2B25}" type="presParOf" srcId="{DBB6DB41-98F6-46AA-B628-CAF983E62B48}" destId="{8341A2DB-1040-453E-BC64-20AB0EC705B0}" srcOrd="1" destOrd="0" presId="urn:microsoft.com/office/officeart/2005/8/layout/bList2#114"/>
    <dgm:cxn modelId="{D318234E-522A-4D92-8633-8B7B9EE0999D}" type="presParOf" srcId="{DBB6DB41-98F6-46AA-B628-CAF983E62B48}" destId="{E0F6C998-5693-4BDD-9069-AF61DC425B3A}" srcOrd="2" destOrd="0" presId="urn:microsoft.com/office/officeart/2005/8/layout/bList2#114"/>
    <dgm:cxn modelId="{F64FACDB-9DEF-440C-BC8D-44C1CEEF1760}" type="presParOf" srcId="{DBB6DB41-98F6-46AA-B628-CAF983E62B48}" destId="{B6A09970-208A-49BF-904E-B64EBDB1A8AC}" srcOrd="3" destOrd="0" presId="urn:microsoft.com/office/officeart/2005/8/layout/bList2#11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2D452797-ECA8-4545-B16A-AF3EBF6FE53A}" type="presOf" srcId="{7A236058-1BB6-40B9-9348-7BFCF74797F7}" destId="{E0F6C998-5693-4BDD-9069-AF61DC425B3A}" srcOrd="1" destOrd="0" presId="urn:microsoft.com/office/officeart/2005/8/layout/bList2#115"/>
    <dgm:cxn modelId="{6FEABF72-ED83-44E3-B94D-E85775FAD827}" type="presOf" srcId="{7A236058-1BB6-40B9-9348-7BFCF74797F7}" destId="{8341A2DB-1040-453E-BC64-20AB0EC705B0}" srcOrd="0" destOrd="0" presId="urn:microsoft.com/office/officeart/2005/8/layout/bList2#115"/>
    <dgm:cxn modelId="{FD6DD1D8-C034-48BB-8FFA-29BD3E37E4B3}" srcId="{BE287C42-CD8A-42CE-8E3E-73C352BD5920}" destId="{7A236058-1BB6-40B9-9348-7BFCF74797F7}" srcOrd="0" destOrd="0" parTransId="{724A6807-07F6-4EB7-8D8C-1F3642101DAC}" sibTransId="{E137A754-910B-4A5F-944B-024BF7FEDA5B}"/>
    <dgm:cxn modelId="{1BA3117A-7CAC-4D34-B00C-0ED189D7D96E}" type="presOf" srcId="{BE287C42-CD8A-42CE-8E3E-73C352BD5920}" destId="{8120550C-BC87-497C-9931-B1A996EE60C0}" srcOrd="0" destOrd="0" presId="urn:microsoft.com/office/officeart/2005/8/layout/bList2#115"/>
    <dgm:cxn modelId="{A7D8D6CA-28FA-4C85-AEF7-4F230544BDA6}" type="presParOf" srcId="{8120550C-BC87-497C-9931-B1A996EE60C0}" destId="{DBB6DB41-98F6-46AA-B628-CAF983E62B48}" srcOrd="0" destOrd="0" presId="urn:microsoft.com/office/officeart/2005/8/layout/bList2#115"/>
    <dgm:cxn modelId="{BC9B144E-75EB-4A62-923B-241ED48D29C5}" type="presParOf" srcId="{DBB6DB41-98F6-46AA-B628-CAF983E62B48}" destId="{A523E08F-BB9E-46F9-A45A-A55A85EE4841}" srcOrd="0" destOrd="0" presId="urn:microsoft.com/office/officeart/2005/8/layout/bList2#115"/>
    <dgm:cxn modelId="{9C5F9A26-81B7-4C43-A06A-8FADEB2FE0FF}" type="presParOf" srcId="{DBB6DB41-98F6-46AA-B628-CAF983E62B48}" destId="{8341A2DB-1040-453E-BC64-20AB0EC705B0}" srcOrd="1" destOrd="0" presId="urn:microsoft.com/office/officeart/2005/8/layout/bList2#115"/>
    <dgm:cxn modelId="{63CF31A9-CB69-450D-A672-91480D24693D}" type="presParOf" srcId="{DBB6DB41-98F6-46AA-B628-CAF983E62B48}" destId="{E0F6C998-5693-4BDD-9069-AF61DC425B3A}" srcOrd="2" destOrd="0" presId="urn:microsoft.com/office/officeart/2005/8/layout/bList2#115"/>
    <dgm:cxn modelId="{91E7A288-EF6A-4AEF-B58A-B81783DF8673}" type="presParOf" srcId="{DBB6DB41-98F6-46AA-B628-CAF983E62B48}" destId="{B6A09970-208A-49BF-904E-B64EBDB1A8AC}" srcOrd="3" destOrd="0" presId="urn:microsoft.com/office/officeart/2005/8/layout/bList2#11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6E506170-2367-455E-9894-E08A0D03D1DD}" type="presOf" srcId="{7A236058-1BB6-40B9-9348-7BFCF74797F7}" destId="{8341A2DB-1040-453E-BC64-20AB0EC705B0}" srcOrd="0" destOrd="0" presId="urn:microsoft.com/office/officeart/2005/8/layout/bList2#116"/>
    <dgm:cxn modelId="{FD6DD1D8-C034-48BB-8FFA-29BD3E37E4B3}" srcId="{BE287C42-CD8A-42CE-8E3E-73C352BD5920}" destId="{7A236058-1BB6-40B9-9348-7BFCF74797F7}" srcOrd="0" destOrd="0" parTransId="{724A6807-07F6-4EB7-8D8C-1F3642101DAC}" sibTransId="{E137A754-910B-4A5F-944B-024BF7FEDA5B}"/>
    <dgm:cxn modelId="{125CC6E4-0F9D-42CD-9CA1-66A972B83C70}" type="presOf" srcId="{BE287C42-CD8A-42CE-8E3E-73C352BD5920}" destId="{8120550C-BC87-497C-9931-B1A996EE60C0}" srcOrd="0" destOrd="0" presId="urn:microsoft.com/office/officeart/2005/8/layout/bList2#116"/>
    <dgm:cxn modelId="{A1C658E7-E94F-432B-868C-853DA8A3598A}" type="presOf" srcId="{7A236058-1BB6-40B9-9348-7BFCF74797F7}" destId="{E0F6C998-5693-4BDD-9069-AF61DC425B3A}" srcOrd="1" destOrd="0" presId="urn:microsoft.com/office/officeart/2005/8/layout/bList2#116"/>
    <dgm:cxn modelId="{E2FEE63A-7B97-461E-A970-9CFD8F51A306}" type="presParOf" srcId="{8120550C-BC87-497C-9931-B1A996EE60C0}" destId="{DBB6DB41-98F6-46AA-B628-CAF983E62B48}" srcOrd="0" destOrd="0" presId="urn:microsoft.com/office/officeart/2005/8/layout/bList2#116"/>
    <dgm:cxn modelId="{DDDE8C94-DAD1-4AD9-A32C-B1316907EA56}" type="presParOf" srcId="{DBB6DB41-98F6-46AA-B628-CAF983E62B48}" destId="{A523E08F-BB9E-46F9-A45A-A55A85EE4841}" srcOrd="0" destOrd="0" presId="urn:microsoft.com/office/officeart/2005/8/layout/bList2#116"/>
    <dgm:cxn modelId="{AF81E9C1-6724-42CC-88F1-1B375220AFA8}" type="presParOf" srcId="{DBB6DB41-98F6-46AA-B628-CAF983E62B48}" destId="{8341A2DB-1040-453E-BC64-20AB0EC705B0}" srcOrd="1" destOrd="0" presId="urn:microsoft.com/office/officeart/2005/8/layout/bList2#116"/>
    <dgm:cxn modelId="{7D972DB4-885B-4B42-8D6A-D5D99B71242B}" type="presParOf" srcId="{DBB6DB41-98F6-46AA-B628-CAF983E62B48}" destId="{E0F6C998-5693-4BDD-9069-AF61DC425B3A}" srcOrd="2" destOrd="0" presId="urn:microsoft.com/office/officeart/2005/8/layout/bList2#116"/>
    <dgm:cxn modelId="{3CA0E1AA-F925-49C6-AFA7-37BD1AE611F5}" type="presParOf" srcId="{DBB6DB41-98F6-46AA-B628-CAF983E62B48}" destId="{B6A09970-208A-49BF-904E-B64EBDB1A8AC}" srcOrd="3" destOrd="0" presId="urn:microsoft.com/office/officeart/2005/8/layout/bList2#11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630BDAC0-0320-4468-9EAC-0A69891AB1B2}" type="presOf" srcId="{BE287C42-CD8A-42CE-8E3E-73C352BD5920}" destId="{8120550C-BC87-497C-9931-B1A996EE60C0}" srcOrd="0" destOrd="0" presId="urn:microsoft.com/office/officeart/2005/8/layout/bList2#117"/>
    <dgm:cxn modelId="{57B53C6F-7701-4808-A50E-6B10C37640CC}" type="presOf" srcId="{7A236058-1BB6-40B9-9348-7BFCF74797F7}" destId="{8341A2DB-1040-453E-BC64-20AB0EC705B0}" srcOrd="0" destOrd="0" presId="urn:microsoft.com/office/officeart/2005/8/layout/bList2#117"/>
    <dgm:cxn modelId="{FD6DD1D8-C034-48BB-8FFA-29BD3E37E4B3}" srcId="{BE287C42-CD8A-42CE-8E3E-73C352BD5920}" destId="{7A236058-1BB6-40B9-9348-7BFCF74797F7}" srcOrd="0" destOrd="0" parTransId="{724A6807-07F6-4EB7-8D8C-1F3642101DAC}" sibTransId="{E137A754-910B-4A5F-944B-024BF7FEDA5B}"/>
    <dgm:cxn modelId="{9CC3439C-F5AB-4D8C-ABC4-350DE4E6D6B4}" type="presOf" srcId="{7A236058-1BB6-40B9-9348-7BFCF74797F7}" destId="{E0F6C998-5693-4BDD-9069-AF61DC425B3A}" srcOrd="1" destOrd="0" presId="urn:microsoft.com/office/officeart/2005/8/layout/bList2#117"/>
    <dgm:cxn modelId="{57E833E9-5139-447F-92B5-AECE874D0EEE}" type="presParOf" srcId="{8120550C-BC87-497C-9931-B1A996EE60C0}" destId="{DBB6DB41-98F6-46AA-B628-CAF983E62B48}" srcOrd="0" destOrd="0" presId="urn:microsoft.com/office/officeart/2005/8/layout/bList2#117"/>
    <dgm:cxn modelId="{02AD6B57-47E6-47EF-9762-848183660838}" type="presParOf" srcId="{DBB6DB41-98F6-46AA-B628-CAF983E62B48}" destId="{A523E08F-BB9E-46F9-A45A-A55A85EE4841}" srcOrd="0" destOrd="0" presId="urn:microsoft.com/office/officeart/2005/8/layout/bList2#117"/>
    <dgm:cxn modelId="{4C730CA5-A0FC-49AE-BB2C-51D6D999EE29}" type="presParOf" srcId="{DBB6DB41-98F6-46AA-B628-CAF983E62B48}" destId="{8341A2DB-1040-453E-BC64-20AB0EC705B0}" srcOrd="1" destOrd="0" presId="urn:microsoft.com/office/officeart/2005/8/layout/bList2#117"/>
    <dgm:cxn modelId="{005C0A3D-8593-4E8D-849F-B5A22E750915}" type="presParOf" srcId="{DBB6DB41-98F6-46AA-B628-CAF983E62B48}" destId="{E0F6C998-5693-4BDD-9069-AF61DC425B3A}" srcOrd="2" destOrd="0" presId="urn:microsoft.com/office/officeart/2005/8/layout/bList2#117"/>
    <dgm:cxn modelId="{0E3A869A-3CE5-49F2-A3BE-0FE67C32891C}" type="presParOf" srcId="{DBB6DB41-98F6-46AA-B628-CAF983E62B48}" destId="{B6A09970-208A-49BF-904E-B64EBDB1A8AC}" srcOrd="3" destOrd="0" presId="urn:microsoft.com/office/officeart/2005/8/layout/bList2#117"/>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X="800000" custLinFactY="-100000" custLinFactNeighborX="805042" custLinFactNeighborY="-149740"/>
      <dgm:spPr>
        <a:ln w="19050">
          <a:solidFill>
            <a:schemeClr val="tx1">
              <a:lumMod val="65000"/>
              <a:lumOff val="35000"/>
              <a:alpha val="90000"/>
            </a:schemeClr>
          </a:solidFill>
        </a:ln>
      </dgm:spPr>
      <dgm:t>
        <a:bodyPr/>
        <a:lstStyle/>
        <a:p>
          <a:endParaRPr lang="en-US"/>
        </a:p>
      </dgm:t>
    </dgm:pt>
  </dgm:ptLst>
  <dgm:cxnLst>
    <dgm:cxn modelId="{9BFF3E2E-86CD-4C84-B1B4-9CF35685CA5B}" type="presOf" srcId="{7A236058-1BB6-40B9-9348-7BFCF74797F7}" destId="{E0F6C998-5693-4BDD-9069-AF61DC425B3A}" srcOrd="1" destOrd="0" presId="urn:microsoft.com/office/officeart/2005/8/layout/bList2#19"/>
    <dgm:cxn modelId="{19DB6780-D272-4F3E-87FE-003B5F3A7D00}" type="presOf" srcId="{BE287C42-CD8A-42CE-8E3E-73C352BD5920}" destId="{8120550C-BC87-497C-9931-B1A996EE60C0}" srcOrd="0" destOrd="0" presId="urn:microsoft.com/office/officeart/2005/8/layout/bList2#19"/>
    <dgm:cxn modelId="{52415C9E-49D0-4581-95B6-E44D5E71C312}" type="presOf" srcId="{7A236058-1BB6-40B9-9348-7BFCF74797F7}" destId="{8341A2DB-1040-453E-BC64-20AB0EC705B0}" srcOrd="0" destOrd="0" presId="urn:microsoft.com/office/officeart/2005/8/layout/bList2#19"/>
    <dgm:cxn modelId="{FD6DD1D8-C034-48BB-8FFA-29BD3E37E4B3}" srcId="{BE287C42-CD8A-42CE-8E3E-73C352BD5920}" destId="{7A236058-1BB6-40B9-9348-7BFCF74797F7}" srcOrd="0" destOrd="0" parTransId="{724A6807-07F6-4EB7-8D8C-1F3642101DAC}" sibTransId="{E137A754-910B-4A5F-944B-024BF7FEDA5B}"/>
    <dgm:cxn modelId="{2640D597-9EC9-457A-945F-608EB691A1D4}" type="presParOf" srcId="{8120550C-BC87-497C-9931-B1A996EE60C0}" destId="{DBB6DB41-98F6-46AA-B628-CAF983E62B48}" srcOrd="0" destOrd="0" presId="urn:microsoft.com/office/officeart/2005/8/layout/bList2#19"/>
    <dgm:cxn modelId="{DAE61838-5307-4F1E-955F-FDCC435BCB9A}" type="presParOf" srcId="{DBB6DB41-98F6-46AA-B628-CAF983E62B48}" destId="{A523E08F-BB9E-46F9-A45A-A55A85EE4841}" srcOrd="0" destOrd="0" presId="urn:microsoft.com/office/officeart/2005/8/layout/bList2#19"/>
    <dgm:cxn modelId="{C51C5D17-EBD5-4941-9F77-502667F4B968}" type="presParOf" srcId="{DBB6DB41-98F6-46AA-B628-CAF983E62B48}" destId="{8341A2DB-1040-453E-BC64-20AB0EC705B0}" srcOrd="1" destOrd="0" presId="urn:microsoft.com/office/officeart/2005/8/layout/bList2#19"/>
    <dgm:cxn modelId="{A962BC55-0E87-4282-B568-22177F76978F}" type="presParOf" srcId="{DBB6DB41-98F6-46AA-B628-CAF983E62B48}" destId="{E0F6C998-5693-4BDD-9069-AF61DC425B3A}" srcOrd="2" destOrd="0" presId="urn:microsoft.com/office/officeart/2005/8/layout/bList2#19"/>
    <dgm:cxn modelId="{E4DCD4E2-9F56-4400-ADC5-7CC0BE946874}" type="presParOf" srcId="{DBB6DB41-98F6-46AA-B628-CAF983E62B48}" destId="{B6A09970-208A-49BF-904E-B64EBDB1A8AC}" srcOrd="3" destOrd="0" presId="urn:microsoft.com/office/officeart/2005/8/layout/bList2#19"/>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9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77838788-CF66-418D-9AE3-FD352DADDC23}" type="presOf" srcId="{7A236058-1BB6-40B9-9348-7BFCF74797F7}" destId="{E0F6C998-5693-4BDD-9069-AF61DC425B3A}" srcOrd="1" destOrd="0" presId="urn:microsoft.com/office/officeart/2005/8/layout/bList2#118"/>
    <dgm:cxn modelId="{66736E29-7F62-4623-BDFA-7438EE2879C7}" type="presOf" srcId="{BE287C42-CD8A-42CE-8E3E-73C352BD5920}" destId="{8120550C-BC87-497C-9931-B1A996EE60C0}" srcOrd="0" destOrd="0" presId="urn:microsoft.com/office/officeart/2005/8/layout/bList2#118"/>
    <dgm:cxn modelId="{6D7B9A59-A53A-4AB7-B318-A7787C4B897E}" type="presOf" srcId="{7A236058-1BB6-40B9-9348-7BFCF74797F7}" destId="{8341A2DB-1040-453E-BC64-20AB0EC705B0}" srcOrd="0" destOrd="0" presId="urn:microsoft.com/office/officeart/2005/8/layout/bList2#118"/>
    <dgm:cxn modelId="{FD6DD1D8-C034-48BB-8FFA-29BD3E37E4B3}" srcId="{BE287C42-CD8A-42CE-8E3E-73C352BD5920}" destId="{7A236058-1BB6-40B9-9348-7BFCF74797F7}" srcOrd="0" destOrd="0" parTransId="{724A6807-07F6-4EB7-8D8C-1F3642101DAC}" sibTransId="{E137A754-910B-4A5F-944B-024BF7FEDA5B}"/>
    <dgm:cxn modelId="{EAC7DFA7-D707-41FF-8BAD-BA1947D5F893}" type="presParOf" srcId="{8120550C-BC87-497C-9931-B1A996EE60C0}" destId="{DBB6DB41-98F6-46AA-B628-CAF983E62B48}" srcOrd="0" destOrd="0" presId="urn:microsoft.com/office/officeart/2005/8/layout/bList2#118"/>
    <dgm:cxn modelId="{4EFD677C-5037-44F1-B300-CC2E18CF1366}" type="presParOf" srcId="{DBB6DB41-98F6-46AA-B628-CAF983E62B48}" destId="{A523E08F-BB9E-46F9-A45A-A55A85EE4841}" srcOrd="0" destOrd="0" presId="urn:microsoft.com/office/officeart/2005/8/layout/bList2#118"/>
    <dgm:cxn modelId="{388DCFB2-D7B8-4674-A8E5-AF9E9C949B00}" type="presParOf" srcId="{DBB6DB41-98F6-46AA-B628-CAF983E62B48}" destId="{8341A2DB-1040-453E-BC64-20AB0EC705B0}" srcOrd="1" destOrd="0" presId="urn:microsoft.com/office/officeart/2005/8/layout/bList2#118"/>
    <dgm:cxn modelId="{4BCC2FDB-2D79-484A-984A-2194A1879DDF}" type="presParOf" srcId="{DBB6DB41-98F6-46AA-B628-CAF983E62B48}" destId="{E0F6C998-5693-4BDD-9069-AF61DC425B3A}" srcOrd="2" destOrd="0" presId="urn:microsoft.com/office/officeart/2005/8/layout/bList2#118"/>
    <dgm:cxn modelId="{C6AA34CC-E913-43D1-90F2-0344FF6322A1}" type="presParOf" srcId="{DBB6DB41-98F6-46AA-B628-CAF983E62B48}" destId="{B6A09970-208A-49BF-904E-B64EBDB1A8AC}" srcOrd="3" destOrd="0" presId="urn:microsoft.com/office/officeart/2005/8/layout/bList2#118"/>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19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1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442F3F99-1896-4C72-8E85-F49AD58D1F6E}" type="presOf" srcId="{7A236058-1BB6-40B9-9348-7BFCF74797F7}" destId="{E0F6C998-5693-4BDD-9069-AF61DC425B3A}" srcOrd="1" destOrd="0" presId="urn:microsoft.com/office/officeart/2005/8/layout/bList2#119"/>
    <dgm:cxn modelId="{FD6DD1D8-C034-48BB-8FFA-29BD3E37E4B3}" srcId="{BE287C42-CD8A-42CE-8E3E-73C352BD5920}" destId="{7A236058-1BB6-40B9-9348-7BFCF74797F7}" srcOrd="0" destOrd="0" parTransId="{724A6807-07F6-4EB7-8D8C-1F3642101DAC}" sibTransId="{E137A754-910B-4A5F-944B-024BF7FEDA5B}"/>
    <dgm:cxn modelId="{7DB37314-DA61-49CE-9E6C-70F523D187F4}" type="presOf" srcId="{BE287C42-CD8A-42CE-8E3E-73C352BD5920}" destId="{8120550C-BC87-497C-9931-B1A996EE60C0}" srcOrd="0" destOrd="0" presId="urn:microsoft.com/office/officeart/2005/8/layout/bList2#119"/>
    <dgm:cxn modelId="{2A48CAB4-0B55-41DE-BEF6-2A923C99E594}" type="presOf" srcId="{7A236058-1BB6-40B9-9348-7BFCF74797F7}" destId="{8341A2DB-1040-453E-BC64-20AB0EC705B0}" srcOrd="0" destOrd="0" presId="urn:microsoft.com/office/officeart/2005/8/layout/bList2#119"/>
    <dgm:cxn modelId="{72245FDF-0E94-473A-85AD-B63EA2CD586E}" type="presParOf" srcId="{8120550C-BC87-497C-9931-B1A996EE60C0}" destId="{DBB6DB41-98F6-46AA-B628-CAF983E62B48}" srcOrd="0" destOrd="0" presId="urn:microsoft.com/office/officeart/2005/8/layout/bList2#119"/>
    <dgm:cxn modelId="{5ABD3C89-3A0C-4F20-87B4-A3C5B3097A70}" type="presParOf" srcId="{DBB6DB41-98F6-46AA-B628-CAF983E62B48}" destId="{A523E08F-BB9E-46F9-A45A-A55A85EE4841}" srcOrd="0" destOrd="0" presId="urn:microsoft.com/office/officeart/2005/8/layout/bList2#119"/>
    <dgm:cxn modelId="{F6AB9B62-855D-4398-B252-45C12462653C}" type="presParOf" srcId="{DBB6DB41-98F6-46AA-B628-CAF983E62B48}" destId="{8341A2DB-1040-453E-BC64-20AB0EC705B0}" srcOrd="1" destOrd="0" presId="urn:microsoft.com/office/officeart/2005/8/layout/bList2#119"/>
    <dgm:cxn modelId="{939386C6-EA9A-406C-A1BF-263174347FB7}" type="presParOf" srcId="{DBB6DB41-98F6-46AA-B628-CAF983E62B48}" destId="{E0F6C998-5693-4BDD-9069-AF61DC425B3A}" srcOrd="2" destOrd="0" presId="urn:microsoft.com/office/officeart/2005/8/layout/bList2#119"/>
    <dgm:cxn modelId="{F9AC0863-278D-455B-B3B6-5897FBD1398C}" type="presParOf" srcId="{DBB6DB41-98F6-46AA-B628-CAF983E62B48}" destId="{B6A09970-208A-49BF-904E-B64EBDB1A8AC}" srcOrd="3" destOrd="0" presId="urn:microsoft.com/office/officeart/2005/8/layout/bList2#119"/>
  </dgm:cxnLst>
  <dgm:bg/>
  <dgm:whole>
    <a:ln>
      <a:noFill/>
    </a:ln>
  </dgm:whole>
  <dgm:extLst>
    <a:ext uri="http://schemas.microsoft.com/office/drawing/2008/diagram">
      <dsp:dataModelExt xmlns:dsp="http://schemas.microsoft.com/office/drawing/2008/diagram" relId="rId16" minVer="http://schemas.openxmlformats.org/drawingml/2006/diagram"/>
    </a:ext>
  </dgm:extLst>
</dgm:dataModel>
</file>

<file path=ppt/diagrams/data19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6D92DCC5-5B42-4B93-A976-E6198E626CBF}" type="presOf" srcId="{7A236058-1BB6-40B9-9348-7BFCF74797F7}" destId="{8341A2DB-1040-453E-BC64-20AB0EC705B0}" srcOrd="0" destOrd="0" presId="urn:microsoft.com/office/officeart/2005/8/layout/bList2#120"/>
    <dgm:cxn modelId="{3283C197-7DAF-4D27-824E-BEF43E5F126C}" type="presOf" srcId="{BE287C42-CD8A-42CE-8E3E-73C352BD5920}" destId="{8120550C-BC87-497C-9931-B1A996EE60C0}" srcOrd="0" destOrd="0" presId="urn:microsoft.com/office/officeart/2005/8/layout/bList2#120"/>
    <dgm:cxn modelId="{FD6DD1D8-C034-48BB-8FFA-29BD3E37E4B3}" srcId="{BE287C42-CD8A-42CE-8E3E-73C352BD5920}" destId="{7A236058-1BB6-40B9-9348-7BFCF74797F7}" srcOrd="0" destOrd="0" parTransId="{724A6807-07F6-4EB7-8D8C-1F3642101DAC}" sibTransId="{E137A754-910B-4A5F-944B-024BF7FEDA5B}"/>
    <dgm:cxn modelId="{A1CED6C9-042F-4608-9969-EE67189F781B}" type="presOf" srcId="{7A236058-1BB6-40B9-9348-7BFCF74797F7}" destId="{E0F6C998-5693-4BDD-9069-AF61DC425B3A}" srcOrd="1" destOrd="0" presId="urn:microsoft.com/office/officeart/2005/8/layout/bList2#120"/>
    <dgm:cxn modelId="{3B56CBA3-16B2-47A9-B39B-4E027B70B607}" type="presParOf" srcId="{8120550C-BC87-497C-9931-B1A996EE60C0}" destId="{DBB6DB41-98F6-46AA-B628-CAF983E62B48}" srcOrd="0" destOrd="0" presId="urn:microsoft.com/office/officeart/2005/8/layout/bList2#120"/>
    <dgm:cxn modelId="{8D6B7434-AF58-4F41-A63D-4828E2B9705E}" type="presParOf" srcId="{DBB6DB41-98F6-46AA-B628-CAF983E62B48}" destId="{A523E08F-BB9E-46F9-A45A-A55A85EE4841}" srcOrd="0" destOrd="0" presId="urn:microsoft.com/office/officeart/2005/8/layout/bList2#120"/>
    <dgm:cxn modelId="{F23DB3D3-BB35-4AF2-BADD-7E46B76D97BE}" type="presParOf" srcId="{DBB6DB41-98F6-46AA-B628-CAF983E62B48}" destId="{8341A2DB-1040-453E-BC64-20AB0EC705B0}" srcOrd="1" destOrd="0" presId="urn:microsoft.com/office/officeart/2005/8/layout/bList2#120"/>
    <dgm:cxn modelId="{3C90CE5E-2F6F-4199-B415-B2293C558FF4}" type="presParOf" srcId="{DBB6DB41-98F6-46AA-B628-CAF983E62B48}" destId="{E0F6C998-5693-4BDD-9069-AF61DC425B3A}" srcOrd="2" destOrd="0" presId="urn:microsoft.com/office/officeart/2005/8/layout/bList2#120"/>
    <dgm:cxn modelId="{964160DC-567A-41B9-B42E-72835A9EA7E2}" type="presParOf" srcId="{DBB6DB41-98F6-46AA-B628-CAF983E62B48}" destId="{B6A09970-208A-49BF-904E-B64EBDB1A8AC}" srcOrd="3" destOrd="0" presId="urn:microsoft.com/office/officeart/2005/8/layout/bList2#120"/>
  </dgm:cxnLst>
  <dgm:bg/>
  <dgm:whole>
    <a:ln>
      <a:noFill/>
    </a:ln>
  </dgm:whole>
  <dgm:extLst>
    <a:ext uri="http://schemas.microsoft.com/office/drawing/2008/diagram">
      <dsp:dataModelExt xmlns:dsp="http://schemas.microsoft.com/office/drawing/2008/diagram" relId="rId21" minVer="http://schemas.openxmlformats.org/drawingml/2006/diagram"/>
    </a:ext>
  </dgm:extLst>
</dgm:dataModel>
</file>

<file path=ppt/diagrams/data19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D655313A-8687-4609-8078-5A743C289FDC}" type="presOf" srcId="{7A236058-1BB6-40B9-9348-7BFCF74797F7}" destId="{8341A2DB-1040-453E-BC64-20AB0EC705B0}" srcOrd="0" destOrd="0" presId="urn:microsoft.com/office/officeart/2005/8/layout/bList2#121"/>
    <dgm:cxn modelId="{55E1C79A-6FA3-4702-A2FB-480A25DE0C6C}" type="presOf" srcId="{7A236058-1BB6-40B9-9348-7BFCF74797F7}" destId="{E0F6C998-5693-4BDD-9069-AF61DC425B3A}" srcOrd="1" destOrd="0" presId="urn:microsoft.com/office/officeart/2005/8/layout/bList2#121"/>
    <dgm:cxn modelId="{E07B3045-A20B-4A06-8602-C94A095BE04A}" type="presOf" srcId="{BE287C42-CD8A-42CE-8E3E-73C352BD5920}" destId="{8120550C-BC87-497C-9931-B1A996EE60C0}" srcOrd="0" destOrd="0" presId="urn:microsoft.com/office/officeart/2005/8/layout/bList2#121"/>
    <dgm:cxn modelId="{FD6DD1D8-C034-48BB-8FFA-29BD3E37E4B3}" srcId="{BE287C42-CD8A-42CE-8E3E-73C352BD5920}" destId="{7A236058-1BB6-40B9-9348-7BFCF74797F7}" srcOrd="0" destOrd="0" parTransId="{724A6807-07F6-4EB7-8D8C-1F3642101DAC}" sibTransId="{E137A754-910B-4A5F-944B-024BF7FEDA5B}"/>
    <dgm:cxn modelId="{D1F662EC-09AA-477E-819D-19A936AF4B7C}" type="presParOf" srcId="{8120550C-BC87-497C-9931-B1A996EE60C0}" destId="{DBB6DB41-98F6-46AA-B628-CAF983E62B48}" srcOrd="0" destOrd="0" presId="urn:microsoft.com/office/officeart/2005/8/layout/bList2#121"/>
    <dgm:cxn modelId="{57A8B3A9-B776-41AC-BE66-69CAD392EA1E}" type="presParOf" srcId="{DBB6DB41-98F6-46AA-B628-CAF983E62B48}" destId="{A523E08F-BB9E-46F9-A45A-A55A85EE4841}" srcOrd="0" destOrd="0" presId="urn:microsoft.com/office/officeart/2005/8/layout/bList2#121"/>
    <dgm:cxn modelId="{D84CCE7C-8E76-4F72-B518-8A2706991DB7}" type="presParOf" srcId="{DBB6DB41-98F6-46AA-B628-CAF983E62B48}" destId="{8341A2DB-1040-453E-BC64-20AB0EC705B0}" srcOrd="1" destOrd="0" presId="urn:microsoft.com/office/officeart/2005/8/layout/bList2#121"/>
    <dgm:cxn modelId="{E198101B-9E18-4E44-B1F8-D4254E2023B3}" type="presParOf" srcId="{DBB6DB41-98F6-46AA-B628-CAF983E62B48}" destId="{E0F6C998-5693-4BDD-9069-AF61DC425B3A}" srcOrd="2" destOrd="0" presId="urn:microsoft.com/office/officeart/2005/8/layout/bList2#121"/>
    <dgm:cxn modelId="{CE4BEC9D-3F1D-4BA4-B770-CCA3739B1FE3}" type="presParOf" srcId="{DBB6DB41-98F6-46AA-B628-CAF983E62B48}" destId="{B6A09970-208A-49BF-904E-B64EBDB1A8AC}" srcOrd="3" destOrd="0" presId="urn:microsoft.com/office/officeart/2005/8/layout/bList2#121"/>
  </dgm:cxnLst>
  <dgm:bg/>
  <dgm:whole>
    <a:ln>
      <a:noFill/>
    </a:ln>
  </dgm:whole>
  <dgm:extLst>
    <a:ext uri="http://schemas.microsoft.com/office/drawing/2008/diagram">
      <dsp:dataModelExt xmlns:dsp="http://schemas.microsoft.com/office/drawing/2008/diagram" relId="rId26" minVer="http://schemas.openxmlformats.org/drawingml/2006/diagram"/>
    </a:ext>
  </dgm:extLst>
</dgm:dataModel>
</file>

<file path=ppt/diagrams/data19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noFill/>
        </a:ln>
      </dgm:spPr>
      <dgm:t>
        <a:bodyPr/>
        <a:lstStyle/>
        <a:p>
          <a:endParaRPr lang="en-US"/>
        </a:p>
      </dgm:t>
    </dgm:pt>
  </dgm:ptLst>
  <dgm:cxnLst>
    <dgm:cxn modelId="{A4B79445-CAD8-47B8-BFC5-AEABF6DC5B07}" type="presOf" srcId="{7A236058-1BB6-40B9-9348-7BFCF74797F7}" destId="{E0F6C998-5693-4BDD-9069-AF61DC425B3A}" srcOrd="1" destOrd="0" presId="urn:microsoft.com/office/officeart/2005/8/layout/bList2#122"/>
    <dgm:cxn modelId="{FD6DD1D8-C034-48BB-8FFA-29BD3E37E4B3}" srcId="{BE287C42-CD8A-42CE-8E3E-73C352BD5920}" destId="{7A236058-1BB6-40B9-9348-7BFCF74797F7}" srcOrd="0" destOrd="0" parTransId="{724A6807-07F6-4EB7-8D8C-1F3642101DAC}" sibTransId="{E137A754-910B-4A5F-944B-024BF7FEDA5B}"/>
    <dgm:cxn modelId="{632066A2-7759-483C-8A6E-CF4D05D3CEC2}" type="presOf" srcId="{BE287C42-CD8A-42CE-8E3E-73C352BD5920}" destId="{8120550C-BC87-497C-9931-B1A996EE60C0}" srcOrd="0" destOrd="0" presId="urn:microsoft.com/office/officeart/2005/8/layout/bList2#122"/>
    <dgm:cxn modelId="{77086791-3B3A-48F4-ADFA-15F6C063882B}" type="presOf" srcId="{7A236058-1BB6-40B9-9348-7BFCF74797F7}" destId="{8341A2DB-1040-453E-BC64-20AB0EC705B0}" srcOrd="0" destOrd="0" presId="urn:microsoft.com/office/officeart/2005/8/layout/bList2#122"/>
    <dgm:cxn modelId="{E6ABA0CA-D975-4474-9B34-C1EED041A8A7}" type="presParOf" srcId="{8120550C-BC87-497C-9931-B1A996EE60C0}" destId="{DBB6DB41-98F6-46AA-B628-CAF983E62B48}" srcOrd="0" destOrd="0" presId="urn:microsoft.com/office/officeart/2005/8/layout/bList2#122"/>
    <dgm:cxn modelId="{F7640D43-B586-4F14-AE9B-5DEF9765CE4E}" type="presParOf" srcId="{DBB6DB41-98F6-46AA-B628-CAF983E62B48}" destId="{A523E08F-BB9E-46F9-A45A-A55A85EE4841}" srcOrd="0" destOrd="0" presId="urn:microsoft.com/office/officeart/2005/8/layout/bList2#122"/>
    <dgm:cxn modelId="{BB25AEDD-9028-4602-AAEF-745C510E86B6}" type="presParOf" srcId="{DBB6DB41-98F6-46AA-B628-CAF983E62B48}" destId="{8341A2DB-1040-453E-BC64-20AB0EC705B0}" srcOrd="1" destOrd="0" presId="urn:microsoft.com/office/officeart/2005/8/layout/bList2#122"/>
    <dgm:cxn modelId="{A5CC52F4-936F-4140-9795-DAD6B9C6294D}" type="presParOf" srcId="{DBB6DB41-98F6-46AA-B628-CAF983E62B48}" destId="{E0F6C998-5693-4BDD-9069-AF61DC425B3A}" srcOrd="2" destOrd="0" presId="urn:microsoft.com/office/officeart/2005/8/layout/bList2#122"/>
    <dgm:cxn modelId="{1586A0F1-6CB2-4B6F-8E51-72DA7A84F12E}" type="presParOf" srcId="{DBB6DB41-98F6-46AA-B628-CAF983E62B48}" destId="{B6A09970-208A-49BF-904E-B64EBDB1A8AC}" srcOrd="3" destOrd="0" presId="urn:microsoft.com/office/officeart/2005/8/layout/bList2#122"/>
  </dgm:cxnLst>
  <dgm:bg/>
  <dgm:whole>
    <a:ln>
      <a:noFill/>
    </a:ln>
  </dgm:whole>
  <dgm:extLst>
    <a:ext uri="http://schemas.microsoft.com/office/drawing/2008/diagram">
      <dsp:dataModelExt xmlns:dsp="http://schemas.microsoft.com/office/drawing/2008/diagram" relId="rId31" minVer="http://schemas.openxmlformats.org/drawingml/2006/diagram"/>
    </a:ext>
  </dgm:extLst>
</dgm:dataModel>
</file>

<file path=ppt/diagrams/data19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C87FEE2B-9E75-4CC1-9AB2-E703BC226D6E}" type="presOf" srcId="{BE287C42-CD8A-42CE-8E3E-73C352BD5920}" destId="{8120550C-BC87-497C-9931-B1A996EE60C0}" srcOrd="0" destOrd="0" presId="urn:microsoft.com/office/officeart/2005/8/layout/bList2#123"/>
    <dgm:cxn modelId="{E529411A-95BE-4EFE-AFB6-61CA098E1B79}" type="presOf" srcId="{7A236058-1BB6-40B9-9348-7BFCF74797F7}" destId="{8341A2DB-1040-453E-BC64-20AB0EC705B0}" srcOrd="0" destOrd="0" presId="urn:microsoft.com/office/officeart/2005/8/layout/bList2#123"/>
    <dgm:cxn modelId="{FD6DD1D8-C034-48BB-8FFA-29BD3E37E4B3}" srcId="{BE287C42-CD8A-42CE-8E3E-73C352BD5920}" destId="{7A236058-1BB6-40B9-9348-7BFCF74797F7}" srcOrd="0" destOrd="0" parTransId="{724A6807-07F6-4EB7-8D8C-1F3642101DAC}" sibTransId="{E137A754-910B-4A5F-944B-024BF7FEDA5B}"/>
    <dgm:cxn modelId="{BFDD09B6-1A8D-417A-BA43-7F83798ADDBE}" type="presOf" srcId="{7A236058-1BB6-40B9-9348-7BFCF74797F7}" destId="{E0F6C998-5693-4BDD-9069-AF61DC425B3A}" srcOrd="1" destOrd="0" presId="urn:microsoft.com/office/officeart/2005/8/layout/bList2#123"/>
    <dgm:cxn modelId="{BBBF101C-283C-457F-AB40-B180B2790F6C}" type="presParOf" srcId="{8120550C-BC87-497C-9931-B1A996EE60C0}" destId="{DBB6DB41-98F6-46AA-B628-CAF983E62B48}" srcOrd="0" destOrd="0" presId="urn:microsoft.com/office/officeart/2005/8/layout/bList2#123"/>
    <dgm:cxn modelId="{F1E520AB-120E-4782-B67E-FC43ED026E65}" type="presParOf" srcId="{DBB6DB41-98F6-46AA-B628-CAF983E62B48}" destId="{A523E08F-BB9E-46F9-A45A-A55A85EE4841}" srcOrd="0" destOrd="0" presId="urn:microsoft.com/office/officeart/2005/8/layout/bList2#123"/>
    <dgm:cxn modelId="{A8153508-3A42-40F1-A1B6-85010379D04C}" type="presParOf" srcId="{DBB6DB41-98F6-46AA-B628-CAF983E62B48}" destId="{8341A2DB-1040-453E-BC64-20AB0EC705B0}" srcOrd="1" destOrd="0" presId="urn:microsoft.com/office/officeart/2005/8/layout/bList2#123"/>
    <dgm:cxn modelId="{4322A79C-1D45-4951-9FA1-DD74C533EC2B}" type="presParOf" srcId="{DBB6DB41-98F6-46AA-B628-CAF983E62B48}" destId="{E0F6C998-5693-4BDD-9069-AF61DC425B3A}" srcOrd="2" destOrd="0" presId="urn:microsoft.com/office/officeart/2005/8/layout/bList2#123"/>
    <dgm:cxn modelId="{9AF5EFC0-0120-496C-93AB-05822A5B2F03}" type="presParOf" srcId="{DBB6DB41-98F6-46AA-B628-CAF983E62B48}" destId="{B6A09970-208A-49BF-904E-B64EBDB1A8AC}" srcOrd="3" destOrd="0" presId="urn:microsoft.com/office/officeart/2005/8/layout/bList2#12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ADB86A7F-2581-4C54-A562-539B51D12E71}" type="presOf" srcId="{7A236058-1BB6-40B9-9348-7BFCF74797F7}" destId="{8341A2DB-1040-453E-BC64-20AB0EC705B0}" srcOrd="0" destOrd="0" presId="urn:microsoft.com/office/officeart/2005/8/layout/bList2#124"/>
    <dgm:cxn modelId="{D281F937-4BC2-4DDE-A375-98701E88AF8B}" type="presOf" srcId="{7A236058-1BB6-40B9-9348-7BFCF74797F7}" destId="{E0F6C998-5693-4BDD-9069-AF61DC425B3A}" srcOrd="1" destOrd="0" presId="urn:microsoft.com/office/officeart/2005/8/layout/bList2#124"/>
    <dgm:cxn modelId="{FD6DD1D8-C034-48BB-8FFA-29BD3E37E4B3}" srcId="{BE287C42-CD8A-42CE-8E3E-73C352BD5920}" destId="{7A236058-1BB6-40B9-9348-7BFCF74797F7}" srcOrd="0" destOrd="0" parTransId="{724A6807-07F6-4EB7-8D8C-1F3642101DAC}" sibTransId="{E137A754-910B-4A5F-944B-024BF7FEDA5B}"/>
    <dgm:cxn modelId="{C49FD082-6290-4389-BD31-B1BC0D5D7352}" type="presOf" srcId="{BE287C42-CD8A-42CE-8E3E-73C352BD5920}" destId="{8120550C-BC87-497C-9931-B1A996EE60C0}" srcOrd="0" destOrd="0" presId="urn:microsoft.com/office/officeart/2005/8/layout/bList2#124"/>
    <dgm:cxn modelId="{075A6797-9CBF-4C39-83BD-95A406BD89B8}" type="presParOf" srcId="{8120550C-BC87-497C-9931-B1A996EE60C0}" destId="{DBB6DB41-98F6-46AA-B628-CAF983E62B48}" srcOrd="0" destOrd="0" presId="urn:microsoft.com/office/officeart/2005/8/layout/bList2#124"/>
    <dgm:cxn modelId="{F2B7D435-B4EE-4C89-8044-837182D0C28C}" type="presParOf" srcId="{DBB6DB41-98F6-46AA-B628-CAF983E62B48}" destId="{A523E08F-BB9E-46F9-A45A-A55A85EE4841}" srcOrd="0" destOrd="0" presId="urn:microsoft.com/office/officeart/2005/8/layout/bList2#124"/>
    <dgm:cxn modelId="{ECB9D534-8055-4D86-AD96-76F1F664699D}" type="presParOf" srcId="{DBB6DB41-98F6-46AA-B628-CAF983E62B48}" destId="{8341A2DB-1040-453E-BC64-20AB0EC705B0}" srcOrd="1" destOrd="0" presId="urn:microsoft.com/office/officeart/2005/8/layout/bList2#124"/>
    <dgm:cxn modelId="{1AA57363-A738-4595-A1A5-2076903E473A}" type="presParOf" srcId="{DBB6DB41-98F6-46AA-B628-CAF983E62B48}" destId="{E0F6C998-5693-4BDD-9069-AF61DC425B3A}" srcOrd="2" destOrd="0" presId="urn:microsoft.com/office/officeart/2005/8/layout/bList2#124"/>
    <dgm:cxn modelId="{215AF5A5-3811-4275-BA1B-298FC14E4109}" type="presParOf" srcId="{DBB6DB41-98F6-46AA-B628-CAF983E62B48}" destId="{B6A09970-208A-49BF-904E-B64EBDB1A8AC}" srcOrd="3" destOrd="0" presId="urn:microsoft.com/office/officeart/2005/8/layout/bList2#124"/>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9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69029613-0796-44E6-904F-F6E167B7E55A}" type="presOf" srcId="{7A236058-1BB6-40B9-9348-7BFCF74797F7}" destId="{E0F6C998-5693-4BDD-9069-AF61DC425B3A}" srcOrd="1" destOrd="0" presId="urn:microsoft.com/office/officeart/2005/8/layout/bList2#125"/>
    <dgm:cxn modelId="{E6021685-C900-4A77-8F0E-3FAFCEC9B37D}" type="presOf" srcId="{BE287C42-CD8A-42CE-8E3E-73C352BD5920}" destId="{8120550C-BC87-497C-9931-B1A996EE60C0}" srcOrd="0" destOrd="0" presId="urn:microsoft.com/office/officeart/2005/8/layout/bList2#125"/>
    <dgm:cxn modelId="{FD6DD1D8-C034-48BB-8FFA-29BD3E37E4B3}" srcId="{BE287C42-CD8A-42CE-8E3E-73C352BD5920}" destId="{7A236058-1BB6-40B9-9348-7BFCF74797F7}" srcOrd="0" destOrd="0" parTransId="{724A6807-07F6-4EB7-8D8C-1F3642101DAC}" sibTransId="{E137A754-910B-4A5F-944B-024BF7FEDA5B}"/>
    <dgm:cxn modelId="{DB60EF66-E0A5-4FCE-A02A-1C55CC1F9C68}" type="presOf" srcId="{7A236058-1BB6-40B9-9348-7BFCF74797F7}" destId="{8341A2DB-1040-453E-BC64-20AB0EC705B0}" srcOrd="0" destOrd="0" presId="urn:microsoft.com/office/officeart/2005/8/layout/bList2#125"/>
    <dgm:cxn modelId="{16E96E3D-80B4-484C-B2AE-5DC4BF27E528}" type="presParOf" srcId="{8120550C-BC87-497C-9931-B1A996EE60C0}" destId="{DBB6DB41-98F6-46AA-B628-CAF983E62B48}" srcOrd="0" destOrd="0" presId="urn:microsoft.com/office/officeart/2005/8/layout/bList2#125"/>
    <dgm:cxn modelId="{8B6E3B67-EEB1-4DBB-81DE-4A74D4546E70}" type="presParOf" srcId="{DBB6DB41-98F6-46AA-B628-CAF983E62B48}" destId="{A523E08F-BB9E-46F9-A45A-A55A85EE4841}" srcOrd="0" destOrd="0" presId="urn:microsoft.com/office/officeart/2005/8/layout/bList2#125"/>
    <dgm:cxn modelId="{6456336E-B23F-4993-B6DF-61906065B74F}" type="presParOf" srcId="{DBB6DB41-98F6-46AA-B628-CAF983E62B48}" destId="{8341A2DB-1040-453E-BC64-20AB0EC705B0}" srcOrd="1" destOrd="0" presId="urn:microsoft.com/office/officeart/2005/8/layout/bList2#125"/>
    <dgm:cxn modelId="{7012D0D4-8D7F-482D-9084-85C34DD01FDE}" type="presParOf" srcId="{DBB6DB41-98F6-46AA-B628-CAF983E62B48}" destId="{E0F6C998-5693-4BDD-9069-AF61DC425B3A}" srcOrd="2" destOrd="0" presId="urn:microsoft.com/office/officeart/2005/8/layout/bList2#125"/>
    <dgm:cxn modelId="{ABC27941-3646-48E6-B43F-41BD8F48608D}" type="presParOf" srcId="{DBB6DB41-98F6-46AA-B628-CAF983E62B48}" destId="{B6A09970-208A-49BF-904E-B64EBDB1A8AC}" srcOrd="3" destOrd="0" presId="urn:microsoft.com/office/officeart/2005/8/layout/bList2#125"/>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19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81C65BA6-46BD-41A4-804D-62AB0F0C7182}" type="presOf" srcId="{7AD6A0FB-6385-4900-90FB-68AF47774FF2}" destId="{BF4BFA2F-8DE7-40C3-8A64-AD27EF521C2E}" srcOrd="0" destOrd="0" presId="urn:microsoft.com/office/officeart/2008/layout/BendingPictureBlocks"/>
    <dgm:cxn modelId="{F7370A00-797F-4B4D-A430-DE86262EABA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23F0224-836B-44E9-9B6F-01FF50145C6E}" type="presParOf" srcId="{BF4BFA2F-8DE7-40C3-8A64-AD27EF521C2E}" destId="{CC192163-CD6C-422B-A976-BFBAF75FF3E2}" srcOrd="0" destOrd="0" presId="urn:microsoft.com/office/officeart/2008/layout/BendingPictureBlocks"/>
    <dgm:cxn modelId="{66484A2A-7FD8-41FA-82BB-011DE3EBEA3C}" type="presParOf" srcId="{CC192163-CD6C-422B-A976-BFBAF75FF3E2}" destId="{B06CCA3E-58B5-4429-9D21-007FBB6A3AB2}" srcOrd="0" destOrd="0" presId="urn:microsoft.com/office/officeart/2008/layout/BendingPictureBlocks"/>
    <dgm:cxn modelId="{9CE1B8AF-642B-4FD6-9D85-EFE83060424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0B9D329-3FD8-4899-8D27-16FC6CD32384}"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51B3C2D-81FB-492A-A592-F01DB100B0FC}" type="presOf" srcId="{7AD6A0FB-6385-4900-90FB-68AF47774FF2}" destId="{BF4BFA2F-8DE7-40C3-8A64-AD27EF521C2E}" srcOrd="0" destOrd="0" presId="urn:microsoft.com/office/officeart/2008/layout/BendingPictureBlocks"/>
    <dgm:cxn modelId="{8BFD88D9-D9EF-47B6-B974-E71CD6A6C1CE}" type="presParOf" srcId="{BF4BFA2F-8DE7-40C3-8A64-AD27EF521C2E}" destId="{CC192163-CD6C-422B-A976-BFBAF75FF3E2}" srcOrd="0" destOrd="0" presId="urn:microsoft.com/office/officeart/2008/layout/BendingPictureBlocks"/>
    <dgm:cxn modelId="{86A1651A-ABC4-43CF-9AF5-182D19C74AF0}" type="presParOf" srcId="{CC192163-CD6C-422B-A976-BFBAF75FF3E2}" destId="{B06CCA3E-58B5-4429-9D21-007FBB6A3AB2}" srcOrd="0" destOrd="0" presId="urn:microsoft.com/office/officeart/2008/layout/BendingPictureBlocks"/>
    <dgm:cxn modelId="{ADB6869F-67F5-4495-BDA4-7777D9C8967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5019D714-0EA3-48D1-A6C6-27A5B8E9FDFC}" type="presOf" srcId="{BE287C42-CD8A-42CE-8E3E-73C352BD5920}" destId="{8120550C-BC87-497C-9931-B1A996EE60C0}" srcOrd="0" destOrd="0" presId="urn:microsoft.com/office/officeart/2005/8/layout/bList2#3"/>
    <dgm:cxn modelId="{69CB6BE8-9245-41B2-A724-57F6B2F11F6D}" type="presOf" srcId="{7A236058-1BB6-40B9-9348-7BFCF74797F7}" destId="{E0F6C998-5693-4BDD-9069-AF61DC425B3A}" srcOrd="1" destOrd="0" presId="urn:microsoft.com/office/officeart/2005/8/layout/bList2#3"/>
    <dgm:cxn modelId="{65F12943-3B93-43E8-9327-C32A687C2619}" type="presOf" srcId="{7A236058-1BB6-40B9-9348-7BFCF74797F7}" destId="{8341A2DB-1040-453E-BC64-20AB0EC705B0}" srcOrd="0" destOrd="0" presId="urn:microsoft.com/office/officeart/2005/8/layout/bList2#3"/>
    <dgm:cxn modelId="{FD6DD1D8-C034-48BB-8FFA-29BD3E37E4B3}" srcId="{BE287C42-CD8A-42CE-8E3E-73C352BD5920}" destId="{7A236058-1BB6-40B9-9348-7BFCF74797F7}" srcOrd="0" destOrd="0" parTransId="{724A6807-07F6-4EB7-8D8C-1F3642101DAC}" sibTransId="{E137A754-910B-4A5F-944B-024BF7FEDA5B}"/>
    <dgm:cxn modelId="{40F15B6C-E692-4379-873E-AE2A0FAEA034}" type="presParOf" srcId="{8120550C-BC87-497C-9931-B1A996EE60C0}" destId="{DBB6DB41-98F6-46AA-B628-CAF983E62B48}" srcOrd="0" destOrd="0" presId="urn:microsoft.com/office/officeart/2005/8/layout/bList2#3"/>
    <dgm:cxn modelId="{D5329217-F21B-4597-9804-8D494773BF6D}" type="presParOf" srcId="{DBB6DB41-98F6-46AA-B628-CAF983E62B48}" destId="{A523E08F-BB9E-46F9-A45A-A55A85EE4841}" srcOrd="0" destOrd="0" presId="urn:microsoft.com/office/officeart/2005/8/layout/bList2#3"/>
    <dgm:cxn modelId="{DDF2821E-0786-492D-A1EB-66AE61684DE7}" type="presParOf" srcId="{DBB6DB41-98F6-46AA-B628-CAF983E62B48}" destId="{8341A2DB-1040-453E-BC64-20AB0EC705B0}" srcOrd="1" destOrd="0" presId="urn:microsoft.com/office/officeart/2005/8/layout/bList2#3"/>
    <dgm:cxn modelId="{A17FCDB8-D1EC-4EEE-B699-05A5679BE3ED}" type="presParOf" srcId="{DBB6DB41-98F6-46AA-B628-CAF983E62B48}" destId="{E0F6C998-5693-4BDD-9069-AF61DC425B3A}" srcOrd="2" destOrd="0" presId="urn:microsoft.com/office/officeart/2005/8/layout/bList2#3"/>
    <dgm:cxn modelId="{4E42A5FF-43C7-4248-95C5-020ACD56B951}" type="presParOf" srcId="{DBB6DB41-98F6-46AA-B628-CAF983E62B48}" destId="{B6A09970-208A-49BF-904E-B64EBDB1A8AC}" srcOrd="3" destOrd="0" presId="urn:microsoft.com/office/officeart/2005/8/layout/bList2#3"/>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484964D8-7020-46BF-BCD1-30BA3EC72DF2}" type="presOf" srcId="{7A236058-1BB6-40B9-9348-7BFCF74797F7}" destId="{E0F6C998-5693-4BDD-9069-AF61DC425B3A}" srcOrd="1" destOrd="0" presId="urn:microsoft.com/office/officeart/2005/8/layout/bList2#20"/>
    <dgm:cxn modelId="{5EB0C4BA-3860-4E13-9176-CF266B583FBD}" type="presOf" srcId="{7A236058-1BB6-40B9-9348-7BFCF74797F7}" destId="{8341A2DB-1040-453E-BC64-20AB0EC705B0}" srcOrd="0" destOrd="0" presId="urn:microsoft.com/office/officeart/2005/8/layout/bList2#20"/>
    <dgm:cxn modelId="{A938888F-D855-464A-B4D7-959405D3B7CF}" type="presOf" srcId="{BE287C42-CD8A-42CE-8E3E-73C352BD5920}" destId="{8120550C-BC87-497C-9931-B1A996EE60C0}" srcOrd="0" destOrd="0" presId="urn:microsoft.com/office/officeart/2005/8/layout/bList2#20"/>
    <dgm:cxn modelId="{FD6DD1D8-C034-48BB-8FFA-29BD3E37E4B3}" srcId="{BE287C42-CD8A-42CE-8E3E-73C352BD5920}" destId="{7A236058-1BB6-40B9-9348-7BFCF74797F7}" srcOrd="0" destOrd="0" parTransId="{724A6807-07F6-4EB7-8D8C-1F3642101DAC}" sibTransId="{E137A754-910B-4A5F-944B-024BF7FEDA5B}"/>
    <dgm:cxn modelId="{A34FCF15-F745-483A-8B17-5CC030FD2246}" type="presParOf" srcId="{8120550C-BC87-497C-9931-B1A996EE60C0}" destId="{DBB6DB41-98F6-46AA-B628-CAF983E62B48}" srcOrd="0" destOrd="0" presId="urn:microsoft.com/office/officeart/2005/8/layout/bList2#20"/>
    <dgm:cxn modelId="{96821382-2CC9-4CD2-8D9C-F8D692F7BC75}" type="presParOf" srcId="{DBB6DB41-98F6-46AA-B628-CAF983E62B48}" destId="{A523E08F-BB9E-46F9-A45A-A55A85EE4841}" srcOrd="0" destOrd="0" presId="urn:microsoft.com/office/officeart/2005/8/layout/bList2#20"/>
    <dgm:cxn modelId="{C2791582-848D-4E58-B793-93C98D92AD22}" type="presParOf" srcId="{DBB6DB41-98F6-46AA-B628-CAF983E62B48}" destId="{8341A2DB-1040-453E-BC64-20AB0EC705B0}" srcOrd="1" destOrd="0" presId="urn:microsoft.com/office/officeart/2005/8/layout/bList2#20"/>
    <dgm:cxn modelId="{CC4B0D87-2519-4375-8C4D-C42733B8E4ED}" type="presParOf" srcId="{DBB6DB41-98F6-46AA-B628-CAF983E62B48}" destId="{E0F6C998-5693-4BDD-9069-AF61DC425B3A}" srcOrd="2" destOrd="0" presId="urn:microsoft.com/office/officeart/2005/8/layout/bList2#20"/>
    <dgm:cxn modelId="{52D643E5-95B9-4E88-9CE8-19F495DF7757}" type="presParOf" srcId="{DBB6DB41-98F6-46AA-B628-CAF983E62B48}" destId="{B6A09970-208A-49BF-904E-B64EBDB1A8AC}" srcOrd="3" destOrd="0" presId="urn:microsoft.com/office/officeart/2005/8/layout/bList2#20"/>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0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833" custLinFactNeighborY="-4835"/>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B3B6D1E-98C4-47CD-AC41-BCB063A906E7}" type="presOf" srcId="{19CCEB87-305D-4E48-84B8-1EA85244D5BB}" destId="{78C89192-6868-4DDA-9D94-4C22E8F40D37}" srcOrd="0" destOrd="0" presId="urn:microsoft.com/office/officeart/2008/layout/BendingPictureBlocks"/>
    <dgm:cxn modelId="{F5145320-4310-479A-B244-F8476B5D8C75}"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F5A333B-062D-41D3-9D3C-72B86B92D8DC}" type="presParOf" srcId="{BF4BFA2F-8DE7-40C3-8A64-AD27EF521C2E}" destId="{CC192163-CD6C-422B-A976-BFBAF75FF3E2}" srcOrd="0" destOrd="0" presId="urn:microsoft.com/office/officeart/2008/layout/BendingPictureBlocks"/>
    <dgm:cxn modelId="{E76435EC-4A11-4B4B-A625-CDB9E56FF8B8}" type="presParOf" srcId="{CC192163-CD6C-422B-A976-BFBAF75FF3E2}" destId="{B06CCA3E-58B5-4429-9D21-007FBB6A3AB2}" srcOrd="0" destOrd="0" presId="urn:microsoft.com/office/officeart/2008/layout/BendingPictureBlocks"/>
    <dgm:cxn modelId="{CD8293F9-D662-4794-8E36-D945A929044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0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6938E51B-BF64-4441-92A6-98E2093BEB38}" type="presOf" srcId="{BE287C42-CD8A-42CE-8E3E-73C352BD5920}" destId="{8120550C-BC87-497C-9931-B1A996EE60C0}" srcOrd="0" destOrd="0" presId="urn:microsoft.com/office/officeart/2005/8/layout/bList2#126"/>
    <dgm:cxn modelId="{6CAC507C-BB58-4B08-A7BA-6DF690B92D24}" type="presOf" srcId="{7A236058-1BB6-40B9-9348-7BFCF74797F7}" destId="{8341A2DB-1040-453E-BC64-20AB0EC705B0}" srcOrd="0" destOrd="0" presId="urn:microsoft.com/office/officeart/2005/8/layout/bList2#126"/>
    <dgm:cxn modelId="{C32D2B64-ACE5-482A-ACF8-8F64D88ABDB1}" type="presOf" srcId="{7A236058-1BB6-40B9-9348-7BFCF74797F7}" destId="{E0F6C998-5693-4BDD-9069-AF61DC425B3A}" srcOrd="1" destOrd="0" presId="urn:microsoft.com/office/officeart/2005/8/layout/bList2#126"/>
    <dgm:cxn modelId="{FD6DD1D8-C034-48BB-8FFA-29BD3E37E4B3}" srcId="{BE287C42-CD8A-42CE-8E3E-73C352BD5920}" destId="{7A236058-1BB6-40B9-9348-7BFCF74797F7}" srcOrd="0" destOrd="0" parTransId="{724A6807-07F6-4EB7-8D8C-1F3642101DAC}" sibTransId="{E137A754-910B-4A5F-944B-024BF7FEDA5B}"/>
    <dgm:cxn modelId="{2ACE2869-FBD3-46E4-BF95-B6C749263B73}" type="presParOf" srcId="{8120550C-BC87-497C-9931-B1A996EE60C0}" destId="{DBB6DB41-98F6-46AA-B628-CAF983E62B48}" srcOrd="0" destOrd="0" presId="urn:microsoft.com/office/officeart/2005/8/layout/bList2#126"/>
    <dgm:cxn modelId="{D8FA0168-7AC1-4617-967B-9F2FB293BC67}" type="presParOf" srcId="{DBB6DB41-98F6-46AA-B628-CAF983E62B48}" destId="{A523E08F-BB9E-46F9-A45A-A55A85EE4841}" srcOrd="0" destOrd="0" presId="urn:microsoft.com/office/officeart/2005/8/layout/bList2#126"/>
    <dgm:cxn modelId="{88B2AB91-4A8C-4741-9BD0-D0E2C7F4B5EB}" type="presParOf" srcId="{DBB6DB41-98F6-46AA-B628-CAF983E62B48}" destId="{8341A2DB-1040-453E-BC64-20AB0EC705B0}" srcOrd="1" destOrd="0" presId="urn:microsoft.com/office/officeart/2005/8/layout/bList2#126"/>
    <dgm:cxn modelId="{8CE3E9A8-E302-4A7F-BF8D-78F374BF0431}" type="presParOf" srcId="{DBB6DB41-98F6-46AA-B628-CAF983E62B48}" destId="{E0F6C998-5693-4BDD-9069-AF61DC425B3A}" srcOrd="2" destOrd="0" presId="urn:microsoft.com/office/officeart/2005/8/layout/bList2#126"/>
    <dgm:cxn modelId="{49D8CCD9-503A-4307-99D7-083BC6ADC63F}" type="presParOf" srcId="{DBB6DB41-98F6-46AA-B628-CAF983E62B48}" destId="{B6A09970-208A-49BF-904E-B64EBDB1A8AC}" srcOrd="3" destOrd="0" presId="urn:microsoft.com/office/officeart/2005/8/layout/bList2#12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F2CE222B-75B8-4B74-BC13-35D3E478E8D3}" type="presOf" srcId="{BE287C42-CD8A-42CE-8E3E-73C352BD5920}" destId="{8120550C-BC87-497C-9931-B1A996EE60C0}" srcOrd="0" destOrd="0" presId="urn:microsoft.com/office/officeart/2005/8/layout/bList2#127"/>
    <dgm:cxn modelId="{3B845A97-EC8B-4FBF-A8A2-1A8519200F65}" type="presOf" srcId="{7A236058-1BB6-40B9-9348-7BFCF74797F7}" destId="{8341A2DB-1040-453E-BC64-20AB0EC705B0}" srcOrd="0" destOrd="0" presId="urn:microsoft.com/office/officeart/2005/8/layout/bList2#127"/>
    <dgm:cxn modelId="{69F1E366-5D19-47BC-A04D-6002AF6F5AD5}" type="presOf" srcId="{7A236058-1BB6-40B9-9348-7BFCF74797F7}" destId="{E0F6C998-5693-4BDD-9069-AF61DC425B3A}" srcOrd="1" destOrd="0" presId="urn:microsoft.com/office/officeart/2005/8/layout/bList2#127"/>
    <dgm:cxn modelId="{FD6DD1D8-C034-48BB-8FFA-29BD3E37E4B3}" srcId="{BE287C42-CD8A-42CE-8E3E-73C352BD5920}" destId="{7A236058-1BB6-40B9-9348-7BFCF74797F7}" srcOrd="0" destOrd="0" parTransId="{724A6807-07F6-4EB7-8D8C-1F3642101DAC}" sibTransId="{E137A754-910B-4A5F-944B-024BF7FEDA5B}"/>
    <dgm:cxn modelId="{5DA6B137-2EFD-4CA7-A530-5F0145D6CA9F}" type="presParOf" srcId="{8120550C-BC87-497C-9931-B1A996EE60C0}" destId="{DBB6DB41-98F6-46AA-B628-CAF983E62B48}" srcOrd="0" destOrd="0" presId="urn:microsoft.com/office/officeart/2005/8/layout/bList2#127"/>
    <dgm:cxn modelId="{AC14998D-FFEB-4EA9-988A-9CACFA2D5F77}" type="presParOf" srcId="{DBB6DB41-98F6-46AA-B628-CAF983E62B48}" destId="{A523E08F-BB9E-46F9-A45A-A55A85EE4841}" srcOrd="0" destOrd="0" presId="urn:microsoft.com/office/officeart/2005/8/layout/bList2#127"/>
    <dgm:cxn modelId="{3B5CC8EC-B50F-4707-A912-F9F59272B9E0}" type="presParOf" srcId="{DBB6DB41-98F6-46AA-B628-CAF983E62B48}" destId="{8341A2DB-1040-453E-BC64-20AB0EC705B0}" srcOrd="1" destOrd="0" presId="urn:microsoft.com/office/officeart/2005/8/layout/bList2#127"/>
    <dgm:cxn modelId="{C4432F32-9690-434B-AA6F-4EC77614425B}" type="presParOf" srcId="{DBB6DB41-98F6-46AA-B628-CAF983E62B48}" destId="{E0F6C998-5693-4BDD-9069-AF61DC425B3A}" srcOrd="2" destOrd="0" presId="urn:microsoft.com/office/officeart/2005/8/layout/bList2#127"/>
    <dgm:cxn modelId="{C4A08B8F-F036-49BD-A48B-3ACAEF3ABC5E}" type="presParOf" srcId="{DBB6DB41-98F6-46AA-B628-CAF983E62B48}" destId="{B6A09970-208A-49BF-904E-B64EBDB1A8AC}" srcOrd="3" destOrd="0" presId="urn:microsoft.com/office/officeart/2005/8/layout/bList2#127"/>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0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4495B312-217D-40AE-99DE-928C25B1D695}" type="presOf" srcId="{7A236058-1BB6-40B9-9348-7BFCF74797F7}" destId="{E0F6C998-5693-4BDD-9069-AF61DC425B3A}" srcOrd="1" destOrd="0" presId="urn:microsoft.com/office/officeart/2005/8/layout/bList2#128"/>
    <dgm:cxn modelId="{6B5870F4-DEEC-4E48-979C-B8D8D164BA99}" type="presOf" srcId="{7A236058-1BB6-40B9-9348-7BFCF74797F7}" destId="{8341A2DB-1040-453E-BC64-20AB0EC705B0}" srcOrd="0" destOrd="0" presId="urn:microsoft.com/office/officeart/2005/8/layout/bList2#128"/>
    <dgm:cxn modelId="{FD6DD1D8-C034-48BB-8FFA-29BD3E37E4B3}" srcId="{BE287C42-CD8A-42CE-8E3E-73C352BD5920}" destId="{7A236058-1BB6-40B9-9348-7BFCF74797F7}" srcOrd="0" destOrd="0" parTransId="{724A6807-07F6-4EB7-8D8C-1F3642101DAC}" sibTransId="{E137A754-910B-4A5F-944B-024BF7FEDA5B}"/>
    <dgm:cxn modelId="{20B57D37-CD95-4EE3-AA58-3A8755360048}" type="presOf" srcId="{BE287C42-CD8A-42CE-8E3E-73C352BD5920}" destId="{8120550C-BC87-497C-9931-B1A996EE60C0}" srcOrd="0" destOrd="0" presId="urn:microsoft.com/office/officeart/2005/8/layout/bList2#128"/>
    <dgm:cxn modelId="{0FCE03D6-1606-495B-AEAC-F4BA41BB4D62}" type="presParOf" srcId="{8120550C-BC87-497C-9931-B1A996EE60C0}" destId="{DBB6DB41-98F6-46AA-B628-CAF983E62B48}" srcOrd="0" destOrd="0" presId="urn:microsoft.com/office/officeart/2005/8/layout/bList2#128"/>
    <dgm:cxn modelId="{F32B2779-0143-499B-B6C9-A933256EAE9B}" type="presParOf" srcId="{DBB6DB41-98F6-46AA-B628-CAF983E62B48}" destId="{A523E08F-BB9E-46F9-A45A-A55A85EE4841}" srcOrd="0" destOrd="0" presId="urn:microsoft.com/office/officeart/2005/8/layout/bList2#128"/>
    <dgm:cxn modelId="{7874B711-46AF-482B-919D-0644354F10DD}" type="presParOf" srcId="{DBB6DB41-98F6-46AA-B628-CAF983E62B48}" destId="{8341A2DB-1040-453E-BC64-20AB0EC705B0}" srcOrd="1" destOrd="0" presId="urn:microsoft.com/office/officeart/2005/8/layout/bList2#128"/>
    <dgm:cxn modelId="{3A7FFF15-751F-4D75-B6EC-5BD2A9454A0A}" type="presParOf" srcId="{DBB6DB41-98F6-46AA-B628-CAF983E62B48}" destId="{E0F6C998-5693-4BDD-9069-AF61DC425B3A}" srcOrd="2" destOrd="0" presId="urn:microsoft.com/office/officeart/2005/8/layout/bList2#128"/>
    <dgm:cxn modelId="{006517E5-5236-4A12-B58A-5166120619A9}" type="presParOf" srcId="{DBB6DB41-98F6-46AA-B628-CAF983E62B48}" destId="{B6A09970-208A-49BF-904E-B64EBDB1A8AC}" srcOrd="3" destOrd="0" presId="urn:microsoft.com/office/officeart/2005/8/layout/bList2#128"/>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0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2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42878"/>
      <dgm:spPr>
        <a:ln w="19050">
          <a:solidFill>
            <a:schemeClr val="tx1">
              <a:lumMod val="65000"/>
              <a:lumOff val="35000"/>
              <a:alpha val="90000"/>
            </a:schemeClr>
          </a:solidFill>
        </a:ln>
      </dgm:spPr>
      <dgm:t>
        <a:bodyPr/>
        <a:lstStyle/>
        <a:p>
          <a:endParaRPr lang="en-US"/>
        </a:p>
      </dgm:t>
    </dgm:pt>
  </dgm:ptLst>
  <dgm:cxnLst>
    <dgm:cxn modelId="{3D6E5755-7171-4FA8-A532-4AA65238BF53}" type="presOf" srcId="{BE287C42-CD8A-42CE-8E3E-73C352BD5920}" destId="{8120550C-BC87-497C-9931-B1A996EE60C0}" srcOrd="0" destOrd="0" presId="urn:microsoft.com/office/officeart/2005/8/layout/bList2#129"/>
    <dgm:cxn modelId="{FD6DD1D8-C034-48BB-8FFA-29BD3E37E4B3}" srcId="{BE287C42-CD8A-42CE-8E3E-73C352BD5920}" destId="{7A236058-1BB6-40B9-9348-7BFCF74797F7}" srcOrd="0" destOrd="0" parTransId="{724A6807-07F6-4EB7-8D8C-1F3642101DAC}" sibTransId="{E137A754-910B-4A5F-944B-024BF7FEDA5B}"/>
    <dgm:cxn modelId="{C4061642-B302-41E8-B933-9BFF0091AA21}" type="presOf" srcId="{7A236058-1BB6-40B9-9348-7BFCF74797F7}" destId="{8341A2DB-1040-453E-BC64-20AB0EC705B0}" srcOrd="0" destOrd="0" presId="urn:microsoft.com/office/officeart/2005/8/layout/bList2#129"/>
    <dgm:cxn modelId="{D4C8BA4D-5FDD-4702-9B5C-C0DF1E38D491}" type="presOf" srcId="{7A236058-1BB6-40B9-9348-7BFCF74797F7}" destId="{E0F6C998-5693-4BDD-9069-AF61DC425B3A}" srcOrd="1" destOrd="0" presId="urn:microsoft.com/office/officeart/2005/8/layout/bList2#129"/>
    <dgm:cxn modelId="{64AE7C8D-6826-47D9-A9D7-1DB2AC78DBA5}" type="presParOf" srcId="{8120550C-BC87-497C-9931-B1A996EE60C0}" destId="{DBB6DB41-98F6-46AA-B628-CAF983E62B48}" srcOrd="0" destOrd="0" presId="urn:microsoft.com/office/officeart/2005/8/layout/bList2#129"/>
    <dgm:cxn modelId="{3E9BC2F2-A725-43A2-B09D-C0334A1DC597}" type="presParOf" srcId="{DBB6DB41-98F6-46AA-B628-CAF983E62B48}" destId="{A523E08F-BB9E-46F9-A45A-A55A85EE4841}" srcOrd="0" destOrd="0" presId="urn:microsoft.com/office/officeart/2005/8/layout/bList2#129"/>
    <dgm:cxn modelId="{98F07B2A-DCFB-4B7E-BDE5-825618290A0C}" type="presParOf" srcId="{DBB6DB41-98F6-46AA-B628-CAF983E62B48}" destId="{8341A2DB-1040-453E-BC64-20AB0EC705B0}" srcOrd="1" destOrd="0" presId="urn:microsoft.com/office/officeart/2005/8/layout/bList2#129"/>
    <dgm:cxn modelId="{B24DF17A-1781-4DE8-A0BB-22665EA727B3}" type="presParOf" srcId="{DBB6DB41-98F6-46AA-B628-CAF983E62B48}" destId="{E0F6C998-5693-4BDD-9069-AF61DC425B3A}" srcOrd="2" destOrd="0" presId="urn:microsoft.com/office/officeart/2005/8/layout/bList2#129"/>
    <dgm:cxn modelId="{41024C86-F1D7-4678-817C-4D826536DBA3}" type="presParOf" srcId="{DBB6DB41-98F6-46AA-B628-CAF983E62B48}" destId="{B6A09970-208A-49BF-904E-B64EBDB1A8AC}" srcOrd="3" destOrd="0" presId="urn:microsoft.com/office/officeart/2005/8/layout/bList2#129"/>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A64395F6-F8B4-4DEC-A406-7B384DFB476D}" type="presOf" srcId="{BE287C42-CD8A-42CE-8E3E-73C352BD5920}" destId="{8120550C-BC87-497C-9931-B1A996EE60C0}" srcOrd="0" destOrd="0" presId="urn:microsoft.com/office/officeart/2005/8/layout/bList2#21"/>
    <dgm:cxn modelId="{FD6DD1D8-C034-48BB-8FFA-29BD3E37E4B3}" srcId="{BE287C42-CD8A-42CE-8E3E-73C352BD5920}" destId="{7A236058-1BB6-40B9-9348-7BFCF74797F7}" srcOrd="0" destOrd="0" parTransId="{724A6807-07F6-4EB7-8D8C-1F3642101DAC}" sibTransId="{E137A754-910B-4A5F-944B-024BF7FEDA5B}"/>
    <dgm:cxn modelId="{B6120694-D088-44D0-A577-E685E1D3F4B3}" type="presOf" srcId="{7A236058-1BB6-40B9-9348-7BFCF74797F7}" destId="{8341A2DB-1040-453E-BC64-20AB0EC705B0}" srcOrd="0" destOrd="0" presId="urn:microsoft.com/office/officeart/2005/8/layout/bList2#21"/>
    <dgm:cxn modelId="{1F140D64-168A-4B38-A396-BF47DD2DBA52}" type="presOf" srcId="{7A236058-1BB6-40B9-9348-7BFCF74797F7}" destId="{E0F6C998-5693-4BDD-9069-AF61DC425B3A}" srcOrd="1" destOrd="0" presId="urn:microsoft.com/office/officeart/2005/8/layout/bList2#21"/>
    <dgm:cxn modelId="{C6497AE2-8CDE-4081-966A-677CFE7493DF}" type="presParOf" srcId="{8120550C-BC87-497C-9931-B1A996EE60C0}" destId="{DBB6DB41-98F6-46AA-B628-CAF983E62B48}" srcOrd="0" destOrd="0" presId="urn:microsoft.com/office/officeart/2005/8/layout/bList2#21"/>
    <dgm:cxn modelId="{B7A6AB7D-5A50-41DD-9DE4-0A4AC99B0CCD}" type="presParOf" srcId="{DBB6DB41-98F6-46AA-B628-CAF983E62B48}" destId="{A523E08F-BB9E-46F9-A45A-A55A85EE4841}" srcOrd="0" destOrd="0" presId="urn:microsoft.com/office/officeart/2005/8/layout/bList2#21"/>
    <dgm:cxn modelId="{31FD7D78-DFCD-4CEC-8EC5-28FFC20D1C34}" type="presParOf" srcId="{DBB6DB41-98F6-46AA-B628-CAF983E62B48}" destId="{8341A2DB-1040-453E-BC64-20AB0EC705B0}" srcOrd="1" destOrd="0" presId="urn:microsoft.com/office/officeart/2005/8/layout/bList2#21"/>
    <dgm:cxn modelId="{28E4EFC4-5A13-4564-A364-7C0DC1CAB8BD}" type="presParOf" srcId="{DBB6DB41-98F6-46AA-B628-CAF983E62B48}" destId="{E0F6C998-5693-4BDD-9069-AF61DC425B3A}" srcOrd="2" destOrd="0" presId="urn:microsoft.com/office/officeart/2005/8/layout/bList2#21"/>
    <dgm:cxn modelId="{CCD9B947-0B6F-45A8-8D2B-67613D58758D}" type="presParOf" srcId="{DBB6DB41-98F6-46AA-B628-CAF983E62B48}" destId="{B6A09970-208A-49BF-904E-B64EBDB1A8AC}" srcOrd="3" destOrd="0" presId="urn:microsoft.com/office/officeart/2005/8/layout/bList2#21"/>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07296B4F-2F80-4E00-AA74-7F5876DD60C4}" type="presOf" srcId="{7A236058-1BB6-40B9-9348-7BFCF74797F7}" destId="{E0F6C998-5693-4BDD-9069-AF61DC425B3A}" srcOrd="1" destOrd="0" presId="urn:microsoft.com/office/officeart/2005/8/layout/bList2#22"/>
    <dgm:cxn modelId="{B1047B50-72EC-42DA-BA6B-DF201FD778CA}" type="presOf" srcId="{BE287C42-CD8A-42CE-8E3E-73C352BD5920}" destId="{8120550C-BC87-497C-9931-B1A996EE60C0}" srcOrd="0" destOrd="0" presId="urn:microsoft.com/office/officeart/2005/8/layout/bList2#22"/>
    <dgm:cxn modelId="{FD6DD1D8-C034-48BB-8FFA-29BD3E37E4B3}" srcId="{BE287C42-CD8A-42CE-8E3E-73C352BD5920}" destId="{7A236058-1BB6-40B9-9348-7BFCF74797F7}" srcOrd="0" destOrd="0" parTransId="{724A6807-07F6-4EB7-8D8C-1F3642101DAC}" sibTransId="{E137A754-910B-4A5F-944B-024BF7FEDA5B}"/>
    <dgm:cxn modelId="{3DFE3076-659B-4FF4-BC7A-B6545BB4AF53}" type="presOf" srcId="{7A236058-1BB6-40B9-9348-7BFCF74797F7}" destId="{8341A2DB-1040-453E-BC64-20AB0EC705B0}" srcOrd="0" destOrd="0" presId="urn:microsoft.com/office/officeart/2005/8/layout/bList2#22"/>
    <dgm:cxn modelId="{90F254FE-D881-43A4-A473-69AE11E38088}" type="presParOf" srcId="{8120550C-BC87-497C-9931-B1A996EE60C0}" destId="{DBB6DB41-98F6-46AA-B628-CAF983E62B48}" srcOrd="0" destOrd="0" presId="urn:microsoft.com/office/officeart/2005/8/layout/bList2#22"/>
    <dgm:cxn modelId="{CF2C880C-886D-491B-98ED-DB256A52736B}" type="presParOf" srcId="{DBB6DB41-98F6-46AA-B628-CAF983E62B48}" destId="{A523E08F-BB9E-46F9-A45A-A55A85EE4841}" srcOrd="0" destOrd="0" presId="urn:microsoft.com/office/officeart/2005/8/layout/bList2#22"/>
    <dgm:cxn modelId="{C3393644-A997-4DCF-A1A5-425D0403061F}" type="presParOf" srcId="{DBB6DB41-98F6-46AA-B628-CAF983E62B48}" destId="{8341A2DB-1040-453E-BC64-20AB0EC705B0}" srcOrd="1" destOrd="0" presId="urn:microsoft.com/office/officeart/2005/8/layout/bList2#22"/>
    <dgm:cxn modelId="{74FC78A6-8AF4-4BFE-802D-8705593E8C45}" type="presParOf" srcId="{DBB6DB41-98F6-46AA-B628-CAF983E62B48}" destId="{E0F6C998-5693-4BDD-9069-AF61DC425B3A}" srcOrd="2" destOrd="0" presId="urn:microsoft.com/office/officeart/2005/8/layout/bList2#22"/>
    <dgm:cxn modelId="{68232EC8-AACF-46F7-891A-B26509DAF7F5}" type="presParOf" srcId="{DBB6DB41-98F6-46AA-B628-CAF983E62B48}" destId="{B6A09970-208A-49BF-904E-B64EBDB1A8AC}" srcOrd="3" destOrd="0" presId="urn:microsoft.com/office/officeart/2005/8/layout/bList2#22"/>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BA54A1C0-F683-40FF-B0DB-8649581B1ED7}" type="presOf" srcId="{7A236058-1BB6-40B9-9348-7BFCF74797F7}" destId="{E0F6C998-5693-4BDD-9069-AF61DC425B3A}" srcOrd="1" destOrd="0" presId="urn:microsoft.com/office/officeart/2005/8/layout/bList2#23"/>
    <dgm:cxn modelId="{58383698-9D6D-44C6-B88A-9C4CF11FD09C}" type="presOf" srcId="{BE287C42-CD8A-42CE-8E3E-73C352BD5920}" destId="{8120550C-BC87-497C-9931-B1A996EE60C0}" srcOrd="0" destOrd="0" presId="urn:microsoft.com/office/officeart/2005/8/layout/bList2#23"/>
    <dgm:cxn modelId="{FD6DD1D8-C034-48BB-8FFA-29BD3E37E4B3}" srcId="{BE287C42-CD8A-42CE-8E3E-73C352BD5920}" destId="{7A236058-1BB6-40B9-9348-7BFCF74797F7}" srcOrd="0" destOrd="0" parTransId="{724A6807-07F6-4EB7-8D8C-1F3642101DAC}" sibTransId="{E137A754-910B-4A5F-944B-024BF7FEDA5B}"/>
    <dgm:cxn modelId="{060F328C-A776-48BF-B38E-626917B72B68}" type="presOf" srcId="{7A236058-1BB6-40B9-9348-7BFCF74797F7}" destId="{8341A2DB-1040-453E-BC64-20AB0EC705B0}" srcOrd="0" destOrd="0" presId="urn:microsoft.com/office/officeart/2005/8/layout/bList2#23"/>
    <dgm:cxn modelId="{42B6FDDA-9E1C-4CDB-92AE-C27689C01743}" type="presParOf" srcId="{8120550C-BC87-497C-9931-B1A996EE60C0}" destId="{DBB6DB41-98F6-46AA-B628-CAF983E62B48}" srcOrd="0" destOrd="0" presId="urn:microsoft.com/office/officeart/2005/8/layout/bList2#23"/>
    <dgm:cxn modelId="{A1B7EA1A-910A-47C3-AFA2-8797DDE98623}" type="presParOf" srcId="{DBB6DB41-98F6-46AA-B628-CAF983E62B48}" destId="{A523E08F-BB9E-46F9-A45A-A55A85EE4841}" srcOrd="0" destOrd="0" presId="urn:microsoft.com/office/officeart/2005/8/layout/bList2#23"/>
    <dgm:cxn modelId="{8A6462A9-5563-4441-A7C1-F767A302B325}" type="presParOf" srcId="{DBB6DB41-98F6-46AA-B628-CAF983E62B48}" destId="{8341A2DB-1040-453E-BC64-20AB0EC705B0}" srcOrd="1" destOrd="0" presId="urn:microsoft.com/office/officeart/2005/8/layout/bList2#23"/>
    <dgm:cxn modelId="{C31C64F3-0953-43B9-B335-07179B2F3C11}" type="presParOf" srcId="{DBB6DB41-98F6-46AA-B628-CAF983E62B48}" destId="{E0F6C998-5693-4BDD-9069-AF61DC425B3A}" srcOrd="2" destOrd="0" presId="urn:microsoft.com/office/officeart/2005/8/layout/bList2#23"/>
    <dgm:cxn modelId="{1577BC50-B7FA-4957-9F7E-8D8C492693A7}" type="presParOf" srcId="{DBB6DB41-98F6-46AA-B628-CAF983E62B48}" destId="{B6A09970-208A-49BF-904E-B64EBDB1A8AC}" srcOrd="3" destOrd="0" presId="urn:microsoft.com/office/officeart/2005/8/layout/bList2#23"/>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074E373A-BBA2-4513-B1E7-605DD9AE40D9}" type="presOf" srcId="{7A236058-1BB6-40B9-9348-7BFCF74797F7}" destId="{8341A2DB-1040-453E-BC64-20AB0EC705B0}" srcOrd="0" destOrd="0" presId="urn:microsoft.com/office/officeart/2005/8/layout/bList2#24"/>
    <dgm:cxn modelId="{25993715-FA45-45ED-AF13-2A6C8D6E98A8}" type="presOf" srcId="{BE287C42-CD8A-42CE-8E3E-73C352BD5920}" destId="{8120550C-BC87-497C-9931-B1A996EE60C0}" srcOrd="0" destOrd="0" presId="urn:microsoft.com/office/officeart/2005/8/layout/bList2#24"/>
    <dgm:cxn modelId="{FD6DD1D8-C034-48BB-8FFA-29BD3E37E4B3}" srcId="{BE287C42-CD8A-42CE-8E3E-73C352BD5920}" destId="{7A236058-1BB6-40B9-9348-7BFCF74797F7}" srcOrd="0" destOrd="0" parTransId="{724A6807-07F6-4EB7-8D8C-1F3642101DAC}" sibTransId="{E137A754-910B-4A5F-944B-024BF7FEDA5B}"/>
    <dgm:cxn modelId="{07B239CD-54A0-49E5-8D28-2213D02EC2D6}" type="presOf" srcId="{7A236058-1BB6-40B9-9348-7BFCF74797F7}" destId="{E0F6C998-5693-4BDD-9069-AF61DC425B3A}" srcOrd="1" destOrd="0" presId="urn:microsoft.com/office/officeart/2005/8/layout/bList2#24"/>
    <dgm:cxn modelId="{1A1035A3-4801-438B-9584-1A2C7D984A38}" type="presParOf" srcId="{8120550C-BC87-497C-9931-B1A996EE60C0}" destId="{DBB6DB41-98F6-46AA-B628-CAF983E62B48}" srcOrd="0" destOrd="0" presId="urn:microsoft.com/office/officeart/2005/8/layout/bList2#24"/>
    <dgm:cxn modelId="{2F851B6D-7D0F-4F6B-BB5D-4611C75539DF}" type="presParOf" srcId="{DBB6DB41-98F6-46AA-B628-CAF983E62B48}" destId="{A523E08F-BB9E-46F9-A45A-A55A85EE4841}" srcOrd="0" destOrd="0" presId="urn:microsoft.com/office/officeart/2005/8/layout/bList2#24"/>
    <dgm:cxn modelId="{35F2E491-FFA1-4219-9F4D-1719D0410FAF}" type="presParOf" srcId="{DBB6DB41-98F6-46AA-B628-CAF983E62B48}" destId="{8341A2DB-1040-453E-BC64-20AB0EC705B0}" srcOrd="1" destOrd="0" presId="urn:microsoft.com/office/officeart/2005/8/layout/bList2#24"/>
    <dgm:cxn modelId="{36BF3BC3-0E33-4367-A32B-E1E248C149F4}" type="presParOf" srcId="{DBB6DB41-98F6-46AA-B628-CAF983E62B48}" destId="{E0F6C998-5693-4BDD-9069-AF61DC425B3A}" srcOrd="2" destOrd="0" presId="urn:microsoft.com/office/officeart/2005/8/layout/bList2#24"/>
    <dgm:cxn modelId="{88908C9D-DB02-4E65-AAF3-87D1E7B1DADF}" type="presParOf" srcId="{DBB6DB41-98F6-46AA-B628-CAF983E62B48}" destId="{B6A09970-208A-49BF-904E-B64EBDB1A8AC}" srcOrd="3" destOrd="0" presId="urn:microsoft.com/office/officeart/2005/8/layout/bList2#2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6A02AC2B-C61D-4DE4-90FF-F0D2FD5A3529}" type="presOf" srcId="{7A236058-1BB6-40B9-9348-7BFCF74797F7}" destId="{8341A2DB-1040-453E-BC64-20AB0EC705B0}" srcOrd="0" destOrd="0" presId="urn:microsoft.com/office/officeart/2005/8/layout/bList2#25"/>
    <dgm:cxn modelId="{E6AFC006-725D-4296-9AE1-9368ECFF36F3}" type="presOf" srcId="{BE287C42-CD8A-42CE-8E3E-73C352BD5920}" destId="{8120550C-BC87-497C-9931-B1A996EE60C0}" srcOrd="0" destOrd="0" presId="urn:microsoft.com/office/officeart/2005/8/layout/bList2#25"/>
    <dgm:cxn modelId="{FD6DD1D8-C034-48BB-8FFA-29BD3E37E4B3}" srcId="{BE287C42-CD8A-42CE-8E3E-73C352BD5920}" destId="{7A236058-1BB6-40B9-9348-7BFCF74797F7}" srcOrd="0" destOrd="0" parTransId="{724A6807-07F6-4EB7-8D8C-1F3642101DAC}" sibTransId="{E137A754-910B-4A5F-944B-024BF7FEDA5B}"/>
    <dgm:cxn modelId="{D58239EC-1D37-4C10-9BA6-58389B474F16}" type="presOf" srcId="{7A236058-1BB6-40B9-9348-7BFCF74797F7}" destId="{E0F6C998-5693-4BDD-9069-AF61DC425B3A}" srcOrd="1" destOrd="0" presId="urn:microsoft.com/office/officeart/2005/8/layout/bList2#25"/>
    <dgm:cxn modelId="{94D24786-A5DD-44AB-8856-FF124F73AB2C}" type="presParOf" srcId="{8120550C-BC87-497C-9931-B1A996EE60C0}" destId="{DBB6DB41-98F6-46AA-B628-CAF983E62B48}" srcOrd="0" destOrd="0" presId="urn:microsoft.com/office/officeart/2005/8/layout/bList2#25"/>
    <dgm:cxn modelId="{567B04F3-A4D0-4350-B1B9-2C4627E52E4F}" type="presParOf" srcId="{DBB6DB41-98F6-46AA-B628-CAF983E62B48}" destId="{A523E08F-BB9E-46F9-A45A-A55A85EE4841}" srcOrd="0" destOrd="0" presId="urn:microsoft.com/office/officeart/2005/8/layout/bList2#25"/>
    <dgm:cxn modelId="{36B03732-975D-4B35-901D-1510E0B68B56}" type="presParOf" srcId="{DBB6DB41-98F6-46AA-B628-CAF983E62B48}" destId="{8341A2DB-1040-453E-BC64-20AB0EC705B0}" srcOrd="1" destOrd="0" presId="urn:microsoft.com/office/officeart/2005/8/layout/bList2#25"/>
    <dgm:cxn modelId="{321FB658-7188-4767-9021-DD045D35F957}" type="presParOf" srcId="{DBB6DB41-98F6-46AA-B628-CAF983E62B48}" destId="{E0F6C998-5693-4BDD-9069-AF61DC425B3A}" srcOrd="2" destOrd="0" presId="urn:microsoft.com/office/officeart/2005/8/layout/bList2#25"/>
    <dgm:cxn modelId="{8BFED769-4B9B-421B-B431-55BD52FA0BF6}" type="presParOf" srcId="{DBB6DB41-98F6-46AA-B628-CAF983E62B48}" destId="{B6A09970-208A-49BF-904E-B64EBDB1A8AC}" srcOrd="3" destOrd="0" presId="urn:microsoft.com/office/officeart/2005/8/layout/bList2#2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6D8733BF-7BF7-4F61-8908-713D2B313B78}" type="presOf" srcId="{7A236058-1BB6-40B9-9348-7BFCF74797F7}" destId="{E0F6C998-5693-4BDD-9069-AF61DC425B3A}" srcOrd="1" destOrd="0" presId="urn:microsoft.com/office/officeart/2005/8/layout/bList2#26"/>
    <dgm:cxn modelId="{1F1BF4E0-CF8D-4B4C-B5B7-2E573FBB330E}" type="presOf" srcId="{7A236058-1BB6-40B9-9348-7BFCF74797F7}" destId="{8341A2DB-1040-453E-BC64-20AB0EC705B0}" srcOrd="0" destOrd="0" presId="urn:microsoft.com/office/officeart/2005/8/layout/bList2#26"/>
    <dgm:cxn modelId="{F8C3BC40-FFCC-45F2-B26A-6CB6AAD07376}" type="presOf" srcId="{BE287C42-CD8A-42CE-8E3E-73C352BD5920}" destId="{8120550C-BC87-497C-9931-B1A996EE60C0}" srcOrd="0" destOrd="0" presId="urn:microsoft.com/office/officeart/2005/8/layout/bList2#26"/>
    <dgm:cxn modelId="{83F78ED7-EDFB-42CD-8098-825F3D83824E}" type="presParOf" srcId="{8120550C-BC87-497C-9931-B1A996EE60C0}" destId="{DBB6DB41-98F6-46AA-B628-CAF983E62B48}" srcOrd="0" destOrd="0" presId="urn:microsoft.com/office/officeart/2005/8/layout/bList2#26"/>
    <dgm:cxn modelId="{4063A6E4-640D-46D7-8F98-663AF4D46C43}" type="presParOf" srcId="{DBB6DB41-98F6-46AA-B628-CAF983E62B48}" destId="{A523E08F-BB9E-46F9-A45A-A55A85EE4841}" srcOrd="0" destOrd="0" presId="urn:microsoft.com/office/officeart/2005/8/layout/bList2#26"/>
    <dgm:cxn modelId="{5BA69C57-6EFA-45F4-8974-51B263885935}" type="presParOf" srcId="{DBB6DB41-98F6-46AA-B628-CAF983E62B48}" destId="{8341A2DB-1040-453E-BC64-20AB0EC705B0}" srcOrd="1" destOrd="0" presId="urn:microsoft.com/office/officeart/2005/8/layout/bList2#26"/>
    <dgm:cxn modelId="{DF038B05-BD1A-4832-BED8-FD56FD9FB0C3}" type="presParOf" srcId="{DBB6DB41-98F6-46AA-B628-CAF983E62B48}" destId="{E0F6C998-5693-4BDD-9069-AF61DC425B3A}" srcOrd="2" destOrd="0" presId="urn:microsoft.com/office/officeart/2005/8/layout/bList2#26"/>
    <dgm:cxn modelId="{CD7E2D9D-779D-45CE-B89A-3AF4BC5AAD95}" type="presParOf" srcId="{DBB6DB41-98F6-46AA-B628-CAF983E62B48}" destId="{B6A09970-208A-49BF-904E-B64EBDB1A8AC}" srcOrd="3" destOrd="0" presId="urn:microsoft.com/office/officeart/2005/8/layout/bList2#2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AC78EB0E-AA40-485F-B836-3B9B0C99A037}" type="presOf" srcId="{7A236058-1BB6-40B9-9348-7BFCF74797F7}" destId="{8341A2DB-1040-453E-BC64-20AB0EC705B0}" srcOrd="0" destOrd="0" presId="urn:microsoft.com/office/officeart/2005/8/layout/bList2#27"/>
    <dgm:cxn modelId="{FD6DD1D8-C034-48BB-8FFA-29BD3E37E4B3}" srcId="{BE287C42-CD8A-42CE-8E3E-73C352BD5920}" destId="{7A236058-1BB6-40B9-9348-7BFCF74797F7}" srcOrd="0" destOrd="0" parTransId="{724A6807-07F6-4EB7-8D8C-1F3642101DAC}" sibTransId="{E137A754-910B-4A5F-944B-024BF7FEDA5B}"/>
    <dgm:cxn modelId="{B7E173FF-8DA4-45DF-8C9B-F7E6BFCFB9A3}" type="presOf" srcId="{7A236058-1BB6-40B9-9348-7BFCF74797F7}" destId="{E0F6C998-5693-4BDD-9069-AF61DC425B3A}" srcOrd="1" destOrd="0" presId="urn:microsoft.com/office/officeart/2005/8/layout/bList2#27"/>
    <dgm:cxn modelId="{B98D9CAE-176D-45A7-8A86-80B0CA0AC732}" type="presOf" srcId="{BE287C42-CD8A-42CE-8E3E-73C352BD5920}" destId="{8120550C-BC87-497C-9931-B1A996EE60C0}" srcOrd="0" destOrd="0" presId="urn:microsoft.com/office/officeart/2005/8/layout/bList2#27"/>
    <dgm:cxn modelId="{73A3201D-BF16-4EFA-88D4-521CB6188CD5}" type="presParOf" srcId="{8120550C-BC87-497C-9931-B1A996EE60C0}" destId="{DBB6DB41-98F6-46AA-B628-CAF983E62B48}" srcOrd="0" destOrd="0" presId="urn:microsoft.com/office/officeart/2005/8/layout/bList2#27"/>
    <dgm:cxn modelId="{E204C594-6D54-412A-A55A-3CBA814F7BF4}" type="presParOf" srcId="{DBB6DB41-98F6-46AA-B628-CAF983E62B48}" destId="{A523E08F-BB9E-46F9-A45A-A55A85EE4841}" srcOrd="0" destOrd="0" presId="urn:microsoft.com/office/officeart/2005/8/layout/bList2#27"/>
    <dgm:cxn modelId="{567E3BDC-3AD5-4FEE-8A82-0C56BBA72DFA}" type="presParOf" srcId="{DBB6DB41-98F6-46AA-B628-CAF983E62B48}" destId="{8341A2DB-1040-453E-BC64-20AB0EC705B0}" srcOrd="1" destOrd="0" presId="urn:microsoft.com/office/officeart/2005/8/layout/bList2#27"/>
    <dgm:cxn modelId="{5B023A2C-A763-4484-B4E2-1A2583F354C1}" type="presParOf" srcId="{DBB6DB41-98F6-46AA-B628-CAF983E62B48}" destId="{E0F6C998-5693-4BDD-9069-AF61DC425B3A}" srcOrd="2" destOrd="0" presId="urn:microsoft.com/office/officeart/2005/8/layout/bList2#27"/>
    <dgm:cxn modelId="{B6F387D8-763A-4378-B146-281DB9F43189}" type="presParOf" srcId="{DBB6DB41-98F6-46AA-B628-CAF983E62B48}" destId="{B6A09970-208A-49BF-904E-B64EBDB1A8AC}" srcOrd="3" destOrd="0" presId="urn:microsoft.com/office/officeart/2005/8/layout/bList2#2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0AF59F7C-FA2C-486A-81FE-DF98709D7218}" type="presOf" srcId="{7A236058-1BB6-40B9-9348-7BFCF74797F7}" destId="{8341A2DB-1040-453E-BC64-20AB0EC705B0}" srcOrd="0" destOrd="0" presId="urn:microsoft.com/office/officeart/2005/8/layout/bList2#28"/>
    <dgm:cxn modelId="{B063B048-11E4-44B6-83DB-45051AA727AB}" type="presOf" srcId="{BE287C42-CD8A-42CE-8E3E-73C352BD5920}" destId="{8120550C-BC87-497C-9931-B1A996EE60C0}" srcOrd="0" destOrd="0" presId="urn:microsoft.com/office/officeart/2005/8/layout/bList2#28"/>
    <dgm:cxn modelId="{FD6DD1D8-C034-48BB-8FFA-29BD3E37E4B3}" srcId="{BE287C42-CD8A-42CE-8E3E-73C352BD5920}" destId="{7A236058-1BB6-40B9-9348-7BFCF74797F7}" srcOrd="0" destOrd="0" parTransId="{724A6807-07F6-4EB7-8D8C-1F3642101DAC}" sibTransId="{E137A754-910B-4A5F-944B-024BF7FEDA5B}"/>
    <dgm:cxn modelId="{E36558F0-CE1C-4031-B0F1-4D337F7D2B6D}" type="presOf" srcId="{7A236058-1BB6-40B9-9348-7BFCF74797F7}" destId="{E0F6C998-5693-4BDD-9069-AF61DC425B3A}" srcOrd="1" destOrd="0" presId="urn:microsoft.com/office/officeart/2005/8/layout/bList2#28"/>
    <dgm:cxn modelId="{E0CBEC65-D74B-4E04-9C0C-9DEACE2AF72A}" type="presParOf" srcId="{8120550C-BC87-497C-9931-B1A996EE60C0}" destId="{DBB6DB41-98F6-46AA-B628-CAF983E62B48}" srcOrd="0" destOrd="0" presId="urn:microsoft.com/office/officeart/2005/8/layout/bList2#28"/>
    <dgm:cxn modelId="{4AE700FF-3923-4F44-9FF4-6515EFF66182}" type="presParOf" srcId="{DBB6DB41-98F6-46AA-B628-CAF983E62B48}" destId="{A523E08F-BB9E-46F9-A45A-A55A85EE4841}" srcOrd="0" destOrd="0" presId="urn:microsoft.com/office/officeart/2005/8/layout/bList2#28"/>
    <dgm:cxn modelId="{9D758918-610E-42A2-BF19-E5F24D3965DE}" type="presParOf" srcId="{DBB6DB41-98F6-46AA-B628-CAF983E62B48}" destId="{8341A2DB-1040-453E-BC64-20AB0EC705B0}" srcOrd="1" destOrd="0" presId="urn:microsoft.com/office/officeart/2005/8/layout/bList2#28"/>
    <dgm:cxn modelId="{96C25285-C253-41C9-A22E-825BFF805C76}" type="presParOf" srcId="{DBB6DB41-98F6-46AA-B628-CAF983E62B48}" destId="{E0F6C998-5693-4BDD-9069-AF61DC425B3A}" srcOrd="2" destOrd="0" presId="urn:microsoft.com/office/officeart/2005/8/layout/bList2#28"/>
    <dgm:cxn modelId="{89F7EB89-EA6E-4023-9A4C-7DB404CF96B1}" type="presParOf" srcId="{DBB6DB41-98F6-46AA-B628-CAF983E62B48}" destId="{B6A09970-208A-49BF-904E-B64EBDB1A8AC}" srcOrd="3" destOrd="0" presId="urn:microsoft.com/office/officeart/2005/8/layout/bList2#28"/>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2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F3108399-1B47-4B15-86DB-5137225DC638}" type="presOf" srcId="{BE287C42-CD8A-42CE-8E3E-73C352BD5920}" destId="{8120550C-BC87-497C-9931-B1A996EE60C0}" srcOrd="0" destOrd="0" presId="urn:microsoft.com/office/officeart/2005/8/layout/bList2#29"/>
    <dgm:cxn modelId="{83CC22C5-8D34-47A7-B362-726FC1EACD9E}" type="presOf" srcId="{7A236058-1BB6-40B9-9348-7BFCF74797F7}" destId="{8341A2DB-1040-453E-BC64-20AB0EC705B0}" srcOrd="0" destOrd="0" presId="urn:microsoft.com/office/officeart/2005/8/layout/bList2#29"/>
    <dgm:cxn modelId="{421279BD-DC0B-4D6F-8694-170D528241CE}" type="presOf" srcId="{7A236058-1BB6-40B9-9348-7BFCF74797F7}" destId="{E0F6C998-5693-4BDD-9069-AF61DC425B3A}" srcOrd="1" destOrd="0" presId="urn:microsoft.com/office/officeart/2005/8/layout/bList2#29"/>
    <dgm:cxn modelId="{FD6DD1D8-C034-48BB-8FFA-29BD3E37E4B3}" srcId="{BE287C42-CD8A-42CE-8E3E-73C352BD5920}" destId="{7A236058-1BB6-40B9-9348-7BFCF74797F7}" srcOrd="0" destOrd="0" parTransId="{724A6807-07F6-4EB7-8D8C-1F3642101DAC}" sibTransId="{E137A754-910B-4A5F-944B-024BF7FEDA5B}"/>
    <dgm:cxn modelId="{EC271F7F-24FB-4EDB-A1CD-3723B28EDE1F}" type="presParOf" srcId="{8120550C-BC87-497C-9931-B1A996EE60C0}" destId="{DBB6DB41-98F6-46AA-B628-CAF983E62B48}" srcOrd="0" destOrd="0" presId="urn:microsoft.com/office/officeart/2005/8/layout/bList2#29"/>
    <dgm:cxn modelId="{EBCD8D30-611B-430B-AA50-4FB35878DC96}" type="presParOf" srcId="{DBB6DB41-98F6-46AA-B628-CAF983E62B48}" destId="{A523E08F-BB9E-46F9-A45A-A55A85EE4841}" srcOrd="0" destOrd="0" presId="urn:microsoft.com/office/officeart/2005/8/layout/bList2#29"/>
    <dgm:cxn modelId="{9C035C7E-AD3D-45A7-8357-2FC30FAB1669}" type="presParOf" srcId="{DBB6DB41-98F6-46AA-B628-CAF983E62B48}" destId="{8341A2DB-1040-453E-BC64-20AB0EC705B0}" srcOrd="1" destOrd="0" presId="urn:microsoft.com/office/officeart/2005/8/layout/bList2#29"/>
    <dgm:cxn modelId="{BDFA4826-6DEF-4E4C-8459-563C7479E3A5}" type="presParOf" srcId="{DBB6DB41-98F6-46AA-B628-CAF983E62B48}" destId="{E0F6C998-5693-4BDD-9069-AF61DC425B3A}" srcOrd="2" destOrd="0" presId="urn:microsoft.com/office/officeart/2005/8/layout/bList2#29"/>
    <dgm:cxn modelId="{40E7F2D3-B4B9-4089-9CA3-AB762BF463D8}" type="presParOf" srcId="{DBB6DB41-98F6-46AA-B628-CAF983E62B48}" destId="{B6A09970-208A-49BF-904E-B64EBDB1A8AC}" srcOrd="3" destOrd="0" presId="urn:microsoft.com/office/officeart/2005/8/layout/bList2#29"/>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04B4B330-DE22-47F4-9030-25B19A726B36}" type="presOf" srcId="{7A236058-1BB6-40B9-9348-7BFCF74797F7}" destId="{E0F6C998-5693-4BDD-9069-AF61DC425B3A}" srcOrd="1" destOrd="0" presId="urn:microsoft.com/office/officeart/2005/8/layout/bList2#4"/>
    <dgm:cxn modelId="{E3C07993-8E5C-4B3B-864E-95CB4F2099C7}" type="presOf" srcId="{7A236058-1BB6-40B9-9348-7BFCF74797F7}" destId="{8341A2DB-1040-453E-BC64-20AB0EC705B0}" srcOrd="0" destOrd="0" presId="urn:microsoft.com/office/officeart/2005/8/layout/bList2#4"/>
    <dgm:cxn modelId="{FD6DD1D8-C034-48BB-8FFA-29BD3E37E4B3}" srcId="{BE287C42-CD8A-42CE-8E3E-73C352BD5920}" destId="{7A236058-1BB6-40B9-9348-7BFCF74797F7}" srcOrd="0" destOrd="0" parTransId="{724A6807-07F6-4EB7-8D8C-1F3642101DAC}" sibTransId="{E137A754-910B-4A5F-944B-024BF7FEDA5B}"/>
    <dgm:cxn modelId="{3C2D0837-F353-4772-A2BA-67CA37956C1D}" type="presOf" srcId="{BE287C42-CD8A-42CE-8E3E-73C352BD5920}" destId="{8120550C-BC87-497C-9931-B1A996EE60C0}" srcOrd="0" destOrd="0" presId="urn:microsoft.com/office/officeart/2005/8/layout/bList2#4"/>
    <dgm:cxn modelId="{9AE69A29-DE17-4566-80E6-33CDBEDFB2E3}" type="presParOf" srcId="{8120550C-BC87-497C-9931-B1A996EE60C0}" destId="{DBB6DB41-98F6-46AA-B628-CAF983E62B48}" srcOrd="0" destOrd="0" presId="urn:microsoft.com/office/officeart/2005/8/layout/bList2#4"/>
    <dgm:cxn modelId="{018D5BDE-9806-4971-8626-3E20F5913B1B}" type="presParOf" srcId="{DBB6DB41-98F6-46AA-B628-CAF983E62B48}" destId="{A523E08F-BB9E-46F9-A45A-A55A85EE4841}" srcOrd="0" destOrd="0" presId="urn:microsoft.com/office/officeart/2005/8/layout/bList2#4"/>
    <dgm:cxn modelId="{10F6F512-B20A-4E20-80D7-808804556C9D}" type="presParOf" srcId="{DBB6DB41-98F6-46AA-B628-CAF983E62B48}" destId="{8341A2DB-1040-453E-BC64-20AB0EC705B0}" srcOrd="1" destOrd="0" presId="urn:microsoft.com/office/officeart/2005/8/layout/bList2#4"/>
    <dgm:cxn modelId="{D899F772-6ABC-4456-A18B-BC208F22257A}" type="presParOf" srcId="{DBB6DB41-98F6-46AA-B628-CAF983E62B48}" destId="{E0F6C998-5693-4BDD-9069-AF61DC425B3A}" srcOrd="2" destOrd="0" presId="urn:microsoft.com/office/officeart/2005/8/layout/bList2#4"/>
    <dgm:cxn modelId="{DE4E9D63-98A2-4B5F-8450-D2261883A57E}" type="presParOf" srcId="{DBB6DB41-98F6-46AA-B628-CAF983E62B48}" destId="{B6A09970-208A-49BF-904E-B64EBDB1A8AC}" srcOrd="3" destOrd="0" presId="urn:microsoft.com/office/officeart/2005/8/layout/bList2#4"/>
  </dgm:cxnLst>
  <dgm:bg/>
  <dgm:whole>
    <a:ln>
      <a:noFill/>
    </a:ln>
  </dgm:whole>
  <dgm:extLst>
    <a:ext uri="http://schemas.microsoft.com/office/drawing/2008/diagram">
      <dsp:dataModelExt xmlns:dsp="http://schemas.microsoft.com/office/drawing/2008/diagram" relId="rId1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36A91437-5811-42CF-B57F-0ADCD2246928}" type="presOf" srcId="{7A236058-1BB6-40B9-9348-7BFCF74797F7}" destId="{E0F6C998-5693-4BDD-9069-AF61DC425B3A}" srcOrd="1" destOrd="0" presId="urn:microsoft.com/office/officeart/2005/8/layout/bList2#30"/>
    <dgm:cxn modelId="{B3B5F8C7-56CB-46AF-A697-DBD81B4FC023}" type="presOf" srcId="{BE287C42-CD8A-42CE-8E3E-73C352BD5920}" destId="{8120550C-BC87-497C-9931-B1A996EE60C0}" srcOrd="0" destOrd="0" presId="urn:microsoft.com/office/officeart/2005/8/layout/bList2#30"/>
    <dgm:cxn modelId="{0FD856CE-FD46-4E08-9BAA-10FE9BB21848}" type="presOf" srcId="{7A236058-1BB6-40B9-9348-7BFCF74797F7}" destId="{8341A2DB-1040-453E-BC64-20AB0EC705B0}" srcOrd="0" destOrd="0" presId="urn:microsoft.com/office/officeart/2005/8/layout/bList2#30"/>
    <dgm:cxn modelId="{FD6DD1D8-C034-48BB-8FFA-29BD3E37E4B3}" srcId="{BE287C42-CD8A-42CE-8E3E-73C352BD5920}" destId="{7A236058-1BB6-40B9-9348-7BFCF74797F7}" srcOrd="0" destOrd="0" parTransId="{724A6807-07F6-4EB7-8D8C-1F3642101DAC}" sibTransId="{E137A754-910B-4A5F-944B-024BF7FEDA5B}"/>
    <dgm:cxn modelId="{38554410-9F37-4301-B044-D665973F9200}" type="presParOf" srcId="{8120550C-BC87-497C-9931-B1A996EE60C0}" destId="{DBB6DB41-98F6-46AA-B628-CAF983E62B48}" srcOrd="0" destOrd="0" presId="urn:microsoft.com/office/officeart/2005/8/layout/bList2#30"/>
    <dgm:cxn modelId="{2F78C456-A9EF-4DE6-95B4-67E2C4ED4566}" type="presParOf" srcId="{DBB6DB41-98F6-46AA-B628-CAF983E62B48}" destId="{A523E08F-BB9E-46F9-A45A-A55A85EE4841}" srcOrd="0" destOrd="0" presId="urn:microsoft.com/office/officeart/2005/8/layout/bList2#30"/>
    <dgm:cxn modelId="{8086FD62-56B3-467D-A1DF-66844FD6FD2B}" type="presParOf" srcId="{DBB6DB41-98F6-46AA-B628-CAF983E62B48}" destId="{8341A2DB-1040-453E-BC64-20AB0EC705B0}" srcOrd="1" destOrd="0" presId="urn:microsoft.com/office/officeart/2005/8/layout/bList2#30"/>
    <dgm:cxn modelId="{027E31A6-9184-48D0-A633-35769A86BCF3}" type="presParOf" srcId="{DBB6DB41-98F6-46AA-B628-CAF983E62B48}" destId="{E0F6C998-5693-4BDD-9069-AF61DC425B3A}" srcOrd="2" destOrd="0" presId="urn:microsoft.com/office/officeart/2005/8/layout/bList2#30"/>
    <dgm:cxn modelId="{64EC6C68-3992-444E-BB08-7C19911341BD}" type="presParOf" srcId="{DBB6DB41-98F6-46AA-B628-CAF983E62B48}" destId="{B6A09970-208A-49BF-904E-B64EBDB1A8AC}" srcOrd="3" destOrd="0" presId="urn:microsoft.com/office/officeart/2005/8/layout/bList2#30"/>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9D781D28-5D74-492A-BC79-D142BE5DB80B}" type="presOf" srcId="{BE287C42-CD8A-42CE-8E3E-73C352BD5920}" destId="{8120550C-BC87-497C-9931-B1A996EE60C0}" srcOrd="0" destOrd="0" presId="urn:microsoft.com/office/officeart/2005/8/layout/bList2#31"/>
    <dgm:cxn modelId="{12F0CF45-8D11-4FB9-8B12-F01C4B3047D5}" type="presOf" srcId="{7A236058-1BB6-40B9-9348-7BFCF74797F7}" destId="{8341A2DB-1040-453E-BC64-20AB0EC705B0}" srcOrd="0" destOrd="0" presId="urn:microsoft.com/office/officeart/2005/8/layout/bList2#31"/>
    <dgm:cxn modelId="{FD6DD1D8-C034-48BB-8FFA-29BD3E37E4B3}" srcId="{BE287C42-CD8A-42CE-8E3E-73C352BD5920}" destId="{7A236058-1BB6-40B9-9348-7BFCF74797F7}" srcOrd="0" destOrd="0" parTransId="{724A6807-07F6-4EB7-8D8C-1F3642101DAC}" sibTransId="{E137A754-910B-4A5F-944B-024BF7FEDA5B}"/>
    <dgm:cxn modelId="{9C30A726-BB2B-4955-9A31-F1ADC383DFC0}" type="presOf" srcId="{7A236058-1BB6-40B9-9348-7BFCF74797F7}" destId="{E0F6C998-5693-4BDD-9069-AF61DC425B3A}" srcOrd="1" destOrd="0" presId="urn:microsoft.com/office/officeart/2005/8/layout/bList2#31"/>
    <dgm:cxn modelId="{5314F5FA-0C55-44EC-9ED8-CDAA32F333DF}" type="presParOf" srcId="{8120550C-BC87-497C-9931-B1A996EE60C0}" destId="{DBB6DB41-98F6-46AA-B628-CAF983E62B48}" srcOrd="0" destOrd="0" presId="urn:microsoft.com/office/officeart/2005/8/layout/bList2#31"/>
    <dgm:cxn modelId="{D527BA0B-00A8-4BDB-A570-B19154FF8335}" type="presParOf" srcId="{DBB6DB41-98F6-46AA-B628-CAF983E62B48}" destId="{A523E08F-BB9E-46F9-A45A-A55A85EE4841}" srcOrd="0" destOrd="0" presId="urn:microsoft.com/office/officeart/2005/8/layout/bList2#31"/>
    <dgm:cxn modelId="{90860612-166D-4F1E-B565-EAD2A334FE32}" type="presParOf" srcId="{DBB6DB41-98F6-46AA-B628-CAF983E62B48}" destId="{8341A2DB-1040-453E-BC64-20AB0EC705B0}" srcOrd="1" destOrd="0" presId="urn:microsoft.com/office/officeart/2005/8/layout/bList2#31"/>
    <dgm:cxn modelId="{409AEA01-C81B-4405-9929-61E3695B7E53}" type="presParOf" srcId="{DBB6DB41-98F6-46AA-B628-CAF983E62B48}" destId="{E0F6C998-5693-4BDD-9069-AF61DC425B3A}" srcOrd="2" destOrd="0" presId="urn:microsoft.com/office/officeart/2005/8/layout/bList2#31"/>
    <dgm:cxn modelId="{F838EBFA-C554-43B9-8F6C-DBC20077298D}" type="presParOf" srcId="{DBB6DB41-98F6-46AA-B628-CAF983E62B48}" destId="{B6A09970-208A-49BF-904E-B64EBDB1A8AC}" srcOrd="3" destOrd="0" presId="urn:microsoft.com/office/officeart/2005/8/layout/bList2#3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C60FAE38-88F5-45CC-94A5-B019A819807D}" type="presOf" srcId="{7A236058-1BB6-40B9-9348-7BFCF74797F7}" destId="{E0F6C998-5693-4BDD-9069-AF61DC425B3A}" srcOrd="1" destOrd="0" presId="urn:microsoft.com/office/officeart/2005/8/layout/bList2#32"/>
    <dgm:cxn modelId="{3FF4E996-9DF5-4DD4-9FDF-F88ADBD8E855}" type="presOf" srcId="{BE287C42-CD8A-42CE-8E3E-73C352BD5920}" destId="{8120550C-BC87-497C-9931-B1A996EE60C0}" srcOrd="0" destOrd="0" presId="urn:microsoft.com/office/officeart/2005/8/layout/bList2#32"/>
    <dgm:cxn modelId="{FD6DD1D8-C034-48BB-8FFA-29BD3E37E4B3}" srcId="{BE287C42-CD8A-42CE-8E3E-73C352BD5920}" destId="{7A236058-1BB6-40B9-9348-7BFCF74797F7}" srcOrd="0" destOrd="0" parTransId="{724A6807-07F6-4EB7-8D8C-1F3642101DAC}" sibTransId="{E137A754-910B-4A5F-944B-024BF7FEDA5B}"/>
    <dgm:cxn modelId="{D035E284-EE79-4E33-94DE-EBF07FE9F3ED}" type="presOf" srcId="{7A236058-1BB6-40B9-9348-7BFCF74797F7}" destId="{8341A2DB-1040-453E-BC64-20AB0EC705B0}" srcOrd="0" destOrd="0" presId="urn:microsoft.com/office/officeart/2005/8/layout/bList2#32"/>
    <dgm:cxn modelId="{F1ABDBC4-8046-48D2-914B-3FD862463877}" type="presParOf" srcId="{8120550C-BC87-497C-9931-B1A996EE60C0}" destId="{DBB6DB41-98F6-46AA-B628-CAF983E62B48}" srcOrd="0" destOrd="0" presId="urn:microsoft.com/office/officeart/2005/8/layout/bList2#32"/>
    <dgm:cxn modelId="{408D2D87-52A5-4D42-A8B5-2DA7D7B37390}" type="presParOf" srcId="{DBB6DB41-98F6-46AA-B628-CAF983E62B48}" destId="{A523E08F-BB9E-46F9-A45A-A55A85EE4841}" srcOrd="0" destOrd="0" presId="urn:microsoft.com/office/officeart/2005/8/layout/bList2#32"/>
    <dgm:cxn modelId="{521D2D3D-A7B5-4BAC-8F5B-A951EB820995}" type="presParOf" srcId="{DBB6DB41-98F6-46AA-B628-CAF983E62B48}" destId="{8341A2DB-1040-453E-BC64-20AB0EC705B0}" srcOrd="1" destOrd="0" presId="urn:microsoft.com/office/officeart/2005/8/layout/bList2#32"/>
    <dgm:cxn modelId="{0A4F6401-0203-4A36-8E80-E37FD03D9774}" type="presParOf" srcId="{DBB6DB41-98F6-46AA-B628-CAF983E62B48}" destId="{E0F6C998-5693-4BDD-9069-AF61DC425B3A}" srcOrd="2" destOrd="0" presId="urn:microsoft.com/office/officeart/2005/8/layout/bList2#32"/>
    <dgm:cxn modelId="{EEC910AD-3AEB-404A-9F9E-082B26C1E56E}" type="presParOf" srcId="{DBB6DB41-98F6-46AA-B628-CAF983E62B48}" destId="{B6A09970-208A-49BF-904E-B64EBDB1A8AC}" srcOrd="3" destOrd="0" presId="urn:microsoft.com/office/officeart/2005/8/layout/bList2#3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noFill/>
        </a:ln>
      </dgm:spPr>
      <dgm:t>
        <a:bodyPr/>
        <a:lstStyle/>
        <a:p>
          <a:endParaRPr lang="en-US"/>
        </a:p>
      </dgm:t>
    </dgm:pt>
  </dgm:ptLst>
  <dgm:cxnLst>
    <dgm:cxn modelId="{D02B2847-9CE0-4679-876C-F13D8DCCE76F}" type="presOf" srcId="{7A236058-1BB6-40B9-9348-7BFCF74797F7}" destId="{8341A2DB-1040-453E-BC64-20AB0EC705B0}" srcOrd="0" destOrd="0" presId="urn:microsoft.com/office/officeart/2005/8/layout/bList2#33"/>
    <dgm:cxn modelId="{F54B2306-70DA-484E-A81C-3BFE667AD12A}" type="presOf" srcId="{7A236058-1BB6-40B9-9348-7BFCF74797F7}" destId="{E0F6C998-5693-4BDD-9069-AF61DC425B3A}" srcOrd="1" destOrd="0" presId="urn:microsoft.com/office/officeart/2005/8/layout/bList2#33"/>
    <dgm:cxn modelId="{FD6DD1D8-C034-48BB-8FFA-29BD3E37E4B3}" srcId="{BE287C42-CD8A-42CE-8E3E-73C352BD5920}" destId="{7A236058-1BB6-40B9-9348-7BFCF74797F7}" srcOrd="0" destOrd="0" parTransId="{724A6807-07F6-4EB7-8D8C-1F3642101DAC}" sibTransId="{E137A754-910B-4A5F-944B-024BF7FEDA5B}"/>
    <dgm:cxn modelId="{963709EB-2684-43C5-ADE1-263267200C30}" type="presOf" srcId="{BE287C42-CD8A-42CE-8E3E-73C352BD5920}" destId="{8120550C-BC87-497C-9931-B1A996EE60C0}" srcOrd="0" destOrd="0" presId="urn:microsoft.com/office/officeart/2005/8/layout/bList2#33"/>
    <dgm:cxn modelId="{BA627530-E38D-4559-913B-60A0BAC81909}" type="presParOf" srcId="{8120550C-BC87-497C-9931-B1A996EE60C0}" destId="{DBB6DB41-98F6-46AA-B628-CAF983E62B48}" srcOrd="0" destOrd="0" presId="urn:microsoft.com/office/officeart/2005/8/layout/bList2#33"/>
    <dgm:cxn modelId="{DC29AF3F-38F2-4A4E-B55B-8C03BDCAB728}" type="presParOf" srcId="{DBB6DB41-98F6-46AA-B628-CAF983E62B48}" destId="{A523E08F-BB9E-46F9-A45A-A55A85EE4841}" srcOrd="0" destOrd="0" presId="urn:microsoft.com/office/officeart/2005/8/layout/bList2#33"/>
    <dgm:cxn modelId="{3055334D-54FD-4A22-8B5E-54335C372D7C}" type="presParOf" srcId="{DBB6DB41-98F6-46AA-B628-CAF983E62B48}" destId="{8341A2DB-1040-453E-BC64-20AB0EC705B0}" srcOrd="1" destOrd="0" presId="urn:microsoft.com/office/officeart/2005/8/layout/bList2#33"/>
    <dgm:cxn modelId="{2AC907D0-ADBC-484A-8F9A-99A44EC2478F}" type="presParOf" srcId="{DBB6DB41-98F6-46AA-B628-CAF983E62B48}" destId="{E0F6C998-5693-4BDD-9069-AF61DC425B3A}" srcOrd="2" destOrd="0" presId="urn:microsoft.com/office/officeart/2005/8/layout/bList2#33"/>
    <dgm:cxn modelId="{08FA8584-9713-4A8F-BD68-A40040CA6545}" type="presParOf" srcId="{DBB6DB41-98F6-46AA-B628-CAF983E62B48}" destId="{B6A09970-208A-49BF-904E-B64EBDB1A8AC}" srcOrd="3" destOrd="0" presId="urn:microsoft.com/office/officeart/2005/8/layout/bList2#3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935A9DD6-15FD-4ED4-AF5B-D6F971865B3A}" type="presOf" srcId="{7A236058-1BB6-40B9-9348-7BFCF74797F7}" destId="{8341A2DB-1040-453E-BC64-20AB0EC705B0}" srcOrd="0" destOrd="0" presId="urn:microsoft.com/office/officeart/2005/8/layout/bList2#34"/>
    <dgm:cxn modelId="{1B3AFA93-2862-4BBE-BBD4-B2854975D0CB}" type="presOf" srcId="{BE287C42-CD8A-42CE-8E3E-73C352BD5920}" destId="{8120550C-BC87-497C-9931-B1A996EE60C0}" srcOrd="0" destOrd="0" presId="urn:microsoft.com/office/officeart/2005/8/layout/bList2#34"/>
    <dgm:cxn modelId="{FD6DD1D8-C034-48BB-8FFA-29BD3E37E4B3}" srcId="{BE287C42-CD8A-42CE-8E3E-73C352BD5920}" destId="{7A236058-1BB6-40B9-9348-7BFCF74797F7}" srcOrd="0" destOrd="0" parTransId="{724A6807-07F6-4EB7-8D8C-1F3642101DAC}" sibTransId="{E137A754-910B-4A5F-944B-024BF7FEDA5B}"/>
    <dgm:cxn modelId="{73A9D835-4FA3-4921-A67C-042C5BD82906}" type="presOf" srcId="{7A236058-1BB6-40B9-9348-7BFCF74797F7}" destId="{E0F6C998-5693-4BDD-9069-AF61DC425B3A}" srcOrd="1" destOrd="0" presId="urn:microsoft.com/office/officeart/2005/8/layout/bList2#34"/>
    <dgm:cxn modelId="{D368445D-96D6-4D6F-97A8-9BB72B487ED5}" type="presParOf" srcId="{8120550C-BC87-497C-9931-B1A996EE60C0}" destId="{DBB6DB41-98F6-46AA-B628-CAF983E62B48}" srcOrd="0" destOrd="0" presId="urn:microsoft.com/office/officeart/2005/8/layout/bList2#34"/>
    <dgm:cxn modelId="{0F9DF535-FA19-47EC-95DE-13FBCED089A2}" type="presParOf" srcId="{DBB6DB41-98F6-46AA-B628-CAF983E62B48}" destId="{A523E08F-BB9E-46F9-A45A-A55A85EE4841}" srcOrd="0" destOrd="0" presId="urn:microsoft.com/office/officeart/2005/8/layout/bList2#34"/>
    <dgm:cxn modelId="{BAA32185-977B-48A1-BFDC-3AC7324CA80B}" type="presParOf" srcId="{DBB6DB41-98F6-46AA-B628-CAF983E62B48}" destId="{8341A2DB-1040-453E-BC64-20AB0EC705B0}" srcOrd="1" destOrd="0" presId="urn:microsoft.com/office/officeart/2005/8/layout/bList2#34"/>
    <dgm:cxn modelId="{E3EC2FF7-F06C-4E2B-B222-2B8FB5145A6D}" type="presParOf" srcId="{DBB6DB41-98F6-46AA-B628-CAF983E62B48}" destId="{E0F6C998-5693-4BDD-9069-AF61DC425B3A}" srcOrd="2" destOrd="0" presId="urn:microsoft.com/office/officeart/2005/8/layout/bList2#34"/>
    <dgm:cxn modelId="{83604A13-B236-4C4B-B564-823CC26DA2E9}" type="presParOf" srcId="{DBB6DB41-98F6-46AA-B628-CAF983E62B48}" destId="{B6A09970-208A-49BF-904E-B64EBDB1A8AC}" srcOrd="3" destOrd="0" presId="urn:microsoft.com/office/officeart/2005/8/layout/bList2#3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5EC5C6D7-D853-4BE6-A9F9-F0B00FBC171C}" type="presOf" srcId="{7A236058-1BB6-40B9-9348-7BFCF74797F7}" destId="{E0F6C998-5693-4BDD-9069-AF61DC425B3A}" srcOrd="1" destOrd="0" presId="urn:microsoft.com/office/officeart/2005/8/layout/bList2#35"/>
    <dgm:cxn modelId="{2C1B902D-A9D3-4F75-A869-5E5CF15C75DB}" type="presOf" srcId="{7A236058-1BB6-40B9-9348-7BFCF74797F7}" destId="{8341A2DB-1040-453E-BC64-20AB0EC705B0}" srcOrd="0" destOrd="0" presId="urn:microsoft.com/office/officeart/2005/8/layout/bList2#35"/>
    <dgm:cxn modelId="{B79E4F09-748A-4A1B-AAA5-34F0A9BE4A10}" type="presOf" srcId="{BE287C42-CD8A-42CE-8E3E-73C352BD5920}" destId="{8120550C-BC87-497C-9931-B1A996EE60C0}" srcOrd="0" destOrd="0" presId="urn:microsoft.com/office/officeart/2005/8/layout/bList2#35"/>
    <dgm:cxn modelId="{9DB43E87-C2A9-4B87-9634-CB10F6B801DB}" type="presParOf" srcId="{8120550C-BC87-497C-9931-B1A996EE60C0}" destId="{DBB6DB41-98F6-46AA-B628-CAF983E62B48}" srcOrd="0" destOrd="0" presId="urn:microsoft.com/office/officeart/2005/8/layout/bList2#35"/>
    <dgm:cxn modelId="{6C744685-EA07-4503-BAB1-8C27B2769AA7}" type="presParOf" srcId="{DBB6DB41-98F6-46AA-B628-CAF983E62B48}" destId="{A523E08F-BB9E-46F9-A45A-A55A85EE4841}" srcOrd="0" destOrd="0" presId="urn:microsoft.com/office/officeart/2005/8/layout/bList2#35"/>
    <dgm:cxn modelId="{D7D5C371-C931-4765-8320-FF4FF6F73C06}" type="presParOf" srcId="{DBB6DB41-98F6-46AA-B628-CAF983E62B48}" destId="{8341A2DB-1040-453E-BC64-20AB0EC705B0}" srcOrd="1" destOrd="0" presId="urn:microsoft.com/office/officeart/2005/8/layout/bList2#35"/>
    <dgm:cxn modelId="{5840F1F2-5C43-4068-872B-0F28764FEF0B}" type="presParOf" srcId="{DBB6DB41-98F6-46AA-B628-CAF983E62B48}" destId="{E0F6C998-5693-4BDD-9069-AF61DC425B3A}" srcOrd="2" destOrd="0" presId="urn:microsoft.com/office/officeart/2005/8/layout/bList2#35"/>
    <dgm:cxn modelId="{2BF51C22-707F-4427-B22A-71CE706417FD}" type="presParOf" srcId="{DBB6DB41-98F6-46AA-B628-CAF983E62B48}" destId="{B6A09970-208A-49BF-904E-B64EBDB1A8AC}" srcOrd="3" destOrd="0" presId="urn:microsoft.com/office/officeart/2005/8/layout/bList2#3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71C91DCC-63E9-402A-8C1F-2C82C8E6B40E}" type="presOf" srcId="{BE287C42-CD8A-42CE-8E3E-73C352BD5920}" destId="{8120550C-BC87-497C-9931-B1A996EE60C0}" srcOrd="0" destOrd="0" presId="urn:microsoft.com/office/officeart/2005/8/layout/bList2#36"/>
    <dgm:cxn modelId="{E6B9CE77-228D-43F0-A17B-CF38ABE1A279}" type="presOf" srcId="{7A236058-1BB6-40B9-9348-7BFCF74797F7}" destId="{E0F6C998-5693-4BDD-9069-AF61DC425B3A}" srcOrd="1" destOrd="0" presId="urn:microsoft.com/office/officeart/2005/8/layout/bList2#36"/>
    <dgm:cxn modelId="{FD6DD1D8-C034-48BB-8FFA-29BD3E37E4B3}" srcId="{BE287C42-CD8A-42CE-8E3E-73C352BD5920}" destId="{7A236058-1BB6-40B9-9348-7BFCF74797F7}" srcOrd="0" destOrd="0" parTransId="{724A6807-07F6-4EB7-8D8C-1F3642101DAC}" sibTransId="{E137A754-910B-4A5F-944B-024BF7FEDA5B}"/>
    <dgm:cxn modelId="{60C781A3-C303-47FB-A257-F2FC24CDAE69}" type="presOf" srcId="{7A236058-1BB6-40B9-9348-7BFCF74797F7}" destId="{8341A2DB-1040-453E-BC64-20AB0EC705B0}" srcOrd="0" destOrd="0" presId="urn:microsoft.com/office/officeart/2005/8/layout/bList2#36"/>
    <dgm:cxn modelId="{99406BB6-58F7-4AAF-B341-B9BF55DEAB09}" type="presParOf" srcId="{8120550C-BC87-497C-9931-B1A996EE60C0}" destId="{DBB6DB41-98F6-46AA-B628-CAF983E62B48}" srcOrd="0" destOrd="0" presId="urn:microsoft.com/office/officeart/2005/8/layout/bList2#36"/>
    <dgm:cxn modelId="{39CDE2B3-E3BA-460C-84B3-6AD45676816B}" type="presParOf" srcId="{DBB6DB41-98F6-46AA-B628-CAF983E62B48}" destId="{A523E08F-BB9E-46F9-A45A-A55A85EE4841}" srcOrd="0" destOrd="0" presId="urn:microsoft.com/office/officeart/2005/8/layout/bList2#36"/>
    <dgm:cxn modelId="{7339117A-BDD5-4364-AE78-38895E423AF9}" type="presParOf" srcId="{DBB6DB41-98F6-46AA-B628-CAF983E62B48}" destId="{8341A2DB-1040-453E-BC64-20AB0EC705B0}" srcOrd="1" destOrd="0" presId="urn:microsoft.com/office/officeart/2005/8/layout/bList2#36"/>
    <dgm:cxn modelId="{AB604FCA-796D-44AA-B878-423F035A933C}" type="presParOf" srcId="{DBB6DB41-98F6-46AA-B628-CAF983E62B48}" destId="{E0F6C998-5693-4BDD-9069-AF61DC425B3A}" srcOrd="2" destOrd="0" presId="urn:microsoft.com/office/officeart/2005/8/layout/bList2#36"/>
    <dgm:cxn modelId="{1EAF96DB-BFF6-404C-81B1-1738A791C926}" type="presParOf" srcId="{DBB6DB41-98F6-46AA-B628-CAF983E62B48}" destId="{B6A09970-208A-49BF-904E-B64EBDB1A8AC}" srcOrd="3" destOrd="0" presId="urn:microsoft.com/office/officeart/2005/8/layout/bList2#3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noFill/>
        </a:ln>
      </dgm:spPr>
      <dgm:t>
        <a:bodyPr/>
        <a:lstStyle/>
        <a:p>
          <a:endParaRPr lang="en-US"/>
        </a:p>
      </dgm:t>
    </dgm:pt>
  </dgm:ptLst>
  <dgm:cxnLst>
    <dgm:cxn modelId="{ABBE86E8-7B25-40D3-8146-7C2F793F72CD}" type="presOf" srcId="{7A236058-1BB6-40B9-9348-7BFCF74797F7}" destId="{E0F6C998-5693-4BDD-9069-AF61DC425B3A}" srcOrd="1" destOrd="0" presId="urn:microsoft.com/office/officeart/2005/8/layout/bList2#37"/>
    <dgm:cxn modelId="{FD6DD1D8-C034-48BB-8FFA-29BD3E37E4B3}" srcId="{BE287C42-CD8A-42CE-8E3E-73C352BD5920}" destId="{7A236058-1BB6-40B9-9348-7BFCF74797F7}" srcOrd="0" destOrd="0" parTransId="{724A6807-07F6-4EB7-8D8C-1F3642101DAC}" sibTransId="{E137A754-910B-4A5F-944B-024BF7FEDA5B}"/>
    <dgm:cxn modelId="{45DCDCBF-94CA-486C-B614-128EF6994452}" type="presOf" srcId="{7A236058-1BB6-40B9-9348-7BFCF74797F7}" destId="{8341A2DB-1040-453E-BC64-20AB0EC705B0}" srcOrd="0" destOrd="0" presId="urn:microsoft.com/office/officeart/2005/8/layout/bList2#37"/>
    <dgm:cxn modelId="{6DE2113F-870B-4328-B88A-897F2649A22D}" type="presOf" srcId="{BE287C42-CD8A-42CE-8E3E-73C352BD5920}" destId="{8120550C-BC87-497C-9931-B1A996EE60C0}" srcOrd="0" destOrd="0" presId="urn:microsoft.com/office/officeart/2005/8/layout/bList2#37"/>
    <dgm:cxn modelId="{A77D7167-6A3C-4863-8750-CC1132394962}" type="presParOf" srcId="{8120550C-BC87-497C-9931-B1A996EE60C0}" destId="{DBB6DB41-98F6-46AA-B628-CAF983E62B48}" srcOrd="0" destOrd="0" presId="urn:microsoft.com/office/officeart/2005/8/layout/bList2#37"/>
    <dgm:cxn modelId="{2A58B916-3F10-4D41-B967-886A9A32A7F9}" type="presParOf" srcId="{DBB6DB41-98F6-46AA-B628-CAF983E62B48}" destId="{A523E08F-BB9E-46F9-A45A-A55A85EE4841}" srcOrd="0" destOrd="0" presId="urn:microsoft.com/office/officeart/2005/8/layout/bList2#37"/>
    <dgm:cxn modelId="{B81C6C13-33E5-4517-A1E2-549372D1F306}" type="presParOf" srcId="{DBB6DB41-98F6-46AA-B628-CAF983E62B48}" destId="{8341A2DB-1040-453E-BC64-20AB0EC705B0}" srcOrd="1" destOrd="0" presId="urn:microsoft.com/office/officeart/2005/8/layout/bList2#37"/>
    <dgm:cxn modelId="{0E8F267E-5FA4-4D50-91F0-865805B0DE8A}" type="presParOf" srcId="{DBB6DB41-98F6-46AA-B628-CAF983E62B48}" destId="{E0F6C998-5693-4BDD-9069-AF61DC425B3A}" srcOrd="2" destOrd="0" presId="urn:microsoft.com/office/officeart/2005/8/layout/bList2#37"/>
    <dgm:cxn modelId="{B13CDE6F-374F-4A8D-8B26-F9B073E63F43}" type="presParOf" srcId="{DBB6DB41-98F6-46AA-B628-CAF983E62B48}" destId="{B6A09970-208A-49BF-904E-B64EBDB1A8AC}" srcOrd="3" destOrd="0" presId="urn:microsoft.com/office/officeart/2005/8/layout/bList2#3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A1F95288-6555-4089-866B-44C8A4BF97D2}" type="presOf" srcId="{BE287C42-CD8A-42CE-8E3E-73C352BD5920}" destId="{8120550C-BC87-497C-9931-B1A996EE60C0}" srcOrd="0" destOrd="0" presId="urn:microsoft.com/office/officeart/2005/8/layout/bList2#38"/>
    <dgm:cxn modelId="{FD6DD1D8-C034-48BB-8FFA-29BD3E37E4B3}" srcId="{BE287C42-CD8A-42CE-8E3E-73C352BD5920}" destId="{7A236058-1BB6-40B9-9348-7BFCF74797F7}" srcOrd="0" destOrd="0" parTransId="{724A6807-07F6-4EB7-8D8C-1F3642101DAC}" sibTransId="{E137A754-910B-4A5F-944B-024BF7FEDA5B}"/>
    <dgm:cxn modelId="{072F1770-35FD-48CE-AC46-7FFF713C7233}" type="presOf" srcId="{7A236058-1BB6-40B9-9348-7BFCF74797F7}" destId="{E0F6C998-5693-4BDD-9069-AF61DC425B3A}" srcOrd="1" destOrd="0" presId="urn:microsoft.com/office/officeart/2005/8/layout/bList2#38"/>
    <dgm:cxn modelId="{3247687E-7D1E-4A85-9656-9CBC9B4757BB}" type="presOf" srcId="{7A236058-1BB6-40B9-9348-7BFCF74797F7}" destId="{8341A2DB-1040-453E-BC64-20AB0EC705B0}" srcOrd="0" destOrd="0" presId="urn:microsoft.com/office/officeart/2005/8/layout/bList2#38"/>
    <dgm:cxn modelId="{C2EB3EC6-1DA9-4BC8-AE85-831584DC1BB1}" type="presParOf" srcId="{8120550C-BC87-497C-9931-B1A996EE60C0}" destId="{DBB6DB41-98F6-46AA-B628-CAF983E62B48}" srcOrd="0" destOrd="0" presId="urn:microsoft.com/office/officeart/2005/8/layout/bList2#38"/>
    <dgm:cxn modelId="{49640D56-ED13-46FC-9D18-CA27E6AA3DD4}" type="presParOf" srcId="{DBB6DB41-98F6-46AA-B628-CAF983E62B48}" destId="{A523E08F-BB9E-46F9-A45A-A55A85EE4841}" srcOrd="0" destOrd="0" presId="urn:microsoft.com/office/officeart/2005/8/layout/bList2#38"/>
    <dgm:cxn modelId="{A48B0327-6132-4833-BCF7-42D9C3C965BB}" type="presParOf" srcId="{DBB6DB41-98F6-46AA-B628-CAF983E62B48}" destId="{8341A2DB-1040-453E-BC64-20AB0EC705B0}" srcOrd="1" destOrd="0" presId="urn:microsoft.com/office/officeart/2005/8/layout/bList2#38"/>
    <dgm:cxn modelId="{13C4DA4A-EDEB-46D4-8357-64DE18CA1C12}" type="presParOf" srcId="{DBB6DB41-98F6-46AA-B628-CAF983E62B48}" destId="{E0F6C998-5693-4BDD-9069-AF61DC425B3A}" srcOrd="2" destOrd="0" presId="urn:microsoft.com/office/officeart/2005/8/layout/bList2#38"/>
    <dgm:cxn modelId="{B6DC3DBF-EB24-4C6E-9D73-C86353D7A3F0}" type="presParOf" srcId="{DBB6DB41-98F6-46AA-B628-CAF983E62B48}" destId="{B6A09970-208A-49BF-904E-B64EBDB1A8AC}" srcOrd="3" destOrd="0" presId="urn:microsoft.com/office/officeart/2005/8/layout/bList2#3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3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44F47785-8C67-4BB3-8076-7C97555B6306}" type="presOf" srcId="{BE287C42-CD8A-42CE-8E3E-73C352BD5920}" destId="{8120550C-BC87-497C-9931-B1A996EE60C0}" srcOrd="0" destOrd="0" presId="urn:microsoft.com/office/officeart/2005/8/layout/bList2#39"/>
    <dgm:cxn modelId="{FD6DD1D8-C034-48BB-8FFA-29BD3E37E4B3}" srcId="{BE287C42-CD8A-42CE-8E3E-73C352BD5920}" destId="{7A236058-1BB6-40B9-9348-7BFCF74797F7}" srcOrd="0" destOrd="0" parTransId="{724A6807-07F6-4EB7-8D8C-1F3642101DAC}" sibTransId="{E137A754-910B-4A5F-944B-024BF7FEDA5B}"/>
    <dgm:cxn modelId="{5240C77F-485F-41EC-9D4B-2E554413B809}" type="presOf" srcId="{7A236058-1BB6-40B9-9348-7BFCF74797F7}" destId="{E0F6C998-5693-4BDD-9069-AF61DC425B3A}" srcOrd="1" destOrd="0" presId="urn:microsoft.com/office/officeart/2005/8/layout/bList2#39"/>
    <dgm:cxn modelId="{CE089B4A-4016-492F-95A3-3BCF42ED3AAE}" type="presOf" srcId="{7A236058-1BB6-40B9-9348-7BFCF74797F7}" destId="{8341A2DB-1040-453E-BC64-20AB0EC705B0}" srcOrd="0" destOrd="0" presId="urn:microsoft.com/office/officeart/2005/8/layout/bList2#39"/>
    <dgm:cxn modelId="{A3B13B3F-74E4-4118-BEE7-80462A5C8000}" type="presParOf" srcId="{8120550C-BC87-497C-9931-B1A996EE60C0}" destId="{DBB6DB41-98F6-46AA-B628-CAF983E62B48}" srcOrd="0" destOrd="0" presId="urn:microsoft.com/office/officeart/2005/8/layout/bList2#39"/>
    <dgm:cxn modelId="{20C4F033-77AD-4A7A-9962-C30BCECA093C}" type="presParOf" srcId="{DBB6DB41-98F6-46AA-B628-CAF983E62B48}" destId="{A523E08F-BB9E-46F9-A45A-A55A85EE4841}" srcOrd="0" destOrd="0" presId="urn:microsoft.com/office/officeart/2005/8/layout/bList2#39"/>
    <dgm:cxn modelId="{C2F1FB0D-2FA2-4B7B-9467-F9E1FA1B4A7C}" type="presParOf" srcId="{DBB6DB41-98F6-46AA-B628-CAF983E62B48}" destId="{8341A2DB-1040-453E-BC64-20AB0EC705B0}" srcOrd="1" destOrd="0" presId="urn:microsoft.com/office/officeart/2005/8/layout/bList2#39"/>
    <dgm:cxn modelId="{2AC00709-248E-4595-A62B-6DFED62F3747}" type="presParOf" srcId="{DBB6DB41-98F6-46AA-B628-CAF983E62B48}" destId="{E0F6C998-5693-4BDD-9069-AF61DC425B3A}" srcOrd="2" destOrd="0" presId="urn:microsoft.com/office/officeart/2005/8/layout/bList2#39"/>
    <dgm:cxn modelId="{4615EEEF-7620-421D-AAB4-A8311C8469DB}" type="presParOf" srcId="{DBB6DB41-98F6-46AA-B628-CAF983E62B48}" destId="{B6A09970-208A-49BF-904E-B64EBDB1A8AC}" srcOrd="3" destOrd="0" presId="urn:microsoft.com/office/officeart/2005/8/layout/bList2#39"/>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4704" custLinFactNeighborY="2000"/>
      <dgm:spPr>
        <a:ln>
          <a:noFill/>
        </a:ln>
      </dgm:spPr>
      <dgm:t>
        <a:bodyPr/>
        <a:lstStyle/>
        <a:p>
          <a:endParaRPr lang="en-US"/>
        </a:p>
      </dgm:t>
    </dgm:pt>
  </dgm:ptLst>
  <dgm:cxnLst>
    <dgm:cxn modelId="{039FAF79-A50B-44F0-8D38-0C93B300D041}" type="presOf" srcId="{7A236058-1BB6-40B9-9348-7BFCF74797F7}" destId="{8341A2DB-1040-453E-BC64-20AB0EC705B0}" srcOrd="0" destOrd="0" presId="urn:microsoft.com/office/officeart/2005/8/layout/bList2#5"/>
    <dgm:cxn modelId="{FD6DD1D8-C034-48BB-8FFA-29BD3E37E4B3}" srcId="{BE287C42-CD8A-42CE-8E3E-73C352BD5920}" destId="{7A236058-1BB6-40B9-9348-7BFCF74797F7}" srcOrd="0" destOrd="0" parTransId="{724A6807-07F6-4EB7-8D8C-1F3642101DAC}" sibTransId="{E137A754-910B-4A5F-944B-024BF7FEDA5B}"/>
    <dgm:cxn modelId="{B095B4FD-C521-4000-8362-2A29C5607C10}" type="presOf" srcId="{BE287C42-CD8A-42CE-8E3E-73C352BD5920}" destId="{8120550C-BC87-497C-9931-B1A996EE60C0}" srcOrd="0" destOrd="0" presId="urn:microsoft.com/office/officeart/2005/8/layout/bList2#5"/>
    <dgm:cxn modelId="{25D34B65-6F91-4C78-B4DF-0CF7B1C653D7}" type="presOf" srcId="{7A236058-1BB6-40B9-9348-7BFCF74797F7}" destId="{E0F6C998-5693-4BDD-9069-AF61DC425B3A}" srcOrd="1" destOrd="0" presId="urn:microsoft.com/office/officeart/2005/8/layout/bList2#5"/>
    <dgm:cxn modelId="{A8609723-718A-4195-9D0A-7D38C7FDA1A0}" type="presParOf" srcId="{8120550C-BC87-497C-9931-B1A996EE60C0}" destId="{DBB6DB41-98F6-46AA-B628-CAF983E62B48}" srcOrd="0" destOrd="0" presId="urn:microsoft.com/office/officeart/2005/8/layout/bList2#5"/>
    <dgm:cxn modelId="{87B5CEFF-D432-4CB7-8474-ED38F9BDDB91}" type="presParOf" srcId="{DBB6DB41-98F6-46AA-B628-CAF983E62B48}" destId="{A523E08F-BB9E-46F9-A45A-A55A85EE4841}" srcOrd="0" destOrd="0" presId="urn:microsoft.com/office/officeart/2005/8/layout/bList2#5"/>
    <dgm:cxn modelId="{933493A5-5AE5-434B-913B-3FE9CD15F814}" type="presParOf" srcId="{DBB6DB41-98F6-46AA-B628-CAF983E62B48}" destId="{8341A2DB-1040-453E-BC64-20AB0EC705B0}" srcOrd="1" destOrd="0" presId="urn:microsoft.com/office/officeart/2005/8/layout/bList2#5"/>
    <dgm:cxn modelId="{2187D9CA-0D07-433A-8227-37897100781F}" type="presParOf" srcId="{DBB6DB41-98F6-46AA-B628-CAF983E62B48}" destId="{E0F6C998-5693-4BDD-9069-AF61DC425B3A}" srcOrd="2" destOrd="0" presId="urn:microsoft.com/office/officeart/2005/8/layout/bList2#5"/>
    <dgm:cxn modelId="{C5D73367-74BA-4AFE-A6C5-978102B6660D}" type="presParOf" srcId="{DBB6DB41-98F6-46AA-B628-CAF983E62B48}" destId="{B6A09970-208A-49BF-904E-B64EBDB1A8AC}" srcOrd="3" destOrd="0" presId="urn:microsoft.com/office/officeart/2005/8/layout/bList2#5"/>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13F08B21-DC6F-4866-B51B-4C23AAF7CB87}" type="presOf" srcId="{7A236058-1BB6-40B9-9348-7BFCF74797F7}" destId="{8341A2DB-1040-453E-BC64-20AB0EC705B0}" srcOrd="0" destOrd="0" presId="urn:microsoft.com/office/officeart/2005/8/layout/bList2#40"/>
    <dgm:cxn modelId="{FD6DD1D8-C034-48BB-8FFA-29BD3E37E4B3}" srcId="{BE287C42-CD8A-42CE-8E3E-73C352BD5920}" destId="{7A236058-1BB6-40B9-9348-7BFCF74797F7}" srcOrd="0" destOrd="0" parTransId="{724A6807-07F6-4EB7-8D8C-1F3642101DAC}" sibTransId="{E137A754-910B-4A5F-944B-024BF7FEDA5B}"/>
    <dgm:cxn modelId="{4C6FA988-DB9E-4C77-99B0-67968B717FF2}" type="presOf" srcId="{BE287C42-CD8A-42CE-8E3E-73C352BD5920}" destId="{8120550C-BC87-497C-9931-B1A996EE60C0}" srcOrd="0" destOrd="0" presId="urn:microsoft.com/office/officeart/2005/8/layout/bList2#40"/>
    <dgm:cxn modelId="{49CB94AE-1310-4FAA-A98E-BCFBEA651B81}" type="presOf" srcId="{7A236058-1BB6-40B9-9348-7BFCF74797F7}" destId="{E0F6C998-5693-4BDD-9069-AF61DC425B3A}" srcOrd="1" destOrd="0" presId="urn:microsoft.com/office/officeart/2005/8/layout/bList2#40"/>
    <dgm:cxn modelId="{2DA5887D-3002-4439-94E4-11451C9A9BDE}" type="presParOf" srcId="{8120550C-BC87-497C-9931-B1A996EE60C0}" destId="{DBB6DB41-98F6-46AA-B628-CAF983E62B48}" srcOrd="0" destOrd="0" presId="urn:microsoft.com/office/officeart/2005/8/layout/bList2#40"/>
    <dgm:cxn modelId="{20E06E34-F634-43AC-A800-0E82C6AC2EB9}" type="presParOf" srcId="{DBB6DB41-98F6-46AA-B628-CAF983E62B48}" destId="{A523E08F-BB9E-46F9-A45A-A55A85EE4841}" srcOrd="0" destOrd="0" presId="urn:microsoft.com/office/officeart/2005/8/layout/bList2#40"/>
    <dgm:cxn modelId="{471E8A53-F037-4E6B-88A8-B8B5ABD87388}" type="presParOf" srcId="{DBB6DB41-98F6-46AA-B628-CAF983E62B48}" destId="{8341A2DB-1040-453E-BC64-20AB0EC705B0}" srcOrd="1" destOrd="0" presId="urn:microsoft.com/office/officeart/2005/8/layout/bList2#40"/>
    <dgm:cxn modelId="{A5D0AAAE-E6D5-456F-A703-F14FE6780853}" type="presParOf" srcId="{DBB6DB41-98F6-46AA-B628-CAF983E62B48}" destId="{E0F6C998-5693-4BDD-9069-AF61DC425B3A}" srcOrd="2" destOrd="0" presId="urn:microsoft.com/office/officeart/2005/8/layout/bList2#40"/>
    <dgm:cxn modelId="{40D36079-C8B0-4839-98B1-EAA60D1D053B}" type="presParOf" srcId="{DBB6DB41-98F6-46AA-B628-CAF983E62B48}" destId="{B6A09970-208A-49BF-904E-B64EBDB1A8AC}" srcOrd="3" destOrd="0" presId="urn:microsoft.com/office/officeart/2005/8/layout/bList2#40"/>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617C79AC-346B-44B8-9650-55CB3DE018C2}" type="presOf" srcId="{7A236058-1BB6-40B9-9348-7BFCF74797F7}" destId="{8341A2DB-1040-453E-BC64-20AB0EC705B0}" srcOrd="0" destOrd="0" presId="urn:microsoft.com/office/officeart/2005/8/layout/bList2#41"/>
    <dgm:cxn modelId="{FD6DD1D8-C034-48BB-8FFA-29BD3E37E4B3}" srcId="{BE287C42-CD8A-42CE-8E3E-73C352BD5920}" destId="{7A236058-1BB6-40B9-9348-7BFCF74797F7}" srcOrd="0" destOrd="0" parTransId="{724A6807-07F6-4EB7-8D8C-1F3642101DAC}" sibTransId="{E137A754-910B-4A5F-944B-024BF7FEDA5B}"/>
    <dgm:cxn modelId="{1F0EE684-4211-48A2-9C10-8856DFB8A81F}" type="presOf" srcId="{BE287C42-CD8A-42CE-8E3E-73C352BD5920}" destId="{8120550C-BC87-497C-9931-B1A996EE60C0}" srcOrd="0" destOrd="0" presId="urn:microsoft.com/office/officeart/2005/8/layout/bList2#41"/>
    <dgm:cxn modelId="{5F92403E-0CAB-453A-A542-D3CC385AC58A}" type="presOf" srcId="{7A236058-1BB6-40B9-9348-7BFCF74797F7}" destId="{E0F6C998-5693-4BDD-9069-AF61DC425B3A}" srcOrd="1" destOrd="0" presId="urn:microsoft.com/office/officeart/2005/8/layout/bList2#41"/>
    <dgm:cxn modelId="{E12A2CF2-A72D-4174-BEBB-C25398E166CB}" type="presParOf" srcId="{8120550C-BC87-497C-9931-B1A996EE60C0}" destId="{DBB6DB41-98F6-46AA-B628-CAF983E62B48}" srcOrd="0" destOrd="0" presId="urn:microsoft.com/office/officeart/2005/8/layout/bList2#41"/>
    <dgm:cxn modelId="{29A1C533-4447-4BE3-86F2-19019EB4E9FE}" type="presParOf" srcId="{DBB6DB41-98F6-46AA-B628-CAF983E62B48}" destId="{A523E08F-BB9E-46F9-A45A-A55A85EE4841}" srcOrd="0" destOrd="0" presId="urn:microsoft.com/office/officeart/2005/8/layout/bList2#41"/>
    <dgm:cxn modelId="{33C8486E-037F-4019-9823-0E655BB7689B}" type="presParOf" srcId="{DBB6DB41-98F6-46AA-B628-CAF983E62B48}" destId="{8341A2DB-1040-453E-BC64-20AB0EC705B0}" srcOrd="1" destOrd="0" presId="urn:microsoft.com/office/officeart/2005/8/layout/bList2#41"/>
    <dgm:cxn modelId="{46DB2918-7282-41A5-A76E-88A376A67D36}" type="presParOf" srcId="{DBB6DB41-98F6-46AA-B628-CAF983E62B48}" destId="{E0F6C998-5693-4BDD-9069-AF61DC425B3A}" srcOrd="2" destOrd="0" presId="urn:microsoft.com/office/officeart/2005/8/layout/bList2#41"/>
    <dgm:cxn modelId="{2543A17D-C0A8-4F5A-A3C0-DE5A82528BB1}" type="presParOf" srcId="{DBB6DB41-98F6-46AA-B628-CAF983E62B48}" destId="{B6A09970-208A-49BF-904E-B64EBDB1A8AC}" srcOrd="3" destOrd="0" presId="urn:microsoft.com/office/officeart/2005/8/layout/bList2#41"/>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1FF489C9-97BD-43AD-92C2-248CC5F0A85D}" type="presOf" srcId="{7A236058-1BB6-40B9-9348-7BFCF74797F7}" destId="{E0F6C998-5693-4BDD-9069-AF61DC425B3A}" srcOrd="1" destOrd="0" presId="urn:microsoft.com/office/officeart/2005/8/layout/bList2#42"/>
    <dgm:cxn modelId="{C7D88BF9-92BE-4248-AD14-0B14C80C5B09}" type="presOf" srcId="{7A236058-1BB6-40B9-9348-7BFCF74797F7}" destId="{8341A2DB-1040-453E-BC64-20AB0EC705B0}" srcOrd="0" destOrd="0" presId="urn:microsoft.com/office/officeart/2005/8/layout/bList2#42"/>
    <dgm:cxn modelId="{FD6DD1D8-C034-48BB-8FFA-29BD3E37E4B3}" srcId="{BE287C42-CD8A-42CE-8E3E-73C352BD5920}" destId="{7A236058-1BB6-40B9-9348-7BFCF74797F7}" srcOrd="0" destOrd="0" parTransId="{724A6807-07F6-4EB7-8D8C-1F3642101DAC}" sibTransId="{E137A754-910B-4A5F-944B-024BF7FEDA5B}"/>
    <dgm:cxn modelId="{11EF2EC2-E81A-4180-9BAE-3C879CA6B0AE}" type="presOf" srcId="{BE287C42-CD8A-42CE-8E3E-73C352BD5920}" destId="{8120550C-BC87-497C-9931-B1A996EE60C0}" srcOrd="0" destOrd="0" presId="urn:microsoft.com/office/officeart/2005/8/layout/bList2#42"/>
    <dgm:cxn modelId="{3704053A-68F2-4848-B809-3FE710469323}" type="presParOf" srcId="{8120550C-BC87-497C-9931-B1A996EE60C0}" destId="{DBB6DB41-98F6-46AA-B628-CAF983E62B48}" srcOrd="0" destOrd="0" presId="urn:microsoft.com/office/officeart/2005/8/layout/bList2#42"/>
    <dgm:cxn modelId="{4FA2BEA2-15A7-42F8-B54C-77401C5F7A58}" type="presParOf" srcId="{DBB6DB41-98F6-46AA-B628-CAF983E62B48}" destId="{A523E08F-BB9E-46F9-A45A-A55A85EE4841}" srcOrd="0" destOrd="0" presId="urn:microsoft.com/office/officeart/2005/8/layout/bList2#42"/>
    <dgm:cxn modelId="{FE7F55FD-3B7D-46EF-86FB-BDF3A0AFAADD}" type="presParOf" srcId="{DBB6DB41-98F6-46AA-B628-CAF983E62B48}" destId="{8341A2DB-1040-453E-BC64-20AB0EC705B0}" srcOrd="1" destOrd="0" presId="urn:microsoft.com/office/officeart/2005/8/layout/bList2#42"/>
    <dgm:cxn modelId="{128544D8-75BB-4444-B9BB-C909A6920D67}" type="presParOf" srcId="{DBB6DB41-98F6-46AA-B628-CAF983E62B48}" destId="{E0F6C998-5693-4BDD-9069-AF61DC425B3A}" srcOrd="2" destOrd="0" presId="urn:microsoft.com/office/officeart/2005/8/layout/bList2#42"/>
    <dgm:cxn modelId="{B9D2B0AE-76BA-4E88-BCCC-5803F13D6210}" type="presParOf" srcId="{DBB6DB41-98F6-46AA-B628-CAF983E62B48}" destId="{B6A09970-208A-49BF-904E-B64EBDB1A8AC}" srcOrd="3" destOrd="0" presId="urn:microsoft.com/office/officeart/2005/8/layout/bList2#42"/>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3544"/>
      <dgm:spPr>
        <a:ln w="19050">
          <a:solidFill>
            <a:schemeClr val="tx1">
              <a:lumMod val="65000"/>
              <a:lumOff val="35000"/>
              <a:alpha val="90000"/>
            </a:schemeClr>
          </a:solidFill>
        </a:ln>
      </dgm:spPr>
      <dgm:t>
        <a:bodyPr/>
        <a:lstStyle/>
        <a:p>
          <a:endParaRPr lang="en-US"/>
        </a:p>
      </dgm:t>
    </dgm:pt>
  </dgm:ptLst>
  <dgm:cxnLst>
    <dgm:cxn modelId="{7B0AC1B8-3419-4E34-8DA9-6DAC381287B6}" type="presOf" srcId="{BE287C42-CD8A-42CE-8E3E-73C352BD5920}" destId="{8120550C-BC87-497C-9931-B1A996EE60C0}" srcOrd="0" destOrd="0" presId="urn:microsoft.com/office/officeart/2005/8/layout/bList2#43"/>
    <dgm:cxn modelId="{91815413-3216-49B8-9F53-5F2662C2BDB2}" type="presOf" srcId="{7A236058-1BB6-40B9-9348-7BFCF74797F7}" destId="{E0F6C998-5693-4BDD-9069-AF61DC425B3A}" srcOrd="1" destOrd="0" presId="urn:microsoft.com/office/officeart/2005/8/layout/bList2#43"/>
    <dgm:cxn modelId="{F4EC74B5-8B59-4165-8A0B-C2B69AE508B9}" type="presOf" srcId="{7A236058-1BB6-40B9-9348-7BFCF74797F7}" destId="{8341A2DB-1040-453E-BC64-20AB0EC705B0}" srcOrd="0" destOrd="0" presId="urn:microsoft.com/office/officeart/2005/8/layout/bList2#43"/>
    <dgm:cxn modelId="{FD6DD1D8-C034-48BB-8FFA-29BD3E37E4B3}" srcId="{BE287C42-CD8A-42CE-8E3E-73C352BD5920}" destId="{7A236058-1BB6-40B9-9348-7BFCF74797F7}" srcOrd="0" destOrd="0" parTransId="{724A6807-07F6-4EB7-8D8C-1F3642101DAC}" sibTransId="{E137A754-910B-4A5F-944B-024BF7FEDA5B}"/>
    <dgm:cxn modelId="{72871A7D-1CB0-4402-B7BB-C8F3DD216585}" type="presParOf" srcId="{8120550C-BC87-497C-9931-B1A996EE60C0}" destId="{DBB6DB41-98F6-46AA-B628-CAF983E62B48}" srcOrd="0" destOrd="0" presId="urn:microsoft.com/office/officeart/2005/8/layout/bList2#43"/>
    <dgm:cxn modelId="{EEE97EA4-DE51-4A06-91F3-9081071A3290}" type="presParOf" srcId="{DBB6DB41-98F6-46AA-B628-CAF983E62B48}" destId="{A523E08F-BB9E-46F9-A45A-A55A85EE4841}" srcOrd="0" destOrd="0" presId="urn:microsoft.com/office/officeart/2005/8/layout/bList2#43"/>
    <dgm:cxn modelId="{AB6BAB2A-272D-4D1C-8BBB-9E6708738308}" type="presParOf" srcId="{DBB6DB41-98F6-46AA-B628-CAF983E62B48}" destId="{8341A2DB-1040-453E-BC64-20AB0EC705B0}" srcOrd="1" destOrd="0" presId="urn:microsoft.com/office/officeart/2005/8/layout/bList2#43"/>
    <dgm:cxn modelId="{9266BE01-AF03-44A9-B6D5-23FE4315A2E9}" type="presParOf" srcId="{DBB6DB41-98F6-46AA-B628-CAF983E62B48}" destId="{E0F6C998-5693-4BDD-9069-AF61DC425B3A}" srcOrd="2" destOrd="0" presId="urn:microsoft.com/office/officeart/2005/8/layout/bList2#43"/>
    <dgm:cxn modelId="{73F9BD81-2AE7-4440-9D1D-7033D0D17EC0}" type="presParOf" srcId="{DBB6DB41-98F6-46AA-B628-CAF983E62B48}" destId="{B6A09970-208A-49BF-904E-B64EBDB1A8AC}" srcOrd="3" destOrd="0" presId="urn:microsoft.com/office/officeart/2005/8/layout/bList2#43"/>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7199B61-F61A-4B49-961B-773B013AA06C}" type="presOf" srcId="{7AD6A0FB-6385-4900-90FB-68AF47774FF2}" destId="{BF4BFA2F-8DE7-40C3-8A64-AD27EF521C2E}" srcOrd="0" destOrd="0" presId="urn:microsoft.com/office/officeart/2008/layout/BendingPictureBlocks"/>
    <dgm:cxn modelId="{D38D447A-0E74-4EB5-BE6B-7666DBA3C75F}"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D9A9B3B-6CE8-4902-99DF-55F42E9D840D}" type="presParOf" srcId="{BF4BFA2F-8DE7-40C3-8A64-AD27EF521C2E}" destId="{CC192163-CD6C-422B-A976-BFBAF75FF3E2}" srcOrd="0" destOrd="0" presId="urn:microsoft.com/office/officeart/2008/layout/BendingPictureBlocks"/>
    <dgm:cxn modelId="{5949146B-AB96-4419-831A-0F75ECB18B2E}" type="presParOf" srcId="{CC192163-CD6C-422B-A976-BFBAF75FF3E2}" destId="{B06CCA3E-58B5-4429-9D21-007FBB6A3AB2}" srcOrd="0" destOrd="0" presId="urn:microsoft.com/office/officeart/2008/layout/BendingPictureBlocks"/>
    <dgm:cxn modelId="{7E0DF96E-ADDA-4B02-9CFA-504B455DF40D}"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7C7D8AD-27F9-4A17-956D-0BC9DD574236}" type="presOf" srcId="{19CCEB87-305D-4E48-84B8-1EA85244D5BB}" destId="{78C89192-6868-4DDA-9D94-4C22E8F40D37}" srcOrd="0" destOrd="0" presId="urn:microsoft.com/office/officeart/2008/layout/BendingPictureBlocks"/>
    <dgm:cxn modelId="{2974C436-D1E6-4F71-8DEA-0CEF6E1DCF2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303980A-A9A1-4A0F-A777-CE61A1891C22}" type="presParOf" srcId="{BF4BFA2F-8DE7-40C3-8A64-AD27EF521C2E}" destId="{CC192163-CD6C-422B-A976-BFBAF75FF3E2}" srcOrd="0" destOrd="0" presId="urn:microsoft.com/office/officeart/2008/layout/BendingPictureBlocks"/>
    <dgm:cxn modelId="{486ABB51-DA3D-48A5-96FE-6303505E0F2F}" type="presParOf" srcId="{CC192163-CD6C-422B-A976-BFBAF75FF3E2}" destId="{B06CCA3E-58B5-4429-9D21-007FBB6A3AB2}" srcOrd="0" destOrd="0" presId="urn:microsoft.com/office/officeart/2008/layout/BendingPictureBlocks"/>
    <dgm:cxn modelId="{3CFFC5C3-9058-4ABC-AABD-225960F2EEB5}"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11"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163908" custScaleY="262306" custLinFactNeighborX="966" custLinFactNeighborY="-876"/>
      <dgm:spPr>
        <a:ln w="19050">
          <a:solidFill>
            <a:schemeClr val="tx1">
              <a:lumMod val="50000"/>
              <a:lumOff val="50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4FBED07-6FB1-49D6-A7DC-DCC7191D7AED}" type="presOf" srcId="{7AD6A0FB-6385-4900-90FB-68AF47774FF2}" destId="{BF4BFA2F-8DE7-40C3-8A64-AD27EF521C2E}" srcOrd="0" destOrd="0" presId="urn:microsoft.com/office/officeart/2008/layout/BendingPictureBlocks"/>
    <dgm:cxn modelId="{B9FE87A4-C32F-4E63-B462-D4735D4EAC70}"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DF42463-CFB5-45D5-9754-6BAA28AA02A4}" type="presParOf" srcId="{BF4BFA2F-8DE7-40C3-8A64-AD27EF521C2E}" destId="{CC192163-CD6C-422B-A976-BFBAF75FF3E2}" srcOrd="0" destOrd="0" presId="urn:microsoft.com/office/officeart/2008/layout/BendingPictureBlocks"/>
    <dgm:cxn modelId="{8193D483-5CE0-4960-A76E-3F0CE0F12DFE}" type="presParOf" srcId="{CC192163-CD6C-422B-A976-BFBAF75FF3E2}" destId="{B06CCA3E-58B5-4429-9D21-007FBB6A3AB2}" srcOrd="0" destOrd="0" presId="urn:microsoft.com/office/officeart/2008/layout/BendingPictureBlocks"/>
    <dgm:cxn modelId="{91C1B2E7-C45D-4094-A0B0-01E67DD586B1}" type="presParOf" srcId="{CC192163-CD6C-422B-A976-BFBAF75FF3E2}" destId="{78C89192-6868-4DDA-9D94-4C22E8F40D37}" srcOrd="1" destOrd="0" presId="urn:microsoft.com/office/officeart/2008/layout/BendingPictureBlocks"/>
  </dgm:cxnLst>
  <dgm:bg/>
  <dgm:whole>
    <a:ln w="12700"/>
  </dgm:whole>
  <dgm:extLst>
    <a:ext uri="http://schemas.microsoft.com/office/drawing/2008/diagram">
      <dsp:dataModelExt xmlns:dsp="http://schemas.microsoft.com/office/drawing/2008/diagram" relId="rId1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211B3375-55AD-49AE-8396-3D95C418E572}" type="presOf" srcId="{BE287C42-CD8A-42CE-8E3E-73C352BD5920}" destId="{8120550C-BC87-497C-9931-B1A996EE60C0}" srcOrd="0" destOrd="0" presId="urn:microsoft.com/office/officeart/2005/8/layout/bList2#44"/>
    <dgm:cxn modelId="{FD6DD1D8-C034-48BB-8FFA-29BD3E37E4B3}" srcId="{BE287C42-CD8A-42CE-8E3E-73C352BD5920}" destId="{7A236058-1BB6-40B9-9348-7BFCF74797F7}" srcOrd="0" destOrd="0" parTransId="{724A6807-07F6-4EB7-8D8C-1F3642101DAC}" sibTransId="{E137A754-910B-4A5F-944B-024BF7FEDA5B}"/>
    <dgm:cxn modelId="{A014153F-F8AF-4E28-A909-2A535154E25F}" type="presOf" srcId="{7A236058-1BB6-40B9-9348-7BFCF74797F7}" destId="{E0F6C998-5693-4BDD-9069-AF61DC425B3A}" srcOrd="1" destOrd="0" presId="urn:microsoft.com/office/officeart/2005/8/layout/bList2#44"/>
    <dgm:cxn modelId="{62F9A95C-E517-4000-A916-2095F89FBC2D}" type="presOf" srcId="{7A236058-1BB6-40B9-9348-7BFCF74797F7}" destId="{8341A2DB-1040-453E-BC64-20AB0EC705B0}" srcOrd="0" destOrd="0" presId="urn:microsoft.com/office/officeart/2005/8/layout/bList2#44"/>
    <dgm:cxn modelId="{1973B5E7-8560-4413-B251-81C4B21E3B7A}" type="presParOf" srcId="{8120550C-BC87-497C-9931-B1A996EE60C0}" destId="{DBB6DB41-98F6-46AA-B628-CAF983E62B48}" srcOrd="0" destOrd="0" presId="urn:microsoft.com/office/officeart/2005/8/layout/bList2#44"/>
    <dgm:cxn modelId="{8C9501BF-0267-4C68-A103-85716658A2E1}" type="presParOf" srcId="{DBB6DB41-98F6-46AA-B628-CAF983E62B48}" destId="{A523E08F-BB9E-46F9-A45A-A55A85EE4841}" srcOrd="0" destOrd="0" presId="urn:microsoft.com/office/officeart/2005/8/layout/bList2#44"/>
    <dgm:cxn modelId="{85FEA866-A504-498E-9856-8EC3BF93673F}" type="presParOf" srcId="{DBB6DB41-98F6-46AA-B628-CAF983E62B48}" destId="{8341A2DB-1040-453E-BC64-20AB0EC705B0}" srcOrd="1" destOrd="0" presId="urn:microsoft.com/office/officeart/2005/8/layout/bList2#44"/>
    <dgm:cxn modelId="{BF1B5F6D-F1F1-400E-AF8A-C82E1423D206}" type="presParOf" srcId="{DBB6DB41-98F6-46AA-B628-CAF983E62B48}" destId="{E0F6C998-5693-4BDD-9069-AF61DC425B3A}" srcOrd="2" destOrd="0" presId="urn:microsoft.com/office/officeart/2005/8/layout/bList2#44"/>
    <dgm:cxn modelId="{FE94332C-41CE-4997-A4A6-4B4C4C658398}" type="presParOf" srcId="{DBB6DB41-98F6-46AA-B628-CAF983E62B48}" destId="{B6A09970-208A-49BF-904E-B64EBDB1A8AC}" srcOrd="3" destOrd="0" presId="urn:microsoft.com/office/officeart/2005/8/layout/bList2#4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599839BF-2FD3-4266-B54D-EECE4B52AFDE}" type="presOf" srcId="{BE287C42-CD8A-42CE-8E3E-73C352BD5920}" destId="{8120550C-BC87-497C-9931-B1A996EE60C0}" srcOrd="0" destOrd="0" presId="urn:microsoft.com/office/officeart/2005/8/layout/bList2#45"/>
    <dgm:cxn modelId="{3619BF93-0D14-454F-9483-807C090BA84A}" type="presOf" srcId="{7A236058-1BB6-40B9-9348-7BFCF74797F7}" destId="{8341A2DB-1040-453E-BC64-20AB0EC705B0}" srcOrd="0" destOrd="0" presId="urn:microsoft.com/office/officeart/2005/8/layout/bList2#45"/>
    <dgm:cxn modelId="{5BE81497-6F2D-4508-B569-688CDB7E0F99}" type="presOf" srcId="{7A236058-1BB6-40B9-9348-7BFCF74797F7}" destId="{E0F6C998-5693-4BDD-9069-AF61DC425B3A}" srcOrd="1" destOrd="0" presId="urn:microsoft.com/office/officeart/2005/8/layout/bList2#45"/>
    <dgm:cxn modelId="{FD6DD1D8-C034-48BB-8FFA-29BD3E37E4B3}" srcId="{BE287C42-CD8A-42CE-8E3E-73C352BD5920}" destId="{7A236058-1BB6-40B9-9348-7BFCF74797F7}" srcOrd="0" destOrd="0" parTransId="{724A6807-07F6-4EB7-8D8C-1F3642101DAC}" sibTransId="{E137A754-910B-4A5F-944B-024BF7FEDA5B}"/>
    <dgm:cxn modelId="{34D22852-B8CE-4B99-A0B1-90375C02EA75}" type="presParOf" srcId="{8120550C-BC87-497C-9931-B1A996EE60C0}" destId="{DBB6DB41-98F6-46AA-B628-CAF983E62B48}" srcOrd="0" destOrd="0" presId="urn:microsoft.com/office/officeart/2005/8/layout/bList2#45"/>
    <dgm:cxn modelId="{3434C864-EAAA-489C-A968-E4F4890177E7}" type="presParOf" srcId="{DBB6DB41-98F6-46AA-B628-CAF983E62B48}" destId="{A523E08F-BB9E-46F9-A45A-A55A85EE4841}" srcOrd="0" destOrd="0" presId="urn:microsoft.com/office/officeart/2005/8/layout/bList2#45"/>
    <dgm:cxn modelId="{E29D45D4-F53B-456F-B5C9-0FE7AA78A816}" type="presParOf" srcId="{DBB6DB41-98F6-46AA-B628-CAF983E62B48}" destId="{8341A2DB-1040-453E-BC64-20AB0EC705B0}" srcOrd="1" destOrd="0" presId="urn:microsoft.com/office/officeart/2005/8/layout/bList2#45"/>
    <dgm:cxn modelId="{0E451C7A-CE53-4724-A8AF-1C807B88CDCE}" type="presParOf" srcId="{DBB6DB41-98F6-46AA-B628-CAF983E62B48}" destId="{E0F6C998-5693-4BDD-9069-AF61DC425B3A}" srcOrd="2" destOrd="0" presId="urn:microsoft.com/office/officeart/2005/8/layout/bList2#45"/>
    <dgm:cxn modelId="{73F2B8B4-E0B9-448D-9E11-1AC7687B2890}" type="presParOf" srcId="{DBB6DB41-98F6-46AA-B628-CAF983E62B48}" destId="{B6A09970-208A-49BF-904E-B64EBDB1A8AC}" srcOrd="3" destOrd="0" presId="urn:microsoft.com/office/officeart/2005/8/layout/bList2#4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15D5493C-22A8-4A90-AB30-81BE390888A8}" type="presOf" srcId="{7A236058-1BB6-40B9-9348-7BFCF74797F7}" destId="{E0F6C998-5693-4BDD-9069-AF61DC425B3A}" srcOrd="1" destOrd="0" presId="urn:microsoft.com/office/officeart/2005/8/layout/bList2#46"/>
    <dgm:cxn modelId="{550AE160-93F1-4CBB-AB7F-5F46C7A6179E}" type="presOf" srcId="{7A236058-1BB6-40B9-9348-7BFCF74797F7}" destId="{8341A2DB-1040-453E-BC64-20AB0EC705B0}" srcOrd="0" destOrd="0" presId="urn:microsoft.com/office/officeart/2005/8/layout/bList2#46"/>
    <dgm:cxn modelId="{FD6DD1D8-C034-48BB-8FFA-29BD3E37E4B3}" srcId="{BE287C42-CD8A-42CE-8E3E-73C352BD5920}" destId="{7A236058-1BB6-40B9-9348-7BFCF74797F7}" srcOrd="0" destOrd="0" parTransId="{724A6807-07F6-4EB7-8D8C-1F3642101DAC}" sibTransId="{E137A754-910B-4A5F-944B-024BF7FEDA5B}"/>
    <dgm:cxn modelId="{4C6DA438-EF99-4641-B74F-92B0E96540D4}" type="presOf" srcId="{BE287C42-CD8A-42CE-8E3E-73C352BD5920}" destId="{8120550C-BC87-497C-9931-B1A996EE60C0}" srcOrd="0" destOrd="0" presId="urn:microsoft.com/office/officeart/2005/8/layout/bList2#46"/>
    <dgm:cxn modelId="{5BF52046-F0DA-4B21-B9D1-2BEDF7C760FA}" type="presParOf" srcId="{8120550C-BC87-497C-9931-B1A996EE60C0}" destId="{DBB6DB41-98F6-46AA-B628-CAF983E62B48}" srcOrd="0" destOrd="0" presId="urn:microsoft.com/office/officeart/2005/8/layout/bList2#46"/>
    <dgm:cxn modelId="{843C6E6C-A504-420D-91DD-BD7928F5DDBE}" type="presParOf" srcId="{DBB6DB41-98F6-46AA-B628-CAF983E62B48}" destId="{A523E08F-BB9E-46F9-A45A-A55A85EE4841}" srcOrd="0" destOrd="0" presId="urn:microsoft.com/office/officeart/2005/8/layout/bList2#46"/>
    <dgm:cxn modelId="{6F5C1B85-2E59-45E5-8A34-DFF61656736E}" type="presParOf" srcId="{DBB6DB41-98F6-46AA-B628-CAF983E62B48}" destId="{8341A2DB-1040-453E-BC64-20AB0EC705B0}" srcOrd="1" destOrd="0" presId="urn:microsoft.com/office/officeart/2005/8/layout/bList2#46"/>
    <dgm:cxn modelId="{D5880DCE-43FF-4A79-965D-1F922FF01163}" type="presParOf" srcId="{DBB6DB41-98F6-46AA-B628-CAF983E62B48}" destId="{E0F6C998-5693-4BDD-9069-AF61DC425B3A}" srcOrd="2" destOrd="0" presId="urn:microsoft.com/office/officeart/2005/8/layout/bList2#46"/>
    <dgm:cxn modelId="{D7539624-6669-490C-BC91-1E8A59D2D2AF}" type="presParOf" srcId="{DBB6DB41-98F6-46AA-B628-CAF983E62B48}" destId="{B6A09970-208A-49BF-904E-B64EBDB1A8AC}" srcOrd="3" destOrd="0" presId="urn:microsoft.com/office/officeart/2005/8/layout/bList2#4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A76EBACA-D9B2-4E5C-9AAA-D4C4B9CB42F3}" type="presOf" srcId="{7A236058-1BB6-40B9-9348-7BFCF74797F7}" destId="{E0F6C998-5693-4BDD-9069-AF61DC425B3A}" srcOrd="1" destOrd="0" presId="urn:microsoft.com/office/officeart/2005/8/layout/bList2#6"/>
    <dgm:cxn modelId="{FD6DD1D8-C034-48BB-8FFA-29BD3E37E4B3}" srcId="{BE287C42-CD8A-42CE-8E3E-73C352BD5920}" destId="{7A236058-1BB6-40B9-9348-7BFCF74797F7}" srcOrd="0" destOrd="0" parTransId="{724A6807-07F6-4EB7-8D8C-1F3642101DAC}" sibTransId="{E137A754-910B-4A5F-944B-024BF7FEDA5B}"/>
    <dgm:cxn modelId="{8E781F33-56BC-4F16-B3C7-600CE9AA77C6}" type="presOf" srcId="{BE287C42-CD8A-42CE-8E3E-73C352BD5920}" destId="{8120550C-BC87-497C-9931-B1A996EE60C0}" srcOrd="0" destOrd="0" presId="urn:microsoft.com/office/officeart/2005/8/layout/bList2#6"/>
    <dgm:cxn modelId="{D40A1654-9870-4E3A-A192-D8BE08A0DC58}" type="presOf" srcId="{7A236058-1BB6-40B9-9348-7BFCF74797F7}" destId="{8341A2DB-1040-453E-BC64-20AB0EC705B0}" srcOrd="0" destOrd="0" presId="urn:microsoft.com/office/officeart/2005/8/layout/bList2#6"/>
    <dgm:cxn modelId="{A49CBEA8-38F6-4F3D-9350-36F07C0B5E5C}" type="presParOf" srcId="{8120550C-BC87-497C-9931-B1A996EE60C0}" destId="{DBB6DB41-98F6-46AA-B628-CAF983E62B48}" srcOrd="0" destOrd="0" presId="urn:microsoft.com/office/officeart/2005/8/layout/bList2#6"/>
    <dgm:cxn modelId="{5B455D4E-AEB0-4B85-9863-2C833AB1763E}" type="presParOf" srcId="{DBB6DB41-98F6-46AA-B628-CAF983E62B48}" destId="{A523E08F-BB9E-46F9-A45A-A55A85EE4841}" srcOrd="0" destOrd="0" presId="urn:microsoft.com/office/officeart/2005/8/layout/bList2#6"/>
    <dgm:cxn modelId="{0D12CAB3-FAD7-4ABF-A340-EE777F3D0E56}" type="presParOf" srcId="{DBB6DB41-98F6-46AA-B628-CAF983E62B48}" destId="{8341A2DB-1040-453E-BC64-20AB0EC705B0}" srcOrd="1" destOrd="0" presId="urn:microsoft.com/office/officeart/2005/8/layout/bList2#6"/>
    <dgm:cxn modelId="{75B520EB-543B-4A71-9E90-3A29B3566CF9}" type="presParOf" srcId="{DBB6DB41-98F6-46AA-B628-CAF983E62B48}" destId="{E0F6C998-5693-4BDD-9069-AF61DC425B3A}" srcOrd="2" destOrd="0" presId="urn:microsoft.com/office/officeart/2005/8/layout/bList2#6"/>
    <dgm:cxn modelId="{FA047689-828F-4B64-9B93-FFFDF74EE17E}" type="presParOf" srcId="{DBB6DB41-98F6-46AA-B628-CAF983E62B48}" destId="{B6A09970-208A-49BF-904E-B64EBDB1A8AC}" srcOrd="3" destOrd="0" presId="urn:microsoft.com/office/officeart/2005/8/layout/bList2#6"/>
  </dgm:cxnLst>
  <dgm:bg/>
  <dgm:whole>
    <a:ln>
      <a:noFill/>
    </a:ln>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90C1C9F5-3ED2-4AD9-8894-27294BEBC557}" type="presOf" srcId="{7A236058-1BB6-40B9-9348-7BFCF74797F7}" destId="{8341A2DB-1040-453E-BC64-20AB0EC705B0}" srcOrd="0" destOrd="0" presId="urn:microsoft.com/office/officeart/2005/8/layout/bList2#47"/>
    <dgm:cxn modelId="{606ADC38-CE90-4E8A-917E-2778C5BD8A2B}" type="presOf" srcId="{BE287C42-CD8A-42CE-8E3E-73C352BD5920}" destId="{8120550C-BC87-497C-9931-B1A996EE60C0}" srcOrd="0" destOrd="0" presId="urn:microsoft.com/office/officeart/2005/8/layout/bList2#47"/>
    <dgm:cxn modelId="{CAEE74B7-2AF3-4EC8-96CD-D3421CF6009A}" type="presOf" srcId="{7A236058-1BB6-40B9-9348-7BFCF74797F7}" destId="{E0F6C998-5693-4BDD-9069-AF61DC425B3A}" srcOrd="1" destOrd="0" presId="urn:microsoft.com/office/officeart/2005/8/layout/bList2#47"/>
    <dgm:cxn modelId="{FD6DD1D8-C034-48BB-8FFA-29BD3E37E4B3}" srcId="{BE287C42-CD8A-42CE-8E3E-73C352BD5920}" destId="{7A236058-1BB6-40B9-9348-7BFCF74797F7}" srcOrd="0" destOrd="0" parTransId="{724A6807-07F6-4EB7-8D8C-1F3642101DAC}" sibTransId="{E137A754-910B-4A5F-944B-024BF7FEDA5B}"/>
    <dgm:cxn modelId="{FEC58038-4E7F-4293-A725-ADF190BF5D45}" type="presParOf" srcId="{8120550C-BC87-497C-9931-B1A996EE60C0}" destId="{DBB6DB41-98F6-46AA-B628-CAF983E62B48}" srcOrd="0" destOrd="0" presId="urn:microsoft.com/office/officeart/2005/8/layout/bList2#47"/>
    <dgm:cxn modelId="{7FFA6E68-6D35-458B-A5F8-400667EF2037}" type="presParOf" srcId="{DBB6DB41-98F6-46AA-B628-CAF983E62B48}" destId="{A523E08F-BB9E-46F9-A45A-A55A85EE4841}" srcOrd="0" destOrd="0" presId="urn:microsoft.com/office/officeart/2005/8/layout/bList2#47"/>
    <dgm:cxn modelId="{CC8AE491-0FA9-4D48-A389-AC19B85124F9}" type="presParOf" srcId="{DBB6DB41-98F6-46AA-B628-CAF983E62B48}" destId="{8341A2DB-1040-453E-BC64-20AB0EC705B0}" srcOrd="1" destOrd="0" presId="urn:microsoft.com/office/officeart/2005/8/layout/bList2#47"/>
    <dgm:cxn modelId="{666E326A-CB96-4493-A945-385B8A7CC6D2}" type="presParOf" srcId="{DBB6DB41-98F6-46AA-B628-CAF983E62B48}" destId="{E0F6C998-5693-4BDD-9069-AF61DC425B3A}" srcOrd="2" destOrd="0" presId="urn:microsoft.com/office/officeart/2005/8/layout/bList2#47"/>
    <dgm:cxn modelId="{177795B7-D01F-4718-9C9D-61D3A22E7792}" type="presParOf" srcId="{DBB6DB41-98F6-46AA-B628-CAF983E62B48}" destId="{B6A09970-208A-49BF-904E-B64EBDB1A8AC}" srcOrd="3" destOrd="0" presId="urn:microsoft.com/office/officeart/2005/8/layout/bList2#4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51D19AA1-8897-4B20-9BC4-3379E3BDC2E0}" type="presOf" srcId="{7A236058-1BB6-40B9-9348-7BFCF74797F7}" destId="{E0F6C998-5693-4BDD-9069-AF61DC425B3A}" srcOrd="1" destOrd="0" presId="urn:microsoft.com/office/officeart/2005/8/layout/bList2#48"/>
    <dgm:cxn modelId="{7A1B2C0F-DAC2-4D79-A2E1-38996AA17673}" type="presOf" srcId="{7A236058-1BB6-40B9-9348-7BFCF74797F7}" destId="{8341A2DB-1040-453E-BC64-20AB0EC705B0}" srcOrd="0" destOrd="0" presId="urn:microsoft.com/office/officeart/2005/8/layout/bList2#48"/>
    <dgm:cxn modelId="{FD6DD1D8-C034-48BB-8FFA-29BD3E37E4B3}" srcId="{BE287C42-CD8A-42CE-8E3E-73C352BD5920}" destId="{7A236058-1BB6-40B9-9348-7BFCF74797F7}" srcOrd="0" destOrd="0" parTransId="{724A6807-07F6-4EB7-8D8C-1F3642101DAC}" sibTransId="{E137A754-910B-4A5F-944B-024BF7FEDA5B}"/>
    <dgm:cxn modelId="{25831A08-FC65-43BD-B127-6442A836AA89}" type="presOf" srcId="{BE287C42-CD8A-42CE-8E3E-73C352BD5920}" destId="{8120550C-BC87-497C-9931-B1A996EE60C0}" srcOrd="0" destOrd="0" presId="urn:microsoft.com/office/officeart/2005/8/layout/bList2#48"/>
    <dgm:cxn modelId="{A2AD3992-3E32-4733-922D-452165999E78}" type="presParOf" srcId="{8120550C-BC87-497C-9931-B1A996EE60C0}" destId="{DBB6DB41-98F6-46AA-B628-CAF983E62B48}" srcOrd="0" destOrd="0" presId="urn:microsoft.com/office/officeart/2005/8/layout/bList2#48"/>
    <dgm:cxn modelId="{B5A15E6F-7750-4B91-ACE7-40AF615C6B99}" type="presParOf" srcId="{DBB6DB41-98F6-46AA-B628-CAF983E62B48}" destId="{A523E08F-BB9E-46F9-A45A-A55A85EE4841}" srcOrd="0" destOrd="0" presId="urn:microsoft.com/office/officeart/2005/8/layout/bList2#48"/>
    <dgm:cxn modelId="{3DB519FE-7388-4FFC-B021-8E6F39E8AFB2}" type="presParOf" srcId="{DBB6DB41-98F6-46AA-B628-CAF983E62B48}" destId="{8341A2DB-1040-453E-BC64-20AB0EC705B0}" srcOrd="1" destOrd="0" presId="urn:microsoft.com/office/officeart/2005/8/layout/bList2#48"/>
    <dgm:cxn modelId="{F2D6AAB8-979C-4A3D-9CF3-E718EADE9CD6}" type="presParOf" srcId="{DBB6DB41-98F6-46AA-B628-CAF983E62B48}" destId="{E0F6C998-5693-4BDD-9069-AF61DC425B3A}" srcOrd="2" destOrd="0" presId="urn:microsoft.com/office/officeart/2005/8/layout/bList2#48"/>
    <dgm:cxn modelId="{3966DFC5-43A8-4EEA-828E-E6633F1537CF}" type="presParOf" srcId="{DBB6DB41-98F6-46AA-B628-CAF983E62B48}" destId="{B6A09970-208A-49BF-904E-B64EBDB1A8AC}" srcOrd="3" destOrd="0" presId="urn:microsoft.com/office/officeart/2005/8/layout/bList2#4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4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FD6DD1D8-C034-48BB-8FFA-29BD3E37E4B3}" srcId="{BE287C42-CD8A-42CE-8E3E-73C352BD5920}" destId="{7A236058-1BB6-40B9-9348-7BFCF74797F7}" srcOrd="0" destOrd="0" parTransId="{724A6807-07F6-4EB7-8D8C-1F3642101DAC}" sibTransId="{E137A754-910B-4A5F-944B-024BF7FEDA5B}"/>
    <dgm:cxn modelId="{4FA591EA-B627-43D2-BB06-4A0CEC684C66}" type="presOf" srcId="{BE287C42-CD8A-42CE-8E3E-73C352BD5920}" destId="{8120550C-BC87-497C-9931-B1A996EE60C0}" srcOrd="0" destOrd="0" presId="urn:microsoft.com/office/officeart/2005/8/layout/bList2#49"/>
    <dgm:cxn modelId="{842662FC-744C-4D2A-BC8C-83147E8D7466}" type="presOf" srcId="{7A236058-1BB6-40B9-9348-7BFCF74797F7}" destId="{E0F6C998-5693-4BDD-9069-AF61DC425B3A}" srcOrd="1" destOrd="0" presId="urn:microsoft.com/office/officeart/2005/8/layout/bList2#49"/>
    <dgm:cxn modelId="{6DE4C3D0-9229-40B6-814F-91A5B946CDE9}" type="presOf" srcId="{7A236058-1BB6-40B9-9348-7BFCF74797F7}" destId="{8341A2DB-1040-453E-BC64-20AB0EC705B0}" srcOrd="0" destOrd="0" presId="urn:microsoft.com/office/officeart/2005/8/layout/bList2#49"/>
    <dgm:cxn modelId="{F78345C7-5DCB-4448-8D89-EFB6CE55A6D9}" type="presParOf" srcId="{8120550C-BC87-497C-9931-B1A996EE60C0}" destId="{DBB6DB41-98F6-46AA-B628-CAF983E62B48}" srcOrd="0" destOrd="0" presId="urn:microsoft.com/office/officeart/2005/8/layout/bList2#49"/>
    <dgm:cxn modelId="{FCEE2F42-F480-4E1F-84A4-EE119010CD78}" type="presParOf" srcId="{DBB6DB41-98F6-46AA-B628-CAF983E62B48}" destId="{A523E08F-BB9E-46F9-A45A-A55A85EE4841}" srcOrd="0" destOrd="0" presId="urn:microsoft.com/office/officeart/2005/8/layout/bList2#49"/>
    <dgm:cxn modelId="{C6CB098E-E10B-4977-93F9-A122C6EBBC55}" type="presParOf" srcId="{DBB6DB41-98F6-46AA-B628-CAF983E62B48}" destId="{8341A2DB-1040-453E-BC64-20AB0EC705B0}" srcOrd="1" destOrd="0" presId="urn:microsoft.com/office/officeart/2005/8/layout/bList2#49"/>
    <dgm:cxn modelId="{86688DF5-FFC9-48A1-87A6-4611551EDB8B}" type="presParOf" srcId="{DBB6DB41-98F6-46AA-B628-CAF983E62B48}" destId="{E0F6C998-5693-4BDD-9069-AF61DC425B3A}" srcOrd="2" destOrd="0" presId="urn:microsoft.com/office/officeart/2005/8/layout/bList2#49"/>
    <dgm:cxn modelId="{6BEB09C9-3188-4217-A7A2-971917F3A1AE}" type="presParOf" srcId="{DBB6DB41-98F6-46AA-B628-CAF983E62B48}" destId="{B6A09970-208A-49BF-904E-B64EBDB1A8AC}" srcOrd="3" destOrd="0" presId="urn:microsoft.com/office/officeart/2005/8/layout/bList2#49"/>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08B23EF9-560D-4AAB-86C5-D2FFD87F2068}" type="presOf" srcId="{BE287C42-CD8A-42CE-8E3E-73C352BD5920}" destId="{8120550C-BC87-497C-9931-B1A996EE60C0}" srcOrd="0" destOrd="0" presId="urn:microsoft.com/office/officeart/2005/8/layout/bList2#50"/>
    <dgm:cxn modelId="{9FF53B21-3CAA-46A7-A1F7-3B9F8926CEED}" type="presOf" srcId="{7A236058-1BB6-40B9-9348-7BFCF74797F7}" destId="{E0F6C998-5693-4BDD-9069-AF61DC425B3A}" srcOrd="1" destOrd="0" presId="urn:microsoft.com/office/officeart/2005/8/layout/bList2#50"/>
    <dgm:cxn modelId="{A59E31AC-46BB-4631-9D04-8869ACA9F779}" type="presOf" srcId="{7A236058-1BB6-40B9-9348-7BFCF74797F7}" destId="{8341A2DB-1040-453E-BC64-20AB0EC705B0}" srcOrd="0" destOrd="0" presId="urn:microsoft.com/office/officeart/2005/8/layout/bList2#50"/>
    <dgm:cxn modelId="{FD6DD1D8-C034-48BB-8FFA-29BD3E37E4B3}" srcId="{BE287C42-CD8A-42CE-8E3E-73C352BD5920}" destId="{7A236058-1BB6-40B9-9348-7BFCF74797F7}" srcOrd="0" destOrd="0" parTransId="{724A6807-07F6-4EB7-8D8C-1F3642101DAC}" sibTransId="{E137A754-910B-4A5F-944B-024BF7FEDA5B}"/>
    <dgm:cxn modelId="{15651F21-260C-432B-80A3-3E351972AA50}" type="presParOf" srcId="{8120550C-BC87-497C-9931-B1A996EE60C0}" destId="{DBB6DB41-98F6-46AA-B628-CAF983E62B48}" srcOrd="0" destOrd="0" presId="urn:microsoft.com/office/officeart/2005/8/layout/bList2#50"/>
    <dgm:cxn modelId="{12D1A71B-697C-491A-9C37-0A5DAEAE0F5E}" type="presParOf" srcId="{DBB6DB41-98F6-46AA-B628-CAF983E62B48}" destId="{A523E08F-BB9E-46F9-A45A-A55A85EE4841}" srcOrd="0" destOrd="0" presId="urn:microsoft.com/office/officeart/2005/8/layout/bList2#50"/>
    <dgm:cxn modelId="{2FEA8363-D089-45FB-AB89-A88F02399BED}" type="presParOf" srcId="{DBB6DB41-98F6-46AA-B628-CAF983E62B48}" destId="{8341A2DB-1040-453E-BC64-20AB0EC705B0}" srcOrd="1" destOrd="0" presId="urn:microsoft.com/office/officeart/2005/8/layout/bList2#50"/>
    <dgm:cxn modelId="{9E1D690B-BA8B-4198-A408-E686AABB41E7}" type="presParOf" srcId="{DBB6DB41-98F6-46AA-B628-CAF983E62B48}" destId="{E0F6C998-5693-4BDD-9069-AF61DC425B3A}" srcOrd="2" destOrd="0" presId="urn:microsoft.com/office/officeart/2005/8/layout/bList2#50"/>
    <dgm:cxn modelId="{1BF6BFE5-9E19-43BC-942C-95FC1D6D1799}" type="presParOf" srcId="{DBB6DB41-98F6-46AA-B628-CAF983E62B48}" destId="{B6A09970-208A-49BF-904E-B64EBDB1A8AC}" srcOrd="3" destOrd="0" presId="urn:microsoft.com/office/officeart/2005/8/layout/bList2#50"/>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560C588E-EE78-41FB-87FC-B419C5B88D91}" type="presOf" srcId="{7A236058-1BB6-40B9-9348-7BFCF74797F7}" destId="{E0F6C998-5693-4BDD-9069-AF61DC425B3A}" srcOrd="1" destOrd="0" presId="urn:microsoft.com/office/officeart/2005/8/layout/bList2#51"/>
    <dgm:cxn modelId="{4ECDA9B7-45E7-43C0-A10F-9970781B3159}" type="presOf" srcId="{7A236058-1BB6-40B9-9348-7BFCF74797F7}" destId="{8341A2DB-1040-453E-BC64-20AB0EC705B0}" srcOrd="0" destOrd="0" presId="urn:microsoft.com/office/officeart/2005/8/layout/bList2#51"/>
    <dgm:cxn modelId="{FD6DD1D8-C034-48BB-8FFA-29BD3E37E4B3}" srcId="{BE287C42-CD8A-42CE-8E3E-73C352BD5920}" destId="{7A236058-1BB6-40B9-9348-7BFCF74797F7}" srcOrd="0" destOrd="0" parTransId="{724A6807-07F6-4EB7-8D8C-1F3642101DAC}" sibTransId="{E137A754-910B-4A5F-944B-024BF7FEDA5B}"/>
    <dgm:cxn modelId="{2E42DBE8-AF56-4C97-B585-54D42097FBB2}" type="presOf" srcId="{BE287C42-CD8A-42CE-8E3E-73C352BD5920}" destId="{8120550C-BC87-497C-9931-B1A996EE60C0}" srcOrd="0" destOrd="0" presId="urn:microsoft.com/office/officeart/2005/8/layout/bList2#51"/>
    <dgm:cxn modelId="{CC933F0C-C42B-4A5D-A8DC-3333AA3E79B4}" type="presParOf" srcId="{8120550C-BC87-497C-9931-B1A996EE60C0}" destId="{DBB6DB41-98F6-46AA-B628-CAF983E62B48}" srcOrd="0" destOrd="0" presId="urn:microsoft.com/office/officeart/2005/8/layout/bList2#51"/>
    <dgm:cxn modelId="{1FAEB257-1257-46F2-8F07-10B84442C083}" type="presParOf" srcId="{DBB6DB41-98F6-46AA-B628-CAF983E62B48}" destId="{A523E08F-BB9E-46F9-A45A-A55A85EE4841}" srcOrd="0" destOrd="0" presId="urn:microsoft.com/office/officeart/2005/8/layout/bList2#51"/>
    <dgm:cxn modelId="{BDBEB9F6-3243-4107-99AE-A89CB38F8ED0}" type="presParOf" srcId="{DBB6DB41-98F6-46AA-B628-CAF983E62B48}" destId="{8341A2DB-1040-453E-BC64-20AB0EC705B0}" srcOrd="1" destOrd="0" presId="urn:microsoft.com/office/officeart/2005/8/layout/bList2#51"/>
    <dgm:cxn modelId="{5C171BFD-4866-4E9E-A321-2DAE586E606D}" type="presParOf" srcId="{DBB6DB41-98F6-46AA-B628-CAF983E62B48}" destId="{E0F6C998-5693-4BDD-9069-AF61DC425B3A}" srcOrd="2" destOrd="0" presId="urn:microsoft.com/office/officeart/2005/8/layout/bList2#51"/>
    <dgm:cxn modelId="{609063F3-6A57-452F-A268-7B3693E39F76}" type="presParOf" srcId="{DBB6DB41-98F6-46AA-B628-CAF983E62B48}" destId="{B6A09970-208A-49BF-904E-B64EBDB1A8AC}" srcOrd="3" destOrd="0" presId="urn:microsoft.com/office/officeart/2005/8/layout/bList2#51"/>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9B1CCE4F-0B3F-4891-B59B-EA19AFAC20F0}" type="presOf" srcId="{7A236058-1BB6-40B9-9348-7BFCF74797F7}" destId="{8341A2DB-1040-453E-BC64-20AB0EC705B0}" srcOrd="0" destOrd="0" presId="urn:microsoft.com/office/officeart/2005/8/layout/bList2#52"/>
    <dgm:cxn modelId="{C7351495-DDF7-4D10-AD51-99D68AA2CCCB}" type="presOf" srcId="{BE287C42-CD8A-42CE-8E3E-73C352BD5920}" destId="{8120550C-BC87-497C-9931-B1A996EE60C0}" srcOrd="0" destOrd="0" presId="urn:microsoft.com/office/officeart/2005/8/layout/bList2#52"/>
    <dgm:cxn modelId="{7E09EFD3-4EA0-44FC-ABB3-AA259CC6711B}" type="presOf" srcId="{7A236058-1BB6-40B9-9348-7BFCF74797F7}" destId="{E0F6C998-5693-4BDD-9069-AF61DC425B3A}" srcOrd="1" destOrd="0" presId="urn:microsoft.com/office/officeart/2005/8/layout/bList2#52"/>
    <dgm:cxn modelId="{FD6DD1D8-C034-48BB-8FFA-29BD3E37E4B3}" srcId="{BE287C42-CD8A-42CE-8E3E-73C352BD5920}" destId="{7A236058-1BB6-40B9-9348-7BFCF74797F7}" srcOrd="0" destOrd="0" parTransId="{724A6807-07F6-4EB7-8D8C-1F3642101DAC}" sibTransId="{E137A754-910B-4A5F-944B-024BF7FEDA5B}"/>
    <dgm:cxn modelId="{50E49903-A449-4BA0-842E-B193C929656F}" type="presParOf" srcId="{8120550C-BC87-497C-9931-B1A996EE60C0}" destId="{DBB6DB41-98F6-46AA-B628-CAF983E62B48}" srcOrd="0" destOrd="0" presId="urn:microsoft.com/office/officeart/2005/8/layout/bList2#52"/>
    <dgm:cxn modelId="{3DDB9CF6-1C6C-4B35-A4C0-9189EB6454B9}" type="presParOf" srcId="{DBB6DB41-98F6-46AA-B628-CAF983E62B48}" destId="{A523E08F-BB9E-46F9-A45A-A55A85EE4841}" srcOrd="0" destOrd="0" presId="urn:microsoft.com/office/officeart/2005/8/layout/bList2#52"/>
    <dgm:cxn modelId="{E464E8E4-B609-4157-B343-B273B036A650}" type="presParOf" srcId="{DBB6DB41-98F6-46AA-B628-CAF983E62B48}" destId="{8341A2DB-1040-453E-BC64-20AB0EC705B0}" srcOrd="1" destOrd="0" presId="urn:microsoft.com/office/officeart/2005/8/layout/bList2#52"/>
    <dgm:cxn modelId="{EAFF35D9-B538-43DF-BE52-C9DC54970D66}" type="presParOf" srcId="{DBB6DB41-98F6-46AA-B628-CAF983E62B48}" destId="{E0F6C998-5693-4BDD-9069-AF61DC425B3A}" srcOrd="2" destOrd="0" presId="urn:microsoft.com/office/officeart/2005/8/layout/bList2#52"/>
    <dgm:cxn modelId="{EDB6AD94-BFEC-4F07-9CA6-3EFF294F5455}" type="presParOf" srcId="{DBB6DB41-98F6-46AA-B628-CAF983E62B48}" destId="{B6A09970-208A-49BF-904E-B64EBDB1A8AC}" srcOrd="3" destOrd="0" presId="urn:microsoft.com/office/officeart/2005/8/layout/bList2#5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85B96A8B-1F3F-4824-B2CE-0A9C9DA8E83B}" type="presOf" srcId="{7A236058-1BB6-40B9-9348-7BFCF74797F7}" destId="{8341A2DB-1040-453E-BC64-20AB0EC705B0}" srcOrd="0" destOrd="0" presId="urn:microsoft.com/office/officeart/2005/8/layout/bList2#53"/>
    <dgm:cxn modelId="{916327A9-6402-4D4E-B5BF-05CE4ACEE5FA}" type="presOf" srcId="{BE287C42-CD8A-42CE-8E3E-73C352BD5920}" destId="{8120550C-BC87-497C-9931-B1A996EE60C0}" srcOrd="0" destOrd="0" presId="urn:microsoft.com/office/officeart/2005/8/layout/bList2#53"/>
    <dgm:cxn modelId="{16F2918E-7DF4-46EF-B819-5EB1C13D3C27}" type="presOf" srcId="{7A236058-1BB6-40B9-9348-7BFCF74797F7}" destId="{E0F6C998-5693-4BDD-9069-AF61DC425B3A}" srcOrd="1" destOrd="0" presId="urn:microsoft.com/office/officeart/2005/8/layout/bList2#53"/>
    <dgm:cxn modelId="{FD6DD1D8-C034-48BB-8FFA-29BD3E37E4B3}" srcId="{BE287C42-CD8A-42CE-8E3E-73C352BD5920}" destId="{7A236058-1BB6-40B9-9348-7BFCF74797F7}" srcOrd="0" destOrd="0" parTransId="{724A6807-07F6-4EB7-8D8C-1F3642101DAC}" sibTransId="{E137A754-910B-4A5F-944B-024BF7FEDA5B}"/>
    <dgm:cxn modelId="{9B44AE42-1C0A-48D7-A8DF-D2EE59B169F1}" type="presParOf" srcId="{8120550C-BC87-497C-9931-B1A996EE60C0}" destId="{DBB6DB41-98F6-46AA-B628-CAF983E62B48}" srcOrd="0" destOrd="0" presId="urn:microsoft.com/office/officeart/2005/8/layout/bList2#53"/>
    <dgm:cxn modelId="{B5C9F471-1894-4F9A-926F-1EA5083C5699}" type="presParOf" srcId="{DBB6DB41-98F6-46AA-B628-CAF983E62B48}" destId="{A523E08F-BB9E-46F9-A45A-A55A85EE4841}" srcOrd="0" destOrd="0" presId="urn:microsoft.com/office/officeart/2005/8/layout/bList2#53"/>
    <dgm:cxn modelId="{9C1F7978-C9BE-427C-A3C1-2573666D27FB}" type="presParOf" srcId="{DBB6DB41-98F6-46AA-B628-CAF983E62B48}" destId="{8341A2DB-1040-453E-BC64-20AB0EC705B0}" srcOrd="1" destOrd="0" presId="urn:microsoft.com/office/officeart/2005/8/layout/bList2#53"/>
    <dgm:cxn modelId="{6FADCA6A-EE3B-41C9-B9E5-1B6365BC24D9}" type="presParOf" srcId="{DBB6DB41-98F6-46AA-B628-CAF983E62B48}" destId="{E0F6C998-5693-4BDD-9069-AF61DC425B3A}" srcOrd="2" destOrd="0" presId="urn:microsoft.com/office/officeart/2005/8/layout/bList2#53"/>
    <dgm:cxn modelId="{6BCE631C-A73B-46BF-9BB4-6FB8B4422A34}" type="presParOf" srcId="{DBB6DB41-98F6-46AA-B628-CAF983E62B48}" destId="{B6A09970-208A-49BF-904E-B64EBDB1A8AC}" srcOrd="3" destOrd="0" presId="urn:microsoft.com/office/officeart/2005/8/layout/bList2#53"/>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044BC335-B644-4522-A9A3-C578D85B7FB5}" type="presOf" srcId="{7A236058-1BB6-40B9-9348-7BFCF74797F7}" destId="{8341A2DB-1040-453E-BC64-20AB0EC705B0}" srcOrd="0" destOrd="0" presId="urn:microsoft.com/office/officeart/2005/8/layout/bList2#54"/>
    <dgm:cxn modelId="{EE739D11-EDF8-4042-B827-3731269B1A6D}" type="presOf" srcId="{BE287C42-CD8A-42CE-8E3E-73C352BD5920}" destId="{8120550C-BC87-497C-9931-B1A996EE60C0}" srcOrd="0" destOrd="0" presId="urn:microsoft.com/office/officeart/2005/8/layout/bList2#54"/>
    <dgm:cxn modelId="{FD6DD1D8-C034-48BB-8FFA-29BD3E37E4B3}" srcId="{BE287C42-CD8A-42CE-8E3E-73C352BD5920}" destId="{7A236058-1BB6-40B9-9348-7BFCF74797F7}" srcOrd="0" destOrd="0" parTransId="{724A6807-07F6-4EB7-8D8C-1F3642101DAC}" sibTransId="{E137A754-910B-4A5F-944B-024BF7FEDA5B}"/>
    <dgm:cxn modelId="{215AD718-7B78-4228-AB0C-7A108B3074F3}" type="presOf" srcId="{7A236058-1BB6-40B9-9348-7BFCF74797F7}" destId="{E0F6C998-5693-4BDD-9069-AF61DC425B3A}" srcOrd="1" destOrd="0" presId="urn:microsoft.com/office/officeart/2005/8/layout/bList2#54"/>
    <dgm:cxn modelId="{FD40FF1E-06EC-476C-BC48-467318DC444C}" type="presParOf" srcId="{8120550C-BC87-497C-9931-B1A996EE60C0}" destId="{DBB6DB41-98F6-46AA-B628-CAF983E62B48}" srcOrd="0" destOrd="0" presId="urn:microsoft.com/office/officeart/2005/8/layout/bList2#54"/>
    <dgm:cxn modelId="{3F5565AD-DA9A-4013-87DE-8BEAB882C2D0}" type="presParOf" srcId="{DBB6DB41-98F6-46AA-B628-CAF983E62B48}" destId="{A523E08F-BB9E-46F9-A45A-A55A85EE4841}" srcOrd="0" destOrd="0" presId="urn:microsoft.com/office/officeart/2005/8/layout/bList2#54"/>
    <dgm:cxn modelId="{B85A2F1E-060A-487E-BCDA-719BF116B7EE}" type="presParOf" srcId="{DBB6DB41-98F6-46AA-B628-CAF983E62B48}" destId="{8341A2DB-1040-453E-BC64-20AB0EC705B0}" srcOrd="1" destOrd="0" presId="urn:microsoft.com/office/officeart/2005/8/layout/bList2#54"/>
    <dgm:cxn modelId="{E5572CAB-8377-43EE-8B56-105C9590383B}" type="presParOf" srcId="{DBB6DB41-98F6-46AA-B628-CAF983E62B48}" destId="{E0F6C998-5693-4BDD-9069-AF61DC425B3A}" srcOrd="2" destOrd="0" presId="urn:microsoft.com/office/officeart/2005/8/layout/bList2#54"/>
    <dgm:cxn modelId="{59CA1BBC-68CF-4347-B54F-EFB86EBE2AB0}" type="presParOf" srcId="{DBB6DB41-98F6-46AA-B628-CAF983E62B48}" destId="{B6A09970-208A-49BF-904E-B64EBDB1A8AC}" srcOrd="3" destOrd="0" presId="urn:microsoft.com/office/officeart/2005/8/layout/bList2#54"/>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1BE0ABFA-1A07-47A4-9AAC-08F2EFE0ABDA}" type="presOf" srcId="{7A236058-1BB6-40B9-9348-7BFCF74797F7}" destId="{E0F6C998-5693-4BDD-9069-AF61DC425B3A}" srcOrd="1" destOrd="0" presId="urn:microsoft.com/office/officeart/2005/8/layout/bList2#55"/>
    <dgm:cxn modelId="{D41D1C30-319F-49DB-B2AF-F26F48F09B8D}" type="presOf" srcId="{7A236058-1BB6-40B9-9348-7BFCF74797F7}" destId="{8341A2DB-1040-453E-BC64-20AB0EC705B0}" srcOrd="0" destOrd="0" presId="urn:microsoft.com/office/officeart/2005/8/layout/bList2#55"/>
    <dgm:cxn modelId="{FD6DD1D8-C034-48BB-8FFA-29BD3E37E4B3}" srcId="{BE287C42-CD8A-42CE-8E3E-73C352BD5920}" destId="{7A236058-1BB6-40B9-9348-7BFCF74797F7}" srcOrd="0" destOrd="0" parTransId="{724A6807-07F6-4EB7-8D8C-1F3642101DAC}" sibTransId="{E137A754-910B-4A5F-944B-024BF7FEDA5B}"/>
    <dgm:cxn modelId="{6027EDD6-40C4-41A1-9056-097DBF12CE99}" type="presOf" srcId="{BE287C42-CD8A-42CE-8E3E-73C352BD5920}" destId="{8120550C-BC87-497C-9931-B1A996EE60C0}" srcOrd="0" destOrd="0" presId="urn:microsoft.com/office/officeart/2005/8/layout/bList2#55"/>
    <dgm:cxn modelId="{8B3C3431-479D-4AD3-BED1-2EFBB6B451AC}" type="presParOf" srcId="{8120550C-BC87-497C-9931-B1A996EE60C0}" destId="{DBB6DB41-98F6-46AA-B628-CAF983E62B48}" srcOrd="0" destOrd="0" presId="urn:microsoft.com/office/officeart/2005/8/layout/bList2#55"/>
    <dgm:cxn modelId="{DAE3E5C8-3F8D-498F-B79A-A0B579BB48DF}" type="presParOf" srcId="{DBB6DB41-98F6-46AA-B628-CAF983E62B48}" destId="{A523E08F-BB9E-46F9-A45A-A55A85EE4841}" srcOrd="0" destOrd="0" presId="urn:microsoft.com/office/officeart/2005/8/layout/bList2#55"/>
    <dgm:cxn modelId="{33AE6275-42AB-4F72-9219-5F28F232B62C}" type="presParOf" srcId="{DBB6DB41-98F6-46AA-B628-CAF983E62B48}" destId="{8341A2DB-1040-453E-BC64-20AB0EC705B0}" srcOrd="1" destOrd="0" presId="urn:microsoft.com/office/officeart/2005/8/layout/bList2#55"/>
    <dgm:cxn modelId="{EBA9CF11-21FE-454D-9B40-CADFABF01F18}" type="presParOf" srcId="{DBB6DB41-98F6-46AA-B628-CAF983E62B48}" destId="{E0F6C998-5693-4BDD-9069-AF61DC425B3A}" srcOrd="2" destOrd="0" presId="urn:microsoft.com/office/officeart/2005/8/layout/bList2#55"/>
    <dgm:cxn modelId="{86A837B3-F707-4951-856A-4CE9D68DE003}" type="presParOf" srcId="{DBB6DB41-98F6-46AA-B628-CAF983E62B48}" destId="{B6A09970-208A-49BF-904E-B64EBDB1A8AC}" srcOrd="3" destOrd="0" presId="urn:microsoft.com/office/officeart/2005/8/layout/bList2#55"/>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3AA9B9A2-3E06-4BA0-9FD7-5127CB8B0F1C}" type="presOf" srcId="{7A236058-1BB6-40B9-9348-7BFCF74797F7}" destId="{E0F6C998-5693-4BDD-9069-AF61DC425B3A}" srcOrd="1" destOrd="0" presId="urn:microsoft.com/office/officeart/2005/8/layout/bList2#56"/>
    <dgm:cxn modelId="{FD6DD1D8-C034-48BB-8FFA-29BD3E37E4B3}" srcId="{BE287C42-CD8A-42CE-8E3E-73C352BD5920}" destId="{7A236058-1BB6-40B9-9348-7BFCF74797F7}" srcOrd="0" destOrd="0" parTransId="{724A6807-07F6-4EB7-8D8C-1F3642101DAC}" sibTransId="{E137A754-910B-4A5F-944B-024BF7FEDA5B}"/>
    <dgm:cxn modelId="{0891051D-0C5E-478B-99D7-25D57172BB50}" type="presOf" srcId="{BE287C42-CD8A-42CE-8E3E-73C352BD5920}" destId="{8120550C-BC87-497C-9931-B1A996EE60C0}" srcOrd="0" destOrd="0" presId="urn:microsoft.com/office/officeart/2005/8/layout/bList2#56"/>
    <dgm:cxn modelId="{FDB5BCA3-A43A-43E9-80B3-45E46616C810}" type="presOf" srcId="{7A236058-1BB6-40B9-9348-7BFCF74797F7}" destId="{8341A2DB-1040-453E-BC64-20AB0EC705B0}" srcOrd="0" destOrd="0" presId="urn:microsoft.com/office/officeart/2005/8/layout/bList2#56"/>
    <dgm:cxn modelId="{62421DBC-9042-49AC-80C6-85800F2E9BE6}" type="presParOf" srcId="{8120550C-BC87-497C-9931-B1A996EE60C0}" destId="{DBB6DB41-98F6-46AA-B628-CAF983E62B48}" srcOrd="0" destOrd="0" presId="urn:microsoft.com/office/officeart/2005/8/layout/bList2#56"/>
    <dgm:cxn modelId="{2AF04BAF-9533-468D-A8FC-3D5BF49F777B}" type="presParOf" srcId="{DBB6DB41-98F6-46AA-B628-CAF983E62B48}" destId="{A523E08F-BB9E-46F9-A45A-A55A85EE4841}" srcOrd="0" destOrd="0" presId="urn:microsoft.com/office/officeart/2005/8/layout/bList2#56"/>
    <dgm:cxn modelId="{326B45EC-C854-4C32-86F3-D6B4263AD419}" type="presParOf" srcId="{DBB6DB41-98F6-46AA-B628-CAF983E62B48}" destId="{8341A2DB-1040-453E-BC64-20AB0EC705B0}" srcOrd="1" destOrd="0" presId="urn:microsoft.com/office/officeart/2005/8/layout/bList2#56"/>
    <dgm:cxn modelId="{FF4A4A54-77AC-4944-AAE2-03EB055E359F}" type="presParOf" srcId="{DBB6DB41-98F6-46AA-B628-CAF983E62B48}" destId="{E0F6C998-5693-4BDD-9069-AF61DC425B3A}" srcOrd="2" destOrd="0" presId="urn:microsoft.com/office/officeart/2005/8/layout/bList2#56"/>
    <dgm:cxn modelId="{38AA69FF-EDF3-4C05-A7E6-E4E57EDF8C5B}" type="presParOf" srcId="{DBB6DB41-98F6-46AA-B628-CAF983E62B48}" destId="{B6A09970-208A-49BF-904E-B64EBDB1A8AC}" srcOrd="3" destOrd="0" presId="urn:microsoft.com/office/officeart/2005/8/layout/bList2#56"/>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FED5B247-E089-48E7-881A-1BE36818DB95}" type="presOf" srcId="{7A236058-1BB6-40B9-9348-7BFCF74797F7}" destId="{8341A2DB-1040-453E-BC64-20AB0EC705B0}" srcOrd="0" destOrd="0" presId="urn:microsoft.com/office/officeart/2005/8/layout/bList2#7"/>
    <dgm:cxn modelId="{94CD0B4E-E482-4013-ADAC-024352217A66}" type="presOf" srcId="{BE287C42-CD8A-42CE-8E3E-73C352BD5920}" destId="{8120550C-BC87-497C-9931-B1A996EE60C0}" srcOrd="0" destOrd="0" presId="urn:microsoft.com/office/officeart/2005/8/layout/bList2#7"/>
    <dgm:cxn modelId="{FD6DD1D8-C034-48BB-8FFA-29BD3E37E4B3}" srcId="{BE287C42-CD8A-42CE-8E3E-73C352BD5920}" destId="{7A236058-1BB6-40B9-9348-7BFCF74797F7}" srcOrd="0" destOrd="0" parTransId="{724A6807-07F6-4EB7-8D8C-1F3642101DAC}" sibTransId="{E137A754-910B-4A5F-944B-024BF7FEDA5B}"/>
    <dgm:cxn modelId="{19197510-756F-4FEF-A7F3-3CCD198BCCB0}" type="presOf" srcId="{7A236058-1BB6-40B9-9348-7BFCF74797F7}" destId="{E0F6C998-5693-4BDD-9069-AF61DC425B3A}" srcOrd="1" destOrd="0" presId="urn:microsoft.com/office/officeart/2005/8/layout/bList2#7"/>
    <dgm:cxn modelId="{838FE680-9FF8-4333-9601-BF76B70A729B}" type="presParOf" srcId="{8120550C-BC87-497C-9931-B1A996EE60C0}" destId="{DBB6DB41-98F6-46AA-B628-CAF983E62B48}" srcOrd="0" destOrd="0" presId="urn:microsoft.com/office/officeart/2005/8/layout/bList2#7"/>
    <dgm:cxn modelId="{996263CE-3E21-4FE5-A2FF-94874DB5DBDF}" type="presParOf" srcId="{DBB6DB41-98F6-46AA-B628-CAF983E62B48}" destId="{A523E08F-BB9E-46F9-A45A-A55A85EE4841}" srcOrd="0" destOrd="0" presId="urn:microsoft.com/office/officeart/2005/8/layout/bList2#7"/>
    <dgm:cxn modelId="{FD2D2358-A0E5-467B-8169-68C12539EC48}" type="presParOf" srcId="{DBB6DB41-98F6-46AA-B628-CAF983E62B48}" destId="{8341A2DB-1040-453E-BC64-20AB0EC705B0}" srcOrd="1" destOrd="0" presId="urn:microsoft.com/office/officeart/2005/8/layout/bList2#7"/>
    <dgm:cxn modelId="{325DD122-2B98-4F71-8821-64B7240953B5}" type="presParOf" srcId="{DBB6DB41-98F6-46AA-B628-CAF983E62B48}" destId="{E0F6C998-5693-4BDD-9069-AF61DC425B3A}" srcOrd="2" destOrd="0" presId="urn:microsoft.com/office/officeart/2005/8/layout/bList2#7"/>
    <dgm:cxn modelId="{0AC322FE-96D0-472C-ABC4-83CCABCC642A}" type="presParOf" srcId="{DBB6DB41-98F6-46AA-B628-CAF983E62B48}" destId="{B6A09970-208A-49BF-904E-B64EBDB1A8AC}" srcOrd="3" destOrd="0" presId="urn:microsoft.com/office/officeart/2005/8/layout/bList2#7"/>
  </dgm:cxnLst>
  <dgm:bg/>
  <dgm:whole>
    <a:ln>
      <a:noFill/>
    </a:ln>
  </dgm:whole>
  <dgm:extLst>
    <a:ext uri="http://schemas.microsoft.com/office/drawing/2008/diagram">
      <dsp:dataModelExt xmlns:dsp="http://schemas.microsoft.com/office/drawing/2008/diagram" relId="rId11"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0039" custLinFactNeighborY="5156"/>
      <dgm:spPr>
        <a:ln w="19050">
          <a:solidFill>
            <a:schemeClr val="tx1">
              <a:lumMod val="65000"/>
              <a:lumOff val="35000"/>
              <a:alpha val="90000"/>
            </a:schemeClr>
          </a:solidFill>
        </a:ln>
      </dgm:spPr>
      <dgm:t>
        <a:bodyPr/>
        <a:lstStyle/>
        <a:p>
          <a:endParaRPr lang="en-US"/>
        </a:p>
      </dgm:t>
    </dgm:pt>
  </dgm:ptLst>
  <dgm:cxnLst>
    <dgm:cxn modelId="{C1AA1EAD-3773-4C3C-A8A6-DD7169D2B6BC}" type="presOf" srcId="{7A236058-1BB6-40B9-9348-7BFCF74797F7}" destId="{8341A2DB-1040-453E-BC64-20AB0EC705B0}" srcOrd="0" destOrd="0" presId="urn:microsoft.com/office/officeart/2005/8/layout/bList2#57"/>
    <dgm:cxn modelId="{4BC9E755-07BC-41EA-844E-D3EC20C486F6}" type="presOf" srcId="{BE287C42-CD8A-42CE-8E3E-73C352BD5920}" destId="{8120550C-BC87-497C-9931-B1A996EE60C0}" srcOrd="0" destOrd="0" presId="urn:microsoft.com/office/officeart/2005/8/layout/bList2#57"/>
    <dgm:cxn modelId="{7F758CA0-DFEC-4585-874B-41F53BCEB07C}" type="presOf" srcId="{7A236058-1BB6-40B9-9348-7BFCF74797F7}" destId="{E0F6C998-5693-4BDD-9069-AF61DC425B3A}" srcOrd="1" destOrd="0" presId="urn:microsoft.com/office/officeart/2005/8/layout/bList2#57"/>
    <dgm:cxn modelId="{FD6DD1D8-C034-48BB-8FFA-29BD3E37E4B3}" srcId="{BE287C42-CD8A-42CE-8E3E-73C352BD5920}" destId="{7A236058-1BB6-40B9-9348-7BFCF74797F7}" srcOrd="0" destOrd="0" parTransId="{724A6807-07F6-4EB7-8D8C-1F3642101DAC}" sibTransId="{E137A754-910B-4A5F-944B-024BF7FEDA5B}"/>
    <dgm:cxn modelId="{C9ADF001-C0D0-4263-9B6A-C579205452E1}" type="presParOf" srcId="{8120550C-BC87-497C-9931-B1A996EE60C0}" destId="{DBB6DB41-98F6-46AA-B628-CAF983E62B48}" srcOrd="0" destOrd="0" presId="urn:microsoft.com/office/officeart/2005/8/layout/bList2#57"/>
    <dgm:cxn modelId="{545671D7-D40A-44D3-ADC0-877D1F028EA1}" type="presParOf" srcId="{DBB6DB41-98F6-46AA-B628-CAF983E62B48}" destId="{A523E08F-BB9E-46F9-A45A-A55A85EE4841}" srcOrd="0" destOrd="0" presId="urn:microsoft.com/office/officeart/2005/8/layout/bList2#57"/>
    <dgm:cxn modelId="{634791E9-5E04-446D-86DC-05BB2BDBFAE6}" type="presParOf" srcId="{DBB6DB41-98F6-46AA-B628-CAF983E62B48}" destId="{8341A2DB-1040-453E-BC64-20AB0EC705B0}" srcOrd="1" destOrd="0" presId="urn:microsoft.com/office/officeart/2005/8/layout/bList2#57"/>
    <dgm:cxn modelId="{D95C8180-3A8A-4893-AC2F-7FB9C8EAF352}" type="presParOf" srcId="{DBB6DB41-98F6-46AA-B628-CAF983E62B48}" destId="{E0F6C998-5693-4BDD-9069-AF61DC425B3A}" srcOrd="2" destOrd="0" presId="urn:microsoft.com/office/officeart/2005/8/layout/bList2#57"/>
    <dgm:cxn modelId="{65F314E6-71F6-48AC-ABE6-757434EF8582}" type="presParOf" srcId="{DBB6DB41-98F6-46AA-B628-CAF983E62B48}" destId="{B6A09970-208A-49BF-904E-B64EBDB1A8AC}" srcOrd="3" destOrd="0" presId="urn:microsoft.com/office/officeart/2005/8/layout/bList2#57"/>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7A3A51ED-8824-4B3E-9FAA-7692D0AC0E82}" type="presOf" srcId="{7A236058-1BB6-40B9-9348-7BFCF74797F7}" destId="{8341A2DB-1040-453E-BC64-20AB0EC705B0}" srcOrd="0" destOrd="0" presId="urn:microsoft.com/office/officeart/2005/8/layout/bList2#58"/>
    <dgm:cxn modelId="{FD6DD1D8-C034-48BB-8FFA-29BD3E37E4B3}" srcId="{BE287C42-CD8A-42CE-8E3E-73C352BD5920}" destId="{7A236058-1BB6-40B9-9348-7BFCF74797F7}" srcOrd="0" destOrd="0" parTransId="{724A6807-07F6-4EB7-8D8C-1F3642101DAC}" sibTransId="{E137A754-910B-4A5F-944B-024BF7FEDA5B}"/>
    <dgm:cxn modelId="{F63CD9F1-765B-4160-9DF4-58D626044AB6}" type="presOf" srcId="{7A236058-1BB6-40B9-9348-7BFCF74797F7}" destId="{E0F6C998-5693-4BDD-9069-AF61DC425B3A}" srcOrd="1" destOrd="0" presId="urn:microsoft.com/office/officeart/2005/8/layout/bList2#58"/>
    <dgm:cxn modelId="{E19ABA1F-D9E0-49E8-81A2-2EBC540425BA}" type="presOf" srcId="{BE287C42-CD8A-42CE-8E3E-73C352BD5920}" destId="{8120550C-BC87-497C-9931-B1A996EE60C0}" srcOrd="0" destOrd="0" presId="urn:microsoft.com/office/officeart/2005/8/layout/bList2#58"/>
    <dgm:cxn modelId="{0294E798-82D6-4F6F-A961-0B9ED24CB73C}" type="presParOf" srcId="{8120550C-BC87-497C-9931-B1A996EE60C0}" destId="{DBB6DB41-98F6-46AA-B628-CAF983E62B48}" srcOrd="0" destOrd="0" presId="urn:microsoft.com/office/officeart/2005/8/layout/bList2#58"/>
    <dgm:cxn modelId="{95A6D9B0-CE94-424E-951F-F0BFC615A619}" type="presParOf" srcId="{DBB6DB41-98F6-46AA-B628-CAF983E62B48}" destId="{A523E08F-BB9E-46F9-A45A-A55A85EE4841}" srcOrd="0" destOrd="0" presId="urn:microsoft.com/office/officeart/2005/8/layout/bList2#58"/>
    <dgm:cxn modelId="{DFE6D241-3052-43AD-8248-D08D36ABEBA6}" type="presParOf" srcId="{DBB6DB41-98F6-46AA-B628-CAF983E62B48}" destId="{8341A2DB-1040-453E-BC64-20AB0EC705B0}" srcOrd="1" destOrd="0" presId="urn:microsoft.com/office/officeart/2005/8/layout/bList2#58"/>
    <dgm:cxn modelId="{7205831B-8C0D-4054-8802-371A638755FF}" type="presParOf" srcId="{DBB6DB41-98F6-46AA-B628-CAF983E62B48}" destId="{E0F6C998-5693-4BDD-9069-AF61DC425B3A}" srcOrd="2" destOrd="0" presId="urn:microsoft.com/office/officeart/2005/8/layout/bList2#58"/>
    <dgm:cxn modelId="{92D76866-BEA5-4C6D-9A3C-00CD6E0E8A48}" type="presParOf" srcId="{DBB6DB41-98F6-46AA-B628-CAF983E62B48}" destId="{B6A09970-208A-49BF-904E-B64EBDB1A8AC}" srcOrd="3" destOrd="0" presId="urn:microsoft.com/office/officeart/2005/8/layout/bList2#5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5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6A2BE926-D1FB-49C4-9D4F-920788D07486}" type="presOf" srcId="{7A236058-1BB6-40B9-9348-7BFCF74797F7}" destId="{8341A2DB-1040-453E-BC64-20AB0EC705B0}" srcOrd="0" destOrd="0" presId="urn:microsoft.com/office/officeart/2005/8/layout/bList2#59"/>
    <dgm:cxn modelId="{D1872B9B-E3D6-41CD-85F3-E6A67CBAAFC1}" type="presOf" srcId="{7A236058-1BB6-40B9-9348-7BFCF74797F7}" destId="{E0F6C998-5693-4BDD-9069-AF61DC425B3A}" srcOrd="1" destOrd="0" presId="urn:microsoft.com/office/officeart/2005/8/layout/bList2#59"/>
    <dgm:cxn modelId="{E0845D34-C44D-442F-AC73-5FAE30AFA39C}" type="presOf" srcId="{BE287C42-CD8A-42CE-8E3E-73C352BD5920}" destId="{8120550C-BC87-497C-9931-B1A996EE60C0}" srcOrd="0" destOrd="0" presId="urn:microsoft.com/office/officeart/2005/8/layout/bList2#59"/>
    <dgm:cxn modelId="{FD6DD1D8-C034-48BB-8FFA-29BD3E37E4B3}" srcId="{BE287C42-CD8A-42CE-8E3E-73C352BD5920}" destId="{7A236058-1BB6-40B9-9348-7BFCF74797F7}" srcOrd="0" destOrd="0" parTransId="{724A6807-07F6-4EB7-8D8C-1F3642101DAC}" sibTransId="{E137A754-910B-4A5F-944B-024BF7FEDA5B}"/>
    <dgm:cxn modelId="{583A27DA-2A26-41F3-AED4-54F64C37391B}" type="presParOf" srcId="{8120550C-BC87-497C-9931-B1A996EE60C0}" destId="{DBB6DB41-98F6-46AA-B628-CAF983E62B48}" srcOrd="0" destOrd="0" presId="urn:microsoft.com/office/officeart/2005/8/layout/bList2#59"/>
    <dgm:cxn modelId="{79DFA1A8-EEAB-4F41-8CF6-F9670A2C147D}" type="presParOf" srcId="{DBB6DB41-98F6-46AA-B628-CAF983E62B48}" destId="{A523E08F-BB9E-46F9-A45A-A55A85EE4841}" srcOrd="0" destOrd="0" presId="urn:microsoft.com/office/officeart/2005/8/layout/bList2#59"/>
    <dgm:cxn modelId="{98919152-1864-4CAB-BC8C-C4BF6D8F869D}" type="presParOf" srcId="{DBB6DB41-98F6-46AA-B628-CAF983E62B48}" destId="{8341A2DB-1040-453E-BC64-20AB0EC705B0}" srcOrd="1" destOrd="0" presId="urn:microsoft.com/office/officeart/2005/8/layout/bList2#59"/>
    <dgm:cxn modelId="{7B98B014-9771-46FA-9F74-E6460F69D963}" type="presParOf" srcId="{DBB6DB41-98F6-46AA-B628-CAF983E62B48}" destId="{E0F6C998-5693-4BDD-9069-AF61DC425B3A}" srcOrd="2" destOrd="0" presId="urn:microsoft.com/office/officeart/2005/8/layout/bList2#59"/>
    <dgm:cxn modelId="{5B056C4E-E482-47BD-95FB-172F2CC56C7E}" type="presParOf" srcId="{DBB6DB41-98F6-46AA-B628-CAF983E62B48}" destId="{B6A09970-208A-49BF-904E-B64EBDB1A8AC}" srcOrd="3" destOrd="0" presId="urn:microsoft.com/office/officeart/2005/8/layout/bList2#59"/>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3305279D-1388-470F-A1DA-C3167E5763FE}" type="presOf" srcId="{BE287C42-CD8A-42CE-8E3E-73C352BD5920}" destId="{8120550C-BC87-497C-9931-B1A996EE60C0}" srcOrd="0" destOrd="0" presId="urn:microsoft.com/office/officeart/2005/8/layout/bList2#60"/>
    <dgm:cxn modelId="{FD6DD1D8-C034-48BB-8FFA-29BD3E37E4B3}" srcId="{BE287C42-CD8A-42CE-8E3E-73C352BD5920}" destId="{7A236058-1BB6-40B9-9348-7BFCF74797F7}" srcOrd="0" destOrd="0" parTransId="{724A6807-07F6-4EB7-8D8C-1F3642101DAC}" sibTransId="{E137A754-910B-4A5F-944B-024BF7FEDA5B}"/>
    <dgm:cxn modelId="{86C77893-95BE-4BA0-9F52-FFE2DD963FCC}" type="presOf" srcId="{7A236058-1BB6-40B9-9348-7BFCF74797F7}" destId="{E0F6C998-5693-4BDD-9069-AF61DC425B3A}" srcOrd="1" destOrd="0" presId="urn:microsoft.com/office/officeart/2005/8/layout/bList2#60"/>
    <dgm:cxn modelId="{7C67F518-8DFF-4A9B-AF6E-5D2466AFDB91}" type="presOf" srcId="{7A236058-1BB6-40B9-9348-7BFCF74797F7}" destId="{8341A2DB-1040-453E-BC64-20AB0EC705B0}" srcOrd="0" destOrd="0" presId="urn:microsoft.com/office/officeart/2005/8/layout/bList2#60"/>
    <dgm:cxn modelId="{F050EAEF-779A-4570-9EBC-2BC3F249B60A}" type="presParOf" srcId="{8120550C-BC87-497C-9931-B1A996EE60C0}" destId="{DBB6DB41-98F6-46AA-B628-CAF983E62B48}" srcOrd="0" destOrd="0" presId="urn:microsoft.com/office/officeart/2005/8/layout/bList2#60"/>
    <dgm:cxn modelId="{A86627F2-D2B4-4912-9161-E187854B676D}" type="presParOf" srcId="{DBB6DB41-98F6-46AA-B628-CAF983E62B48}" destId="{A523E08F-BB9E-46F9-A45A-A55A85EE4841}" srcOrd="0" destOrd="0" presId="urn:microsoft.com/office/officeart/2005/8/layout/bList2#60"/>
    <dgm:cxn modelId="{D3CE9040-D4AC-4B8A-9C56-5FCEA189E8ED}" type="presParOf" srcId="{DBB6DB41-98F6-46AA-B628-CAF983E62B48}" destId="{8341A2DB-1040-453E-BC64-20AB0EC705B0}" srcOrd="1" destOrd="0" presId="urn:microsoft.com/office/officeart/2005/8/layout/bList2#60"/>
    <dgm:cxn modelId="{FBBB3A3C-F680-4C43-BA52-ADE2A957D193}" type="presParOf" srcId="{DBB6DB41-98F6-46AA-B628-CAF983E62B48}" destId="{E0F6C998-5693-4BDD-9069-AF61DC425B3A}" srcOrd="2" destOrd="0" presId="urn:microsoft.com/office/officeart/2005/8/layout/bList2#60"/>
    <dgm:cxn modelId="{7118E3CC-B830-4A47-A4F9-CA0E3FE4B76F}" type="presParOf" srcId="{DBB6DB41-98F6-46AA-B628-CAF983E62B48}" destId="{B6A09970-208A-49BF-904E-B64EBDB1A8AC}" srcOrd="3" destOrd="0" presId="urn:microsoft.com/office/officeart/2005/8/layout/bList2#60"/>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37133A3C-0C57-4DB5-96BF-DD87AA3079DA}" type="presOf" srcId="{7AD6A0FB-6385-4900-90FB-68AF47774FF2}" destId="{BF4BFA2F-8DE7-40C3-8A64-AD27EF521C2E}" srcOrd="0" destOrd="0" presId="urn:microsoft.com/office/officeart/2008/layout/BendingPictureBlocks"/>
    <dgm:cxn modelId="{547211D1-77AD-4D12-B9A8-1F1553E998BB}"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202B650-06E2-43AB-BA81-164C7F5A0FBD}" type="presParOf" srcId="{BF4BFA2F-8DE7-40C3-8A64-AD27EF521C2E}" destId="{CC192163-CD6C-422B-A976-BFBAF75FF3E2}" srcOrd="0" destOrd="0" presId="urn:microsoft.com/office/officeart/2008/layout/BendingPictureBlocks"/>
    <dgm:cxn modelId="{6782507F-278D-407B-AE1E-E1F21A89C0E6}" type="presParOf" srcId="{CC192163-CD6C-422B-A976-BFBAF75FF3E2}" destId="{B06CCA3E-58B5-4429-9D21-007FBB6A3AB2}" srcOrd="0" destOrd="0" presId="urn:microsoft.com/office/officeart/2008/layout/BendingPictureBlocks"/>
    <dgm:cxn modelId="{5BE0E6E9-E796-4435-A507-EAA3CF86959A}"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A46EEDF6-A234-469D-A655-987959AD9646}" type="presOf" srcId="{19CCEB87-305D-4E48-84B8-1EA85244D5BB}" destId="{78C89192-6868-4DDA-9D94-4C22E8F40D37}" srcOrd="0" destOrd="0" presId="urn:microsoft.com/office/officeart/2008/layout/BendingPictureBlocks"/>
    <dgm:cxn modelId="{6E86FF52-1288-4415-B9C8-97CBF6C5B15E}"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9C11235-96CA-4D9B-AE61-AC49A6DA8E80}" type="presParOf" srcId="{BF4BFA2F-8DE7-40C3-8A64-AD27EF521C2E}" destId="{CC192163-CD6C-422B-A976-BFBAF75FF3E2}" srcOrd="0" destOrd="0" presId="urn:microsoft.com/office/officeart/2008/layout/BendingPictureBlocks"/>
    <dgm:cxn modelId="{FD90ADA4-5BC3-4EA9-B7B2-B00C7C0D27A6}" type="presParOf" srcId="{CC192163-CD6C-422B-A976-BFBAF75FF3E2}" destId="{B06CCA3E-58B5-4429-9D21-007FBB6A3AB2}" srcOrd="0" destOrd="0" presId="urn:microsoft.com/office/officeart/2008/layout/BendingPictureBlocks"/>
    <dgm:cxn modelId="{33DD2E7F-E213-4A34-B47D-50CDFA25774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E500DD08-7AD0-4A7F-A7D7-0378394CE582}" type="presOf" srcId="{19CCEB87-305D-4E48-84B8-1EA85244D5BB}" destId="{78C89192-6868-4DDA-9D94-4C22E8F40D37}" srcOrd="0" destOrd="0" presId="urn:microsoft.com/office/officeart/2008/layout/BendingPictureBlocks"/>
    <dgm:cxn modelId="{8BD59949-C64A-4369-8294-A595BAFA631A}"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4ACDAD2-ABF5-4E70-B020-1127DA6A1C95}" type="presParOf" srcId="{BF4BFA2F-8DE7-40C3-8A64-AD27EF521C2E}" destId="{CC192163-CD6C-422B-A976-BFBAF75FF3E2}" srcOrd="0" destOrd="0" presId="urn:microsoft.com/office/officeart/2008/layout/BendingPictureBlocks"/>
    <dgm:cxn modelId="{29516195-65F7-4B9F-97DB-5857085E2FB4}" type="presParOf" srcId="{CC192163-CD6C-422B-A976-BFBAF75FF3E2}" destId="{B06CCA3E-58B5-4429-9D21-007FBB6A3AB2}" srcOrd="0" destOrd="0" presId="urn:microsoft.com/office/officeart/2008/layout/BendingPictureBlocks"/>
    <dgm:cxn modelId="{A20DA946-BDE8-4A3D-AB6A-BEEEAA1CA61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E3A05EF7-1A49-4C24-B498-9C9E46C1BD82}" type="presOf" srcId="{BE287C42-CD8A-42CE-8E3E-73C352BD5920}" destId="{8120550C-BC87-497C-9931-B1A996EE60C0}" srcOrd="0" destOrd="0" presId="urn:microsoft.com/office/officeart/2005/8/layout/bList2#61"/>
    <dgm:cxn modelId="{3D9FF014-E5C1-4E8F-9FBC-832CA0D52DBD}" type="presOf" srcId="{7A236058-1BB6-40B9-9348-7BFCF74797F7}" destId="{E0F6C998-5693-4BDD-9069-AF61DC425B3A}" srcOrd="1" destOrd="0" presId="urn:microsoft.com/office/officeart/2005/8/layout/bList2#61"/>
    <dgm:cxn modelId="{AB998C0F-D8CC-4A83-B8F5-33172FDF53E6}" type="presOf" srcId="{7A236058-1BB6-40B9-9348-7BFCF74797F7}" destId="{8341A2DB-1040-453E-BC64-20AB0EC705B0}" srcOrd="0" destOrd="0" presId="urn:microsoft.com/office/officeart/2005/8/layout/bList2#61"/>
    <dgm:cxn modelId="{FD6DD1D8-C034-48BB-8FFA-29BD3E37E4B3}" srcId="{BE287C42-CD8A-42CE-8E3E-73C352BD5920}" destId="{7A236058-1BB6-40B9-9348-7BFCF74797F7}" srcOrd="0" destOrd="0" parTransId="{724A6807-07F6-4EB7-8D8C-1F3642101DAC}" sibTransId="{E137A754-910B-4A5F-944B-024BF7FEDA5B}"/>
    <dgm:cxn modelId="{08951618-27AA-4D35-B796-2A781ACE3D65}" type="presParOf" srcId="{8120550C-BC87-497C-9931-B1A996EE60C0}" destId="{DBB6DB41-98F6-46AA-B628-CAF983E62B48}" srcOrd="0" destOrd="0" presId="urn:microsoft.com/office/officeart/2005/8/layout/bList2#61"/>
    <dgm:cxn modelId="{87A78157-E05A-4687-B665-590F8CA94C89}" type="presParOf" srcId="{DBB6DB41-98F6-46AA-B628-CAF983E62B48}" destId="{A523E08F-BB9E-46F9-A45A-A55A85EE4841}" srcOrd="0" destOrd="0" presId="urn:microsoft.com/office/officeart/2005/8/layout/bList2#61"/>
    <dgm:cxn modelId="{D862B796-2B2D-4F91-BB4F-20ABBFC88366}" type="presParOf" srcId="{DBB6DB41-98F6-46AA-B628-CAF983E62B48}" destId="{8341A2DB-1040-453E-BC64-20AB0EC705B0}" srcOrd="1" destOrd="0" presId="urn:microsoft.com/office/officeart/2005/8/layout/bList2#61"/>
    <dgm:cxn modelId="{42D60BEE-6374-48C8-8FF9-0DAF95326079}" type="presParOf" srcId="{DBB6DB41-98F6-46AA-B628-CAF983E62B48}" destId="{E0F6C998-5693-4BDD-9069-AF61DC425B3A}" srcOrd="2" destOrd="0" presId="urn:microsoft.com/office/officeart/2005/8/layout/bList2#61"/>
    <dgm:cxn modelId="{0F76D958-762B-4B3B-A41D-5306D411F7BF}" type="presParOf" srcId="{DBB6DB41-98F6-46AA-B628-CAF983E62B48}" destId="{B6A09970-208A-49BF-904E-B64EBDB1A8AC}" srcOrd="3" destOrd="0" presId="urn:microsoft.com/office/officeart/2005/8/layout/bList2#6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2"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3F4027A4-F156-4D88-BB87-A9695492AF48}" type="presOf" srcId="{BE287C42-CD8A-42CE-8E3E-73C352BD5920}" destId="{8120550C-BC87-497C-9931-B1A996EE60C0}" srcOrd="0" destOrd="0" presId="urn:microsoft.com/office/officeart/2005/8/layout/bList2#62"/>
    <dgm:cxn modelId="{2B0A2484-4B35-4AD9-80AE-BF1BEA9953DF}" type="presOf" srcId="{7A236058-1BB6-40B9-9348-7BFCF74797F7}" destId="{E0F6C998-5693-4BDD-9069-AF61DC425B3A}" srcOrd="1" destOrd="0" presId="urn:microsoft.com/office/officeart/2005/8/layout/bList2#62"/>
    <dgm:cxn modelId="{41320817-A847-418F-94E5-EAB70133326B}" type="presOf" srcId="{7A236058-1BB6-40B9-9348-7BFCF74797F7}" destId="{8341A2DB-1040-453E-BC64-20AB0EC705B0}" srcOrd="0" destOrd="0" presId="urn:microsoft.com/office/officeart/2005/8/layout/bList2#62"/>
    <dgm:cxn modelId="{FD6DD1D8-C034-48BB-8FFA-29BD3E37E4B3}" srcId="{BE287C42-CD8A-42CE-8E3E-73C352BD5920}" destId="{7A236058-1BB6-40B9-9348-7BFCF74797F7}" srcOrd="0" destOrd="0" parTransId="{724A6807-07F6-4EB7-8D8C-1F3642101DAC}" sibTransId="{E137A754-910B-4A5F-944B-024BF7FEDA5B}"/>
    <dgm:cxn modelId="{BCFF53FC-FDFA-4788-8A78-A91FBC1D3897}" type="presParOf" srcId="{8120550C-BC87-497C-9931-B1A996EE60C0}" destId="{DBB6DB41-98F6-46AA-B628-CAF983E62B48}" srcOrd="0" destOrd="0" presId="urn:microsoft.com/office/officeart/2005/8/layout/bList2#62"/>
    <dgm:cxn modelId="{E28F95A0-7C37-4DA4-A2DB-F5DB8FCB3E87}" type="presParOf" srcId="{DBB6DB41-98F6-46AA-B628-CAF983E62B48}" destId="{A523E08F-BB9E-46F9-A45A-A55A85EE4841}" srcOrd="0" destOrd="0" presId="urn:microsoft.com/office/officeart/2005/8/layout/bList2#62"/>
    <dgm:cxn modelId="{AEE225D8-D977-414E-953B-861A2B68EFF2}" type="presParOf" srcId="{DBB6DB41-98F6-46AA-B628-CAF983E62B48}" destId="{8341A2DB-1040-453E-BC64-20AB0EC705B0}" srcOrd="1" destOrd="0" presId="urn:microsoft.com/office/officeart/2005/8/layout/bList2#62"/>
    <dgm:cxn modelId="{645C3E63-B15D-4A52-89CE-0F8A24F956E8}" type="presParOf" srcId="{DBB6DB41-98F6-46AA-B628-CAF983E62B48}" destId="{E0F6C998-5693-4BDD-9069-AF61DC425B3A}" srcOrd="2" destOrd="0" presId="urn:microsoft.com/office/officeart/2005/8/layout/bList2#62"/>
    <dgm:cxn modelId="{2AD231F6-D1C6-47EB-B86A-B56848F0B0B0}" type="presParOf" srcId="{DBB6DB41-98F6-46AA-B628-CAF983E62B48}" destId="{B6A09970-208A-49BF-904E-B64EBDB1A8AC}" srcOrd="3" destOrd="0" presId="urn:microsoft.com/office/officeart/2005/8/layout/bList2#6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3"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E23BA7B3-E033-4558-A4E7-F84C26C00A55}" type="presOf" srcId="{7A236058-1BB6-40B9-9348-7BFCF74797F7}" destId="{8341A2DB-1040-453E-BC64-20AB0EC705B0}" srcOrd="0" destOrd="0" presId="urn:microsoft.com/office/officeart/2005/8/layout/bList2#63"/>
    <dgm:cxn modelId="{FD6DD1D8-C034-48BB-8FFA-29BD3E37E4B3}" srcId="{BE287C42-CD8A-42CE-8E3E-73C352BD5920}" destId="{7A236058-1BB6-40B9-9348-7BFCF74797F7}" srcOrd="0" destOrd="0" parTransId="{724A6807-07F6-4EB7-8D8C-1F3642101DAC}" sibTransId="{E137A754-910B-4A5F-944B-024BF7FEDA5B}"/>
    <dgm:cxn modelId="{CC53E2B3-2E05-4386-B295-2FC734712029}" type="presOf" srcId="{BE287C42-CD8A-42CE-8E3E-73C352BD5920}" destId="{8120550C-BC87-497C-9931-B1A996EE60C0}" srcOrd="0" destOrd="0" presId="urn:microsoft.com/office/officeart/2005/8/layout/bList2#63"/>
    <dgm:cxn modelId="{3F074ABF-BF91-4B9B-B2F5-65579A53C973}" type="presOf" srcId="{7A236058-1BB6-40B9-9348-7BFCF74797F7}" destId="{E0F6C998-5693-4BDD-9069-AF61DC425B3A}" srcOrd="1" destOrd="0" presId="urn:microsoft.com/office/officeart/2005/8/layout/bList2#63"/>
    <dgm:cxn modelId="{DC5B052D-03A0-46F1-BDA2-7CCA9D9C9534}" type="presParOf" srcId="{8120550C-BC87-497C-9931-B1A996EE60C0}" destId="{DBB6DB41-98F6-46AA-B628-CAF983E62B48}" srcOrd="0" destOrd="0" presId="urn:microsoft.com/office/officeart/2005/8/layout/bList2#63"/>
    <dgm:cxn modelId="{0709E556-61D4-4606-8CC6-16C28844716A}" type="presParOf" srcId="{DBB6DB41-98F6-46AA-B628-CAF983E62B48}" destId="{A523E08F-BB9E-46F9-A45A-A55A85EE4841}" srcOrd="0" destOrd="0" presId="urn:microsoft.com/office/officeart/2005/8/layout/bList2#63"/>
    <dgm:cxn modelId="{693E99F8-6576-493F-B9F0-9E4612DF0EA3}" type="presParOf" srcId="{DBB6DB41-98F6-46AA-B628-CAF983E62B48}" destId="{8341A2DB-1040-453E-BC64-20AB0EC705B0}" srcOrd="1" destOrd="0" presId="urn:microsoft.com/office/officeart/2005/8/layout/bList2#63"/>
    <dgm:cxn modelId="{C51B1FC8-B935-42A4-BE0B-9EE9F74C5B1A}" type="presParOf" srcId="{DBB6DB41-98F6-46AA-B628-CAF983E62B48}" destId="{E0F6C998-5693-4BDD-9069-AF61DC425B3A}" srcOrd="2" destOrd="0" presId="urn:microsoft.com/office/officeart/2005/8/layout/bList2#63"/>
    <dgm:cxn modelId="{C9F42304-3061-4F38-827F-E26C945C3408}" type="presParOf" srcId="{DBB6DB41-98F6-46AA-B628-CAF983E62B48}" destId="{B6A09970-208A-49BF-904E-B64EBDB1A8AC}" srcOrd="3" destOrd="0" presId="urn:microsoft.com/office/officeart/2005/8/layout/bList2#63"/>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a:noFill/>
        </a:ln>
      </dgm:spPr>
      <dgm:t>
        <a:bodyPr/>
        <a:lstStyle/>
        <a:p>
          <a:endParaRPr lang="en-US"/>
        </a:p>
      </dgm:t>
    </dgm:pt>
  </dgm:ptLst>
  <dgm:cxnLst>
    <dgm:cxn modelId="{346D0ECA-CB48-4E91-8A2B-6BC7C5D91AF7}" type="presOf" srcId="{7A236058-1BB6-40B9-9348-7BFCF74797F7}" destId="{E0F6C998-5693-4BDD-9069-AF61DC425B3A}" srcOrd="1" destOrd="0" presId="urn:microsoft.com/office/officeart/2005/8/layout/bList2#8"/>
    <dgm:cxn modelId="{FD6DD1D8-C034-48BB-8FFA-29BD3E37E4B3}" srcId="{BE287C42-CD8A-42CE-8E3E-73C352BD5920}" destId="{7A236058-1BB6-40B9-9348-7BFCF74797F7}" srcOrd="0" destOrd="0" parTransId="{724A6807-07F6-4EB7-8D8C-1F3642101DAC}" sibTransId="{E137A754-910B-4A5F-944B-024BF7FEDA5B}"/>
    <dgm:cxn modelId="{E8EAABED-629A-44C3-AB09-60C0E9DC0075}" type="presOf" srcId="{7A236058-1BB6-40B9-9348-7BFCF74797F7}" destId="{8341A2DB-1040-453E-BC64-20AB0EC705B0}" srcOrd="0" destOrd="0" presId="urn:microsoft.com/office/officeart/2005/8/layout/bList2#8"/>
    <dgm:cxn modelId="{A521A40F-C71E-419D-AD2A-0F460761E40E}" type="presOf" srcId="{BE287C42-CD8A-42CE-8E3E-73C352BD5920}" destId="{8120550C-BC87-497C-9931-B1A996EE60C0}" srcOrd="0" destOrd="0" presId="urn:microsoft.com/office/officeart/2005/8/layout/bList2#8"/>
    <dgm:cxn modelId="{66FDCD16-80E4-425B-A290-5B840D9D7B4C}" type="presParOf" srcId="{8120550C-BC87-497C-9931-B1A996EE60C0}" destId="{DBB6DB41-98F6-46AA-B628-CAF983E62B48}" srcOrd="0" destOrd="0" presId="urn:microsoft.com/office/officeart/2005/8/layout/bList2#8"/>
    <dgm:cxn modelId="{CF64AB85-4C3C-4235-A714-8B62CBEF7163}" type="presParOf" srcId="{DBB6DB41-98F6-46AA-B628-CAF983E62B48}" destId="{A523E08F-BB9E-46F9-A45A-A55A85EE4841}" srcOrd="0" destOrd="0" presId="urn:microsoft.com/office/officeart/2005/8/layout/bList2#8"/>
    <dgm:cxn modelId="{38D89722-A4F3-4AD6-A68C-C7F46397DFD4}" type="presParOf" srcId="{DBB6DB41-98F6-46AA-B628-CAF983E62B48}" destId="{8341A2DB-1040-453E-BC64-20AB0EC705B0}" srcOrd="1" destOrd="0" presId="urn:microsoft.com/office/officeart/2005/8/layout/bList2#8"/>
    <dgm:cxn modelId="{333965E6-8759-42F0-8E0B-F4348CC2FEB4}" type="presParOf" srcId="{DBB6DB41-98F6-46AA-B628-CAF983E62B48}" destId="{E0F6C998-5693-4BDD-9069-AF61DC425B3A}" srcOrd="2" destOrd="0" presId="urn:microsoft.com/office/officeart/2005/8/layout/bList2#8"/>
    <dgm:cxn modelId="{15DAC20A-AB76-42BA-974E-188EBD86BD36}" type="presParOf" srcId="{DBB6DB41-98F6-46AA-B628-CAF983E62B48}" destId="{B6A09970-208A-49BF-904E-B64EBDB1A8AC}" srcOrd="3" destOrd="0" presId="urn:microsoft.com/office/officeart/2005/8/layout/bList2#8"/>
  </dgm:cxnLst>
  <dgm:bg/>
  <dgm:whole>
    <a:ln>
      <a:noFill/>
    </a:ln>
  </dgm:whole>
  <dgm:extLst>
    <a:ext uri="http://schemas.microsoft.com/office/drawing/2008/diagram">
      <dsp:dataModelExt xmlns:dsp="http://schemas.microsoft.com/office/drawing/2008/diagram" relId="rId1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4"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2E0D9566-CD56-448B-9847-E2B8AA719BA8}" type="presOf" srcId="{7A236058-1BB6-40B9-9348-7BFCF74797F7}" destId="{E0F6C998-5693-4BDD-9069-AF61DC425B3A}" srcOrd="1" destOrd="0" presId="urn:microsoft.com/office/officeart/2005/8/layout/bList2#64"/>
    <dgm:cxn modelId="{1928A97B-2C38-414A-894A-0D7EBCD1F586}" type="presOf" srcId="{7A236058-1BB6-40B9-9348-7BFCF74797F7}" destId="{8341A2DB-1040-453E-BC64-20AB0EC705B0}" srcOrd="0" destOrd="0" presId="urn:microsoft.com/office/officeart/2005/8/layout/bList2#64"/>
    <dgm:cxn modelId="{FD6DD1D8-C034-48BB-8FFA-29BD3E37E4B3}" srcId="{BE287C42-CD8A-42CE-8E3E-73C352BD5920}" destId="{7A236058-1BB6-40B9-9348-7BFCF74797F7}" srcOrd="0" destOrd="0" parTransId="{724A6807-07F6-4EB7-8D8C-1F3642101DAC}" sibTransId="{E137A754-910B-4A5F-944B-024BF7FEDA5B}"/>
    <dgm:cxn modelId="{63F31A63-0728-4F5C-AF21-79DB2C539767}" type="presOf" srcId="{BE287C42-CD8A-42CE-8E3E-73C352BD5920}" destId="{8120550C-BC87-497C-9931-B1A996EE60C0}" srcOrd="0" destOrd="0" presId="urn:microsoft.com/office/officeart/2005/8/layout/bList2#64"/>
    <dgm:cxn modelId="{414AF1BD-D7F6-4697-8742-903CF4998FCD}" type="presParOf" srcId="{8120550C-BC87-497C-9931-B1A996EE60C0}" destId="{DBB6DB41-98F6-46AA-B628-CAF983E62B48}" srcOrd="0" destOrd="0" presId="urn:microsoft.com/office/officeart/2005/8/layout/bList2#64"/>
    <dgm:cxn modelId="{013AE3F0-2DDF-46D8-8171-45260905CEA3}" type="presParOf" srcId="{DBB6DB41-98F6-46AA-B628-CAF983E62B48}" destId="{A523E08F-BB9E-46F9-A45A-A55A85EE4841}" srcOrd="0" destOrd="0" presId="urn:microsoft.com/office/officeart/2005/8/layout/bList2#64"/>
    <dgm:cxn modelId="{1EE103B2-6F2E-4FFB-B6A9-A70B383FAEED}" type="presParOf" srcId="{DBB6DB41-98F6-46AA-B628-CAF983E62B48}" destId="{8341A2DB-1040-453E-BC64-20AB0EC705B0}" srcOrd="1" destOrd="0" presId="urn:microsoft.com/office/officeart/2005/8/layout/bList2#64"/>
    <dgm:cxn modelId="{9D8233A9-DBC1-438A-8C09-C417114DB627}" type="presParOf" srcId="{DBB6DB41-98F6-46AA-B628-CAF983E62B48}" destId="{E0F6C998-5693-4BDD-9069-AF61DC425B3A}" srcOrd="2" destOrd="0" presId="urn:microsoft.com/office/officeart/2005/8/layout/bList2#64"/>
    <dgm:cxn modelId="{573B522D-F760-4BCA-B798-ABFF5E11C552}" type="presParOf" srcId="{DBB6DB41-98F6-46AA-B628-CAF983E62B48}" destId="{B6A09970-208A-49BF-904E-B64EBDB1A8AC}" srcOrd="3" destOrd="0" presId="urn:microsoft.com/office/officeart/2005/8/layout/bList2#6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5"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C4F86D45-F442-4226-A1EC-94133462D55C}" type="presOf" srcId="{7A236058-1BB6-40B9-9348-7BFCF74797F7}" destId="{8341A2DB-1040-453E-BC64-20AB0EC705B0}" srcOrd="0" destOrd="0" presId="urn:microsoft.com/office/officeart/2005/8/layout/bList2#65"/>
    <dgm:cxn modelId="{559E2BD4-6127-4F37-83E8-06BD433C8563}" type="presOf" srcId="{BE287C42-CD8A-42CE-8E3E-73C352BD5920}" destId="{8120550C-BC87-497C-9931-B1A996EE60C0}" srcOrd="0" destOrd="0" presId="urn:microsoft.com/office/officeart/2005/8/layout/bList2#65"/>
    <dgm:cxn modelId="{FD6DD1D8-C034-48BB-8FFA-29BD3E37E4B3}" srcId="{BE287C42-CD8A-42CE-8E3E-73C352BD5920}" destId="{7A236058-1BB6-40B9-9348-7BFCF74797F7}" srcOrd="0" destOrd="0" parTransId="{724A6807-07F6-4EB7-8D8C-1F3642101DAC}" sibTransId="{E137A754-910B-4A5F-944B-024BF7FEDA5B}"/>
    <dgm:cxn modelId="{620DDFEB-B94F-489D-A53F-13957FC3F67C}" type="presOf" srcId="{7A236058-1BB6-40B9-9348-7BFCF74797F7}" destId="{E0F6C998-5693-4BDD-9069-AF61DC425B3A}" srcOrd="1" destOrd="0" presId="urn:microsoft.com/office/officeart/2005/8/layout/bList2#65"/>
    <dgm:cxn modelId="{E12920F3-3461-4F04-9066-9BA134C719E2}" type="presParOf" srcId="{8120550C-BC87-497C-9931-B1A996EE60C0}" destId="{DBB6DB41-98F6-46AA-B628-CAF983E62B48}" srcOrd="0" destOrd="0" presId="urn:microsoft.com/office/officeart/2005/8/layout/bList2#65"/>
    <dgm:cxn modelId="{528CA05C-D3F6-4CA3-8D33-1EB35E3C2A8C}" type="presParOf" srcId="{DBB6DB41-98F6-46AA-B628-CAF983E62B48}" destId="{A523E08F-BB9E-46F9-A45A-A55A85EE4841}" srcOrd="0" destOrd="0" presId="urn:microsoft.com/office/officeart/2005/8/layout/bList2#65"/>
    <dgm:cxn modelId="{914CCF46-1FEA-482D-AF99-9451FFEA8231}" type="presParOf" srcId="{DBB6DB41-98F6-46AA-B628-CAF983E62B48}" destId="{8341A2DB-1040-453E-BC64-20AB0EC705B0}" srcOrd="1" destOrd="0" presId="urn:microsoft.com/office/officeart/2005/8/layout/bList2#65"/>
    <dgm:cxn modelId="{171CCED6-92F5-40A2-B386-32183CB3B919}" type="presParOf" srcId="{DBB6DB41-98F6-46AA-B628-CAF983E62B48}" destId="{E0F6C998-5693-4BDD-9069-AF61DC425B3A}" srcOrd="2" destOrd="0" presId="urn:microsoft.com/office/officeart/2005/8/layout/bList2#65"/>
    <dgm:cxn modelId="{A4D81A7D-E79C-41D0-9EC7-3EECFC8F01DA}" type="presParOf" srcId="{DBB6DB41-98F6-46AA-B628-CAF983E62B48}" destId="{B6A09970-208A-49BF-904E-B64EBDB1A8AC}" srcOrd="3" destOrd="0" presId="urn:microsoft.com/office/officeart/2005/8/layout/bList2#6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6"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DDB659C9-A504-4540-831E-92E7E67A10C9}" type="presOf" srcId="{BE287C42-CD8A-42CE-8E3E-73C352BD5920}" destId="{8120550C-BC87-497C-9931-B1A996EE60C0}" srcOrd="0" destOrd="0" presId="urn:microsoft.com/office/officeart/2005/8/layout/bList2#66"/>
    <dgm:cxn modelId="{FD6DD1D8-C034-48BB-8FFA-29BD3E37E4B3}" srcId="{BE287C42-CD8A-42CE-8E3E-73C352BD5920}" destId="{7A236058-1BB6-40B9-9348-7BFCF74797F7}" srcOrd="0" destOrd="0" parTransId="{724A6807-07F6-4EB7-8D8C-1F3642101DAC}" sibTransId="{E137A754-910B-4A5F-944B-024BF7FEDA5B}"/>
    <dgm:cxn modelId="{D9765613-1D63-4D6E-8357-C6DBCF331B46}" type="presOf" srcId="{7A236058-1BB6-40B9-9348-7BFCF74797F7}" destId="{E0F6C998-5693-4BDD-9069-AF61DC425B3A}" srcOrd="1" destOrd="0" presId="urn:microsoft.com/office/officeart/2005/8/layout/bList2#66"/>
    <dgm:cxn modelId="{D11DC864-FD61-4D72-A995-171D7AF626FA}" type="presOf" srcId="{7A236058-1BB6-40B9-9348-7BFCF74797F7}" destId="{8341A2DB-1040-453E-BC64-20AB0EC705B0}" srcOrd="0" destOrd="0" presId="urn:microsoft.com/office/officeart/2005/8/layout/bList2#66"/>
    <dgm:cxn modelId="{955D5F69-2E0F-4EB5-AFAA-F46B6A3C7EFF}" type="presParOf" srcId="{8120550C-BC87-497C-9931-B1A996EE60C0}" destId="{DBB6DB41-98F6-46AA-B628-CAF983E62B48}" srcOrd="0" destOrd="0" presId="urn:microsoft.com/office/officeart/2005/8/layout/bList2#66"/>
    <dgm:cxn modelId="{C56B596D-DBBF-4890-87B4-254802D2D7BD}" type="presParOf" srcId="{DBB6DB41-98F6-46AA-B628-CAF983E62B48}" destId="{A523E08F-BB9E-46F9-A45A-A55A85EE4841}" srcOrd="0" destOrd="0" presId="urn:microsoft.com/office/officeart/2005/8/layout/bList2#66"/>
    <dgm:cxn modelId="{90999F94-CD2E-487A-9A97-8CCFDA598030}" type="presParOf" srcId="{DBB6DB41-98F6-46AA-B628-CAF983E62B48}" destId="{8341A2DB-1040-453E-BC64-20AB0EC705B0}" srcOrd="1" destOrd="0" presId="urn:microsoft.com/office/officeart/2005/8/layout/bList2#66"/>
    <dgm:cxn modelId="{0FBAD74B-4767-48FC-B6BA-B0BCE399E838}" type="presParOf" srcId="{DBB6DB41-98F6-46AA-B628-CAF983E62B48}" destId="{E0F6C998-5693-4BDD-9069-AF61DC425B3A}" srcOrd="2" destOrd="0" presId="urn:microsoft.com/office/officeart/2005/8/layout/bList2#66"/>
    <dgm:cxn modelId="{6EF4D553-59F0-4E34-8A0C-C0AC065D61AC}" type="presParOf" srcId="{DBB6DB41-98F6-46AA-B628-CAF983E62B48}" destId="{B6A09970-208A-49BF-904E-B64EBDB1A8AC}" srcOrd="3" destOrd="0" presId="urn:microsoft.com/office/officeart/2005/8/layout/bList2#66"/>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7"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5469B81B-C0A8-4899-8AD0-2A7F89904454}" type="presOf" srcId="{BE287C42-CD8A-42CE-8E3E-73C352BD5920}" destId="{8120550C-BC87-497C-9931-B1A996EE60C0}" srcOrd="0" destOrd="0" presId="urn:microsoft.com/office/officeart/2005/8/layout/bList2#67"/>
    <dgm:cxn modelId="{A38832A4-3761-47DD-B31B-E06B1A7AC032}" type="presOf" srcId="{7A236058-1BB6-40B9-9348-7BFCF74797F7}" destId="{8341A2DB-1040-453E-BC64-20AB0EC705B0}" srcOrd="0" destOrd="0" presId="urn:microsoft.com/office/officeart/2005/8/layout/bList2#67"/>
    <dgm:cxn modelId="{FD6DD1D8-C034-48BB-8FFA-29BD3E37E4B3}" srcId="{BE287C42-CD8A-42CE-8E3E-73C352BD5920}" destId="{7A236058-1BB6-40B9-9348-7BFCF74797F7}" srcOrd="0" destOrd="0" parTransId="{724A6807-07F6-4EB7-8D8C-1F3642101DAC}" sibTransId="{E137A754-910B-4A5F-944B-024BF7FEDA5B}"/>
    <dgm:cxn modelId="{00BEC6FE-5270-4967-815A-D7B1E4B384BC}" type="presOf" srcId="{7A236058-1BB6-40B9-9348-7BFCF74797F7}" destId="{E0F6C998-5693-4BDD-9069-AF61DC425B3A}" srcOrd="1" destOrd="0" presId="urn:microsoft.com/office/officeart/2005/8/layout/bList2#67"/>
    <dgm:cxn modelId="{7EACE310-1E80-4B3C-BEE4-69A6AC77C8BB}" type="presParOf" srcId="{8120550C-BC87-497C-9931-B1A996EE60C0}" destId="{DBB6DB41-98F6-46AA-B628-CAF983E62B48}" srcOrd="0" destOrd="0" presId="urn:microsoft.com/office/officeart/2005/8/layout/bList2#67"/>
    <dgm:cxn modelId="{7256B8A6-CE87-4BD9-9C05-A71F526761B4}" type="presParOf" srcId="{DBB6DB41-98F6-46AA-B628-CAF983E62B48}" destId="{A523E08F-BB9E-46F9-A45A-A55A85EE4841}" srcOrd="0" destOrd="0" presId="urn:microsoft.com/office/officeart/2005/8/layout/bList2#67"/>
    <dgm:cxn modelId="{527B9EB6-5F90-47E2-BFB0-848E9D1A48AA}" type="presParOf" srcId="{DBB6DB41-98F6-46AA-B628-CAF983E62B48}" destId="{8341A2DB-1040-453E-BC64-20AB0EC705B0}" srcOrd="1" destOrd="0" presId="urn:microsoft.com/office/officeart/2005/8/layout/bList2#67"/>
    <dgm:cxn modelId="{03AACAF8-0CEB-41BA-AF43-166D6320BD4E}" type="presParOf" srcId="{DBB6DB41-98F6-46AA-B628-CAF983E62B48}" destId="{E0F6C998-5693-4BDD-9069-AF61DC425B3A}" srcOrd="2" destOrd="0" presId="urn:microsoft.com/office/officeart/2005/8/layout/bList2#67"/>
    <dgm:cxn modelId="{BF45C929-AF99-464C-BB19-A126AA78A0D8}" type="presParOf" srcId="{DBB6DB41-98F6-46AA-B628-CAF983E62B48}" destId="{B6A09970-208A-49BF-904E-B64EBDB1A8AC}" srcOrd="3" destOrd="0" presId="urn:microsoft.com/office/officeart/2005/8/layout/bList2#67"/>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8"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275343F4-4CC6-4CC5-B164-020892EF9DC6}" type="presOf" srcId="{BE287C42-CD8A-42CE-8E3E-73C352BD5920}" destId="{8120550C-BC87-497C-9931-B1A996EE60C0}" srcOrd="0" destOrd="0" presId="urn:microsoft.com/office/officeart/2005/8/layout/bList2#68"/>
    <dgm:cxn modelId="{81D65AF8-43D8-403D-A558-BF8D6C76A4E0}" type="presOf" srcId="{7A236058-1BB6-40B9-9348-7BFCF74797F7}" destId="{8341A2DB-1040-453E-BC64-20AB0EC705B0}" srcOrd="0" destOrd="0" presId="urn:microsoft.com/office/officeart/2005/8/layout/bList2#68"/>
    <dgm:cxn modelId="{FD6DD1D8-C034-48BB-8FFA-29BD3E37E4B3}" srcId="{BE287C42-CD8A-42CE-8E3E-73C352BD5920}" destId="{7A236058-1BB6-40B9-9348-7BFCF74797F7}" srcOrd="0" destOrd="0" parTransId="{724A6807-07F6-4EB7-8D8C-1F3642101DAC}" sibTransId="{E137A754-910B-4A5F-944B-024BF7FEDA5B}"/>
    <dgm:cxn modelId="{6C8802AA-DC85-4A42-AAFA-7E91B64DBD92}" type="presOf" srcId="{7A236058-1BB6-40B9-9348-7BFCF74797F7}" destId="{E0F6C998-5693-4BDD-9069-AF61DC425B3A}" srcOrd="1" destOrd="0" presId="urn:microsoft.com/office/officeart/2005/8/layout/bList2#68"/>
    <dgm:cxn modelId="{CA4EF0E2-DBD4-43D9-9500-9A85EEA55284}" type="presParOf" srcId="{8120550C-BC87-497C-9931-B1A996EE60C0}" destId="{DBB6DB41-98F6-46AA-B628-CAF983E62B48}" srcOrd="0" destOrd="0" presId="urn:microsoft.com/office/officeart/2005/8/layout/bList2#68"/>
    <dgm:cxn modelId="{6715EB98-4803-458F-B85F-E2D5F9F30821}" type="presParOf" srcId="{DBB6DB41-98F6-46AA-B628-CAF983E62B48}" destId="{A523E08F-BB9E-46F9-A45A-A55A85EE4841}" srcOrd="0" destOrd="0" presId="urn:microsoft.com/office/officeart/2005/8/layout/bList2#68"/>
    <dgm:cxn modelId="{2301FCE1-78FF-4BF1-B14D-288E7DC0E1E0}" type="presParOf" srcId="{DBB6DB41-98F6-46AA-B628-CAF983E62B48}" destId="{8341A2DB-1040-453E-BC64-20AB0EC705B0}" srcOrd="1" destOrd="0" presId="urn:microsoft.com/office/officeart/2005/8/layout/bList2#68"/>
    <dgm:cxn modelId="{4B31DB8C-87E7-46A9-9143-D5A55157D684}" type="presParOf" srcId="{DBB6DB41-98F6-46AA-B628-CAF983E62B48}" destId="{E0F6C998-5693-4BDD-9069-AF61DC425B3A}" srcOrd="2" destOrd="0" presId="urn:microsoft.com/office/officeart/2005/8/layout/bList2#68"/>
    <dgm:cxn modelId="{E7689799-3E70-4650-BBB3-D346587BC835}" type="presParOf" srcId="{DBB6DB41-98F6-46AA-B628-CAF983E62B48}" destId="{B6A09970-208A-49BF-904E-B64EBDB1A8AC}" srcOrd="3" destOrd="0" presId="urn:microsoft.com/office/officeart/2005/8/layout/bList2#68"/>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BE287C42-CD8A-42CE-8E3E-73C352BD5920}" type="doc">
      <dgm:prSet loTypeId="urn:microsoft.com/office/officeart/2005/8/layout/bList2#6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7E6DBDE0-5DC3-47B2-81F9-EEDD7F906B67}" type="presOf" srcId="{7A236058-1BB6-40B9-9348-7BFCF74797F7}" destId="{E0F6C998-5693-4BDD-9069-AF61DC425B3A}" srcOrd="1" destOrd="0" presId="urn:microsoft.com/office/officeart/2005/8/layout/bList2#69"/>
    <dgm:cxn modelId="{FD6DD1D8-C034-48BB-8FFA-29BD3E37E4B3}" srcId="{BE287C42-CD8A-42CE-8E3E-73C352BD5920}" destId="{7A236058-1BB6-40B9-9348-7BFCF74797F7}" srcOrd="0" destOrd="0" parTransId="{724A6807-07F6-4EB7-8D8C-1F3642101DAC}" sibTransId="{E137A754-910B-4A5F-944B-024BF7FEDA5B}"/>
    <dgm:cxn modelId="{5A1B79C3-F8BF-471A-8757-398FF9AE5793}" type="presOf" srcId="{BE287C42-CD8A-42CE-8E3E-73C352BD5920}" destId="{8120550C-BC87-497C-9931-B1A996EE60C0}" srcOrd="0" destOrd="0" presId="urn:microsoft.com/office/officeart/2005/8/layout/bList2#69"/>
    <dgm:cxn modelId="{48526CEF-5476-463A-9B14-38DD7517D4ED}" type="presOf" srcId="{7A236058-1BB6-40B9-9348-7BFCF74797F7}" destId="{8341A2DB-1040-453E-BC64-20AB0EC705B0}" srcOrd="0" destOrd="0" presId="urn:microsoft.com/office/officeart/2005/8/layout/bList2#69"/>
    <dgm:cxn modelId="{771D13CF-047E-4182-BBD1-47103B0FFB07}" type="presParOf" srcId="{8120550C-BC87-497C-9931-B1A996EE60C0}" destId="{DBB6DB41-98F6-46AA-B628-CAF983E62B48}" srcOrd="0" destOrd="0" presId="urn:microsoft.com/office/officeart/2005/8/layout/bList2#69"/>
    <dgm:cxn modelId="{FADA21A7-4F14-4992-824D-D9B70D332033}" type="presParOf" srcId="{DBB6DB41-98F6-46AA-B628-CAF983E62B48}" destId="{A523E08F-BB9E-46F9-A45A-A55A85EE4841}" srcOrd="0" destOrd="0" presId="urn:microsoft.com/office/officeart/2005/8/layout/bList2#69"/>
    <dgm:cxn modelId="{CDCD6588-26BD-404A-9796-10EE41133FB4}" type="presParOf" srcId="{DBB6DB41-98F6-46AA-B628-CAF983E62B48}" destId="{8341A2DB-1040-453E-BC64-20AB0EC705B0}" srcOrd="1" destOrd="0" presId="urn:microsoft.com/office/officeart/2005/8/layout/bList2#69"/>
    <dgm:cxn modelId="{90DFA7AA-BA66-479D-A234-A39851E2CFC5}" type="presParOf" srcId="{DBB6DB41-98F6-46AA-B628-CAF983E62B48}" destId="{E0F6C998-5693-4BDD-9069-AF61DC425B3A}" srcOrd="2" destOrd="0" presId="urn:microsoft.com/office/officeart/2005/8/layout/bList2#69"/>
    <dgm:cxn modelId="{CD449CC1-F9CE-4324-982A-3A613D59E65E}" type="presParOf" srcId="{DBB6DB41-98F6-46AA-B628-CAF983E62B48}" destId="{B6A09970-208A-49BF-904E-B64EBDB1A8AC}" srcOrd="3" destOrd="0" presId="urn:microsoft.com/office/officeart/2005/8/layout/bList2#69"/>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26DEA8A2-07E8-4F2E-98B6-B9C8EB64D4B8}" type="presOf" srcId="{7A236058-1BB6-40B9-9348-7BFCF74797F7}" destId="{8341A2DB-1040-453E-BC64-20AB0EC705B0}" srcOrd="0" destOrd="0" presId="urn:microsoft.com/office/officeart/2005/8/layout/bList2#70"/>
    <dgm:cxn modelId="{2C493D64-9B26-414A-848F-F7E22994C941}" type="presOf" srcId="{7A236058-1BB6-40B9-9348-7BFCF74797F7}" destId="{E0F6C998-5693-4BDD-9069-AF61DC425B3A}" srcOrd="1" destOrd="0" presId="urn:microsoft.com/office/officeart/2005/8/layout/bList2#70"/>
    <dgm:cxn modelId="{FD6DD1D8-C034-48BB-8FFA-29BD3E37E4B3}" srcId="{BE287C42-CD8A-42CE-8E3E-73C352BD5920}" destId="{7A236058-1BB6-40B9-9348-7BFCF74797F7}" srcOrd="0" destOrd="0" parTransId="{724A6807-07F6-4EB7-8D8C-1F3642101DAC}" sibTransId="{E137A754-910B-4A5F-944B-024BF7FEDA5B}"/>
    <dgm:cxn modelId="{902B61E9-5BCA-4570-BE59-B559806F27C3}" type="presOf" srcId="{BE287C42-CD8A-42CE-8E3E-73C352BD5920}" destId="{8120550C-BC87-497C-9931-B1A996EE60C0}" srcOrd="0" destOrd="0" presId="urn:microsoft.com/office/officeart/2005/8/layout/bList2#70"/>
    <dgm:cxn modelId="{42110893-3A6A-4CFD-80AE-E054C027BC74}" type="presParOf" srcId="{8120550C-BC87-497C-9931-B1A996EE60C0}" destId="{DBB6DB41-98F6-46AA-B628-CAF983E62B48}" srcOrd="0" destOrd="0" presId="urn:microsoft.com/office/officeart/2005/8/layout/bList2#70"/>
    <dgm:cxn modelId="{7BF9E205-25A3-4285-BFE6-1EC09AC09000}" type="presParOf" srcId="{DBB6DB41-98F6-46AA-B628-CAF983E62B48}" destId="{A523E08F-BB9E-46F9-A45A-A55A85EE4841}" srcOrd="0" destOrd="0" presId="urn:microsoft.com/office/officeart/2005/8/layout/bList2#70"/>
    <dgm:cxn modelId="{2EC91945-05AB-4606-AC83-DB14947EF2D4}" type="presParOf" srcId="{DBB6DB41-98F6-46AA-B628-CAF983E62B48}" destId="{8341A2DB-1040-453E-BC64-20AB0EC705B0}" srcOrd="1" destOrd="0" presId="urn:microsoft.com/office/officeart/2005/8/layout/bList2#70"/>
    <dgm:cxn modelId="{4DB20AE0-6936-4768-B177-97212F651A0E}" type="presParOf" srcId="{DBB6DB41-98F6-46AA-B628-CAF983E62B48}" destId="{E0F6C998-5693-4BDD-9069-AF61DC425B3A}" srcOrd="2" destOrd="0" presId="urn:microsoft.com/office/officeart/2005/8/layout/bList2#70"/>
    <dgm:cxn modelId="{6123CC82-83F9-4B88-B29C-CDFF7CA093B2}" type="presParOf" srcId="{DBB6DB41-98F6-46AA-B628-CAF983E62B48}" destId="{B6A09970-208A-49BF-904E-B64EBDB1A8AC}" srcOrd="3" destOrd="0" presId="urn:microsoft.com/office/officeart/2005/8/layout/bList2#70"/>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BE287C42-CD8A-42CE-8E3E-73C352BD5920}" type="doc">
      <dgm:prSet loTypeId="urn:microsoft.com/office/officeart/2005/8/layout/bList2#71"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741" custLinFactNeighborY="22348"/>
      <dgm:spPr>
        <a:ln w="19050">
          <a:solidFill>
            <a:schemeClr val="tx1">
              <a:lumMod val="65000"/>
              <a:lumOff val="35000"/>
              <a:alpha val="90000"/>
            </a:schemeClr>
          </a:solidFill>
        </a:ln>
      </dgm:spPr>
      <dgm:t>
        <a:bodyPr/>
        <a:lstStyle/>
        <a:p>
          <a:endParaRPr lang="en-US"/>
        </a:p>
      </dgm:t>
    </dgm:pt>
  </dgm:ptLst>
  <dgm:cxnLst>
    <dgm:cxn modelId="{84DE9013-5E21-4FDD-BA7B-B2E205652928}" type="presOf" srcId="{BE287C42-CD8A-42CE-8E3E-73C352BD5920}" destId="{8120550C-BC87-497C-9931-B1A996EE60C0}" srcOrd="0" destOrd="0" presId="urn:microsoft.com/office/officeart/2005/8/layout/bList2#71"/>
    <dgm:cxn modelId="{FD6DD1D8-C034-48BB-8FFA-29BD3E37E4B3}" srcId="{BE287C42-CD8A-42CE-8E3E-73C352BD5920}" destId="{7A236058-1BB6-40B9-9348-7BFCF74797F7}" srcOrd="0" destOrd="0" parTransId="{724A6807-07F6-4EB7-8D8C-1F3642101DAC}" sibTransId="{E137A754-910B-4A5F-944B-024BF7FEDA5B}"/>
    <dgm:cxn modelId="{1C9F9DFA-5AC8-46BB-BC21-F646DDA1D167}" type="presOf" srcId="{7A236058-1BB6-40B9-9348-7BFCF74797F7}" destId="{8341A2DB-1040-453E-BC64-20AB0EC705B0}" srcOrd="0" destOrd="0" presId="urn:microsoft.com/office/officeart/2005/8/layout/bList2#71"/>
    <dgm:cxn modelId="{06B3972E-9DCB-42B1-89CD-8DD850B3B4F9}" type="presOf" srcId="{7A236058-1BB6-40B9-9348-7BFCF74797F7}" destId="{E0F6C998-5693-4BDD-9069-AF61DC425B3A}" srcOrd="1" destOrd="0" presId="urn:microsoft.com/office/officeart/2005/8/layout/bList2#71"/>
    <dgm:cxn modelId="{BBADF654-2FA4-4D1B-A45B-5E05E99D5D17}" type="presParOf" srcId="{8120550C-BC87-497C-9931-B1A996EE60C0}" destId="{DBB6DB41-98F6-46AA-B628-CAF983E62B48}" srcOrd="0" destOrd="0" presId="urn:microsoft.com/office/officeart/2005/8/layout/bList2#71"/>
    <dgm:cxn modelId="{ECB4D979-BCD2-42C4-A9BC-3F4E478CA376}" type="presParOf" srcId="{DBB6DB41-98F6-46AA-B628-CAF983E62B48}" destId="{A523E08F-BB9E-46F9-A45A-A55A85EE4841}" srcOrd="0" destOrd="0" presId="urn:microsoft.com/office/officeart/2005/8/layout/bList2#71"/>
    <dgm:cxn modelId="{E69AEAB3-F500-4269-BDE9-B2957CD6391E}" type="presParOf" srcId="{DBB6DB41-98F6-46AA-B628-CAF983E62B48}" destId="{8341A2DB-1040-453E-BC64-20AB0EC705B0}" srcOrd="1" destOrd="0" presId="urn:microsoft.com/office/officeart/2005/8/layout/bList2#71"/>
    <dgm:cxn modelId="{B3D924E2-8861-411B-9E71-CBD6BEE996AF}" type="presParOf" srcId="{DBB6DB41-98F6-46AA-B628-CAF983E62B48}" destId="{E0F6C998-5693-4BDD-9069-AF61DC425B3A}" srcOrd="2" destOrd="0" presId="urn:microsoft.com/office/officeart/2005/8/layout/bList2#71"/>
    <dgm:cxn modelId="{F3C9D86A-9AC0-4178-8191-1AF9FF11358D}" type="presParOf" srcId="{DBB6DB41-98F6-46AA-B628-CAF983E62B48}" destId="{B6A09970-208A-49BF-904E-B64EBDB1A8AC}" srcOrd="3" destOrd="0" presId="urn:microsoft.com/office/officeart/2005/8/layout/bList2#71"/>
  </dgm:cxnLst>
  <dgm:bg/>
  <dgm:whole/>
  <dgm:extLst>
    <a:ext uri="http://schemas.microsoft.com/office/drawing/2008/diagram">
      <dsp:dataModelExt xmlns:dsp="http://schemas.microsoft.com/office/drawing/2008/diagram" relId="rId41"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59D59E68-E7B4-4804-B080-379FEFF51435}" type="presOf" srcId="{7AD6A0FB-6385-4900-90FB-68AF47774FF2}" destId="{BF4BFA2F-8DE7-40C3-8A64-AD27EF521C2E}" srcOrd="0" destOrd="0" presId="urn:microsoft.com/office/officeart/2008/layout/BendingPictureBlocks"/>
    <dgm:cxn modelId="{47BC8974-02E2-4D1C-8F99-DC723ADBAC0C}"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9CEFEFC-67DC-49AA-B583-2B002A72FA9C}" type="presParOf" srcId="{BF4BFA2F-8DE7-40C3-8A64-AD27EF521C2E}" destId="{CC192163-CD6C-422B-A976-BFBAF75FF3E2}" srcOrd="0" destOrd="0" presId="urn:microsoft.com/office/officeart/2008/layout/BendingPictureBlocks"/>
    <dgm:cxn modelId="{5764DB27-8274-4C14-96E4-FDB71B44D421}" type="presParOf" srcId="{CC192163-CD6C-422B-A976-BFBAF75FF3E2}" destId="{B06CCA3E-58B5-4429-9D21-007FBB6A3AB2}" srcOrd="0" destOrd="0" presId="urn:microsoft.com/office/officeart/2008/layout/BendingPictureBlocks"/>
    <dgm:cxn modelId="{DEE39E62-0F22-467B-9100-B07020CA7A14}"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482D346B-5F6F-47FB-9034-D85D361DD81A}" type="presOf" srcId="{19CCEB87-305D-4E48-84B8-1EA85244D5BB}" destId="{78C89192-6868-4DDA-9D94-4C22E8F40D37}" srcOrd="0" destOrd="0" presId="urn:microsoft.com/office/officeart/2008/layout/BendingPictureBlocks"/>
    <dgm:cxn modelId="{553F76C3-86AC-4E12-B5CE-A3B94D352864}"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4426057-16CE-46BB-ABDD-7B6077544219}" type="presParOf" srcId="{BF4BFA2F-8DE7-40C3-8A64-AD27EF521C2E}" destId="{CC192163-CD6C-422B-A976-BFBAF75FF3E2}" srcOrd="0" destOrd="0" presId="urn:microsoft.com/office/officeart/2008/layout/BendingPictureBlocks"/>
    <dgm:cxn modelId="{EA2C4646-8FC7-4AE5-AEC4-963292065838}" type="presParOf" srcId="{CC192163-CD6C-422B-A976-BFBAF75FF3E2}" destId="{B06CCA3E-58B5-4429-9D21-007FBB6A3AB2}" srcOrd="0" destOrd="0" presId="urn:microsoft.com/office/officeart/2008/layout/BendingPictureBlocks"/>
    <dgm:cxn modelId="{6CEBE881-BD6F-4D5F-88D7-B934D08B45E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BE287C42-CD8A-42CE-8E3E-73C352BD5920}" type="doc">
      <dgm:prSet loTypeId="urn:microsoft.com/office/officeart/2005/8/layout/bList2#9"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97AF2C5D-DB6F-498C-AA12-73645B799B1D}" type="presOf" srcId="{7A236058-1BB6-40B9-9348-7BFCF74797F7}" destId="{E0F6C998-5693-4BDD-9069-AF61DC425B3A}" srcOrd="1" destOrd="0" presId="urn:microsoft.com/office/officeart/2005/8/layout/bList2#9"/>
    <dgm:cxn modelId="{CB58C414-7829-4646-9EDD-838D30C6AA0D}" type="presOf" srcId="{7A236058-1BB6-40B9-9348-7BFCF74797F7}" destId="{8341A2DB-1040-453E-BC64-20AB0EC705B0}" srcOrd="0" destOrd="0" presId="urn:microsoft.com/office/officeart/2005/8/layout/bList2#9"/>
    <dgm:cxn modelId="{1E28FFC3-C34E-48FD-BFDA-BD09A9FD1F4A}" type="presOf" srcId="{BE287C42-CD8A-42CE-8E3E-73C352BD5920}" destId="{8120550C-BC87-497C-9931-B1A996EE60C0}" srcOrd="0" destOrd="0" presId="urn:microsoft.com/office/officeart/2005/8/layout/bList2#9"/>
    <dgm:cxn modelId="{FD6DD1D8-C034-48BB-8FFA-29BD3E37E4B3}" srcId="{BE287C42-CD8A-42CE-8E3E-73C352BD5920}" destId="{7A236058-1BB6-40B9-9348-7BFCF74797F7}" srcOrd="0" destOrd="0" parTransId="{724A6807-07F6-4EB7-8D8C-1F3642101DAC}" sibTransId="{E137A754-910B-4A5F-944B-024BF7FEDA5B}"/>
    <dgm:cxn modelId="{37DF8D32-B131-4432-B5CF-41B64C67C6E5}" type="presParOf" srcId="{8120550C-BC87-497C-9931-B1A996EE60C0}" destId="{DBB6DB41-98F6-46AA-B628-CAF983E62B48}" srcOrd="0" destOrd="0" presId="urn:microsoft.com/office/officeart/2005/8/layout/bList2#9"/>
    <dgm:cxn modelId="{0B989545-66F7-47EE-B7D7-415B607BD017}" type="presParOf" srcId="{DBB6DB41-98F6-46AA-B628-CAF983E62B48}" destId="{A523E08F-BB9E-46F9-A45A-A55A85EE4841}" srcOrd="0" destOrd="0" presId="urn:microsoft.com/office/officeart/2005/8/layout/bList2#9"/>
    <dgm:cxn modelId="{F7E4D833-F711-4565-90AE-F540ADF2EAF0}" type="presParOf" srcId="{DBB6DB41-98F6-46AA-B628-CAF983E62B48}" destId="{8341A2DB-1040-453E-BC64-20AB0EC705B0}" srcOrd="1" destOrd="0" presId="urn:microsoft.com/office/officeart/2005/8/layout/bList2#9"/>
    <dgm:cxn modelId="{10579B2A-40EE-4ABD-B1B5-C17FB70E3E96}" type="presParOf" srcId="{DBB6DB41-98F6-46AA-B628-CAF983E62B48}" destId="{E0F6C998-5693-4BDD-9069-AF61DC425B3A}" srcOrd="2" destOrd="0" presId="urn:microsoft.com/office/officeart/2005/8/layout/bList2#9"/>
    <dgm:cxn modelId="{A8BA148D-C19E-436B-984B-A9B03D6924CD}" type="presParOf" srcId="{DBB6DB41-98F6-46AA-B628-CAF983E62B48}" destId="{B6A09970-208A-49BF-904E-B64EBDB1A8AC}" srcOrd="3" destOrd="0" presId="urn:microsoft.com/office/officeart/2005/8/layout/bList2#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D73C130-8CE6-4D3B-A638-00E9E0394185}" type="presOf" srcId="{7AD6A0FB-6385-4900-90FB-68AF47774FF2}" destId="{BF4BFA2F-8DE7-40C3-8A64-AD27EF521C2E}" srcOrd="0" destOrd="0" presId="urn:microsoft.com/office/officeart/2008/layout/BendingPictureBlocks"/>
    <dgm:cxn modelId="{9F7F57DF-B075-4869-B1B0-2C5C04EEF1EC}"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D3591D9-29E1-4A64-B8FE-DE9861135D18}" type="presParOf" srcId="{BF4BFA2F-8DE7-40C3-8A64-AD27EF521C2E}" destId="{CC192163-CD6C-422B-A976-BFBAF75FF3E2}" srcOrd="0" destOrd="0" presId="urn:microsoft.com/office/officeart/2008/layout/BendingPictureBlocks"/>
    <dgm:cxn modelId="{2D86F9C5-2148-48C8-B4E7-A19484BBCEAC}" type="presParOf" srcId="{CC192163-CD6C-422B-A976-BFBAF75FF3E2}" destId="{B06CCA3E-58B5-4429-9D21-007FBB6A3AB2}" srcOrd="0" destOrd="0" presId="urn:microsoft.com/office/officeart/2008/layout/BendingPictureBlocks"/>
    <dgm:cxn modelId="{BFC3268B-44D7-4758-B674-4BEFAE09A5B5}"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C129B6D-C32F-4BA8-896F-69378B8D1C7E}" type="presOf" srcId="{7AD6A0FB-6385-4900-90FB-68AF47774FF2}" destId="{BF4BFA2F-8DE7-40C3-8A64-AD27EF521C2E}" srcOrd="0" destOrd="0" presId="urn:microsoft.com/office/officeart/2008/layout/BendingPictureBlocks"/>
    <dgm:cxn modelId="{5AADD8C4-1004-451D-B68C-772E1B446BA9}"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9D40BA0-B3D1-4DB9-A133-E4E90527EAEC}" type="presParOf" srcId="{BF4BFA2F-8DE7-40C3-8A64-AD27EF521C2E}" destId="{CC192163-CD6C-422B-A976-BFBAF75FF3E2}" srcOrd="0" destOrd="0" presId="urn:microsoft.com/office/officeart/2008/layout/BendingPictureBlocks"/>
    <dgm:cxn modelId="{6B3D864F-B493-4645-9F8E-7CF54F202A32}" type="presParOf" srcId="{CC192163-CD6C-422B-A976-BFBAF75FF3E2}" destId="{B06CCA3E-58B5-4429-9D21-007FBB6A3AB2}" srcOrd="0" destOrd="0" presId="urn:microsoft.com/office/officeart/2008/layout/BendingPictureBlocks"/>
    <dgm:cxn modelId="{810FCD1E-9E3F-4749-ADAE-A9462F6EC48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9C9C034-53E9-4468-B28D-F5206632869C}" type="presOf" srcId="{19CCEB87-305D-4E48-84B8-1EA85244D5BB}" destId="{78C89192-6868-4DDA-9D94-4C22E8F40D37}" srcOrd="0" destOrd="0" presId="urn:microsoft.com/office/officeart/2008/layout/BendingPictureBlocks"/>
    <dgm:cxn modelId="{9058A6A1-584F-49FD-8A12-8A462B6A1218}"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D9FA6600-B05B-4576-A972-A49659CE2919}" type="presParOf" srcId="{BF4BFA2F-8DE7-40C3-8A64-AD27EF521C2E}" destId="{CC192163-CD6C-422B-A976-BFBAF75FF3E2}" srcOrd="0" destOrd="0" presId="urn:microsoft.com/office/officeart/2008/layout/BendingPictureBlocks"/>
    <dgm:cxn modelId="{717333D1-E29F-4F72-9E4A-FB59B8E9414A}" type="presParOf" srcId="{CC192163-CD6C-422B-A976-BFBAF75FF3E2}" destId="{B06CCA3E-58B5-4429-9D21-007FBB6A3AB2}" srcOrd="0" destOrd="0" presId="urn:microsoft.com/office/officeart/2008/layout/BendingPictureBlocks"/>
    <dgm:cxn modelId="{887842E9-9668-45E1-9EEE-E0327295298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FC9982E7-DCAD-4835-B34B-F82A4E3A1CE0}" type="presOf" srcId="{19CCEB87-305D-4E48-84B8-1EA85244D5BB}" destId="{78C89192-6868-4DDA-9D94-4C22E8F40D37}" srcOrd="0" destOrd="0" presId="urn:microsoft.com/office/officeart/2008/layout/BendingPictureBlocks"/>
    <dgm:cxn modelId="{29C7EEBA-51DA-49C5-A851-8CC00328CC9B}"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525178C-DE56-4B29-8364-38ACBDDB2DCE}" type="presParOf" srcId="{BF4BFA2F-8DE7-40C3-8A64-AD27EF521C2E}" destId="{CC192163-CD6C-422B-A976-BFBAF75FF3E2}" srcOrd="0" destOrd="0" presId="urn:microsoft.com/office/officeart/2008/layout/BendingPictureBlocks"/>
    <dgm:cxn modelId="{36B12AAB-A8AA-41B3-8F6E-1EAD1AEA2A1B}" type="presParOf" srcId="{CC192163-CD6C-422B-A976-BFBAF75FF3E2}" destId="{B06CCA3E-58B5-4429-9D21-007FBB6A3AB2}" srcOrd="0" destOrd="0" presId="urn:microsoft.com/office/officeart/2008/layout/BendingPictureBlocks"/>
    <dgm:cxn modelId="{EB31AACB-1C68-46CD-B6D6-6C84E6B45721}"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E692893-8334-45BC-9F73-A7EE79412CA1}" type="presOf" srcId="{7AD6A0FB-6385-4900-90FB-68AF47774FF2}" destId="{BF4BFA2F-8DE7-40C3-8A64-AD27EF521C2E}" srcOrd="0" destOrd="0" presId="urn:microsoft.com/office/officeart/2008/layout/BendingPictureBlocks"/>
    <dgm:cxn modelId="{D73DA3AB-4739-46E6-8509-A7B10ABC9E3B}"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E7FEEBC8-E2BF-436C-AE2A-F45009E2347B}" type="presParOf" srcId="{BF4BFA2F-8DE7-40C3-8A64-AD27EF521C2E}" destId="{CC192163-CD6C-422B-A976-BFBAF75FF3E2}" srcOrd="0" destOrd="0" presId="urn:microsoft.com/office/officeart/2008/layout/BendingPictureBlocks"/>
    <dgm:cxn modelId="{179369F0-7B6A-43AA-98CC-9C53B60BE534}" type="presParOf" srcId="{CC192163-CD6C-422B-A976-BFBAF75FF3E2}" destId="{B06CCA3E-58B5-4429-9D21-007FBB6A3AB2}" srcOrd="0" destOrd="0" presId="urn:microsoft.com/office/officeart/2008/layout/BendingPictureBlocks"/>
    <dgm:cxn modelId="{E87527EA-F4CB-40BB-AE17-511DDE474D99}"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1D15F54-66C7-42DC-887A-454B7CA56D60}" type="presOf" srcId="{19CCEB87-305D-4E48-84B8-1EA85244D5BB}" destId="{78C89192-6868-4DDA-9D94-4C22E8F40D37}" srcOrd="0" destOrd="0" presId="urn:microsoft.com/office/officeart/2008/layout/BendingPictureBlocks"/>
    <dgm:cxn modelId="{73ACC60E-0018-4E74-B631-E11CD89BE91C}"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B3B051F-6D12-494E-9A84-84799E8DD857}" type="presParOf" srcId="{BF4BFA2F-8DE7-40C3-8A64-AD27EF521C2E}" destId="{CC192163-CD6C-422B-A976-BFBAF75FF3E2}" srcOrd="0" destOrd="0" presId="urn:microsoft.com/office/officeart/2008/layout/BendingPictureBlocks"/>
    <dgm:cxn modelId="{B927C1AE-7351-4F90-AC17-1E8D14CD68B6}" type="presParOf" srcId="{CC192163-CD6C-422B-A976-BFBAF75FF3E2}" destId="{B06CCA3E-58B5-4429-9D21-007FBB6A3AB2}" srcOrd="0" destOrd="0" presId="urn:microsoft.com/office/officeart/2008/layout/BendingPictureBlocks"/>
    <dgm:cxn modelId="{EC6F0543-E203-4B4F-972F-A83C4A745E8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E4654BB-1829-4AAB-A7CC-719F5779CC2F}" type="presOf" srcId="{19CCEB87-305D-4E48-84B8-1EA85244D5BB}" destId="{78C89192-6868-4DDA-9D94-4C22E8F40D37}" srcOrd="0" destOrd="0" presId="urn:microsoft.com/office/officeart/2008/layout/BendingPictureBlocks"/>
    <dgm:cxn modelId="{F03FE153-DB4D-4B13-93CC-A8E4CDE33B0E}"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78B4170-4840-4184-A232-DD89D10DFAC8}" type="presParOf" srcId="{BF4BFA2F-8DE7-40C3-8A64-AD27EF521C2E}" destId="{CC192163-CD6C-422B-A976-BFBAF75FF3E2}" srcOrd="0" destOrd="0" presId="urn:microsoft.com/office/officeart/2008/layout/BendingPictureBlocks"/>
    <dgm:cxn modelId="{3DBA8E39-C77F-4607-8EFE-1F63E84AE5B1}" type="presParOf" srcId="{CC192163-CD6C-422B-A976-BFBAF75FF3E2}" destId="{B06CCA3E-58B5-4429-9D21-007FBB6A3AB2}" srcOrd="0" destOrd="0" presId="urn:microsoft.com/office/officeart/2008/layout/BendingPictureBlocks"/>
    <dgm:cxn modelId="{379932A7-06CB-4932-AAE6-975E61010132}"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32DBE98-BF5A-43BF-B8ED-463E2DB8939A}"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BB06313-68F1-4DE5-8021-32979DAA9E50}" type="presOf" srcId="{19CCEB87-305D-4E48-84B8-1EA85244D5BB}" destId="{78C89192-6868-4DDA-9D94-4C22E8F40D37}" srcOrd="0" destOrd="0" presId="urn:microsoft.com/office/officeart/2008/layout/BendingPictureBlocks"/>
    <dgm:cxn modelId="{70C94C94-1DE7-400D-B0FF-7F18451D9709}" type="presParOf" srcId="{BF4BFA2F-8DE7-40C3-8A64-AD27EF521C2E}" destId="{CC192163-CD6C-422B-A976-BFBAF75FF3E2}" srcOrd="0" destOrd="0" presId="urn:microsoft.com/office/officeart/2008/layout/BendingPictureBlocks"/>
    <dgm:cxn modelId="{645BE795-8A59-489A-B1B8-020001AF2903}" type="presParOf" srcId="{CC192163-CD6C-422B-A976-BFBAF75FF3E2}" destId="{B06CCA3E-58B5-4429-9D21-007FBB6A3AB2}" srcOrd="0" destOrd="0" presId="urn:microsoft.com/office/officeart/2008/layout/BendingPictureBlocks"/>
    <dgm:cxn modelId="{E824D029-4A42-4CB9-BD6C-31547C77709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189A2E0A-5CCE-4029-97BB-F20C30AD37F8}"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8A2B1A9-5DFE-46EF-B811-2556DF7D404C}" type="presOf" srcId="{7AD6A0FB-6385-4900-90FB-68AF47774FF2}" destId="{BF4BFA2F-8DE7-40C3-8A64-AD27EF521C2E}" srcOrd="0" destOrd="0" presId="urn:microsoft.com/office/officeart/2008/layout/BendingPictureBlocks"/>
    <dgm:cxn modelId="{CE22F719-671B-44D7-83C5-E40298CF2321}" type="presParOf" srcId="{BF4BFA2F-8DE7-40C3-8A64-AD27EF521C2E}" destId="{CC192163-CD6C-422B-A976-BFBAF75FF3E2}" srcOrd="0" destOrd="0" presId="urn:microsoft.com/office/officeart/2008/layout/BendingPictureBlocks"/>
    <dgm:cxn modelId="{43D41284-B959-4DE4-B1C4-D8A8FE216480}" type="presParOf" srcId="{CC192163-CD6C-422B-A976-BFBAF75FF3E2}" destId="{B06CCA3E-58B5-4429-9D21-007FBB6A3AB2}" srcOrd="0" destOrd="0" presId="urn:microsoft.com/office/officeart/2008/layout/BendingPictureBlocks"/>
    <dgm:cxn modelId="{71518F02-3050-4215-AAB4-5C192B49620C}"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D16D9D8-1A79-4C4D-84BE-197338681272}" type="presOf" srcId="{19CCEB87-305D-4E48-84B8-1EA85244D5BB}" destId="{78C89192-6868-4DDA-9D94-4C22E8F40D37}" srcOrd="0" destOrd="0" presId="urn:microsoft.com/office/officeart/2008/layout/BendingPictureBlocks"/>
    <dgm:cxn modelId="{854A08DF-3D04-4415-816C-5D1872F4962C}"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4AD2AA8C-8924-487E-94F0-0656E995624B}" type="presParOf" srcId="{BF4BFA2F-8DE7-40C3-8A64-AD27EF521C2E}" destId="{CC192163-CD6C-422B-A976-BFBAF75FF3E2}" srcOrd="0" destOrd="0" presId="urn:microsoft.com/office/officeart/2008/layout/BendingPictureBlocks"/>
    <dgm:cxn modelId="{23D9D6E7-6A95-44A1-93EF-69C011BAD759}" type="presParOf" srcId="{CC192163-CD6C-422B-A976-BFBAF75FF3E2}" destId="{B06CCA3E-58B5-4429-9D21-007FBB6A3AB2}" srcOrd="0" destOrd="0" presId="urn:microsoft.com/office/officeart/2008/layout/BendingPictureBlocks"/>
    <dgm:cxn modelId="{4B6C2507-0ACD-4D89-AD77-FABA222CA7AB}"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BE287C42-CD8A-42CE-8E3E-73C352BD5920}" type="doc">
      <dgm:prSet loTypeId="urn:microsoft.com/office/officeart/2005/8/layout/bList2#10" loCatId="picture" qsTypeId="urn:microsoft.com/office/officeart/2005/8/quickstyle/simple1" qsCatId="simple" csTypeId="urn:microsoft.com/office/officeart/2005/8/colors/colorful5" csCatId="colorful" phldr="1"/>
      <dgm:spPr/>
    </dgm:pt>
    <dgm:pt modelId="{7A236058-1BB6-40B9-9348-7BFCF74797F7}">
      <dgm:prSet phldrT="[Text]" custT="1"/>
      <dgm:spPr>
        <a:noFill/>
        <a:ln>
          <a:noFill/>
        </a:ln>
      </dgm:spPr>
      <dgm:t>
        <a:bodyPr/>
        <a:lstStyle/>
        <a:p>
          <a:r>
            <a:rPr lang="en-US" sz="2000" dirty="0" smtClean="0">
              <a:latin typeface="+mj-lt"/>
            </a:rPr>
            <a:t> </a:t>
          </a:r>
          <a:endParaRPr lang="en-US" sz="2000" dirty="0">
            <a:latin typeface="+mj-lt"/>
          </a:endParaRPr>
        </a:p>
      </dgm:t>
    </dgm:pt>
    <dgm:pt modelId="{E137A754-910B-4A5F-944B-024BF7FEDA5B}" type="sibTrans" cxnId="{FD6DD1D8-C034-48BB-8FFA-29BD3E37E4B3}">
      <dgm:prSet/>
      <dgm:spPr/>
      <dgm:t>
        <a:bodyPr/>
        <a:lstStyle/>
        <a:p>
          <a:endParaRPr lang="en-US" sz="1050">
            <a:latin typeface="+mj-lt"/>
          </a:endParaRPr>
        </a:p>
      </dgm:t>
    </dgm:pt>
    <dgm:pt modelId="{724A6807-07F6-4EB7-8D8C-1F3642101DAC}" type="parTrans" cxnId="{FD6DD1D8-C034-48BB-8FFA-29BD3E37E4B3}">
      <dgm:prSet/>
      <dgm:spPr/>
      <dgm:t>
        <a:bodyPr/>
        <a:lstStyle/>
        <a:p>
          <a:endParaRPr lang="en-US" sz="1050">
            <a:latin typeface="+mj-lt"/>
          </a:endParaRPr>
        </a:p>
      </dgm:t>
    </dgm:pt>
    <dgm:pt modelId="{8120550C-BC87-497C-9931-B1A996EE60C0}" type="pres">
      <dgm:prSet presAssocID="{BE287C42-CD8A-42CE-8E3E-73C352BD5920}" presName="diagram" presStyleCnt="0">
        <dgm:presLayoutVars>
          <dgm:dir/>
          <dgm:animLvl val="lvl"/>
          <dgm:resizeHandles val="exact"/>
        </dgm:presLayoutVars>
      </dgm:prSet>
      <dgm:spPr/>
    </dgm:pt>
    <dgm:pt modelId="{DBB6DB41-98F6-46AA-B628-CAF983E62B48}" type="pres">
      <dgm:prSet presAssocID="{7A236058-1BB6-40B9-9348-7BFCF74797F7}" presName="compNode" presStyleCnt="0"/>
      <dgm:spPr/>
    </dgm:pt>
    <dgm:pt modelId="{A523E08F-BB9E-46F9-A45A-A55A85EE4841}" type="pres">
      <dgm:prSet presAssocID="{7A236058-1BB6-40B9-9348-7BFCF74797F7}" presName="childRect" presStyleLbl="bgAcc1" presStyleIdx="0" presStyleCnt="1">
        <dgm:presLayoutVars>
          <dgm:bulletEnabled val="1"/>
        </dgm:presLayoutVars>
      </dgm:prSet>
      <dgm:spPr>
        <a:noFill/>
        <a:ln>
          <a:noFill/>
        </a:ln>
      </dgm:spPr>
    </dgm:pt>
    <dgm:pt modelId="{8341A2DB-1040-453E-BC64-20AB0EC705B0}" type="pres">
      <dgm:prSet presAssocID="{7A236058-1BB6-40B9-9348-7BFCF74797F7}" presName="parentText" presStyleLbl="node1" presStyleIdx="0" presStyleCnt="0">
        <dgm:presLayoutVars>
          <dgm:chMax val="0"/>
          <dgm:bulletEnabled val="1"/>
        </dgm:presLayoutVars>
      </dgm:prSet>
      <dgm:spPr/>
      <dgm:t>
        <a:bodyPr/>
        <a:lstStyle/>
        <a:p>
          <a:endParaRPr lang="en-US"/>
        </a:p>
      </dgm:t>
    </dgm:pt>
    <dgm:pt modelId="{E0F6C998-5693-4BDD-9069-AF61DC425B3A}" type="pres">
      <dgm:prSet presAssocID="{7A236058-1BB6-40B9-9348-7BFCF74797F7}" presName="parentRect" presStyleLbl="alignNode1" presStyleIdx="0" presStyleCnt="1"/>
      <dgm:spPr/>
      <dgm:t>
        <a:bodyPr/>
        <a:lstStyle/>
        <a:p>
          <a:endParaRPr lang="en-US"/>
        </a:p>
      </dgm:t>
    </dgm:pt>
    <dgm:pt modelId="{B6A09970-208A-49BF-904E-B64EBDB1A8AC}" type="pres">
      <dgm:prSet presAssocID="{7A236058-1BB6-40B9-9348-7BFCF74797F7}" presName="adorn" presStyleLbl="fgAccFollowNode1" presStyleIdx="0" presStyleCnt="1" custScaleX="591251" custScaleY="591653" custLinFactNeighborX="54828" custLinFactNeighborY="55029"/>
      <dgm:spPr>
        <a:ln w="19050">
          <a:solidFill>
            <a:schemeClr val="tx1">
              <a:lumMod val="65000"/>
              <a:lumOff val="35000"/>
              <a:alpha val="90000"/>
            </a:schemeClr>
          </a:solidFill>
        </a:ln>
      </dgm:spPr>
      <dgm:t>
        <a:bodyPr/>
        <a:lstStyle/>
        <a:p>
          <a:endParaRPr lang="en-US"/>
        </a:p>
      </dgm:t>
    </dgm:pt>
  </dgm:ptLst>
  <dgm:cxnLst>
    <dgm:cxn modelId="{079C1271-17B7-4B68-8C9F-EF00000FA4D8}" type="presOf" srcId="{7A236058-1BB6-40B9-9348-7BFCF74797F7}" destId="{E0F6C998-5693-4BDD-9069-AF61DC425B3A}" srcOrd="1" destOrd="0" presId="urn:microsoft.com/office/officeart/2005/8/layout/bList2#10"/>
    <dgm:cxn modelId="{3F802C52-3992-4560-B543-460163F8A169}" type="presOf" srcId="{7A236058-1BB6-40B9-9348-7BFCF74797F7}" destId="{8341A2DB-1040-453E-BC64-20AB0EC705B0}" srcOrd="0" destOrd="0" presId="urn:microsoft.com/office/officeart/2005/8/layout/bList2#10"/>
    <dgm:cxn modelId="{FD6DD1D8-C034-48BB-8FFA-29BD3E37E4B3}" srcId="{BE287C42-CD8A-42CE-8E3E-73C352BD5920}" destId="{7A236058-1BB6-40B9-9348-7BFCF74797F7}" srcOrd="0" destOrd="0" parTransId="{724A6807-07F6-4EB7-8D8C-1F3642101DAC}" sibTransId="{E137A754-910B-4A5F-944B-024BF7FEDA5B}"/>
    <dgm:cxn modelId="{09A79A37-4DE8-4E58-9C8A-A33F69464BA1}" type="presOf" srcId="{BE287C42-CD8A-42CE-8E3E-73C352BD5920}" destId="{8120550C-BC87-497C-9931-B1A996EE60C0}" srcOrd="0" destOrd="0" presId="urn:microsoft.com/office/officeart/2005/8/layout/bList2#10"/>
    <dgm:cxn modelId="{9290BEB9-51E5-4597-AC91-20F9A496C3E7}" type="presParOf" srcId="{8120550C-BC87-497C-9931-B1A996EE60C0}" destId="{DBB6DB41-98F6-46AA-B628-CAF983E62B48}" srcOrd="0" destOrd="0" presId="urn:microsoft.com/office/officeart/2005/8/layout/bList2#10"/>
    <dgm:cxn modelId="{BCEC076F-1552-4EFE-B220-3B43CFC52676}" type="presParOf" srcId="{DBB6DB41-98F6-46AA-B628-CAF983E62B48}" destId="{A523E08F-BB9E-46F9-A45A-A55A85EE4841}" srcOrd="0" destOrd="0" presId="urn:microsoft.com/office/officeart/2005/8/layout/bList2#10"/>
    <dgm:cxn modelId="{9C3B34E8-A652-4ADE-A7E5-C91EA2B3A2C7}" type="presParOf" srcId="{DBB6DB41-98F6-46AA-B628-CAF983E62B48}" destId="{8341A2DB-1040-453E-BC64-20AB0EC705B0}" srcOrd="1" destOrd="0" presId="urn:microsoft.com/office/officeart/2005/8/layout/bList2#10"/>
    <dgm:cxn modelId="{97C15253-D226-4DF9-B4E7-83A8F4DA3553}" type="presParOf" srcId="{DBB6DB41-98F6-46AA-B628-CAF983E62B48}" destId="{E0F6C998-5693-4BDD-9069-AF61DC425B3A}" srcOrd="2" destOrd="0" presId="urn:microsoft.com/office/officeart/2005/8/layout/bList2#10"/>
    <dgm:cxn modelId="{BFED65E1-2EB3-4CB7-9B77-B37C05D6E34D}" type="presParOf" srcId="{DBB6DB41-98F6-46AA-B628-CAF983E62B48}" destId="{B6A09970-208A-49BF-904E-B64EBDB1A8AC}" srcOrd="3" destOrd="0" presId="urn:microsoft.com/office/officeart/2005/8/layout/bList2#10"/>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06856EC1-8949-4C48-9AF8-60B20624FFB5}" type="presOf" srcId="{19CCEB87-305D-4E48-84B8-1EA85244D5BB}" destId="{78C89192-6868-4DDA-9D94-4C22E8F40D37}" srcOrd="0" destOrd="0" presId="urn:microsoft.com/office/officeart/2008/layout/BendingPictureBlocks"/>
    <dgm:cxn modelId="{DCB75B59-5D26-4386-948B-9D646FE6E6F6}"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34E9ECC-23FB-43B0-84E8-A77E47CFB281}" type="presParOf" srcId="{BF4BFA2F-8DE7-40C3-8A64-AD27EF521C2E}" destId="{CC192163-CD6C-422B-A976-BFBAF75FF3E2}" srcOrd="0" destOrd="0" presId="urn:microsoft.com/office/officeart/2008/layout/BendingPictureBlocks"/>
    <dgm:cxn modelId="{30DC6B41-713F-4248-AE97-6D90DAD451E5}" type="presParOf" srcId="{CC192163-CD6C-422B-A976-BFBAF75FF3E2}" destId="{B06CCA3E-58B5-4429-9D21-007FBB6A3AB2}" srcOrd="0" destOrd="0" presId="urn:microsoft.com/office/officeart/2008/layout/BendingPictureBlocks"/>
    <dgm:cxn modelId="{552CBA66-73C0-4FE5-8C6E-453545A2F48D}"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0137634-460E-46F7-BE52-DB4634379ADA}" type="presOf" srcId="{19CCEB87-305D-4E48-84B8-1EA85244D5BB}" destId="{78C89192-6868-4DDA-9D94-4C22E8F40D37}" srcOrd="0" destOrd="0" presId="urn:microsoft.com/office/officeart/2008/layout/BendingPictureBlocks"/>
    <dgm:cxn modelId="{63C1AEA5-ACED-4165-BB22-E09B6F6F87E1}"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6DA71F64-BD5D-4B90-9FB1-A6DC3F282276}" type="presParOf" srcId="{BF4BFA2F-8DE7-40C3-8A64-AD27EF521C2E}" destId="{CC192163-CD6C-422B-A976-BFBAF75FF3E2}" srcOrd="0" destOrd="0" presId="urn:microsoft.com/office/officeart/2008/layout/BendingPictureBlocks"/>
    <dgm:cxn modelId="{A92027B4-F71F-49C1-8AAE-292444F483E3}" type="presParOf" srcId="{CC192163-CD6C-422B-A976-BFBAF75FF3E2}" destId="{B06CCA3E-58B5-4429-9D21-007FBB6A3AB2}" srcOrd="0" destOrd="0" presId="urn:microsoft.com/office/officeart/2008/layout/BendingPictureBlocks"/>
    <dgm:cxn modelId="{4854F165-8594-4618-982D-29AE976B18E5}"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CC725651-9982-4CA6-9759-77EAA8A9FAB5}"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33B40F2-4544-4C8D-A194-810E164CBBD4}" type="presOf" srcId="{7AD6A0FB-6385-4900-90FB-68AF47774FF2}" destId="{BF4BFA2F-8DE7-40C3-8A64-AD27EF521C2E}" srcOrd="0" destOrd="0" presId="urn:microsoft.com/office/officeart/2008/layout/BendingPictureBlocks"/>
    <dgm:cxn modelId="{23B4632D-C15B-40A2-82F2-152E616DA8ED}" type="presParOf" srcId="{BF4BFA2F-8DE7-40C3-8A64-AD27EF521C2E}" destId="{CC192163-CD6C-422B-A976-BFBAF75FF3E2}" srcOrd="0" destOrd="0" presId="urn:microsoft.com/office/officeart/2008/layout/BendingPictureBlocks"/>
    <dgm:cxn modelId="{55010DFF-5CB7-4ED6-91EA-A5462BEB24BE}" type="presParOf" srcId="{CC192163-CD6C-422B-A976-BFBAF75FF3E2}" destId="{B06CCA3E-58B5-4429-9D21-007FBB6A3AB2}" srcOrd="0" destOrd="0" presId="urn:microsoft.com/office/officeart/2008/layout/BendingPictureBlocks"/>
    <dgm:cxn modelId="{1A9EF141-E397-42F4-9B9B-84AA942EBAF7}"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28EC0DE4-5FE9-47C1-A743-0F8FCB66BADD}" type="presOf" srcId="{19CCEB87-305D-4E48-84B8-1EA85244D5BB}" destId="{78C89192-6868-4DDA-9D94-4C22E8F40D37}" srcOrd="0" destOrd="0" presId="urn:microsoft.com/office/officeart/2008/layout/BendingPictureBlocks"/>
    <dgm:cxn modelId="{D79EB4FC-5225-4DCF-B993-84448D91CAE0}"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FE51BD9A-5058-44FE-98C9-7EB047738B63}" type="presParOf" srcId="{BF4BFA2F-8DE7-40C3-8A64-AD27EF521C2E}" destId="{CC192163-CD6C-422B-A976-BFBAF75FF3E2}" srcOrd="0" destOrd="0" presId="urn:microsoft.com/office/officeart/2008/layout/BendingPictureBlocks"/>
    <dgm:cxn modelId="{E59A4EE2-A374-48AD-AF80-EEB9D9FA7B02}" type="presParOf" srcId="{CC192163-CD6C-422B-A976-BFBAF75FF3E2}" destId="{B06CCA3E-58B5-4429-9D21-007FBB6A3AB2}" srcOrd="0" destOrd="0" presId="urn:microsoft.com/office/officeart/2008/layout/BendingPictureBlocks"/>
    <dgm:cxn modelId="{15867452-1185-4A1F-923F-B2020404C70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1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190F24C-D739-44A6-95B9-E377F3A5BF15}" type="presOf" srcId="{19CCEB87-305D-4E48-84B8-1EA85244D5BB}" destId="{78C89192-6868-4DDA-9D94-4C22E8F40D37}" srcOrd="0" destOrd="0" presId="urn:microsoft.com/office/officeart/2008/layout/BendingPictureBlocks"/>
    <dgm:cxn modelId="{11C56541-4ECF-4DE4-9A4F-F394C897B01A}"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051DEF17-8E8F-4006-876D-A847937CAF3B}" type="presParOf" srcId="{BF4BFA2F-8DE7-40C3-8A64-AD27EF521C2E}" destId="{CC192163-CD6C-422B-A976-BFBAF75FF3E2}" srcOrd="0" destOrd="0" presId="urn:microsoft.com/office/officeart/2008/layout/BendingPictureBlocks"/>
    <dgm:cxn modelId="{ADF927D5-9502-41F3-B69A-7FC1FAFE7869}" type="presParOf" srcId="{CC192163-CD6C-422B-A976-BFBAF75FF3E2}" destId="{B06CCA3E-58B5-4429-9D21-007FBB6A3AB2}" srcOrd="0" destOrd="0" presId="urn:microsoft.com/office/officeart/2008/layout/BendingPictureBlocks"/>
    <dgm:cxn modelId="{31AEA975-6610-4EE1-97FE-920F96DA8E80}"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1"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7C1523D7-06D9-4273-80E0-5DEAE1286A7C}" type="presOf" srcId="{19CCEB87-305D-4E48-84B8-1EA85244D5BB}" destId="{78C89192-6868-4DDA-9D94-4C22E8F40D37}" srcOrd="0" destOrd="0" presId="urn:microsoft.com/office/officeart/2008/layout/BendingPictureBlocks"/>
    <dgm:cxn modelId="{0A30F37A-AA31-40F4-85D8-04DF0339B3E8}"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8BBF820B-161F-49B8-A974-90F71151D187}" type="presParOf" srcId="{BF4BFA2F-8DE7-40C3-8A64-AD27EF521C2E}" destId="{CC192163-CD6C-422B-A976-BFBAF75FF3E2}" srcOrd="0" destOrd="0" presId="urn:microsoft.com/office/officeart/2008/layout/BendingPictureBlocks"/>
    <dgm:cxn modelId="{F2FA31F5-2E6C-43EC-BB5D-35C8A4E923E5}" type="presParOf" srcId="{CC192163-CD6C-422B-A976-BFBAF75FF3E2}" destId="{B06CCA3E-58B5-4429-9D21-007FBB6A3AB2}" srcOrd="0" destOrd="0" presId="urn:microsoft.com/office/officeart/2008/layout/BendingPictureBlocks"/>
    <dgm:cxn modelId="{733B00D2-21C5-4C88-8F77-FB5A663FC83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2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DB87CD9E-ECE7-42A0-9B2F-12E0031924CB}"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5FA355B7-C9CA-4524-92C3-E5C161AD6A31}" type="presOf" srcId="{7AD6A0FB-6385-4900-90FB-68AF47774FF2}" destId="{BF4BFA2F-8DE7-40C3-8A64-AD27EF521C2E}" srcOrd="0" destOrd="0" presId="urn:microsoft.com/office/officeart/2008/layout/BendingPictureBlocks"/>
    <dgm:cxn modelId="{048ECDE9-ECA2-4C3B-925A-44B24D9E3381}" type="presParOf" srcId="{BF4BFA2F-8DE7-40C3-8A64-AD27EF521C2E}" destId="{CC192163-CD6C-422B-A976-BFBAF75FF3E2}" srcOrd="0" destOrd="0" presId="urn:microsoft.com/office/officeart/2008/layout/BendingPictureBlocks"/>
    <dgm:cxn modelId="{B727181A-D0CF-427F-8220-B25078A8F164}" type="presParOf" srcId="{CC192163-CD6C-422B-A976-BFBAF75FF3E2}" destId="{B06CCA3E-58B5-4429-9D21-007FBB6A3AB2}" srcOrd="0" destOrd="0" presId="urn:microsoft.com/office/officeart/2008/layout/BendingPictureBlocks"/>
    <dgm:cxn modelId="{F1C5E7B6-9952-4535-9E7C-DB2200033B0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1"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6F8C52E4-BC60-4D22-97AB-69A128058678}" type="presOf" srcId="{7AD6A0FB-6385-4900-90FB-68AF47774FF2}" destId="{BF4BFA2F-8DE7-40C3-8A64-AD27EF521C2E}" srcOrd="0" destOrd="0" presId="urn:microsoft.com/office/officeart/2008/layout/BendingPictureBlocks"/>
    <dgm:cxn modelId="{64CD25CE-B904-4C69-8011-72CA577FD353}" type="presOf" srcId="{19CCEB87-305D-4E48-84B8-1EA85244D5BB}" destId="{78C89192-6868-4DDA-9D94-4C22E8F40D37}"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C64B5947-B717-431B-ACA7-0C92A970C011}" type="presParOf" srcId="{BF4BFA2F-8DE7-40C3-8A64-AD27EF521C2E}" destId="{CC192163-CD6C-422B-A976-BFBAF75FF3E2}" srcOrd="0" destOrd="0" presId="urn:microsoft.com/office/officeart/2008/layout/BendingPictureBlocks"/>
    <dgm:cxn modelId="{0CBC88DC-52F9-4318-827B-4503918C4576}" type="presParOf" srcId="{CC192163-CD6C-422B-A976-BFBAF75FF3E2}" destId="{B06CCA3E-58B5-4429-9D21-007FBB6A3AB2}" srcOrd="0" destOrd="0" presId="urn:microsoft.com/office/officeart/2008/layout/BendingPictureBlocks"/>
    <dgm:cxn modelId="{122009CD-D1DD-4598-A9D8-844617A9935E}"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3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BC5ABCEE-1651-4A2D-AC73-7D7B2E25E924}" type="presOf" srcId="{19CCEB87-305D-4E48-84B8-1EA85244D5BB}" destId="{78C89192-6868-4DDA-9D94-4C22E8F40D37}" srcOrd="0" destOrd="0" presId="urn:microsoft.com/office/officeart/2008/layout/BendingPictureBlocks"/>
    <dgm:cxn modelId="{3CCB09BA-3EEB-4619-BE47-11435E127F87}"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103C34CE-169A-48BA-BA68-63D78E757811}" type="presParOf" srcId="{BF4BFA2F-8DE7-40C3-8A64-AD27EF521C2E}" destId="{CC192163-CD6C-422B-A976-BFBAF75FF3E2}" srcOrd="0" destOrd="0" presId="urn:microsoft.com/office/officeart/2008/layout/BendingPictureBlocks"/>
    <dgm:cxn modelId="{B33CA4A9-4AD5-492B-B5E2-B56F1672CDAB}" type="presParOf" srcId="{CC192163-CD6C-422B-A976-BFBAF75FF3E2}" destId="{B06CCA3E-58B5-4429-9D21-007FBB6A3AB2}" srcOrd="0" destOrd="0" presId="urn:microsoft.com/office/officeart/2008/layout/BendingPictureBlocks"/>
    <dgm:cxn modelId="{2F1B095E-16B5-44FC-A3DE-F73AC20F55F8}"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41"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7AD6A0FB-6385-4900-90FB-68AF47774FF2}" type="doc">
      <dgm:prSet loTypeId="urn:microsoft.com/office/officeart/2008/layout/BendingPictureBlocks" loCatId="picture" qsTypeId="urn:microsoft.com/office/officeart/2005/8/quickstyle/simple1" qsCatId="simple" csTypeId="urn:microsoft.com/office/officeart/2005/8/colors/accent1_2" csCatId="accent1" phldr="1"/>
      <dgm:spPr/>
      <dgm:t>
        <a:bodyPr/>
        <a:lstStyle/>
        <a:p>
          <a:endParaRPr lang="en-US"/>
        </a:p>
      </dgm:t>
    </dgm:pt>
    <dgm:pt modelId="{19CCEB87-305D-4E48-84B8-1EA85244D5BB}">
      <dgm:prSet phldrT="[Text]"/>
      <dgm:spPr>
        <a:noFill/>
        <a:ln>
          <a:noFill/>
        </a:ln>
      </dgm:spPr>
      <dgm:t>
        <a:bodyPr/>
        <a:lstStyle/>
        <a:p>
          <a:endParaRPr lang="en-US" dirty="0"/>
        </a:p>
      </dgm:t>
    </dgm:pt>
    <dgm:pt modelId="{5C0700C0-70B2-4C16-B786-AE01EFDD22F0}" type="parTrans" cxnId="{3EEAAFD3-BA6E-46B2-9A6A-470CE48E1F3B}">
      <dgm:prSet/>
      <dgm:spPr/>
      <dgm:t>
        <a:bodyPr/>
        <a:lstStyle/>
        <a:p>
          <a:endParaRPr lang="en-US"/>
        </a:p>
      </dgm:t>
    </dgm:pt>
    <dgm:pt modelId="{F62F98B1-1630-4CBE-9FF4-1459CE981F32}" type="sibTrans" cxnId="{3EEAAFD3-BA6E-46B2-9A6A-470CE48E1F3B}">
      <dgm:prSet/>
      <dgm:spPr/>
      <dgm:t>
        <a:bodyPr/>
        <a:lstStyle/>
        <a:p>
          <a:endParaRPr lang="en-US"/>
        </a:p>
      </dgm:t>
    </dgm:pt>
    <dgm:pt modelId="{BF4BFA2F-8DE7-40C3-8A64-AD27EF521C2E}" type="pres">
      <dgm:prSet presAssocID="{7AD6A0FB-6385-4900-90FB-68AF47774FF2}" presName="Name0" presStyleCnt="0">
        <dgm:presLayoutVars>
          <dgm:dir/>
          <dgm:resizeHandles/>
        </dgm:presLayoutVars>
      </dgm:prSet>
      <dgm:spPr/>
      <dgm:t>
        <a:bodyPr/>
        <a:lstStyle/>
        <a:p>
          <a:endParaRPr lang="en-US"/>
        </a:p>
      </dgm:t>
    </dgm:pt>
    <dgm:pt modelId="{CC192163-CD6C-422B-A976-BFBAF75FF3E2}" type="pres">
      <dgm:prSet presAssocID="{19CCEB87-305D-4E48-84B8-1EA85244D5BB}" presName="composite" presStyleCnt="0"/>
      <dgm:spPr/>
    </dgm:pt>
    <dgm:pt modelId="{B06CCA3E-58B5-4429-9D21-007FBB6A3AB2}" type="pres">
      <dgm:prSet presAssocID="{19CCEB87-305D-4E48-84B8-1EA85244D5BB}" presName="rect1" presStyleLbl="bgImgPlace1" presStyleIdx="0" presStyleCnt="1" custScaleX="392169" custScaleY="320240" custLinFactNeighborX="-1224" custLinFactNeighborY="-876"/>
      <dgm:spPr>
        <a:ln w="19050">
          <a:solidFill>
            <a:schemeClr val="tx1">
              <a:lumMod val="65000"/>
              <a:lumOff val="35000"/>
            </a:schemeClr>
          </a:solidFill>
        </a:ln>
      </dgm:spPr>
      <dgm:t>
        <a:bodyPr/>
        <a:lstStyle/>
        <a:p>
          <a:endParaRPr lang="en-US"/>
        </a:p>
      </dgm:t>
    </dgm:pt>
    <dgm:pt modelId="{78C89192-6868-4DDA-9D94-4C22E8F40D37}" type="pres">
      <dgm:prSet presAssocID="{19CCEB87-305D-4E48-84B8-1EA85244D5BB}" presName="rect2" presStyleLbl="node1" presStyleIdx="0" presStyleCnt="1" custFlipHor="1" custScaleX="8904" custScaleY="7829">
        <dgm:presLayoutVars>
          <dgm:bulletEnabled val="1"/>
        </dgm:presLayoutVars>
      </dgm:prSet>
      <dgm:spPr/>
      <dgm:t>
        <a:bodyPr/>
        <a:lstStyle/>
        <a:p>
          <a:endParaRPr lang="en-US"/>
        </a:p>
      </dgm:t>
    </dgm:pt>
  </dgm:ptLst>
  <dgm:cxnLst>
    <dgm:cxn modelId="{92B0C947-5086-46E2-BFAC-ED2314D47249}" type="presOf" srcId="{19CCEB87-305D-4E48-84B8-1EA85244D5BB}" destId="{78C89192-6868-4DDA-9D94-4C22E8F40D37}" srcOrd="0" destOrd="0" presId="urn:microsoft.com/office/officeart/2008/layout/BendingPictureBlocks"/>
    <dgm:cxn modelId="{AFDDE9A0-F411-485D-841E-F1D8332F20DD}" type="presOf" srcId="{7AD6A0FB-6385-4900-90FB-68AF47774FF2}" destId="{BF4BFA2F-8DE7-40C3-8A64-AD27EF521C2E}" srcOrd="0" destOrd="0" presId="urn:microsoft.com/office/officeart/2008/layout/BendingPictureBlocks"/>
    <dgm:cxn modelId="{3EEAAFD3-BA6E-46B2-9A6A-470CE48E1F3B}" srcId="{7AD6A0FB-6385-4900-90FB-68AF47774FF2}" destId="{19CCEB87-305D-4E48-84B8-1EA85244D5BB}" srcOrd="0" destOrd="0" parTransId="{5C0700C0-70B2-4C16-B786-AE01EFDD22F0}" sibTransId="{F62F98B1-1630-4CBE-9FF4-1459CE981F32}"/>
    <dgm:cxn modelId="{BAF91B5D-54E3-4310-9C47-0504A9902173}" type="presParOf" srcId="{BF4BFA2F-8DE7-40C3-8A64-AD27EF521C2E}" destId="{CC192163-CD6C-422B-A976-BFBAF75FF3E2}" srcOrd="0" destOrd="0" presId="urn:microsoft.com/office/officeart/2008/layout/BendingPictureBlocks"/>
    <dgm:cxn modelId="{9EA9E178-23A4-444B-9573-BA74403E4B07}" type="presParOf" srcId="{CC192163-CD6C-422B-A976-BFBAF75FF3E2}" destId="{B06CCA3E-58B5-4429-9D21-007FBB6A3AB2}" srcOrd="0" destOrd="0" presId="urn:microsoft.com/office/officeart/2008/layout/BendingPictureBlocks"/>
    <dgm:cxn modelId="{DD939569-623F-4D74-B45F-2FA3A08B36B6}" type="presParOf" srcId="{CC192163-CD6C-422B-A976-BFBAF75FF3E2}" destId="{78C89192-6868-4DDA-9D94-4C22E8F40D37}" srcOrd="1" destOrd="0" presId="urn:microsoft.com/office/officeart/2008/layout/Bend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6238" y="42053"/>
          <a:ext cx="1646361" cy="113073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59057" y="701234"/>
          <a:ext cx="20258" cy="178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59057" y="701234"/>
        <a:ext cx="20258" cy="17812"/>
      </dsp:txXfrm>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1994" y="40955"/>
          <a:ext cx="631853" cy="47166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1994" y="512620"/>
          <a:ext cx="631853" cy="20281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1994" y="512620"/>
        <a:ext cx="444966" cy="202815"/>
      </dsp:txXfrm>
    </dsp:sp>
    <dsp:sp modelId="{B6A09970-208A-49BF-904E-B64EBDB1A8AC}">
      <dsp:nvSpPr>
        <dsp:cNvPr id="0" name=""/>
        <dsp:cNvSpPr/>
      </dsp:nvSpPr>
      <dsp:spPr>
        <a:xfrm>
          <a:off x="0" y="2387"/>
          <a:ext cx="1307543" cy="130843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086" y="32010"/>
          <a:ext cx="493855" cy="36865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086" y="400662"/>
          <a:ext cx="493855" cy="15852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086" y="400662"/>
        <a:ext cx="347785" cy="158520"/>
      </dsp:txXfrm>
    </dsp:sp>
    <dsp:sp modelId="{B6A09970-208A-49BF-904E-B64EBDB1A8AC}">
      <dsp:nvSpPr>
        <dsp:cNvPr id="0" name=""/>
        <dsp:cNvSpPr/>
      </dsp:nvSpPr>
      <dsp:spPr>
        <a:xfrm>
          <a:off x="0" y="1866"/>
          <a:ext cx="1021972" cy="102266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086" y="32010"/>
          <a:ext cx="493855" cy="36865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086" y="400662"/>
          <a:ext cx="493855" cy="15852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086" y="400662"/>
        <a:ext cx="347785" cy="158520"/>
      </dsp:txXfrm>
    </dsp:sp>
    <dsp:sp modelId="{B6A09970-208A-49BF-904E-B64EBDB1A8AC}">
      <dsp:nvSpPr>
        <dsp:cNvPr id="0" name=""/>
        <dsp:cNvSpPr/>
      </dsp:nvSpPr>
      <dsp:spPr>
        <a:xfrm>
          <a:off x="0" y="1866"/>
          <a:ext cx="1021972" cy="102266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6730" y="33331"/>
          <a:ext cx="514228" cy="3838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6730" y="417191"/>
          <a:ext cx="514228" cy="16506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6730" y="417191"/>
        <a:ext cx="362132" cy="165060"/>
      </dsp:txXfrm>
    </dsp:sp>
    <dsp:sp modelId="{B6A09970-208A-49BF-904E-B64EBDB1A8AC}">
      <dsp:nvSpPr>
        <dsp:cNvPr id="0" name=""/>
        <dsp:cNvSpPr/>
      </dsp:nvSpPr>
      <dsp:spPr>
        <a:xfrm>
          <a:off x="0" y="1943"/>
          <a:ext cx="1064133" cy="1064856"/>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642" y="43276"/>
          <a:ext cx="667669" cy="49840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642" y="541677"/>
          <a:ext cx="667669" cy="2143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642" y="541677"/>
        <a:ext cx="470189" cy="214312"/>
      </dsp:txXfrm>
    </dsp:sp>
    <dsp:sp modelId="{B6A09970-208A-49BF-904E-B64EBDB1A8AC}">
      <dsp:nvSpPr>
        <dsp:cNvPr id="0" name=""/>
        <dsp:cNvSpPr/>
      </dsp:nvSpPr>
      <dsp:spPr>
        <a:xfrm>
          <a:off x="0" y="2523"/>
          <a:ext cx="1381660" cy="138259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642" y="43276"/>
          <a:ext cx="667669" cy="49840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642" y="541677"/>
          <a:ext cx="667669" cy="21431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642" y="541677"/>
        <a:ext cx="470189" cy="214312"/>
      </dsp:txXfrm>
    </dsp:sp>
    <dsp:sp modelId="{B6A09970-208A-49BF-904E-B64EBDB1A8AC}">
      <dsp:nvSpPr>
        <dsp:cNvPr id="0" name=""/>
        <dsp:cNvSpPr/>
      </dsp:nvSpPr>
      <dsp:spPr>
        <a:xfrm>
          <a:off x="0" y="2523"/>
          <a:ext cx="1381660" cy="138259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136" y="35531"/>
          <a:ext cx="548180" cy="409205"/>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136" y="444737"/>
          <a:ext cx="548180" cy="175958"/>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136" y="444737"/>
        <a:ext cx="386042" cy="175958"/>
      </dsp:txXfrm>
    </dsp:sp>
    <dsp:sp modelId="{B6A09970-208A-49BF-904E-B64EBDB1A8AC}">
      <dsp:nvSpPr>
        <dsp:cNvPr id="0" name=""/>
        <dsp:cNvSpPr/>
      </dsp:nvSpPr>
      <dsp:spPr>
        <a:xfrm>
          <a:off x="0" y="2071"/>
          <a:ext cx="1134393" cy="11351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9227" y="39573"/>
          <a:ext cx="610533" cy="45575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9227" y="495323"/>
          <a:ext cx="610533" cy="19597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9227" y="495323"/>
        <a:ext cx="429953" cy="195972"/>
      </dsp:txXfrm>
    </dsp:sp>
    <dsp:sp modelId="{B6A09970-208A-49BF-904E-B64EBDB1A8AC}">
      <dsp:nvSpPr>
        <dsp:cNvPr id="0" name=""/>
        <dsp:cNvSpPr/>
      </dsp:nvSpPr>
      <dsp:spPr>
        <a:xfrm>
          <a:off x="0" y="2307"/>
          <a:ext cx="1263424" cy="126428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4590" y="37442"/>
          <a:ext cx="1465844" cy="100675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586794" y="624347"/>
          <a:ext cx="18037" cy="158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586794" y="624347"/>
        <a:ext cx="18037" cy="15859"/>
      </dsp:txXfrm>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544" y="36734"/>
          <a:ext cx="566735" cy="42305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544" y="459790"/>
          <a:ext cx="566735" cy="18191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544" y="459790"/>
        <a:ext cx="399109" cy="181914"/>
      </dsp:txXfrm>
    </dsp:sp>
    <dsp:sp modelId="{B6A09970-208A-49BF-904E-B64EBDB1A8AC}">
      <dsp:nvSpPr>
        <dsp:cNvPr id="0" name=""/>
        <dsp:cNvSpPr/>
      </dsp:nvSpPr>
      <dsp:spPr>
        <a:xfrm>
          <a:off x="0" y="2141"/>
          <a:ext cx="1172790" cy="117358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0"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20848" y="47836"/>
          <a:ext cx="1872768" cy="1286231"/>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49690" y="797668"/>
          <a:ext cx="23044" cy="2026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49690" y="797668"/>
        <a:ext cx="23044" cy="20262"/>
      </dsp:txXfrm>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20848" y="47836"/>
          <a:ext cx="1872768" cy="1286231"/>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49690" y="797668"/>
          <a:ext cx="23044" cy="2026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49690" y="797668"/>
        <a:ext cx="23044" cy="20262"/>
      </dsp:txXfrm>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65096" y="137311"/>
          <a:ext cx="3371157" cy="2830043"/>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1037516" y="1804417"/>
          <a:ext cx="63967" cy="5624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1037516" y="1804417"/>
        <a:ext cx="63967" cy="56244"/>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455" y="43183"/>
          <a:ext cx="666231" cy="49732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455" y="540511"/>
          <a:ext cx="666231" cy="213851"/>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455" y="540511"/>
        <a:ext cx="469177" cy="213851"/>
      </dsp:txXfrm>
    </dsp:sp>
    <dsp:sp modelId="{B6A09970-208A-49BF-904E-B64EBDB1A8AC}">
      <dsp:nvSpPr>
        <dsp:cNvPr id="0" name=""/>
        <dsp:cNvSpPr/>
      </dsp:nvSpPr>
      <dsp:spPr>
        <a:xfrm>
          <a:off x="0" y="2517"/>
          <a:ext cx="1378686" cy="13796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0" y="2082"/>
          <a:ext cx="1140142" cy="1140917"/>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200191" y="99993"/>
          <a:ext cx="1542685" cy="1151581"/>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200191" y="1251575"/>
          <a:ext cx="1542685" cy="4951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200191" y="1251575"/>
        <a:ext cx="1086398" cy="495180"/>
      </dsp:txXfrm>
    </dsp:sp>
    <dsp:sp modelId="{B6A09970-208A-49BF-904E-B64EBDB1A8AC}">
      <dsp:nvSpPr>
        <dsp:cNvPr id="0" name=""/>
        <dsp:cNvSpPr/>
      </dsp:nvSpPr>
      <dsp:spPr>
        <a:xfrm>
          <a:off x="8000" y="5829"/>
          <a:ext cx="3192399" cy="3194570"/>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24926" y="62399"/>
          <a:ext cx="962690" cy="718627"/>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24926" y="781027"/>
          <a:ext cx="962690" cy="30901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24926" y="781027"/>
        <a:ext cx="677950" cy="309010"/>
      </dsp:txXfrm>
    </dsp:sp>
    <dsp:sp modelId="{B6A09970-208A-49BF-904E-B64EBDB1A8AC}">
      <dsp:nvSpPr>
        <dsp:cNvPr id="0" name=""/>
        <dsp:cNvSpPr/>
      </dsp:nvSpPr>
      <dsp:spPr>
        <a:xfrm>
          <a:off x="0" y="3637"/>
          <a:ext cx="1992170" cy="199352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60314" y="80075"/>
          <a:ext cx="1235391" cy="92219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60314" y="1002268"/>
          <a:ext cx="1235391" cy="39654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60314" y="1002268"/>
        <a:ext cx="869993" cy="396543"/>
      </dsp:txXfrm>
    </dsp:sp>
    <dsp:sp modelId="{B6A09970-208A-49BF-904E-B64EBDB1A8AC}">
      <dsp:nvSpPr>
        <dsp:cNvPr id="0" name=""/>
        <dsp:cNvSpPr/>
      </dsp:nvSpPr>
      <dsp:spPr>
        <a:xfrm>
          <a:off x="0" y="4668"/>
          <a:ext cx="2556492" cy="2558230"/>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015" y="104778"/>
          <a:ext cx="1517810" cy="1766384"/>
        </a:xfrm>
        <a:prstGeom prst="rect">
          <a:avLst/>
        </a:prstGeom>
        <a:solidFill>
          <a:schemeClr val="accent1">
            <a:tint val="50000"/>
            <a:hueOff val="0"/>
            <a:satOff val="0"/>
            <a:lumOff val="0"/>
            <a:alphaOff val="0"/>
          </a:schemeClr>
        </a:solidFill>
        <a:ln w="12700" cap="flat" cmpd="sng" algn="ctr">
          <a:solidFill>
            <a:srgbClr val="13918D"/>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10491" y="1178757"/>
          <a:ext cx="48412" cy="425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10491" y="1178757"/>
        <a:ext cx="48412" cy="42567"/>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015" y="104778"/>
          <a:ext cx="1517810" cy="1766384"/>
        </a:xfrm>
        <a:prstGeom prst="rect">
          <a:avLst/>
        </a:prstGeom>
        <a:solidFill>
          <a:schemeClr val="accent1">
            <a:tint val="50000"/>
            <a:hueOff val="0"/>
            <a:satOff val="0"/>
            <a:lumOff val="0"/>
            <a:alphaOff val="0"/>
          </a:schemeClr>
        </a:solidFill>
        <a:ln w="12700" cap="flat" cmpd="sng" algn="ctr">
          <a:solidFill>
            <a:srgbClr val="13918D"/>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10491" y="1178757"/>
          <a:ext cx="48412" cy="425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10491" y="1178757"/>
        <a:ext cx="48412" cy="42567"/>
      </dsp:txXfrm>
    </dsp:sp>
  </dsp:spTree>
</dsp:drawing>
</file>

<file path=ppt/diagrams/drawing1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6209" y="53050"/>
          <a:ext cx="818456" cy="61096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6209" y="664011"/>
          <a:ext cx="818456" cy="26271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6209" y="664011"/>
        <a:ext cx="576377" cy="262713"/>
      </dsp:txXfrm>
    </dsp:sp>
    <dsp:sp modelId="{B6A09970-208A-49BF-904E-B64EBDB1A8AC}">
      <dsp:nvSpPr>
        <dsp:cNvPr id="0" name=""/>
        <dsp:cNvSpPr/>
      </dsp:nvSpPr>
      <dsp:spPr>
        <a:xfrm>
          <a:off x="0" y="3092"/>
          <a:ext cx="1693696" cy="1694848"/>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9555" y="49726"/>
          <a:ext cx="767174" cy="5726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9555" y="622406"/>
          <a:ext cx="767174" cy="24625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9555" y="622406"/>
        <a:ext cx="540263" cy="246252"/>
      </dsp:txXfrm>
    </dsp:sp>
    <dsp:sp modelId="{B6A09970-208A-49BF-904E-B64EBDB1A8AC}">
      <dsp:nvSpPr>
        <dsp:cNvPr id="0" name=""/>
        <dsp:cNvSpPr/>
      </dsp:nvSpPr>
      <dsp:spPr>
        <a:xfrm>
          <a:off x="0" y="2899"/>
          <a:ext cx="1587574" cy="15886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0095" y="49996"/>
          <a:ext cx="771342" cy="57579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0095" y="625787"/>
          <a:ext cx="771342" cy="24759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0095" y="625787"/>
        <a:ext cx="543199" cy="247590"/>
      </dsp:txXfrm>
    </dsp:sp>
    <dsp:sp modelId="{B6A09970-208A-49BF-904E-B64EBDB1A8AC}">
      <dsp:nvSpPr>
        <dsp:cNvPr id="0" name=""/>
        <dsp:cNvSpPr/>
      </dsp:nvSpPr>
      <dsp:spPr>
        <a:xfrm>
          <a:off x="0" y="2914"/>
          <a:ext cx="1596199" cy="159728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00095" y="49996"/>
          <a:ext cx="771342" cy="57579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00095" y="625787"/>
          <a:ext cx="771342" cy="24759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00095" y="625787"/>
        <a:ext cx="543199" cy="247590"/>
      </dsp:txXfrm>
    </dsp:sp>
    <dsp:sp modelId="{B6A09970-208A-49BF-904E-B64EBDB1A8AC}">
      <dsp:nvSpPr>
        <dsp:cNvPr id="0" name=""/>
        <dsp:cNvSpPr/>
      </dsp:nvSpPr>
      <dsp:spPr>
        <a:xfrm>
          <a:off x="0" y="2914"/>
          <a:ext cx="1596199" cy="159728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0"/>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0218" y="25083"/>
          <a:ext cx="386985" cy="2888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0218" y="313959"/>
          <a:ext cx="386985" cy="124216"/>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0218" y="313959"/>
        <a:ext cx="272524" cy="124216"/>
      </dsp:txXfrm>
    </dsp:sp>
    <dsp:sp modelId="{B6A09970-208A-49BF-904E-B64EBDB1A8AC}">
      <dsp:nvSpPr>
        <dsp:cNvPr id="0" name=""/>
        <dsp:cNvSpPr/>
      </dsp:nvSpPr>
      <dsp:spPr>
        <a:xfrm>
          <a:off x="0" y="1462"/>
          <a:ext cx="800819" cy="801363"/>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1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3021" y="31478"/>
          <a:ext cx="485644" cy="362523"/>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3021" y="394001"/>
          <a:ext cx="485644" cy="15588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3021" y="394001"/>
        <a:ext cx="342002" cy="155884"/>
      </dsp:txXfrm>
    </dsp:sp>
    <dsp:sp modelId="{B6A09970-208A-49BF-904E-B64EBDB1A8AC}">
      <dsp:nvSpPr>
        <dsp:cNvPr id="0" name=""/>
        <dsp:cNvSpPr/>
      </dsp:nvSpPr>
      <dsp:spPr>
        <a:xfrm>
          <a:off x="0" y="1835"/>
          <a:ext cx="1004981" cy="100566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1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7674" y="42621"/>
          <a:ext cx="1668607" cy="1146012"/>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667963" y="710710"/>
          <a:ext cx="20532" cy="1805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667963" y="710710"/>
        <a:ext cx="20532" cy="18053"/>
      </dsp:txXfrm>
    </dsp:sp>
  </dsp:spTree>
</dsp:drawing>
</file>

<file path=ppt/diagrams/drawing2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86110" y="43010"/>
          <a:ext cx="663566" cy="495338"/>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86110" y="538349"/>
          <a:ext cx="663566" cy="21299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86110" y="538349"/>
        <a:ext cx="467300" cy="212995"/>
      </dsp:txXfrm>
    </dsp:sp>
    <dsp:sp modelId="{B6A09970-208A-49BF-904E-B64EBDB1A8AC}">
      <dsp:nvSpPr>
        <dsp:cNvPr id="0" name=""/>
        <dsp:cNvSpPr/>
      </dsp:nvSpPr>
      <dsp:spPr>
        <a:xfrm>
          <a:off x="0" y="2507"/>
          <a:ext cx="1373170" cy="1374104"/>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53025" y="26485"/>
          <a:ext cx="408614" cy="30502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53025" y="331507"/>
          <a:ext cx="408614" cy="131159"/>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53025" y="331507"/>
        <a:ext cx="287757" cy="131159"/>
      </dsp:txXfrm>
    </dsp:sp>
    <dsp:sp modelId="{B6A09970-208A-49BF-904E-B64EBDB1A8AC}">
      <dsp:nvSpPr>
        <dsp:cNvPr id="0" name=""/>
        <dsp:cNvSpPr/>
      </dsp:nvSpPr>
      <dsp:spPr>
        <a:xfrm>
          <a:off x="2119" y="1544"/>
          <a:ext cx="845578" cy="84615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2953"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95" y="36909"/>
          <a:ext cx="569441" cy="42507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95" y="461986"/>
          <a:ext cx="569441" cy="18278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95" y="461986"/>
        <a:ext cx="401015" cy="182782"/>
      </dsp:txXfrm>
    </dsp:sp>
    <dsp:sp modelId="{B6A09970-208A-49BF-904E-B64EBDB1A8AC}">
      <dsp:nvSpPr>
        <dsp:cNvPr id="0" name=""/>
        <dsp:cNvSpPr/>
      </dsp:nvSpPr>
      <dsp:spPr>
        <a:xfrm>
          <a:off x="0" y="2151"/>
          <a:ext cx="1178390" cy="1179192"/>
        </a:xfrm>
        <a:prstGeom prst="ellipse">
          <a:avLst/>
        </a:prstGeom>
        <a:solidFill>
          <a:schemeClr val="accent5">
            <a:tint val="40000"/>
            <a:alpha val="90000"/>
            <a:hueOff val="0"/>
            <a:satOff val="0"/>
            <a:lumOff val="0"/>
            <a:alphaOff val="0"/>
          </a:schemeClr>
        </a:solidFill>
        <a:ln w="1905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137922" y="68890"/>
          <a:ext cx="1062833" cy="79338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137922" y="862272"/>
          <a:ext cx="1062833" cy="341154"/>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137922" y="862272"/>
        <a:ext cx="748474" cy="341154"/>
      </dsp:txXfrm>
    </dsp:sp>
    <dsp:sp modelId="{B6A09970-208A-49BF-904E-B64EBDB1A8AC}">
      <dsp:nvSpPr>
        <dsp:cNvPr id="0" name=""/>
        <dsp:cNvSpPr/>
      </dsp:nvSpPr>
      <dsp:spPr>
        <a:xfrm>
          <a:off x="0" y="4016"/>
          <a:ext cx="2199404" cy="2200899"/>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4848" y="47375"/>
          <a:ext cx="730907" cy="545606"/>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4848" y="592982"/>
          <a:ext cx="730907" cy="23461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4848" y="592982"/>
        <a:ext cx="514723" cy="234610"/>
      </dsp:txXfrm>
    </dsp:sp>
    <dsp:sp modelId="{B6A09970-208A-49BF-904E-B64EBDB1A8AC}">
      <dsp:nvSpPr>
        <dsp:cNvPr id="0" name=""/>
        <dsp:cNvSpPr/>
      </dsp:nvSpPr>
      <dsp:spPr>
        <a:xfrm>
          <a:off x="0" y="0"/>
          <a:ext cx="1512523" cy="1513551"/>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90701" y="84297"/>
          <a:ext cx="1281501" cy="1724885"/>
        </a:xfrm>
        <a:prstGeom prst="rect">
          <a:avLst/>
        </a:prstGeom>
        <a:solidFill>
          <a:schemeClr val="accent1">
            <a:tint val="50000"/>
            <a:hueOff val="0"/>
            <a:satOff val="0"/>
            <a:lumOff val="0"/>
            <a:alphaOff val="0"/>
          </a:schemeClr>
        </a:solidFill>
        <a:ln w="19050" cap="flat" cmpd="sng" algn="ctr">
          <a:solidFill>
            <a:schemeClr val="tx1">
              <a:lumMod val="50000"/>
              <a:lumOff val="50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234715" y="1095422"/>
          <a:ext cx="37728" cy="33173"/>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234715" y="1095422"/>
        <a:ext cx="37728" cy="33173"/>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3865" y="36894"/>
          <a:ext cx="569206" cy="424900"/>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3865" y="461795"/>
          <a:ext cx="569206" cy="18270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3865" y="461795"/>
        <a:ext cx="400849" cy="182707"/>
      </dsp:txXfrm>
    </dsp:sp>
    <dsp:sp modelId="{B6A09970-208A-49BF-904E-B64EBDB1A8AC}">
      <dsp:nvSpPr>
        <dsp:cNvPr id="0" name=""/>
        <dsp:cNvSpPr/>
      </dsp:nvSpPr>
      <dsp:spPr>
        <a:xfrm>
          <a:off x="0" y="2150"/>
          <a:ext cx="1177904" cy="1178705"/>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71497" y="35711"/>
          <a:ext cx="550959" cy="41127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71497" y="446991"/>
          <a:ext cx="550959" cy="17685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71497" y="446991"/>
        <a:ext cx="387999" cy="176850"/>
      </dsp:txXfrm>
    </dsp:sp>
    <dsp:sp modelId="{B6A09970-208A-49BF-904E-B64EBDB1A8AC}">
      <dsp:nvSpPr>
        <dsp:cNvPr id="0" name=""/>
        <dsp:cNvSpPr/>
      </dsp:nvSpPr>
      <dsp:spPr>
        <a:xfrm>
          <a:off x="2857" y="2082"/>
          <a:ext cx="1140142" cy="1140917"/>
        </a:xfrm>
        <a:prstGeom prst="ellipse">
          <a:avLst/>
        </a:prstGeom>
        <a:solidFill>
          <a:schemeClr val="accent5">
            <a:tint val="40000"/>
            <a:alpha val="90000"/>
            <a:hueOff val="0"/>
            <a:satOff val="0"/>
            <a:lumOff val="0"/>
            <a:alphaOff val="0"/>
          </a:schemeClr>
        </a:solidFill>
        <a:ln w="25400" cap="flat" cmpd="sng" algn="ctr">
          <a:noFill/>
          <a:prstDash val="solid"/>
        </a:ln>
        <a:effectLst/>
      </dsp:spPr>
      <dsp:style>
        <a:lnRef idx="2">
          <a:scrgbClr r="0" g="0" b="0"/>
        </a:lnRef>
        <a:fillRef idx="1">
          <a:scrgbClr r="0" g="0" b="0"/>
        </a:fillRef>
        <a:effectRef idx="0">
          <a:scrgbClr r="0" g="0" b="0"/>
        </a:effectRef>
        <a:fontRef idx="minor"/>
      </dsp:style>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64362" y="32148"/>
          <a:ext cx="495980" cy="370239"/>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64362" y="402387"/>
          <a:ext cx="495980" cy="159202"/>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64362" y="402387"/>
        <a:ext cx="349282" cy="159202"/>
      </dsp:txXfrm>
    </dsp:sp>
    <dsp:sp modelId="{B6A09970-208A-49BF-904E-B64EBDB1A8AC}">
      <dsp:nvSpPr>
        <dsp:cNvPr id="0" name=""/>
        <dsp:cNvSpPr/>
      </dsp:nvSpPr>
      <dsp:spPr>
        <a:xfrm>
          <a:off x="0" y="1874"/>
          <a:ext cx="1026371" cy="1027069"/>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57550" y="34524"/>
          <a:ext cx="1014396" cy="696695"/>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06074" y="432061"/>
          <a:ext cx="12482" cy="10975"/>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06074" y="432061"/>
        <a:ext cx="12482" cy="10975"/>
      </dsp:txXfrm>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23E08F-BB9E-46F9-A45A-A55A85EE4841}">
      <dsp:nvSpPr>
        <dsp:cNvPr id="0" name=""/>
        <dsp:cNvSpPr/>
      </dsp:nvSpPr>
      <dsp:spPr>
        <a:xfrm>
          <a:off x="95329" y="47615"/>
          <a:ext cx="734612" cy="548372"/>
        </a:xfrm>
        <a:prstGeom prst="round2SameRect">
          <a:avLst>
            <a:gd name="adj1" fmla="val 8000"/>
            <a:gd name="adj2" fmla="val 0"/>
          </a:avLst>
        </a:prstGeom>
        <a:noFill/>
        <a:ln w="25400" cap="flat" cmpd="sng" algn="ctr">
          <a:noFill/>
          <a:prstDash val="solid"/>
        </a:ln>
        <a:effectLst/>
      </dsp:spPr>
      <dsp:style>
        <a:lnRef idx="2">
          <a:scrgbClr r="0" g="0" b="0"/>
        </a:lnRef>
        <a:fillRef idx="1">
          <a:scrgbClr r="0" g="0" b="0"/>
        </a:fillRef>
        <a:effectRef idx="0">
          <a:scrgbClr r="0" g="0" b="0"/>
        </a:effectRef>
        <a:fontRef idx="minor"/>
      </dsp:style>
    </dsp:sp>
    <dsp:sp modelId="{E0F6C998-5693-4BDD-9069-AF61DC425B3A}">
      <dsp:nvSpPr>
        <dsp:cNvPr id="0" name=""/>
        <dsp:cNvSpPr/>
      </dsp:nvSpPr>
      <dsp:spPr>
        <a:xfrm>
          <a:off x="95329" y="595988"/>
          <a:ext cx="734612" cy="23580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25400" bIns="0" numCol="1" spcCol="1270" anchor="ctr" anchorCtr="0">
          <a:noAutofit/>
        </a:bodyPr>
        <a:lstStyle/>
        <a:p>
          <a:pPr lvl="0" algn="l" defTabSz="889000">
            <a:lnSpc>
              <a:spcPct val="90000"/>
            </a:lnSpc>
            <a:spcBef>
              <a:spcPct val="0"/>
            </a:spcBef>
            <a:spcAft>
              <a:spcPct val="35000"/>
            </a:spcAft>
          </a:pPr>
          <a:r>
            <a:rPr lang="en-US" sz="2000" kern="1200" dirty="0" smtClean="0">
              <a:latin typeface="+mj-lt"/>
            </a:rPr>
            <a:t> </a:t>
          </a:r>
          <a:endParaRPr lang="en-US" sz="2000" kern="1200" dirty="0">
            <a:latin typeface="+mj-lt"/>
          </a:endParaRPr>
        </a:p>
      </dsp:txBody>
      <dsp:txXfrm>
        <a:off x="95329" y="595988"/>
        <a:ext cx="517332" cy="235800"/>
      </dsp:txXfrm>
    </dsp:sp>
    <dsp:sp modelId="{B6A09970-208A-49BF-904E-B64EBDB1A8AC}">
      <dsp:nvSpPr>
        <dsp:cNvPr id="0" name=""/>
        <dsp:cNvSpPr/>
      </dsp:nvSpPr>
      <dsp:spPr>
        <a:xfrm>
          <a:off x="3809" y="2776"/>
          <a:ext cx="1520190" cy="1521223"/>
        </a:xfrm>
        <a:prstGeom prst="ellipse">
          <a:avLst/>
        </a:prstGeom>
        <a:solidFill>
          <a:schemeClr val="accent5">
            <a:tint val="40000"/>
            <a:alpha val="90000"/>
            <a:hueOff val="0"/>
            <a:satOff val="0"/>
            <a:lumOff val="0"/>
            <a:alphaOff val="0"/>
          </a:schemeClr>
        </a:solidFill>
        <a:ln w="19050" cap="flat" cmpd="sng" algn="ctr">
          <a:solidFill>
            <a:schemeClr val="tx1">
              <a:lumMod val="65000"/>
              <a:lumOff val="35000"/>
              <a:alpha val="9000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67475" y="40477"/>
          <a:ext cx="1189325" cy="816837"/>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476100" y="506569"/>
          <a:ext cx="14634" cy="12867"/>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476100" y="506569"/>
        <a:ext cx="14634" cy="12867"/>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06CCA3E-58B5-4429-9D21-007FBB6A3AB2}">
      <dsp:nvSpPr>
        <dsp:cNvPr id="0" name=""/>
        <dsp:cNvSpPr/>
      </dsp:nvSpPr>
      <dsp:spPr>
        <a:xfrm>
          <a:off x="103201" y="61909"/>
          <a:ext cx="1819040" cy="1249330"/>
        </a:xfrm>
        <a:prstGeom prst="rect">
          <a:avLst/>
        </a:prstGeom>
        <a:solidFill>
          <a:schemeClr val="accent1">
            <a:tint val="50000"/>
            <a:hueOff val="0"/>
            <a:satOff val="0"/>
            <a:lumOff val="0"/>
            <a:alphaOff val="0"/>
          </a:schemeClr>
        </a:solidFill>
        <a:ln w="19050" cap="flat" cmpd="sng" algn="ctr">
          <a:solidFill>
            <a:schemeClr val="tx1">
              <a:lumMod val="65000"/>
              <a:lumOff val="35000"/>
            </a:schemeClr>
          </a:solidFill>
          <a:prstDash val="solid"/>
        </a:ln>
        <a:effectLst/>
      </dsp:spPr>
      <dsp:style>
        <a:lnRef idx="2">
          <a:scrgbClr r="0" g="0" b="0"/>
        </a:lnRef>
        <a:fillRef idx="1">
          <a:scrgbClr r="0" g="0" b="0"/>
        </a:fillRef>
        <a:effectRef idx="0">
          <a:scrgbClr r="0" g="0" b="0"/>
        </a:effectRef>
        <a:fontRef idx="minor"/>
      </dsp:style>
    </dsp:sp>
    <dsp:sp modelId="{78C89192-6868-4DDA-9D94-4C22E8F40D37}">
      <dsp:nvSpPr>
        <dsp:cNvPr id="0" name=""/>
        <dsp:cNvSpPr/>
      </dsp:nvSpPr>
      <dsp:spPr>
        <a:xfrm flipH="1">
          <a:off x="728182" y="774783"/>
          <a:ext cx="22383" cy="19680"/>
        </a:xfrm>
        <a:prstGeom prst="rect">
          <a:avLst/>
        </a:prstGeom>
        <a:no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222250">
            <a:lnSpc>
              <a:spcPct val="90000"/>
            </a:lnSpc>
            <a:spcBef>
              <a:spcPct val="0"/>
            </a:spcBef>
            <a:spcAft>
              <a:spcPct val="35000"/>
            </a:spcAft>
          </a:pPr>
          <a:endParaRPr lang="en-US" sz="500" kern="1200" dirty="0"/>
        </a:p>
      </dsp:txBody>
      <dsp:txXfrm>
        <a:off x="728182" y="774783"/>
        <a:ext cx="22383" cy="19680"/>
      </dsp:txXfrm>
    </dsp:sp>
  </dsp:spTree>
</dsp:drawing>
</file>

<file path=ppt/diagrams/layout1.xml><?xml version="1.0" encoding="utf-8"?>
<dgm:layoutDef xmlns:dgm="http://schemas.openxmlformats.org/drawingml/2006/diagram" xmlns:a="http://schemas.openxmlformats.org/drawingml/2006/main" uniqueId="urn:microsoft.com/office/officeart/2005/8/layout/bList2#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0.xml><?xml version="1.0" encoding="utf-8"?>
<dgm:layoutDef xmlns:dgm="http://schemas.openxmlformats.org/drawingml/2006/diagram" xmlns:a="http://schemas.openxmlformats.org/drawingml/2006/main" uniqueId="urn:microsoft.com/office/officeart/2005/8/layout/bList2#1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0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0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bList2#1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5/8/layout/bList2#7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2.xml><?xml version="1.0" encoding="utf-8"?>
<dgm:layoutDef xmlns:dgm="http://schemas.openxmlformats.org/drawingml/2006/diagram" xmlns:a="http://schemas.openxmlformats.org/drawingml/2006/main" uniqueId="urn:microsoft.com/office/officeart/2005/8/layout/bList2#7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bList2#7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1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bList2#1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2.xml><?xml version="1.0" encoding="utf-8"?>
<dgm:layoutDef xmlns:dgm="http://schemas.openxmlformats.org/drawingml/2006/diagram" xmlns:a="http://schemas.openxmlformats.org/drawingml/2006/main" uniqueId="urn:microsoft.com/office/officeart/2005/8/layout/bList2#7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3.xml><?xml version="1.0" encoding="utf-8"?>
<dgm:layoutDef xmlns:dgm="http://schemas.openxmlformats.org/drawingml/2006/diagram" xmlns:a="http://schemas.openxmlformats.org/drawingml/2006/main" uniqueId="urn:microsoft.com/office/officeart/2005/8/layout/bList2#7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4.xml><?xml version="1.0" encoding="utf-8"?>
<dgm:layoutDef xmlns:dgm="http://schemas.openxmlformats.org/drawingml/2006/diagram" xmlns:a="http://schemas.openxmlformats.org/drawingml/2006/main" uniqueId="urn:microsoft.com/office/officeart/2005/8/layout/bList2#7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5.xml><?xml version="1.0" encoding="utf-8"?>
<dgm:layoutDef xmlns:dgm="http://schemas.openxmlformats.org/drawingml/2006/diagram" xmlns:a="http://schemas.openxmlformats.org/drawingml/2006/main" uniqueId="urn:microsoft.com/office/officeart/2005/8/layout/bList2#7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bList2#7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bList2#8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2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bList2#1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bList2#8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bList2#8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bList2#8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bList2#8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bList2#8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7.xml><?xml version="1.0" encoding="utf-8"?>
<dgm:layoutDef xmlns:dgm="http://schemas.openxmlformats.org/drawingml/2006/diagram" xmlns:a="http://schemas.openxmlformats.org/drawingml/2006/main" uniqueId="urn:microsoft.com/office/officeart/2005/8/layout/bList2#8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bList2#1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bList2#8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bList2#8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4.xml><?xml version="1.0" encoding="utf-8"?>
<dgm:layoutDef xmlns:dgm="http://schemas.openxmlformats.org/drawingml/2006/diagram" xmlns:a="http://schemas.openxmlformats.org/drawingml/2006/main" uniqueId="urn:microsoft.com/office/officeart/2005/8/layout/bList2#8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5.xml><?xml version="1.0" encoding="utf-8"?>
<dgm:layoutDef xmlns:dgm="http://schemas.openxmlformats.org/drawingml/2006/diagram" xmlns:a="http://schemas.openxmlformats.org/drawingml/2006/main" uniqueId="urn:microsoft.com/office/officeart/2005/8/layout/bList2#9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4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4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bList2#1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5/8/layout/bList2#9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3.xml><?xml version="1.0" encoding="utf-8"?>
<dgm:layoutDef xmlns:dgm="http://schemas.openxmlformats.org/drawingml/2006/diagram" xmlns:a="http://schemas.openxmlformats.org/drawingml/2006/main" uniqueId="urn:microsoft.com/office/officeart/2005/8/layout/bList2#9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5/8/layout/bList2#9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8.xml><?xml version="1.0" encoding="utf-8"?>
<dgm:layoutDef xmlns:dgm="http://schemas.openxmlformats.org/drawingml/2006/diagram" xmlns:a="http://schemas.openxmlformats.org/drawingml/2006/main" uniqueId="urn:microsoft.com/office/officeart/2005/8/layout/bList2#9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59.xml><?xml version="1.0" encoding="utf-8"?>
<dgm:layoutDef xmlns:dgm="http://schemas.openxmlformats.org/drawingml/2006/diagram" xmlns:a="http://schemas.openxmlformats.org/drawingml/2006/main" uniqueId="urn:microsoft.com/office/officeart/2005/8/layout/bList2#9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xml><?xml version="1.0" encoding="utf-8"?>
<dgm:layoutDef xmlns:dgm="http://schemas.openxmlformats.org/drawingml/2006/diagram" xmlns:a="http://schemas.openxmlformats.org/drawingml/2006/main" uniqueId="urn:microsoft.com/office/officeart/2005/8/layout/bList2#1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5/8/layout/bList2#9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1.xml><?xml version="1.0" encoding="utf-8"?>
<dgm:layoutDef xmlns:dgm="http://schemas.openxmlformats.org/drawingml/2006/diagram" xmlns:a="http://schemas.openxmlformats.org/drawingml/2006/main" uniqueId="urn:microsoft.com/office/officeart/2005/8/layout/bList2#9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2.xml><?xml version="1.0" encoding="utf-8"?>
<dgm:layoutDef xmlns:dgm="http://schemas.openxmlformats.org/drawingml/2006/diagram" xmlns:a="http://schemas.openxmlformats.org/drawingml/2006/main" uniqueId="urn:microsoft.com/office/officeart/2005/8/layout/bList2#9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3.xml><?xml version="1.0" encoding="utf-8"?>
<dgm:layoutDef xmlns:dgm="http://schemas.openxmlformats.org/drawingml/2006/diagram" xmlns:a="http://schemas.openxmlformats.org/drawingml/2006/main" uniqueId="urn:microsoft.com/office/officeart/2005/8/layout/bList2#9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5/8/layout/bList2#10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5.xml><?xml version="1.0" encoding="utf-8"?>
<dgm:layoutDef xmlns:dgm="http://schemas.openxmlformats.org/drawingml/2006/diagram" xmlns:a="http://schemas.openxmlformats.org/drawingml/2006/main" uniqueId="urn:microsoft.com/office/officeart/2005/8/layout/bList2#10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6.xml><?xml version="1.0" encoding="utf-8"?>
<dgm:layoutDef xmlns:dgm="http://schemas.openxmlformats.org/drawingml/2006/diagram" xmlns:a="http://schemas.openxmlformats.org/drawingml/2006/main" uniqueId="urn:microsoft.com/office/officeart/2005/8/layout/bList2#10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6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9.xml><?xml version="1.0" encoding="utf-8"?>
<dgm:layoutDef xmlns:dgm="http://schemas.openxmlformats.org/drawingml/2006/diagram" xmlns:a="http://schemas.openxmlformats.org/drawingml/2006/main" uniqueId="urn:microsoft.com/office/officeart/2005/8/layout/bList2#10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0.xml><?xml version="1.0" encoding="utf-8"?>
<dgm:layoutDef xmlns:dgm="http://schemas.openxmlformats.org/drawingml/2006/diagram" xmlns:a="http://schemas.openxmlformats.org/drawingml/2006/main" uniqueId="urn:microsoft.com/office/officeart/2005/8/layout/bList2#10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1.xml><?xml version="1.0" encoding="utf-8"?>
<dgm:layoutDef xmlns:dgm="http://schemas.openxmlformats.org/drawingml/2006/diagram" xmlns:a="http://schemas.openxmlformats.org/drawingml/2006/main" uniqueId="urn:microsoft.com/office/officeart/2005/8/layout/bList2#10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2.xml><?xml version="1.0" encoding="utf-8"?>
<dgm:layoutDef xmlns:dgm="http://schemas.openxmlformats.org/drawingml/2006/diagram" xmlns:a="http://schemas.openxmlformats.org/drawingml/2006/main" uniqueId="urn:microsoft.com/office/officeart/2005/8/layout/bList2#10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3.xml><?xml version="1.0" encoding="utf-8"?>
<dgm:layoutDef xmlns:dgm="http://schemas.openxmlformats.org/drawingml/2006/diagram" xmlns:a="http://schemas.openxmlformats.org/drawingml/2006/main" uniqueId="urn:microsoft.com/office/officeart/2005/8/layout/bList2#10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4.xml><?xml version="1.0" encoding="utf-8"?>
<dgm:layoutDef xmlns:dgm="http://schemas.openxmlformats.org/drawingml/2006/diagram" xmlns:a="http://schemas.openxmlformats.org/drawingml/2006/main" uniqueId="urn:microsoft.com/office/officeart/2005/8/layout/bList2#10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5.xml><?xml version="1.0" encoding="utf-8"?>
<dgm:layoutDef xmlns:dgm="http://schemas.openxmlformats.org/drawingml/2006/diagram" xmlns:a="http://schemas.openxmlformats.org/drawingml/2006/main" uniqueId="urn:microsoft.com/office/officeart/2005/8/layout/bList2#10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6.xml><?xml version="1.0" encoding="utf-8"?>
<dgm:layoutDef xmlns:dgm="http://schemas.openxmlformats.org/drawingml/2006/diagram" xmlns:a="http://schemas.openxmlformats.org/drawingml/2006/main" uniqueId="urn:microsoft.com/office/officeart/2005/8/layout/bList2#11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7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5/8/layout/bList2#1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1.xml><?xml version="1.0" encoding="utf-8"?>
<dgm:layoutDef xmlns:dgm="http://schemas.openxmlformats.org/drawingml/2006/diagram" xmlns:a="http://schemas.openxmlformats.org/drawingml/2006/main" uniqueId="urn:microsoft.com/office/officeart/2005/8/layout/bList2#11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2.xml><?xml version="1.0" encoding="utf-8"?>
<dgm:layoutDef xmlns:dgm="http://schemas.openxmlformats.org/drawingml/2006/diagram" xmlns:a="http://schemas.openxmlformats.org/drawingml/2006/main" uniqueId="urn:microsoft.com/office/officeart/2005/8/layout/bList2#11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5.xml><?xml version="1.0" encoding="utf-8"?>
<dgm:layoutDef xmlns:dgm="http://schemas.openxmlformats.org/drawingml/2006/diagram" xmlns:a="http://schemas.openxmlformats.org/drawingml/2006/main" uniqueId="urn:microsoft.com/office/officeart/2005/8/layout/bList2#11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6.xml><?xml version="1.0" encoding="utf-8"?>
<dgm:layoutDef xmlns:dgm="http://schemas.openxmlformats.org/drawingml/2006/diagram" xmlns:a="http://schemas.openxmlformats.org/drawingml/2006/main" uniqueId="urn:microsoft.com/office/officeart/2005/8/layout/bList2#11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7.xml><?xml version="1.0" encoding="utf-8"?>
<dgm:layoutDef xmlns:dgm="http://schemas.openxmlformats.org/drawingml/2006/diagram" xmlns:a="http://schemas.openxmlformats.org/drawingml/2006/main" uniqueId="urn:microsoft.com/office/officeart/2005/8/layout/bList2#11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8.xml><?xml version="1.0" encoding="utf-8"?>
<dgm:layoutDef xmlns:dgm="http://schemas.openxmlformats.org/drawingml/2006/diagram" xmlns:a="http://schemas.openxmlformats.org/drawingml/2006/main" uniqueId="urn:microsoft.com/office/officeart/2005/8/layout/bList2#11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89.xml><?xml version="1.0" encoding="utf-8"?>
<dgm:layoutDef xmlns:dgm="http://schemas.openxmlformats.org/drawingml/2006/diagram" xmlns:a="http://schemas.openxmlformats.org/drawingml/2006/main" uniqueId="urn:microsoft.com/office/officeart/2005/8/layout/bList2#11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bList2#1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0.xml><?xml version="1.0" encoding="utf-8"?>
<dgm:layoutDef xmlns:dgm="http://schemas.openxmlformats.org/drawingml/2006/diagram" xmlns:a="http://schemas.openxmlformats.org/drawingml/2006/main" uniqueId="urn:microsoft.com/office/officeart/2005/8/layout/bList2#11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1.xml><?xml version="1.0" encoding="utf-8"?>
<dgm:layoutDef xmlns:dgm="http://schemas.openxmlformats.org/drawingml/2006/diagram" xmlns:a="http://schemas.openxmlformats.org/drawingml/2006/main" uniqueId="urn:microsoft.com/office/officeart/2005/8/layout/bList2#11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2.xml><?xml version="1.0" encoding="utf-8"?>
<dgm:layoutDef xmlns:dgm="http://schemas.openxmlformats.org/drawingml/2006/diagram" xmlns:a="http://schemas.openxmlformats.org/drawingml/2006/main" uniqueId="urn:microsoft.com/office/officeart/2005/8/layout/bList2#12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3.xml><?xml version="1.0" encoding="utf-8"?>
<dgm:layoutDef xmlns:dgm="http://schemas.openxmlformats.org/drawingml/2006/diagram" xmlns:a="http://schemas.openxmlformats.org/drawingml/2006/main" uniqueId="urn:microsoft.com/office/officeart/2005/8/layout/bList2#1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4.xml><?xml version="1.0" encoding="utf-8"?>
<dgm:layoutDef xmlns:dgm="http://schemas.openxmlformats.org/drawingml/2006/diagram" xmlns:a="http://schemas.openxmlformats.org/drawingml/2006/main" uniqueId="urn:microsoft.com/office/officeart/2005/8/layout/bList2#12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5.xml><?xml version="1.0" encoding="utf-8"?>
<dgm:layoutDef xmlns:dgm="http://schemas.openxmlformats.org/drawingml/2006/diagram" xmlns:a="http://schemas.openxmlformats.org/drawingml/2006/main" uniqueId="urn:microsoft.com/office/officeart/2005/8/layout/bList2#12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6.xml><?xml version="1.0" encoding="utf-8"?>
<dgm:layoutDef xmlns:dgm="http://schemas.openxmlformats.org/drawingml/2006/diagram" xmlns:a="http://schemas.openxmlformats.org/drawingml/2006/main" uniqueId="urn:microsoft.com/office/officeart/2005/8/layout/bList2#12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7.xml><?xml version="1.0" encoding="utf-8"?>
<dgm:layoutDef xmlns:dgm="http://schemas.openxmlformats.org/drawingml/2006/diagram" xmlns:a="http://schemas.openxmlformats.org/drawingml/2006/main" uniqueId="urn:microsoft.com/office/officeart/2005/8/layout/bList2#12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19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9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bList2#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xml><?xml version="1.0" encoding="utf-8"?>
<dgm:layoutDef xmlns:dgm="http://schemas.openxmlformats.org/drawingml/2006/diagram" xmlns:a="http://schemas.openxmlformats.org/drawingml/2006/main" uniqueId="urn:microsoft.com/office/officeart/2005/8/layout/bList2#2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01.xml><?xml version="1.0" encoding="utf-8"?>
<dgm:layoutDef xmlns:dgm="http://schemas.openxmlformats.org/drawingml/2006/diagram" xmlns:a="http://schemas.openxmlformats.org/drawingml/2006/main" uniqueId="urn:microsoft.com/office/officeart/2005/8/layout/bList2#12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2.xml><?xml version="1.0" encoding="utf-8"?>
<dgm:layoutDef xmlns:dgm="http://schemas.openxmlformats.org/drawingml/2006/diagram" xmlns:a="http://schemas.openxmlformats.org/drawingml/2006/main" uniqueId="urn:microsoft.com/office/officeart/2005/8/layout/bList2#12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3.xml><?xml version="1.0" encoding="utf-8"?>
<dgm:layoutDef xmlns:dgm="http://schemas.openxmlformats.org/drawingml/2006/diagram" xmlns:a="http://schemas.openxmlformats.org/drawingml/2006/main" uniqueId="urn:microsoft.com/office/officeart/2005/8/layout/bList2#12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04.xml><?xml version="1.0" encoding="utf-8"?>
<dgm:layoutDef xmlns:dgm="http://schemas.openxmlformats.org/drawingml/2006/diagram" xmlns:a="http://schemas.openxmlformats.org/drawingml/2006/main" uniqueId="urn:microsoft.com/office/officeart/2005/8/layout/bList2#12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1.xml><?xml version="1.0" encoding="utf-8"?>
<dgm:layoutDef xmlns:dgm="http://schemas.openxmlformats.org/drawingml/2006/diagram" xmlns:a="http://schemas.openxmlformats.org/drawingml/2006/main" uniqueId="urn:microsoft.com/office/officeart/2005/8/layout/bList2#2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bList2#2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bList2#2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bList2#2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5/8/layout/bList2#2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6.xml><?xml version="1.0" encoding="utf-8"?>
<dgm:layoutDef xmlns:dgm="http://schemas.openxmlformats.org/drawingml/2006/diagram" xmlns:a="http://schemas.openxmlformats.org/drawingml/2006/main" uniqueId="urn:microsoft.com/office/officeart/2005/8/layout/bList2#2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7.xml><?xml version="1.0" encoding="utf-8"?>
<dgm:layoutDef xmlns:dgm="http://schemas.openxmlformats.org/drawingml/2006/diagram" xmlns:a="http://schemas.openxmlformats.org/drawingml/2006/main" uniqueId="urn:microsoft.com/office/officeart/2005/8/layout/bList2#2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8.xml><?xml version="1.0" encoding="utf-8"?>
<dgm:layoutDef xmlns:dgm="http://schemas.openxmlformats.org/drawingml/2006/diagram" xmlns:a="http://schemas.openxmlformats.org/drawingml/2006/main" uniqueId="urn:microsoft.com/office/officeart/2005/8/layout/bList2#2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bList2#2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bList2#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bList2#3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1.xml><?xml version="1.0" encoding="utf-8"?>
<dgm:layoutDef xmlns:dgm="http://schemas.openxmlformats.org/drawingml/2006/diagram" xmlns:a="http://schemas.openxmlformats.org/drawingml/2006/main" uniqueId="urn:microsoft.com/office/officeart/2005/8/layout/bList2#3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2.xml><?xml version="1.0" encoding="utf-8"?>
<dgm:layoutDef xmlns:dgm="http://schemas.openxmlformats.org/drawingml/2006/diagram" xmlns:a="http://schemas.openxmlformats.org/drawingml/2006/main" uniqueId="urn:microsoft.com/office/officeart/2005/8/layout/bList2#3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bList2#3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4.xml><?xml version="1.0" encoding="utf-8"?>
<dgm:layoutDef xmlns:dgm="http://schemas.openxmlformats.org/drawingml/2006/diagram" xmlns:a="http://schemas.openxmlformats.org/drawingml/2006/main" uniqueId="urn:microsoft.com/office/officeart/2005/8/layout/bList2#3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bList2#3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bList2#3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7.xml><?xml version="1.0" encoding="utf-8"?>
<dgm:layoutDef xmlns:dgm="http://schemas.openxmlformats.org/drawingml/2006/diagram" xmlns:a="http://schemas.openxmlformats.org/drawingml/2006/main" uniqueId="urn:microsoft.com/office/officeart/2005/8/layout/bList2#3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bList2#3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bList2#3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5/8/layout/bList2#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bList2#4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bList2#4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5/8/layout/bList2#4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3.xml><?xml version="1.0" encoding="utf-8"?>
<dgm:layoutDef xmlns:dgm="http://schemas.openxmlformats.org/drawingml/2006/diagram" xmlns:a="http://schemas.openxmlformats.org/drawingml/2006/main" uniqueId="urn:microsoft.com/office/officeart/2005/8/layout/bList2#4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7.xml><?xml version="1.0" encoding="utf-8"?>
<dgm:layoutDef xmlns:dgm="http://schemas.openxmlformats.org/drawingml/2006/diagram" xmlns:a="http://schemas.openxmlformats.org/drawingml/2006/main" uniqueId="urn:microsoft.com/office/officeart/2005/8/layout/bList2#4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8.xml><?xml version="1.0" encoding="utf-8"?>
<dgm:layoutDef xmlns:dgm="http://schemas.openxmlformats.org/drawingml/2006/diagram" xmlns:a="http://schemas.openxmlformats.org/drawingml/2006/main" uniqueId="urn:microsoft.com/office/officeart/2005/8/layout/bList2#4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bList2#4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bList2#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0.xml><?xml version="1.0" encoding="utf-8"?>
<dgm:layoutDef xmlns:dgm="http://schemas.openxmlformats.org/drawingml/2006/diagram" xmlns:a="http://schemas.openxmlformats.org/drawingml/2006/main" uniqueId="urn:microsoft.com/office/officeart/2005/8/layout/bList2#4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1.xml><?xml version="1.0" encoding="utf-8"?>
<dgm:layoutDef xmlns:dgm="http://schemas.openxmlformats.org/drawingml/2006/diagram" xmlns:a="http://schemas.openxmlformats.org/drawingml/2006/main" uniqueId="urn:microsoft.com/office/officeart/2005/8/layout/bList2#4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bList2#4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3.xml><?xml version="1.0" encoding="utf-8"?>
<dgm:layoutDef xmlns:dgm="http://schemas.openxmlformats.org/drawingml/2006/diagram" xmlns:a="http://schemas.openxmlformats.org/drawingml/2006/main" uniqueId="urn:microsoft.com/office/officeart/2005/8/layout/bList2#5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4.xml><?xml version="1.0" encoding="utf-8"?>
<dgm:layoutDef xmlns:dgm="http://schemas.openxmlformats.org/drawingml/2006/diagram" xmlns:a="http://schemas.openxmlformats.org/drawingml/2006/main" uniqueId="urn:microsoft.com/office/officeart/2005/8/layout/bList2#5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5.xml><?xml version="1.0" encoding="utf-8"?>
<dgm:layoutDef xmlns:dgm="http://schemas.openxmlformats.org/drawingml/2006/diagram" xmlns:a="http://schemas.openxmlformats.org/drawingml/2006/main" uniqueId="urn:microsoft.com/office/officeart/2005/8/layout/bList2#5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bList2#5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bList2#5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8.xml><?xml version="1.0" encoding="utf-8"?>
<dgm:layoutDef xmlns:dgm="http://schemas.openxmlformats.org/drawingml/2006/diagram" xmlns:a="http://schemas.openxmlformats.org/drawingml/2006/main" uniqueId="urn:microsoft.com/office/officeart/2005/8/layout/bList2#5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5/8/layout/bList2#5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bList2#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0.xml><?xml version="1.0" encoding="utf-8"?>
<dgm:layoutDef xmlns:dgm="http://schemas.openxmlformats.org/drawingml/2006/diagram" xmlns:a="http://schemas.openxmlformats.org/drawingml/2006/main" uniqueId="urn:microsoft.com/office/officeart/2005/8/layout/bList2#5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bList2#5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bList2#5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bList2#6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67.xml><?xml version="1.0" encoding="utf-8"?>
<dgm:layoutDef xmlns:dgm="http://schemas.openxmlformats.org/drawingml/2006/diagram" xmlns:a="http://schemas.openxmlformats.org/drawingml/2006/main" uniqueId="urn:microsoft.com/office/officeart/2005/8/layout/bList2#6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8.xml><?xml version="1.0" encoding="utf-8"?>
<dgm:layoutDef xmlns:dgm="http://schemas.openxmlformats.org/drawingml/2006/diagram" xmlns:a="http://schemas.openxmlformats.org/drawingml/2006/main" uniqueId="urn:microsoft.com/office/officeart/2005/8/layout/bList2#62">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69.xml><?xml version="1.0" encoding="utf-8"?>
<dgm:layoutDef xmlns:dgm="http://schemas.openxmlformats.org/drawingml/2006/diagram" xmlns:a="http://schemas.openxmlformats.org/drawingml/2006/main" uniqueId="urn:microsoft.com/office/officeart/2005/8/layout/bList2#63">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bList2#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0.xml><?xml version="1.0" encoding="utf-8"?>
<dgm:layoutDef xmlns:dgm="http://schemas.openxmlformats.org/drawingml/2006/diagram" xmlns:a="http://schemas.openxmlformats.org/drawingml/2006/main" uniqueId="urn:microsoft.com/office/officeart/2005/8/layout/bList2#64">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bList2#65">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bList2#66">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bList2#67">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5/8/layout/bList2#68">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5.xml><?xml version="1.0" encoding="utf-8"?>
<dgm:layoutDef xmlns:dgm="http://schemas.openxmlformats.org/drawingml/2006/diagram" xmlns:a="http://schemas.openxmlformats.org/drawingml/2006/main" uniqueId="urn:microsoft.com/office/officeart/2005/8/layout/bList2#6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bList2#7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7.xml><?xml version="1.0" encoding="utf-8"?>
<dgm:layoutDef xmlns:dgm="http://schemas.openxmlformats.org/drawingml/2006/diagram" xmlns:a="http://schemas.openxmlformats.org/drawingml/2006/main" uniqueId="urn:microsoft.com/office/officeart/2005/8/layout/bList2#71">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7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05/8/layout/bList2#9">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8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bList2#10">
  <dgm:title val=""/>
  <dgm:desc val=""/>
  <dgm:catLst>
    <dgm:cat type="list" pri="7000"/>
    <dgm:cat type="convert" pri="16000"/>
    <dgm:cat type="picture" pri="28000"/>
    <dgm:cat type="pictureconvert" pri="28000"/>
  </dgm:catLst>
  <dgm:sampData useDef="1">
    <dgm:dataModel>
      <dgm:pt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diagram">
    <dgm:varLst>
      <dgm:dir/>
      <dgm:animLvl val="lvl"/>
      <dgm:resizeHandles val="exact"/>
    </dgm:varLst>
    <dgm:choose name="Name0">
      <dgm:if name="Name1" axis="self"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compNode" refType="w"/>
      <dgm:constr type="w" for="ch" ptType="sibTrans" refType="w" refFor="ch" refForName="compNode" op="equ" fact="0.08"/>
      <dgm:constr type="sp" refType="w" refFor="ch" refForName="compNode" op="equ" fact="0.16"/>
      <dgm:constr type="primFontSz" for="des" forName="parentText" op="equ" val="65"/>
      <dgm:constr type="primFontSz" for="des" forName="childRect" op="equ" val="65"/>
    </dgm:constrLst>
    <dgm:ruleLst/>
    <dgm:forEach name="nodesForEach" axis="ch" ptType="node">
      <dgm:layoutNode name="compNode">
        <dgm:alg type="composite">
          <dgm:param type="ar" val="0.943"/>
        </dgm:alg>
        <dgm:shape xmlns:r="http://schemas.openxmlformats.org/officeDocument/2006/relationships" r:blip="">
          <dgm:adjLst/>
        </dgm:shape>
        <dgm:presOf/>
        <dgm:choose name="Name3">
          <dgm:if name="Name4" axis="self" func="var" arg="dir" op="equ" val="norm">
            <dgm:constrLst>
              <dgm:constr type="w" val="1"/>
              <dgm:constr type="h" refType="w" fact="1.06"/>
              <dgm:constr type="h" for="ch" forName="childRect" refType="h" fact="0.65"/>
              <dgm:constr type="w" for="ch" forName="childRect" refType="w" fact="0.923"/>
              <dgm:constr type="l" for="ch" forName="childRect"/>
              <dgm:constr type="t" for="ch" forName="childRect"/>
              <dgm:constr type="w" for="ch" forName="parentText" refType="w" fact="0.65"/>
              <dgm:constr type="h" for="ch" forName="parentText" refType="h" refFor="ch" refForName="childRect" fact="0.43"/>
              <dgm:constr type="l" for="ch" forName="parentText"/>
              <dgm:constr type="t" for="ch" forName="parentText" refType="h" refFor="ch" refForName="childRect"/>
              <dgm:constr type="w" for="ch" forName="parentRect" refType="w" fact="0.923"/>
              <dgm:constr type="h" for="ch" forName="parentRect" refType="h" refFor="ch" refForName="parentText"/>
              <dgm:constr type="l" for="ch" forName="parentRect"/>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r" for="ch" forName="adorn" refType="w"/>
            </dgm:constrLst>
          </dgm:if>
          <dgm:else name="Name5">
            <dgm:constrLst>
              <dgm:constr type="w" val="1"/>
              <dgm:constr type="h" refType="w" fact="1.06"/>
              <dgm:constr type="h" for="ch" forName="childRect" refType="h" fact="0.65"/>
              <dgm:constr type="w" for="ch" forName="childRect" refType="w" fact="0.923"/>
              <dgm:constr type="r" for="ch" forName="childRect" refType="w"/>
              <dgm:constr type="t" for="ch" forName="childRect"/>
              <dgm:constr type="w" for="ch" forName="parentText" refType="w" fact="0.65"/>
              <dgm:constr type="h" for="ch" forName="parentText" refType="h" refFor="ch" refForName="childRect" fact="0.43"/>
              <dgm:constr type="r" for="ch" forName="parentText" refType="w"/>
              <dgm:constr type="t" for="ch" forName="parentText" refType="h" refFor="ch" refForName="childRect"/>
              <dgm:constr type="w" for="ch" forName="parentRect" refType="w" fact="0.923"/>
              <dgm:constr type="h" for="ch" forName="parentRect" refType="h" refFor="ch" refForName="parentText"/>
              <dgm:constr type="r" for="ch" forName="parentRect" refType="w"/>
              <dgm:constr type="t" for="ch" forName="parentRect" refType="t" refFor="ch" refForName="parentText"/>
              <dgm:constr type="w" for="ch" forName="adorn" refType="w" refFor="ch" refForName="parentRect" fact="0.35"/>
              <dgm:constr type="h" for="ch" forName="adorn" refType="w" refFor="ch" refForName="parentRect" fact="0.35"/>
              <dgm:constr type="b" for="ch" forName="adorn" refType="h"/>
              <dgm:constr type="l" for="ch" forName="adorn"/>
            </dgm:constrLst>
          </dgm:else>
        </dgm:choose>
        <dgm:ruleLst/>
        <dgm:layoutNode name="childRect" styleLbl="bgAcc1">
          <dgm:varLst>
            <dgm:bulletEnabled val="1"/>
          </dgm:varLst>
          <dgm:alg type="tx">
            <dgm:param type="stBulletLvl" val="1"/>
          </dgm:alg>
          <dgm:shape xmlns:r="http://schemas.openxmlformats.org/officeDocument/2006/relationships" type="round2SameRect" r:blip="">
            <dgm:adjLst>
              <dgm:adj idx="1" val="0.08"/>
            </dgm:adjLst>
          </dgm:shape>
          <dgm:presOf axis="des" ptType="node"/>
          <dgm:constrLst>
            <dgm:constr type="secFontSz" refType="primFontSz"/>
            <dgm:constr type="tMarg" refType="primFontSz" fact="0.3"/>
            <dgm:constr type="bMarg" refType="primFontSz" fact="0.1"/>
            <dgm:constr type="lMarg" refType="primFontSz" fact="0.1"/>
            <dgm:constr type="rMarg" refType="primFontSz" fact="0.1"/>
          </dgm:constrLst>
          <dgm:ruleLst>
            <dgm:rule type="primFontSz" val="5" fact="NaN" max="NaN"/>
          </dgm:ruleLst>
        </dgm:layoutNode>
        <dgm:layoutNode name="parentText">
          <dgm:varLst>
            <dgm:chMax val="0"/>
            <dgm:bulletEnabled val="1"/>
          </dgm:varLst>
          <dgm:choose name="Name6">
            <dgm:if name="Name7" func="var" arg="dir" op="equ" val="norm">
              <dgm:alg type="tx">
                <dgm:param type="parTxLTRAlign" val="l"/>
                <dgm:param type="parTxRTLAlign" val="l"/>
              </dgm:alg>
            </dgm:if>
            <dgm:else name="Name8">
              <dgm:alg type="tx">
                <dgm:param type="parTxLTRAlign" val="r"/>
                <dgm:param type="parTxRTLAlign" val="r"/>
              </dgm:alg>
            </dgm:else>
          </dgm:choose>
          <dgm:shape xmlns:r="http://schemas.openxmlformats.org/officeDocument/2006/relationships" type="rect" r:blip="" zOrderOff="1" hideGeom="1">
            <dgm:adjLst/>
          </dgm:shape>
          <dgm:presOf axis="self" ptType="node"/>
          <dgm:constrLst>
            <dgm:constr type="tMarg"/>
            <dgm:constr type="bMarg"/>
            <dgm:constr type="lMarg" refType="primFontSz" fact="0.3"/>
            <dgm:constr type="rMarg" refType="primFontSz" fact="0.1"/>
          </dgm:constrLst>
          <dgm:ruleLst>
            <dgm:rule type="primFontSz" val="5" fact="NaN" max="NaN"/>
          </dgm:ruleLst>
        </dgm:layoutNode>
        <dgm:layoutNode name="parentRect" styleLbl="alignNode1">
          <dgm:alg type="sp"/>
          <dgm:shape xmlns:r="http://schemas.openxmlformats.org/officeDocument/2006/relationships" type="rect" r:blip="">
            <dgm:adjLst/>
          </dgm:shape>
          <dgm:presOf axis="self" ptType="node"/>
          <dgm:constrLst/>
          <dgm:ruleLst/>
        </dgm:layoutNode>
        <dgm:layoutNode name="adorn" styleLbl="fgAccFollowNod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constr type="w" val="1"/>
            <dgm:constr type="h" refType="w"/>
          </dgm:constrLst>
          <dgm:ruleLst/>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1.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4.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6.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8.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8/layout/BendingPictureBlocks">
  <dgm:title val=""/>
  <dgm:desc val=""/>
  <dgm:catLst>
    <dgm:cat type="picture" pri="8000"/>
    <dgm:cat type="pictureconvert" pri="80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Name0">
    <dgm:varLst>
      <dgm:dir/>
      <dgm:resizeHandles/>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h" fact="1.61"/>
      <dgm:constr type="h" for="ch" forName="composite" refType="h"/>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alg type="composite">
          <dgm:param type="ar" val="1.3908"/>
        </dgm:alg>
        <dgm:shape xmlns:r="http://schemas.openxmlformats.org/officeDocument/2006/relationships" r:blip="">
          <dgm:adjLst/>
        </dgm:shape>
        <dgm:choose name="Name4">
          <dgm:if name="Name5" func="var" arg="dir" op="equ" val="norm">
            <dgm:constrLst>
              <dgm:constr type="l" for="ch" forName="rect1" refType="w" fact="0.3"/>
              <dgm:constr type="t" for="ch" forName="rect1" refType="h" fact="0"/>
              <dgm:constr type="w" for="ch" forName="rect1" refType="h" fact="1.12"/>
              <dgm:constr type="h" for="ch" forName="rect1" refType="h" fact="0.942"/>
              <dgm:constr type="l" for="ch" forName="rect2" refType="w" fact="0"/>
              <dgm:constr type="t" for="ch" forName="rect2" refType="h" fact="0.396"/>
              <dgm:constr type="w" for="ch" forName="rect2" refType="h" fact="0.607"/>
              <dgm:constr type="h" for="ch" forName="rect2" refType="h" fact="0.607"/>
            </dgm:constrLst>
          </dgm:if>
          <dgm:else name="Name6">
            <dgm:constrLst>
              <dgm:constr type="l" for="ch" forName="rect1" refType="w" fact="0"/>
              <dgm:constr type="t" for="ch" forName="rect1" refType="h" fact="0"/>
              <dgm:constr type="w" for="ch" forName="rect1" refType="h" fact="1.12"/>
              <dgm:constr type="h" for="ch" forName="rect1" refType="h" fact="0.942"/>
              <dgm:constr type="l" for="ch" forName="rect2" refType="w" fact="0.63"/>
              <dgm:constr type="t" for="ch" forName="rect2" refType="h" fact="0.396"/>
              <dgm:constr type="w" for="ch" forName="rect2" refType="h" fact="0.607"/>
              <dgm:constr type="h" for="ch" forName="rect2" refType="h" fact="0.607"/>
            </dgm:constrLst>
          </dgm:else>
        </dgm:choose>
        <dgm:layoutNode name="rect1" styleLbl="bgImgPlace1">
          <dgm:alg type="sp"/>
          <dgm:shape xmlns:r="http://schemas.openxmlformats.org/officeDocument/2006/relationships" type="rect" r:blip="" blipPhldr="1">
            <dgm:adjLst/>
          </dgm:shape>
          <dgm:presOf/>
        </dgm:layoutNode>
        <dgm:layoutNode name="rect2" styleLbl="node1">
          <dgm:varLst>
            <dgm:bulletEnabled val="1"/>
          </dgm:varLst>
          <dgm:alg type="tx">
            <dgm:param type="txAnchorVertCh" val="mid"/>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zh-CN" altLang="en-US" smtClean="0"/>
              <a:t>单击此处编辑母版标题样式</a:t>
            </a:r>
            <a:endParaRPr lang="en-US"/>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lvl1pPr>
              <a:defRPr/>
            </a:lvl1pPr>
          </a:lstStyle>
          <a:p>
            <a:fld id="{A30B293C-3375-45AC-A262-DEAE990C54B4}" type="datetimeFigureOut">
              <a:rPr lang="en-US" altLang="zh-CN"/>
              <a:pPr/>
              <a:t>5/1/2018</a:t>
            </a:fld>
            <a:endParaRPr lang="en-US" altLang="zh-CN"/>
          </a:p>
        </p:txBody>
      </p:sp>
      <p:sp>
        <p:nvSpPr>
          <p:cNvPr id="5" name="Footer Placeholder 4"/>
          <p:cNvSpPr>
            <a:spLocks noGrp="1"/>
          </p:cNvSpPr>
          <p:nvPr>
            <p:ph type="ftr" sz="quarter" idx="11"/>
          </p:nvPr>
        </p:nvSpPr>
        <p:spPr/>
        <p:txBody>
          <a:bodyPr/>
          <a:lstStyle>
            <a:lvl1pPr>
              <a:defRPr/>
            </a:lvl1pPr>
          </a:lstStyle>
          <a:p>
            <a:endParaRPr lang="zh-CN" altLang="zh-CN"/>
          </a:p>
        </p:txBody>
      </p:sp>
      <p:sp>
        <p:nvSpPr>
          <p:cNvPr id="6" name="Slide Number Placeholder 5"/>
          <p:cNvSpPr>
            <a:spLocks noGrp="1"/>
          </p:cNvSpPr>
          <p:nvPr>
            <p:ph type="sldNum" sz="quarter" idx="12"/>
          </p:nvPr>
        </p:nvSpPr>
        <p:spPr/>
        <p:txBody>
          <a:bodyPr/>
          <a:lstStyle>
            <a:lvl1pPr>
              <a:defRPr/>
            </a:lvl1pPr>
          </a:lstStyle>
          <a:p>
            <a:fld id="{6A44CA8A-CE95-4996-ADA7-2B27A4CC18CB}" type="slidenum">
              <a:rPr lang="en-US" altLang="zh-CN"/>
              <a:pPr/>
              <a:t>‹#›</a:t>
            </a:fld>
            <a:endParaRPr lang="en-US" altLang="zh-CN"/>
          </a:p>
        </p:txBody>
      </p:sp>
    </p:spTree>
    <p:extLst>
      <p:ext uri="{BB962C8B-B14F-4D97-AF65-F5344CB8AC3E}">
        <p14:creationId xmlns:p14="http://schemas.microsoft.com/office/powerpoint/2010/main" val="39749071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Main_Slides">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Rectangle 6"/>
          <p:cNvSpPr/>
          <p:nvPr/>
        </p:nvSpPr>
        <p:spPr>
          <a:xfrm>
            <a:off x="-4763" y="-19050"/>
            <a:ext cx="1827213" cy="46038"/>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 name="Rectangle 7"/>
          <p:cNvSpPr/>
          <p:nvPr/>
        </p:nvSpPr>
        <p:spPr>
          <a:xfrm>
            <a:off x="7316788" y="-19050"/>
            <a:ext cx="1827212" cy="46038"/>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 name="Rectangle 8"/>
          <p:cNvSpPr/>
          <p:nvPr/>
        </p:nvSpPr>
        <p:spPr>
          <a:xfrm>
            <a:off x="3651250" y="-19050"/>
            <a:ext cx="1827213" cy="46038"/>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Rectangle 9"/>
          <p:cNvSpPr/>
          <p:nvPr/>
        </p:nvSpPr>
        <p:spPr>
          <a:xfrm>
            <a:off x="5478463" y="-19050"/>
            <a:ext cx="1828800" cy="46038"/>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 name="Rectangle 10"/>
          <p:cNvSpPr/>
          <p:nvPr/>
        </p:nvSpPr>
        <p:spPr>
          <a:xfrm>
            <a:off x="1822450" y="-19050"/>
            <a:ext cx="1828800" cy="46038"/>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Tree>
    <p:extLst>
      <p:ext uri="{BB962C8B-B14F-4D97-AF65-F5344CB8AC3E}">
        <p14:creationId xmlns:p14="http://schemas.microsoft.com/office/powerpoint/2010/main" val="372230365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Section_Break">
    <p:bg>
      <p:bgPr>
        <a:blipFill dpi="0" rotWithShape="0">
          <a:blip r:embed="rId2"/>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416777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2_Pictur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6400800" cy="5143500"/>
          </a:xfrm>
        </p:spPr>
        <p:txBody>
          <a:bodyPr rtlCol="0">
            <a:normAutofit/>
          </a:bodyPr>
          <a:lstStyle/>
          <a:p>
            <a:pPr lvl="0"/>
            <a:r>
              <a:rPr lang="zh-CN" altLang="en-US" noProof="0" smtClean="0"/>
              <a:t>单击图标添加图片</a:t>
            </a:r>
            <a:endParaRPr lang="en-US" noProof="0"/>
          </a:p>
        </p:txBody>
      </p:sp>
    </p:spTree>
    <p:extLst>
      <p:ext uri="{BB962C8B-B14F-4D97-AF65-F5344CB8AC3E}">
        <p14:creationId xmlns:p14="http://schemas.microsoft.com/office/powerpoint/2010/main" val="395458488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Image_FullScreen_Backgroun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9144000" cy="5143500"/>
          </a:xfrm>
        </p:spPr>
        <p:txBody>
          <a:bodyPr rtlCol="0">
            <a:normAutofit/>
          </a:bodyPr>
          <a:lstStyle/>
          <a:p>
            <a:pPr lvl="0"/>
            <a:r>
              <a:rPr lang="zh-CN" altLang="en-US" noProof="0" smtClean="0"/>
              <a:t>单击图标添加图片</a:t>
            </a:r>
            <a:endParaRPr lang="en-US" noProof="0"/>
          </a:p>
        </p:txBody>
      </p:sp>
    </p:spTree>
    <p:extLst>
      <p:ext uri="{BB962C8B-B14F-4D97-AF65-F5344CB8AC3E}">
        <p14:creationId xmlns:p14="http://schemas.microsoft.com/office/powerpoint/2010/main" val="408446490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06375"/>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altLang="en-US" smtClean="0"/>
              <a:t>单击此处编辑母版标题样式</a:t>
            </a:r>
            <a:endParaRPr lang="en-US" altLang="zh-CN" smtClean="0"/>
          </a:p>
        </p:txBody>
      </p:sp>
      <p:sp>
        <p:nvSpPr>
          <p:cNvPr id="1027" name="Text Placeholder 2"/>
          <p:cNvSpPr>
            <a:spLocks noGrp="1"/>
          </p:cNvSpPr>
          <p:nvPr>
            <p:ph type="body" idx="1"/>
          </p:nvPr>
        </p:nvSpPr>
        <p:spPr bwMode="auto">
          <a:xfrm>
            <a:off x="457200" y="1200150"/>
            <a:ext cx="8229600" cy="339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ltLang="zh-CN" smtClean="0"/>
          </a:p>
        </p:txBody>
      </p:sp>
      <p:sp>
        <p:nvSpPr>
          <p:cNvPr id="4" name="Date Placeholder 3"/>
          <p:cNvSpPr>
            <a:spLocks noGrp="1"/>
          </p:cNvSpPr>
          <p:nvPr>
            <p:ph type="dt" sz="half" idx="2"/>
          </p:nvPr>
        </p:nvSpPr>
        <p:spPr>
          <a:xfrm>
            <a:off x="457200" y="4767263"/>
            <a:ext cx="2133600" cy="274637"/>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ea typeface="宋体" charset="-122"/>
              </a:defRPr>
            </a:lvl1pPr>
          </a:lstStyle>
          <a:p>
            <a:fld id="{07032AF1-332F-459B-8F83-B54C1683E8D4}" type="datetimeFigureOut">
              <a:rPr lang="en-US" altLang="zh-CN"/>
              <a:pPr/>
              <a:t>5/1/2018</a:t>
            </a:fld>
            <a:endParaRPr lang="en-US" altLang="zh-CN"/>
          </a:p>
        </p:txBody>
      </p:sp>
      <p:sp>
        <p:nvSpPr>
          <p:cNvPr id="5" name="Footer Placeholder 4"/>
          <p:cNvSpPr>
            <a:spLocks noGrp="1"/>
          </p:cNvSpPr>
          <p:nvPr>
            <p:ph type="ftr" sz="quarter" idx="3"/>
          </p:nvPr>
        </p:nvSpPr>
        <p:spPr>
          <a:xfrm>
            <a:off x="3124200" y="4767263"/>
            <a:ext cx="2895600" cy="274637"/>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defRPr>
            </a:lvl1pPr>
          </a:lstStyle>
          <a:p>
            <a:endParaRPr lang="zh-CN" altLang="zh-CN"/>
          </a:p>
        </p:txBody>
      </p:sp>
      <p:sp>
        <p:nvSpPr>
          <p:cNvPr id="6" name="Slide Number Placeholder 5"/>
          <p:cNvSpPr>
            <a:spLocks noGrp="1"/>
          </p:cNvSpPr>
          <p:nvPr>
            <p:ph type="sldNum" sz="quarter" idx="4"/>
          </p:nvPr>
        </p:nvSpPr>
        <p:spPr>
          <a:xfrm>
            <a:off x="6553200" y="4767263"/>
            <a:ext cx="2133600" cy="274637"/>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ea typeface="宋体" charset="-122"/>
              </a:defRPr>
            </a:lvl1pPr>
          </a:lstStyle>
          <a:p>
            <a:fld id="{1F129C47-F1F5-42C4-A681-9A1EAC183E5D}" type="slidenum">
              <a:rPr lang="en-US" altLang="zh-CN"/>
              <a:pPr/>
              <a:t>‹#›</a:t>
            </a:fld>
            <a:endParaRPr lang="en-US" altLang="zh-CN"/>
          </a:p>
        </p:txBody>
      </p:sp>
    </p:spTree>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Lst>
  <p:timing>
    <p:tnLst>
      <p:par>
        <p:cTn id="1" dur="indefinite" restart="never" nodeType="tmRoot"/>
      </p:par>
    </p:tnLst>
  </p:timing>
  <p:txStyles>
    <p:titleStyle>
      <a:lvl1pPr algn="ctr" rtl="0" eaLnBrk="1" fontAlgn="base" hangingPunct="1">
        <a:spcBef>
          <a:spcPct val="0"/>
        </a:spcBef>
        <a:spcAft>
          <a:spcPct val="0"/>
        </a:spcAft>
        <a:defRPr sz="4400" kern="1200">
          <a:solidFill>
            <a:schemeClr val="tx1"/>
          </a:solidFill>
          <a:latin typeface="+mj-lt"/>
          <a:ea typeface="+mj-ea"/>
          <a:cs typeface="+mj-cs"/>
        </a:defRPr>
      </a:lvl1pPr>
      <a:lvl2pPr algn="ctr" rtl="0" eaLnBrk="1" fontAlgn="base" hangingPunct="1">
        <a:spcBef>
          <a:spcPct val="0"/>
        </a:spcBef>
        <a:spcAft>
          <a:spcPct val="0"/>
        </a:spcAft>
        <a:defRPr sz="4400">
          <a:solidFill>
            <a:schemeClr val="tx1"/>
          </a:solidFill>
          <a:latin typeface="Bebas Neue" pitchFamily="34" charset="0"/>
        </a:defRPr>
      </a:lvl2pPr>
      <a:lvl3pPr algn="ctr" rtl="0" eaLnBrk="1" fontAlgn="base" hangingPunct="1">
        <a:spcBef>
          <a:spcPct val="0"/>
        </a:spcBef>
        <a:spcAft>
          <a:spcPct val="0"/>
        </a:spcAft>
        <a:defRPr sz="4400">
          <a:solidFill>
            <a:schemeClr val="tx1"/>
          </a:solidFill>
          <a:latin typeface="Bebas Neue" pitchFamily="34" charset="0"/>
        </a:defRPr>
      </a:lvl3pPr>
      <a:lvl4pPr algn="ctr" rtl="0" eaLnBrk="1" fontAlgn="base" hangingPunct="1">
        <a:spcBef>
          <a:spcPct val="0"/>
        </a:spcBef>
        <a:spcAft>
          <a:spcPct val="0"/>
        </a:spcAft>
        <a:defRPr sz="4400">
          <a:solidFill>
            <a:schemeClr val="tx1"/>
          </a:solidFill>
          <a:latin typeface="Bebas Neue" pitchFamily="34" charset="0"/>
        </a:defRPr>
      </a:lvl4pPr>
      <a:lvl5pPr algn="ctr" rtl="0" eaLnBrk="1" fontAlgn="base" hangingPunct="1">
        <a:spcBef>
          <a:spcPct val="0"/>
        </a:spcBef>
        <a:spcAft>
          <a:spcPct val="0"/>
        </a:spcAft>
        <a:defRPr sz="4400">
          <a:solidFill>
            <a:schemeClr val="tx1"/>
          </a:solidFill>
          <a:latin typeface="Bebas Neue" pitchFamily="34" charset="0"/>
        </a:defRPr>
      </a:lvl5pPr>
      <a:lvl6pPr marL="457200" algn="ctr" rtl="0" eaLnBrk="1" fontAlgn="base" hangingPunct="1">
        <a:spcBef>
          <a:spcPct val="0"/>
        </a:spcBef>
        <a:spcAft>
          <a:spcPct val="0"/>
        </a:spcAft>
        <a:defRPr sz="4400">
          <a:solidFill>
            <a:schemeClr val="tx1"/>
          </a:solidFill>
          <a:latin typeface="Bebas Neue" pitchFamily="34" charset="0"/>
        </a:defRPr>
      </a:lvl6pPr>
      <a:lvl7pPr marL="914400" algn="ctr" rtl="0" eaLnBrk="1" fontAlgn="base" hangingPunct="1">
        <a:spcBef>
          <a:spcPct val="0"/>
        </a:spcBef>
        <a:spcAft>
          <a:spcPct val="0"/>
        </a:spcAft>
        <a:defRPr sz="4400">
          <a:solidFill>
            <a:schemeClr val="tx1"/>
          </a:solidFill>
          <a:latin typeface="Bebas Neue" pitchFamily="34" charset="0"/>
        </a:defRPr>
      </a:lvl7pPr>
      <a:lvl8pPr marL="1371600" algn="ctr" rtl="0" eaLnBrk="1" fontAlgn="base" hangingPunct="1">
        <a:spcBef>
          <a:spcPct val="0"/>
        </a:spcBef>
        <a:spcAft>
          <a:spcPct val="0"/>
        </a:spcAft>
        <a:defRPr sz="4400">
          <a:solidFill>
            <a:schemeClr val="tx1"/>
          </a:solidFill>
          <a:latin typeface="Bebas Neue" pitchFamily="34" charset="0"/>
        </a:defRPr>
      </a:lvl8pPr>
      <a:lvl9pPr marL="1828800" algn="ctr" rtl="0" eaLnBrk="1" fontAlgn="base" hangingPunct="1">
        <a:spcBef>
          <a:spcPct val="0"/>
        </a:spcBef>
        <a:spcAft>
          <a:spcPct val="0"/>
        </a:spcAft>
        <a:defRPr sz="4400">
          <a:solidFill>
            <a:schemeClr val="tx1"/>
          </a:solidFill>
          <a:latin typeface="Bebas Neue" pitchFamily="34" charset="0"/>
        </a:defRPr>
      </a:lvl9pPr>
    </p:titleStyle>
    <p:bodyStyle>
      <a:lvl1pPr marL="342900" indent="-342900" algn="l" rtl="0" eaLnBrk="1" fontAlgn="base" hangingPunct="1">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1" fontAlgn="base" hangingPunct="1">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1" fontAlgn="base" hangingPunct="1">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1" fontAlgn="base" hangingPunct="1">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1" fontAlgn="base" hangingPunct="1">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8" Type="http://schemas.openxmlformats.org/officeDocument/2006/relationships/diagramLayout" Target="../diagrams/layout9.xml"/><Relationship Id="rId13" Type="http://schemas.openxmlformats.org/officeDocument/2006/relationships/diagramLayout" Target="../diagrams/layout10.xml"/><Relationship Id="rId18" Type="http://schemas.openxmlformats.org/officeDocument/2006/relationships/diagramLayout" Target="../diagrams/layout11.xml"/><Relationship Id="rId3" Type="http://schemas.openxmlformats.org/officeDocument/2006/relationships/diagramLayout" Target="../diagrams/layout8.xml"/><Relationship Id="rId21" Type="http://schemas.microsoft.com/office/2007/relationships/diagramDrawing" Target="../diagrams/drawing11.xml"/><Relationship Id="rId7" Type="http://schemas.openxmlformats.org/officeDocument/2006/relationships/diagramData" Target="../diagrams/data9.xml"/><Relationship Id="rId12" Type="http://schemas.openxmlformats.org/officeDocument/2006/relationships/diagramData" Target="../diagrams/data10.xml"/><Relationship Id="rId17" Type="http://schemas.openxmlformats.org/officeDocument/2006/relationships/diagramData" Target="../diagrams/data11.xml"/><Relationship Id="rId2" Type="http://schemas.openxmlformats.org/officeDocument/2006/relationships/diagramData" Target="../diagrams/data8.xml"/><Relationship Id="rId16" Type="http://schemas.microsoft.com/office/2007/relationships/diagramDrawing" Target="../diagrams/drawing10.xml"/><Relationship Id="rId20" Type="http://schemas.openxmlformats.org/officeDocument/2006/relationships/diagramColors" Target="../diagrams/colors11.xml"/><Relationship Id="rId1" Type="http://schemas.openxmlformats.org/officeDocument/2006/relationships/slideLayout" Target="../slideLayouts/slideLayout2.xml"/><Relationship Id="rId6" Type="http://schemas.microsoft.com/office/2007/relationships/diagramDrawing" Target="../diagrams/drawing8.xml"/><Relationship Id="rId11" Type="http://schemas.microsoft.com/office/2007/relationships/diagramDrawing" Target="../diagrams/drawing9.xml"/><Relationship Id="rId5" Type="http://schemas.openxmlformats.org/officeDocument/2006/relationships/diagramColors" Target="../diagrams/colors8.xml"/><Relationship Id="rId15" Type="http://schemas.openxmlformats.org/officeDocument/2006/relationships/diagramColors" Target="../diagrams/colors10.xml"/><Relationship Id="rId10" Type="http://schemas.openxmlformats.org/officeDocument/2006/relationships/diagramColors" Target="../diagrams/colors9.xml"/><Relationship Id="rId19" Type="http://schemas.openxmlformats.org/officeDocument/2006/relationships/diagramQuickStyle" Target="../diagrams/quickStyle11.xml"/><Relationship Id="rId4" Type="http://schemas.openxmlformats.org/officeDocument/2006/relationships/diagramQuickStyle" Target="../diagrams/quickStyle8.xml"/><Relationship Id="rId9" Type="http://schemas.openxmlformats.org/officeDocument/2006/relationships/diagramQuickStyle" Target="../diagrams/quickStyle9.xml"/><Relationship Id="rId14" Type="http://schemas.openxmlformats.org/officeDocument/2006/relationships/diagramQuickStyle" Target="../diagrams/quickStyl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181.xml"/><Relationship Id="rId2" Type="http://schemas.openxmlformats.org/officeDocument/2006/relationships/diagramData" Target="../diagrams/data181.xml"/><Relationship Id="rId1" Type="http://schemas.openxmlformats.org/officeDocument/2006/relationships/slideLayout" Target="../slideLayouts/slideLayout2.xml"/><Relationship Id="rId6" Type="http://schemas.microsoft.com/office/2007/relationships/diagramDrawing" Target="../diagrams/drawing181.xml"/><Relationship Id="rId5" Type="http://schemas.openxmlformats.org/officeDocument/2006/relationships/diagramColors" Target="../diagrams/colors181.xml"/><Relationship Id="rId4" Type="http://schemas.openxmlformats.org/officeDocument/2006/relationships/diagramQuickStyle" Target="../diagrams/quickStyle181.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182.xml"/><Relationship Id="rId2" Type="http://schemas.openxmlformats.org/officeDocument/2006/relationships/diagramData" Target="../diagrams/data182.xml"/><Relationship Id="rId1" Type="http://schemas.openxmlformats.org/officeDocument/2006/relationships/slideLayout" Target="../slideLayouts/slideLayout2.xml"/><Relationship Id="rId6" Type="http://schemas.microsoft.com/office/2007/relationships/diagramDrawing" Target="../diagrams/drawing182.xml"/><Relationship Id="rId5" Type="http://schemas.openxmlformats.org/officeDocument/2006/relationships/diagramColors" Target="../diagrams/colors182.xml"/><Relationship Id="rId4" Type="http://schemas.openxmlformats.org/officeDocument/2006/relationships/diagramQuickStyle" Target="../diagrams/quickStyle182.xml"/></Relationships>
</file>

<file path=ppt/slides/_rels/slide106.xml.rels><?xml version="1.0" encoding="UTF-8" standalone="yes"?>
<Relationships xmlns="http://schemas.openxmlformats.org/package/2006/relationships"><Relationship Id="rId8" Type="http://schemas.openxmlformats.org/officeDocument/2006/relationships/diagramLayout" Target="../diagrams/layout184.xml"/><Relationship Id="rId3" Type="http://schemas.openxmlformats.org/officeDocument/2006/relationships/diagramLayout" Target="../diagrams/layout183.xml"/><Relationship Id="rId7" Type="http://schemas.openxmlformats.org/officeDocument/2006/relationships/diagramData" Target="../diagrams/data184.xml"/><Relationship Id="rId2" Type="http://schemas.openxmlformats.org/officeDocument/2006/relationships/diagramData" Target="../diagrams/data183.xml"/><Relationship Id="rId1" Type="http://schemas.openxmlformats.org/officeDocument/2006/relationships/slideLayout" Target="../slideLayouts/slideLayout2.xml"/><Relationship Id="rId6" Type="http://schemas.microsoft.com/office/2007/relationships/diagramDrawing" Target="../diagrams/drawing183.xml"/><Relationship Id="rId11" Type="http://schemas.microsoft.com/office/2007/relationships/diagramDrawing" Target="../diagrams/drawing184.xml"/><Relationship Id="rId5" Type="http://schemas.openxmlformats.org/officeDocument/2006/relationships/diagramColors" Target="../diagrams/colors183.xml"/><Relationship Id="rId10" Type="http://schemas.openxmlformats.org/officeDocument/2006/relationships/diagramColors" Target="../diagrams/colors184.xml"/><Relationship Id="rId4" Type="http://schemas.openxmlformats.org/officeDocument/2006/relationships/diagramQuickStyle" Target="../diagrams/quickStyle183.xml"/><Relationship Id="rId9" Type="http://schemas.openxmlformats.org/officeDocument/2006/relationships/diagramQuickStyle" Target="../diagrams/quickStyle184.xml"/></Relationships>
</file>

<file path=ppt/slides/_rels/slide107.xml.rels><?xml version="1.0" encoding="UTF-8" standalone="yes"?>
<Relationships xmlns="http://schemas.openxmlformats.org/package/2006/relationships"><Relationship Id="rId8" Type="http://schemas.openxmlformats.org/officeDocument/2006/relationships/diagramLayout" Target="../diagrams/layout186.xml"/><Relationship Id="rId3" Type="http://schemas.openxmlformats.org/officeDocument/2006/relationships/diagramLayout" Target="../diagrams/layout185.xml"/><Relationship Id="rId7" Type="http://schemas.openxmlformats.org/officeDocument/2006/relationships/diagramData" Target="../diagrams/data186.xml"/><Relationship Id="rId2" Type="http://schemas.openxmlformats.org/officeDocument/2006/relationships/diagramData" Target="../diagrams/data185.xml"/><Relationship Id="rId1" Type="http://schemas.openxmlformats.org/officeDocument/2006/relationships/slideLayout" Target="../slideLayouts/slideLayout2.xml"/><Relationship Id="rId6" Type="http://schemas.microsoft.com/office/2007/relationships/diagramDrawing" Target="../diagrams/drawing185.xml"/><Relationship Id="rId11" Type="http://schemas.microsoft.com/office/2007/relationships/diagramDrawing" Target="../diagrams/drawing186.xml"/><Relationship Id="rId5" Type="http://schemas.openxmlformats.org/officeDocument/2006/relationships/diagramColors" Target="../diagrams/colors185.xml"/><Relationship Id="rId10" Type="http://schemas.openxmlformats.org/officeDocument/2006/relationships/diagramColors" Target="../diagrams/colors186.xml"/><Relationship Id="rId4" Type="http://schemas.openxmlformats.org/officeDocument/2006/relationships/diagramQuickStyle" Target="../diagrams/quickStyle185.xml"/><Relationship Id="rId9" Type="http://schemas.openxmlformats.org/officeDocument/2006/relationships/diagramQuickStyle" Target="../diagrams/quickStyle186.xml"/></Relationships>
</file>

<file path=ppt/slides/_rels/slide108.xml.rels><?xml version="1.0" encoding="UTF-8" standalone="yes"?>
<Relationships xmlns="http://schemas.openxmlformats.org/package/2006/relationships"><Relationship Id="rId8" Type="http://schemas.openxmlformats.org/officeDocument/2006/relationships/diagramLayout" Target="../diagrams/layout188.xml"/><Relationship Id="rId3" Type="http://schemas.openxmlformats.org/officeDocument/2006/relationships/diagramLayout" Target="../diagrams/layout187.xml"/><Relationship Id="rId7" Type="http://schemas.openxmlformats.org/officeDocument/2006/relationships/diagramData" Target="../diagrams/data188.xml"/><Relationship Id="rId2" Type="http://schemas.openxmlformats.org/officeDocument/2006/relationships/diagramData" Target="../diagrams/data187.xml"/><Relationship Id="rId1" Type="http://schemas.openxmlformats.org/officeDocument/2006/relationships/slideLayout" Target="../slideLayouts/slideLayout2.xml"/><Relationship Id="rId6" Type="http://schemas.microsoft.com/office/2007/relationships/diagramDrawing" Target="../diagrams/drawing187.xml"/><Relationship Id="rId11" Type="http://schemas.microsoft.com/office/2007/relationships/diagramDrawing" Target="../diagrams/drawing188.xml"/><Relationship Id="rId5" Type="http://schemas.openxmlformats.org/officeDocument/2006/relationships/diagramColors" Target="../diagrams/colors187.xml"/><Relationship Id="rId10" Type="http://schemas.openxmlformats.org/officeDocument/2006/relationships/diagramColors" Target="../diagrams/colors188.xml"/><Relationship Id="rId4" Type="http://schemas.openxmlformats.org/officeDocument/2006/relationships/diagramQuickStyle" Target="../diagrams/quickStyle187.xml"/><Relationship Id="rId9" Type="http://schemas.openxmlformats.org/officeDocument/2006/relationships/diagramQuickStyle" Target="../diagrams/quickStyle188.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2.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10.xml.rels><?xml version="1.0" encoding="UTF-8" standalone="yes"?>
<Relationships xmlns="http://schemas.openxmlformats.org/package/2006/relationships"><Relationship Id="rId8" Type="http://schemas.openxmlformats.org/officeDocument/2006/relationships/diagramLayout" Target="../diagrams/layout190.xml"/><Relationship Id="rId13" Type="http://schemas.openxmlformats.org/officeDocument/2006/relationships/diagramLayout" Target="../diagrams/layout191.xml"/><Relationship Id="rId18" Type="http://schemas.openxmlformats.org/officeDocument/2006/relationships/diagramLayout" Target="../diagrams/layout192.xml"/><Relationship Id="rId26" Type="http://schemas.microsoft.com/office/2007/relationships/diagramDrawing" Target="../diagrams/drawing193.xml"/><Relationship Id="rId3" Type="http://schemas.openxmlformats.org/officeDocument/2006/relationships/diagramLayout" Target="../diagrams/layout189.xml"/><Relationship Id="rId21" Type="http://schemas.microsoft.com/office/2007/relationships/diagramDrawing" Target="../diagrams/drawing192.xml"/><Relationship Id="rId7" Type="http://schemas.openxmlformats.org/officeDocument/2006/relationships/diagramData" Target="../diagrams/data190.xml"/><Relationship Id="rId12" Type="http://schemas.openxmlformats.org/officeDocument/2006/relationships/diagramData" Target="../diagrams/data191.xml"/><Relationship Id="rId17" Type="http://schemas.openxmlformats.org/officeDocument/2006/relationships/diagramData" Target="../diagrams/data192.xml"/><Relationship Id="rId25" Type="http://schemas.openxmlformats.org/officeDocument/2006/relationships/diagramColors" Target="../diagrams/colors193.xml"/><Relationship Id="rId2" Type="http://schemas.openxmlformats.org/officeDocument/2006/relationships/diagramData" Target="../diagrams/data189.xml"/><Relationship Id="rId16" Type="http://schemas.microsoft.com/office/2007/relationships/diagramDrawing" Target="../diagrams/drawing191.xml"/><Relationship Id="rId20" Type="http://schemas.openxmlformats.org/officeDocument/2006/relationships/diagramColors" Target="../diagrams/colors192.xml"/><Relationship Id="rId29" Type="http://schemas.openxmlformats.org/officeDocument/2006/relationships/diagramQuickStyle" Target="../diagrams/quickStyle194.xml"/><Relationship Id="rId1" Type="http://schemas.openxmlformats.org/officeDocument/2006/relationships/slideLayout" Target="../slideLayouts/slideLayout2.xml"/><Relationship Id="rId6" Type="http://schemas.microsoft.com/office/2007/relationships/diagramDrawing" Target="../diagrams/drawing189.xml"/><Relationship Id="rId11" Type="http://schemas.microsoft.com/office/2007/relationships/diagramDrawing" Target="../diagrams/drawing190.xml"/><Relationship Id="rId24" Type="http://schemas.openxmlformats.org/officeDocument/2006/relationships/diagramQuickStyle" Target="../diagrams/quickStyle193.xml"/><Relationship Id="rId5" Type="http://schemas.openxmlformats.org/officeDocument/2006/relationships/diagramColors" Target="../diagrams/colors189.xml"/><Relationship Id="rId15" Type="http://schemas.openxmlformats.org/officeDocument/2006/relationships/diagramColors" Target="../diagrams/colors191.xml"/><Relationship Id="rId23" Type="http://schemas.openxmlformats.org/officeDocument/2006/relationships/diagramLayout" Target="../diagrams/layout193.xml"/><Relationship Id="rId28" Type="http://schemas.openxmlformats.org/officeDocument/2006/relationships/diagramLayout" Target="../diagrams/layout194.xml"/><Relationship Id="rId10" Type="http://schemas.openxmlformats.org/officeDocument/2006/relationships/diagramColors" Target="../diagrams/colors190.xml"/><Relationship Id="rId19" Type="http://schemas.openxmlformats.org/officeDocument/2006/relationships/diagramQuickStyle" Target="../diagrams/quickStyle192.xml"/><Relationship Id="rId31" Type="http://schemas.microsoft.com/office/2007/relationships/diagramDrawing" Target="../diagrams/drawing194.xml"/><Relationship Id="rId4" Type="http://schemas.openxmlformats.org/officeDocument/2006/relationships/diagramQuickStyle" Target="../diagrams/quickStyle189.xml"/><Relationship Id="rId9" Type="http://schemas.openxmlformats.org/officeDocument/2006/relationships/diagramQuickStyle" Target="../diagrams/quickStyle190.xml"/><Relationship Id="rId14" Type="http://schemas.openxmlformats.org/officeDocument/2006/relationships/diagramQuickStyle" Target="../diagrams/quickStyle191.xml"/><Relationship Id="rId22" Type="http://schemas.openxmlformats.org/officeDocument/2006/relationships/diagramData" Target="../diagrams/data193.xml"/><Relationship Id="rId27" Type="http://schemas.openxmlformats.org/officeDocument/2006/relationships/diagramData" Target="../diagrams/data194.xml"/><Relationship Id="rId30" Type="http://schemas.openxmlformats.org/officeDocument/2006/relationships/diagramColors" Target="../diagrams/colors194.xml"/></Relationships>
</file>

<file path=ppt/slides/_rels/slide111.xml.rels><?xml version="1.0" encoding="UTF-8" standalone="yes"?>
<Relationships xmlns="http://schemas.openxmlformats.org/package/2006/relationships"><Relationship Id="rId8" Type="http://schemas.openxmlformats.org/officeDocument/2006/relationships/diagramLayout" Target="../diagrams/layout196.xml"/><Relationship Id="rId13" Type="http://schemas.openxmlformats.org/officeDocument/2006/relationships/diagramLayout" Target="../diagrams/layout197.xml"/><Relationship Id="rId3" Type="http://schemas.openxmlformats.org/officeDocument/2006/relationships/diagramLayout" Target="../diagrams/layout195.xml"/><Relationship Id="rId7" Type="http://schemas.openxmlformats.org/officeDocument/2006/relationships/diagramData" Target="../diagrams/data196.xml"/><Relationship Id="rId12" Type="http://schemas.openxmlformats.org/officeDocument/2006/relationships/diagramData" Target="../diagrams/data197.xml"/><Relationship Id="rId2" Type="http://schemas.openxmlformats.org/officeDocument/2006/relationships/diagramData" Target="../diagrams/data195.xml"/><Relationship Id="rId16" Type="http://schemas.microsoft.com/office/2007/relationships/diagramDrawing" Target="../diagrams/drawing197.xml"/><Relationship Id="rId1" Type="http://schemas.openxmlformats.org/officeDocument/2006/relationships/slideLayout" Target="../slideLayouts/slideLayout2.xml"/><Relationship Id="rId6" Type="http://schemas.microsoft.com/office/2007/relationships/diagramDrawing" Target="../diagrams/drawing195.xml"/><Relationship Id="rId11" Type="http://schemas.microsoft.com/office/2007/relationships/diagramDrawing" Target="../diagrams/drawing196.xml"/><Relationship Id="rId5" Type="http://schemas.openxmlformats.org/officeDocument/2006/relationships/diagramColors" Target="../diagrams/colors195.xml"/><Relationship Id="rId15" Type="http://schemas.openxmlformats.org/officeDocument/2006/relationships/diagramColors" Target="../diagrams/colors197.xml"/><Relationship Id="rId10" Type="http://schemas.openxmlformats.org/officeDocument/2006/relationships/diagramColors" Target="../diagrams/colors196.xml"/><Relationship Id="rId4" Type="http://schemas.openxmlformats.org/officeDocument/2006/relationships/diagramQuickStyle" Target="../diagrams/quickStyle195.xml"/><Relationship Id="rId9" Type="http://schemas.openxmlformats.org/officeDocument/2006/relationships/diagramQuickStyle" Target="../diagrams/quickStyle196.xml"/><Relationship Id="rId14" Type="http://schemas.openxmlformats.org/officeDocument/2006/relationships/diagramQuickStyle" Target="../diagrams/quickStyle19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8" Type="http://schemas.openxmlformats.org/officeDocument/2006/relationships/diagramLayout" Target="../diagrams/layout199.xml"/><Relationship Id="rId13" Type="http://schemas.openxmlformats.org/officeDocument/2006/relationships/diagramLayout" Target="../diagrams/layout200.xml"/><Relationship Id="rId3" Type="http://schemas.openxmlformats.org/officeDocument/2006/relationships/diagramLayout" Target="../diagrams/layout198.xml"/><Relationship Id="rId7" Type="http://schemas.openxmlformats.org/officeDocument/2006/relationships/diagramData" Target="../diagrams/data199.xml"/><Relationship Id="rId12" Type="http://schemas.openxmlformats.org/officeDocument/2006/relationships/diagramData" Target="../diagrams/data200.xml"/><Relationship Id="rId2" Type="http://schemas.openxmlformats.org/officeDocument/2006/relationships/diagramData" Target="../diagrams/data198.xml"/><Relationship Id="rId16" Type="http://schemas.microsoft.com/office/2007/relationships/diagramDrawing" Target="../diagrams/drawing200.xml"/><Relationship Id="rId1" Type="http://schemas.openxmlformats.org/officeDocument/2006/relationships/slideLayout" Target="../slideLayouts/slideLayout2.xml"/><Relationship Id="rId6" Type="http://schemas.microsoft.com/office/2007/relationships/diagramDrawing" Target="../diagrams/drawing198.xml"/><Relationship Id="rId11" Type="http://schemas.microsoft.com/office/2007/relationships/diagramDrawing" Target="../diagrams/drawing199.xml"/><Relationship Id="rId5" Type="http://schemas.openxmlformats.org/officeDocument/2006/relationships/diagramColors" Target="../diagrams/colors198.xml"/><Relationship Id="rId15" Type="http://schemas.openxmlformats.org/officeDocument/2006/relationships/diagramColors" Target="../diagrams/colors200.xml"/><Relationship Id="rId10" Type="http://schemas.openxmlformats.org/officeDocument/2006/relationships/diagramColors" Target="../diagrams/colors199.xml"/><Relationship Id="rId4" Type="http://schemas.openxmlformats.org/officeDocument/2006/relationships/diagramQuickStyle" Target="../diagrams/quickStyle198.xml"/><Relationship Id="rId9" Type="http://schemas.openxmlformats.org/officeDocument/2006/relationships/diagramQuickStyle" Target="../diagrams/quickStyle199.xml"/><Relationship Id="rId14" Type="http://schemas.openxmlformats.org/officeDocument/2006/relationships/diagramQuickStyle" Target="../diagrams/quickStyle200.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8" Type="http://schemas.openxmlformats.org/officeDocument/2006/relationships/diagramLayout" Target="../diagrams/layout202.xml"/><Relationship Id="rId13" Type="http://schemas.openxmlformats.org/officeDocument/2006/relationships/diagramLayout" Target="../diagrams/layout203.xml"/><Relationship Id="rId18" Type="http://schemas.openxmlformats.org/officeDocument/2006/relationships/diagramLayout" Target="../diagrams/layout204.xml"/><Relationship Id="rId3" Type="http://schemas.openxmlformats.org/officeDocument/2006/relationships/diagramLayout" Target="../diagrams/layout201.xml"/><Relationship Id="rId21" Type="http://schemas.microsoft.com/office/2007/relationships/diagramDrawing" Target="../diagrams/drawing204.xml"/><Relationship Id="rId7" Type="http://schemas.openxmlformats.org/officeDocument/2006/relationships/diagramData" Target="../diagrams/data202.xml"/><Relationship Id="rId12" Type="http://schemas.openxmlformats.org/officeDocument/2006/relationships/diagramData" Target="../diagrams/data203.xml"/><Relationship Id="rId17" Type="http://schemas.openxmlformats.org/officeDocument/2006/relationships/diagramData" Target="../diagrams/data204.xml"/><Relationship Id="rId2" Type="http://schemas.openxmlformats.org/officeDocument/2006/relationships/diagramData" Target="../diagrams/data201.xml"/><Relationship Id="rId16" Type="http://schemas.microsoft.com/office/2007/relationships/diagramDrawing" Target="../diagrams/drawing203.xml"/><Relationship Id="rId20" Type="http://schemas.openxmlformats.org/officeDocument/2006/relationships/diagramColors" Target="../diagrams/colors204.xml"/><Relationship Id="rId1" Type="http://schemas.openxmlformats.org/officeDocument/2006/relationships/slideLayout" Target="../slideLayouts/slideLayout3.xml"/><Relationship Id="rId6" Type="http://schemas.microsoft.com/office/2007/relationships/diagramDrawing" Target="../diagrams/drawing201.xml"/><Relationship Id="rId11" Type="http://schemas.microsoft.com/office/2007/relationships/diagramDrawing" Target="../diagrams/drawing202.xml"/><Relationship Id="rId5" Type="http://schemas.openxmlformats.org/officeDocument/2006/relationships/diagramColors" Target="../diagrams/colors201.xml"/><Relationship Id="rId15" Type="http://schemas.openxmlformats.org/officeDocument/2006/relationships/diagramColors" Target="../diagrams/colors203.xml"/><Relationship Id="rId10" Type="http://schemas.openxmlformats.org/officeDocument/2006/relationships/diagramColors" Target="../diagrams/colors202.xml"/><Relationship Id="rId19" Type="http://schemas.openxmlformats.org/officeDocument/2006/relationships/diagramQuickStyle" Target="../diagrams/quickStyle204.xml"/><Relationship Id="rId4" Type="http://schemas.openxmlformats.org/officeDocument/2006/relationships/diagramQuickStyle" Target="../diagrams/quickStyle201.xml"/><Relationship Id="rId9" Type="http://schemas.openxmlformats.org/officeDocument/2006/relationships/diagramQuickStyle" Target="../diagrams/quickStyle202.xml"/><Relationship Id="rId14" Type="http://schemas.openxmlformats.org/officeDocument/2006/relationships/diagramQuickStyle" Target="../diagrams/quickStyle203.xml"/></Relationships>
</file>

<file path=ppt/slides/_rels/slide12.xml.rels><?xml version="1.0" encoding="UTF-8" standalone="yes"?>
<Relationships xmlns="http://schemas.openxmlformats.org/package/2006/relationships"><Relationship Id="rId8" Type="http://schemas.openxmlformats.org/officeDocument/2006/relationships/diagramLayout" Target="../diagrams/layout14.xml"/><Relationship Id="rId13" Type="http://schemas.openxmlformats.org/officeDocument/2006/relationships/diagramLayout" Target="../diagrams/layout15.xml"/><Relationship Id="rId18" Type="http://schemas.openxmlformats.org/officeDocument/2006/relationships/diagramLayout" Target="../diagrams/layout16.xml"/><Relationship Id="rId26" Type="http://schemas.microsoft.com/office/2007/relationships/diagramDrawing" Target="../diagrams/drawing17.xml"/><Relationship Id="rId3" Type="http://schemas.openxmlformats.org/officeDocument/2006/relationships/diagramLayout" Target="../diagrams/layout13.xml"/><Relationship Id="rId21" Type="http://schemas.microsoft.com/office/2007/relationships/diagramDrawing" Target="../diagrams/drawing16.xml"/><Relationship Id="rId7" Type="http://schemas.openxmlformats.org/officeDocument/2006/relationships/diagramData" Target="../diagrams/data14.xml"/><Relationship Id="rId12" Type="http://schemas.openxmlformats.org/officeDocument/2006/relationships/diagramData" Target="../diagrams/data15.xml"/><Relationship Id="rId17" Type="http://schemas.openxmlformats.org/officeDocument/2006/relationships/diagramData" Target="../diagrams/data16.xml"/><Relationship Id="rId25" Type="http://schemas.openxmlformats.org/officeDocument/2006/relationships/diagramColors" Target="../diagrams/colors17.xml"/><Relationship Id="rId2" Type="http://schemas.openxmlformats.org/officeDocument/2006/relationships/diagramData" Target="../diagrams/data13.xml"/><Relationship Id="rId16" Type="http://schemas.microsoft.com/office/2007/relationships/diagramDrawing" Target="../diagrams/drawing15.xml"/><Relationship Id="rId20" Type="http://schemas.openxmlformats.org/officeDocument/2006/relationships/diagramColors" Target="../diagrams/colors16.xml"/><Relationship Id="rId1" Type="http://schemas.openxmlformats.org/officeDocument/2006/relationships/slideLayout" Target="../slideLayouts/slideLayout2.xml"/><Relationship Id="rId6" Type="http://schemas.microsoft.com/office/2007/relationships/diagramDrawing" Target="../diagrams/drawing13.xml"/><Relationship Id="rId11" Type="http://schemas.microsoft.com/office/2007/relationships/diagramDrawing" Target="../diagrams/drawing14.xml"/><Relationship Id="rId24" Type="http://schemas.openxmlformats.org/officeDocument/2006/relationships/diagramQuickStyle" Target="../diagrams/quickStyle17.xml"/><Relationship Id="rId5" Type="http://schemas.openxmlformats.org/officeDocument/2006/relationships/diagramColors" Target="../diagrams/colors13.xml"/><Relationship Id="rId15" Type="http://schemas.openxmlformats.org/officeDocument/2006/relationships/diagramColors" Target="../diagrams/colors15.xml"/><Relationship Id="rId23" Type="http://schemas.openxmlformats.org/officeDocument/2006/relationships/diagramLayout" Target="../diagrams/layout17.xml"/><Relationship Id="rId10" Type="http://schemas.openxmlformats.org/officeDocument/2006/relationships/diagramColors" Target="../diagrams/colors14.xml"/><Relationship Id="rId19" Type="http://schemas.openxmlformats.org/officeDocument/2006/relationships/diagramQuickStyle" Target="../diagrams/quickStyle16.xml"/><Relationship Id="rId4" Type="http://schemas.openxmlformats.org/officeDocument/2006/relationships/diagramQuickStyle" Target="../diagrams/quickStyle13.xml"/><Relationship Id="rId9" Type="http://schemas.openxmlformats.org/officeDocument/2006/relationships/diagramQuickStyle" Target="../diagrams/quickStyle14.xml"/><Relationship Id="rId14" Type="http://schemas.openxmlformats.org/officeDocument/2006/relationships/diagramQuickStyle" Target="../diagrams/quickStyle15.xml"/><Relationship Id="rId22" Type="http://schemas.openxmlformats.org/officeDocument/2006/relationships/diagramData" Target="../diagrams/data1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8" Type="http://schemas.openxmlformats.org/officeDocument/2006/relationships/diagramLayout" Target="../diagrams/layout19.xml"/><Relationship Id="rId13" Type="http://schemas.openxmlformats.org/officeDocument/2006/relationships/diagramLayout" Target="../diagrams/layout20.xml"/><Relationship Id="rId18" Type="http://schemas.openxmlformats.org/officeDocument/2006/relationships/diagramLayout" Target="../diagrams/layout21.xml"/><Relationship Id="rId26" Type="http://schemas.microsoft.com/office/2007/relationships/diagramDrawing" Target="../diagrams/drawing22.xml"/><Relationship Id="rId3" Type="http://schemas.openxmlformats.org/officeDocument/2006/relationships/diagramLayout" Target="../diagrams/layout18.xml"/><Relationship Id="rId21" Type="http://schemas.microsoft.com/office/2007/relationships/diagramDrawing" Target="../diagrams/drawing21.xml"/><Relationship Id="rId7" Type="http://schemas.openxmlformats.org/officeDocument/2006/relationships/diagramData" Target="../diagrams/data19.xml"/><Relationship Id="rId12" Type="http://schemas.openxmlformats.org/officeDocument/2006/relationships/diagramData" Target="../diagrams/data20.xml"/><Relationship Id="rId17" Type="http://schemas.openxmlformats.org/officeDocument/2006/relationships/diagramData" Target="../diagrams/data21.xml"/><Relationship Id="rId25" Type="http://schemas.openxmlformats.org/officeDocument/2006/relationships/diagramColors" Target="../diagrams/colors22.xml"/><Relationship Id="rId2" Type="http://schemas.openxmlformats.org/officeDocument/2006/relationships/diagramData" Target="../diagrams/data18.xml"/><Relationship Id="rId16" Type="http://schemas.microsoft.com/office/2007/relationships/diagramDrawing" Target="../diagrams/drawing20.xml"/><Relationship Id="rId20" Type="http://schemas.openxmlformats.org/officeDocument/2006/relationships/diagramColors" Target="../diagrams/colors21.xml"/><Relationship Id="rId29" Type="http://schemas.openxmlformats.org/officeDocument/2006/relationships/diagramQuickStyle" Target="../diagrams/quickStyle23.xml"/><Relationship Id="rId1" Type="http://schemas.openxmlformats.org/officeDocument/2006/relationships/slideLayout" Target="../slideLayouts/slideLayout2.xml"/><Relationship Id="rId6" Type="http://schemas.microsoft.com/office/2007/relationships/diagramDrawing" Target="../diagrams/drawing18.xml"/><Relationship Id="rId11" Type="http://schemas.microsoft.com/office/2007/relationships/diagramDrawing" Target="../diagrams/drawing19.xml"/><Relationship Id="rId24" Type="http://schemas.openxmlformats.org/officeDocument/2006/relationships/diagramQuickStyle" Target="../diagrams/quickStyle22.xml"/><Relationship Id="rId5" Type="http://schemas.openxmlformats.org/officeDocument/2006/relationships/diagramColors" Target="../diagrams/colors18.xml"/><Relationship Id="rId15" Type="http://schemas.openxmlformats.org/officeDocument/2006/relationships/diagramColors" Target="../diagrams/colors20.xml"/><Relationship Id="rId23" Type="http://schemas.openxmlformats.org/officeDocument/2006/relationships/diagramLayout" Target="../diagrams/layout22.xml"/><Relationship Id="rId28" Type="http://schemas.openxmlformats.org/officeDocument/2006/relationships/diagramLayout" Target="../diagrams/layout23.xml"/><Relationship Id="rId10" Type="http://schemas.openxmlformats.org/officeDocument/2006/relationships/diagramColors" Target="../diagrams/colors19.xml"/><Relationship Id="rId19" Type="http://schemas.openxmlformats.org/officeDocument/2006/relationships/diagramQuickStyle" Target="../diagrams/quickStyle21.xml"/><Relationship Id="rId31" Type="http://schemas.microsoft.com/office/2007/relationships/diagramDrawing" Target="../diagrams/drawing23.xml"/><Relationship Id="rId4" Type="http://schemas.openxmlformats.org/officeDocument/2006/relationships/diagramQuickStyle" Target="../diagrams/quickStyle18.xml"/><Relationship Id="rId9" Type="http://schemas.openxmlformats.org/officeDocument/2006/relationships/diagramQuickStyle" Target="../diagrams/quickStyle19.xml"/><Relationship Id="rId14" Type="http://schemas.openxmlformats.org/officeDocument/2006/relationships/diagramQuickStyle" Target="../diagrams/quickStyle20.xml"/><Relationship Id="rId22" Type="http://schemas.openxmlformats.org/officeDocument/2006/relationships/diagramData" Target="../diagrams/data22.xml"/><Relationship Id="rId27" Type="http://schemas.openxmlformats.org/officeDocument/2006/relationships/diagramData" Target="../diagrams/data23.xml"/><Relationship Id="rId30" Type="http://schemas.openxmlformats.org/officeDocument/2006/relationships/diagramColors" Target="../diagrams/colors23.xml"/></Relationships>
</file>

<file path=ppt/slides/_rels/slide14.xml.rels><?xml version="1.0" encoding="UTF-8" standalone="yes"?>
<Relationships xmlns="http://schemas.openxmlformats.org/package/2006/relationships"><Relationship Id="rId13" Type="http://schemas.openxmlformats.org/officeDocument/2006/relationships/diagramLayout" Target="../diagrams/layout26.xml"/><Relationship Id="rId18" Type="http://schemas.openxmlformats.org/officeDocument/2006/relationships/diagramLayout" Target="../diagrams/layout27.xml"/><Relationship Id="rId26" Type="http://schemas.microsoft.com/office/2007/relationships/diagramDrawing" Target="../diagrams/drawing28.xml"/><Relationship Id="rId3" Type="http://schemas.openxmlformats.org/officeDocument/2006/relationships/diagramLayout" Target="../diagrams/layout24.xml"/><Relationship Id="rId21" Type="http://schemas.microsoft.com/office/2007/relationships/diagramDrawing" Target="../diagrams/drawing27.xml"/><Relationship Id="rId34" Type="http://schemas.openxmlformats.org/officeDocument/2006/relationships/diagramQuickStyle" Target="../diagrams/quickStyle30.xml"/><Relationship Id="rId7" Type="http://schemas.openxmlformats.org/officeDocument/2006/relationships/diagramData" Target="../diagrams/data25.xml"/><Relationship Id="rId12" Type="http://schemas.openxmlformats.org/officeDocument/2006/relationships/diagramData" Target="../diagrams/data26.xml"/><Relationship Id="rId17" Type="http://schemas.openxmlformats.org/officeDocument/2006/relationships/diagramData" Target="../diagrams/data27.xml"/><Relationship Id="rId25" Type="http://schemas.openxmlformats.org/officeDocument/2006/relationships/diagramColors" Target="../diagrams/colors28.xml"/><Relationship Id="rId33" Type="http://schemas.openxmlformats.org/officeDocument/2006/relationships/diagramLayout" Target="../diagrams/layout30.xml"/><Relationship Id="rId2" Type="http://schemas.openxmlformats.org/officeDocument/2006/relationships/diagramData" Target="../diagrams/data24.xml"/><Relationship Id="rId16" Type="http://schemas.microsoft.com/office/2007/relationships/diagramDrawing" Target="../diagrams/drawing26.xml"/><Relationship Id="rId20" Type="http://schemas.openxmlformats.org/officeDocument/2006/relationships/diagramColors" Target="../diagrams/colors27.xml"/><Relationship Id="rId29" Type="http://schemas.openxmlformats.org/officeDocument/2006/relationships/diagramQuickStyle" Target="../diagrams/quickStyle29.xml"/><Relationship Id="rId1" Type="http://schemas.openxmlformats.org/officeDocument/2006/relationships/slideLayout" Target="../slideLayouts/slideLayout2.xml"/><Relationship Id="rId6" Type="http://schemas.microsoft.com/office/2007/relationships/diagramDrawing" Target="../diagrams/drawing24.xml"/><Relationship Id="rId11" Type="http://schemas.microsoft.com/office/2007/relationships/diagramDrawing" Target="../diagrams/drawing25.xml"/><Relationship Id="rId24" Type="http://schemas.openxmlformats.org/officeDocument/2006/relationships/diagramQuickStyle" Target="../diagrams/quickStyle28.xml"/><Relationship Id="rId32" Type="http://schemas.openxmlformats.org/officeDocument/2006/relationships/diagramData" Target="../diagrams/data30.xml"/><Relationship Id="rId5" Type="http://schemas.openxmlformats.org/officeDocument/2006/relationships/diagramColors" Target="../diagrams/colors24.xml"/><Relationship Id="rId15" Type="http://schemas.openxmlformats.org/officeDocument/2006/relationships/diagramColors" Target="../diagrams/colors26.xml"/><Relationship Id="rId23" Type="http://schemas.openxmlformats.org/officeDocument/2006/relationships/diagramLayout" Target="../diagrams/layout28.xml"/><Relationship Id="rId28" Type="http://schemas.openxmlformats.org/officeDocument/2006/relationships/diagramLayout" Target="../diagrams/layout29.xml"/><Relationship Id="rId36" Type="http://schemas.microsoft.com/office/2007/relationships/diagramDrawing" Target="../diagrams/drawing30.xml"/><Relationship Id="rId10" Type="http://schemas.openxmlformats.org/officeDocument/2006/relationships/diagramColors" Target="../diagrams/colors25.xml"/><Relationship Id="rId19" Type="http://schemas.openxmlformats.org/officeDocument/2006/relationships/diagramQuickStyle" Target="../diagrams/quickStyle27.xml"/><Relationship Id="rId31" Type="http://schemas.microsoft.com/office/2007/relationships/diagramDrawing" Target="../diagrams/drawing29.xml"/><Relationship Id="rId4" Type="http://schemas.openxmlformats.org/officeDocument/2006/relationships/diagramQuickStyle" Target="../diagrams/quickStyle24.xml"/><Relationship Id="rId9" Type="http://schemas.openxmlformats.org/officeDocument/2006/relationships/diagramQuickStyle" Target="../diagrams/quickStyle25.xml"/><Relationship Id="rId14" Type="http://schemas.openxmlformats.org/officeDocument/2006/relationships/diagramQuickStyle" Target="../diagrams/quickStyle26.xml"/><Relationship Id="rId22" Type="http://schemas.openxmlformats.org/officeDocument/2006/relationships/diagramData" Target="../diagrams/data28.xml"/><Relationship Id="rId27" Type="http://schemas.openxmlformats.org/officeDocument/2006/relationships/diagramData" Target="../diagrams/data29.xml"/><Relationship Id="rId30" Type="http://schemas.openxmlformats.org/officeDocument/2006/relationships/diagramColors" Target="../diagrams/colors29.xml"/><Relationship Id="rId35" Type="http://schemas.openxmlformats.org/officeDocument/2006/relationships/diagramColors" Target="../diagrams/colors30.xml"/><Relationship Id="rId8" Type="http://schemas.openxmlformats.org/officeDocument/2006/relationships/diagramLayout" Target="../diagrams/layout25.xml"/></Relationships>
</file>

<file path=ppt/slides/_rels/slide15.xml.rels><?xml version="1.0" encoding="UTF-8" standalone="yes"?>
<Relationships xmlns="http://schemas.openxmlformats.org/package/2006/relationships"><Relationship Id="rId8" Type="http://schemas.openxmlformats.org/officeDocument/2006/relationships/diagramLayout" Target="../diagrams/layout32.xml"/><Relationship Id="rId13" Type="http://schemas.openxmlformats.org/officeDocument/2006/relationships/diagramLayout" Target="../diagrams/layout33.xml"/><Relationship Id="rId3" Type="http://schemas.openxmlformats.org/officeDocument/2006/relationships/diagramLayout" Target="../diagrams/layout31.xml"/><Relationship Id="rId7" Type="http://schemas.openxmlformats.org/officeDocument/2006/relationships/diagramData" Target="../diagrams/data32.xml"/><Relationship Id="rId12" Type="http://schemas.openxmlformats.org/officeDocument/2006/relationships/diagramData" Target="../diagrams/data33.xml"/><Relationship Id="rId2" Type="http://schemas.openxmlformats.org/officeDocument/2006/relationships/diagramData" Target="../diagrams/data31.xml"/><Relationship Id="rId16" Type="http://schemas.microsoft.com/office/2007/relationships/diagramDrawing" Target="../diagrams/drawing33.xml"/><Relationship Id="rId1" Type="http://schemas.openxmlformats.org/officeDocument/2006/relationships/slideLayout" Target="../slideLayouts/slideLayout2.xml"/><Relationship Id="rId6" Type="http://schemas.microsoft.com/office/2007/relationships/diagramDrawing" Target="../diagrams/drawing31.xml"/><Relationship Id="rId11" Type="http://schemas.microsoft.com/office/2007/relationships/diagramDrawing" Target="../diagrams/drawing32.xml"/><Relationship Id="rId5" Type="http://schemas.openxmlformats.org/officeDocument/2006/relationships/diagramColors" Target="../diagrams/colors31.xml"/><Relationship Id="rId15" Type="http://schemas.openxmlformats.org/officeDocument/2006/relationships/diagramColors" Target="../diagrams/colors33.xml"/><Relationship Id="rId10" Type="http://schemas.openxmlformats.org/officeDocument/2006/relationships/diagramColors" Target="../diagrams/colors32.xml"/><Relationship Id="rId4" Type="http://schemas.openxmlformats.org/officeDocument/2006/relationships/diagramQuickStyle" Target="../diagrams/quickStyle31.xml"/><Relationship Id="rId9" Type="http://schemas.openxmlformats.org/officeDocument/2006/relationships/diagramQuickStyle" Target="../diagrams/quickStyle32.xml"/><Relationship Id="rId14" Type="http://schemas.openxmlformats.org/officeDocument/2006/relationships/diagramQuickStyle" Target="../diagrams/quickStyle33.xml"/></Relationships>
</file>

<file path=ppt/slides/_rels/slide16.xml.rels><?xml version="1.0" encoding="UTF-8" standalone="yes"?>
<Relationships xmlns="http://schemas.openxmlformats.org/package/2006/relationships"><Relationship Id="rId8" Type="http://schemas.openxmlformats.org/officeDocument/2006/relationships/diagramLayout" Target="../diagrams/layout35.xml"/><Relationship Id="rId13" Type="http://schemas.openxmlformats.org/officeDocument/2006/relationships/diagramLayout" Target="../diagrams/layout36.xml"/><Relationship Id="rId18" Type="http://schemas.openxmlformats.org/officeDocument/2006/relationships/diagramLayout" Target="../diagrams/layout37.xml"/><Relationship Id="rId3" Type="http://schemas.openxmlformats.org/officeDocument/2006/relationships/diagramLayout" Target="../diagrams/layout34.xml"/><Relationship Id="rId21" Type="http://schemas.microsoft.com/office/2007/relationships/diagramDrawing" Target="../diagrams/drawing37.xml"/><Relationship Id="rId7" Type="http://schemas.openxmlformats.org/officeDocument/2006/relationships/diagramData" Target="../diagrams/data35.xml"/><Relationship Id="rId12" Type="http://schemas.openxmlformats.org/officeDocument/2006/relationships/diagramData" Target="../diagrams/data36.xml"/><Relationship Id="rId17" Type="http://schemas.openxmlformats.org/officeDocument/2006/relationships/diagramData" Target="../diagrams/data37.xml"/><Relationship Id="rId2" Type="http://schemas.openxmlformats.org/officeDocument/2006/relationships/diagramData" Target="../diagrams/data34.xml"/><Relationship Id="rId16" Type="http://schemas.microsoft.com/office/2007/relationships/diagramDrawing" Target="../diagrams/drawing36.xml"/><Relationship Id="rId20" Type="http://schemas.openxmlformats.org/officeDocument/2006/relationships/diagramColors" Target="../diagrams/colors37.xml"/><Relationship Id="rId1" Type="http://schemas.openxmlformats.org/officeDocument/2006/relationships/slideLayout" Target="../slideLayouts/slideLayout2.xml"/><Relationship Id="rId6" Type="http://schemas.microsoft.com/office/2007/relationships/diagramDrawing" Target="../diagrams/drawing34.xml"/><Relationship Id="rId11" Type="http://schemas.microsoft.com/office/2007/relationships/diagramDrawing" Target="../diagrams/drawing35.xml"/><Relationship Id="rId5" Type="http://schemas.openxmlformats.org/officeDocument/2006/relationships/diagramColors" Target="../diagrams/colors34.xml"/><Relationship Id="rId15" Type="http://schemas.openxmlformats.org/officeDocument/2006/relationships/diagramColors" Target="../diagrams/colors36.xml"/><Relationship Id="rId10" Type="http://schemas.openxmlformats.org/officeDocument/2006/relationships/diagramColors" Target="../diagrams/colors35.xml"/><Relationship Id="rId19" Type="http://schemas.openxmlformats.org/officeDocument/2006/relationships/diagramQuickStyle" Target="../diagrams/quickStyle37.xml"/><Relationship Id="rId4" Type="http://schemas.openxmlformats.org/officeDocument/2006/relationships/diagramQuickStyle" Target="../diagrams/quickStyle34.xml"/><Relationship Id="rId9" Type="http://schemas.openxmlformats.org/officeDocument/2006/relationships/diagramQuickStyle" Target="../diagrams/quickStyle35.xml"/><Relationship Id="rId14" Type="http://schemas.openxmlformats.org/officeDocument/2006/relationships/diagramQuickStyle" Target="../diagrams/quickStyle36.xml"/></Relationships>
</file>

<file path=ppt/slides/_rels/slide17.xml.rels><?xml version="1.0" encoding="UTF-8" standalone="yes"?>
<Relationships xmlns="http://schemas.openxmlformats.org/package/2006/relationships"><Relationship Id="rId8" Type="http://schemas.openxmlformats.org/officeDocument/2006/relationships/diagramLayout" Target="../diagrams/layout39.xml"/><Relationship Id="rId13" Type="http://schemas.openxmlformats.org/officeDocument/2006/relationships/diagramLayout" Target="../diagrams/layout40.xml"/><Relationship Id="rId18" Type="http://schemas.openxmlformats.org/officeDocument/2006/relationships/diagramLayout" Target="../diagrams/layout41.xml"/><Relationship Id="rId26" Type="http://schemas.microsoft.com/office/2007/relationships/diagramDrawing" Target="../diagrams/drawing42.xml"/><Relationship Id="rId3" Type="http://schemas.openxmlformats.org/officeDocument/2006/relationships/diagramLayout" Target="../diagrams/layout38.xml"/><Relationship Id="rId21" Type="http://schemas.microsoft.com/office/2007/relationships/diagramDrawing" Target="../diagrams/drawing41.xml"/><Relationship Id="rId7" Type="http://schemas.openxmlformats.org/officeDocument/2006/relationships/diagramData" Target="../diagrams/data39.xml"/><Relationship Id="rId12" Type="http://schemas.openxmlformats.org/officeDocument/2006/relationships/diagramData" Target="../diagrams/data40.xml"/><Relationship Id="rId17" Type="http://schemas.openxmlformats.org/officeDocument/2006/relationships/diagramData" Target="../diagrams/data41.xml"/><Relationship Id="rId25" Type="http://schemas.openxmlformats.org/officeDocument/2006/relationships/diagramColors" Target="../diagrams/colors42.xml"/><Relationship Id="rId2" Type="http://schemas.openxmlformats.org/officeDocument/2006/relationships/diagramData" Target="../diagrams/data38.xml"/><Relationship Id="rId16" Type="http://schemas.microsoft.com/office/2007/relationships/diagramDrawing" Target="../diagrams/drawing40.xml"/><Relationship Id="rId20" Type="http://schemas.openxmlformats.org/officeDocument/2006/relationships/diagramColors" Target="../diagrams/colors41.xml"/><Relationship Id="rId29" Type="http://schemas.openxmlformats.org/officeDocument/2006/relationships/diagramQuickStyle" Target="../diagrams/quickStyle43.xml"/><Relationship Id="rId1" Type="http://schemas.openxmlformats.org/officeDocument/2006/relationships/slideLayout" Target="../slideLayouts/slideLayout2.xml"/><Relationship Id="rId6" Type="http://schemas.microsoft.com/office/2007/relationships/diagramDrawing" Target="../diagrams/drawing38.xml"/><Relationship Id="rId11" Type="http://schemas.microsoft.com/office/2007/relationships/diagramDrawing" Target="../diagrams/drawing39.xml"/><Relationship Id="rId24" Type="http://schemas.openxmlformats.org/officeDocument/2006/relationships/diagramQuickStyle" Target="../diagrams/quickStyle42.xml"/><Relationship Id="rId5" Type="http://schemas.openxmlformats.org/officeDocument/2006/relationships/diagramColors" Target="../diagrams/colors38.xml"/><Relationship Id="rId15" Type="http://schemas.openxmlformats.org/officeDocument/2006/relationships/diagramColors" Target="../diagrams/colors40.xml"/><Relationship Id="rId23" Type="http://schemas.openxmlformats.org/officeDocument/2006/relationships/diagramLayout" Target="../diagrams/layout42.xml"/><Relationship Id="rId28" Type="http://schemas.openxmlformats.org/officeDocument/2006/relationships/diagramLayout" Target="../diagrams/layout43.xml"/><Relationship Id="rId10" Type="http://schemas.openxmlformats.org/officeDocument/2006/relationships/diagramColors" Target="../diagrams/colors39.xml"/><Relationship Id="rId19" Type="http://schemas.openxmlformats.org/officeDocument/2006/relationships/diagramQuickStyle" Target="../diagrams/quickStyle41.xml"/><Relationship Id="rId31" Type="http://schemas.microsoft.com/office/2007/relationships/diagramDrawing" Target="../diagrams/drawing43.xml"/><Relationship Id="rId4" Type="http://schemas.openxmlformats.org/officeDocument/2006/relationships/diagramQuickStyle" Target="../diagrams/quickStyle38.xml"/><Relationship Id="rId9" Type="http://schemas.openxmlformats.org/officeDocument/2006/relationships/diagramQuickStyle" Target="../diagrams/quickStyle39.xml"/><Relationship Id="rId14" Type="http://schemas.openxmlformats.org/officeDocument/2006/relationships/diagramQuickStyle" Target="../diagrams/quickStyle40.xml"/><Relationship Id="rId22" Type="http://schemas.openxmlformats.org/officeDocument/2006/relationships/diagramData" Target="../diagrams/data42.xml"/><Relationship Id="rId27" Type="http://schemas.openxmlformats.org/officeDocument/2006/relationships/diagramData" Target="../diagrams/data43.xml"/><Relationship Id="rId30" Type="http://schemas.openxmlformats.org/officeDocument/2006/relationships/diagramColors" Target="../diagrams/colors43.xml"/></Relationships>
</file>

<file path=ppt/slides/_rels/slide18.xml.rels><?xml version="1.0" encoding="UTF-8" standalone="yes"?>
<Relationships xmlns="http://schemas.openxmlformats.org/package/2006/relationships"><Relationship Id="rId8" Type="http://schemas.openxmlformats.org/officeDocument/2006/relationships/diagramLayout" Target="../diagrams/layout45.xml"/><Relationship Id="rId13" Type="http://schemas.openxmlformats.org/officeDocument/2006/relationships/diagramLayout" Target="../diagrams/layout46.xml"/><Relationship Id="rId3" Type="http://schemas.openxmlformats.org/officeDocument/2006/relationships/diagramLayout" Target="../diagrams/layout44.xml"/><Relationship Id="rId7" Type="http://schemas.openxmlformats.org/officeDocument/2006/relationships/diagramData" Target="../diagrams/data45.xml"/><Relationship Id="rId12" Type="http://schemas.openxmlformats.org/officeDocument/2006/relationships/diagramData" Target="../diagrams/data46.xml"/><Relationship Id="rId2" Type="http://schemas.openxmlformats.org/officeDocument/2006/relationships/diagramData" Target="../diagrams/data44.xml"/><Relationship Id="rId16" Type="http://schemas.microsoft.com/office/2007/relationships/diagramDrawing" Target="../diagrams/drawing46.xml"/><Relationship Id="rId1" Type="http://schemas.openxmlformats.org/officeDocument/2006/relationships/slideLayout" Target="../slideLayouts/slideLayout2.xml"/><Relationship Id="rId6" Type="http://schemas.microsoft.com/office/2007/relationships/diagramDrawing" Target="../diagrams/drawing44.xml"/><Relationship Id="rId11" Type="http://schemas.microsoft.com/office/2007/relationships/diagramDrawing" Target="../diagrams/drawing45.xml"/><Relationship Id="rId5" Type="http://schemas.openxmlformats.org/officeDocument/2006/relationships/diagramColors" Target="../diagrams/colors44.xml"/><Relationship Id="rId15" Type="http://schemas.openxmlformats.org/officeDocument/2006/relationships/diagramColors" Target="../diagrams/colors46.xml"/><Relationship Id="rId10" Type="http://schemas.openxmlformats.org/officeDocument/2006/relationships/diagramColors" Target="../diagrams/colors45.xml"/><Relationship Id="rId4" Type="http://schemas.openxmlformats.org/officeDocument/2006/relationships/diagramQuickStyle" Target="../diagrams/quickStyle44.xml"/><Relationship Id="rId9" Type="http://schemas.openxmlformats.org/officeDocument/2006/relationships/diagramQuickStyle" Target="../diagrams/quickStyle45.xml"/><Relationship Id="rId14" Type="http://schemas.openxmlformats.org/officeDocument/2006/relationships/diagramQuickStyle" Target="../diagrams/quickStyle46.xml"/></Relationships>
</file>

<file path=ppt/slides/_rels/slide19.xml.rels><?xml version="1.0" encoding="UTF-8" standalone="yes"?>
<Relationships xmlns="http://schemas.openxmlformats.org/package/2006/relationships"><Relationship Id="rId8" Type="http://schemas.openxmlformats.org/officeDocument/2006/relationships/diagramLayout" Target="../diagrams/layout48.xml"/><Relationship Id="rId13" Type="http://schemas.openxmlformats.org/officeDocument/2006/relationships/diagramLayout" Target="../diagrams/layout49.xml"/><Relationship Id="rId18" Type="http://schemas.openxmlformats.org/officeDocument/2006/relationships/diagramLayout" Target="../diagrams/layout50.xml"/><Relationship Id="rId3" Type="http://schemas.openxmlformats.org/officeDocument/2006/relationships/diagramLayout" Target="../diagrams/layout47.xml"/><Relationship Id="rId21" Type="http://schemas.microsoft.com/office/2007/relationships/diagramDrawing" Target="../diagrams/drawing50.xml"/><Relationship Id="rId7" Type="http://schemas.openxmlformats.org/officeDocument/2006/relationships/diagramData" Target="../diagrams/data48.xml"/><Relationship Id="rId12" Type="http://schemas.openxmlformats.org/officeDocument/2006/relationships/diagramData" Target="../diagrams/data49.xml"/><Relationship Id="rId17" Type="http://schemas.openxmlformats.org/officeDocument/2006/relationships/diagramData" Target="../diagrams/data50.xml"/><Relationship Id="rId2" Type="http://schemas.openxmlformats.org/officeDocument/2006/relationships/diagramData" Target="../diagrams/data47.xml"/><Relationship Id="rId16" Type="http://schemas.microsoft.com/office/2007/relationships/diagramDrawing" Target="../diagrams/drawing49.xml"/><Relationship Id="rId20" Type="http://schemas.openxmlformats.org/officeDocument/2006/relationships/diagramColors" Target="../diagrams/colors50.xml"/><Relationship Id="rId1" Type="http://schemas.openxmlformats.org/officeDocument/2006/relationships/slideLayout" Target="../slideLayouts/slideLayout2.xml"/><Relationship Id="rId6" Type="http://schemas.microsoft.com/office/2007/relationships/diagramDrawing" Target="../diagrams/drawing47.xml"/><Relationship Id="rId11" Type="http://schemas.microsoft.com/office/2007/relationships/diagramDrawing" Target="../diagrams/drawing48.xml"/><Relationship Id="rId5" Type="http://schemas.openxmlformats.org/officeDocument/2006/relationships/diagramColors" Target="../diagrams/colors47.xml"/><Relationship Id="rId15" Type="http://schemas.openxmlformats.org/officeDocument/2006/relationships/diagramColors" Target="../diagrams/colors49.xml"/><Relationship Id="rId10" Type="http://schemas.openxmlformats.org/officeDocument/2006/relationships/diagramColors" Target="../diagrams/colors48.xml"/><Relationship Id="rId19" Type="http://schemas.openxmlformats.org/officeDocument/2006/relationships/diagramQuickStyle" Target="../diagrams/quickStyle50.xml"/><Relationship Id="rId4" Type="http://schemas.openxmlformats.org/officeDocument/2006/relationships/diagramQuickStyle" Target="../diagrams/quickStyle47.xml"/><Relationship Id="rId9" Type="http://schemas.openxmlformats.org/officeDocument/2006/relationships/diagramQuickStyle" Target="../diagrams/quickStyle48.xml"/><Relationship Id="rId14" Type="http://schemas.openxmlformats.org/officeDocument/2006/relationships/diagramQuickStyle" Target="../diagrams/quickStyle4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8" Type="http://schemas.openxmlformats.org/officeDocument/2006/relationships/diagramLayout" Target="../diagrams/layout52.xml"/><Relationship Id="rId13" Type="http://schemas.openxmlformats.org/officeDocument/2006/relationships/diagramLayout" Target="../diagrams/layout53.xml"/><Relationship Id="rId18" Type="http://schemas.openxmlformats.org/officeDocument/2006/relationships/diagramLayout" Target="../diagrams/layout54.xml"/><Relationship Id="rId3" Type="http://schemas.openxmlformats.org/officeDocument/2006/relationships/diagramLayout" Target="../diagrams/layout51.xml"/><Relationship Id="rId21" Type="http://schemas.microsoft.com/office/2007/relationships/diagramDrawing" Target="../diagrams/drawing54.xml"/><Relationship Id="rId7" Type="http://schemas.openxmlformats.org/officeDocument/2006/relationships/diagramData" Target="../diagrams/data52.xml"/><Relationship Id="rId12" Type="http://schemas.openxmlformats.org/officeDocument/2006/relationships/diagramData" Target="../diagrams/data53.xml"/><Relationship Id="rId17" Type="http://schemas.openxmlformats.org/officeDocument/2006/relationships/diagramData" Target="../diagrams/data54.xml"/><Relationship Id="rId2" Type="http://schemas.openxmlformats.org/officeDocument/2006/relationships/diagramData" Target="../diagrams/data51.xml"/><Relationship Id="rId16" Type="http://schemas.microsoft.com/office/2007/relationships/diagramDrawing" Target="../diagrams/drawing53.xml"/><Relationship Id="rId20" Type="http://schemas.openxmlformats.org/officeDocument/2006/relationships/diagramColors" Target="../diagrams/colors54.xml"/><Relationship Id="rId1" Type="http://schemas.openxmlformats.org/officeDocument/2006/relationships/slideLayout" Target="../slideLayouts/slideLayout2.xml"/><Relationship Id="rId6" Type="http://schemas.microsoft.com/office/2007/relationships/diagramDrawing" Target="../diagrams/drawing51.xml"/><Relationship Id="rId11" Type="http://schemas.microsoft.com/office/2007/relationships/diagramDrawing" Target="../diagrams/drawing52.xml"/><Relationship Id="rId5" Type="http://schemas.openxmlformats.org/officeDocument/2006/relationships/diagramColors" Target="../diagrams/colors51.xml"/><Relationship Id="rId15" Type="http://schemas.openxmlformats.org/officeDocument/2006/relationships/diagramColors" Target="../diagrams/colors53.xml"/><Relationship Id="rId10" Type="http://schemas.openxmlformats.org/officeDocument/2006/relationships/diagramColors" Target="../diagrams/colors52.xml"/><Relationship Id="rId19" Type="http://schemas.openxmlformats.org/officeDocument/2006/relationships/diagramQuickStyle" Target="../diagrams/quickStyle54.xml"/><Relationship Id="rId4" Type="http://schemas.openxmlformats.org/officeDocument/2006/relationships/diagramQuickStyle" Target="../diagrams/quickStyle51.xml"/><Relationship Id="rId9" Type="http://schemas.openxmlformats.org/officeDocument/2006/relationships/diagramQuickStyle" Target="../diagrams/quickStyle52.xml"/><Relationship Id="rId14" Type="http://schemas.openxmlformats.org/officeDocument/2006/relationships/diagramQuickStyle" Target="../diagrams/quickStyle5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diagramLayout" Target="../diagrams/layout56.xml"/><Relationship Id="rId13" Type="http://schemas.openxmlformats.org/officeDocument/2006/relationships/diagramLayout" Target="../diagrams/layout57.xml"/><Relationship Id="rId18" Type="http://schemas.openxmlformats.org/officeDocument/2006/relationships/diagramLayout" Target="../diagrams/layout58.xml"/><Relationship Id="rId26" Type="http://schemas.microsoft.com/office/2007/relationships/diagramDrawing" Target="../diagrams/drawing59.xml"/><Relationship Id="rId3" Type="http://schemas.openxmlformats.org/officeDocument/2006/relationships/diagramLayout" Target="../diagrams/layout55.xml"/><Relationship Id="rId21" Type="http://schemas.microsoft.com/office/2007/relationships/diagramDrawing" Target="../diagrams/drawing58.xml"/><Relationship Id="rId7" Type="http://schemas.openxmlformats.org/officeDocument/2006/relationships/diagramData" Target="../diagrams/data56.xml"/><Relationship Id="rId12" Type="http://schemas.openxmlformats.org/officeDocument/2006/relationships/diagramData" Target="../diagrams/data57.xml"/><Relationship Id="rId17" Type="http://schemas.openxmlformats.org/officeDocument/2006/relationships/diagramData" Target="../diagrams/data58.xml"/><Relationship Id="rId25" Type="http://schemas.openxmlformats.org/officeDocument/2006/relationships/diagramColors" Target="../diagrams/colors59.xml"/><Relationship Id="rId2" Type="http://schemas.openxmlformats.org/officeDocument/2006/relationships/diagramData" Target="../diagrams/data55.xml"/><Relationship Id="rId16" Type="http://schemas.microsoft.com/office/2007/relationships/diagramDrawing" Target="../diagrams/drawing57.xml"/><Relationship Id="rId20" Type="http://schemas.openxmlformats.org/officeDocument/2006/relationships/diagramColors" Target="../diagrams/colors58.xml"/><Relationship Id="rId29" Type="http://schemas.openxmlformats.org/officeDocument/2006/relationships/diagramQuickStyle" Target="../diagrams/quickStyle60.xml"/><Relationship Id="rId1" Type="http://schemas.openxmlformats.org/officeDocument/2006/relationships/slideLayout" Target="../slideLayouts/slideLayout2.xml"/><Relationship Id="rId6" Type="http://schemas.microsoft.com/office/2007/relationships/diagramDrawing" Target="../diagrams/drawing55.xml"/><Relationship Id="rId11" Type="http://schemas.microsoft.com/office/2007/relationships/diagramDrawing" Target="../diagrams/drawing56.xml"/><Relationship Id="rId24" Type="http://schemas.openxmlformats.org/officeDocument/2006/relationships/diagramQuickStyle" Target="../diagrams/quickStyle59.xml"/><Relationship Id="rId5" Type="http://schemas.openxmlformats.org/officeDocument/2006/relationships/diagramColors" Target="../diagrams/colors55.xml"/><Relationship Id="rId15" Type="http://schemas.openxmlformats.org/officeDocument/2006/relationships/diagramColors" Target="../diagrams/colors57.xml"/><Relationship Id="rId23" Type="http://schemas.openxmlformats.org/officeDocument/2006/relationships/diagramLayout" Target="../diagrams/layout59.xml"/><Relationship Id="rId28" Type="http://schemas.openxmlformats.org/officeDocument/2006/relationships/diagramLayout" Target="../diagrams/layout60.xml"/><Relationship Id="rId10" Type="http://schemas.openxmlformats.org/officeDocument/2006/relationships/diagramColors" Target="../diagrams/colors56.xml"/><Relationship Id="rId19" Type="http://schemas.openxmlformats.org/officeDocument/2006/relationships/diagramQuickStyle" Target="../diagrams/quickStyle58.xml"/><Relationship Id="rId31" Type="http://schemas.microsoft.com/office/2007/relationships/diagramDrawing" Target="../diagrams/drawing60.xml"/><Relationship Id="rId4" Type="http://schemas.openxmlformats.org/officeDocument/2006/relationships/diagramQuickStyle" Target="../diagrams/quickStyle55.xml"/><Relationship Id="rId9" Type="http://schemas.openxmlformats.org/officeDocument/2006/relationships/diagramQuickStyle" Target="../diagrams/quickStyle56.xml"/><Relationship Id="rId14" Type="http://schemas.openxmlformats.org/officeDocument/2006/relationships/diagramQuickStyle" Target="../diagrams/quickStyle57.xml"/><Relationship Id="rId22" Type="http://schemas.openxmlformats.org/officeDocument/2006/relationships/diagramData" Target="../diagrams/data59.xml"/><Relationship Id="rId27" Type="http://schemas.openxmlformats.org/officeDocument/2006/relationships/diagramData" Target="../diagrams/data60.xml"/><Relationship Id="rId30" Type="http://schemas.openxmlformats.org/officeDocument/2006/relationships/diagramColors" Target="../diagrams/colors60.xml"/></Relationships>
</file>

<file path=ppt/slides/_rels/slide33.xml.rels><?xml version="1.0" encoding="UTF-8" standalone="yes"?>
<Relationships xmlns="http://schemas.openxmlformats.org/package/2006/relationships"><Relationship Id="rId8" Type="http://schemas.openxmlformats.org/officeDocument/2006/relationships/diagramLayout" Target="../diagrams/layout62.xml"/><Relationship Id="rId13" Type="http://schemas.openxmlformats.org/officeDocument/2006/relationships/diagramLayout" Target="../diagrams/layout63.xml"/><Relationship Id="rId3" Type="http://schemas.openxmlformats.org/officeDocument/2006/relationships/diagramLayout" Target="../diagrams/layout61.xml"/><Relationship Id="rId7" Type="http://schemas.openxmlformats.org/officeDocument/2006/relationships/diagramData" Target="../diagrams/data62.xml"/><Relationship Id="rId12" Type="http://schemas.openxmlformats.org/officeDocument/2006/relationships/diagramData" Target="../diagrams/data63.xml"/><Relationship Id="rId2" Type="http://schemas.openxmlformats.org/officeDocument/2006/relationships/diagramData" Target="../diagrams/data61.xml"/><Relationship Id="rId16" Type="http://schemas.microsoft.com/office/2007/relationships/diagramDrawing" Target="../diagrams/drawing63.xml"/><Relationship Id="rId1" Type="http://schemas.openxmlformats.org/officeDocument/2006/relationships/slideLayout" Target="../slideLayouts/slideLayout2.xml"/><Relationship Id="rId6" Type="http://schemas.microsoft.com/office/2007/relationships/diagramDrawing" Target="../diagrams/drawing61.xml"/><Relationship Id="rId11" Type="http://schemas.microsoft.com/office/2007/relationships/diagramDrawing" Target="../diagrams/drawing62.xml"/><Relationship Id="rId5" Type="http://schemas.openxmlformats.org/officeDocument/2006/relationships/diagramColors" Target="../diagrams/colors61.xml"/><Relationship Id="rId15" Type="http://schemas.openxmlformats.org/officeDocument/2006/relationships/diagramColors" Target="../diagrams/colors63.xml"/><Relationship Id="rId10" Type="http://schemas.openxmlformats.org/officeDocument/2006/relationships/diagramColors" Target="../diagrams/colors62.xml"/><Relationship Id="rId4" Type="http://schemas.openxmlformats.org/officeDocument/2006/relationships/diagramQuickStyle" Target="../diagrams/quickStyle61.xml"/><Relationship Id="rId9" Type="http://schemas.openxmlformats.org/officeDocument/2006/relationships/diagramQuickStyle" Target="../diagrams/quickStyle62.xml"/><Relationship Id="rId14" Type="http://schemas.openxmlformats.org/officeDocument/2006/relationships/diagramQuickStyle" Target="../diagrams/quickStyle6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8" Type="http://schemas.openxmlformats.org/officeDocument/2006/relationships/diagramLayout" Target="../diagrams/layout65.xml"/><Relationship Id="rId13" Type="http://schemas.openxmlformats.org/officeDocument/2006/relationships/diagramLayout" Target="../diagrams/layout66.xml"/><Relationship Id="rId3" Type="http://schemas.openxmlformats.org/officeDocument/2006/relationships/diagramLayout" Target="../diagrams/layout64.xml"/><Relationship Id="rId7" Type="http://schemas.openxmlformats.org/officeDocument/2006/relationships/diagramData" Target="../diagrams/data65.xml"/><Relationship Id="rId12" Type="http://schemas.openxmlformats.org/officeDocument/2006/relationships/diagramData" Target="../diagrams/data66.xml"/><Relationship Id="rId2" Type="http://schemas.openxmlformats.org/officeDocument/2006/relationships/diagramData" Target="../diagrams/data64.xml"/><Relationship Id="rId16" Type="http://schemas.microsoft.com/office/2007/relationships/diagramDrawing" Target="../diagrams/drawing66.xml"/><Relationship Id="rId1" Type="http://schemas.openxmlformats.org/officeDocument/2006/relationships/slideLayout" Target="../slideLayouts/slideLayout2.xml"/><Relationship Id="rId6" Type="http://schemas.microsoft.com/office/2007/relationships/diagramDrawing" Target="../diagrams/drawing64.xml"/><Relationship Id="rId11" Type="http://schemas.microsoft.com/office/2007/relationships/diagramDrawing" Target="../diagrams/drawing65.xml"/><Relationship Id="rId5" Type="http://schemas.openxmlformats.org/officeDocument/2006/relationships/diagramColors" Target="../diagrams/colors64.xml"/><Relationship Id="rId15" Type="http://schemas.openxmlformats.org/officeDocument/2006/relationships/diagramColors" Target="../diagrams/colors66.xml"/><Relationship Id="rId10" Type="http://schemas.openxmlformats.org/officeDocument/2006/relationships/diagramColors" Target="../diagrams/colors65.xml"/><Relationship Id="rId4" Type="http://schemas.openxmlformats.org/officeDocument/2006/relationships/diagramQuickStyle" Target="../diagrams/quickStyle64.xml"/><Relationship Id="rId9" Type="http://schemas.openxmlformats.org/officeDocument/2006/relationships/diagramQuickStyle" Target="../diagrams/quickStyle65.xml"/><Relationship Id="rId14" Type="http://schemas.openxmlformats.org/officeDocument/2006/relationships/diagramQuickStyle" Target="../diagrams/quickStyle66.xml"/></Relationships>
</file>

<file path=ppt/slides/_rels/slide36.xml.rels><?xml version="1.0" encoding="UTF-8" standalone="yes"?>
<Relationships xmlns="http://schemas.openxmlformats.org/package/2006/relationships"><Relationship Id="rId8" Type="http://schemas.openxmlformats.org/officeDocument/2006/relationships/diagramLayout" Target="../diagrams/layout68.xml"/><Relationship Id="rId13" Type="http://schemas.openxmlformats.org/officeDocument/2006/relationships/diagramLayout" Target="../diagrams/layout69.xml"/><Relationship Id="rId3" Type="http://schemas.openxmlformats.org/officeDocument/2006/relationships/diagramLayout" Target="../diagrams/layout67.xml"/><Relationship Id="rId7" Type="http://schemas.openxmlformats.org/officeDocument/2006/relationships/diagramData" Target="../diagrams/data68.xml"/><Relationship Id="rId12" Type="http://schemas.openxmlformats.org/officeDocument/2006/relationships/diagramData" Target="../diagrams/data69.xml"/><Relationship Id="rId2" Type="http://schemas.openxmlformats.org/officeDocument/2006/relationships/diagramData" Target="../diagrams/data67.xml"/><Relationship Id="rId16" Type="http://schemas.microsoft.com/office/2007/relationships/diagramDrawing" Target="../diagrams/drawing69.xml"/><Relationship Id="rId1" Type="http://schemas.openxmlformats.org/officeDocument/2006/relationships/slideLayout" Target="../slideLayouts/slideLayout2.xml"/><Relationship Id="rId6" Type="http://schemas.microsoft.com/office/2007/relationships/diagramDrawing" Target="../diagrams/drawing67.xml"/><Relationship Id="rId11" Type="http://schemas.microsoft.com/office/2007/relationships/diagramDrawing" Target="../diagrams/drawing68.xml"/><Relationship Id="rId5" Type="http://schemas.openxmlformats.org/officeDocument/2006/relationships/diagramColors" Target="../diagrams/colors67.xml"/><Relationship Id="rId15" Type="http://schemas.openxmlformats.org/officeDocument/2006/relationships/diagramColors" Target="../diagrams/colors69.xml"/><Relationship Id="rId10" Type="http://schemas.openxmlformats.org/officeDocument/2006/relationships/diagramColors" Target="../diagrams/colors68.xml"/><Relationship Id="rId4" Type="http://schemas.openxmlformats.org/officeDocument/2006/relationships/diagramQuickStyle" Target="../diagrams/quickStyle67.xml"/><Relationship Id="rId9" Type="http://schemas.openxmlformats.org/officeDocument/2006/relationships/diagramQuickStyle" Target="../diagrams/quickStyle68.xml"/><Relationship Id="rId14" Type="http://schemas.openxmlformats.org/officeDocument/2006/relationships/diagramQuickStyle" Target="../diagrams/quickStyle6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3" Type="http://schemas.openxmlformats.org/officeDocument/2006/relationships/diagramLayout" Target="../diagrams/layout72.xml"/><Relationship Id="rId18" Type="http://schemas.openxmlformats.org/officeDocument/2006/relationships/diagramLayout" Target="../diagrams/layout73.xml"/><Relationship Id="rId26" Type="http://schemas.microsoft.com/office/2007/relationships/diagramDrawing" Target="../diagrams/drawing74.xml"/><Relationship Id="rId39" Type="http://schemas.openxmlformats.org/officeDocument/2006/relationships/diagramQuickStyle" Target="../diagrams/quickStyle77.xml"/><Relationship Id="rId21" Type="http://schemas.microsoft.com/office/2007/relationships/diagramDrawing" Target="../diagrams/drawing73.xml"/><Relationship Id="rId34" Type="http://schemas.openxmlformats.org/officeDocument/2006/relationships/diagramQuickStyle" Target="../diagrams/quickStyle76.xml"/><Relationship Id="rId7" Type="http://schemas.openxmlformats.org/officeDocument/2006/relationships/diagramData" Target="../diagrams/data71.xml"/><Relationship Id="rId2" Type="http://schemas.openxmlformats.org/officeDocument/2006/relationships/diagramData" Target="../diagrams/data70.xml"/><Relationship Id="rId16" Type="http://schemas.microsoft.com/office/2007/relationships/diagramDrawing" Target="../diagrams/drawing72.xml"/><Relationship Id="rId20" Type="http://schemas.openxmlformats.org/officeDocument/2006/relationships/diagramColors" Target="../diagrams/colors73.xml"/><Relationship Id="rId29" Type="http://schemas.openxmlformats.org/officeDocument/2006/relationships/diagramQuickStyle" Target="../diagrams/quickStyle75.xml"/><Relationship Id="rId41" Type="http://schemas.microsoft.com/office/2007/relationships/diagramDrawing" Target="../diagrams/drawing77.xml"/><Relationship Id="rId1" Type="http://schemas.openxmlformats.org/officeDocument/2006/relationships/slideLayout" Target="../slideLayouts/slideLayout2.xml"/><Relationship Id="rId6" Type="http://schemas.microsoft.com/office/2007/relationships/diagramDrawing" Target="../diagrams/drawing70.xml"/><Relationship Id="rId11" Type="http://schemas.microsoft.com/office/2007/relationships/diagramDrawing" Target="../diagrams/drawing71.xml"/><Relationship Id="rId24" Type="http://schemas.openxmlformats.org/officeDocument/2006/relationships/diagramQuickStyle" Target="../diagrams/quickStyle74.xml"/><Relationship Id="rId32" Type="http://schemas.openxmlformats.org/officeDocument/2006/relationships/diagramData" Target="../diagrams/data76.xml"/><Relationship Id="rId37" Type="http://schemas.openxmlformats.org/officeDocument/2006/relationships/diagramData" Target="../diagrams/data77.xml"/><Relationship Id="rId40" Type="http://schemas.openxmlformats.org/officeDocument/2006/relationships/diagramColors" Target="../diagrams/colors77.xml"/><Relationship Id="rId5" Type="http://schemas.openxmlformats.org/officeDocument/2006/relationships/diagramColors" Target="../diagrams/colors70.xml"/><Relationship Id="rId15" Type="http://schemas.openxmlformats.org/officeDocument/2006/relationships/diagramColors" Target="../diagrams/colors72.xml"/><Relationship Id="rId23" Type="http://schemas.openxmlformats.org/officeDocument/2006/relationships/diagramLayout" Target="../diagrams/layout74.xml"/><Relationship Id="rId28" Type="http://schemas.openxmlformats.org/officeDocument/2006/relationships/diagramLayout" Target="../diagrams/layout75.xml"/><Relationship Id="rId36" Type="http://schemas.microsoft.com/office/2007/relationships/diagramDrawing" Target="../diagrams/drawing76.xml"/><Relationship Id="rId10" Type="http://schemas.openxmlformats.org/officeDocument/2006/relationships/diagramColors" Target="../diagrams/colors71.xml"/><Relationship Id="rId19" Type="http://schemas.openxmlformats.org/officeDocument/2006/relationships/diagramQuickStyle" Target="../diagrams/quickStyle73.xml"/><Relationship Id="rId31" Type="http://schemas.microsoft.com/office/2007/relationships/diagramDrawing" Target="../diagrams/drawing75.xml"/><Relationship Id="rId4" Type="http://schemas.openxmlformats.org/officeDocument/2006/relationships/diagramQuickStyle" Target="../diagrams/quickStyle70.xml"/><Relationship Id="rId9" Type="http://schemas.openxmlformats.org/officeDocument/2006/relationships/diagramQuickStyle" Target="../diagrams/quickStyle71.xml"/><Relationship Id="rId14" Type="http://schemas.openxmlformats.org/officeDocument/2006/relationships/diagramQuickStyle" Target="../diagrams/quickStyle72.xml"/><Relationship Id="rId22" Type="http://schemas.openxmlformats.org/officeDocument/2006/relationships/diagramData" Target="../diagrams/data74.xml"/><Relationship Id="rId27" Type="http://schemas.openxmlformats.org/officeDocument/2006/relationships/diagramData" Target="../diagrams/data75.xml"/><Relationship Id="rId30" Type="http://schemas.openxmlformats.org/officeDocument/2006/relationships/diagramColors" Target="../diagrams/colors75.xml"/><Relationship Id="rId35" Type="http://schemas.openxmlformats.org/officeDocument/2006/relationships/diagramColors" Target="../diagrams/colors76.xml"/><Relationship Id="rId8" Type="http://schemas.openxmlformats.org/officeDocument/2006/relationships/diagramLayout" Target="../diagrams/layout71.xml"/><Relationship Id="rId3" Type="http://schemas.openxmlformats.org/officeDocument/2006/relationships/diagramLayout" Target="../diagrams/layout70.xml"/><Relationship Id="rId12" Type="http://schemas.openxmlformats.org/officeDocument/2006/relationships/diagramData" Target="../diagrams/data72.xml"/><Relationship Id="rId17" Type="http://schemas.openxmlformats.org/officeDocument/2006/relationships/diagramData" Target="../diagrams/data73.xml"/><Relationship Id="rId25" Type="http://schemas.openxmlformats.org/officeDocument/2006/relationships/diagramColors" Target="../diagrams/colors74.xml"/><Relationship Id="rId33" Type="http://schemas.openxmlformats.org/officeDocument/2006/relationships/diagramLayout" Target="../diagrams/layout76.xml"/><Relationship Id="rId38" Type="http://schemas.openxmlformats.org/officeDocument/2006/relationships/diagramLayout" Target="../diagrams/layout77.xml"/></Relationships>
</file>

<file path=ppt/slides/_rels/slide39.xml.rels><?xml version="1.0" encoding="UTF-8" standalone="yes"?>
<Relationships xmlns="http://schemas.openxmlformats.org/package/2006/relationships"><Relationship Id="rId8" Type="http://schemas.openxmlformats.org/officeDocument/2006/relationships/diagramLayout" Target="../diagrams/layout79.xml"/><Relationship Id="rId13" Type="http://schemas.openxmlformats.org/officeDocument/2006/relationships/diagramLayout" Target="../diagrams/layout80.xml"/><Relationship Id="rId18" Type="http://schemas.openxmlformats.org/officeDocument/2006/relationships/diagramLayout" Target="../diagrams/layout81.xml"/><Relationship Id="rId3" Type="http://schemas.openxmlformats.org/officeDocument/2006/relationships/diagramLayout" Target="../diagrams/layout78.xml"/><Relationship Id="rId21" Type="http://schemas.microsoft.com/office/2007/relationships/diagramDrawing" Target="../diagrams/drawing81.xml"/><Relationship Id="rId7" Type="http://schemas.openxmlformats.org/officeDocument/2006/relationships/diagramData" Target="../diagrams/data79.xml"/><Relationship Id="rId12" Type="http://schemas.openxmlformats.org/officeDocument/2006/relationships/diagramData" Target="../diagrams/data80.xml"/><Relationship Id="rId17" Type="http://schemas.openxmlformats.org/officeDocument/2006/relationships/diagramData" Target="../diagrams/data81.xml"/><Relationship Id="rId2" Type="http://schemas.openxmlformats.org/officeDocument/2006/relationships/diagramData" Target="../diagrams/data78.xml"/><Relationship Id="rId16" Type="http://schemas.microsoft.com/office/2007/relationships/diagramDrawing" Target="../diagrams/drawing80.xml"/><Relationship Id="rId20" Type="http://schemas.openxmlformats.org/officeDocument/2006/relationships/diagramColors" Target="../diagrams/colors81.xml"/><Relationship Id="rId1" Type="http://schemas.openxmlformats.org/officeDocument/2006/relationships/slideLayout" Target="../slideLayouts/slideLayout2.xml"/><Relationship Id="rId6" Type="http://schemas.microsoft.com/office/2007/relationships/diagramDrawing" Target="../diagrams/drawing78.xml"/><Relationship Id="rId11" Type="http://schemas.microsoft.com/office/2007/relationships/diagramDrawing" Target="../diagrams/drawing79.xml"/><Relationship Id="rId5" Type="http://schemas.openxmlformats.org/officeDocument/2006/relationships/diagramColors" Target="../diagrams/colors78.xml"/><Relationship Id="rId15" Type="http://schemas.openxmlformats.org/officeDocument/2006/relationships/diagramColors" Target="../diagrams/colors80.xml"/><Relationship Id="rId10" Type="http://schemas.openxmlformats.org/officeDocument/2006/relationships/diagramColors" Target="../diagrams/colors79.xml"/><Relationship Id="rId19" Type="http://schemas.openxmlformats.org/officeDocument/2006/relationships/diagramQuickStyle" Target="../diagrams/quickStyle81.xml"/><Relationship Id="rId4" Type="http://schemas.openxmlformats.org/officeDocument/2006/relationships/diagramQuickStyle" Target="../diagrams/quickStyle78.xml"/><Relationship Id="rId9" Type="http://schemas.openxmlformats.org/officeDocument/2006/relationships/diagramQuickStyle" Target="../diagrams/quickStyle79.xml"/><Relationship Id="rId14" Type="http://schemas.openxmlformats.org/officeDocument/2006/relationships/diagramQuickStyle" Target="../diagrams/quickStyle8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diagramLayout" Target="../diagrams/layout83.xml"/><Relationship Id="rId13" Type="http://schemas.openxmlformats.org/officeDocument/2006/relationships/diagramLayout" Target="../diagrams/layout84.xml"/><Relationship Id="rId18" Type="http://schemas.openxmlformats.org/officeDocument/2006/relationships/diagramLayout" Target="../diagrams/layout85.xml"/><Relationship Id="rId26" Type="http://schemas.microsoft.com/office/2007/relationships/diagramDrawing" Target="../diagrams/drawing86.xml"/><Relationship Id="rId3" Type="http://schemas.openxmlformats.org/officeDocument/2006/relationships/diagramLayout" Target="../diagrams/layout82.xml"/><Relationship Id="rId21" Type="http://schemas.microsoft.com/office/2007/relationships/diagramDrawing" Target="../diagrams/drawing85.xml"/><Relationship Id="rId7" Type="http://schemas.openxmlformats.org/officeDocument/2006/relationships/diagramData" Target="../diagrams/data83.xml"/><Relationship Id="rId12" Type="http://schemas.openxmlformats.org/officeDocument/2006/relationships/diagramData" Target="../diagrams/data84.xml"/><Relationship Id="rId17" Type="http://schemas.openxmlformats.org/officeDocument/2006/relationships/diagramData" Target="../diagrams/data85.xml"/><Relationship Id="rId25" Type="http://schemas.openxmlformats.org/officeDocument/2006/relationships/diagramColors" Target="../diagrams/colors86.xml"/><Relationship Id="rId2" Type="http://schemas.openxmlformats.org/officeDocument/2006/relationships/diagramData" Target="../diagrams/data82.xml"/><Relationship Id="rId16" Type="http://schemas.microsoft.com/office/2007/relationships/diagramDrawing" Target="../diagrams/drawing84.xml"/><Relationship Id="rId20" Type="http://schemas.openxmlformats.org/officeDocument/2006/relationships/diagramColors" Target="../diagrams/colors85.xml"/><Relationship Id="rId29" Type="http://schemas.openxmlformats.org/officeDocument/2006/relationships/diagramQuickStyle" Target="../diagrams/quickStyle87.xml"/><Relationship Id="rId1" Type="http://schemas.openxmlformats.org/officeDocument/2006/relationships/slideLayout" Target="../slideLayouts/slideLayout2.xml"/><Relationship Id="rId6" Type="http://schemas.microsoft.com/office/2007/relationships/diagramDrawing" Target="../diagrams/drawing82.xml"/><Relationship Id="rId11" Type="http://schemas.microsoft.com/office/2007/relationships/diagramDrawing" Target="../diagrams/drawing83.xml"/><Relationship Id="rId24" Type="http://schemas.openxmlformats.org/officeDocument/2006/relationships/diagramQuickStyle" Target="../diagrams/quickStyle86.xml"/><Relationship Id="rId5" Type="http://schemas.openxmlformats.org/officeDocument/2006/relationships/diagramColors" Target="../diagrams/colors82.xml"/><Relationship Id="rId15" Type="http://schemas.openxmlformats.org/officeDocument/2006/relationships/diagramColors" Target="../diagrams/colors84.xml"/><Relationship Id="rId23" Type="http://schemas.openxmlformats.org/officeDocument/2006/relationships/diagramLayout" Target="../diagrams/layout86.xml"/><Relationship Id="rId28" Type="http://schemas.openxmlformats.org/officeDocument/2006/relationships/diagramLayout" Target="../diagrams/layout87.xml"/><Relationship Id="rId10" Type="http://schemas.openxmlformats.org/officeDocument/2006/relationships/diagramColors" Target="../diagrams/colors83.xml"/><Relationship Id="rId19" Type="http://schemas.openxmlformats.org/officeDocument/2006/relationships/diagramQuickStyle" Target="../diagrams/quickStyle85.xml"/><Relationship Id="rId31" Type="http://schemas.microsoft.com/office/2007/relationships/diagramDrawing" Target="../diagrams/drawing87.xml"/><Relationship Id="rId4" Type="http://schemas.openxmlformats.org/officeDocument/2006/relationships/diagramQuickStyle" Target="../diagrams/quickStyle82.xml"/><Relationship Id="rId9" Type="http://schemas.openxmlformats.org/officeDocument/2006/relationships/diagramQuickStyle" Target="../diagrams/quickStyle83.xml"/><Relationship Id="rId14" Type="http://schemas.openxmlformats.org/officeDocument/2006/relationships/diagramQuickStyle" Target="../diagrams/quickStyle84.xml"/><Relationship Id="rId22" Type="http://schemas.openxmlformats.org/officeDocument/2006/relationships/diagramData" Target="../diagrams/data86.xml"/><Relationship Id="rId27" Type="http://schemas.openxmlformats.org/officeDocument/2006/relationships/diagramData" Target="../diagrams/data87.xml"/><Relationship Id="rId30" Type="http://schemas.openxmlformats.org/officeDocument/2006/relationships/diagramColors" Target="../diagrams/colors87.xml"/></Relationships>
</file>

<file path=ppt/slides/_rels/slide41.xml.rels><?xml version="1.0" encoding="UTF-8" standalone="yes"?>
<Relationships xmlns="http://schemas.openxmlformats.org/package/2006/relationships"><Relationship Id="rId8" Type="http://schemas.openxmlformats.org/officeDocument/2006/relationships/diagramLayout" Target="../diagrams/layout89.xml"/><Relationship Id="rId13" Type="http://schemas.openxmlformats.org/officeDocument/2006/relationships/diagramLayout" Target="../diagrams/layout90.xml"/><Relationship Id="rId3" Type="http://schemas.openxmlformats.org/officeDocument/2006/relationships/diagramLayout" Target="../diagrams/layout88.xml"/><Relationship Id="rId7" Type="http://schemas.openxmlformats.org/officeDocument/2006/relationships/diagramData" Target="../diagrams/data89.xml"/><Relationship Id="rId12" Type="http://schemas.openxmlformats.org/officeDocument/2006/relationships/diagramData" Target="../diagrams/data90.xml"/><Relationship Id="rId2" Type="http://schemas.openxmlformats.org/officeDocument/2006/relationships/diagramData" Target="../diagrams/data88.xml"/><Relationship Id="rId16" Type="http://schemas.microsoft.com/office/2007/relationships/diagramDrawing" Target="../diagrams/drawing90.xml"/><Relationship Id="rId1" Type="http://schemas.openxmlformats.org/officeDocument/2006/relationships/slideLayout" Target="../slideLayouts/slideLayout2.xml"/><Relationship Id="rId6" Type="http://schemas.microsoft.com/office/2007/relationships/diagramDrawing" Target="../diagrams/drawing88.xml"/><Relationship Id="rId11" Type="http://schemas.microsoft.com/office/2007/relationships/diagramDrawing" Target="../diagrams/drawing89.xml"/><Relationship Id="rId5" Type="http://schemas.openxmlformats.org/officeDocument/2006/relationships/diagramColors" Target="../diagrams/colors88.xml"/><Relationship Id="rId15" Type="http://schemas.openxmlformats.org/officeDocument/2006/relationships/diagramColors" Target="../diagrams/colors90.xml"/><Relationship Id="rId10" Type="http://schemas.openxmlformats.org/officeDocument/2006/relationships/diagramColors" Target="../diagrams/colors89.xml"/><Relationship Id="rId4" Type="http://schemas.openxmlformats.org/officeDocument/2006/relationships/diagramQuickStyle" Target="../diagrams/quickStyle88.xml"/><Relationship Id="rId9" Type="http://schemas.openxmlformats.org/officeDocument/2006/relationships/diagramQuickStyle" Target="../diagrams/quickStyle89.xml"/><Relationship Id="rId14" Type="http://schemas.openxmlformats.org/officeDocument/2006/relationships/diagramQuickStyle" Target="../diagrams/quickStyle90.xml"/></Relationships>
</file>

<file path=ppt/slides/_rels/slide42.xml.rels><?xml version="1.0" encoding="UTF-8" standalone="yes"?>
<Relationships xmlns="http://schemas.openxmlformats.org/package/2006/relationships"><Relationship Id="rId13" Type="http://schemas.openxmlformats.org/officeDocument/2006/relationships/diagramLayout" Target="../diagrams/layout93.xml"/><Relationship Id="rId18" Type="http://schemas.openxmlformats.org/officeDocument/2006/relationships/diagramLayout" Target="../diagrams/layout94.xml"/><Relationship Id="rId26" Type="http://schemas.microsoft.com/office/2007/relationships/diagramDrawing" Target="../diagrams/drawing95.xml"/><Relationship Id="rId39" Type="http://schemas.openxmlformats.org/officeDocument/2006/relationships/diagramQuickStyle" Target="../diagrams/quickStyle98.xml"/><Relationship Id="rId21" Type="http://schemas.microsoft.com/office/2007/relationships/diagramDrawing" Target="../diagrams/drawing94.xml"/><Relationship Id="rId34" Type="http://schemas.openxmlformats.org/officeDocument/2006/relationships/diagramQuickStyle" Target="../diagrams/quickStyle97.xml"/><Relationship Id="rId7" Type="http://schemas.openxmlformats.org/officeDocument/2006/relationships/diagramData" Target="../diagrams/data92.xml"/><Relationship Id="rId2" Type="http://schemas.openxmlformats.org/officeDocument/2006/relationships/diagramData" Target="../diagrams/data91.xml"/><Relationship Id="rId16" Type="http://schemas.microsoft.com/office/2007/relationships/diagramDrawing" Target="../diagrams/drawing93.xml"/><Relationship Id="rId20" Type="http://schemas.openxmlformats.org/officeDocument/2006/relationships/diagramColors" Target="../diagrams/colors94.xml"/><Relationship Id="rId29" Type="http://schemas.openxmlformats.org/officeDocument/2006/relationships/diagramQuickStyle" Target="../diagrams/quickStyle96.xml"/><Relationship Id="rId41" Type="http://schemas.microsoft.com/office/2007/relationships/diagramDrawing" Target="../diagrams/drawing98.xml"/><Relationship Id="rId1" Type="http://schemas.openxmlformats.org/officeDocument/2006/relationships/slideLayout" Target="../slideLayouts/slideLayout2.xml"/><Relationship Id="rId6" Type="http://schemas.microsoft.com/office/2007/relationships/diagramDrawing" Target="../diagrams/drawing91.xml"/><Relationship Id="rId11" Type="http://schemas.microsoft.com/office/2007/relationships/diagramDrawing" Target="../diagrams/drawing92.xml"/><Relationship Id="rId24" Type="http://schemas.openxmlformats.org/officeDocument/2006/relationships/diagramQuickStyle" Target="../diagrams/quickStyle95.xml"/><Relationship Id="rId32" Type="http://schemas.openxmlformats.org/officeDocument/2006/relationships/diagramData" Target="../diagrams/data97.xml"/><Relationship Id="rId37" Type="http://schemas.openxmlformats.org/officeDocument/2006/relationships/diagramData" Target="../diagrams/data98.xml"/><Relationship Id="rId40" Type="http://schemas.openxmlformats.org/officeDocument/2006/relationships/diagramColors" Target="../diagrams/colors98.xml"/><Relationship Id="rId5" Type="http://schemas.openxmlformats.org/officeDocument/2006/relationships/diagramColors" Target="../diagrams/colors91.xml"/><Relationship Id="rId15" Type="http://schemas.openxmlformats.org/officeDocument/2006/relationships/diagramColors" Target="../diagrams/colors93.xml"/><Relationship Id="rId23" Type="http://schemas.openxmlformats.org/officeDocument/2006/relationships/diagramLayout" Target="../diagrams/layout95.xml"/><Relationship Id="rId28" Type="http://schemas.openxmlformats.org/officeDocument/2006/relationships/diagramLayout" Target="../diagrams/layout96.xml"/><Relationship Id="rId36" Type="http://schemas.microsoft.com/office/2007/relationships/diagramDrawing" Target="../diagrams/drawing97.xml"/><Relationship Id="rId10" Type="http://schemas.openxmlformats.org/officeDocument/2006/relationships/diagramColors" Target="../diagrams/colors92.xml"/><Relationship Id="rId19" Type="http://schemas.openxmlformats.org/officeDocument/2006/relationships/diagramQuickStyle" Target="../diagrams/quickStyle94.xml"/><Relationship Id="rId31" Type="http://schemas.microsoft.com/office/2007/relationships/diagramDrawing" Target="../diagrams/drawing96.xml"/><Relationship Id="rId4" Type="http://schemas.openxmlformats.org/officeDocument/2006/relationships/diagramQuickStyle" Target="../diagrams/quickStyle91.xml"/><Relationship Id="rId9" Type="http://schemas.openxmlformats.org/officeDocument/2006/relationships/diagramQuickStyle" Target="../diagrams/quickStyle92.xml"/><Relationship Id="rId14" Type="http://schemas.openxmlformats.org/officeDocument/2006/relationships/diagramQuickStyle" Target="../diagrams/quickStyle93.xml"/><Relationship Id="rId22" Type="http://schemas.openxmlformats.org/officeDocument/2006/relationships/diagramData" Target="../diagrams/data95.xml"/><Relationship Id="rId27" Type="http://schemas.openxmlformats.org/officeDocument/2006/relationships/diagramData" Target="../diagrams/data96.xml"/><Relationship Id="rId30" Type="http://schemas.openxmlformats.org/officeDocument/2006/relationships/diagramColors" Target="../diagrams/colors96.xml"/><Relationship Id="rId35" Type="http://schemas.openxmlformats.org/officeDocument/2006/relationships/diagramColors" Target="../diagrams/colors97.xml"/><Relationship Id="rId8" Type="http://schemas.openxmlformats.org/officeDocument/2006/relationships/diagramLayout" Target="../diagrams/layout92.xml"/><Relationship Id="rId3" Type="http://schemas.openxmlformats.org/officeDocument/2006/relationships/diagramLayout" Target="../diagrams/layout91.xml"/><Relationship Id="rId12" Type="http://schemas.openxmlformats.org/officeDocument/2006/relationships/diagramData" Target="../diagrams/data93.xml"/><Relationship Id="rId17" Type="http://schemas.openxmlformats.org/officeDocument/2006/relationships/diagramData" Target="../diagrams/data94.xml"/><Relationship Id="rId25" Type="http://schemas.openxmlformats.org/officeDocument/2006/relationships/diagramColors" Target="../diagrams/colors95.xml"/><Relationship Id="rId33" Type="http://schemas.openxmlformats.org/officeDocument/2006/relationships/diagramLayout" Target="../diagrams/layout97.xml"/><Relationship Id="rId38" Type="http://schemas.openxmlformats.org/officeDocument/2006/relationships/diagramLayout" Target="../diagrams/layout98.xml"/></Relationships>
</file>

<file path=ppt/slides/_rels/slide43.xml.rels><?xml version="1.0" encoding="UTF-8" standalone="yes"?>
<Relationships xmlns="http://schemas.openxmlformats.org/package/2006/relationships"><Relationship Id="rId8" Type="http://schemas.openxmlformats.org/officeDocument/2006/relationships/diagramLayout" Target="../diagrams/layout100.xml"/><Relationship Id="rId13" Type="http://schemas.openxmlformats.org/officeDocument/2006/relationships/diagramLayout" Target="../diagrams/layout101.xml"/><Relationship Id="rId18" Type="http://schemas.openxmlformats.org/officeDocument/2006/relationships/diagramLayout" Target="../diagrams/layout102.xml"/><Relationship Id="rId3" Type="http://schemas.openxmlformats.org/officeDocument/2006/relationships/diagramLayout" Target="../diagrams/layout99.xml"/><Relationship Id="rId21" Type="http://schemas.microsoft.com/office/2007/relationships/diagramDrawing" Target="../diagrams/drawing102.xml"/><Relationship Id="rId7" Type="http://schemas.openxmlformats.org/officeDocument/2006/relationships/diagramData" Target="../diagrams/data100.xml"/><Relationship Id="rId12" Type="http://schemas.openxmlformats.org/officeDocument/2006/relationships/diagramData" Target="../diagrams/data101.xml"/><Relationship Id="rId17" Type="http://schemas.openxmlformats.org/officeDocument/2006/relationships/diagramData" Target="../diagrams/data102.xml"/><Relationship Id="rId2" Type="http://schemas.openxmlformats.org/officeDocument/2006/relationships/diagramData" Target="../diagrams/data99.xml"/><Relationship Id="rId16" Type="http://schemas.microsoft.com/office/2007/relationships/diagramDrawing" Target="../diagrams/drawing101.xml"/><Relationship Id="rId20" Type="http://schemas.openxmlformats.org/officeDocument/2006/relationships/diagramColors" Target="../diagrams/colors102.xml"/><Relationship Id="rId1" Type="http://schemas.openxmlformats.org/officeDocument/2006/relationships/slideLayout" Target="../slideLayouts/slideLayout2.xml"/><Relationship Id="rId6" Type="http://schemas.microsoft.com/office/2007/relationships/diagramDrawing" Target="../diagrams/drawing99.xml"/><Relationship Id="rId11" Type="http://schemas.microsoft.com/office/2007/relationships/diagramDrawing" Target="../diagrams/drawing100.xml"/><Relationship Id="rId5" Type="http://schemas.openxmlformats.org/officeDocument/2006/relationships/diagramColors" Target="../diagrams/colors99.xml"/><Relationship Id="rId15" Type="http://schemas.openxmlformats.org/officeDocument/2006/relationships/diagramColors" Target="../diagrams/colors101.xml"/><Relationship Id="rId10" Type="http://schemas.openxmlformats.org/officeDocument/2006/relationships/diagramColors" Target="../diagrams/colors100.xml"/><Relationship Id="rId19" Type="http://schemas.openxmlformats.org/officeDocument/2006/relationships/diagramQuickStyle" Target="../diagrams/quickStyle102.xml"/><Relationship Id="rId4" Type="http://schemas.openxmlformats.org/officeDocument/2006/relationships/diagramQuickStyle" Target="../diagrams/quickStyle99.xml"/><Relationship Id="rId9" Type="http://schemas.openxmlformats.org/officeDocument/2006/relationships/diagramQuickStyle" Target="../diagrams/quickStyle100.xml"/><Relationship Id="rId14" Type="http://schemas.openxmlformats.org/officeDocument/2006/relationships/diagramQuickStyle" Target="../diagrams/quickStyle101.xml"/></Relationships>
</file>

<file path=ppt/slides/_rels/slide44.xml.rels><?xml version="1.0" encoding="UTF-8" standalone="yes"?>
<Relationships xmlns="http://schemas.openxmlformats.org/package/2006/relationships"><Relationship Id="rId8" Type="http://schemas.openxmlformats.org/officeDocument/2006/relationships/diagramLayout" Target="../diagrams/layout104.xml"/><Relationship Id="rId13" Type="http://schemas.openxmlformats.org/officeDocument/2006/relationships/diagramLayout" Target="../diagrams/layout105.xml"/><Relationship Id="rId18" Type="http://schemas.openxmlformats.org/officeDocument/2006/relationships/diagramLayout" Target="../diagrams/layout106.xml"/><Relationship Id="rId3" Type="http://schemas.openxmlformats.org/officeDocument/2006/relationships/diagramLayout" Target="../diagrams/layout103.xml"/><Relationship Id="rId21" Type="http://schemas.microsoft.com/office/2007/relationships/diagramDrawing" Target="../diagrams/drawing106.xml"/><Relationship Id="rId7" Type="http://schemas.openxmlformats.org/officeDocument/2006/relationships/diagramData" Target="../diagrams/data104.xml"/><Relationship Id="rId12" Type="http://schemas.openxmlformats.org/officeDocument/2006/relationships/diagramData" Target="../diagrams/data105.xml"/><Relationship Id="rId17" Type="http://schemas.openxmlformats.org/officeDocument/2006/relationships/diagramData" Target="../diagrams/data106.xml"/><Relationship Id="rId2" Type="http://schemas.openxmlformats.org/officeDocument/2006/relationships/diagramData" Target="../diagrams/data103.xml"/><Relationship Id="rId16" Type="http://schemas.microsoft.com/office/2007/relationships/diagramDrawing" Target="../diagrams/drawing105.xml"/><Relationship Id="rId20" Type="http://schemas.openxmlformats.org/officeDocument/2006/relationships/diagramColors" Target="../diagrams/colors106.xml"/><Relationship Id="rId1" Type="http://schemas.openxmlformats.org/officeDocument/2006/relationships/slideLayout" Target="../slideLayouts/slideLayout2.xml"/><Relationship Id="rId6" Type="http://schemas.microsoft.com/office/2007/relationships/diagramDrawing" Target="../diagrams/drawing103.xml"/><Relationship Id="rId11" Type="http://schemas.microsoft.com/office/2007/relationships/diagramDrawing" Target="../diagrams/drawing104.xml"/><Relationship Id="rId5" Type="http://schemas.openxmlformats.org/officeDocument/2006/relationships/diagramColors" Target="../diagrams/colors103.xml"/><Relationship Id="rId15" Type="http://schemas.openxmlformats.org/officeDocument/2006/relationships/diagramColors" Target="../diagrams/colors105.xml"/><Relationship Id="rId10" Type="http://schemas.openxmlformats.org/officeDocument/2006/relationships/diagramColors" Target="../diagrams/colors104.xml"/><Relationship Id="rId19" Type="http://schemas.openxmlformats.org/officeDocument/2006/relationships/diagramQuickStyle" Target="../diagrams/quickStyle106.xml"/><Relationship Id="rId4" Type="http://schemas.openxmlformats.org/officeDocument/2006/relationships/diagramQuickStyle" Target="../diagrams/quickStyle103.xml"/><Relationship Id="rId9" Type="http://schemas.openxmlformats.org/officeDocument/2006/relationships/diagramQuickStyle" Target="../diagrams/quickStyle104.xml"/><Relationship Id="rId14" Type="http://schemas.openxmlformats.org/officeDocument/2006/relationships/diagramQuickStyle" Target="../diagrams/quickStyle105.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8" Type="http://schemas.openxmlformats.org/officeDocument/2006/relationships/diagramLayout" Target="../diagrams/layout108.xml"/><Relationship Id="rId13" Type="http://schemas.openxmlformats.org/officeDocument/2006/relationships/diagramLayout" Target="../diagrams/layout109.xml"/><Relationship Id="rId18" Type="http://schemas.openxmlformats.org/officeDocument/2006/relationships/diagramLayout" Target="../diagrams/layout110.xml"/><Relationship Id="rId3" Type="http://schemas.openxmlformats.org/officeDocument/2006/relationships/diagramLayout" Target="../diagrams/layout107.xml"/><Relationship Id="rId21" Type="http://schemas.microsoft.com/office/2007/relationships/diagramDrawing" Target="../diagrams/drawing110.xml"/><Relationship Id="rId7" Type="http://schemas.openxmlformats.org/officeDocument/2006/relationships/diagramData" Target="../diagrams/data108.xml"/><Relationship Id="rId12" Type="http://schemas.openxmlformats.org/officeDocument/2006/relationships/diagramData" Target="../diagrams/data109.xml"/><Relationship Id="rId17" Type="http://schemas.openxmlformats.org/officeDocument/2006/relationships/diagramData" Target="../diagrams/data110.xml"/><Relationship Id="rId2" Type="http://schemas.openxmlformats.org/officeDocument/2006/relationships/diagramData" Target="../diagrams/data107.xml"/><Relationship Id="rId16" Type="http://schemas.microsoft.com/office/2007/relationships/diagramDrawing" Target="../diagrams/drawing109.xml"/><Relationship Id="rId20" Type="http://schemas.openxmlformats.org/officeDocument/2006/relationships/diagramColors" Target="../diagrams/colors110.xml"/><Relationship Id="rId1" Type="http://schemas.openxmlformats.org/officeDocument/2006/relationships/slideLayout" Target="../slideLayouts/slideLayout2.xml"/><Relationship Id="rId6" Type="http://schemas.microsoft.com/office/2007/relationships/diagramDrawing" Target="../diagrams/drawing107.xml"/><Relationship Id="rId11" Type="http://schemas.microsoft.com/office/2007/relationships/diagramDrawing" Target="../diagrams/drawing108.xml"/><Relationship Id="rId5" Type="http://schemas.openxmlformats.org/officeDocument/2006/relationships/diagramColors" Target="../diagrams/colors107.xml"/><Relationship Id="rId15" Type="http://schemas.openxmlformats.org/officeDocument/2006/relationships/diagramColors" Target="../diagrams/colors109.xml"/><Relationship Id="rId10" Type="http://schemas.openxmlformats.org/officeDocument/2006/relationships/diagramColors" Target="../diagrams/colors108.xml"/><Relationship Id="rId19" Type="http://schemas.openxmlformats.org/officeDocument/2006/relationships/diagramQuickStyle" Target="../diagrams/quickStyle110.xml"/><Relationship Id="rId4" Type="http://schemas.openxmlformats.org/officeDocument/2006/relationships/diagramQuickStyle" Target="../diagrams/quickStyle107.xml"/><Relationship Id="rId9" Type="http://schemas.openxmlformats.org/officeDocument/2006/relationships/diagramQuickStyle" Target="../diagrams/quickStyle108.xml"/><Relationship Id="rId14" Type="http://schemas.openxmlformats.org/officeDocument/2006/relationships/diagramQuickStyle" Target="../diagrams/quickStyle109.xml"/></Relationships>
</file>

<file path=ppt/slides/_rels/slide5.xml.rels><?xml version="1.0" encoding="UTF-8" standalone="yes"?>
<Relationships xmlns="http://schemas.openxmlformats.org/package/2006/relationships"><Relationship Id="rId8" Type="http://schemas.openxmlformats.org/officeDocument/2006/relationships/diagramLayout" Target="../diagrams/layout2.xml"/><Relationship Id="rId13" Type="http://schemas.openxmlformats.org/officeDocument/2006/relationships/diagramLayout" Target="../diagrams/layout3.xml"/><Relationship Id="rId3" Type="http://schemas.openxmlformats.org/officeDocument/2006/relationships/diagramLayout" Target="../diagrams/layout1.xml"/><Relationship Id="rId7" Type="http://schemas.openxmlformats.org/officeDocument/2006/relationships/diagramData" Target="../diagrams/data2.xml"/><Relationship Id="rId12" Type="http://schemas.openxmlformats.org/officeDocument/2006/relationships/diagramData" Target="../diagrams/data3.xml"/><Relationship Id="rId2" Type="http://schemas.openxmlformats.org/officeDocument/2006/relationships/diagramData" Target="../diagrams/data1.xml"/><Relationship Id="rId16" Type="http://schemas.microsoft.com/office/2007/relationships/diagramDrawing" Target="../diagrams/drawing3.xml"/><Relationship Id="rId1" Type="http://schemas.openxmlformats.org/officeDocument/2006/relationships/slideLayout" Target="../slideLayouts/slideLayout2.xml"/><Relationship Id="rId6" Type="http://schemas.microsoft.com/office/2007/relationships/diagramDrawing" Target="../diagrams/drawing1.xml"/><Relationship Id="rId11" Type="http://schemas.microsoft.com/office/2007/relationships/diagramDrawing" Target="../diagrams/drawing2.xml"/><Relationship Id="rId5" Type="http://schemas.openxmlformats.org/officeDocument/2006/relationships/diagramColors" Target="../diagrams/colors1.xml"/><Relationship Id="rId15" Type="http://schemas.openxmlformats.org/officeDocument/2006/relationships/diagramColors" Target="../diagrams/colors3.xml"/><Relationship Id="rId10" Type="http://schemas.openxmlformats.org/officeDocument/2006/relationships/diagramColors" Target="../diagrams/colors2.xml"/><Relationship Id="rId4" Type="http://schemas.openxmlformats.org/officeDocument/2006/relationships/diagramQuickStyle" Target="../diagrams/quickStyle1.xml"/><Relationship Id="rId9" Type="http://schemas.openxmlformats.org/officeDocument/2006/relationships/diagramQuickStyle" Target="../diagrams/quickStyle2.xml"/><Relationship Id="rId14" Type="http://schemas.openxmlformats.org/officeDocument/2006/relationships/diagramQuickStyle" Target="../diagrams/quickStyle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8" Type="http://schemas.openxmlformats.org/officeDocument/2006/relationships/diagramLayout" Target="../diagrams/layout112.xml"/><Relationship Id="rId13" Type="http://schemas.openxmlformats.org/officeDocument/2006/relationships/diagramLayout" Target="../diagrams/layout113.xml"/><Relationship Id="rId3" Type="http://schemas.openxmlformats.org/officeDocument/2006/relationships/diagramLayout" Target="../diagrams/layout111.xml"/><Relationship Id="rId7" Type="http://schemas.openxmlformats.org/officeDocument/2006/relationships/diagramData" Target="../diagrams/data112.xml"/><Relationship Id="rId12" Type="http://schemas.openxmlformats.org/officeDocument/2006/relationships/diagramData" Target="../diagrams/data113.xml"/><Relationship Id="rId2" Type="http://schemas.openxmlformats.org/officeDocument/2006/relationships/diagramData" Target="../diagrams/data111.xml"/><Relationship Id="rId16" Type="http://schemas.microsoft.com/office/2007/relationships/diagramDrawing" Target="../diagrams/drawing113.xml"/><Relationship Id="rId1" Type="http://schemas.openxmlformats.org/officeDocument/2006/relationships/slideLayout" Target="../slideLayouts/slideLayout2.xml"/><Relationship Id="rId6" Type="http://schemas.microsoft.com/office/2007/relationships/diagramDrawing" Target="../diagrams/drawing111.xml"/><Relationship Id="rId11" Type="http://schemas.microsoft.com/office/2007/relationships/diagramDrawing" Target="../diagrams/drawing112.xml"/><Relationship Id="rId5" Type="http://schemas.openxmlformats.org/officeDocument/2006/relationships/diagramColors" Target="../diagrams/colors111.xml"/><Relationship Id="rId15" Type="http://schemas.openxmlformats.org/officeDocument/2006/relationships/diagramColors" Target="../diagrams/colors113.xml"/><Relationship Id="rId10" Type="http://schemas.openxmlformats.org/officeDocument/2006/relationships/diagramColors" Target="../diagrams/colors112.xml"/><Relationship Id="rId4" Type="http://schemas.openxmlformats.org/officeDocument/2006/relationships/diagramQuickStyle" Target="../diagrams/quickStyle111.xml"/><Relationship Id="rId9" Type="http://schemas.openxmlformats.org/officeDocument/2006/relationships/diagramQuickStyle" Target="../diagrams/quickStyle112.xml"/><Relationship Id="rId14" Type="http://schemas.openxmlformats.org/officeDocument/2006/relationships/diagramQuickStyle" Target="../diagrams/quickStyle113.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diagramLayout" Target="../diagrams/layout115.xml"/><Relationship Id="rId13" Type="http://schemas.openxmlformats.org/officeDocument/2006/relationships/diagramLayout" Target="../diagrams/layout116.xml"/><Relationship Id="rId18" Type="http://schemas.openxmlformats.org/officeDocument/2006/relationships/diagramLayout" Target="../diagrams/layout117.xml"/><Relationship Id="rId3" Type="http://schemas.openxmlformats.org/officeDocument/2006/relationships/diagramLayout" Target="../diagrams/layout114.xml"/><Relationship Id="rId21" Type="http://schemas.microsoft.com/office/2007/relationships/diagramDrawing" Target="../diagrams/drawing117.xml"/><Relationship Id="rId7" Type="http://schemas.openxmlformats.org/officeDocument/2006/relationships/diagramData" Target="../diagrams/data115.xml"/><Relationship Id="rId12" Type="http://schemas.openxmlformats.org/officeDocument/2006/relationships/diagramData" Target="../diagrams/data116.xml"/><Relationship Id="rId17" Type="http://schemas.openxmlformats.org/officeDocument/2006/relationships/diagramData" Target="../diagrams/data117.xml"/><Relationship Id="rId2" Type="http://schemas.openxmlformats.org/officeDocument/2006/relationships/diagramData" Target="../diagrams/data114.xml"/><Relationship Id="rId16" Type="http://schemas.microsoft.com/office/2007/relationships/diagramDrawing" Target="../diagrams/drawing116.xml"/><Relationship Id="rId20" Type="http://schemas.openxmlformats.org/officeDocument/2006/relationships/diagramColors" Target="../diagrams/colors117.xml"/><Relationship Id="rId1" Type="http://schemas.openxmlformats.org/officeDocument/2006/relationships/slideLayout" Target="../slideLayouts/slideLayout2.xml"/><Relationship Id="rId6" Type="http://schemas.microsoft.com/office/2007/relationships/diagramDrawing" Target="../diagrams/drawing114.xml"/><Relationship Id="rId11" Type="http://schemas.microsoft.com/office/2007/relationships/diagramDrawing" Target="../diagrams/drawing115.xml"/><Relationship Id="rId5" Type="http://schemas.openxmlformats.org/officeDocument/2006/relationships/diagramColors" Target="../diagrams/colors114.xml"/><Relationship Id="rId15" Type="http://schemas.openxmlformats.org/officeDocument/2006/relationships/diagramColors" Target="../diagrams/colors116.xml"/><Relationship Id="rId10" Type="http://schemas.openxmlformats.org/officeDocument/2006/relationships/diagramColors" Target="../diagrams/colors115.xml"/><Relationship Id="rId19" Type="http://schemas.openxmlformats.org/officeDocument/2006/relationships/diagramQuickStyle" Target="../diagrams/quickStyle117.xml"/><Relationship Id="rId4" Type="http://schemas.openxmlformats.org/officeDocument/2006/relationships/diagramQuickStyle" Target="../diagrams/quickStyle114.xml"/><Relationship Id="rId9" Type="http://schemas.openxmlformats.org/officeDocument/2006/relationships/diagramQuickStyle" Target="../diagrams/quickStyle115.xml"/><Relationship Id="rId14" Type="http://schemas.openxmlformats.org/officeDocument/2006/relationships/diagramQuickStyle" Target="../diagrams/quickStyle116.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8" Type="http://schemas.openxmlformats.org/officeDocument/2006/relationships/diagramLayout" Target="../diagrams/layout119.xml"/><Relationship Id="rId13" Type="http://schemas.openxmlformats.org/officeDocument/2006/relationships/diagramLayout" Target="../diagrams/layout120.xml"/><Relationship Id="rId18" Type="http://schemas.openxmlformats.org/officeDocument/2006/relationships/diagramLayout" Target="../diagrams/layout121.xml"/><Relationship Id="rId3" Type="http://schemas.openxmlformats.org/officeDocument/2006/relationships/diagramLayout" Target="../diagrams/layout118.xml"/><Relationship Id="rId21" Type="http://schemas.microsoft.com/office/2007/relationships/diagramDrawing" Target="../diagrams/drawing121.xml"/><Relationship Id="rId7" Type="http://schemas.openxmlformats.org/officeDocument/2006/relationships/diagramData" Target="../diagrams/data119.xml"/><Relationship Id="rId12" Type="http://schemas.openxmlformats.org/officeDocument/2006/relationships/diagramData" Target="../diagrams/data120.xml"/><Relationship Id="rId17" Type="http://schemas.openxmlformats.org/officeDocument/2006/relationships/diagramData" Target="../diagrams/data121.xml"/><Relationship Id="rId2" Type="http://schemas.openxmlformats.org/officeDocument/2006/relationships/diagramData" Target="../diagrams/data118.xml"/><Relationship Id="rId16" Type="http://schemas.microsoft.com/office/2007/relationships/diagramDrawing" Target="../diagrams/drawing120.xml"/><Relationship Id="rId20" Type="http://schemas.openxmlformats.org/officeDocument/2006/relationships/diagramColors" Target="../diagrams/colors121.xml"/><Relationship Id="rId1" Type="http://schemas.openxmlformats.org/officeDocument/2006/relationships/slideLayout" Target="../slideLayouts/slideLayout2.xml"/><Relationship Id="rId6" Type="http://schemas.microsoft.com/office/2007/relationships/diagramDrawing" Target="../diagrams/drawing118.xml"/><Relationship Id="rId11" Type="http://schemas.microsoft.com/office/2007/relationships/diagramDrawing" Target="../diagrams/drawing119.xml"/><Relationship Id="rId5" Type="http://schemas.openxmlformats.org/officeDocument/2006/relationships/diagramColors" Target="../diagrams/colors118.xml"/><Relationship Id="rId15" Type="http://schemas.openxmlformats.org/officeDocument/2006/relationships/diagramColors" Target="../diagrams/colors120.xml"/><Relationship Id="rId10" Type="http://schemas.openxmlformats.org/officeDocument/2006/relationships/diagramColors" Target="../diagrams/colors119.xml"/><Relationship Id="rId19" Type="http://schemas.openxmlformats.org/officeDocument/2006/relationships/diagramQuickStyle" Target="../diagrams/quickStyle121.xml"/><Relationship Id="rId4" Type="http://schemas.openxmlformats.org/officeDocument/2006/relationships/diagramQuickStyle" Target="../diagrams/quickStyle118.xml"/><Relationship Id="rId9" Type="http://schemas.openxmlformats.org/officeDocument/2006/relationships/diagramQuickStyle" Target="../diagrams/quickStyle119.xml"/><Relationship Id="rId14" Type="http://schemas.openxmlformats.org/officeDocument/2006/relationships/diagramQuickStyle" Target="../diagrams/quickStyle120.xml"/></Relationships>
</file>

<file path=ppt/slides/_rels/slide58.xml.rels><?xml version="1.0" encoding="UTF-8" standalone="yes"?>
<Relationships xmlns="http://schemas.openxmlformats.org/package/2006/relationships"><Relationship Id="rId8" Type="http://schemas.openxmlformats.org/officeDocument/2006/relationships/diagramLayout" Target="../diagrams/layout123.xml"/><Relationship Id="rId13" Type="http://schemas.openxmlformats.org/officeDocument/2006/relationships/diagramLayout" Target="../diagrams/layout124.xml"/><Relationship Id="rId3" Type="http://schemas.openxmlformats.org/officeDocument/2006/relationships/diagramLayout" Target="../diagrams/layout122.xml"/><Relationship Id="rId7" Type="http://schemas.openxmlformats.org/officeDocument/2006/relationships/diagramData" Target="../diagrams/data123.xml"/><Relationship Id="rId12" Type="http://schemas.openxmlformats.org/officeDocument/2006/relationships/diagramData" Target="../diagrams/data124.xml"/><Relationship Id="rId2" Type="http://schemas.openxmlformats.org/officeDocument/2006/relationships/diagramData" Target="../diagrams/data122.xml"/><Relationship Id="rId16" Type="http://schemas.microsoft.com/office/2007/relationships/diagramDrawing" Target="../diagrams/drawing124.xml"/><Relationship Id="rId1" Type="http://schemas.openxmlformats.org/officeDocument/2006/relationships/slideLayout" Target="../slideLayouts/slideLayout2.xml"/><Relationship Id="rId6" Type="http://schemas.microsoft.com/office/2007/relationships/diagramDrawing" Target="../diagrams/drawing122.xml"/><Relationship Id="rId11" Type="http://schemas.microsoft.com/office/2007/relationships/diagramDrawing" Target="../diagrams/drawing123.xml"/><Relationship Id="rId5" Type="http://schemas.openxmlformats.org/officeDocument/2006/relationships/diagramColors" Target="../diagrams/colors122.xml"/><Relationship Id="rId15" Type="http://schemas.openxmlformats.org/officeDocument/2006/relationships/diagramColors" Target="../diagrams/colors124.xml"/><Relationship Id="rId10" Type="http://schemas.openxmlformats.org/officeDocument/2006/relationships/diagramColors" Target="../diagrams/colors123.xml"/><Relationship Id="rId4" Type="http://schemas.openxmlformats.org/officeDocument/2006/relationships/diagramQuickStyle" Target="../diagrams/quickStyle122.xml"/><Relationship Id="rId9" Type="http://schemas.openxmlformats.org/officeDocument/2006/relationships/diagramQuickStyle" Target="../diagrams/quickStyle123.xml"/><Relationship Id="rId14" Type="http://schemas.openxmlformats.org/officeDocument/2006/relationships/diagramQuickStyle" Target="../diagrams/quickStyle124.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125.xml"/><Relationship Id="rId2" Type="http://schemas.openxmlformats.org/officeDocument/2006/relationships/diagramData" Target="../diagrams/data125.xml"/><Relationship Id="rId1" Type="http://schemas.openxmlformats.org/officeDocument/2006/relationships/slideLayout" Target="../slideLayouts/slideLayout2.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diagramLayout" Target="../diagrams/layout127.xml"/><Relationship Id="rId3" Type="http://schemas.openxmlformats.org/officeDocument/2006/relationships/diagramLayout" Target="../diagrams/layout126.xml"/><Relationship Id="rId7" Type="http://schemas.openxmlformats.org/officeDocument/2006/relationships/diagramData" Target="../diagrams/data127.xml"/><Relationship Id="rId2" Type="http://schemas.openxmlformats.org/officeDocument/2006/relationships/diagramData" Target="../diagrams/data126.xml"/><Relationship Id="rId1" Type="http://schemas.openxmlformats.org/officeDocument/2006/relationships/slideLayout" Target="../slideLayouts/slideLayout2.xml"/><Relationship Id="rId6" Type="http://schemas.microsoft.com/office/2007/relationships/diagramDrawing" Target="../diagrams/drawing126.xml"/><Relationship Id="rId11" Type="http://schemas.microsoft.com/office/2007/relationships/diagramDrawing" Target="../diagrams/drawing127.xml"/><Relationship Id="rId5" Type="http://schemas.openxmlformats.org/officeDocument/2006/relationships/diagramColors" Target="../diagrams/colors126.xml"/><Relationship Id="rId10" Type="http://schemas.openxmlformats.org/officeDocument/2006/relationships/diagramColors" Target="../diagrams/colors127.xml"/><Relationship Id="rId4" Type="http://schemas.openxmlformats.org/officeDocument/2006/relationships/diagramQuickStyle" Target="../diagrams/quickStyle126.xml"/><Relationship Id="rId9" Type="http://schemas.openxmlformats.org/officeDocument/2006/relationships/diagramQuickStyle" Target="../diagrams/quickStyle127.xml"/></Relationships>
</file>

<file path=ppt/slides/_rels/slide62.xml.rels><?xml version="1.0" encoding="UTF-8" standalone="yes"?>
<Relationships xmlns="http://schemas.openxmlformats.org/package/2006/relationships"><Relationship Id="rId8" Type="http://schemas.openxmlformats.org/officeDocument/2006/relationships/diagramLayout" Target="../diagrams/layout129.xml"/><Relationship Id="rId13" Type="http://schemas.openxmlformats.org/officeDocument/2006/relationships/diagramLayout" Target="../diagrams/layout130.xml"/><Relationship Id="rId18" Type="http://schemas.openxmlformats.org/officeDocument/2006/relationships/diagramLayout" Target="../diagrams/layout131.xml"/><Relationship Id="rId3" Type="http://schemas.openxmlformats.org/officeDocument/2006/relationships/diagramLayout" Target="../diagrams/layout128.xml"/><Relationship Id="rId21" Type="http://schemas.microsoft.com/office/2007/relationships/diagramDrawing" Target="../diagrams/drawing131.xml"/><Relationship Id="rId7" Type="http://schemas.openxmlformats.org/officeDocument/2006/relationships/diagramData" Target="../diagrams/data129.xml"/><Relationship Id="rId12" Type="http://schemas.openxmlformats.org/officeDocument/2006/relationships/diagramData" Target="../diagrams/data130.xml"/><Relationship Id="rId17" Type="http://schemas.openxmlformats.org/officeDocument/2006/relationships/diagramData" Target="../diagrams/data131.xml"/><Relationship Id="rId2" Type="http://schemas.openxmlformats.org/officeDocument/2006/relationships/diagramData" Target="../diagrams/data128.xml"/><Relationship Id="rId16" Type="http://schemas.microsoft.com/office/2007/relationships/diagramDrawing" Target="../diagrams/drawing130.xml"/><Relationship Id="rId20" Type="http://schemas.openxmlformats.org/officeDocument/2006/relationships/diagramColors" Target="../diagrams/colors131.xml"/><Relationship Id="rId1" Type="http://schemas.openxmlformats.org/officeDocument/2006/relationships/slideLayout" Target="../slideLayouts/slideLayout2.xml"/><Relationship Id="rId6" Type="http://schemas.microsoft.com/office/2007/relationships/diagramDrawing" Target="../diagrams/drawing128.xml"/><Relationship Id="rId11" Type="http://schemas.microsoft.com/office/2007/relationships/diagramDrawing" Target="../diagrams/drawing129.xml"/><Relationship Id="rId5" Type="http://schemas.openxmlformats.org/officeDocument/2006/relationships/diagramColors" Target="../diagrams/colors128.xml"/><Relationship Id="rId15" Type="http://schemas.openxmlformats.org/officeDocument/2006/relationships/diagramColors" Target="../diagrams/colors130.xml"/><Relationship Id="rId10" Type="http://schemas.openxmlformats.org/officeDocument/2006/relationships/diagramColors" Target="../diagrams/colors129.xml"/><Relationship Id="rId19" Type="http://schemas.openxmlformats.org/officeDocument/2006/relationships/diagramQuickStyle" Target="../diagrams/quickStyle131.xml"/><Relationship Id="rId4" Type="http://schemas.openxmlformats.org/officeDocument/2006/relationships/diagramQuickStyle" Target="../diagrams/quickStyle128.xml"/><Relationship Id="rId9" Type="http://schemas.openxmlformats.org/officeDocument/2006/relationships/diagramQuickStyle" Target="../diagrams/quickStyle129.xml"/><Relationship Id="rId14" Type="http://schemas.openxmlformats.org/officeDocument/2006/relationships/diagramQuickStyle" Target="../diagrams/quickStyle130.xml"/></Relationships>
</file>

<file path=ppt/slides/_rels/slide63.xml.rels><?xml version="1.0" encoding="UTF-8" standalone="yes"?>
<Relationships xmlns="http://schemas.openxmlformats.org/package/2006/relationships"><Relationship Id="rId8" Type="http://schemas.openxmlformats.org/officeDocument/2006/relationships/diagramLayout" Target="../diagrams/layout133.xml"/><Relationship Id="rId13" Type="http://schemas.openxmlformats.org/officeDocument/2006/relationships/diagramLayout" Target="../diagrams/layout134.xml"/><Relationship Id="rId18" Type="http://schemas.openxmlformats.org/officeDocument/2006/relationships/diagramLayout" Target="../diagrams/layout135.xml"/><Relationship Id="rId3" Type="http://schemas.openxmlformats.org/officeDocument/2006/relationships/diagramLayout" Target="../diagrams/layout132.xml"/><Relationship Id="rId21" Type="http://schemas.microsoft.com/office/2007/relationships/diagramDrawing" Target="../diagrams/drawing135.xml"/><Relationship Id="rId7" Type="http://schemas.openxmlformats.org/officeDocument/2006/relationships/diagramData" Target="../diagrams/data133.xml"/><Relationship Id="rId12" Type="http://schemas.openxmlformats.org/officeDocument/2006/relationships/diagramData" Target="../diagrams/data134.xml"/><Relationship Id="rId17" Type="http://schemas.openxmlformats.org/officeDocument/2006/relationships/diagramData" Target="../diagrams/data135.xml"/><Relationship Id="rId2" Type="http://schemas.openxmlformats.org/officeDocument/2006/relationships/diagramData" Target="../diagrams/data132.xml"/><Relationship Id="rId16" Type="http://schemas.microsoft.com/office/2007/relationships/diagramDrawing" Target="../diagrams/drawing134.xml"/><Relationship Id="rId20" Type="http://schemas.openxmlformats.org/officeDocument/2006/relationships/diagramColors" Target="../diagrams/colors135.xml"/><Relationship Id="rId1" Type="http://schemas.openxmlformats.org/officeDocument/2006/relationships/slideLayout" Target="../slideLayouts/slideLayout2.xml"/><Relationship Id="rId6" Type="http://schemas.microsoft.com/office/2007/relationships/diagramDrawing" Target="../diagrams/drawing132.xml"/><Relationship Id="rId11" Type="http://schemas.microsoft.com/office/2007/relationships/diagramDrawing" Target="../diagrams/drawing133.xml"/><Relationship Id="rId5" Type="http://schemas.openxmlformats.org/officeDocument/2006/relationships/diagramColors" Target="../diagrams/colors132.xml"/><Relationship Id="rId15" Type="http://schemas.openxmlformats.org/officeDocument/2006/relationships/diagramColors" Target="../diagrams/colors134.xml"/><Relationship Id="rId10" Type="http://schemas.openxmlformats.org/officeDocument/2006/relationships/diagramColors" Target="../diagrams/colors133.xml"/><Relationship Id="rId19" Type="http://schemas.openxmlformats.org/officeDocument/2006/relationships/diagramQuickStyle" Target="../diagrams/quickStyle135.xml"/><Relationship Id="rId4" Type="http://schemas.openxmlformats.org/officeDocument/2006/relationships/diagramQuickStyle" Target="../diagrams/quickStyle132.xml"/><Relationship Id="rId9" Type="http://schemas.openxmlformats.org/officeDocument/2006/relationships/diagramQuickStyle" Target="../diagrams/quickStyle133.xml"/><Relationship Id="rId14" Type="http://schemas.openxmlformats.org/officeDocument/2006/relationships/diagramQuickStyle" Target="../diagrams/quickStyle134.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8" Type="http://schemas.openxmlformats.org/officeDocument/2006/relationships/diagramLayout" Target="../diagrams/layout137.xml"/><Relationship Id="rId3" Type="http://schemas.openxmlformats.org/officeDocument/2006/relationships/diagramLayout" Target="../diagrams/layout136.xml"/><Relationship Id="rId7" Type="http://schemas.openxmlformats.org/officeDocument/2006/relationships/diagramData" Target="../diagrams/data137.xml"/><Relationship Id="rId2" Type="http://schemas.openxmlformats.org/officeDocument/2006/relationships/diagramData" Target="../diagrams/data136.xml"/><Relationship Id="rId1" Type="http://schemas.openxmlformats.org/officeDocument/2006/relationships/slideLayout" Target="../slideLayouts/slideLayout2.xml"/><Relationship Id="rId6" Type="http://schemas.microsoft.com/office/2007/relationships/diagramDrawing" Target="../diagrams/drawing136.xml"/><Relationship Id="rId11" Type="http://schemas.microsoft.com/office/2007/relationships/diagramDrawing" Target="../diagrams/drawing137.xml"/><Relationship Id="rId5" Type="http://schemas.openxmlformats.org/officeDocument/2006/relationships/diagramColors" Target="../diagrams/colors136.xml"/><Relationship Id="rId10" Type="http://schemas.openxmlformats.org/officeDocument/2006/relationships/diagramColors" Target="../diagrams/colors137.xml"/><Relationship Id="rId4" Type="http://schemas.openxmlformats.org/officeDocument/2006/relationships/diagramQuickStyle" Target="../diagrams/quickStyle136.xml"/><Relationship Id="rId9" Type="http://schemas.openxmlformats.org/officeDocument/2006/relationships/diagramQuickStyle" Target="../diagrams/quickStyle137.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8" Type="http://schemas.openxmlformats.org/officeDocument/2006/relationships/diagramLayout" Target="../diagrams/layout139.xml"/><Relationship Id="rId13" Type="http://schemas.openxmlformats.org/officeDocument/2006/relationships/diagramLayout" Target="../diagrams/layout140.xml"/><Relationship Id="rId18" Type="http://schemas.openxmlformats.org/officeDocument/2006/relationships/diagramLayout" Target="../diagrams/layout141.xml"/><Relationship Id="rId3" Type="http://schemas.openxmlformats.org/officeDocument/2006/relationships/diagramLayout" Target="../diagrams/layout138.xml"/><Relationship Id="rId21" Type="http://schemas.microsoft.com/office/2007/relationships/diagramDrawing" Target="../diagrams/drawing141.xml"/><Relationship Id="rId7" Type="http://schemas.openxmlformats.org/officeDocument/2006/relationships/diagramData" Target="../diagrams/data139.xml"/><Relationship Id="rId12" Type="http://schemas.openxmlformats.org/officeDocument/2006/relationships/diagramData" Target="../diagrams/data140.xml"/><Relationship Id="rId17" Type="http://schemas.openxmlformats.org/officeDocument/2006/relationships/diagramData" Target="../diagrams/data141.xml"/><Relationship Id="rId2" Type="http://schemas.openxmlformats.org/officeDocument/2006/relationships/diagramData" Target="../diagrams/data138.xml"/><Relationship Id="rId16" Type="http://schemas.microsoft.com/office/2007/relationships/diagramDrawing" Target="../diagrams/drawing140.xml"/><Relationship Id="rId20" Type="http://schemas.openxmlformats.org/officeDocument/2006/relationships/diagramColors" Target="../diagrams/colors141.xml"/><Relationship Id="rId1" Type="http://schemas.openxmlformats.org/officeDocument/2006/relationships/slideLayout" Target="../slideLayouts/slideLayout2.xml"/><Relationship Id="rId6" Type="http://schemas.microsoft.com/office/2007/relationships/diagramDrawing" Target="../diagrams/drawing138.xml"/><Relationship Id="rId11" Type="http://schemas.microsoft.com/office/2007/relationships/diagramDrawing" Target="../diagrams/drawing139.xml"/><Relationship Id="rId5" Type="http://schemas.openxmlformats.org/officeDocument/2006/relationships/diagramColors" Target="../diagrams/colors138.xml"/><Relationship Id="rId15" Type="http://schemas.openxmlformats.org/officeDocument/2006/relationships/diagramColors" Target="../diagrams/colors140.xml"/><Relationship Id="rId10" Type="http://schemas.openxmlformats.org/officeDocument/2006/relationships/diagramColors" Target="../diagrams/colors139.xml"/><Relationship Id="rId19" Type="http://schemas.openxmlformats.org/officeDocument/2006/relationships/diagramQuickStyle" Target="../diagrams/quickStyle141.xml"/><Relationship Id="rId4" Type="http://schemas.openxmlformats.org/officeDocument/2006/relationships/diagramQuickStyle" Target="../diagrams/quickStyle138.xml"/><Relationship Id="rId9" Type="http://schemas.openxmlformats.org/officeDocument/2006/relationships/diagramQuickStyle" Target="../diagrams/quickStyle139.xml"/><Relationship Id="rId14" Type="http://schemas.openxmlformats.org/officeDocument/2006/relationships/diagramQuickStyle" Target="../diagrams/quickStyle140.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diagramLayout" Target="../diagrams/layout143.xml"/><Relationship Id="rId13" Type="http://schemas.openxmlformats.org/officeDocument/2006/relationships/diagramLayout" Target="../diagrams/layout144.xml"/><Relationship Id="rId18" Type="http://schemas.openxmlformats.org/officeDocument/2006/relationships/diagramLayout" Target="../diagrams/layout145.xml"/><Relationship Id="rId3" Type="http://schemas.openxmlformats.org/officeDocument/2006/relationships/diagramLayout" Target="../diagrams/layout142.xml"/><Relationship Id="rId21" Type="http://schemas.microsoft.com/office/2007/relationships/diagramDrawing" Target="../diagrams/drawing145.xml"/><Relationship Id="rId7" Type="http://schemas.openxmlformats.org/officeDocument/2006/relationships/diagramData" Target="../diagrams/data143.xml"/><Relationship Id="rId12" Type="http://schemas.openxmlformats.org/officeDocument/2006/relationships/diagramData" Target="../diagrams/data144.xml"/><Relationship Id="rId17" Type="http://schemas.openxmlformats.org/officeDocument/2006/relationships/diagramData" Target="../diagrams/data145.xml"/><Relationship Id="rId2" Type="http://schemas.openxmlformats.org/officeDocument/2006/relationships/diagramData" Target="../diagrams/data142.xml"/><Relationship Id="rId16" Type="http://schemas.microsoft.com/office/2007/relationships/diagramDrawing" Target="../diagrams/drawing144.xml"/><Relationship Id="rId20" Type="http://schemas.openxmlformats.org/officeDocument/2006/relationships/diagramColors" Target="../diagrams/colors145.xml"/><Relationship Id="rId1" Type="http://schemas.openxmlformats.org/officeDocument/2006/relationships/slideLayout" Target="../slideLayouts/slideLayout2.xml"/><Relationship Id="rId6" Type="http://schemas.microsoft.com/office/2007/relationships/diagramDrawing" Target="../diagrams/drawing142.xml"/><Relationship Id="rId11" Type="http://schemas.microsoft.com/office/2007/relationships/diagramDrawing" Target="../diagrams/drawing143.xml"/><Relationship Id="rId5" Type="http://schemas.openxmlformats.org/officeDocument/2006/relationships/diagramColors" Target="../diagrams/colors142.xml"/><Relationship Id="rId15" Type="http://schemas.openxmlformats.org/officeDocument/2006/relationships/diagramColors" Target="../diagrams/colors144.xml"/><Relationship Id="rId10" Type="http://schemas.openxmlformats.org/officeDocument/2006/relationships/diagramColors" Target="../diagrams/colors143.xml"/><Relationship Id="rId19" Type="http://schemas.openxmlformats.org/officeDocument/2006/relationships/diagramQuickStyle" Target="../diagrams/quickStyle145.xml"/><Relationship Id="rId4" Type="http://schemas.openxmlformats.org/officeDocument/2006/relationships/diagramQuickStyle" Target="../diagrams/quickStyle142.xml"/><Relationship Id="rId9" Type="http://schemas.openxmlformats.org/officeDocument/2006/relationships/diagramQuickStyle" Target="../diagrams/quickStyle143.xml"/><Relationship Id="rId14" Type="http://schemas.openxmlformats.org/officeDocument/2006/relationships/diagramQuickStyle" Target="../diagrams/quickStyle14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8" Type="http://schemas.openxmlformats.org/officeDocument/2006/relationships/diagramLayout" Target="../diagrams/layout147.xml"/><Relationship Id="rId13" Type="http://schemas.openxmlformats.org/officeDocument/2006/relationships/diagramLayout" Target="../diagrams/layout148.xml"/><Relationship Id="rId18" Type="http://schemas.openxmlformats.org/officeDocument/2006/relationships/diagramLayout" Target="../diagrams/layout149.xml"/><Relationship Id="rId26" Type="http://schemas.microsoft.com/office/2007/relationships/diagramDrawing" Target="../diagrams/drawing150.xml"/><Relationship Id="rId3" Type="http://schemas.openxmlformats.org/officeDocument/2006/relationships/diagramLayout" Target="../diagrams/layout146.xml"/><Relationship Id="rId21" Type="http://schemas.microsoft.com/office/2007/relationships/diagramDrawing" Target="../diagrams/drawing149.xml"/><Relationship Id="rId7" Type="http://schemas.openxmlformats.org/officeDocument/2006/relationships/diagramData" Target="../diagrams/data147.xml"/><Relationship Id="rId12" Type="http://schemas.openxmlformats.org/officeDocument/2006/relationships/diagramData" Target="../diagrams/data148.xml"/><Relationship Id="rId17" Type="http://schemas.openxmlformats.org/officeDocument/2006/relationships/diagramData" Target="../diagrams/data149.xml"/><Relationship Id="rId25" Type="http://schemas.openxmlformats.org/officeDocument/2006/relationships/diagramColors" Target="../diagrams/colors150.xml"/><Relationship Id="rId2" Type="http://schemas.openxmlformats.org/officeDocument/2006/relationships/diagramData" Target="../diagrams/data146.xml"/><Relationship Id="rId16" Type="http://schemas.microsoft.com/office/2007/relationships/diagramDrawing" Target="../diagrams/drawing148.xml"/><Relationship Id="rId20" Type="http://schemas.openxmlformats.org/officeDocument/2006/relationships/diagramColors" Target="../diagrams/colors149.xml"/><Relationship Id="rId29" Type="http://schemas.openxmlformats.org/officeDocument/2006/relationships/diagramQuickStyle" Target="../diagrams/quickStyle151.xml"/><Relationship Id="rId1" Type="http://schemas.openxmlformats.org/officeDocument/2006/relationships/slideLayout" Target="../slideLayouts/slideLayout2.xml"/><Relationship Id="rId6" Type="http://schemas.microsoft.com/office/2007/relationships/diagramDrawing" Target="../diagrams/drawing146.xml"/><Relationship Id="rId11" Type="http://schemas.microsoft.com/office/2007/relationships/diagramDrawing" Target="../diagrams/drawing147.xml"/><Relationship Id="rId24" Type="http://schemas.openxmlformats.org/officeDocument/2006/relationships/diagramQuickStyle" Target="../diagrams/quickStyle150.xml"/><Relationship Id="rId5" Type="http://schemas.openxmlformats.org/officeDocument/2006/relationships/diagramColors" Target="../diagrams/colors146.xml"/><Relationship Id="rId15" Type="http://schemas.openxmlformats.org/officeDocument/2006/relationships/diagramColors" Target="../diagrams/colors148.xml"/><Relationship Id="rId23" Type="http://schemas.openxmlformats.org/officeDocument/2006/relationships/diagramLayout" Target="../diagrams/layout150.xml"/><Relationship Id="rId28" Type="http://schemas.openxmlformats.org/officeDocument/2006/relationships/diagramLayout" Target="../diagrams/layout151.xml"/><Relationship Id="rId10" Type="http://schemas.openxmlformats.org/officeDocument/2006/relationships/diagramColors" Target="../diagrams/colors147.xml"/><Relationship Id="rId19" Type="http://schemas.openxmlformats.org/officeDocument/2006/relationships/diagramQuickStyle" Target="../diagrams/quickStyle149.xml"/><Relationship Id="rId31" Type="http://schemas.microsoft.com/office/2007/relationships/diagramDrawing" Target="../diagrams/drawing151.xml"/><Relationship Id="rId4" Type="http://schemas.openxmlformats.org/officeDocument/2006/relationships/diagramQuickStyle" Target="../diagrams/quickStyle146.xml"/><Relationship Id="rId9" Type="http://schemas.openxmlformats.org/officeDocument/2006/relationships/diagramQuickStyle" Target="../diagrams/quickStyle147.xml"/><Relationship Id="rId14" Type="http://schemas.openxmlformats.org/officeDocument/2006/relationships/diagramQuickStyle" Target="../diagrams/quickStyle148.xml"/><Relationship Id="rId22" Type="http://schemas.openxmlformats.org/officeDocument/2006/relationships/diagramData" Target="../diagrams/data150.xml"/><Relationship Id="rId27" Type="http://schemas.openxmlformats.org/officeDocument/2006/relationships/diagramData" Target="../diagrams/data151.xml"/><Relationship Id="rId30" Type="http://schemas.openxmlformats.org/officeDocument/2006/relationships/diagramColors" Target="../diagrams/colors15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8" Type="http://schemas.openxmlformats.org/officeDocument/2006/relationships/diagramLayout" Target="../diagrams/layout153.xml"/><Relationship Id="rId13" Type="http://schemas.openxmlformats.org/officeDocument/2006/relationships/diagramLayout" Target="../diagrams/layout154.xml"/><Relationship Id="rId3" Type="http://schemas.openxmlformats.org/officeDocument/2006/relationships/diagramLayout" Target="../diagrams/layout152.xml"/><Relationship Id="rId7" Type="http://schemas.openxmlformats.org/officeDocument/2006/relationships/diagramData" Target="../diagrams/data153.xml"/><Relationship Id="rId12" Type="http://schemas.openxmlformats.org/officeDocument/2006/relationships/diagramData" Target="../diagrams/data154.xml"/><Relationship Id="rId2" Type="http://schemas.openxmlformats.org/officeDocument/2006/relationships/diagramData" Target="../diagrams/data152.xml"/><Relationship Id="rId16" Type="http://schemas.microsoft.com/office/2007/relationships/diagramDrawing" Target="../diagrams/drawing154.xml"/><Relationship Id="rId1" Type="http://schemas.openxmlformats.org/officeDocument/2006/relationships/slideLayout" Target="../slideLayouts/slideLayout2.xml"/><Relationship Id="rId6" Type="http://schemas.microsoft.com/office/2007/relationships/diagramDrawing" Target="../diagrams/drawing152.xml"/><Relationship Id="rId11" Type="http://schemas.microsoft.com/office/2007/relationships/diagramDrawing" Target="../diagrams/drawing153.xml"/><Relationship Id="rId5" Type="http://schemas.openxmlformats.org/officeDocument/2006/relationships/diagramColors" Target="../diagrams/colors152.xml"/><Relationship Id="rId15" Type="http://schemas.openxmlformats.org/officeDocument/2006/relationships/diagramColors" Target="../diagrams/colors154.xml"/><Relationship Id="rId10" Type="http://schemas.openxmlformats.org/officeDocument/2006/relationships/diagramColors" Target="../diagrams/colors153.xml"/><Relationship Id="rId4" Type="http://schemas.openxmlformats.org/officeDocument/2006/relationships/diagramQuickStyle" Target="../diagrams/quickStyle152.xml"/><Relationship Id="rId9" Type="http://schemas.openxmlformats.org/officeDocument/2006/relationships/diagramQuickStyle" Target="../diagrams/quickStyle153.xml"/><Relationship Id="rId14" Type="http://schemas.openxmlformats.org/officeDocument/2006/relationships/diagramQuickStyle" Target="../diagrams/quickStyle154.xml"/></Relationships>
</file>

<file path=ppt/slides/_rels/slide76.xml.rels><?xml version="1.0" encoding="UTF-8" standalone="yes"?>
<Relationships xmlns="http://schemas.openxmlformats.org/package/2006/relationships"><Relationship Id="rId8" Type="http://schemas.openxmlformats.org/officeDocument/2006/relationships/diagramLayout" Target="../diagrams/layout156.xml"/><Relationship Id="rId13" Type="http://schemas.openxmlformats.org/officeDocument/2006/relationships/diagramLayout" Target="../diagrams/layout157.xml"/><Relationship Id="rId3" Type="http://schemas.openxmlformats.org/officeDocument/2006/relationships/diagramLayout" Target="../diagrams/layout155.xml"/><Relationship Id="rId7" Type="http://schemas.openxmlformats.org/officeDocument/2006/relationships/diagramData" Target="../diagrams/data156.xml"/><Relationship Id="rId12" Type="http://schemas.openxmlformats.org/officeDocument/2006/relationships/diagramData" Target="../diagrams/data157.xml"/><Relationship Id="rId2" Type="http://schemas.openxmlformats.org/officeDocument/2006/relationships/diagramData" Target="../diagrams/data155.xml"/><Relationship Id="rId16" Type="http://schemas.microsoft.com/office/2007/relationships/diagramDrawing" Target="../diagrams/drawing157.xml"/><Relationship Id="rId1" Type="http://schemas.openxmlformats.org/officeDocument/2006/relationships/slideLayout" Target="../slideLayouts/slideLayout2.xml"/><Relationship Id="rId6" Type="http://schemas.microsoft.com/office/2007/relationships/diagramDrawing" Target="../diagrams/drawing155.xml"/><Relationship Id="rId11" Type="http://schemas.microsoft.com/office/2007/relationships/diagramDrawing" Target="../diagrams/drawing156.xml"/><Relationship Id="rId5" Type="http://schemas.openxmlformats.org/officeDocument/2006/relationships/diagramColors" Target="../diagrams/colors155.xml"/><Relationship Id="rId15" Type="http://schemas.openxmlformats.org/officeDocument/2006/relationships/diagramColors" Target="../diagrams/colors157.xml"/><Relationship Id="rId10" Type="http://schemas.openxmlformats.org/officeDocument/2006/relationships/diagramColors" Target="../diagrams/colors156.xml"/><Relationship Id="rId4" Type="http://schemas.openxmlformats.org/officeDocument/2006/relationships/diagramQuickStyle" Target="../diagrams/quickStyle155.xml"/><Relationship Id="rId9" Type="http://schemas.openxmlformats.org/officeDocument/2006/relationships/diagramQuickStyle" Target="../diagrams/quickStyle156.xml"/><Relationship Id="rId14" Type="http://schemas.openxmlformats.org/officeDocument/2006/relationships/diagramQuickStyle" Target="../diagrams/quickStyle157.xml"/></Relationships>
</file>

<file path=ppt/slides/_rels/slide77.xml.rels><?xml version="1.0" encoding="UTF-8" standalone="yes"?>
<Relationships xmlns="http://schemas.openxmlformats.org/package/2006/relationships"><Relationship Id="rId8" Type="http://schemas.openxmlformats.org/officeDocument/2006/relationships/diagramLayout" Target="../diagrams/layout159.xml"/><Relationship Id="rId13" Type="http://schemas.openxmlformats.org/officeDocument/2006/relationships/diagramLayout" Target="../diagrams/layout160.xml"/><Relationship Id="rId18" Type="http://schemas.openxmlformats.org/officeDocument/2006/relationships/diagramLayout" Target="../diagrams/layout161.xml"/><Relationship Id="rId3" Type="http://schemas.openxmlformats.org/officeDocument/2006/relationships/diagramLayout" Target="../diagrams/layout158.xml"/><Relationship Id="rId21" Type="http://schemas.microsoft.com/office/2007/relationships/diagramDrawing" Target="../diagrams/drawing161.xml"/><Relationship Id="rId7" Type="http://schemas.openxmlformats.org/officeDocument/2006/relationships/diagramData" Target="../diagrams/data159.xml"/><Relationship Id="rId12" Type="http://schemas.openxmlformats.org/officeDocument/2006/relationships/diagramData" Target="../diagrams/data160.xml"/><Relationship Id="rId17" Type="http://schemas.openxmlformats.org/officeDocument/2006/relationships/diagramData" Target="../diagrams/data161.xml"/><Relationship Id="rId2" Type="http://schemas.openxmlformats.org/officeDocument/2006/relationships/diagramData" Target="../diagrams/data158.xml"/><Relationship Id="rId16" Type="http://schemas.microsoft.com/office/2007/relationships/diagramDrawing" Target="../diagrams/drawing160.xml"/><Relationship Id="rId20" Type="http://schemas.openxmlformats.org/officeDocument/2006/relationships/diagramColors" Target="../diagrams/colors161.xml"/><Relationship Id="rId1" Type="http://schemas.openxmlformats.org/officeDocument/2006/relationships/slideLayout" Target="../slideLayouts/slideLayout2.xml"/><Relationship Id="rId6" Type="http://schemas.microsoft.com/office/2007/relationships/diagramDrawing" Target="../diagrams/drawing158.xml"/><Relationship Id="rId11" Type="http://schemas.microsoft.com/office/2007/relationships/diagramDrawing" Target="../diagrams/drawing159.xml"/><Relationship Id="rId5" Type="http://schemas.openxmlformats.org/officeDocument/2006/relationships/diagramColors" Target="../diagrams/colors158.xml"/><Relationship Id="rId15" Type="http://schemas.openxmlformats.org/officeDocument/2006/relationships/diagramColors" Target="../diagrams/colors160.xml"/><Relationship Id="rId10" Type="http://schemas.openxmlformats.org/officeDocument/2006/relationships/diagramColors" Target="../diagrams/colors159.xml"/><Relationship Id="rId19" Type="http://schemas.openxmlformats.org/officeDocument/2006/relationships/diagramQuickStyle" Target="../diagrams/quickStyle161.xml"/><Relationship Id="rId4" Type="http://schemas.openxmlformats.org/officeDocument/2006/relationships/diagramQuickStyle" Target="../diagrams/quickStyle158.xml"/><Relationship Id="rId9" Type="http://schemas.openxmlformats.org/officeDocument/2006/relationships/diagramQuickStyle" Target="../diagrams/quickStyle159.xml"/><Relationship Id="rId14" Type="http://schemas.openxmlformats.org/officeDocument/2006/relationships/diagramQuickStyle" Target="../diagrams/quickStyle16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8" Type="http://schemas.openxmlformats.org/officeDocument/2006/relationships/diagramLayout" Target="../diagrams/layout6.xml"/><Relationship Id="rId13" Type="http://schemas.openxmlformats.org/officeDocument/2006/relationships/diagramLayout" Target="../diagrams/layout7.xml"/><Relationship Id="rId3" Type="http://schemas.openxmlformats.org/officeDocument/2006/relationships/diagramLayout" Target="../diagrams/layout5.xml"/><Relationship Id="rId7" Type="http://schemas.openxmlformats.org/officeDocument/2006/relationships/diagramData" Target="../diagrams/data6.xml"/><Relationship Id="rId12" Type="http://schemas.openxmlformats.org/officeDocument/2006/relationships/diagramData" Target="../diagrams/data7.xml"/><Relationship Id="rId2" Type="http://schemas.openxmlformats.org/officeDocument/2006/relationships/diagramData" Target="../diagrams/data5.xml"/><Relationship Id="rId16" Type="http://schemas.microsoft.com/office/2007/relationships/diagramDrawing" Target="../diagrams/drawing7.xml"/><Relationship Id="rId1" Type="http://schemas.openxmlformats.org/officeDocument/2006/relationships/slideLayout" Target="../slideLayouts/slideLayout2.xml"/><Relationship Id="rId6" Type="http://schemas.microsoft.com/office/2007/relationships/diagramDrawing" Target="../diagrams/drawing5.xml"/><Relationship Id="rId11" Type="http://schemas.microsoft.com/office/2007/relationships/diagramDrawing" Target="../diagrams/drawing6.xml"/><Relationship Id="rId5" Type="http://schemas.openxmlformats.org/officeDocument/2006/relationships/diagramColors" Target="../diagrams/colors5.xml"/><Relationship Id="rId15" Type="http://schemas.openxmlformats.org/officeDocument/2006/relationships/diagramColors" Target="../diagrams/colors7.xml"/><Relationship Id="rId10" Type="http://schemas.openxmlformats.org/officeDocument/2006/relationships/diagramColors" Target="../diagrams/colors6.xml"/><Relationship Id="rId4" Type="http://schemas.openxmlformats.org/officeDocument/2006/relationships/diagramQuickStyle" Target="../diagrams/quickStyle5.xml"/><Relationship Id="rId9" Type="http://schemas.openxmlformats.org/officeDocument/2006/relationships/diagramQuickStyle" Target="../diagrams/quickStyle6.xml"/><Relationship Id="rId14" Type="http://schemas.openxmlformats.org/officeDocument/2006/relationships/diagramQuickStyle" Target="../diagrams/quickStyle7.xml"/></Relationships>
</file>

<file path=ppt/slides/_rels/slide80.xml.rels><?xml version="1.0" encoding="UTF-8" standalone="yes"?>
<Relationships xmlns="http://schemas.openxmlformats.org/package/2006/relationships"><Relationship Id="rId8" Type="http://schemas.openxmlformats.org/officeDocument/2006/relationships/diagramLayout" Target="../diagrams/layout163.xml"/><Relationship Id="rId13" Type="http://schemas.openxmlformats.org/officeDocument/2006/relationships/diagramLayout" Target="../diagrams/layout164.xml"/><Relationship Id="rId18" Type="http://schemas.openxmlformats.org/officeDocument/2006/relationships/diagramLayout" Target="../diagrams/layout165.xml"/><Relationship Id="rId3" Type="http://schemas.openxmlformats.org/officeDocument/2006/relationships/diagramLayout" Target="../diagrams/layout162.xml"/><Relationship Id="rId21" Type="http://schemas.microsoft.com/office/2007/relationships/diagramDrawing" Target="../diagrams/drawing165.xml"/><Relationship Id="rId7" Type="http://schemas.openxmlformats.org/officeDocument/2006/relationships/diagramData" Target="../diagrams/data163.xml"/><Relationship Id="rId12" Type="http://schemas.openxmlformats.org/officeDocument/2006/relationships/diagramData" Target="../diagrams/data164.xml"/><Relationship Id="rId17" Type="http://schemas.openxmlformats.org/officeDocument/2006/relationships/diagramData" Target="../diagrams/data165.xml"/><Relationship Id="rId2" Type="http://schemas.openxmlformats.org/officeDocument/2006/relationships/diagramData" Target="../diagrams/data162.xml"/><Relationship Id="rId16" Type="http://schemas.microsoft.com/office/2007/relationships/diagramDrawing" Target="../diagrams/drawing164.xml"/><Relationship Id="rId20" Type="http://schemas.openxmlformats.org/officeDocument/2006/relationships/diagramColors" Target="../diagrams/colors165.xml"/><Relationship Id="rId1" Type="http://schemas.openxmlformats.org/officeDocument/2006/relationships/slideLayout" Target="../slideLayouts/slideLayout2.xml"/><Relationship Id="rId6" Type="http://schemas.microsoft.com/office/2007/relationships/diagramDrawing" Target="../diagrams/drawing162.xml"/><Relationship Id="rId11" Type="http://schemas.microsoft.com/office/2007/relationships/diagramDrawing" Target="../diagrams/drawing163.xml"/><Relationship Id="rId5" Type="http://schemas.openxmlformats.org/officeDocument/2006/relationships/diagramColors" Target="../diagrams/colors162.xml"/><Relationship Id="rId15" Type="http://schemas.openxmlformats.org/officeDocument/2006/relationships/diagramColors" Target="../diagrams/colors164.xml"/><Relationship Id="rId10" Type="http://schemas.openxmlformats.org/officeDocument/2006/relationships/diagramColors" Target="../diagrams/colors163.xml"/><Relationship Id="rId19" Type="http://schemas.openxmlformats.org/officeDocument/2006/relationships/diagramQuickStyle" Target="../diagrams/quickStyle165.xml"/><Relationship Id="rId4" Type="http://schemas.openxmlformats.org/officeDocument/2006/relationships/diagramQuickStyle" Target="../diagrams/quickStyle162.xml"/><Relationship Id="rId9" Type="http://schemas.openxmlformats.org/officeDocument/2006/relationships/diagramQuickStyle" Target="../diagrams/quickStyle163.xml"/><Relationship Id="rId14" Type="http://schemas.openxmlformats.org/officeDocument/2006/relationships/diagramQuickStyle" Target="../diagrams/quickStyle164.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8" Type="http://schemas.openxmlformats.org/officeDocument/2006/relationships/diagramLayout" Target="../diagrams/layout167.xml"/><Relationship Id="rId13" Type="http://schemas.openxmlformats.org/officeDocument/2006/relationships/diagramLayout" Target="../diagrams/layout168.xml"/><Relationship Id="rId3" Type="http://schemas.openxmlformats.org/officeDocument/2006/relationships/diagramLayout" Target="../diagrams/layout166.xml"/><Relationship Id="rId7" Type="http://schemas.openxmlformats.org/officeDocument/2006/relationships/diagramData" Target="../diagrams/data167.xml"/><Relationship Id="rId12" Type="http://schemas.openxmlformats.org/officeDocument/2006/relationships/diagramData" Target="../diagrams/data168.xml"/><Relationship Id="rId2" Type="http://schemas.openxmlformats.org/officeDocument/2006/relationships/diagramData" Target="../diagrams/data166.xml"/><Relationship Id="rId16" Type="http://schemas.microsoft.com/office/2007/relationships/diagramDrawing" Target="../diagrams/drawing168.xml"/><Relationship Id="rId1" Type="http://schemas.openxmlformats.org/officeDocument/2006/relationships/slideLayout" Target="../slideLayouts/slideLayout2.xml"/><Relationship Id="rId6" Type="http://schemas.microsoft.com/office/2007/relationships/diagramDrawing" Target="../diagrams/drawing166.xml"/><Relationship Id="rId11" Type="http://schemas.microsoft.com/office/2007/relationships/diagramDrawing" Target="../diagrams/drawing167.xml"/><Relationship Id="rId5" Type="http://schemas.openxmlformats.org/officeDocument/2006/relationships/diagramColors" Target="../diagrams/colors166.xml"/><Relationship Id="rId15" Type="http://schemas.openxmlformats.org/officeDocument/2006/relationships/diagramColors" Target="../diagrams/colors168.xml"/><Relationship Id="rId10" Type="http://schemas.openxmlformats.org/officeDocument/2006/relationships/diagramColors" Target="../diagrams/colors167.xml"/><Relationship Id="rId4" Type="http://schemas.openxmlformats.org/officeDocument/2006/relationships/diagramQuickStyle" Target="../diagrams/quickStyle166.xml"/><Relationship Id="rId9" Type="http://schemas.openxmlformats.org/officeDocument/2006/relationships/diagramQuickStyle" Target="../diagrams/quickStyle167.xml"/><Relationship Id="rId14" Type="http://schemas.openxmlformats.org/officeDocument/2006/relationships/diagramQuickStyle" Target="../diagrams/quickStyle168.xml"/></Relationships>
</file>

<file path=ppt/slides/_rels/slide83.xml.rels><?xml version="1.0" encoding="UTF-8" standalone="yes"?>
<Relationships xmlns="http://schemas.openxmlformats.org/package/2006/relationships"><Relationship Id="rId8" Type="http://schemas.openxmlformats.org/officeDocument/2006/relationships/diagramLayout" Target="../diagrams/layout170.xml"/><Relationship Id="rId13" Type="http://schemas.openxmlformats.org/officeDocument/2006/relationships/diagramLayout" Target="../diagrams/layout171.xml"/><Relationship Id="rId3" Type="http://schemas.openxmlformats.org/officeDocument/2006/relationships/diagramLayout" Target="../diagrams/layout169.xml"/><Relationship Id="rId7" Type="http://schemas.openxmlformats.org/officeDocument/2006/relationships/diagramData" Target="../diagrams/data170.xml"/><Relationship Id="rId12" Type="http://schemas.openxmlformats.org/officeDocument/2006/relationships/diagramData" Target="../diagrams/data171.xml"/><Relationship Id="rId2" Type="http://schemas.openxmlformats.org/officeDocument/2006/relationships/diagramData" Target="../diagrams/data169.xml"/><Relationship Id="rId16" Type="http://schemas.microsoft.com/office/2007/relationships/diagramDrawing" Target="../diagrams/drawing171.xml"/><Relationship Id="rId1" Type="http://schemas.openxmlformats.org/officeDocument/2006/relationships/slideLayout" Target="../slideLayouts/slideLayout2.xml"/><Relationship Id="rId6" Type="http://schemas.microsoft.com/office/2007/relationships/diagramDrawing" Target="../diagrams/drawing169.xml"/><Relationship Id="rId11" Type="http://schemas.microsoft.com/office/2007/relationships/diagramDrawing" Target="../diagrams/drawing170.xml"/><Relationship Id="rId5" Type="http://schemas.openxmlformats.org/officeDocument/2006/relationships/diagramColors" Target="../diagrams/colors169.xml"/><Relationship Id="rId15" Type="http://schemas.openxmlformats.org/officeDocument/2006/relationships/diagramColors" Target="../diagrams/colors171.xml"/><Relationship Id="rId10" Type="http://schemas.openxmlformats.org/officeDocument/2006/relationships/diagramColors" Target="../diagrams/colors170.xml"/><Relationship Id="rId4" Type="http://schemas.openxmlformats.org/officeDocument/2006/relationships/diagramQuickStyle" Target="../diagrams/quickStyle169.xml"/><Relationship Id="rId9" Type="http://schemas.openxmlformats.org/officeDocument/2006/relationships/diagramQuickStyle" Target="../diagrams/quickStyle170.xml"/><Relationship Id="rId14" Type="http://schemas.openxmlformats.org/officeDocument/2006/relationships/diagramQuickStyle" Target="../diagrams/quickStyle17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8" Type="http://schemas.openxmlformats.org/officeDocument/2006/relationships/diagramLayout" Target="../diagrams/layout173.xml"/><Relationship Id="rId13" Type="http://schemas.openxmlformats.org/officeDocument/2006/relationships/diagramLayout" Target="../diagrams/layout174.xml"/><Relationship Id="rId18" Type="http://schemas.openxmlformats.org/officeDocument/2006/relationships/diagramLayout" Target="../diagrams/layout175.xml"/><Relationship Id="rId3" Type="http://schemas.openxmlformats.org/officeDocument/2006/relationships/diagramLayout" Target="../diagrams/layout172.xml"/><Relationship Id="rId21" Type="http://schemas.microsoft.com/office/2007/relationships/diagramDrawing" Target="../diagrams/drawing175.xml"/><Relationship Id="rId7" Type="http://schemas.openxmlformats.org/officeDocument/2006/relationships/diagramData" Target="../diagrams/data173.xml"/><Relationship Id="rId12" Type="http://schemas.openxmlformats.org/officeDocument/2006/relationships/diagramData" Target="../diagrams/data174.xml"/><Relationship Id="rId17" Type="http://schemas.openxmlformats.org/officeDocument/2006/relationships/diagramData" Target="../diagrams/data175.xml"/><Relationship Id="rId2" Type="http://schemas.openxmlformats.org/officeDocument/2006/relationships/diagramData" Target="../diagrams/data172.xml"/><Relationship Id="rId16" Type="http://schemas.microsoft.com/office/2007/relationships/diagramDrawing" Target="../diagrams/drawing174.xml"/><Relationship Id="rId20" Type="http://schemas.openxmlformats.org/officeDocument/2006/relationships/diagramColors" Target="../diagrams/colors175.xml"/><Relationship Id="rId1" Type="http://schemas.openxmlformats.org/officeDocument/2006/relationships/slideLayout" Target="../slideLayouts/slideLayout2.xml"/><Relationship Id="rId6" Type="http://schemas.microsoft.com/office/2007/relationships/diagramDrawing" Target="../diagrams/drawing172.xml"/><Relationship Id="rId11" Type="http://schemas.microsoft.com/office/2007/relationships/diagramDrawing" Target="../diagrams/drawing173.xml"/><Relationship Id="rId5" Type="http://schemas.openxmlformats.org/officeDocument/2006/relationships/diagramColors" Target="../diagrams/colors172.xml"/><Relationship Id="rId15" Type="http://schemas.openxmlformats.org/officeDocument/2006/relationships/diagramColors" Target="../diagrams/colors174.xml"/><Relationship Id="rId10" Type="http://schemas.openxmlformats.org/officeDocument/2006/relationships/diagramColors" Target="../diagrams/colors173.xml"/><Relationship Id="rId19" Type="http://schemas.openxmlformats.org/officeDocument/2006/relationships/diagramQuickStyle" Target="../diagrams/quickStyle175.xml"/><Relationship Id="rId4" Type="http://schemas.openxmlformats.org/officeDocument/2006/relationships/diagramQuickStyle" Target="../diagrams/quickStyle172.xml"/><Relationship Id="rId9" Type="http://schemas.openxmlformats.org/officeDocument/2006/relationships/diagramQuickStyle" Target="../diagrams/quickStyle173.xml"/><Relationship Id="rId14" Type="http://schemas.openxmlformats.org/officeDocument/2006/relationships/diagramQuickStyle" Target="../diagrams/quickStyle17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176.xml"/><Relationship Id="rId2" Type="http://schemas.openxmlformats.org/officeDocument/2006/relationships/diagramData" Target="../diagrams/data176.xml"/><Relationship Id="rId1" Type="http://schemas.openxmlformats.org/officeDocument/2006/relationships/slideLayout" Target="../slideLayouts/slideLayout2.xml"/><Relationship Id="rId6" Type="http://schemas.microsoft.com/office/2007/relationships/diagramDrawing" Target="../diagrams/drawing176.xml"/><Relationship Id="rId5" Type="http://schemas.openxmlformats.org/officeDocument/2006/relationships/diagramColors" Target="../diagrams/colors176.xml"/><Relationship Id="rId4" Type="http://schemas.openxmlformats.org/officeDocument/2006/relationships/diagramQuickStyle" Target="../diagrams/quickStyle176.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8" Type="http://schemas.openxmlformats.org/officeDocument/2006/relationships/diagramLayout" Target="../diagrams/layout178.xml"/><Relationship Id="rId13" Type="http://schemas.openxmlformats.org/officeDocument/2006/relationships/diagramLayout" Target="../diagrams/layout179.xml"/><Relationship Id="rId18" Type="http://schemas.openxmlformats.org/officeDocument/2006/relationships/diagramLayout" Target="../diagrams/layout180.xml"/><Relationship Id="rId3" Type="http://schemas.openxmlformats.org/officeDocument/2006/relationships/diagramLayout" Target="../diagrams/layout177.xml"/><Relationship Id="rId21" Type="http://schemas.microsoft.com/office/2007/relationships/diagramDrawing" Target="../diagrams/drawing180.xml"/><Relationship Id="rId7" Type="http://schemas.openxmlformats.org/officeDocument/2006/relationships/diagramData" Target="../diagrams/data178.xml"/><Relationship Id="rId12" Type="http://schemas.openxmlformats.org/officeDocument/2006/relationships/diagramData" Target="../diagrams/data179.xml"/><Relationship Id="rId17" Type="http://schemas.openxmlformats.org/officeDocument/2006/relationships/diagramData" Target="../diagrams/data180.xml"/><Relationship Id="rId2" Type="http://schemas.openxmlformats.org/officeDocument/2006/relationships/diagramData" Target="../diagrams/data177.xml"/><Relationship Id="rId16" Type="http://schemas.microsoft.com/office/2007/relationships/diagramDrawing" Target="../diagrams/drawing179.xml"/><Relationship Id="rId20" Type="http://schemas.openxmlformats.org/officeDocument/2006/relationships/diagramColors" Target="../diagrams/colors180.xml"/><Relationship Id="rId1" Type="http://schemas.openxmlformats.org/officeDocument/2006/relationships/slideLayout" Target="../slideLayouts/slideLayout2.xml"/><Relationship Id="rId6" Type="http://schemas.microsoft.com/office/2007/relationships/diagramDrawing" Target="../diagrams/drawing177.xml"/><Relationship Id="rId11" Type="http://schemas.microsoft.com/office/2007/relationships/diagramDrawing" Target="../diagrams/drawing178.xml"/><Relationship Id="rId5" Type="http://schemas.openxmlformats.org/officeDocument/2006/relationships/diagramColors" Target="../diagrams/colors177.xml"/><Relationship Id="rId15" Type="http://schemas.openxmlformats.org/officeDocument/2006/relationships/diagramColors" Target="../diagrams/colors179.xml"/><Relationship Id="rId10" Type="http://schemas.openxmlformats.org/officeDocument/2006/relationships/diagramColors" Target="../diagrams/colors178.xml"/><Relationship Id="rId19" Type="http://schemas.openxmlformats.org/officeDocument/2006/relationships/diagramQuickStyle" Target="../diagrams/quickStyle180.xml"/><Relationship Id="rId4" Type="http://schemas.openxmlformats.org/officeDocument/2006/relationships/diagramQuickStyle" Target="../diagrams/quickStyle177.xml"/><Relationship Id="rId9" Type="http://schemas.openxmlformats.org/officeDocument/2006/relationships/diagramQuickStyle" Target="../diagrams/quickStyle178.xml"/><Relationship Id="rId14" Type="http://schemas.openxmlformats.org/officeDocument/2006/relationships/diagramQuickStyle" Target="../diagrams/quickStyle17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744663" y="2557463"/>
            <a:ext cx="4972050" cy="1108075"/>
          </a:xfrm>
          <a:prstGeom prst="rect">
            <a:avLst/>
          </a:prstGeom>
          <a:noFill/>
        </p:spPr>
        <p:txBody>
          <a:bodyPr>
            <a:spAutoFit/>
          </a:bodyPr>
          <a:lstStyle/>
          <a:p>
            <a:pPr fontAlgn="auto">
              <a:spcBef>
                <a:spcPts val="0"/>
              </a:spcBef>
              <a:spcAft>
                <a:spcPts val="0"/>
              </a:spcAft>
              <a:defRPr/>
            </a:pPr>
            <a:r>
              <a:rPr lang="en-US" sz="6600">
                <a:solidFill>
                  <a:schemeClr val="bg1"/>
                </a:solidFill>
                <a:latin typeface="Bebas Neue" panose="020B0606020202050201" pitchFamily="34" charset="0"/>
                <a:cs typeface="+mn-cs"/>
              </a:rPr>
              <a:t>THE </a:t>
            </a:r>
            <a:r>
              <a:rPr lang="en-US" sz="6600">
                <a:solidFill>
                  <a:schemeClr val="bg1">
                    <a:lumMod val="95000"/>
                  </a:schemeClr>
                </a:solidFill>
                <a:latin typeface="Bebas Neue" panose="020B0606020202050201" pitchFamily="34" charset="0"/>
                <a:cs typeface="+mn-cs"/>
              </a:rPr>
              <a:t>DIGITAL</a:t>
            </a:r>
          </a:p>
        </p:txBody>
      </p:sp>
      <p:sp>
        <p:nvSpPr>
          <p:cNvPr id="14" name="Rectangle 13"/>
          <p:cNvSpPr/>
          <p:nvPr/>
        </p:nvSpPr>
        <p:spPr>
          <a:xfrm>
            <a:off x="1820863" y="3589338"/>
            <a:ext cx="1463675" cy="762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 name="Rectangle 14"/>
          <p:cNvSpPr/>
          <p:nvPr/>
        </p:nvSpPr>
        <p:spPr>
          <a:xfrm>
            <a:off x="7680325" y="3589338"/>
            <a:ext cx="1463675" cy="762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Rectangle 15"/>
          <p:cNvSpPr/>
          <p:nvPr/>
        </p:nvSpPr>
        <p:spPr>
          <a:xfrm>
            <a:off x="4746625" y="3589338"/>
            <a:ext cx="1463675" cy="762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Rectangle 16"/>
          <p:cNvSpPr/>
          <p:nvPr/>
        </p:nvSpPr>
        <p:spPr>
          <a:xfrm>
            <a:off x="6210300" y="3589338"/>
            <a:ext cx="1463675" cy="762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Rectangle 17"/>
          <p:cNvSpPr/>
          <p:nvPr/>
        </p:nvSpPr>
        <p:spPr>
          <a:xfrm>
            <a:off x="3284538" y="3589338"/>
            <a:ext cx="1462087" cy="762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TextBox 19"/>
          <p:cNvSpPr txBox="1"/>
          <p:nvPr/>
        </p:nvSpPr>
        <p:spPr>
          <a:xfrm>
            <a:off x="4754563" y="3790950"/>
            <a:ext cx="4237037" cy="430213"/>
          </a:xfrm>
          <a:prstGeom prst="rect">
            <a:avLst/>
          </a:prstGeom>
          <a:noFill/>
        </p:spPr>
        <p:txBody>
          <a:bodyPr wrap="none">
            <a:spAutoFit/>
          </a:bodyPr>
          <a:lstStyle/>
          <a:p>
            <a:pPr fontAlgn="auto">
              <a:spcBef>
                <a:spcPts val="0"/>
              </a:spcBef>
              <a:spcAft>
                <a:spcPts val="0"/>
              </a:spcAft>
              <a:defRPr/>
            </a:pPr>
            <a:r>
              <a:rPr lang="en-US" sz="2200">
                <a:solidFill>
                  <a:schemeClr val="bg1">
                    <a:lumMod val="85000"/>
                  </a:schemeClr>
                </a:solidFill>
                <a:latin typeface="+mn-lt"/>
                <a:cs typeface="+mn-cs"/>
              </a:rPr>
              <a:t>Modern Presentation Template.</a:t>
            </a:r>
          </a:p>
        </p:txBody>
      </p:sp>
    </p:spTree>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extBox 1"/>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 name="TextBox 2"/>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#01</a:t>
            </a:r>
          </a:p>
        </p:txBody>
      </p:sp>
      <p:graphicFrame>
        <p:nvGraphicFramePr>
          <p:cNvPr id="10" name="Diagram 9"/>
          <p:cNvGraphicFramePr/>
          <p:nvPr/>
        </p:nvGraphicFramePr>
        <p:xfrm>
          <a:off x="609600" y="1581150"/>
          <a:ext cx="1524000" cy="152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1" name="Diagram 10"/>
          <p:cNvGraphicFramePr/>
          <p:nvPr/>
        </p:nvGraphicFramePr>
        <p:xfrm>
          <a:off x="2743200" y="1581150"/>
          <a:ext cx="1524000" cy="1524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2" name="Diagram 11"/>
          <p:cNvGraphicFramePr/>
          <p:nvPr/>
        </p:nvGraphicFramePr>
        <p:xfrm>
          <a:off x="4876800" y="1581150"/>
          <a:ext cx="1524000" cy="1524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3" name="Diagram 12"/>
          <p:cNvGraphicFramePr/>
          <p:nvPr/>
        </p:nvGraphicFramePr>
        <p:xfrm>
          <a:off x="7010400" y="1581150"/>
          <a:ext cx="1524000" cy="1524000"/>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5" name="Parallelogram 14"/>
          <p:cNvSpPr/>
          <p:nvPr/>
        </p:nvSpPr>
        <p:spPr>
          <a:xfrm>
            <a:off x="533400" y="2800350"/>
            <a:ext cx="1600200" cy="381000"/>
          </a:xfrm>
          <a:prstGeom prst="parallelogram">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Parallelogram 15"/>
          <p:cNvSpPr/>
          <p:nvPr/>
        </p:nvSpPr>
        <p:spPr>
          <a:xfrm>
            <a:off x="2667000" y="2800350"/>
            <a:ext cx="1600200" cy="381000"/>
          </a:xfrm>
          <a:prstGeom prst="parallelogram">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Parallelogram 16"/>
          <p:cNvSpPr/>
          <p:nvPr/>
        </p:nvSpPr>
        <p:spPr>
          <a:xfrm>
            <a:off x="4800600" y="2811463"/>
            <a:ext cx="1600200" cy="381000"/>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Parallelogram 17"/>
          <p:cNvSpPr/>
          <p:nvPr/>
        </p:nvSpPr>
        <p:spPr>
          <a:xfrm>
            <a:off x="6934200" y="2820988"/>
            <a:ext cx="1600200" cy="381000"/>
          </a:xfrm>
          <a:prstGeom prst="parallelogram">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TextBox 18"/>
          <p:cNvSpPr txBox="1"/>
          <p:nvPr/>
        </p:nvSpPr>
        <p:spPr>
          <a:xfrm>
            <a:off x="700088" y="2820988"/>
            <a:ext cx="1266825"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CO-FOUNDER, CEO</a:t>
            </a:r>
          </a:p>
        </p:txBody>
      </p:sp>
      <p:sp>
        <p:nvSpPr>
          <p:cNvPr id="20" name="TextBox 19"/>
          <p:cNvSpPr txBox="1"/>
          <p:nvPr/>
        </p:nvSpPr>
        <p:spPr>
          <a:xfrm>
            <a:off x="2773363" y="2820988"/>
            <a:ext cx="1387475"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MARKETING STAFF</a:t>
            </a:r>
          </a:p>
        </p:txBody>
      </p:sp>
      <p:sp>
        <p:nvSpPr>
          <p:cNvPr id="21" name="TextBox 20"/>
          <p:cNvSpPr txBox="1"/>
          <p:nvPr/>
        </p:nvSpPr>
        <p:spPr>
          <a:xfrm>
            <a:off x="4967288" y="2832100"/>
            <a:ext cx="1266825"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UX/UI DESIGNER</a:t>
            </a:r>
          </a:p>
        </p:txBody>
      </p:sp>
      <p:sp>
        <p:nvSpPr>
          <p:cNvPr id="22" name="TextBox 21"/>
          <p:cNvSpPr txBox="1"/>
          <p:nvPr/>
        </p:nvSpPr>
        <p:spPr>
          <a:xfrm>
            <a:off x="7100888" y="2843213"/>
            <a:ext cx="1266825"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SUPPORT STAFF</a:t>
            </a:r>
          </a:p>
        </p:txBody>
      </p:sp>
      <p:sp>
        <p:nvSpPr>
          <p:cNvPr id="23" name="TextBox 22"/>
          <p:cNvSpPr txBox="1"/>
          <p:nvPr/>
        </p:nvSpPr>
        <p:spPr>
          <a:xfrm>
            <a:off x="741363" y="3201988"/>
            <a:ext cx="124618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JOHN DOE</a:t>
            </a:r>
          </a:p>
        </p:txBody>
      </p:sp>
      <p:sp>
        <p:nvSpPr>
          <p:cNvPr id="24" name="Rectangle 23"/>
          <p:cNvSpPr/>
          <p:nvPr/>
        </p:nvSpPr>
        <p:spPr>
          <a:xfrm>
            <a:off x="609600" y="3486150"/>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5" name="TextBox 24"/>
          <p:cNvSpPr txBox="1"/>
          <p:nvPr/>
        </p:nvSpPr>
        <p:spPr>
          <a:xfrm>
            <a:off x="2874963" y="3211513"/>
            <a:ext cx="124618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JANE DOE</a:t>
            </a:r>
          </a:p>
        </p:txBody>
      </p:sp>
      <p:sp>
        <p:nvSpPr>
          <p:cNvPr id="26" name="Rectangle 25"/>
          <p:cNvSpPr/>
          <p:nvPr/>
        </p:nvSpPr>
        <p:spPr>
          <a:xfrm>
            <a:off x="2743200" y="3495675"/>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7" name="TextBox 26"/>
          <p:cNvSpPr txBox="1"/>
          <p:nvPr/>
        </p:nvSpPr>
        <p:spPr>
          <a:xfrm>
            <a:off x="5008563" y="3221038"/>
            <a:ext cx="124618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DOE</a:t>
            </a:r>
          </a:p>
        </p:txBody>
      </p:sp>
      <p:sp>
        <p:nvSpPr>
          <p:cNvPr id="28" name="Rectangle 27"/>
          <p:cNvSpPr/>
          <p:nvPr/>
        </p:nvSpPr>
        <p:spPr>
          <a:xfrm>
            <a:off x="4876800" y="3505200"/>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9" name="TextBox 28"/>
          <p:cNvSpPr txBox="1"/>
          <p:nvPr/>
        </p:nvSpPr>
        <p:spPr>
          <a:xfrm>
            <a:off x="7142163" y="3230563"/>
            <a:ext cx="124618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MARLIN DOE</a:t>
            </a:r>
          </a:p>
        </p:txBody>
      </p:sp>
      <p:sp>
        <p:nvSpPr>
          <p:cNvPr id="30" name="Rectangle 29"/>
          <p:cNvSpPr/>
          <p:nvPr/>
        </p:nvSpPr>
        <p:spPr>
          <a:xfrm>
            <a:off x="7010400" y="3514725"/>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15384" name="Freeform 30"/>
          <p:cNvSpPr>
            <a:spLocks noEditPoints="1"/>
          </p:cNvSpPr>
          <p:nvPr/>
        </p:nvSpPr>
        <p:spPr bwMode="auto">
          <a:xfrm>
            <a:off x="609600" y="41894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85" name="Freeform 31"/>
          <p:cNvSpPr>
            <a:spLocks noEditPoints="1"/>
          </p:cNvSpPr>
          <p:nvPr/>
        </p:nvSpPr>
        <p:spPr bwMode="auto">
          <a:xfrm>
            <a:off x="1292225" y="41846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86" name="Freeform 32"/>
          <p:cNvSpPr>
            <a:spLocks noEditPoints="1"/>
          </p:cNvSpPr>
          <p:nvPr/>
        </p:nvSpPr>
        <p:spPr bwMode="auto">
          <a:xfrm>
            <a:off x="1625600" y="41878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87" name="Freeform 33"/>
          <p:cNvSpPr>
            <a:spLocks noEditPoints="1"/>
          </p:cNvSpPr>
          <p:nvPr/>
        </p:nvSpPr>
        <p:spPr bwMode="auto">
          <a:xfrm>
            <a:off x="946150" y="4192588"/>
            <a:ext cx="287338"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88" name="Freeform 34"/>
          <p:cNvSpPr>
            <a:spLocks noEditPoints="1"/>
          </p:cNvSpPr>
          <p:nvPr/>
        </p:nvSpPr>
        <p:spPr bwMode="auto">
          <a:xfrm>
            <a:off x="2746375" y="41894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89" name="Freeform 35"/>
          <p:cNvSpPr>
            <a:spLocks noEditPoints="1"/>
          </p:cNvSpPr>
          <p:nvPr/>
        </p:nvSpPr>
        <p:spPr bwMode="auto">
          <a:xfrm>
            <a:off x="3429000" y="41846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0" name="Freeform 36"/>
          <p:cNvSpPr>
            <a:spLocks noEditPoints="1"/>
          </p:cNvSpPr>
          <p:nvPr/>
        </p:nvSpPr>
        <p:spPr bwMode="auto">
          <a:xfrm>
            <a:off x="3762375" y="41878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1" name="Freeform 37"/>
          <p:cNvSpPr>
            <a:spLocks noEditPoints="1"/>
          </p:cNvSpPr>
          <p:nvPr/>
        </p:nvSpPr>
        <p:spPr bwMode="auto">
          <a:xfrm>
            <a:off x="3081338" y="4192588"/>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2" name="Freeform 38"/>
          <p:cNvSpPr>
            <a:spLocks noEditPoints="1"/>
          </p:cNvSpPr>
          <p:nvPr/>
        </p:nvSpPr>
        <p:spPr bwMode="auto">
          <a:xfrm>
            <a:off x="4883150" y="41894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3" name="Freeform 39"/>
          <p:cNvSpPr>
            <a:spLocks noEditPoints="1"/>
          </p:cNvSpPr>
          <p:nvPr/>
        </p:nvSpPr>
        <p:spPr bwMode="auto">
          <a:xfrm>
            <a:off x="5565775" y="41846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4" name="Freeform 40"/>
          <p:cNvSpPr>
            <a:spLocks noEditPoints="1"/>
          </p:cNvSpPr>
          <p:nvPr/>
        </p:nvSpPr>
        <p:spPr bwMode="auto">
          <a:xfrm>
            <a:off x="5899150" y="41878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5" name="Freeform 41"/>
          <p:cNvSpPr>
            <a:spLocks noEditPoints="1"/>
          </p:cNvSpPr>
          <p:nvPr/>
        </p:nvSpPr>
        <p:spPr bwMode="auto">
          <a:xfrm>
            <a:off x="5218113" y="4192588"/>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6" name="Freeform 42"/>
          <p:cNvSpPr>
            <a:spLocks noEditPoints="1"/>
          </p:cNvSpPr>
          <p:nvPr/>
        </p:nvSpPr>
        <p:spPr bwMode="auto">
          <a:xfrm>
            <a:off x="7019925" y="41894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7" name="Freeform 43"/>
          <p:cNvSpPr>
            <a:spLocks noEditPoints="1"/>
          </p:cNvSpPr>
          <p:nvPr/>
        </p:nvSpPr>
        <p:spPr bwMode="auto">
          <a:xfrm>
            <a:off x="7702550" y="41846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8" name="Freeform 44"/>
          <p:cNvSpPr>
            <a:spLocks noEditPoints="1"/>
          </p:cNvSpPr>
          <p:nvPr/>
        </p:nvSpPr>
        <p:spPr bwMode="auto">
          <a:xfrm>
            <a:off x="8035925" y="41878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399" name="Freeform 45"/>
          <p:cNvSpPr>
            <a:spLocks noEditPoints="1"/>
          </p:cNvSpPr>
          <p:nvPr/>
        </p:nvSpPr>
        <p:spPr bwMode="auto">
          <a:xfrm>
            <a:off x="7354888" y="4192588"/>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Freeform 37"/>
          <p:cNvSpPr>
            <a:spLocks/>
          </p:cNvSpPr>
          <p:nvPr/>
        </p:nvSpPr>
        <p:spPr bwMode="auto">
          <a:xfrm>
            <a:off x="4572000" y="1549400"/>
            <a:ext cx="1485900" cy="1720850"/>
          </a:xfrm>
          <a:custGeom>
            <a:avLst/>
            <a:gdLst>
              <a:gd name="T0" fmla="*/ 0 w 209"/>
              <a:gd name="T1" fmla="*/ 469660 h 242"/>
              <a:gd name="T2" fmla="*/ 0 w 209"/>
              <a:gd name="T3" fmla="*/ 562169 h 242"/>
              <a:gd name="T4" fmla="*/ 931354 w 209"/>
              <a:gd name="T5" fmla="*/ 1487258 h 242"/>
              <a:gd name="T6" fmla="*/ 1023778 w 209"/>
              <a:gd name="T7" fmla="*/ 1487258 h 242"/>
              <a:gd name="T8" fmla="*/ 1251284 w 209"/>
              <a:gd name="T9" fmla="*/ 1722088 h 242"/>
              <a:gd name="T10" fmla="*/ 1485900 w 209"/>
              <a:gd name="T11" fmla="*/ 1487258 h 242"/>
              <a:gd name="T12" fmla="*/ 0 w 209"/>
              <a:gd name="T13" fmla="*/ 0 h 242"/>
              <a:gd name="T14" fmla="*/ 234616 w 209"/>
              <a:gd name="T15" fmla="*/ 234830 h 242"/>
              <a:gd name="T16" fmla="*/ 0 w 209"/>
              <a:gd name="T17" fmla="*/ 469660 h 2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9" h="242">
                <a:moveTo>
                  <a:pt x="0" y="66"/>
                </a:moveTo>
                <a:cubicBezTo>
                  <a:pt x="0" y="79"/>
                  <a:pt x="0" y="79"/>
                  <a:pt x="0" y="79"/>
                </a:cubicBezTo>
                <a:cubicBezTo>
                  <a:pt x="72" y="79"/>
                  <a:pt x="131" y="137"/>
                  <a:pt x="131" y="209"/>
                </a:cubicBezTo>
                <a:cubicBezTo>
                  <a:pt x="144" y="209"/>
                  <a:pt x="144" y="209"/>
                  <a:pt x="144" y="209"/>
                </a:cubicBezTo>
                <a:cubicBezTo>
                  <a:pt x="176" y="242"/>
                  <a:pt x="176" y="242"/>
                  <a:pt x="176" y="242"/>
                </a:cubicBezTo>
                <a:cubicBezTo>
                  <a:pt x="209" y="209"/>
                  <a:pt x="209" y="209"/>
                  <a:pt x="209" y="209"/>
                </a:cubicBezTo>
                <a:cubicBezTo>
                  <a:pt x="209" y="94"/>
                  <a:pt x="116" y="0"/>
                  <a:pt x="0" y="0"/>
                </a:cubicBezTo>
                <a:cubicBezTo>
                  <a:pt x="33" y="33"/>
                  <a:pt x="33" y="33"/>
                  <a:pt x="33" y="33"/>
                </a:cubicBezTo>
                <a:cubicBezTo>
                  <a:pt x="0" y="66"/>
                  <a:pt x="0" y="66"/>
                  <a:pt x="0" y="66"/>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3" name="Freeform 38"/>
          <p:cNvSpPr>
            <a:spLocks/>
          </p:cNvSpPr>
          <p:nvPr/>
        </p:nvSpPr>
        <p:spPr bwMode="auto">
          <a:xfrm>
            <a:off x="3086100" y="2808288"/>
            <a:ext cx="1485900" cy="1712912"/>
          </a:xfrm>
          <a:custGeom>
            <a:avLst/>
            <a:gdLst>
              <a:gd name="T0" fmla="*/ 1485900 w 209"/>
              <a:gd name="T1" fmla="*/ 1251075 h 241"/>
              <a:gd name="T2" fmla="*/ 1485900 w 209"/>
              <a:gd name="T3" fmla="*/ 1158666 h 241"/>
              <a:gd name="T4" fmla="*/ 561656 w 209"/>
              <a:gd name="T5" fmla="*/ 227468 h 241"/>
              <a:gd name="T6" fmla="*/ 462122 w 209"/>
              <a:gd name="T7" fmla="*/ 227468 h 241"/>
              <a:gd name="T8" fmla="*/ 234616 w 209"/>
              <a:gd name="T9" fmla="*/ 0 h 241"/>
              <a:gd name="T10" fmla="*/ 0 w 209"/>
              <a:gd name="T11" fmla="*/ 227468 h 241"/>
              <a:gd name="T12" fmla="*/ 1485900 w 209"/>
              <a:gd name="T13" fmla="*/ 1713120 h 241"/>
              <a:gd name="T14" fmla="*/ 1251284 w 209"/>
              <a:gd name="T15" fmla="*/ 1485652 h 241"/>
              <a:gd name="T16" fmla="*/ 1485900 w 209"/>
              <a:gd name="T17" fmla="*/ 1251075 h 2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9" h="241">
                <a:moveTo>
                  <a:pt x="209" y="176"/>
                </a:moveTo>
                <a:cubicBezTo>
                  <a:pt x="209" y="163"/>
                  <a:pt x="209" y="163"/>
                  <a:pt x="209" y="163"/>
                </a:cubicBezTo>
                <a:cubicBezTo>
                  <a:pt x="137" y="163"/>
                  <a:pt x="79" y="104"/>
                  <a:pt x="79" y="32"/>
                </a:cubicBezTo>
                <a:cubicBezTo>
                  <a:pt x="65" y="32"/>
                  <a:pt x="65" y="32"/>
                  <a:pt x="65" y="32"/>
                </a:cubicBezTo>
                <a:cubicBezTo>
                  <a:pt x="33" y="0"/>
                  <a:pt x="33" y="0"/>
                  <a:pt x="33" y="0"/>
                </a:cubicBezTo>
                <a:cubicBezTo>
                  <a:pt x="0" y="32"/>
                  <a:pt x="0" y="32"/>
                  <a:pt x="0" y="32"/>
                </a:cubicBezTo>
                <a:cubicBezTo>
                  <a:pt x="0" y="148"/>
                  <a:pt x="94" y="241"/>
                  <a:pt x="209" y="241"/>
                </a:cubicBezTo>
                <a:cubicBezTo>
                  <a:pt x="176" y="209"/>
                  <a:pt x="176" y="209"/>
                  <a:pt x="176" y="209"/>
                </a:cubicBezTo>
                <a:cubicBezTo>
                  <a:pt x="209" y="176"/>
                  <a:pt x="209" y="176"/>
                  <a:pt x="209" y="176"/>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4" name="Freeform 39"/>
          <p:cNvSpPr>
            <a:spLocks/>
          </p:cNvSpPr>
          <p:nvPr/>
        </p:nvSpPr>
        <p:spPr bwMode="auto">
          <a:xfrm>
            <a:off x="3086100" y="1549400"/>
            <a:ext cx="1719263" cy="1485900"/>
          </a:xfrm>
          <a:custGeom>
            <a:avLst/>
            <a:gdLst>
              <a:gd name="T0" fmla="*/ 461741 w 242"/>
              <a:gd name="T1" fmla="*/ 1485900 h 209"/>
              <a:gd name="T2" fmla="*/ 561193 w 242"/>
              <a:gd name="T3" fmla="*/ 1485900 h 209"/>
              <a:gd name="T4" fmla="*/ 1484676 w 242"/>
              <a:gd name="T5" fmla="*/ 561656 h 209"/>
              <a:gd name="T6" fmla="*/ 1484676 w 242"/>
              <a:gd name="T7" fmla="*/ 469232 h 209"/>
              <a:gd name="T8" fmla="*/ 1719099 w 242"/>
              <a:gd name="T9" fmla="*/ 234616 h 209"/>
              <a:gd name="T10" fmla="*/ 1484676 w 242"/>
              <a:gd name="T11" fmla="*/ 0 h 209"/>
              <a:gd name="T12" fmla="*/ 0 w 242"/>
              <a:gd name="T13" fmla="*/ 1485900 h 209"/>
              <a:gd name="T14" fmla="*/ 234423 w 242"/>
              <a:gd name="T15" fmla="*/ 1258394 h 209"/>
              <a:gd name="T16" fmla="*/ 461741 w 242"/>
              <a:gd name="T17" fmla="*/ 1485900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2" h="209">
                <a:moveTo>
                  <a:pt x="65" y="209"/>
                </a:moveTo>
                <a:cubicBezTo>
                  <a:pt x="79" y="209"/>
                  <a:pt x="79" y="209"/>
                  <a:pt x="79" y="209"/>
                </a:cubicBezTo>
                <a:cubicBezTo>
                  <a:pt x="79" y="137"/>
                  <a:pt x="137" y="79"/>
                  <a:pt x="209" y="79"/>
                </a:cubicBezTo>
                <a:cubicBezTo>
                  <a:pt x="209" y="66"/>
                  <a:pt x="209" y="66"/>
                  <a:pt x="209" y="66"/>
                </a:cubicBezTo>
                <a:cubicBezTo>
                  <a:pt x="242" y="33"/>
                  <a:pt x="242" y="33"/>
                  <a:pt x="242" y="33"/>
                </a:cubicBezTo>
                <a:cubicBezTo>
                  <a:pt x="209" y="0"/>
                  <a:pt x="209" y="0"/>
                  <a:pt x="209" y="0"/>
                </a:cubicBezTo>
                <a:cubicBezTo>
                  <a:pt x="94" y="0"/>
                  <a:pt x="0" y="94"/>
                  <a:pt x="0" y="209"/>
                </a:cubicBezTo>
                <a:cubicBezTo>
                  <a:pt x="33" y="177"/>
                  <a:pt x="33" y="177"/>
                  <a:pt x="33" y="177"/>
                </a:cubicBezTo>
                <a:cubicBezTo>
                  <a:pt x="65" y="209"/>
                  <a:pt x="65" y="209"/>
                  <a:pt x="65" y="209"/>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5" name="Freeform 40"/>
          <p:cNvSpPr>
            <a:spLocks/>
          </p:cNvSpPr>
          <p:nvPr/>
        </p:nvSpPr>
        <p:spPr bwMode="auto">
          <a:xfrm>
            <a:off x="4335463" y="3035300"/>
            <a:ext cx="1722437" cy="1485900"/>
          </a:xfrm>
          <a:custGeom>
            <a:avLst/>
            <a:gdLst>
              <a:gd name="T0" fmla="*/ 1487258 w 242"/>
              <a:gd name="T1" fmla="*/ 234616 h 209"/>
              <a:gd name="T2" fmla="*/ 1259544 w 242"/>
              <a:gd name="T3" fmla="*/ 0 h 209"/>
              <a:gd name="T4" fmla="*/ 1167035 w 242"/>
              <a:gd name="T5" fmla="*/ 0 h 209"/>
              <a:gd name="T6" fmla="*/ 234830 w 242"/>
              <a:gd name="T7" fmla="*/ 931354 h 209"/>
              <a:gd name="T8" fmla="*/ 234830 w 242"/>
              <a:gd name="T9" fmla="*/ 1023778 h 209"/>
              <a:gd name="T10" fmla="*/ 0 w 242"/>
              <a:gd name="T11" fmla="*/ 1258394 h 209"/>
              <a:gd name="T12" fmla="*/ 234830 w 242"/>
              <a:gd name="T13" fmla="*/ 1485900 h 209"/>
              <a:gd name="T14" fmla="*/ 1722088 w 242"/>
              <a:gd name="T15" fmla="*/ 0 h 209"/>
              <a:gd name="T16" fmla="*/ 1487258 w 242"/>
              <a:gd name="T17" fmla="*/ 234616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2" h="209">
                <a:moveTo>
                  <a:pt x="209" y="33"/>
                </a:moveTo>
                <a:cubicBezTo>
                  <a:pt x="177" y="0"/>
                  <a:pt x="177" y="0"/>
                  <a:pt x="177" y="0"/>
                </a:cubicBezTo>
                <a:cubicBezTo>
                  <a:pt x="164" y="0"/>
                  <a:pt x="164" y="0"/>
                  <a:pt x="164" y="0"/>
                </a:cubicBezTo>
                <a:cubicBezTo>
                  <a:pt x="164" y="72"/>
                  <a:pt x="105" y="131"/>
                  <a:pt x="33" y="131"/>
                </a:cubicBezTo>
                <a:cubicBezTo>
                  <a:pt x="33" y="144"/>
                  <a:pt x="33" y="144"/>
                  <a:pt x="33" y="144"/>
                </a:cubicBezTo>
                <a:cubicBezTo>
                  <a:pt x="0" y="177"/>
                  <a:pt x="0" y="177"/>
                  <a:pt x="0" y="177"/>
                </a:cubicBezTo>
                <a:cubicBezTo>
                  <a:pt x="33" y="209"/>
                  <a:pt x="33" y="209"/>
                  <a:pt x="33" y="209"/>
                </a:cubicBezTo>
                <a:cubicBezTo>
                  <a:pt x="149" y="209"/>
                  <a:pt x="242" y="116"/>
                  <a:pt x="242" y="0"/>
                </a:cubicBezTo>
                <a:cubicBezTo>
                  <a:pt x="209" y="33"/>
                  <a:pt x="209" y="33"/>
                  <a:pt x="209" y="33"/>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6" name="Freeform 41"/>
          <p:cNvSpPr>
            <a:spLocks noEditPoints="1"/>
          </p:cNvSpPr>
          <p:nvPr/>
        </p:nvSpPr>
        <p:spPr bwMode="auto">
          <a:xfrm>
            <a:off x="3648075" y="2111375"/>
            <a:ext cx="1854200" cy="923925"/>
          </a:xfrm>
          <a:custGeom>
            <a:avLst/>
            <a:gdLst>
              <a:gd name="T0" fmla="*/ 923267 w 261"/>
              <a:gd name="T1" fmla="*/ 0 h 130"/>
              <a:gd name="T2" fmla="*/ 0 w 261"/>
              <a:gd name="T3" fmla="*/ 923830 h 130"/>
              <a:gd name="T4" fmla="*/ 923267 w 261"/>
              <a:gd name="T5" fmla="*/ 0 h 130"/>
              <a:gd name="T6" fmla="*/ 923267 w 261"/>
              <a:gd name="T7" fmla="*/ 0 h 130"/>
              <a:gd name="T8" fmla="*/ 1853637 w 261"/>
              <a:gd name="T9" fmla="*/ 923830 h 130"/>
              <a:gd name="T10" fmla="*/ 923267 w 261"/>
              <a:gd name="T11" fmla="*/ 0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1" h="130">
                <a:moveTo>
                  <a:pt x="130" y="0"/>
                </a:moveTo>
                <a:cubicBezTo>
                  <a:pt x="58" y="0"/>
                  <a:pt x="0" y="58"/>
                  <a:pt x="0" y="130"/>
                </a:cubicBezTo>
                <a:cubicBezTo>
                  <a:pt x="0" y="58"/>
                  <a:pt x="58" y="0"/>
                  <a:pt x="130" y="0"/>
                </a:cubicBezTo>
                <a:moveTo>
                  <a:pt x="130" y="0"/>
                </a:moveTo>
                <a:cubicBezTo>
                  <a:pt x="202" y="0"/>
                  <a:pt x="261" y="58"/>
                  <a:pt x="261" y="130"/>
                </a:cubicBezTo>
                <a:cubicBezTo>
                  <a:pt x="261" y="58"/>
                  <a:pt x="202" y="0"/>
                  <a:pt x="13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7" name="Freeform 46"/>
          <p:cNvSpPr>
            <a:spLocks/>
          </p:cNvSpPr>
          <p:nvPr/>
        </p:nvSpPr>
        <p:spPr bwMode="auto">
          <a:xfrm>
            <a:off x="3351213" y="1771650"/>
            <a:ext cx="382587" cy="392113"/>
          </a:xfrm>
          <a:custGeom>
            <a:avLst/>
            <a:gdLst>
              <a:gd name="T0" fmla="*/ 28347 w 54"/>
              <a:gd name="T1" fmla="*/ 7121 h 55"/>
              <a:gd name="T2" fmla="*/ 0 w 54"/>
              <a:gd name="T3" fmla="*/ 28484 h 55"/>
              <a:gd name="T4" fmla="*/ 35434 w 54"/>
              <a:gd name="T5" fmla="*/ 163783 h 55"/>
              <a:gd name="T6" fmla="*/ 56694 w 54"/>
              <a:gd name="T7" fmla="*/ 234994 h 55"/>
              <a:gd name="T8" fmla="*/ 92128 w 54"/>
              <a:gd name="T9" fmla="*/ 363172 h 55"/>
              <a:gd name="T10" fmla="*/ 127562 w 54"/>
              <a:gd name="T11" fmla="*/ 377414 h 55"/>
              <a:gd name="T12" fmla="*/ 226777 w 54"/>
              <a:gd name="T13" fmla="*/ 277720 h 55"/>
              <a:gd name="T14" fmla="*/ 276384 w 54"/>
              <a:gd name="T15" fmla="*/ 227873 h 55"/>
              <a:gd name="T16" fmla="*/ 368512 w 54"/>
              <a:gd name="T17" fmla="*/ 128178 h 55"/>
              <a:gd name="T18" fmla="*/ 361426 w 54"/>
              <a:gd name="T19" fmla="*/ 99694 h 55"/>
              <a:gd name="T20" fmla="*/ 226777 w 54"/>
              <a:gd name="T21" fmla="*/ 64089 h 55"/>
              <a:gd name="T22" fmla="*/ 162996 w 54"/>
              <a:gd name="T23" fmla="*/ 42726 h 55"/>
              <a:gd name="T24" fmla="*/ 28347 w 54"/>
              <a:gd name="T25" fmla="*/ 712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8" name="Freeform 46"/>
          <p:cNvSpPr>
            <a:spLocks/>
          </p:cNvSpPr>
          <p:nvPr/>
        </p:nvSpPr>
        <p:spPr bwMode="auto">
          <a:xfrm rot="5564150">
            <a:off x="5471319" y="1772444"/>
            <a:ext cx="382587" cy="390525"/>
          </a:xfrm>
          <a:custGeom>
            <a:avLst/>
            <a:gdLst>
              <a:gd name="T0" fmla="*/ 28347 w 54"/>
              <a:gd name="T1" fmla="*/ 7121 h 55"/>
              <a:gd name="T2" fmla="*/ 0 w 54"/>
              <a:gd name="T3" fmla="*/ 28484 h 55"/>
              <a:gd name="T4" fmla="*/ 35434 w 54"/>
              <a:gd name="T5" fmla="*/ 163783 h 55"/>
              <a:gd name="T6" fmla="*/ 56694 w 54"/>
              <a:gd name="T7" fmla="*/ 234994 h 55"/>
              <a:gd name="T8" fmla="*/ 92128 w 54"/>
              <a:gd name="T9" fmla="*/ 363172 h 55"/>
              <a:gd name="T10" fmla="*/ 127562 w 54"/>
              <a:gd name="T11" fmla="*/ 377414 h 55"/>
              <a:gd name="T12" fmla="*/ 226777 w 54"/>
              <a:gd name="T13" fmla="*/ 277720 h 55"/>
              <a:gd name="T14" fmla="*/ 276384 w 54"/>
              <a:gd name="T15" fmla="*/ 227873 h 55"/>
              <a:gd name="T16" fmla="*/ 368512 w 54"/>
              <a:gd name="T17" fmla="*/ 128178 h 55"/>
              <a:gd name="T18" fmla="*/ 361426 w 54"/>
              <a:gd name="T19" fmla="*/ 99694 h 55"/>
              <a:gd name="T20" fmla="*/ 226777 w 54"/>
              <a:gd name="T21" fmla="*/ 64089 h 55"/>
              <a:gd name="T22" fmla="*/ 162996 w 54"/>
              <a:gd name="T23" fmla="*/ 42726 h 55"/>
              <a:gd name="T24" fmla="*/ 28347 w 54"/>
              <a:gd name="T25" fmla="*/ 712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29" name="Freeform 46"/>
          <p:cNvSpPr>
            <a:spLocks/>
          </p:cNvSpPr>
          <p:nvPr/>
        </p:nvSpPr>
        <p:spPr bwMode="auto">
          <a:xfrm rot="10800000">
            <a:off x="5486400" y="3876675"/>
            <a:ext cx="382588" cy="392113"/>
          </a:xfrm>
          <a:custGeom>
            <a:avLst/>
            <a:gdLst>
              <a:gd name="T0" fmla="*/ 28347 w 54"/>
              <a:gd name="T1" fmla="*/ 7121 h 55"/>
              <a:gd name="T2" fmla="*/ 0 w 54"/>
              <a:gd name="T3" fmla="*/ 28484 h 55"/>
              <a:gd name="T4" fmla="*/ 35434 w 54"/>
              <a:gd name="T5" fmla="*/ 163783 h 55"/>
              <a:gd name="T6" fmla="*/ 56694 w 54"/>
              <a:gd name="T7" fmla="*/ 234994 h 55"/>
              <a:gd name="T8" fmla="*/ 92128 w 54"/>
              <a:gd name="T9" fmla="*/ 363172 h 55"/>
              <a:gd name="T10" fmla="*/ 127562 w 54"/>
              <a:gd name="T11" fmla="*/ 377414 h 55"/>
              <a:gd name="T12" fmla="*/ 226777 w 54"/>
              <a:gd name="T13" fmla="*/ 277720 h 55"/>
              <a:gd name="T14" fmla="*/ 276384 w 54"/>
              <a:gd name="T15" fmla="*/ 227873 h 55"/>
              <a:gd name="T16" fmla="*/ 368512 w 54"/>
              <a:gd name="T17" fmla="*/ 128178 h 55"/>
              <a:gd name="T18" fmla="*/ 361426 w 54"/>
              <a:gd name="T19" fmla="*/ 99694 h 55"/>
              <a:gd name="T20" fmla="*/ 226777 w 54"/>
              <a:gd name="T21" fmla="*/ 64089 h 55"/>
              <a:gd name="T22" fmla="*/ 162996 w 54"/>
              <a:gd name="T23" fmla="*/ 42726 h 55"/>
              <a:gd name="T24" fmla="*/ 28347 w 54"/>
              <a:gd name="T25" fmla="*/ 712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7530" name="Freeform 46"/>
          <p:cNvSpPr>
            <a:spLocks/>
          </p:cNvSpPr>
          <p:nvPr/>
        </p:nvSpPr>
        <p:spPr bwMode="auto">
          <a:xfrm rot="-5094113">
            <a:off x="3254375" y="3876676"/>
            <a:ext cx="382587" cy="392112"/>
          </a:xfrm>
          <a:custGeom>
            <a:avLst/>
            <a:gdLst>
              <a:gd name="T0" fmla="*/ 28347 w 54"/>
              <a:gd name="T1" fmla="*/ 7121 h 55"/>
              <a:gd name="T2" fmla="*/ 0 w 54"/>
              <a:gd name="T3" fmla="*/ 28484 h 55"/>
              <a:gd name="T4" fmla="*/ 35434 w 54"/>
              <a:gd name="T5" fmla="*/ 163783 h 55"/>
              <a:gd name="T6" fmla="*/ 56694 w 54"/>
              <a:gd name="T7" fmla="*/ 234994 h 55"/>
              <a:gd name="T8" fmla="*/ 92128 w 54"/>
              <a:gd name="T9" fmla="*/ 363172 h 55"/>
              <a:gd name="T10" fmla="*/ 127562 w 54"/>
              <a:gd name="T11" fmla="*/ 377414 h 55"/>
              <a:gd name="T12" fmla="*/ 226777 w 54"/>
              <a:gd name="T13" fmla="*/ 277720 h 55"/>
              <a:gd name="T14" fmla="*/ 276384 w 54"/>
              <a:gd name="T15" fmla="*/ 227873 h 55"/>
              <a:gd name="T16" fmla="*/ 368512 w 54"/>
              <a:gd name="T17" fmla="*/ 128178 h 55"/>
              <a:gd name="T18" fmla="*/ 361426 w 54"/>
              <a:gd name="T19" fmla="*/ 99694 h 55"/>
              <a:gd name="T20" fmla="*/ 226777 w 54"/>
              <a:gd name="T21" fmla="*/ 64089 h 55"/>
              <a:gd name="T22" fmla="*/ 162996 w 54"/>
              <a:gd name="T23" fmla="*/ 42726 h 55"/>
              <a:gd name="T24" fmla="*/ 28347 w 54"/>
              <a:gd name="T25" fmla="*/ 7121 h 5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4" h="55">
                <a:moveTo>
                  <a:pt x="4" y="1"/>
                </a:moveTo>
                <a:cubicBezTo>
                  <a:pt x="1" y="0"/>
                  <a:pt x="0" y="2"/>
                  <a:pt x="0" y="4"/>
                </a:cubicBezTo>
                <a:cubicBezTo>
                  <a:pt x="5" y="23"/>
                  <a:pt x="5" y="23"/>
                  <a:pt x="5" y="23"/>
                </a:cubicBezTo>
                <a:cubicBezTo>
                  <a:pt x="6" y="26"/>
                  <a:pt x="7" y="30"/>
                  <a:pt x="8" y="33"/>
                </a:cubicBezTo>
                <a:cubicBezTo>
                  <a:pt x="13" y="51"/>
                  <a:pt x="13" y="51"/>
                  <a:pt x="13" y="51"/>
                </a:cubicBezTo>
                <a:cubicBezTo>
                  <a:pt x="14" y="54"/>
                  <a:pt x="16" y="55"/>
                  <a:pt x="18" y="53"/>
                </a:cubicBezTo>
                <a:cubicBezTo>
                  <a:pt x="32" y="39"/>
                  <a:pt x="32" y="39"/>
                  <a:pt x="32" y="39"/>
                </a:cubicBezTo>
                <a:cubicBezTo>
                  <a:pt x="33" y="37"/>
                  <a:pt x="37" y="34"/>
                  <a:pt x="39" y="32"/>
                </a:cubicBezTo>
                <a:cubicBezTo>
                  <a:pt x="52" y="18"/>
                  <a:pt x="52" y="18"/>
                  <a:pt x="52" y="18"/>
                </a:cubicBezTo>
                <a:cubicBezTo>
                  <a:pt x="54" y="16"/>
                  <a:pt x="54" y="14"/>
                  <a:pt x="51" y="14"/>
                </a:cubicBezTo>
                <a:cubicBezTo>
                  <a:pt x="32" y="9"/>
                  <a:pt x="32" y="9"/>
                  <a:pt x="32" y="9"/>
                </a:cubicBezTo>
                <a:cubicBezTo>
                  <a:pt x="30" y="8"/>
                  <a:pt x="25" y="7"/>
                  <a:pt x="23" y="6"/>
                </a:cubicBezTo>
                <a:lnTo>
                  <a:pt x="4" y="1"/>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Freeform 24"/>
          <p:cNvSpPr>
            <a:spLocks noEditPoints="1"/>
          </p:cNvSpPr>
          <p:nvPr/>
        </p:nvSpPr>
        <p:spPr bwMode="auto">
          <a:xfrm>
            <a:off x="4073525" y="2466975"/>
            <a:ext cx="1031875" cy="1031875"/>
          </a:xfrm>
          <a:custGeom>
            <a:avLst/>
            <a:gdLst>
              <a:gd name="T0" fmla="*/ 445 w 498"/>
              <a:gd name="T1" fmla="*/ 408 h 498"/>
              <a:gd name="T2" fmla="*/ 407 w 498"/>
              <a:gd name="T3" fmla="*/ 435 h 498"/>
              <a:gd name="T4" fmla="*/ 411 w 498"/>
              <a:gd name="T5" fmla="*/ 422 h 498"/>
              <a:gd name="T6" fmla="*/ 393 w 498"/>
              <a:gd name="T7" fmla="*/ 425 h 498"/>
              <a:gd name="T8" fmla="*/ 394 w 498"/>
              <a:gd name="T9" fmla="*/ 486 h 498"/>
              <a:gd name="T10" fmla="*/ 308 w 498"/>
              <a:gd name="T11" fmla="*/ 482 h 498"/>
              <a:gd name="T12" fmla="*/ 498 w 498"/>
              <a:gd name="T13" fmla="*/ 482 h 498"/>
              <a:gd name="T14" fmla="*/ 353 w 498"/>
              <a:gd name="T15" fmla="*/ 322 h 498"/>
              <a:gd name="T16" fmla="*/ 353 w 498"/>
              <a:gd name="T17" fmla="*/ 318 h 498"/>
              <a:gd name="T18" fmla="*/ 453 w 498"/>
              <a:gd name="T19" fmla="*/ 322 h 498"/>
              <a:gd name="T20" fmla="*/ 438 w 498"/>
              <a:gd name="T21" fmla="*/ 368 h 498"/>
              <a:gd name="T22" fmla="*/ 403 w 498"/>
              <a:gd name="T23" fmla="*/ 382 h 498"/>
              <a:gd name="T24" fmla="*/ 444 w 498"/>
              <a:gd name="T25" fmla="*/ 311 h 498"/>
              <a:gd name="T26" fmla="*/ 421 w 498"/>
              <a:gd name="T27" fmla="*/ 285 h 498"/>
              <a:gd name="T28" fmla="*/ 386 w 498"/>
              <a:gd name="T29" fmla="*/ 285 h 498"/>
              <a:gd name="T30" fmla="*/ 363 w 498"/>
              <a:gd name="T31" fmla="*/ 311 h 498"/>
              <a:gd name="T32" fmla="*/ 95 w 498"/>
              <a:gd name="T33" fmla="*/ 141 h 498"/>
              <a:gd name="T34" fmla="*/ 45 w 498"/>
              <a:gd name="T35" fmla="*/ 74 h 498"/>
              <a:gd name="T36" fmla="*/ 95 w 498"/>
              <a:gd name="T37" fmla="*/ 0 h 498"/>
              <a:gd name="T38" fmla="*/ 145 w 498"/>
              <a:gd name="T39" fmla="*/ 74 h 498"/>
              <a:gd name="T40" fmla="*/ 95 w 498"/>
              <a:gd name="T41" fmla="*/ 141 h 498"/>
              <a:gd name="T42" fmla="*/ 124 w 498"/>
              <a:gd name="T43" fmla="*/ 116 h 498"/>
              <a:gd name="T44" fmla="*/ 134 w 498"/>
              <a:gd name="T45" fmla="*/ 51 h 498"/>
              <a:gd name="T46" fmla="*/ 95 w 498"/>
              <a:gd name="T47" fmla="*/ 40 h 498"/>
              <a:gd name="T48" fmla="*/ 58 w 498"/>
              <a:gd name="T49" fmla="*/ 38 h 498"/>
              <a:gd name="T50" fmla="*/ 52 w 498"/>
              <a:gd name="T51" fmla="*/ 75 h 498"/>
              <a:gd name="T52" fmla="*/ 190 w 498"/>
              <a:gd name="T53" fmla="*/ 202 h 498"/>
              <a:gd name="T54" fmla="*/ 99 w 498"/>
              <a:gd name="T55" fmla="*/ 190 h 498"/>
              <a:gd name="T56" fmla="*/ 105 w 498"/>
              <a:gd name="T57" fmla="*/ 175 h 498"/>
              <a:gd name="T58" fmla="*/ 85 w 498"/>
              <a:gd name="T59" fmla="*/ 175 h 498"/>
              <a:gd name="T60" fmla="*/ 91 w 498"/>
              <a:gd name="T61" fmla="*/ 190 h 498"/>
              <a:gd name="T62" fmla="*/ 0 w 498"/>
              <a:gd name="T63" fmla="*/ 202 h 498"/>
              <a:gd name="T64" fmla="*/ 174 w 498"/>
              <a:gd name="T65" fmla="*/ 250 h 498"/>
              <a:gd name="T66" fmla="*/ 220 w 498"/>
              <a:gd name="T67" fmla="*/ 421 h 498"/>
              <a:gd name="T68" fmla="*/ 216 w 498"/>
              <a:gd name="T69" fmla="*/ 447 h 498"/>
              <a:gd name="T70" fmla="*/ 285 w 498"/>
              <a:gd name="T71" fmla="*/ 399 h 498"/>
              <a:gd name="T72" fmla="*/ 216 w 498"/>
              <a:gd name="T73" fmla="*/ 352 h 498"/>
              <a:gd name="T74" fmla="*/ 220 w 498"/>
              <a:gd name="T75" fmla="*/ 377 h 498"/>
              <a:gd name="T76" fmla="*/ 108 w 498"/>
              <a:gd name="T77" fmla="*/ 344 h 498"/>
              <a:gd name="T78" fmla="*/ 280 w 498"/>
              <a:gd name="T79" fmla="*/ 102 h 498"/>
              <a:gd name="T80" fmla="*/ 282 w 498"/>
              <a:gd name="T81" fmla="*/ 78 h 498"/>
              <a:gd name="T82" fmla="*/ 214 w 498"/>
              <a:gd name="T83" fmla="*/ 122 h 498"/>
              <a:gd name="T84" fmla="*/ 279 w 498"/>
              <a:gd name="T85" fmla="*/ 171 h 498"/>
              <a:gd name="T86" fmla="*/ 278 w 498"/>
              <a:gd name="T87" fmla="*/ 148 h 498"/>
              <a:gd name="T88" fmla="*/ 303 w 498"/>
              <a:gd name="T89" fmla="*/ 144 h 498"/>
              <a:gd name="T90" fmla="*/ 280 w 498"/>
              <a:gd name="T91" fmla="*/ 102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8" h="498">
                <a:moveTo>
                  <a:pt x="498" y="482"/>
                </a:moveTo>
                <a:cubicBezTo>
                  <a:pt x="498" y="472"/>
                  <a:pt x="498" y="461"/>
                  <a:pt x="498" y="451"/>
                </a:cubicBezTo>
                <a:cubicBezTo>
                  <a:pt x="498" y="429"/>
                  <a:pt x="475" y="415"/>
                  <a:pt x="445" y="408"/>
                </a:cubicBezTo>
                <a:cubicBezTo>
                  <a:pt x="436" y="445"/>
                  <a:pt x="427" y="458"/>
                  <a:pt x="412" y="487"/>
                </a:cubicBezTo>
                <a:cubicBezTo>
                  <a:pt x="407" y="438"/>
                  <a:pt x="407" y="438"/>
                  <a:pt x="407" y="438"/>
                </a:cubicBezTo>
                <a:cubicBezTo>
                  <a:pt x="407" y="437"/>
                  <a:pt x="407" y="436"/>
                  <a:pt x="407" y="435"/>
                </a:cubicBezTo>
                <a:cubicBezTo>
                  <a:pt x="413" y="425"/>
                  <a:pt x="413" y="425"/>
                  <a:pt x="413" y="425"/>
                </a:cubicBezTo>
                <a:cubicBezTo>
                  <a:pt x="413" y="424"/>
                  <a:pt x="413" y="423"/>
                  <a:pt x="413" y="423"/>
                </a:cubicBezTo>
                <a:cubicBezTo>
                  <a:pt x="413" y="422"/>
                  <a:pt x="412" y="422"/>
                  <a:pt x="411" y="422"/>
                </a:cubicBezTo>
                <a:cubicBezTo>
                  <a:pt x="406" y="422"/>
                  <a:pt x="400" y="422"/>
                  <a:pt x="394" y="422"/>
                </a:cubicBezTo>
                <a:cubicBezTo>
                  <a:pt x="394" y="422"/>
                  <a:pt x="393" y="422"/>
                  <a:pt x="393" y="423"/>
                </a:cubicBezTo>
                <a:cubicBezTo>
                  <a:pt x="392" y="423"/>
                  <a:pt x="392" y="424"/>
                  <a:pt x="393" y="425"/>
                </a:cubicBezTo>
                <a:cubicBezTo>
                  <a:pt x="398" y="435"/>
                  <a:pt x="398" y="435"/>
                  <a:pt x="398" y="435"/>
                </a:cubicBezTo>
                <a:cubicBezTo>
                  <a:pt x="399" y="436"/>
                  <a:pt x="399" y="437"/>
                  <a:pt x="399" y="438"/>
                </a:cubicBezTo>
                <a:cubicBezTo>
                  <a:pt x="394" y="486"/>
                  <a:pt x="394" y="486"/>
                  <a:pt x="394" y="486"/>
                </a:cubicBezTo>
                <a:cubicBezTo>
                  <a:pt x="379" y="457"/>
                  <a:pt x="370" y="445"/>
                  <a:pt x="361" y="408"/>
                </a:cubicBezTo>
                <a:cubicBezTo>
                  <a:pt x="331" y="415"/>
                  <a:pt x="308" y="429"/>
                  <a:pt x="308" y="451"/>
                </a:cubicBezTo>
                <a:cubicBezTo>
                  <a:pt x="308" y="461"/>
                  <a:pt x="308" y="472"/>
                  <a:pt x="308" y="482"/>
                </a:cubicBezTo>
                <a:cubicBezTo>
                  <a:pt x="308" y="491"/>
                  <a:pt x="315" y="498"/>
                  <a:pt x="324" y="498"/>
                </a:cubicBezTo>
                <a:cubicBezTo>
                  <a:pt x="377" y="498"/>
                  <a:pt x="430" y="498"/>
                  <a:pt x="482" y="498"/>
                </a:cubicBezTo>
                <a:cubicBezTo>
                  <a:pt x="491" y="498"/>
                  <a:pt x="498" y="491"/>
                  <a:pt x="498" y="482"/>
                </a:cubicBezTo>
                <a:close/>
                <a:moveTo>
                  <a:pt x="403" y="389"/>
                </a:moveTo>
                <a:cubicBezTo>
                  <a:pt x="391" y="389"/>
                  <a:pt x="378" y="381"/>
                  <a:pt x="368" y="368"/>
                </a:cubicBezTo>
                <a:cubicBezTo>
                  <a:pt x="359" y="355"/>
                  <a:pt x="353" y="338"/>
                  <a:pt x="353" y="322"/>
                </a:cubicBezTo>
                <a:cubicBezTo>
                  <a:pt x="353" y="322"/>
                  <a:pt x="353" y="322"/>
                  <a:pt x="353" y="322"/>
                </a:cubicBezTo>
                <a:cubicBezTo>
                  <a:pt x="353" y="322"/>
                  <a:pt x="353" y="322"/>
                  <a:pt x="353" y="322"/>
                </a:cubicBezTo>
                <a:cubicBezTo>
                  <a:pt x="353" y="321"/>
                  <a:pt x="353" y="320"/>
                  <a:pt x="353" y="318"/>
                </a:cubicBezTo>
                <a:cubicBezTo>
                  <a:pt x="353" y="280"/>
                  <a:pt x="346" y="248"/>
                  <a:pt x="403" y="248"/>
                </a:cubicBezTo>
                <a:cubicBezTo>
                  <a:pt x="460" y="248"/>
                  <a:pt x="453" y="280"/>
                  <a:pt x="453" y="318"/>
                </a:cubicBezTo>
                <a:cubicBezTo>
                  <a:pt x="453" y="320"/>
                  <a:pt x="453" y="321"/>
                  <a:pt x="453" y="322"/>
                </a:cubicBezTo>
                <a:cubicBezTo>
                  <a:pt x="453" y="322"/>
                  <a:pt x="453" y="322"/>
                  <a:pt x="453" y="322"/>
                </a:cubicBezTo>
                <a:cubicBezTo>
                  <a:pt x="453" y="322"/>
                  <a:pt x="453" y="322"/>
                  <a:pt x="453" y="322"/>
                </a:cubicBezTo>
                <a:cubicBezTo>
                  <a:pt x="453" y="338"/>
                  <a:pt x="447" y="355"/>
                  <a:pt x="438" y="368"/>
                </a:cubicBezTo>
                <a:cubicBezTo>
                  <a:pt x="428" y="381"/>
                  <a:pt x="416" y="389"/>
                  <a:pt x="403" y="389"/>
                </a:cubicBezTo>
                <a:close/>
                <a:moveTo>
                  <a:pt x="374" y="364"/>
                </a:moveTo>
                <a:cubicBezTo>
                  <a:pt x="382" y="375"/>
                  <a:pt x="393" y="382"/>
                  <a:pt x="403" y="382"/>
                </a:cubicBezTo>
                <a:cubicBezTo>
                  <a:pt x="413" y="382"/>
                  <a:pt x="424" y="375"/>
                  <a:pt x="432" y="364"/>
                </a:cubicBezTo>
                <a:cubicBezTo>
                  <a:pt x="441" y="352"/>
                  <a:pt x="446" y="337"/>
                  <a:pt x="446" y="323"/>
                </a:cubicBezTo>
                <a:cubicBezTo>
                  <a:pt x="444" y="311"/>
                  <a:pt x="444" y="311"/>
                  <a:pt x="444" y="311"/>
                </a:cubicBezTo>
                <a:cubicBezTo>
                  <a:pt x="442" y="307"/>
                  <a:pt x="442" y="303"/>
                  <a:pt x="442" y="299"/>
                </a:cubicBezTo>
                <a:cubicBezTo>
                  <a:pt x="442" y="295"/>
                  <a:pt x="442" y="290"/>
                  <a:pt x="439" y="286"/>
                </a:cubicBezTo>
                <a:cubicBezTo>
                  <a:pt x="435" y="281"/>
                  <a:pt x="429" y="283"/>
                  <a:pt x="421" y="285"/>
                </a:cubicBezTo>
                <a:cubicBezTo>
                  <a:pt x="415" y="286"/>
                  <a:pt x="410" y="288"/>
                  <a:pt x="403" y="288"/>
                </a:cubicBezTo>
                <a:cubicBezTo>
                  <a:pt x="397" y="288"/>
                  <a:pt x="391" y="286"/>
                  <a:pt x="386" y="285"/>
                </a:cubicBezTo>
                <a:cubicBezTo>
                  <a:pt x="386" y="285"/>
                  <a:pt x="386" y="285"/>
                  <a:pt x="386" y="285"/>
                </a:cubicBezTo>
                <a:cubicBezTo>
                  <a:pt x="378" y="283"/>
                  <a:pt x="371" y="281"/>
                  <a:pt x="367" y="286"/>
                </a:cubicBezTo>
                <a:cubicBezTo>
                  <a:pt x="364" y="290"/>
                  <a:pt x="364" y="295"/>
                  <a:pt x="364" y="299"/>
                </a:cubicBezTo>
                <a:cubicBezTo>
                  <a:pt x="364" y="303"/>
                  <a:pt x="364" y="307"/>
                  <a:pt x="363" y="311"/>
                </a:cubicBezTo>
                <a:cubicBezTo>
                  <a:pt x="360" y="323"/>
                  <a:pt x="360" y="323"/>
                  <a:pt x="360" y="323"/>
                </a:cubicBezTo>
                <a:cubicBezTo>
                  <a:pt x="360" y="337"/>
                  <a:pt x="366" y="352"/>
                  <a:pt x="374" y="364"/>
                </a:cubicBezTo>
                <a:close/>
                <a:moveTo>
                  <a:pt x="95" y="141"/>
                </a:moveTo>
                <a:cubicBezTo>
                  <a:pt x="82" y="141"/>
                  <a:pt x="70" y="133"/>
                  <a:pt x="60" y="120"/>
                </a:cubicBezTo>
                <a:cubicBezTo>
                  <a:pt x="51" y="107"/>
                  <a:pt x="45" y="90"/>
                  <a:pt x="45" y="74"/>
                </a:cubicBezTo>
                <a:cubicBezTo>
                  <a:pt x="45" y="74"/>
                  <a:pt x="45" y="74"/>
                  <a:pt x="45" y="74"/>
                </a:cubicBezTo>
                <a:cubicBezTo>
                  <a:pt x="45" y="74"/>
                  <a:pt x="45" y="74"/>
                  <a:pt x="45" y="74"/>
                </a:cubicBezTo>
                <a:cubicBezTo>
                  <a:pt x="45" y="72"/>
                  <a:pt x="45" y="71"/>
                  <a:pt x="45" y="70"/>
                </a:cubicBezTo>
                <a:cubicBezTo>
                  <a:pt x="45" y="31"/>
                  <a:pt x="38" y="0"/>
                  <a:pt x="95" y="0"/>
                </a:cubicBezTo>
                <a:cubicBezTo>
                  <a:pt x="152" y="0"/>
                  <a:pt x="145" y="31"/>
                  <a:pt x="145" y="70"/>
                </a:cubicBezTo>
                <a:cubicBezTo>
                  <a:pt x="145" y="71"/>
                  <a:pt x="145" y="72"/>
                  <a:pt x="145" y="74"/>
                </a:cubicBezTo>
                <a:cubicBezTo>
                  <a:pt x="145" y="74"/>
                  <a:pt x="145" y="74"/>
                  <a:pt x="145" y="74"/>
                </a:cubicBezTo>
                <a:cubicBezTo>
                  <a:pt x="145" y="74"/>
                  <a:pt x="145" y="74"/>
                  <a:pt x="145" y="74"/>
                </a:cubicBezTo>
                <a:cubicBezTo>
                  <a:pt x="145" y="90"/>
                  <a:pt x="139" y="107"/>
                  <a:pt x="130" y="120"/>
                </a:cubicBezTo>
                <a:cubicBezTo>
                  <a:pt x="120" y="133"/>
                  <a:pt x="107" y="141"/>
                  <a:pt x="95" y="141"/>
                </a:cubicBezTo>
                <a:close/>
                <a:moveTo>
                  <a:pt x="66" y="116"/>
                </a:moveTo>
                <a:cubicBezTo>
                  <a:pt x="74" y="127"/>
                  <a:pt x="85" y="134"/>
                  <a:pt x="95" y="134"/>
                </a:cubicBezTo>
                <a:cubicBezTo>
                  <a:pt x="105" y="134"/>
                  <a:pt x="116" y="127"/>
                  <a:pt x="124" y="116"/>
                </a:cubicBezTo>
                <a:cubicBezTo>
                  <a:pt x="132" y="104"/>
                  <a:pt x="138" y="89"/>
                  <a:pt x="138" y="75"/>
                </a:cubicBezTo>
                <a:cubicBezTo>
                  <a:pt x="135" y="63"/>
                  <a:pt x="135" y="63"/>
                  <a:pt x="135" y="63"/>
                </a:cubicBezTo>
                <a:cubicBezTo>
                  <a:pt x="134" y="59"/>
                  <a:pt x="134" y="55"/>
                  <a:pt x="134" y="51"/>
                </a:cubicBezTo>
                <a:cubicBezTo>
                  <a:pt x="134" y="46"/>
                  <a:pt x="134" y="42"/>
                  <a:pt x="131" y="38"/>
                </a:cubicBezTo>
                <a:cubicBezTo>
                  <a:pt x="127" y="33"/>
                  <a:pt x="120" y="34"/>
                  <a:pt x="112" y="37"/>
                </a:cubicBezTo>
                <a:cubicBezTo>
                  <a:pt x="107" y="38"/>
                  <a:pt x="101" y="40"/>
                  <a:pt x="95" y="40"/>
                </a:cubicBezTo>
                <a:cubicBezTo>
                  <a:pt x="88" y="40"/>
                  <a:pt x="83" y="38"/>
                  <a:pt x="77" y="37"/>
                </a:cubicBezTo>
                <a:cubicBezTo>
                  <a:pt x="77" y="37"/>
                  <a:pt x="77" y="37"/>
                  <a:pt x="77" y="37"/>
                </a:cubicBezTo>
                <a:cubicBezTo>
                  <a:pt x="69" y="34"/>
                  <a:pt x="63" y="33"/>
                  <a:pt x="58" y="38"/>
                </a:cubicBezTo>
                <a:cubicBezTo>
                  <a:pt x="56" y="42"/>
                  <a:pt x="56" y="46"/>
                  <a:pt x="56" y="51"/>
                </a:cubicBezTo>
                <a:cubicBezTo>
                  <a:pt x="56" y="55"/>
                  <a:pt x="55" y="59"/>
                  <a:pt x="54" y="63"/>
                </a:cubicBezTo>
                <a:cubicBezTo>
                  <a:pt x="52" y="75"/>
                  <a:pt x="52" y="75"/>
                  <a:pt x="52" y="75"/>
                </a:cubicBezTo>
                <a:cubicBezTo>
                  <a:pt x="52" y="89"/>
                  <a:pt x="57" y="104"/>
                  <a:pt x="66" y="116"/>
                </a:cubicBezTo>
                <a:close/>
                <a:moveTo>
                  <a:pt x="190" y="234"/>
                </a:moveTo>
                <a:cubicBezTo>
                  <a:pt x="190" y="202"/>
                  <a:pt x="190" y="202"/>
                  <a:pt x="190" y="202"/>
                </a:cubicBezTo>
                <a:cubicBezTo>
                  <a:pt x="190" y="181"/>
                  <a:pt x="167" y="167"/>
                  <a:pt x="137" y="160"/>
                </a:cubicBezTo>
                <a:cubicBezTo>
                  <a:pt x="128" y="196"/>
                  <a:pt x="119" y="209"/>
                  <a:pt x="104" y="238"/>
                </a:cubicBezTo>
                <a:cubicBezTo>
                  <a:pt x="99" y="190"/>
                  <a:pt x="99" y="190"/>
                  <a:pt x="99" y="190"/>
                </a:cubicBezTo>
                <a:cubicBezTo>
                  <a:pt x="99" y="189"/>
                  <a:pt x="99" y="188"/>
                  <a:pt x="100" y="187"/>
                </a:cubicBezTo>
                <a:cubicBezTo>
                  <a:pt x="105" y="176"/>
                  <a:pt x="105" y="176"/>
                  <a:pt x="105" y="176"/>
                </a:cubicBezTo>
                <a:cubicBezTo>
                  <a:pt x="106" y="176"/>
                  <a:pt x="106" y="175"/>
                  <a:pt x="105" y="175"/>
                </a:cubicBezTo>
                <a:cubicBezTo>
                  <a:pt x="105" y="174"/>
                  <a:pt x="104" y="174"/>
                  <a:pt x="104" y="174"/>
                </a:cubicBezTo>
                <a:cubicBezTo>
                  <a:pt x="98" y="174"/>
                  <a:pt x="92" y="174"/>
                  <a:pt x="87" y="174"/>
                </a:cubicBezTo>
                <a:cubicBezTo>
                  <a:pt x="86" y="174"/>
                  <a:pt x="85" y="174"/>
                  <a:pt x="85" y="175"/>
                </a:cubicBezTo>
                <a:cubicBezTo>
                  <a:pt x="85" y="175"/>
                  <a:pt x="85" y="176"/>
                  <a:pt x="85" y="176"/>
                </a:cubicBezTo>
                <a:cubicBezTo>
                  <a:pt x="91" y="187"/>
                  <a:pt x="91" y="187"/>
                  <a:pt x="91" y="187"/>
                </a:cubicBezTo>
                <a:cubicBezTo>
                  <a:pt x="91" y="188"/>
                  <a:pt x="91" y="189"/>
                  <a:pt x="91" y="190"/>
                </a:cubicBezTo>
                <a:cubicBezTo>
                  <a:pt x="86" y="239"/>
                  <a:pt x="86" y="239"/>
                  <a:pt x="86" y="239"/>
                </a:cubicBezTo>
                <a:cubicBezTo>
                  <a:pt x="71" y="209"/>
                  <a:pt x="62" y="197"/>
                  <a:pt x="53" y="160"/>
                </a:cubicBezTo>
                <a:cubicBezTo>
                  <a:pt x="23" y="167"/>
                  <a:pt x="0" y="181"/>
                  <a:pt x="0" y="202"/>
                </a:cubicBezTo>
                <a:cubicBezTo>
                  <a:pt x="0" y="213"/>
                  <a:pt x="0" y="224"/>
                  <a:pt x="0" y="234"/>
                </a:cubicBezTo>
                <a:cubicBezTo>
                  <a:pt x="0" y="243"/>
                  <a:pt x="7" y="250"/>
                  <a:pt x="16" y="250"/>
                </a:cubicBezTo>
                <a:cubicBezTo>
                  <a:pt x="68" y="250"/>
                  <a:pt x="121" y="250"/>
                  <a:pt x="174" y="250"/>
                </a:cubicBezTo>
                <a:cubicBezTo>
                  <a:pt x="183" y="250"/>
                  <a:pt x="190" y="243"/>
                  <a:pt x="190" y="234"/>
                </a:cubicBezTo>
                <a:close/>
                <a:moveTo>
                  <a:pt x="218" y="420"/>
                </a:moveTo>
                <a:cubicBezTo>
                  <a:pt x="219" y="420"/>
                  <a:pt x="219" y="421"/>
                  <a:pt x="220" y="421"/>
                </a:cubicBezTo>
                <a:cubicBezTo>
                  <a:pt x="220" y="422"/>
                  <a:pt x="220" y="422"/>
                  <a:pt x="220" y="423"/>
                </a:cubicBezTo>
                <a:cubicBezTo>
                  <a:pt x="216" y="444"/>
                  <a:pt x="216" y="444"/>
                  <a:pt x="216" y="444"/>
                </a:cubicBezTo>
                <a:cubicBezTo>
                  <a:pt x="215" y="445"/>
                  <a:pt x="216" y="446"/>
                  <a:pt x="216" y="447"/>
                </a:cubicBezTo>
                <a:cubicBezTo>
                  <a:pt x="217" y="447"/>
                  <a:pt x="218" y="447"/>
                  <a:pt x="219" y="447"/>
                </a:cubicBezTo>
                <a:cubicBezTo>
                  <a:pt x="241" y="432"/>
                  <a:pt x="262" y="416"/>
                  <a:pt x="284" y="401"/>
                </a:cubicBezTo>
                <a:cubicBezTo>
                  <a:pt x="285" y="401"/>
                  <a:pt x="285" y="400"/>
                  <a:pt x="285" y="399"/>
                </a:cubicBezTo>
                <a:cubicBezTo>
                  <a:pt x="285" y="398"/>
                  <a:pt x="285" y="398"/>
                  <a:pt x="284" y="397"/>
                </a:cubicBezTo>
                <a:cubicBezTo>
                  <a:pt x="219" y="352"/>
                  <a:pt x="219" y="352"/>
                  <a:pt x="219" y="352"/>
                </a:cubicBezTo>
                <a:cubicBezTo>
                  <a:pt x="218" y="351"/>
                  <a:pt x="217" y="351"/>
                  <a:pt x="216" y="352"/>
                </a:cubicBezTo>
                <a:cubicBezTo>
                  <a:pt x="216" y="352"/>
                  <a:pt x="215" y="353"/>
                  <a:pt x="215" y="354"/>
                </a:cubicBezTo>
                <a:cubicBezTo>
                  <a:pt x="220" y="375"/>
                  <a:pt x="220" y="375"/>
                  <a:pt x="220" y="375"/>
                </a:cubicBezTo>
                <a:cubicBezTo>
                  <a:pt x="220" y="376"/>
                  <a:pt x="220" y="377"/>
                  <a:pt x="220" y="377"/>
                </a:cubicBezTo>
                <a:cubicBezTo>
                  <a:pt x="219" y="378"/>
                  <a:pt x="219" y="378"/>
                  <a:pt x="218" y="378"/>
                </a:cubicBezTo>
                <a:cubicBezTo>
                  <a:pt x="210" y="378"/>
                  <a:pt x="203" y="379"/>
                  <a:pt x="195" y="379"/>
                </a:cubicBezTo>
                <a:cubicBezTo>
                  <a:pt x="145" y="379"/>
                  <a:pt x="142" y="377"/>
                  <a:pt x="108" y="344"/>
                </a:cubicBezTo>
                <a:cubicBezTo>
                  <a:pt x="107" y="406"/>
                  <a:pt x="140" y="420"/>
                  <a:pt x="195" y="420"/>
                </a:cubicBezTo>
                <a:cubicBezTo>
                  <a:pt x="203" y="420"/>
                  <a:pt x="211" y="420"/>
                  <a:pt x="218" y="420"/>
                </a:cubicBezTo>
                <a:close/>
                <a:moveTo>
                  <a:pt x="280" y="102"/>
                </a:moveTo>
                <a:cubicBezTo>
                  <a:pt x="279" y="102"/>
                  <a:pt x="279" y="102"/>
                  <a:pt x="278" y="102"/>
                </a:cubicBezTo>
                <a:cubicBezTo>
                  <a:pt x="278" y="101"/>
                  <a:pt x="278" y="100"/>
                  <a:pt x="278" y="100"/>
                </a:cubicBezTo>
                <a:cubicBezTo>
                  <a:pt x="282" y="78"/>
                  <a:pt x="282" y="78"/>
                  <a:pt x="282" y="78"/>
                </a:cubicBezTo>
                <a:cubicBezTo>
                  <a:pt x="283" y="77"/>
                  <a:pt x="282" y="76"/>
                  <a:pt x="282" y="76"/>
                </a:cubicBezTo>
                <a:cubicBezTo>
                  <a:pt x="281" y="75"/>
                  <a:pt x="280" y="75"/>
                  <a:pt x="279" y="76"/>
                </a:cubicBezTo>
                <a:cubicBezTo>
                  <a:pt x="257" y="91"/>
                  <a:pt x="236" y="107"/>
                  <a:pt x="214" y="122"/>
                </a:cubicBezTo>
                <a:cubicBezTo>
                  <a:pt x="213" y="122"/>
                  <a:pt x="213" y="123"/>
                  <a:pt x="213" y="124"/>
                </a:cubicBezTo>
                <a:cubicBezTo>
                  <a:pt x="213" y="124"/>
                  <a:pt x="213" y="125"/>
                  <a:pt x="214" y="125"/>
                </a:cubicBezTo>
                <a:cubicBezTo>
                  <a:pt x="279" y="171"/>
                  <a:pt x="279" y="171"/>
                  <a:pt x="279" y="171"/>
                </a:cubicBezTo>
                <a:cubicBezTo>
                  <a:pt x="280" y="172"/>
                  <a:pt x="281" y="172"/>
                  <a:pt x="282" y="171"/>
                </a:cubicBezTo>
                <a:cubicBezTo>
                  <a:pt x="282" y="171"/>
                  <a:pt x="283" y="170"/>
                  <a:pt x="283" y="169"/>
                </a:cubicBezTo>
                <a:cubicBezTo>
                  <a:pt x="278" y="148"/>
                  <a:pt x="278" y="148"/>
                  <a:pt x="278" y="148"/>
                </a:cubicBezTo>
                <a:cubicBezTo>
                  <a:pt x="278" y="147"/>
                  <a:pt x="278" y="146"/>
                  <a:pt x="278" y="146"/>
                </a:cubicBezTo>
                <a:cubicBezTo>
                  <a:pt x="279" y="145"/>
                  <a:pt x="279" y="145"/>
                  <a:pt x="280" y="145"/>
                </a:cubicBezTo>
                <a:cubicBezTo>
                  <a:pt x="288" y="145"/>
                  <a:pt x="295" y="144"/>
                  <a:pt x="303" y="144"/>
                </a:cubicBezTo>
                <a:cubicBezTo>
                  <a:pt x="353" y="144"/>
                  <a:pt x="356" y="145"/>
                  <a:pt x="390" y="179"/>
                </a:cubicBezTo>
                <a:cubicBezTo>
                  <a:pt x="390" y="134"/>
                  <a:pt x="372" y="103"/>
                  <a:pt x="313" y="103"/>
                </a:cubicBezTo>
                <a:cubicBezTo>
                  <a:pt x="302" y="103"/>
                  <a:pt x="291" y="103"/>
                  <a:pt x="280" y="102"/>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TextBox 19"/>
          <p:cNvSpPr txBox="1"/>
          <p:nvPr/>
        </p:nvSpPr>
        <p:spPr>
          <a:xfrm rot="2625658">
            <a:off x="4970463" y="2046288"/>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1" name="TextBox 20"/>
          <p:cNvSpPr txBox="1"/>
          <p:nvPr/>
        </p:nvSpPr>
        <p:spPr>
          <a:xfrm rot="18915177">
            <a:off x="3344863" y="1962150"/>
            <a:ext cx="923925"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6" name="TextBox 25"/>
          <p:cNvSpPr txBox="1"/>
          <p:nvPr/>
        </p:nvSpPr>
        <p:spPr>
          <a:xfrm rot="18915177">
            <a:off x="4913313" y="3706813"/>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7" name="TextBox 26"/>
          <p:cNvSpPr txBox="1"/>
          <p:nvPr/>
        </p:nvSpPr>
        <p:spPr>
          <a:xfrm rot="2625658">
            <a:off x="3246438" y="3692525"/>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8" name="TextBox 27"/>
          <p:cNvSpPr txBox="1"/>
          <p:nvPr/>
        </p:nvSpPr>
        <p:spPr>
          <a:xfrm>
            <a:off x="2151063" y="14287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29" name="Rectangle 28"/>
          <p:cNvSpPr/>
          <p:nvPr/>
        </p:nvSpPr>
        <p:spPr>
          <a:xfrm>
            <a:off x="852488" y="1693863"/>
            <a:ext cx="2271712"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1" name="TextBox 30"/>
          <p:cNvSpPr txBox="1"/>
          <p:nvPr/>
        </p:nvSpPr>
        <p:spPr>
          <a:xfrm>
            <a:off x="5821363" y="1435100"/>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2" name="TextBox 31"/>
          <p:cNvSpPr txBox="1"/>
          <p:nvPr/>
        </p:nvSpPr>
        <p:spPr>
          <a:xfrm>
            <a:off x="5854700" y="4268788"/>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23CADC"/>
                </a:solidFill>
                <a:latin typeface="+mj-lt"/>
                <a:cs typeface="+mn-cs"/>
              </a:rPr>
              <a:t>TEXT</a:t>
            </a:r>
          </a:p>
        </p:txBody>
      </p:sp>
      <p:sp>
        <p:nvSpPr>
          <p:cNvPr id="33" name="TextBox 32"/>
          <p:cNvSpPr txBox="1"/>
          <p:nvPr/>
        </p:nvSpPr>
        <p:spPr>
          <a:xfrm>
            <a:off x="2151063" y="426878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34" name="Rectangle 33"/>
          <p:cNvSpPr/>
          <p:nvPr/>
        </p:nvSpPr>
        <p:spPr>
          <a:xfrm>
            <a:off x="852488" y="3678238"/>
            <a:ext cx="2271712" cy="647700"/>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5" name="Rectangle 34"/>
          <p:cNvSpPr/>
          <p:nvPr/>
        </p:nvSpPr>
        <p:spPr>
          <a:xfrm>
            <a:off x="6188075" y="1685925"/>
            <a:ext cx="2271713"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6" name="Rectangle 35"/>
          <p:cNvSpPr/>
          <p:nvPr/>
        </p:nvSpPr>
        <p:spPr>
          <a:xfrm>
            <a:off x="6188075" y="3670300"/>
            <a:ext cx="2271713"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07544" name="TextBox 3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0" name="TextBox 3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7" name="Straight Connector 16"/>
          <p:cNvCxnSpPr/>
          <p:nvPr/>
        </p:nvCxnSpPr>
        <p:spPr>
          <a:xfrm>
            <a:off x="-4763" y="3916363"/>
            <a:ext cx="9148763"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108547" name="Freeform 23"/>
          <p:cNvSpPr>
            <a:spLocks/>
          </p:cNvSpPr>
          <p:nvPr/>
        </p:nvSpPr>
        <p:spPr bwMode="auto">
          <a:xfrm>
            <a:off x="6996113" y="1581150"/>
            <a:ext cx="1360487" cy="1981200"/>
          </a:xfrm>
          <a:custGeom>
            <a:avLst/>
            <a:gdLst>
              <a:gd name="T0" fmla="*/ 669957 w 140"/>
              <a:gd name="T1" fmla="*/ 1981200 h 204"/>
              <a:gd name="T2" fmla="*/ 776762 w 140"/>
              <a:gd name="T3" fmla="*/ 1641288 h 204"/>
              <a:gd name="T4" fmla="*/ 873858 w 140"/>
              <a:gd name="T5" fmla="*/ 1330512 h 204"/>
              <a:gd name="T6" fmla="*/ 1359334 w 140"/>
              <a:gd name="T7" fmla="*/ 679824 h 204"/>
              <a:gd name="T8" fmla="*/ 679667 w 140"/>
              <a:gd name="T9" fmla="*/ 0 h 204"/>
              <a:gd name="T10" fmla="*/ 0 w 140"/>
              <a:gd name="T11" fmla="*/ 679824 h 204"/>
              <a:gd name="T12" fmla="*/ 466057 w 140"/>
              <a:gd name="T13" fmla="*/ 1320800 h 204"/>
              <a:gd name="T14" fmla="*/ 563153 w 140"/>
              <a:gd name="T15" fmla="*/ 1641288 h 204"/>
              <a:gd name="T16" fmla="*/ 669957 w 140"/>
              <a:gd name="T17" fmla="*/ 198120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Oval 18"/>
          <p:cNvSpPr/>
          <p:nvPr/>
        </p:nvSpPr>
        <p:spPr>
          <a:xfrm>
            <a:off x="7440613" y="3679825"/>
            <a:ext cx="471487" cy="47307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8549" name="Freeform 23"/>
          <p:cNvSpPr>
            <a:spLocks/>
          </p:cNvSpPr>
          <p:nvPr/>
        </p:nvSpPr>
        <p:spPr bwMode="auto">
          <a:xfrm>
            <a:off x="4927600" y="1581150"/>
            <a:ext cx="1358900" cy="1981200"/>
          </a:xfrm>
          <a:custGeom>
            <a:avLst/>
            <a:gdLst>
              <a:gd name="T0" fmla="*/ 669957 w 140"/>
              <a:gd name="T1" fmla="*/ 1981200 h 204"/>
              <a:gd name="T2" fmla="*/ 776762 w 140"/>
              <a:gd name="T3" fmla="*/ 1641288 h 204"/>
              <a:gd name="T4" fmla="*/ 873858 w 140"/>
              <a:gd name="T5" fmla="*/ 1330512 h 204"/>
              <a:gd name="T6" fmla="*/ 1359334 w 140"/>
              <a:gd name="T7" fmla="*/ 679824 h 204"/>
              <a:gd name="T8" fmla="*/ 679667 w 140"/>
              <a:gd name="T9" fmla="*/ 0 h 204"/>
              <a:gd name="T10" fmla="*/ 0 w 140"/>
              <a:gd name="T11" fmla="*/ 679824 h 204"/>
              <a:gd name="T12" fmla="*/ 466057 w 140"/>
              <a:gd name="T13" fmla="*/ 1320800 h 204"/>
              <a:gd name="T14" fmla="*/ 563153 w 140"/>
              <a:gd name="T15" fmla="*/ 1641288 h 204"/>
              <a:gd name="T16" fmla="*/ 669957 w 140"/>
              <a:gd name="T17" fmla="*/ 198120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Oval 20"/>
          <p:cNvSpPr/>
          <p:nvPr/>
        </p:nvSpPr>
        <p:spPr>
          <a:xfrm>
            <a:off x="5370513" y="3679825"/>
            <a:ext cx="473075" cy="47307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8551" name="Freeform 23"/>
          <p:cNvSpPr>
            <a:spLocks/>
          </p:cNvSpPr>
          <p:nvPr/>
        </p:nvSpPr>
        <p:spPr bwMode="auto">
          <a:xfrm>
            <a:off x="2857500" y="1581150"/>
            <a:ext cx="1358900" cy="1981200"/>
          </a:xfrm>
          <a:custGeom>
            <a:avLst/>
            <a:gdLst>
              <a:gd name="T0" fmla="*/ 669957 w 140"/>
              <a:gd name="T1" fmla="*/ 1981200 h 204"/>
              <a:gd name="T2" fmla="*/ 776762 w 140"/>
              <a:gd name="T3" fmla="*/ 1641288 h 204"/>
              <a:gd name="T4" fmla="*/ 873858 w 140"/>
              <a:gd name="T5" fmla="*/ 1330512 h 204"/>
              <a:gd name="T6" fmla="*/ 1359334 w 140"/>
              <a:gd name="T7" fmla="*/ 679824 h 204"/>
              <a:gd name="T8" fmla="*/ 679667 w 140"/>
              <a:gd name="T9" fmla="*/ 0 h 204"/>
              <a:gd name="T10" fmla="*/ 0 w 140"/>
              <a:gd name="T11" fmla="*/ 679824 h 204"/>
              <a:gd name="T12" fmla="*/ 466057 w 140"/>
              <a:gd name="T13" fmla="*/ 1320800 h 204"/>
              <a:gd name="T14" fmla="*/ 563153 w 140"/>
              <a:gd name="T15" fmla="*/ 1641288 h 204"/>
              <a:gd name="T16" fmla="*/ 669957 w 140"/>
              <a:gd name="T17" fmla="*/ 198120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Oval 22"/>
          <p:cNvSpPr/>
          <p:nvPr/>
        </p:nvSpPr>
        <p:spPr>
          <a:xfrm>
            <a:off x="3300413" y="3679825"/>
            <a:ext cx="473075" cy="47307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8553" name="Freeform 23"/>
          <p:cNvSpPr>
            <a:spLocks/>
          </p:cNvSpPr>
          <p:nvPr/>
        </p:nvSpPr>
        <p:spPr bwMode="auto">
          <a:xfrm>
            <a:off x="787400" y="1581150"/>
            <a:ext cx="1360488" cy="1981200"/>
          </a:xfrm>
          <a:custGeom>
            <a:avLst/>
            <a:gdLst>
              <a:gd name="T0" fmla="*/ 669957 w 140"/>
              <a:gd name="T1" fmla="*/ 1981200 h 204"/>
              <a:gd name="T2" fmla="*/ 776762 w 140"/>
              <a:gd name="T3" fmla="*/ 1641288 h 204"/>
              <a:gd name="T4" fmla="*/ 873858 w 140"/>
              <a:gd name="T5" fmla="*/ 1330512 h 204"/>
              <a:gd name="T6" fmla="*/ 1359334 w 140"/>
              <a:gd name="T7" fmla="*/ 679824 h 204"/>
              <a:gd name="T8" fmla="*/ 679667 w 140"/>
              <a:gd name="T9" fmla="*/ 0 h 204"/>
              <a:gd name="T10" fmla="*/ 0 w 140"/>
              <a:gd name="T11" fmla="*/ 679824 h 204"/>
              <a:gd name="T12" fmla="*/ 466057 w 140"/>
              <a:gd name="T13" fmla="*/ 1320800 h 204"/>
              <a:gd name="T14" fmla="*/ 563153 w 140"/>
              <a:gd name="T15" fmla="*/ 1641288 h 204"/>
              <a:gd name="T16" fmla="*/ 669957 w 140"/>
              <a:gd name="T17" fmla="*/ 1981200 h 2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0" h="204">
                <a:moveTo>
                  <a:pt x="69" y="204"/>
                </a:moveTo>
                <a:cubicBezTo>
                  <a:pt x="80" y="169"/>
                  <a:pt x="80" y="169"/>
                  <a:pt x="80" y="169"/>
                </a:cubicBezTo>
                <a:cubicBezTo>
                  <a:pt x="90" y="137"/>
                  <a:pt x="90" y="137"/>
                  <a:pt x="90" y="137"/>
                </a:cubicBezTo>
                <a:cubicBezTo>
                  <a:pt x="119" y="128"/>
                  <a:pt x="140" y="102"/>
                  <a:pt x="140" y="70"/>
                </a:cubicBezTo>
                <a:cubicBezTo>
                  <a:pt x="140" y="31"/>
                  <a:pt x="109" y="0"/>
                  <a:pt x="70" y="0"/>
                </a:cubicBezTo>
                <a:cubicBezTo>
                  <a:pt x="32" y="0"/>
                  <a:pt x="0" y="31"/>
                  <a:pt x="0" y="70"/>
                </a:cubicBezTo>
                <a:cubicBezTo>
                  <a:pt x="0" y="101"/>
                  <a:pt x="20" y="127"/>
                  <a:pt x="48" y="136"/>
                </a:cubicBezTo>
                <a:cubicBezTo>
                  <a:pt x="58" y="169"/>
                  <a:pt x="58" y="169"/>
                  <a:pt x="58" y="169"/>
                </a:cubicBezTo>
                <a:lnTo>
                  <a:pt x="69" y="20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Oval 24"/>
          <p:cNvSpPr/>
          <p:nvPr/>
        </p:nvSpPr>
        <p:spPr>
          <a:xfrm>
            <a:off x="1231900" y="3679825"/>
            <a:ext cx="471488" cy="47307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TextBox 26"/>
          <p:cNvSpPr txBox="1"/>
          <p:nvPr/>
        </p:nvSpPr>
        <p:spPr>
          <a:xfrm>
            <a:off x="1006475" y="2325688"/>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grpSp>
        <p:nvGrpSpPr>
          <p:cNvPr id="28" name="Group 27"/>
          <p:cNvGrpSpPr/>
          <p:nvPr/>
        </p:nvGrpSpPr>
        <p:grpSpPr>
          <a:xfrm>
            <a:off x="1298170" y="1903474"/>
            <a:ext cx="338662" cy="338662"/>
            <a:chOff x="4949825" y="1449388"/>
            <a:chExt cx="455613" cy="455612"/>
          </a:xfrm>
          <a:solidFill>
            <a:schemeClr val="bg1"/>
          </a:solidFill>
        </p:grpSpPr>
        <p:sp>
          <p:nvSpPr>
            <p:cNvPr id="29" name="Freeform 28"/>
            <p:cNvSpPr>
              <a:spLocks/>
            </p:cNvSpPr>
            <p:nvPr/>
          </p:nvSpPr>
          <p:spPr bwMode="auto">
            <a:xfrm>
              <a:off x="5148263" y="1670050"/>
              <a:ext cx="193675" cy="234950"/>
            </a:xfrm>
            <a:custGeom>
              <a:avLst/>
              <a:gdLst>
                <a:gd name="T0" fmla="*/ 48 w 52"/>
                <a:gd name="T1" fmla="*/ 16 h 63"/>
                <a:gd name="T2" fmla="*/ 4 w 52"/>
                <a:gd name="T3" fmla="*/ 0 h 63"/>
                <a:gd name="T4" fmla="*/ 0 w 52"/>
                <a:gd name="T5" fmla="*/ 3 h 63"/>
                <a:gd name="T6" fmla="*/ 3 w 52"/>
                <a:gd name="T7" fmla="*/ 50 h 63"/>
                <a:gd name="T8" fmla="*/ 9 w 52"/>
                <a:gd name="T9" fmla="*/ 53 h 63"/>
                <a:gd name="T10" fmla="*/ 20 w 52"/>
                <a:gd name="T11" fmla="*/ 45 h 63"/>
                <a:gd name="T12" fmla="*/ 34 w 52"/>
                <a:gd name="T13" fmla="*/ 63 h 63"/>
                <a:gd name="T14" fmla="*/ 52 w 52"/>
                <a:gd name="T15" fmla="*/ 50 h 63"/>
                <a:gd name="T16" fmla="*/ 38 w 52"/>
                <a:gd name="T17" fmla="*/ 31 h 63"/>
                <a:gd name="T18" fmla="*/ 50 w 52"/>
                <a:gd name="T19" fmla="*/ 23 h 63"/>
                <a:gd name="T20" fmla="*/ 48 w 52"/>
                <a:gd name="T21"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3">
                  <a:moveTo>
                    <a:pt x="48" y="16"/>
                  </a:moveTo>
                  <a:cubicBezTo>
                    <a:pt x="4" y="0"/>
                    <a:pt x="4" y="0"/>
                    <a:pt x="4" y="0"/>
                  </a:cubicBezTo>
                  <a:cubicBezTo>
                    <a:pt x="2" y="0"/>
                    <a:pt x="0" y="1"/>
                    <a:pt x="0" y="3"/>
                  </a:cubicBezTo>
                  <a:cubicBezTo>
                    <a:pt x="3" y="50"/>
                    <a:pt x="3" y="50"/>
                    <a:pt x="3" y="50"/>
                  </a:cubicBezTo>
                  <a:cubicBezTo>
                    <a:pt x="3" y="53"/>
                    <a:pt x="6" y="55"/>
                    <a:pt x="9" y="53"/>
                  </a:cubicBezTo>
                  <a:cubicBezTo>
                    <a:pt x="20" y="45"/>
                    <a:pt x="20" y="45"/>
                    <a:pt x="20" y="45"/>
                  </a:cubicBezTo>
                  <a:cubicBezTo>
                    <a:pt x="34" y="63"/>
                    <a:pt x="34" y="63"/>
                    <a:pt x="34" y="63"/>
                  </a:cubicBezTo>
                  <a:cubicBezTo>
                    <a:pt x="52" y="50"/>
                    <a:pt x="52" y="50"/>
                    <a:pt x="52" y="50"/>
                  </a:cubicBezTo>
                  <a:cubicBezTo>
                    <a:pt x="38" y="31"/>
                    <a:pt x="38" y="31"/>
                    <a:pt x="38" y="31"/>
                  </a:cubicBezTo>
                  <a:cubicBezTo>
                    <a:pt x="50" y="23"/>
                    <a:pt x="50" y="23"/>
                    <a:pt x="50" y="23"/>
                  </a:cubicBezTo>
                  <a:cubicBezTo>
                    <a:pt x="52" y="21"/>
                    <a:pt x="51" y="17"/>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4949825" y="1711325"/>
              <a:ext cx="292100" cy="193675"/>
            </a:xfrm>
            <a:custGeom>
              <a:avLst/>
              <a:gdLst>
                <a:gd name="T0" fmla="*/ 66 w 78"/>
                <a:gd name="T1" fmla="*/ 48 h 52"/>
                <a:gd name="T2" fmla="*/ 60 w 78"/>
                <a:gd name="T3" fmla="*/ 50 h 52"/>
                <a:gd name="T4" fmla="*/ 51 w 78"/>
                <a:gd name="T5" fmla="*/ 46 h 52"/>
                <a:gd name="T6" fmla="*/ 49 w 78"/>
                <a:gd name="T7" fmla="*/ 38 h 52"/>
                <a:gd name="T8" fmla="*/ 48 w 78"/>
                <a:gd name="T9" fmla="*/ 29 h 52"/>
                <a:gd name="T10" fmla="*/ 0 w 78"/>
                <a:gd name="T11" fmla="*/ 0 h 52"/>
                <a:gd name="T12" fmla="*/ 0 w 78"/>
                <a:gd name="T13" fmla="*/ 32 h 52"/>
                <a:gd name="T14" fmla="*/ 20 w 78"/>
                <a:gd name="T15" fmla="*/ 52 h 52"/>
                <a:gd name="T16" fmla="*/ 78 w 78"/>
                <a:gd name="T17" fmla="*/ 52 h 52"/>
                <a:gd name="T18" fmla="*/ 72 w 78"/>
                <a:gd name="T19" fmla="*/ 44 h 52"/>
                <a:gd name="T20" fmla="*/ 66 w 78"/>
                <a:gd name="T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52">
                  <a:moveTo>
                    <a:pt x="66" y="48"/>
                  </a:moveTo>
                  <a:cubicBezTo>
                    <a:pt x="65" y="49"/>
                    <a:pt x="62" y="50"/>
                    <a:pt x="60" y="50"/>
                  </a:cubicBezTo>
                  <a:cubicBezTo>
                    <a:pt x="57" y="50"/>
                    <a:pt x="53" y="49"/>
                    <a:pt x="51" y="46"/>
                  </a:cubicBezTo>
                  <a:cubicBezTo>
                    <a:pt x="49" y="44"/>
                    <a:pt x="48" y="41"/>
                    <a:pt x="49" y="38"/>
                  </a:cubicBezTo>
                  <a:cubicBezTo>
                    <a:pt x="48" y="29"/>
                    <a:pt x="48" y="29"/>
                    <a:pt x="48" y="29"/>
                  </a:cubicBezTo>
                  <a:cubicBezTo>
                    <a:pt x="0" y="0"/>
                    <a:pt x="0" y="0"/>
                    <a:pt x="0" y="0"/>
                  </a:cubicBezTo>
                  <a:cubicBezTo>
                    <a:pt x="0" y="32"/>
                    <a:pt x="0" y="32"/>
                    <a:pt x="0" y="32"/>
                  </a:cubicBezTo>
                  <a:cubicBezTo>
                    <a:pt x="0" y="43"/>
                    <a:pt x="9" y="52"/>
                    <a:pt x="20" y="52"/>
                  </a:cubicBezTo>
                  <a:cubicBezTo>
                    <a:pt x="78" y="52"/>
                    <a:pt x="78" y="52"/>
                    <a:pt x="78" y="52"/>
                  </a:cubicBezTo>
                  <a:cubicBezTo>
                    <a:pt x="72" y="44"/>
                    <a:pt x="72" y="44"/>
                    <a:pt x="72" y="44"/>
                  </a:cubicBezTo>
                  <a:lnTo>
                    <a:pt x="6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5324475" y="1711325"/>
              <a:ext cx="80963" cy="193675"/>
            </a:xfrm>
            <a:custGeom>
              <a:avLst/>
              <a:gdLst>
                <a:gd name="T0" fmla="*/ 11 w 22"/>
                <a:gd name="T1" fmla="*/ 6 h 52"/>
                <a:gd name="T2" fmla="*/ 7 w 22"/>
                <a:gd name="T3" fmla="*/ 18 h 52"/>
                <a:gd name="T4" fmla="*/ 2 w 22"/>
                <a:gd name="T5" fmla="*/ 22 h 52"/>
                <a:gd name="T6" fmla="*/ 11 w 22"/>
                <a:gd name="T7" fmla="*/ 34 h 52"/>
                <a:gd name="T8" fmla="*/ 10 w 22"/>
                <a:gd name="T9" fmla="*/ 45 h 52"/>
                <a:gd name="T10" fmla="*/ 0 w 22"/>
                <a:gd name="T11" fmla="*/ 52 h 52"/>
                <a:gd name="T12" fmla="*/ 2 w 22"/>
                <a:gd name="T13" fmla="*/ 52 h 52"/>
                <a:gd name="T14" fmla="*/ 22 w 22"/>
                <a:gd name="T15" fmla="*/ 32 h 52"/>
                <a:gd name="T16" fmla="*/ 22 w 22"/>
                <a:gd name="T17" fmla="*/ 0 h 52"/>
                <a:gd name="T18" fmla="*/ 11 w 22"/>
                <a:gd name="T1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52">
                  <a:moveTo>
                    <a:pt x="11" y="6"/>
                  </a:moveTo>
                  <a:cubicBezTo>
                    <a:pt x="12" y="11"/>
                    <a:pt x="11" y="15"/>
                    <a:pt x="7" y="18"/>
                  </a:cubicBezTo>
                  <a:cubicBezTo>
                    <a:pt x="2" y="22"/>
                    <a:pt x="2" y="22"/>
                    <a:pt x="2" y="22"/>
                  </a:cubicBezTo>
                  <a:cubicBezTo>
                    <a:pt x="11" y="34"/>
                    <a:pt x="11" y="34"/>
                    <a:pt x="11" y="34"/>
                  </a:cubicBezTo>
                  <a:cubicBezTo>
                    <a:pt x="14" y="38"/>
                    <a:pt x="13" y="42"/>
                    <a:pt x="10" y="45"/>
                  </a:cubicBezTo>
                  <a:cubicBezTo>
                    <a:pt x="0" y="52"/>
                    <a:pt x="0" y="52"/>
                    <a:pt x="0" y="52"/>
                  </a:cubicBezTo>
                  <a:cubicBezTo>
                    <a:pt x="2" y="52"/>
                    <a:pt x="2" y="52"/>
                    <a:pt x="2" y="52"/>
                  </a:cubicBezTo>
                  <a:cubicBezTo>
                    <a:pt x="13" y="52"/>
                    <a:pt x="22" y="43"/>
                    <a:pt x="22" y="32"/>
                  </a:cubicBezTo>
                  <a:cubicBezTo>
                    <a:pt x="22" y="0"/>
                    <a:pt x="22" y="0"/>
                    <a:pt x="22" y="0"/>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4949825" y="1449388"/>
              <a:ext cx="455613" cy="231775"/>
            </a:xfrm>
            <a:custGeom>
              <a:avLst/>
              <a:gdLst>
                <a:gd name="T0" fmla="*/ 8 w 122"/>
                <a:gd name="T1" fmla="*/ 57 h 62"/>
                <a:gd name="T2" fmla="*/ 16 w 122"/>
                <a:gd name="T3" fmla="*/ 62 h 62"/>
                <a:gd name="T4" fmla="*/ 16 w 122"/>
                <a:gd name="T5" fmla="*/ 31 h 62"/>
                <a:gd name="T6" fmla="*/ 16 w 122"/>
                <a:gd name="T7" fmla="*/ 23 h 62"/>
                <a:gd name="T8" fmla="*/ 26 w 122"/>
                <a:gd name="T9" fmla="*/ 23 h 62"/>
                <a:gd name="T10" fmla="*/ 97 w 122"/>
                <a:gd name="T11" fmla="*/ 23 h 62"/>
                <a:gd name="T12" fmla="*/ 107 w 122"/>
                <a:gd name="T13" fmla="*/ 23 h 62"/>
                <a:gd name="T14" fmla="*/ 107 w 122"/>
                <a:gd name="T15" fmla="*/ 31 h 62"/>
                <a:gd name="T16" fmla="*/ 107 w 122"/>
                <a:gd name="T17" fmla="*/ 62 h 62"/>
                <a:gd name="T18" fmla="*/ 114 w 122"/>
                <a:gd name="T19" fmla="*/ 57 h 62"/>
                <a:gd name="T20" fmla="*/ 122 w 122"/>
                <a:gd name="T21" fmla="*/ 52 h 62"/>
                <a:gd name="T22" fmla="*/ 117 w 122"/>
                <a:gd name="T23" fmla="*/ 38 h 62"/>
                <a:gd name="T24" fmla="*/ 114 w 122"/>
                <a:gd name="T25" fmla="*/ 36 h 62"/>
                <a:gd name="T26" fmla="*/ 114 w 122"/>
                <a:gd name="T27" fmla="*/ 22 h 62"/>
                <a:gd name="T28" fmla="*/ 108 w 122"/>
                <a:gd name="T29" fmla="*/ 16 h 62"/>
                <a:gd name="T30" fmla="*/ 86 w 122"/>
                <a:gd name="T31" fmla="*/ 16 h 62"/>
                <a:gd name="T32" fmla="*/ 73 w 122"/>
                <a:gd name="T33" fmla="*/ 6 h 62"/>
                <a:gd name="T34" fmla="*/ 50 w 122"/>
                <a:gd name="T35" fmla="*/ 6 h 62"/>
                <a:gd name="T36" fmla="*/ 36 w 122"/>
                <a:gd name="T37" fmla="*/ 16 h 62"/>
                <a:gd name="T38" fmla="*/ 15 w 122"/>
                <a:gd name="T39" fmla="*/ 16 h 62"/>
                <a:gd name="T40" fmla="*/ 8 w 122"/>
                <a:gd name="T41" fmla="*/ 22 h 62"/>
                <a:gd name="T42" fmla="*/ 8 w 122"/>
                <a:gd name="T43" fmla="*/ 36 h 62"/>
                <a:gd name="T44" fmla="*/ 5 w 122"/>
                <a:gd name="T45" fmla="*/ 38 h 62"/>
                <a:gd name="T46" fmla="*/ 1 w 122"/>
                <a:gd name="T47" fmla="*/ 52 h 62"/>
                <a:gd name="T48" fmla="*/ 8 w 122"/>
                <a:gd name="T49"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 h="62">
                  <a:moveTo>
                    <a:pt x="8" y="57"/>
                  </a:moveTo>
                  <a:cubicBezTo>
                    <a:pt x="16" y="62"/>
                    <a:pt x="16" y="62"/>
                    <a:pt x="16" y="62"/>
                  </a:cubicBezTo>
                  <a:cubicBezTo>
                    <a:pt x="16" y="31"/>
                    <a:pt x="16" y="31"/>
                    <a:pt x="16" y="31"/>
                  </a:cubicBezTo>
                  <a:cubicBezTo>
                    <a:pt x="16" y="23"/>
                    <a:pt x="16" y="23"/>
                    <a:pt x="16" y="23"/>
                  </a:cubicBezTo>
                  <a:cubicBezTo>
                    <a:pt x="26" y="23"/>
                    <a:pt x="26" y="23"/>
                    <a:pt x="26" y="23"/>
                  </a:cubicBezTo>
                  <a:cubicBezTo>
                    <a:pt x="97" y="23"/>
                    <a:pt x="97" y="23"/>
                    <a:pt x="97" y="23"/>
                  </a:cubicBezTo>
                  <a:cubicBezTo>
                    <a:pt x="107" y="23"/>
                    <a:pt x="107" y="23"/>
                    <a:pt x="107" y="23"/>
                  </a:cubicBezTo>
                  <a:cubicBezTo>
                    <a:pt x="107" y="31"/>
                    <a:pt x="107" y="31"/>
                    <a:pt x="107" y="31"/>
                  </a:cubicBezTo>
                  <a:cubicBezTo>
                    <a:pt x="107" y="62"/>
                    <a:pt x="107" y="62"/>
                    <a:pt x="107" y="62"/>
                  </a:cubicBezTo>
                  <a:cubicBezTo>
                    <a:pt x="114" y="57"/>
                    <a:pt x="114" y="57"/>
                    <a:pt x="114" y="57"/>
                  </a:cubicBezTo>
                  <a:cubicBezTo>
                    <a:pt x="122" y="52"/>
                    <a:pt x="122" y="52"/>
                    <a:pt x="122" y="52"/>
                  </a:cubicBezTo>
                  <a:cubicBezTo>
                    <a:pt x="122" y="47"/>
                    <a:pt x="121" y="42"/>
                    <a:pt x="117" y="38"/>
                  </a:cubicBezTo>
                  <a:cubicBezTo>
                    <a:pt x="114" y="36"/>
                    <a:pt x="114" y="36"/>
                    <a:pt x="114" y="36"/>
                  </a:cubicBezTo>
                  <a:cubicBezTo>
                    <a:pt x="114" y="22"/>
                    <a:pt x="114" y="22"/>
                    <a:pt x="114" y="22"/>
                  </a:cubicBezTo>
                  <a:cubicBezTo>
                    <a:pt x="114" y="19"/>
                    <a:pt x="111" y="16"/>
                    <a:pt x="108" y="16"/>
                  </a:cubicBezTo>
                  <a:cubicBezTo>
                    <a:pt x="86" y="16"/>
                    <a:pt x="86" y="16"/>
                    <a:pt x="86" y="16"/>
                  </a:cubicBezTo>
                  <a:cubicBezTo>
                    <a:pt x="73" y="6"/>
                    <a:pt x="73" y="6"/>
                    <a:pt x="73" y="6"/>
                  </a:cubicBezTo>
                  <a:cubicBezTo>
                    <a:pt x="66" y="0"/>
                    <a:pt x="56" y="0"/>
                    <a:pt x="50" y="6"/>
                  </a:cubicBezTo>
                  <a:cubicBezTo>
                    <a:pt x="36" y="16"/>
                    <a:pt x="36" y="16"/>
                    <a:pt x="36" y="16"/>
                  </a:cubicBezTo>
                  <a:cubicBezTo>
                    <a:pt x="15" y="16"/>
                    <a:pt x="15" y="16"/>
                    <a:pt x="15" y="16"/>
                  </a:cubicBezTo>
                  <a:cubicBezTo>
                    <a:pt x="11" y="16"/>
                    <a:pt x="8" y="19"/>
                    <a:pt x="8" y="22"/>
                  </a:cubicBezTo>
                  <a:cubicBezTo>
                    <a:pt x="8" y="36"/>
                    <a:pt x="8" y="36"/>
                    <a:pt x="8" y="36"/>
                  </a:cubicBezTo>
                  <a:cubicBezTo>
                    <a:pt x="5" y="38"/>
                    <a:pt x="5" y="38"/>
                    <a:pt x="5" y="38"/>
                  </a:cubicBezTo>
                  <a:cubicBezTo>
                    <a:pt x="1" y="42"/>
                    <a:pt x="0" y="47"/>
                    <a:pt x="1" y="52"/>
                  </a:cubicBezTo>
                  <a:lnTo>
                    <a:pt x="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5065713" y="1651000"/>
              <a:ext cx="71438" cy="26987"/>
            </a:xfrm>
            <a:custGeom>
              <a:avLst/>
              <a:gdLst>
                <a:gd name="T0" fmla="*/ 19 w 19"/>
                <a:gd name="T1" fmla="*/ 0 h 7"/>
                <a:gd name="T2" fmla="*/ 4 w 19"/>
                <a:gd name="T3" fmla="*/ 0 h 7"/>
                <a:gd name="T4" fmla="*/ 0 w 19"/>
                <a:gd name="T5" fmla="*/ 4 h 7"/>
                <a:gd name="T6" fmla="*/ 4 w 19"/>
                <a:gd name="T7" fmla="*/ 7 h 7"/>
                <a:gd name="T8" fmla="*/ 15 w 19"/>
                <a:gd name="T9" fmla="*/ 7 h 7"/>
                <a:gd name="T10" fmla="*/ 15 w 19"/>
                <a:gd name="T11" fmla="*/ 7 h 7"/>
                <a:gd name="T12" fmla="*/ 19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9" y="0"/>
                  </a:moveTo>
                  <a:cubicBezTo>
                    <a:pt x="4" y="0"/>
                    <a:pt x="4" y="0"/>
                    <a:pt x="4" y="0"/>
                  </a:cubicBezTo>
                  <a:cubicBezTo>
                    <a:pt x="2" y="0"/>
                    <a:pt x="0" y="1"/>
                    <a:pt x="0" y="4"/>
                  </a:cubicBezTo>
                  <a:cubicBezTo>
                    <a:pt x="0" y="6"/>
                    <a:pt x="2" y="7"/>
                    <a:pt x="4" y="7"/>
                  </a:cubicBezTo>
                  <a:cubicBezTo>
                    <a:pt x="15" y="7"/>
                    <a:pt x="15" y="7"/>
                    <a:pt x="15" y="7"/>
                  </a:cubicBezTo>
                  <a:cubicBezTo>
                    <a:pt x="15" y="7"/>
                    <a:pt x="15" y="7"/>
                    <a:pt x="15" y="7"/>
                  </a:cubicBezTo>
                  <a:cubicBezTo>
                    <a:pt x="15" y="4"/>
                    <a:pt x="17" y="2"/>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5192713" y="1651000"/>
              <a:ext cx="101600" cy="26987"/>
            </a:xfrm>
            <a:custGeom>
              <a:avLst/>
              <a:gdLst>
                <a:gd name="T0" fmla="*/ 23 w 27"/>
                <a:gd name="T1" fmla="*/ 7 h 7"/>
                <a:gd name="T2" fmla="*/ 27 w 27"/>
                <a:gd name="T3" fmla="*/ 4 h 7"/>
                <a:gd name="T4" fmla="*/ 23 w 27"/>
                <a:gd name="T5" fmla="*/ 0 h 7"/>
                <a:gd name="T6" fmla="*/ 0 w 27"/>
                <a:gd name="T7" fmla="*/ 0 h 7"/>
                <a:gd name="T8" fmla="*/ 21 w 27"/>
                <a:gd name="T9" fmla="*/ 7 h 7"/>
                <a:gd name="T10" fmla="*/ 23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23" y="7"/>
                  </a:moveTo>
                  <a:cubicBezTo>
                    <a:pt x="25" y="7"/>
                    <a:pt x="27" y="6"/>
                    <a:pt x="27" y="4"/>
                  </a:cubicBezTo>
                  <a:cubicBezTo>
                    <a:pt x="27" y="1"/>
                    <a:pt x="25" y="0"/>
                    <a:pt x="23" y="0"/>
                  </a:cubicBezTo>
                  <a:cubicBezTo>
                    <a:pt x="0" y="0"/>
                    <a:pt x="0" y="0"/>
                    <a:pt x="0" y="0"/>
                  </a:cubicBezTo>
                  <a:cubicBezTo>
                    <a:pt x="21" y="7"/>
                    <a:pt x="21" y="7"/>
                    <a:pt x="21" y="7"/>
                  </a:cubicBezTo>
                  <a:lnTo>
                    <a:pt x="2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5065713" y="1595438"/>
              <a:ext cx="228600" cy="25400"/>
            </a:xfrm>
            <a:custGeom>
              <a:avLst/>
              <a:gdLst>
                <a:gd name="T0" fmla="*/ 4 w 61"/>
                <a:gd name="T1" fmla="*/ 0 h 7"/>
                <a:gd name="T2" fmla="*/ 0 w 61"/>
                <a:gd name="T3" fmla="*/ 3 h 7"/>
                <a:gd name="T4" fmla="*/ 4 w 61"/>
                <a:gd name="T5" fmla="*/ 7 h 7"/>
                <a:gd name="T6" fmla="*/ 57 w 61"/>
                <a:gd name="T7" fmla="*/ 7 h 7"/>
                <a:gd name="T8" fmla="*/ 61 w 61"/>
                <a:gd name="T9" fmla="*/ 3 h 7"/>
                <a:gd name="T10" fmla="*/ 57 w 61"/>
                <a:gd name="T11" fmla="*/ 0 h 7"/>
                <a:gd name="T12" fmla="*/ 4 w 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1" h="7">
                  <a:moveTo>
                    <a:pt x="4" y="0"/>
                  </a:moveTo>
                  <a:cubicBezTo>
                    <a:pt x="2" y="0"/>
                    <a:pt x="0" y="1"/>
                    <a:pt x="0" y="3"/>
                  </a:cubicBezTo>
                  <a:cubicBezTo>
                    <a:pt x="0" y="5"/>
                    <a:pt x="2" y="7"/>
                    <a:pt x="4" y="7"/>
                  </a:cubicBezTo>
                  <a:cubicBezTo>
                    <a:pt x="57" y="7"/>
                    <a:pt x="57" y="7"/>
                    <a:pt x="57" y="7"/>
                  </a:cubicBezTo>
                  <a:cubicBezTo>
                    <a:pt x="59" y="7"/>
                    <a:pt x="61" y="5"/>
                    <a:pt x="61" y="3"/>
                  </a:cubicBezTo>
                  <a:cubicBezTo>
                    <a:pt x="61" y="1"/>
                    <a:pt x="59" y="0"/>
                    <a:pt x="5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5065713" y="1706563"/>
              <a:ext cx="60325" cy="30162"/>
            </a:xfrm>
            <a:custGeom>
              <a:avLst/>
              <a:gdLst>
                <a:gd name="T0" fmla="*/ 4 w 16"/>
                <a:gd name="T1" fmla="*/ 0 h 8"/>
                <a:gd name="T2" fmla="*/ 0 w 16"/>
                <a:gd name="T3" fmla="*/ 4 h 8"/>
                <a:gd name="T4" fmla="*/ 4 w 16"/>
                <a:gd name="T5" fmla="*/ 8 h 8"/>
                <a:gd name="T6" fmla="*/ 16 w 16"/>
                <a:gd name="T7" fmla="*/ 8 h 8"/>
                <a:gd name="T8" fmla="*/ 15 w 16"/>
                <a:gd name="T9" fmla="*/ 0 h 8"/>
                <a:gd name="T10" fmla="*/ 4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4" y="0"/>
                  </a:moveTo>
                  <a:cubicBezTo>
                    <a:pt x="2" y="0"/>
                    <a:pt x="0" y="2"/>
                    <a:pt x="0" y="4"/>
                  </a:cubicBezTo>
                  <a:cubicBezTo>
                    <a:pt x="0" y="6"/>
                    <a:pt x="2" y="8"/>
                    <a:pt x="4" y="8"/>
                  </a:cubicBezTo>
                  <a:cubicBezTo>
                    <a:pt x="16" y="8"/>
                    <a:pt x="16" y="8"/>
                    <a:pt x="16" y="8"/>
                  </a:cubicBezTo>
                  <a:cubicBezTo>
                    <a:pt x="15" y="0"/>
                    <a:pt x="15" y="0"/>
                    <a:pt x="15"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7" name="TextBox 36"/>
          <p:cNvSpPr txBox="1"/>
          <p:nvPr/>
        </p:nvSpPr>
        <p:spPr>
          <a:xfrm>
            <a:off x="3076575" y="2325688"/>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8" name="TextBox 37"/>
          <p:cNvSpPr txBox="1"/>
          <p:nvPr/>
        </p:nvSpPr>
        <p:spPr>
          <a:xfrm>
            <a:off x="5145088" y="2325688"/>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9" name="TextBox 38"/>
          <p:cNvSpPr txBox="1"/>
          <p:nvPr/>
        </p:nvSpPr>
        <p:spPr>
          <a:xfrm>
            <a:off x="7215188" y="2325688"/>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grpSp>
        <p:nvGrpSpPr>
          <p:cNvPr id="40" name="Group 39"/>
          <p:cNvGrpSpPr/>
          <p:nvPr/>
        </p:nvGrpSpPr>
        <p:grpSpPr>
          <a:xfrm>
            <a:off x="3357008" y="1893556"/>
            <a:ext cx="360317" cy="358499"/>
            <a:chOff x="5143500" y="4643438"/>
            <a:chExt cx="466725" cy="466726"/>
          </a:xfrm>
          <a:solidFill>
            <a:schemeClr val="bg1"/>
          </a:solidFill>
        </p:grpSpPr>
        <p:sp>
          <p:nvSpPr>
            <p:cNvPr id="41" name="Freeform 40"/>
            <p:cNvSpPr>
              <a:spLocks noEditPoints="1"/>
            </p:cNvSpPr>
            <p:nvPr/>
          </p:nvSpPr>
          <p:spPr bwMode="auto">
            <a:xfrm>
              <a:off x="5149850" y="4643438"/>
              <a:ext cx="460375" cy="350838"/>
            </a:xfrm>
            <a:custGeom>
              <a:avLst/>
              <a:gdLst>
                <a:gd name="T0" fmla="*/ 112 w 123"/>
                <a:gd name="T1" fmla="*/ 94 h 94"/>
                <a:gd name="T2" fmla="*/ 11 w 123"/>
                <a:gd name="T3" fmla="*/ 94 h 94"/>
                <a:gd name="T4" fmla="*/ 0 w 123"/>
                <a:gd name="T5" fmla="*/ 83 h 94"/>
                <a:gd name="T6" fmla="*/ 0 w 123"/>
                <a:gd name="T7" fmla="*/ 11 h 94"/>
                <a:gd name="T8" fmla="*/ 11 w 123"/>
                <a:gd name="T9" fmla="*/ 0 h 94"/>
                <a:gd name="T10" fmla="*/ 112 w 123"/>
                <a:gd name="T11" fmla="*/ 0 h 94"/>
                <a:gd name="T12" fmla="*/ 123 w 123"/>
                <a:gd name="T13" fmla="*/ 11 h 94"/>
                <a:gd name="T14" fmla="*/ 123 w 123"/>
                <a:gd name="T15" fmla="*/ 83 h 94"/>
                <a:gd name="T16" fmla="*/ 112 w 123"/>
                <a:gd name="T17" fmla="*/ 94 h 94"/>
                <a:gd name="T18" fmla="*/ 13 w 123"/>
                <a:gd name="T19" fmla="*/ 9 h 94"/>
                <a:gd name="T20" fmla="*/ 9 w 123"/>
                <a:gd name="T21" fmla="*/ 12 h 94"/>
                <a:gd name="T22" fmla="*/ 9 w 123"/>
                <a:gd name="T23" fmla="*/ 82 h 94"/>
                <a:gd name="T24" fmla="*/ 13 w 123"/>
                <a:gd name="T25" fmla="*/ 86 h 94"/>
                <a:gd name="T26" fmla="*/ 110 w 123"/>
                <a:gd name="T27" fmla="*/ 86 h 94"/>
                <a:gd name="T28" fmla="*/ 114 w 123"/>
                <a:gd name="T29" fmla="*/ 82 h 94"/>
                <a:gd name="T30" fmla="*/ 114 w 123"/>
                <a:gd name="T31" fmla="*/ 12 h 94"/>
                <a:gd name="T32" fmla="*/ 110 w 123"/>
                <a:gd name="T33" fmla="*/ 9 h 94"/>
                <a:gd name="T34" fmla="*/ 13 w 123"/>
                <a:gd name="T35"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4">
                  <a:moveTo>
                    <a:pt x="112" y="94"/>
                  </a:moveTo>
                  <a:cubicBezTo>
                    <a:pt x="11" y="94"/>
                    <a:pt x="11" y="94"/>
                    <a:pt x="11" y="94"/>
                  </a:cubicBezTo>
                  <a:cubicBezTo>
                    <a:pt x="5" y="94"/>
                    <a:pt x="0" y="89"/>
                    <a:pt x="0" y="83"/>
                  </a:cubicBezTo>
                  <a:cubicBezTo>
                    <a:pt x="0" y="11"/>
                    <a:pt x="0" y="11"/>
                    <a:pt x="0" y="11"/>
                  </a:cubicBezTo>
                  <a:cubicBezTo>
                    <a:pt x="0" y="5"/>
                    <a:pt x="5" y="0"/>
                    <a:pt x="11" y="0"/>
                  </a:cubicBezTo>
                  <a:cubicBezTo>
                    <a:pt x="112" y="0"/>
                    <a:pt x="112" y="0"/>
                    <a:pt x="112" y="0"/>
                  </a:cubicBezTo>
                  <a:cubicBezTo>
                    <a:pt x="118" y="0"/>
                    <a:pt x="123" y="5"/>
                    <a:pt x="123" y="11"/>
                  </a:cubicBezTo>
                  <a:cubicBezTo>
                    <a:pt x="123" y="83"/>
                    <a:pt x="123" y="83"/>
                    <a:pt x="123" y="83"/>
                  </a:cubicBezTo>
                  <a:cubicBezTo>
                    <a:pt x="123" y="89"/>
                    <a:pt x="118" y="94"/>
                    <a:pt x="112" y="94"/>
                  </a:cubicBezTo>
                  <a:close/>
                  <a:moveTo>
                    <a:pt x="13" y="9"/>
                  </a:moveTo>
                  <a:cubicBezTo>
                    <a:pt x="11" y="9"/>
                    <a:pt x="9" y="10"/>
                    <a:pt x="9" y="12"/>
                  </a:cubicBezTo>
                  <a:cubicBezTo>
                    <a:pt x="9" y="82"/>
                    <a:pt x="9" y="82"/>
                    <a:pt x="9" y="82"/>
                  </a:cubicBezTo>
                  <a:cubicBezTo>
                    <a:pt x="9" y="84"/>
                    <a:pt x="11" y="86"/>
                    <a:pt x="13" y="86"/>
                  </a:cubicBezTo>
                  <a:cubicBezTo>
                    <a:pt x="110" y="86"/>
                    <a:pt x="110" y="86"/>
                    <a:pt x="110" y="86"/>
                  </a:cubicBezTo>
                  <a:cubicBezTo>
                    <a:pt x="112" y="86"/>
                    <a:pt x="114" y="84"/>
                    <a:pt x="114" y="82"/>
                  </a:cubicBezTo>
                  <a:cubicBezTo>
                    <a:pt x="114" y="12"/>
                    <a:pt x="114" y="12"/>
                    <a:pt x="114" y="12"/>
                  </a:cubicBezTo>
                  <a:cubicBezTo>
                    <a:pt x="114" y="10"/>
                    <a:pt x="112" y="9"/>
                    <a:pt x="110" y="9"/>
                  </a:cubicBezTo>
                  <a:lnTo>
                    <a:pt x="1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5143500" y="5051426"/>
              <a:ext cx="466725" cy="25400"/>
            </a:xfrm>
            <a:custGeom>
              <a:avLst/>
              <a:gdLst>
                <a:gd name="T0" fmla="*/ 125 w 125"/>
                <a:gd name="T1" fmla="*/ 3 h 7"/>
                <a:gd name="T2" fmla="*/ 121 w 125"/>
                <a:gd name="T3" fmla="*/ 7 h 7"/>
                <a:gd name="T4" fmla="*/ 4 w 125"/>
                <a:gd name="T5" fmla="*/ 7 h 7"/>
                <a:gd name="T6" fmla="*/ 0 w 125"/>
                <a:gd name="T7" fmla="*/ 3 h 7"/>
                <a:gd name="T8" fmla="*/ 0 w 125"/>
                <a:gd name="T9" fmla="*/ 3 h 7"/>
                <a:gd name="T10" fmla="*/ 4 w 125"/>
                <a:gd name="T11" fmla="*/ 0 h 7"/>
                <a:gd name="T12" fmla="*/ 121 w 125"/>
                <a:gd name="T13" fmla="*/ 0 h 7"/>
                <a:gd name="T14" fmla="*/ 125 w 12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
                  <a:moveTo>
                    <a:pt x="125" y="3"/>
                  </a:moveTo>
                  <a:cubicBezTo>
                    <a:pt x="125" y="6"/>
                    <a:pt x="123" y="7"/>
                    <a:pt x="121" y="7"/>
                  </a:cubicBezTo>
                  <a:cubicBezTo>
                    <a:pt x="4" y="7"/>
                    <a:pt x="4" y="7"/>
                    <a:pt x="4" y="7"/>
                  </a:cubicBezTo>
                  <a:cubicBezTo>
                    <a:pt x="2" y="7"/>
                    <a:pt x="0" y="6"/>
                    <a:pt x="0" y="3"/>
                  </a:cubicBezTo>
                  <a:cubicBezTo>
                    <a:pt x="0" y="3"/>
                    <a:pt x="0" y="3"/>
                    <a:pt x="0" y="3"/>
                  </a:cubicBezTo>
                  <a:cubicBezTo>
                    <a:pt x="0" y="1"/>
                    <a:pt x="2" y="0"/>
                    <a:pt x="4" y="0"/>
                  </a:cubicBezTo>
                  <a:cubicBezTo>
                    <a:pt x="121" y="0"/>
                    <a:pt x="121" y="0"/>
                    <a:pt x="121" y="0"/>
                  </a:cubicBezTo>
                  <a:cubicBezTo>
                    <a:pt x="123" y="0"/>
                    <a:pt x="125" y="1"/>
                    <a:pt x="1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5232400" y="5016501"/>
              <a:ext cx="49213" cy="93663"/>
            </a:xfrm>
            <a:custGeom>
              <a:avLst/>
              <a:gdLst>
                <a:gd name="T0" fmla="*/ 13 w 13"/>
                <a:gd name="T1" fmla="*/ 6 h 25"/>
                <a:gd name="T2" fmla="*/ 6 w 13"/>
                <a:gd name="T3" fmla="*/ 0 h 25"/>
                <a:gd name="T4" fmla="*/ 6 w 13"/>
                <a:gd name="T5" fmla="*/ 0 h 25"/>
                <a:gd name="T6" fmla="*/ 0 w 13"/>
                <a:gd name="T7" fmla="*/ 6 h 25"/>
                <a:gd name="T8" fmla="*/ 0 w 13"/>
                <a:gd name="T9" fmla="*/ 19 h 25"/>
                <a:gd name="T10" fmla="*/ 6 w 13"/>
                <a:gd name="T11" fmla="*/ 25 h 25"/>
                <a:gd name="T12" fmla="*/ 6 w 13"/>
                <a:gd name="T13" fmla="*/ 25 h 25"/>
                <a:gd name="T14" fmla="*/ 13 w 13"/>
                <a:gd name="T15" fmla="*/ 19 h 25"/>
                <a:gd name="T16" fmla="*/ 13 w 13"/>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13" y="6"/>
                  </a:moveTo>
                  <a:cubicBezTo>
                    <a:pt x="13" y="3"/>
                    <a:pt x="10" y="0"/>
                    <a:pt x="6" y="0"/>
                  </a:cubicBezTo>
                  <a:cubicBezTo>
                    <a:pt x="6" y="0"/>
                    <a:pt x="6" y="0"/>
                    <a:pt x="6" y="0"/>
                  </a:cubicBezTo>
                  <a:cubicBezTo>
                    <a:pt x="3" y="0"/>
                    <a:pt x="0" y="3"/>
                    <a:pt x="0" y="6"/>
                  </a:cubicBezTo>
                  <a:cubicBezTo>
                    <a:pt x="0" y="19"/>
                    <a:pt x="0" y="19"/>
                    <a:pt x="0" y="19"/>
                  </a:cubicBezTo>
                  <a:cubicBezTo>
                    <a:pt x="0" y="22"/>
                    <a:pt x="3" y="25"/>
                    <a:pt x="6" y="25"/>
                  </a:cubicBezTo>
                  <a:cubicBezTo>
                    <a:pt x="6" y="25"/>
                    <a:pt x="6" y="25"/>
                    <a:pt x="6" y="25"/>
                  </a:cubicBezTo>
                  <a:cubicBezTo>
                    <a:pt x="10" y="25"/>
                    <a:pt x="13" y="22"/>
                    <a:pt x="13" y="19"/>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noEditPoints="1"/>
            </p:cNvSpPr>
            <p:nvPr/>
          </p:nvSpPr>
          <p:spPr bwMode="auto">
            <a:xfrm>
              <a:off x="5262563" y="4718051"/>
              <a:ext cx="236538" cy="204788"/>
            </a:xfrm>
            <a:custGeom>
              <a:avLst/>
              <a:gdLst>
                <a:gd name="T0" fmla="*/ 53 w 63"/>
                <a:gd name="T1" fmla="*/ 7 h 55"/>
                <a:gd name="T2" fmla="*/ 50 w 63"/>
                <a:gd name="T3" fmla="*/ 7 h 55"/>
                <a:gd name="T4" fmla="*/ 50 w 63"/>
                <a:gd name="T5" fmla="*/ 7 h 55"/>
                <a:gd name="T6" fmla="*/ 47 w 63"/>
                <a:gd name="T7" fmla="*/ 2 h 55"/>
                <a:gd name="T8" fmla="*/ 43 w 63"/>
                <a:gd name="T9" fmla="*/ 0 h 55"/>
                <a:gd name="T10" fmla="*/ 20 w 63"/>
                <a:gd name="T11" fmla="*/ 0 h 55"/>
                <a:gd name="T12" fmla="*/ 16 w 63"/>
                <a:gd name="T13" fmla="*/ 2 h 55"/>
                <a:gd name="T14" fmla="*/ 13 w 63"/>
                <a:gd name="T15" fmla="*/ 7 h 55"/>
                <a:gd name="T16" fmla="*/ 13 w 63"/>
                <a:gd name="T17" fmla="*/ 7 h 55"/>
                <a:gd name="T18" fmla="*/ 10 w 63"/>
                <a:gd name="T19" fmla="*/ 7 h 55"/>
                <a:gd name="T20" fmla="*/ 0 w 63"/>
                <a:gd name="T21" fmla="*/ 18 h 55"/>
                <a:gd name="T22" fmla="*/ 0 w 63"/>
                <a:gd name="T23" fmla="*/ 44 h 55"/>
                <a:gd name="T24" fmla="*/ 10 w 63"/>
                <a:gd name="T25" fmla="*/ 55 h 55"/>
                <a:gd name="T26" fmla="*/ 53 w 63"/>
                <a:gd name="T27" fmla="*/ 55 h 55"/>
                <a:gd name="T28" fmla="*/ 63 w 63"/>
                <a:gd name="T29" fmla="*/ 44 h 55"/>
                <a:gd name="T30" fmla="*/ 63 w 63"/>
                <a:gd name="T31" fmla="*/ 18 h 55"/>
                <a:gd name="T32" fmla="*/ 53 w 63"/>
                <a:gd name="T33" fmla="*/ 7 h 55"/>
                <a:gd name="T34" fmla="*/ 31 w 63"/>
                <a:gd name="T35" fmla="*/ 46 h 55"/>
                <a:gd name="T36" fmla="*/ 16 w 63"/>
                <a:gd name="T37" fmla="*/ 31 h 55"/>
                <a:gd name="T38" fmla="*/ 31 w 63"/>
                <a:gd name="T39" fmla="*/ 16 h 55"/>
                <a:gd name="T40" fmla="*/ 47 w 63"/>
                <a:gd name="T41" fmla="*/ 31 h 55"/>
                <a:gd name="T42" fmla="*/ 31 w 63"/>
                <a:gd name="T43" fmla="*/ 46 h 55"/>
                <a:gd name="T44" fmla="*/ 10 w 63"/>
                <a:gd name="T45" fmla="*/ 21 h 55"/>
                <a:gd name="T46" fmla="*/ 6 w 63"/>
                <a:gd name="T47" fmla="*/ 17 h 55"/>
                <a:gd name="T48" fmla="*/ 10 w 63"/>
                <a:gd name="T49" fmla="*/ 13 h 55"/>
                <a:gd name="T50" fmla="*/ 14 w 63"/>
                <a:gd name="T51" fmla="*/ 17 h 55"/>
                <a:gd name="T52" fmla="*/ 10 w 63"/>
                <a:gd name="T5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5">
                  <a:moveTo>
                    <a:pt x="53" y="7"/>
                  </a:moveTo>
                  <a:cubicBezTo>
                    <a:pt x="50" y="7"/>
                    <a:pt x="50" y="7"/>
                    <a:pt x="50" y="7"/>
                  </a:cubicBezTo>
                  <a:cubicBezTo>
                    <a:pt x="50" y="7"/>
                    <a:pt x="50" y="7"/>
                    <a:pt x="50" y="7"/>
                  </a:cubicBezTo>
                  <a:cubicBezTo>
                    <a:pt x="47" y="2"/>
                    <a:pt x="47" y="2"/>
                    <a:pt x="47" y="2"/>
                  </a:cubicBezTo>
                  <a:cubicBezTo>
                    <a:pt x="46" y="1"/>
                    <a:pt x="45" y="0"/>
                    <a:pt x="43" y="0"/>
                  </a:cubicBezTo>
                  <a:cubicBezTo>
                    <a:pt x="20" y="0"/>
                    <a:pt x="20" y="0"/>
                    <a:pt x="20" y="0"/>
                  </a:cubicBezTo>
                  <a:cubicBezTo>
                    <a:pt x="18" y="0"/>
                    <a:pt x="17" y="1"/>
                    <a:pt x="16" y="2"/>
                  </a:cubicBezTo>
                  <a:cubicBezTo>
                    <a:pt x="13" y="7"/>
                    <a:pt x="13" y="7"/>
                    <a:pt x="13" y="7"/>
                  </a:cubicBezTo>
                  <a:cubicBezTo>
                    <a:pt x="13" y="7"/>
                    <a:pt x="13" y="7"/>
                    <a:pt x="13" y="7"/>
                  </a:cubicBezTo>
                  <a:cubicBezTo>
                    <a:pt x="10" y="7"/>
                    <a:pt x="10" y="7"/>
                    <a:pt x="10" y="7"/>
                  </a:cubicBezTo>
                  <a:cubicBezTo>
                    <a:pt x="4" y="7"/>
                    <a:pt x="0" y="12"/>
                    <a:pt x="0" y="18"/>
                  </a:cubicBezTo>
                  <a:cubicBezTo>
                    <a:pt x="0" y="44"/>
                    <a:pt x="0" y="44"/>
                    <a:pt x="0" y="44"/>
                  </a:cubicBezTo>
                  <a:cubicBezTo>
                    <a:pt x="0" y="50"/>
                    <a:pt x="4" y="55"/>
                    <a:pt x="10" y="55"/>
                  </a:cubicBezTo>
                  <a:cubicBezTo>
                    <a:pt x="53" y="55"/>
                    <a:pt x="53" y="55"/>
                    <a:pt x="53" y="55"/>
                  </a:cubicBezTo>
                  <a:cubicBezTo>
                    <a:pt x="59" y="55"/>
                    <a:pt x="63" y="50"/>
                    <a:pt x="63" y="44"/>
                  </a:cubicBezTo>
                  <a:cubicBezTo>
                    <a:pt x="63" y="18"/>
                    <a:pt x="63" y="18"/>
                    <a:pt x="63" y="18"/>
                  </a:cubicBezTo>
                  <a:cubicBezTo>
                    <a:pt x="63" y="12"/>
                    <a:pt x="59" y="7"/>
                    <a:pt x="53" y="7"/>
                  </a:cubicBezTo>
                  <a:close/>
                  <a:moveTo>
                    <a:pt x="31" y="46"/>
                  </a:moveTo>
                  <a:cubicBezTo>
                    <a:pt x="23" y="46"/>
                    <a:pt x="16" y="39"/>
                    <a:pt x="16" y="31"/>
                  </a:cubicBezTo>
                  <a:cubicBezTo>
                    <a:pt x="16" y="23"/>
                    <a:pt x="23" y="16"/>
                    <a:pt x="31" y="16"/>
                  </a:cubicBezTo>
                  <a:cubicBezTo>
                    <a:pt x="40" y="16"/>
                    <a:pt x="47" y="23"/>
                    <a:pt x="47" y="31"/>
                  </a:cubicBezTo>
                  <a:cubicBezTo>
                    <a:pt x="47" y="39"/>
                    <a:pt x="40" y="46"/>
                    <a:pt x="31" y="46"/>
                  </a:cubicBezTo>
                  <a:close/>
                  <a:moveTo>
                    <a:pt x="10" y="21"/>
                  </a:moveTo>
                  <a:cubicBezTo>
                    <a:pt x="8" y="21"/>
                    <a:pt x="6" y="19"/>
                    <a:pt x="6" y="17"/>
                  </a:cubicBezTo>
                  <a:cubicBezTo>
                    <a:pt x="6" y="15"/>
                    <a:pt x="8" y="13"/>
                    <a:pt x="10" y="13"/>
                  </a:cubicBezTo>
                  <a:cubicBezTo>
                    <a:pt x="12" y="13"/>
                    <a:pt x="14" y="15"/>
                    <a:pt x="14" y="17"/>
                  </a:cubicBezTo>
                  <a:cubicBezTo>
                    <a:pt x="14" y="19"/>
                    <a:pt x="12" y="21"/>
                    <a:pt x="1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5" name="Group 44"/>
          <p:cNvGrpSpPr/>
          <p:nvPr/>
        </p:nvGrpSpPr>
        <p:grpSpPr>
          <a:xfrm>
            <a:off x="7510434" y="1905750"/>
            <a:ext cx="332130" cy="334111"/>
            <a:chOff x="8931275" y="3716338"/>
            <a:chExt cx="430213" cy="434975"/>
          </a:xfrm>
          <a:solidFill>
            <a:schemeClr val="bg1"/>
          </a:solidFill>
        </p:grpSpPr>
        <p:sp>
          <p:nvSpPr>
            <p:cNvPr id="46" name="Freeform 45"/>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8" name="Group 47"/>
          <p:cNvGrpSpPr/>
          <p:nvPr/>
        </p:nvGrpSpPr>
        <p:grpSpPr>
          <a:xfrm>
            <a:off x="5370456" y="1867294"/>
            <a:ext cx="420744" cy="411023"/>
            <a:chOff x="6276975" y="4392613"/>
            <a:chExt cx="481013" cy="469900"/>
          </a:xfrm>
          <a:solidFill>
            <a:schemeClr val="bg1"/>
          </a:solidFill>
        </p:grpSpPr>
        <p:sp>
          <p:nvSpPr>
            <p:cNvPr id="49" name="Freeform 48"/>
            <p:cNvSpPr>
              <a:spLocks noEditPoints="1"/>
            </p:cNvSpPr>
            <p:nvPr/>
          </p:nvSpPr>
          <p:spPr bwMode="auto">
            <a:xfrm>
              <a:off x="6276975" y="4392613"/>
              <a:ext cx="481013" cy="469900"/>
            </a:xfrm>
            <a:custGeom>
              <a:avLst/>
              <a:gdLst>
                <a:gd name="T0" fmla="*/ 121 w 128"/>
                <a:gd name="T1" fmla="*/ 121 h 125"/>
                <a:gd name="T2" fmla="*/ 110 w 128"/>
                <a:gd name="T3" fmla="*/ 125 h 125"/>
                <a:gd name="T4" fmla="*/ 98 w 128"/>
                <a:gd name="T5" fmla="*/ 121 h 125"/>
                <a:gd name="T6" fmla="*/ 78 w 128"/>
                <a:gd name="T7" fmla="*/ 101 h 125"/>
                <a:gd name="T8" fmla="*/ 54 w 128"/>
                <a:gd name="T9" fmla="*/ 107 h 125"/>
                <a:gd name="T10" fmla="*/ 0 w 128"/>
                <a:gd name="T11" fmla="*/ 54 h 125"/>
                <a:gd name="T12" fmla="*/ 54 w 128"/>
                <a:gd name="T13" fmla="*/ 0 h 125"/>
                <a:gd name="T14" fmla="*/ 107 w 128"/>
                <a:gd name="T15" fmla="*/ 54 h 125"/>
                <a:gd name="T16" fmla="*/ 102 w 128"/>
                <a:gd name="T17" fmla="*/ 78 h 125"/>
                <a:gd name="T18" fmla="*/ 121 w 128"/>
                <a:gd name="T19" fmla="*/ 97 h 125"/>
                <a:gd name="T20" fmla="*/ 121 w 128"/>
                <a:gd name="T21" fmla="*/ 121 h 125"/>
                <a:gd name="T22" fmla="*/ 54 w 128"/>
                <a:gd name="T23" fmla="*/ 97 h 125"/>
                <a:gd name="T24" fmla="*/ 98 w 128"/>
                <a:gd name="T25" fmla="*/ 54 h 125"/>
                <a:gd name="T26" fmla="*/ 54 w 128"/>
                <a:gd name="T27" fmla="*/ 10 h 125"/>
                <a:gd name="T28" fmla="*/ 10 w 128"/>
                <a:gd name="T29" fmla="*/ 54 h 125"/>
                <a:gd name="T30" fmla="*/ 54 w 128"/>
                <a:gd name="T31"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25">
                  <a:moveTo>
                    <a:pt x="121" y="121"/>
                  </a:moveTo>
                  <a:cubicBezTo>
                    <a:pt x="118" y="124"/>
                    <a:pt x="114" y="125"/>
                    <a:pt x="110" y="125"/>
                  </a:cubicBezTo>
                  <a:cubicBezTo>
                    <a:pt x="105" y="125"/>
                    <a:pt x="101" y="124"/>
                    <a:pt x="98" y="121"/>
                  </a:cubicBezTo>
                  <a:cubicBezTo>
                    <a:pt x="78" y="101"/>
                    <a:pt x="78" y="101"/>
                    <a:pt x="78" y="101"/>
                  </a:cubicBezTo>
                  <a:cubicBezTo>
                    <a:pt x="71" y="105"/>
                    <a:pt x="63" y="107"/>
                    <a:pt x="54" y="107"/>
                  </a:cubicBezTo>
                  <a:cubicBezTo>
                    <a:pt x="24" y="107"/>
                    <a:pt x="0" y="83"/>
                    <a:pt x="0" y="54"/>
                  </a:cubicBezTo>
                  <a:cubicBezTo>
                    <a:pt x="0" y="24"/>
                    <a:pt x="24" y="0"/>
                    <a:pt x="54" y="0"/>
                  </a:cubicBezTo>
                  <a:cubicBezTo>
                    <a:pt x="83" y="0"/>
                    <a:pt x="107" y="24"/>
                    <a:pt x="107" y="54"/>
                  </a:cubicBezTo>
                  <a:cubicBezTo>
                    <a:pt x="107" y="62"/>
                    <a:pt x="105" y="71"/>
                    <a:pt x="102" y="78"/>
                  </a:cubicBezTo>
                  <a:cubicBezTo>
                    <a:pt x="121" y="97"/>
                    <a:pt x="121" y="97"/>
                    <a:pt x="121" y="97"/>
                  </a:cubicBezTo>
                  <a:cubicBezTo>
                    <a:pt x="128" y="104"/>
                    <a:pt x="128" y="114"/>
                    <a:pt x="121" y="121"/>
                  </a:cubicBezTo>
                  <a:close/>
                  <a:moveTo>
                    <a:pt x="54" y="97"/>
                  </a:moveTo>
                  <a:cubicBezTo>
                    <a:pt x="78" y="97"/>
                    <a:pt x="98" y="78"/>
                    <a:pt x="98" y="54"/>
                  </a:cubicBezTo>
                  <a:cubicBezTo>
                    <a:pt x="98" y="29"/>
                    <a:pt x="78" y="10"/>
                    <a:pt x="54" y="10"/>
                  </a:cubicBezTo>
                  <a:cubicBezTo>
                    <a:pt x="30" y="10"/>
                    <a:pt x="10" y="29"/>
                    <a:pt x="10" y="54"/>
                  </a:cubicBezTo>
                  <a:cubicBezTo>
                    <a:pt x="10" y="78"/>
                    <a:pt x="30" y="97"/>
                    <a:pt x="54"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6378575" y="4581526"/>
              <a:ext cx="200025" cy="146050"/>
            </a:xfrm>
            <a:custGeom>
              <a:avLst/>
              <a:gdLst>
                <a:gd name="T0" fmla="*/ 39 w 53"/>
                <a:gd name="T1" fmla="*/ 0 h 39"/>
                <a:gd name="T2" fmla="*/ 32 w 53"/>
                <a:gd name="T3" fmla="*/ 0 h 39"/>
                <a:gd name="T4" fmla="*/ 30 w 53"/>
                <a:gd name="T5" fmla="*/ 4 h 39"/>
                <a:gd name="T6" fmla="*/ 32 w 53"/>
                <a:gd name="T7" fmla="*/ 25 h 39"/>
                <a:gd name="T8" fmla="*/ 27 w 53"/>
                <a:gd name="T9" fmla="*/ 32 h 39"/>
                <a:gd name="T10" fmla="*/ 22 w 53"/>
                <a:gd name="T11" fmla="*/ 25 h 39"/>
                <a:gd name="T12" fmla="*/ 25 w 53"/>
                <a:gd name="T13" fmla="*/ 5 h 39"/>
                <a:gd name="T14" fmla="*/ 23 w 53"/>
                <a:gd name="T15" fmla="*/ 0 h 39"/>
                <a:gd name="T16" fmla="*/ 15 w 53"/>
                <a:gd name="T17" fmla="*/ 0 h 39"/>
                <a:gd name="T18" fmla="*/ 15 w 53"/>
                <a:gd name="T19" fmla="*/ 0 h 39"/>
                <a:gd name="T20" fmla="*/ 1 w 53"/>
                <a:gd name="T21" fmla="*/ 12 h 39"/>
                <a:gd name="T22" fmla="*/ 3 w 53"/>
                <a:gd name="T23" fmla="*/ 32 h 39"/>
                <a:gd name="T24" fmla="*/ 27 w 53"/>
                <a:gd name="T25" fmla="*/ 39 h 39"/>
                <a:gd name="T26" fmla="*/ 51 w 53"/>
                <a:gd name="T27" fmla="*/ 32 h 39"/>
                <a:gd name="T28" fmla="*/ 52 w 53"/>
                <a:gd name="T29" fmla="*/ 11 h 39"/>
                <a:gd name="T30" fmla="*/ 39 w 53"/>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9">
                  <a:moveTo>
                    <a:pt x="39" y="0"/>
                  </a:moveTo>
                  <a:cubicBezTo>
                    <a:pt x="32" y="0"/>
                    <a:pt x="32" y="0"/>
                    <a:pt x="32" y="0"/>
                  </a:cubicBezTo>
                  <a:cubicBezTo>
                    <a:pt x="32" y="0"/>
                    <a:pt x="32" y="3"/>
                    <a:pt x="30" y="4"/>
                  </a:cubicBezTo>
                  <a:cubicBezTo>
                    <a:pt x="30" y="4"/>
                    <a:pt x="33" y="20"/>
                    <a:pt x="32" y="25"/>
                  </a:cubicBezTo>
                  <a:cubicBezTo>
                    <a:pt x="31" y="27"/>
                    <a:pt x="29" y="32"/>
                    <a:pt x="27" y="32"/>
                  </a:cubicBezTo>
                  <a:cubicBezTo>
                    <a:pt x="24" y="32"/>
                    <a:pt x="22" y="27"/>
                    <a:pt x="22" y="25"/>
                  </a:cubicBezTo>
                  <a:cubicBezTo>
                    <a:pt x="21" y="20"/>
                    <a:pt x="25" y="5"/>
                    <a:pt x="25" y="5"/>
                  </a:cubicBezTo>
                  <a:cubicBezTo>
                    <a:pt x="24" y="4"/>
                    <a:pt x="23" y="3"/>
                    <a:pt x="23" y="0"/>
                  </a:cubicBezTo>
                  <a:cubicBezTo>
                    <a:pt x="15" y="0"/>
                    <a:pt x="15" y="0"/>
                    <a:pt x="15" y="0"/>
                  </a:cubicBezTo>
                  <a:cubicBezTo>
                    <a:pt x="15" y="0"/>
                    <a:pt x="15" y="0"/>
                    <a:pt x="15" y="0"/>
                  </a:cubicBezTo>
                  <a:cubicBezTo>
                    <a:pt x="7" y="0"/>
                    <a:pt x="0" y="5"/>
                    <a:pt x="1" y="12"/>
                  </a:cubicBezTo>
                  <a:cubicBezTo>
                    <a:pt x="3" y="32"/>
                    <a:pt x="3" y="32"/>
                    <a:pt x="3" y="32"/>
                  </a:cubicBezTo>
                  <a:cubicBezTo>
                    <a:pt x="10" y="36"/>
                    <a:pt x="18" y="39"/>
                    <a:pt x="27" y="39"/>
                  </a:cubicBezTo>
                  <a:cubicBezTo>
                    <a:pt x="36" y="39"/>
                    <a:pt x="44" y="36"/>
                    <a:pt x="51" y="32"/>
                  </a:cubicBezTo>
                  <a:cubicBezTo>
                    <a:pt x="52" y="11"/>
                    <a:pt x="52" y="11"/>
                    <a:pt x="52" y="11"/>
                  </a:cubicBezTo>
                  <a:cubicBezTo>
                    <a:pt x="53" y="5"/>
                    <a:pt x="46"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Oval 50"/>
            <p:cNvSpPr>
              <a:spLocks noChangeArrowheads="1"/>
            </p:cNvSpPr>
            <p:nvPr/>
          </p:nvSpPr>
          <p:spPr bwMode="auto">
            <a:xfrm>
              <a:off x="6427788" y="4460876"/>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2" name="TextBox 51"/>
          <p:cNvSpPr txBox="1"/>
          <p:nvPr/>
        </p:nvSpPr>
        <p:spPr>
          <a:xfrm>
            <a:off x="933450" y="4205288"/>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1D48F"/>
                </a:solidFill>
                <a:latin typeface="+mj-lt"/>
                <a:cs typeface="+mn-cs"/>
              </a:rPr>
              <a:t>TEXT</a:t>
            </a:r>
          </a:p>
        </p:txBody>
      </p:sp>
      <p:sp>
        <p:nvSpPr>
          <p:cNvPr id="53" name="TextBox 52"/>
          <p:cNvSpPr txBox="1"/>
          <p:nvPr/>
        </p:nvSpPr>
        <p:spPr>
          <a:xfrm>
            <a:off x="2989263" y="420528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54" name="TextBox 53"/>
          <p:cNvSpPr txBox="1"/>
          <p:nvPr/>
        </p:nvSpPr>
        <p:spPr>
          <a:xfrm>
            <a:off x="5046663" y="420528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55" name="TextBox 54"/>
          <p:cNvSpPr txBox="1"/>
          <p:nvPr/>
        </p:nvSpPr>
        <p:spPr>
          <a:xfrm>
            <a:off x="7104063" y="420528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108567" name="TextBox 5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9" name="TextBox 5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724400" y="1746250"/>
            <a:ext cx="1952625" cy="1016000"/>
          </a:xfrm>
          <a:prstGeom prst="rect">
            <a:avLst/>
          </a:prstGeom>
          <a:noFill/>
        </p:spPr>
        <p:txBody>
          <a:bodyPr>
            <a:spAutoFit/>
          </a:bodyPr>
          <a:lstStyle/>
          <a:p>
            <a:pPr fontAlgn="auto">
              <a:spcBef>
                <a:spcPts val="0"/>
              </a:spcBef>
              <a:spcAft>
                <a:spcPts val="0"/>
              </a:spcAft>
              <a:defRPr/>
            </a:pPr>
            <a:r>
              <a:rPr lang="en-US" sz="6000">
                <a:solidFill>
                  <a:schemeClr val="bg1"/>
                </a:solidFill>
                <a:latin typeface="+mj-lt"/>
                <a:cs typeface="+mn-cs"/>
              </a:rPr>
              <a:t>COFFEE</a:t>
            </a:r>
          </a:p>
        </p:txBody>
      </p:sp>
      <p:sp>
        <p:nvSpPr>
          <p:cNvPr id="3" name="TextBox 2"/>
          <p:cNvSpPr txBox="1"/>
          <p:nvPr/>
        </p:nvSpPr>
        <p:spPr>
          <a:xfrm>
            <a:off x="5562600" y="2381250"/>
            <a:ext cx="1752600" cy="1016000"/>
          </a:xfrm>
          <a:prstGeom prst="rect">
            <a:avLst/>
          </a:prstGeom>
          <a:noFill/>
        </p:spPr>
        <p:txBody>
          <a:bodyPr>
            <a:spAutoFit/>
          </a:bodyPr>
          <a:lstStyle/>
          <a:p>
            <a:pPr fontAlgn="auto">
              <a:spcBef>
                <a:spcPts val="0"/>
              </a:spcBef>
              <a:spcAft>
                <a:spcPts val="0"/>
              </a:spcAft>
              <a:defRPr/>
            </a:pPr>
            <a:r>
              <a:rPr lang="en-US" sz="6000">
                <a:solidFill>
                  <a:schemeClr val="bg1">
                    <a:lumMod val="95000"/>
                  </a:schemeClr>
                </a:solidFill>
                <a:latin typeface="+mj-lt"/>
                <a:cs typeface="+mn-cs"/>
              </a:rPr>
              <a:t>BREAK</a:t>
            </a:r>
          </a:p>
        </p:txBody>
      </p:sp>
      <p:grpSp>
        <p:nvGrpSpPr>
          <p:cNvPr id="109572" name="Group 16"/>
          <p:cNvGrpSpPr>
            <a:grpSpLocks/>
          </p:cNvGrpSpPr>
          <p:nvPr/>
        </p:nvGrpSpPr>
        <p:grpSpPr bwMode="auto">
          <a:xfrm>
            <a:off x="1306513" y="985838"/>
            <a:ext cx="2743200" cy="3171825"/>
            <a:chOff x="1143000" y="498278"/>
            <a:chExt cx="3200400" cy="3698953"/>
          </a:xfrm>
        </p:grpSpPr>
        <p:sp>
          <p:nvSpPr>
            <p:cNvPr id="11" name="Freeform 10"/>
            <p:cNvSpPr>
              <a:spLocks/>
            </p:cNvSpPr>
            <p:nvPr/>
          </p:nvSpPr>
          <p:spPr bwMode="auto">
            <a:xfrm>
              <a:off x="1330060" y="3863992"/>
              <a:ext cx="2318808" cy="333239"/>
            </a:xfrm>
            <a:custGeom>
              <a:avLst/>
              <a:gdLst>
                <a:gd name="T0" fmla="*/ 21 w 147"/>
                <a:gd name="T1" fmla="*/ 21 h 21"/>
                <a:gd name="T2" fmla="*/ 126 w 147"/>
                <a:gd name="T3" fmla="*/ 21 h 21"/>
                <a:gd name="T4" fmla="*/ 147 w 147"/>
                <a:gd name="T5" fmla="*/ 0 h 21"/>
                <a:gd name="T6" fmla="*/ 0 w 147"/>
                <a:gd name="T7" fmla="*/ 0 h 21"/>
                <a:gd name="T8" fmla="*/ 21 w 147"/>
                <a:gd name="T9" fmla="*/ 21 h 21"/>
              </a:gdLst>
              <a:ahLst/>
              <a:cxnLst>
                <a:cxn ang="0">
                  <a:pos x="T0" y="T1"/>
                </a:cxn>
                <a:cxn ang="0">
                  <a:pos x="T2" y="T3"/>
                </a:cxn>
                <a:cxn ang="0">
                  <a:pos x="T4" y="T5"/>
                </a:cxn>
                <a:cxn ang="0">
                  <a:pos x="T6" y="T7"/>
                </a:cxn>
                <a:cxn ang="0">
                  <a:pos x="T8" y="T9"/>
                </a:cxn>
              </a:cxnLst>
              <a:rect l="0" t="0" r="r" b="b"/>
              <a:pathLst>
                <a:path w="147" h="21">
                  <a:moveTo>
                    <a:pt x="21" y="21"/>
                  </a:moveTo>
                  <a:cubicBezTo>
                    <a:pt x="126" y="21"/>
                    <a:pt x="126" y="21"/>
                    <a:pt x="126" y="21"/>
                  </a:cubicBezTo>
                  <a:cubicBezTo>
                    <a:pt x="138" y="21"/>
                    <a:pt x="147" y="12"/>
                    <a:pt x="147" y="0"/>
                  </a:cubicBezTo>
                  <a:cubicBezTo>
                    <a:pt x="0" y="0"/>
                    <a:pt x="0" y="0"/>
                    <a:pt x="0" y="0"/>
                  </a:cubicBezTo>
                  <a:cubicBezTo>
                    <a:pt x="0" y="12"/>
                    <a:pt x="10" y="21"/>
                    <a:pt x="21" y="21"/>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09574" name="Freeform 11"/>
            <p:cNvSpPr>
              <a:spLocks noEditPoints="1"/>
            </p:cNvSpPr>
            <p:nvPr/>
          </p:nvSpPr>
          <p:spPr bwMode="auto">
            <a:xfrm>
              <a:off x="1143000" y="2099274"/>
              <a:ext cx="3200400" cy="1690394"/>
            </a:xfrm>
            <a:custGeom>
              <a:avLst/>
              <a:gdLst>
                <a:gd name="T0" fmla="*/ 2916621 w 203"/>
                <a:gd name="T1" fmla="*/ 442346 h 107"/>
                <a:gd name="T2" fmla="*/ 2680138 w 203"/>
                <a:gd name="T3" fmla="*/ 426548 h 107"/>
                <a:gd name="T4" fmla="*/ 2695903 w 203"/>
                <a:gd name="T5" fmla="*/ 94788 h 107"/>
                <a:gd name="T6" fmla="*/ 2601310 w 203"/>
                <a:gd name="T7" fmla="*/ 0 h 107"/>
                <a:gd name="T8" fmla="*/ 94593 w 203"/>
                <a:gd name="T9" fmla="*/ 0 h 107"/>
                <a:gd name="T10" fmla="*/ 0 w 203"/>
                <a:gd name="T11" fmla="*/ 94788 h 107"/>
                <a:gd name="T12" fmla="*/ 504497 w 203"/>
                <a:gd name="T13" fmla="*/ 1658798 h 107"/>
                <a:gd name="T14" fmla="*/ 583324 w 203"/>
                <a:gd name="T15" fmla="*/ 1690394 h 107"/>
                <a:gd name="T16" fmla="*/ 2112579 w 203"/>
                <a:gd name="T17" fmla="*/ 1690394 h 107"/>
                <a:gd name="T18" fmla="*/ 2191407 w 203"/>
                <a:gd name="T19" fmla="*/ 1658798 h 107"/>
                <a:gd name="T20" fmla="*/ 2380593 w 203"/>
                <a:gd name="T21" fmla="*/ 1390231 h 107"/>
                <a:gd name="T22" fmla="*/ 2459421 w 203"/>
                <a:gd name="T23" fmla="*/ 1437625 h 107"/>
                <a:gd name="T24" fmla="*/ 2601310 w 203"/>
                <a:gd name="T25" fmla="*/ 1469221 h 107"/>
                <a:gd name="T26" fmla="*/ 3074276 w 203"/>
                <a:gd name="T27" fmla="*/ 1121663 h 107"/>
                <a:gd name="T28" fmla="*/ 2916621 w 203"/>
                <a:gd name="T29" fmla="*/ 442346 h 107"/>
                <a:gd name="T30" fmla="*/ 2065283 w 203"/>
                <a:gd name="T31" fmla="*/ 1500817 h 107"/>
                <a:gd name="T32" fmla="*/ 630621 w 203"/>
                <a:gd name="T33" fmla="*/ 1500817 h 107"/>
                <a:gd name="T34" fmla="*/ 204952 w 203"/>
                <a:gd name="T35" fmla="*/ 189577 h 107"/>
                <a:gd name="T36" fmla="*/ 2506717 w 203"/>
                <a:gd name="T37" fmla="*/ 189577 h 107"/>
                <a:gd name="T38" fmla="*/ 2065283 w 203"/>
                <a:gd name="T39" fmla="*/ 1500817 h 107"/>
                <a:gd name="T40" fmla="*/ 2900855 w 203"/>
                <a:gd name="T41" fmla="*/ 1042673 h 107"/>
                <a:gd name="T42" fmla="*/ 2538248 w 203"/>
                <a:gd name="T43" fmla="*/ 1263846 h 107"/>
                <a:gd name="T44" fmla="*/ 2475186 w 203"/>
                <a:gd name="T45" fmla="*/ 1200654 h 107"/>
                <a:gd name="T46" fmla="*/ 2648607 w 203"/>
                <a:gd name="T47" fmla="*/ 631923 h 107"/>
                <a:gd name="T48" fmla="*/ 2837793 w 203"/>
                <a:gd name="T49" fmla="*/ 616125 h 107"/>
                <a:gd name="T50" fmla="*/ 2900855 w 203"/>
                <a:gd name="T51" fmla="*/ 1042673 h 1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03" h="107">
                  <a:moveTo>
                    <a:pt x="185" y="28"/>
                  </a:moveTo>
                  <a:cubicBezTo>
                    <a:pt x="180" y="26"/>
                    <a:pt x="175" y="25"/>
                    <a:pt x="170" y="27"/>
                  </a:cubicBezTo>
                  <a:cubicBezTo>
                    <a:pt x="171" y="20"/>
                    <a:pt x="171" y="13"/>
                    <a:pt x="171" y="6"/>
                  </a:cubicBezTo>
                  <a:cubicBezTo>
                    <a:pt x="171" y="2"/>
                    <a:pt x="168" y="0"/>
                    <a:pt x="165" y="0"/>
                  </a:cubicBezTo>
                  <a:cubicBezTo>
                    <a:pt x="6" y="0"/>
                    <a:pt x="6" y="0"/>
                    <a:pt x="6" y="0"/>
                  </a:cubicBezTo>
                  <a:cubicBezTo>
                    <a:pt x="3" y="0"/>
                    <a:pt x="0" y="2"/>
                    <a:pt x="0" y="6"/>
                  </a:cubicBezTo>
                  <a:cubicBezTo>
                    <a:pt x="0" y="45"/>
                    <a:pt x="12" y="81"/>
                    <a:pt x="32" y="105"/>
                  </a:cubicBezTo>
                  <a:cubicBezTo>
                    <a:pt x="34" y="107"/>
                    <a:pt x="35" y="107"/>
                    <a:pt x="37" y="107"/>
                  </a:cubicBezTo>
                  <a:cubicBezTo>
                    <a:pt x="134" y="107"/>
                    <a:pt x="134" y="107"/>
                    <a:pt x="134" y="107"/>
                  </a:cubicBezTo>
                  <a:cubicBezTo>
                    <a:pt x="136" y="107"/>
                    <a:pt x="138" y="107"/>
                    <a:pt x="139" y="105"/>
                  </a:cubicBezTo>
                  <a:cubicBezTo>
                    <a:pt x="143" y="100"/>
                    <a:pt x="147" y="94"/>
                    <a:pt x="151" y="88"/>
                  </a:cubicBezTo>
                  <a:cubicBezTo>
                    <a:pt x="152" y="89"/>
                    <a:pt x="154" y="90"/>
                    <a:pt x="156" y="91"/>
                  </a:cubicBezTo>
                  <a:cubicBezTo>
                    <a:pt x="159" y="92"/>
                    <a:pt x="162" y="93"/>
                    <a:pt x="165" y="93"/>
                  </a:cubicBezTo>
                  <a:cubicBezTo>
                    <a:pt x="176" y="93"/>
                    <a:pt x="189" y="84"/>
                    <a:pt x="195" y="71"/>
                  </a:cubicBezTo>
                  <a:cubicBezTo>
                    <a:pt x="203" y="54"/>
                    <a:pt x="198" y="34"/>
                    <a:pt x="185" y="28"/>
                  </a:cubicBezTo>
                  <a:close/>
                  <a:moveTo>
                    <a:pt x="131" y="95"/>
                  </a:moveTo>
                  <a:cubicBezTo>
                    <a:pt x="40" y="95"/>
                    <a:pt x="40" y="95"/>
                    <a:pt x="40" y="95"/>
                  </a:cubicBezTo>
                  <a:cubicBezTo>
                    <a:pt x="23" y="75"/>
                    <a:pt x="14" y="45"/>
                    <a:pt x="13" y="12"/>
                  </a:cubicBezTo>
                  <a:cubicBezTo>
                    <a:pt x="159" y="12"/>
                    <a:pt x="159" y="12"/>
                    <a:pt x="159" y="12"/>
                  </a:cubicBezTo>
                  <a:cubicBezTo>
                    <a:pt x="158" y="45"/>
                    <a:pt x="148" y="75"/>
                    <a:pt x="131" y="95"/>
                  </a:cubicBezTo>
                  <a:close/>
                  <a:moveTo>
                    <a:pt x="184" y="66"/>
                  </a:moveTo>
                  <a:cubicBezTo>
                    <a:pt x="179" y="77"/>
                    <a:pt x="168" y="83"/>
                    <a:pt x="161" y="80"/>
                  </a:cubicBezTo>
                  <a:cubicBezTo>
                    <a:pt x="159" y="79"/>
                    <a:pt x="158" y="78"/>
                    <a:pt x="157" y="76"/>
                  </a:cubicBezTo>
                  <a:cubicBezTo>
                    <a:pt x="162" y="65"/>
                    <a:pt x="165" y="53"/>
                    <a:pt x="168" y="40"/>
                  </a:cubicBezTo>
                  <a:cubicBezTo>
                    <a:pt x="171" y="39"/>
                    <a:pt x="175" y="37"/>
                    <a:pt x="180" y="39"/>
                  </a:cubicBezTo>
                  <a:cubicBezTo>
                    <a:pt x="187" y="43"/>
                    <a:pt x="189" y="55"/>
                    <a:pt x="184" y="6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575" name="Freeform 12"/>
            <p:cNvSpPr>
              <a:spLocks/>
            </p:cNvSpPr>
            <p:nvPr/>
          </p:nvSpPr>
          <p:spPr bwMode="auto">
            <a:xfrm>
              <a:off x="1503796" y="2607060"/>
              <a:ext cx="1971020" cy="861901"/>
            </a:xfrm>
            <a:custGeom>
              <a:avLst/>
              <a:gdLst>
                <a:gd name="T0" fmla="*/ 0 w 125"/>
                <a:gd name="T1" fmla="*/ 0 h 55"/>
                <a:gd name="T2" fmla="*/ 331131 w 125"/>
                <a:gd name="T3" fmla="*/ 861901 h 55"/>
                <a:gd name="T4" fmla="*/ 1639889 w 125"/>
                <a:gd name="T5" fmla="*/ 861901 h 55"/>
                <a:gd name="T6" fmla="*/ 1971020 w 125"/>
                <a:gd name="T7" fmla="*/ 0 h 55"/>
                <a:gd name="T8" fmla="*/ 0 w 125"/>
                <a:gd name="T9" fmla="*/ 0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 h="55">
                  <a:moveTo>
                    <a:pt x="0" y="0"/>
                  </a:moveTo>
                  <a:cubicBezTo>
                    <a:pt x="3" y="21"/>
                    <a:pt x="11" y="40"/>
                    <a:pt x="21" y="55"/>
                  </a:cubicBezTo>
                  <a:cubicBezTo>
                    <a:pt x="104" y="55"/>
                    <a:pt x="104" y="55"/>
                    <a:pt x="104" y="55"/>
                  </a:cubicBezTo>
                  <a:cubicBezTo>
                    <a:pt x="114" y="40"/>
                    <a:pt x="122" y="21"/>
                    <a:pt x="125" y="0"/>
                  </a:cubicBez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576" name="Freeform 13"/>
            <p:cNvSpPr>
              <a:spLocks/>
            </p:cNvSpPr>
            <p:nvPr/>
          </p:nvSpPr>
          <p:spPr bwMode="auto">
            <a:xfrm>
              <a:off x="1784936" y="814570"/>
              <a:ext cx="427611" cy="1075706"/>
            </a:xfrm>
            <a:custGeom>
              <a:avLst/>
              <a:gdLst>
                <a:gd name="T0" fmla="*/ 205887 w 27"/>
                <a:gd name="T1" fmla="*/ 1075706 h 68"/>
                <a:gd name="T2" fmla="*/ 205887 w 27"/>
                <a:gd name="T3" fmla="*/ 806780 h 68"/>
                <a:gd name="T4" fmla="*/ 332586 w 27"/>
                <a:gd name="T5" fmla="*/ 537853 h 68"/>
                <a:gd name="T6" fmla="*/ 411774 w 27"/>
                <a:gd name="T7" fmla="*/ 268927 h 68"/>
                <a:gd name="T8" fmla="*/ 205887 w 27"/>
                <a:gd name="T9" fmla="*/ 0 h 68"/>
                <a:gd name="T10" fmla="*/ 221724 w 27"/>
                <a:gd name="T11" fmla="*/ 268927 h 68"/>
                <a:gd name="T12" fmla="*/ 95025 w 27"/>
                <a:gd name="T13" fmla="*/ 537853 h 68"/>
                <a:gd name="T14" fmla="*/ 15837 w 27"/>
                <a:gd name="T15" fmla="*/ 806780 h 68"/>
                <a:gd name="T16" fmla="*/ 205887 w 27"/>
                <a:gd name="T17" fmla="*/ 1075706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68">
                  <a:moveTo>
                    <a:pt x="13" y="68"/>
                  </a:moveTo>
                  <a:cubicBezTo>
                    <a:pt x="11" y="63"/>
                    <a:pt x="11" y="57"/>
                    <a:pt x="13" y="51"/>
                  </a:cubicBezTo>
                  <a:cubicBezTo>
                    <a:pt x="15" y="46"/>
                    <a:pt x="19" y="40"/>
                    <a:pt x="21" y="34"/>
                  </a:cubicBezTo>
                  <a:cubicBezTo>
                    <a:pt x="24" y="29"/>
                    <a:pt x="27" y="23"/>
                    <a:pt x="26" y="17"/>
                  </a:cubicBezTo>
                  <a:cubicBezTo>
                    <a:pt x="26" y="11"/>
                    <a:pt x="23" y="6"/>
                    <a:pt x="13" y="0"/>
                  </a:cubicBezTo>
                  <a:cubicBezTo>
                    <a:pt x="16" y="6"/>
                    <a:pt x="16" y="11"/>
                    <a:pt x="14" y="17"/>
                  </a:cubicBezTo>
                  <a:cubicBezTo>
                    <a:pt x="12" y="23"/>
                    <a:pt x="8" y="29"/>
                    <a:pt x="6" y="34"/>
                  </a:cubicBezTo>
                  <a:cubicBezTo>
                    <a:pt x="3" y="40"/>
                    <a:pt x="0" y="46"/>
                    <a:pt x="1" y="51"/>
                  </a:cubicBezTo>
                  <a:cubicBezTo>
                    <a:pt x="1" y="57"/>
                    <a:pt x="4" y="63"/>
                    <a:pt x="13" y="68"/>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577" name="Freeform 14"/>
            <p:cNvSpPr>
              <a:spLocks/>
            </p:cNvSpPr>
            <p:nvPr/>
          </p:nvSpPr>
          <p:spPr bwMode="auto">
            <a:xfrm>
              <a:off x="2286000" y="498278"/>
              <a:ext cx="544698" cy="1391998"/>
            </a:xfrm>
            <a:custGeom>
              <a:avLst/>
              <a:gdLst>
                <a:gd name="T0" fmla="*/ 262262 w 27"/>
                <a:gd name="T1" fmla="*/ 1391998 h 68"/>
                <a:gd name="T2" fmla="*/ 262262 w 27"/>
                <a:gd name="T3" fmla="*/ 1043999 h 68"/>
                <a:gd name="T4" fmla="*/ 423654 w 27"/>
                <a:gd name="T5" fmla="*/ 695999 h 68"/>
                <a:gd name="T6" fmla="*/ 524524 w 27"/>
                <a:gd name="T7" fmla="*/ 348000 h 68"/>
                <a:gd name="T8" fmla="*/ 262262 w 27"/>
                <a:gd name="T9" fmla="*/ 0 h 68"/>
                <a:gd name="T10" fmla="*/ 282436 w 27"/>
                <a:gd name="T11" fmla="*/ 348000 h 68"/>
                <a:gd name="T12" fmla="*/ 100870 w 27"/>
                <a:gd name="T13" fmla="*/ 695999 h 68"/>
                <a:gd name="T14" fmla="*/ 0 w 27"/>
                <a:gd name="T15" fmla="*/ 1043999 h 68"/>
                <a:gd name="T16" fmla="*/ 262262 w 27"/>
                <a:gd name="T17" fmla="*/ 1391998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68">
                  <a:moveTo>
                    <a:pt x="13" y="68"/>
                  </a:moveTo>
                  <a:cubicBezTo>
                    <a:pt x="11" y="63"/>
                    <a:pt x="11" y="57"/>
                    <a:pt x="13" y="51"/>
                  </a:cubicBezTo>
                  <a:cubicBezTo>
                    <a:pt x="15" y="46"/>
                    <a:pt x="18" y="40"/>
                    <a:pt x="21" y="34"/>
                  </a:cubicBezTo>
                  <a:cubicBezTo>
                    <a:pt x="24" y="29"/>
                    <a:pt x="27" y="23"/>
                    <a:pt x="26" y="17"/>
                  </a:cubicBezTo>
                  <a:cubicBezTo>
                    <a:pt x="26" y="11"/>
                    <a:pt x="23" y="6"/>
                    <a:pt x="13" y="0"/>
                  </a:cubicBezTo>
                  <a:cubicBezTo>
                    <a:pt x="16" y="6"/>
                    <a:pt x="16" y="11"/>
                    <a:pt x="14" y="17"/>
                  </a:cubicBezTo>
                  <a:cubicBezTo>
                    <a:pt x="12" y="23"/>
                    <a:pt x="8" y="29"/>
                    <a:pt x="5" y="34"/>
                  </a:cubicBezTo>
                  <a:cubicBezTo>
                    <a:pt x="2" y="40"/>
                    <a:pt x="0" y="46"/>
                    <a:pt x="0" y="51"/>
                  </a:cubicBezTo>
                  <a:cubicBezTo>
                    <a:pt x="1" y="57"/>
                    <a:pt x="4" y="63"/>
                    <a:pt x="13" y="6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9578" name="Freeform 15"/>
            <p:cNvSpPr>
              <a:spLocks/>
            </p:cNvSpPr>
            <p:nvPr/>
          </p:nvSpPr>
          <p:spPr bwMode="auto">
            <a:xfrm>
              <a:off x="2904152" y="814570"/>
              <a:ext cx="427611" cy="1075706"/>
            </a:xfrm>
            <a:custGeom>
              <a:avLst/>
              <a:gdLst>
                <a:gd name="T0" fmla="*/ 205887 w 27"/>
                <a:gd name="T1" fmla="*/ 1075706 h 68"/>
                <a:gd name="T2" fmla="*/ 205887 w 27"/>
                <a:gd name="T3" fmla="*/ 806780 h 68"/>
                <a:gd name="T4" fmla="*/ 332586 w 27"/>
                <a:gd name="T5" fmla="*/ 537853 h 68"/>
                <a:gd name="T6" fmla="*/ 411774 w 27"/>
                <a:gd name="T7" fmla="*/ 268927 h 68"/>
                <a:gd name="T8" fmla="*/ 205887 w 27"/>
                <a:gd name="T9" fmla="*/ 0 h 68"/>
                <a:gd name="T10" fmla="*/ 221724 w 27"/>
                <a:gd name="T11" fmla="*/ 268927 h 68"/>
                <a:gd name="T12" fmla="*/ 95025 w 27"/>
                <a:gd name="T13" fmla="*/ 537853 h 68"/>
                <a:gd name="T14" fmla="*/ 15837 w 27"/>
                <a:gd name="T15" fmla="*/ 806780 h 68"/>
                <a:gd name="T16" fmla="*/ 205887 w 27"/>
                <a:gd name="T17" fmla="*/ 1075706 h 6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7" h="68">
                  <a:moveTo>
                    <a:pt x="13" y="68"/>
                  </a:moveTo>
                  <a:cubicBezTo>
                    <a:pt x="11" y="63"/>
                    <a:pt x="11" y="57"/>
                    <a:pt x="13" y="51"/>
                  </a:cubicBezTo>
                  <a:cubicBezTo>
                    <a:pt x="15" y="46"/>
                    <a:pt x="19" y="40"/>
                    <a:pt x="21" y="34"/>
                  </a:cubicBezTo>
                  <a:cubicBezTo>
                    <a:pt x="24" y="29"/>
                    <a:pt x="27" y="23"/>
                    <a:pt x="26" y="17"/>
                  </a:cubicBezTo>
                  <a:cubicBezTo>
                    <a:pt x="26" y="11"/>
                    <a:pt x="23" y="6"/>
                    <a:pt x="13" y="0"/>
                  </a:cubicBezTo>
                  <a:cubicBezTo>
                    <a:pt x="16" y="6"/>
                    <a:pt x="16" y="11"/>
                    <a:pt x="14" y="17"/>
                  </a:cubicBezTo>
                  <a:cubicBezTo>
                    <a:pt x="12" y="23"/>
                    <a:pt x="8" y="29"/>
                    <a:pt x="6" y="34"/>
                  </a:cubicBezTo>
                  <a:cubicBezTo>
                    <a:pt x="3" y="40"/>
                    <a:pt x="0" y="46"/>
                    <a:pt x="1" y="51"/>
                  </a:cubicBezTo>
                  <a:cubicBezTo>
                    <a:pt x="1" y="57"/>
                    <a:pt x="4" y="63"/>
                    <a:pt x="13" y="6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cSld>
  <p:clrMapOvr>
    <a:masterClrMapping/>
  </p:clrMapOvr>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637562" y="1657350"/>
            <a:ext cx="2534876" cy="2527471"/>
            <a:chOff x="4934200" y="2731463"/>
            <a:chExt cx="1087439" cy="1084263"/>
          </a:xfrm>
          <a:solidFill>
            <a:srgbClr val="F4C60E"/>
          </a:solidFill>
        </p:grpSpPr>
        <p:sp>
          <p:nvSpPr>
            <p:cNvPr id="11" name="Freeform 42"/>
            <p:cNvSpPr>
              <a:spLocks/>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2" name="Freeform 43"/>
            <p:cNvSpPr>
              <a:spLocks/>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3" name="Freeform 44"/>
            <p:cNvSpPr>
              <a:spLocks/>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4" name="Freeform 45"/>
            <p:cNvSpPr>
              <a:spLocks/>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0" name="Group 19"/>
          <p:cNvGrpSpPr/>
          <p:nvPr/>
        </p:nvGrpSpPr>
        <p:grpSpPr>
          <a:xfrm>
            <a:off x="4239235" y="1657350"/>
            <a:ext cx="2534876" cy="2527471"/>
            <a:chOff x="4934200" y="2731463"/>
            <a:chExt cx="1087439" cy="1084263"/>
          </a:xfrm>
          <a:solidFill>
            <a:srgbClr val="DE6E00"/>
          </a:solidFill>
        </p:grpSpPr>
        <p:sp>
          <p:nvSpPr>
            <p:cNvPr id="21" name="Freeform 42"/>
            <p:cNvSpPr>
              <a:spLocks/>
            </p:cNvSpPr>
            <p:nvPr/>
          </p:nvSpPr>
          <p:spPr bwMode="auto">
            <a:xfrm>
              <a:off x="5478714"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2" name="Freeform 43"/>
            <p:cNvSpPr>
              <a:spLocks/>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3" name="Freeform 44"/>
            <p:cNvSpPr>
              <a:spLocks/>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4" name="Freeform 45"/>
            <p:cNvSpPr>
              <a:spLocks/>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30" name="Group 29"/>
          <p:cNvGrpSpPr/>
          <p:nvPr/>
        </p:nvGrpSpPr>
        <p:grpSpPr>
          <a:xfrm>
            <a:off x="2486635" y="1657350"/>
            <a:ext cx="2534876" cy="2527471"/>
            <a:chOff x="4934200" y="2731463"/>
            <a:chExt cx="1087439" cy="1084263"/>
          </a:xfrm>
          <a:solidFill>
            <a:srgbClr val="00C3D9"/>
          </a:solidFill>
        </p:grpSpPr>
        <p:sp>
          <p:nvSpPr>
            <p:cNvPr id="31" name="Freeform 42"/>
            <p:cNvSpPr>
              <a:spLocks/>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2" name="Freeform 43"/>
            <p:cNvSpPr>
              <a:spLocks/>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3" name="Freeform 44"/>
            <p:cNvSpPr>
              <a:spLocks/>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4" name="Freeform 45"/>
            <p:cNvSpPr>
              <a:spLocks/>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35" name="Group 34"/>
          <p:cNvGrpSpPr/>
          <p:nvPr/>
        </p:nvGrpSpPr>
        <p:grpSpPr>
          <a:xfrm>
            <a:off x="5971562" y="1657350"/>
            <a:ext cx="2534876" cy="2527471"/>
            <a:chOff x="4934200" y="2731463"/>
            <a:chExt cx="1087439" cy="1084263"/>
          </a:xfrm>
          <a:solidFill>
            <a:srgbClr val="01D48F"/>
          </a:solidFill>
        </p:grpSpPr>
        <p:sp>
          <p:nvSpPr>
            <p:cNvPr id="36" name="Freeform 42"/>
            <p:cNvSpPr>
              <a:spLocks/>
            </p:cNvSpPr>
            <p:nvPr/>
          </p:nvSpPr>
          <p:spPr bwMode="auto">
            <a:xfrm>
              <a:off x="5478712" y="2731463"/>
              <a:ext cx="542925" cy="539750"/>
            </a:xfrm>
            <a:custGeom>
              <a:avLst/>
              <a:gdLst>
                <a:gd name="T0" fmla="*/ 0 w 144"/>
                <a:gd name="T1" fmla="*/ 0 h 143"/>
                <a:gd name="T2" fmla="*/ 0 w 144"/>
                <a:gd name="T3" fmla="*/ 0 h 143"/>
                <a:gd name="T4" fmla="*/ 0 w 144"/>
                <a:gd name="T5" fmla="*/ 13 h 143"/>
                <a:gd name="T6" fmla="*/ 0 w 144"/>
                <a:gd name="T7" fmla="*/ 13 h 143"/>
                <a:gd name="T8" fmla="*/ 0 w 144"/>
                <a:gd name="T9" fmla="*/ 13 h 143"/>
                <a:gd name="T10" fmla="*/ 131 w 144"/>
                <a:gd name="T11" fmla="*/ 143 h 143"/>
                <a:gd name="T12" fmla="*/ 131 w 144"/>
                <a:gd name="T13" fmla="*/ 143 h 143"/>
                <a:gd name="T14" fmla="*/ 131 w 144"/>
                <a:gd name="T15" fmla="*/ 143 h 143"/>
                <a:gd name="T16" fmla="*/ 131 w 144"/>
                <a:gd name="T17" fmla="*/ 143 h 143"/>
                <a:gd name="T18" fmla="*/ 131 w 144"/>
                <a:gd name="T19" fmla="*/ 143 h 143"/>
                <a:gd name="T20" fmla="*/ 144 w 144"/>
                <a:gd name="T21" fmla="*/ 143 h 143"/>
                <a:gd name="T22" fmla="*/ 144 w 144"/>
                <a:gd name="T23" fmla="*/ 143 h 143"/>
                <a:gd name="T24" fmla="*/ 0 w 144"/>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7" name="Freeform 43"/>
            <p:cNvSpPr>
              <a:spLocks/>
            </p:cNvSpPr>
            <p:nvPr/>
          </p:nvSpPr>
          <p:spPr bwMode="auto">
            <a:xfrm>
              <a:off x="4934200" y="3271213"/>
              <a:ext cx="544513" cy="544513"/>
            </a:xfrm>
            <a:custGeom>
              <a:avLst/>
              <a:gdLst>
                <a:gd name="T0" fmla="*/ 14 w 144"/>
                <a:gd name="T1" fmla="*/ 0 h 144"/>
                <a:gd name="T2" fmla="*/ 0 w 144"/>
                <a:gd name="T3" fmla="*/ 0 h 144"/>
                <a:gd name="T4" fmla="*/ 144 w 144"/>
                <a:gd name="T5" fmla="*/ 144 h 144"/>
                <a:gd name="T6" fmla="*/ 144 w 144"/>
                <a:gd name="T7" fmla="*/ 131 h 144"/>
                <a:gd name="T8" fmla="*/ 14 w 144"/>
                <a:gd name="T9" fmla="*/ 0 h 144"/>
              </a:gdLst>
              <a:ahLst/>
              <a:cxnLst>
                <a:cxn ang="0">
                  <a:pos x="T0" y="T1"/>
                </a:cxn>
                <a:cxn ang="0">
                  <a:pos x="T2" y="T3"/>
                </a:cxn>
                <a:cxn ang="0">
                  <a:pos x="T4" y="T5"/>
                </a:cxn>
                <a:cxn ang="0">
                  <a:pos x="T6" y="T7"/>
                </a:cxn>
                <a:cxn ang="0">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8" name="Freeform 44"/>
            <p:cNvSpPr>
              <a:spLocks/>
            </p:cNvSpPr>
            <p:nvPr/>
          </p:nvSpPr>
          <p:spPr bwMode="auto">
            <a:xfrm>
              <a:off x="4934200" y="2731463"/>
              <a:ext cx="544513" cy="539750"/>
            </a:xfrm>
            <a:custGeom>
              <a:avLst/>
              <a:gdLst>
                <a:gd name="T0" fmla="*/ 144 w 144"/>
                <a:gd name="T1" fmla="*/ 0 h 143"/>
                <a:gd name="T2" fmla="*/ 0 w 144"/>
                <a:gd name="T3" fmla="*/ 143 h 143"/>
                <a:gd name="T4" fmla="*/ 0 w 144"/>
                <a:gd name="T5" fmla="*/ 143 h 143"/>
                <a:gd name="T6" fmla="*/ 14 w 144"/>
                <a:gd name="T7" fmla="*/ 143 h 143"/>
                <a:gd name="T8" fmla="*/ 14 w 144"/>
                <a:gd name="T9" fmla="*/ 143 h 143"/>
                <a:gd name="T10" fmla="*/ 14 w 144"/>
                <a:gd name="T11" fmla="*/ 143 h 143"/>
                <a:gd name="T12" fmla="*/ 14 w 144"/>
                <a:gd name="T13" fmla="*/ 143 h 143"/>
                <a:gd name="T14" fmla="*/ 144 w 144"/>
                <a:gd name="T15" fmla="*/ 13 h 143"/>
                <a:gd name="T16" fmla="*/ 144 w 144"/>
                <a:gd name="T17" fmla="*/ 13 h 143"/>
                <a:gd name="T18" fmla="*/ 144 w 144"/>
                <a:gd name="T19" fmla="*/ 0 h 143"/>
                <a:gd name="T20" fmla="*/ 144 w 144"/>
                <a:gd name="T21"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9" name="Freeform 45"/>
            <p:cNvSpPr>
              <a:spLocks/>
            </p:cNvSpPr>
            <p:nvPr/>
          </p:nvSpPr>
          <p:spPr bwMode="auto">
            <a:xfrm>
              <a:off x="5478714" y="3271212"/>
              <a:ext cx="542925" cy="544513"/>
            </a:xfrm>
            <a:custGeom>
              <a:avLst/>
              <a:gdLst>
                <a:gd name="T0" fmla="*/ 144 w 144"/>
                <a:gd name="T1" fmla="*/ 0 h 144"/>
                <a:gd name="T2" fmla="*/ 131 w 144"/>
                <a:gd name="T3" fmla="*/ 0 h 144"/>
                <a:gd name="T4" fmla="*/ 131 w 144"/>
                <a:gd name="T5" fmla="*/ 0 h 144"/>
                <a:gd name="T6" fmla="*/ 0 w 144"/>
                <a:gd name="T7" fmla="*/ 131 h 144"/>
                <a:gd name="T8" fmla="*/ 0 w 144"/>
                <a:gd name="T9" fmla="*/ 144 h 144"/>
                <a:gd name="T10" fmla="*/ 0 w 144"/>
                <a:gd name="T11" fmla="*/ 144 h 144"/>
                <a:gd name="T12" fmla="*/ 144 w 144"/>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43" name="Group 42"/>
          <p:cNvGrpSpPr/>
          <p:nvPr/>
        </p:nvGrpSpPr>
        <p:grpSpPr>
          <a:xfrm>
            <a:off x="1221052" y="2434790"/>
            <a:ext cx="940692" cy="961480"/>
            <a:chOff x="9351963" y="5002213"/>
            <a:chExt cx="457201" cy="404812"/>
          </a:xfrm>
          <a:solidFill>
            <a:schemeClr val="bg1">
              <a:lumMod val="95000"/>
            </a:schemeClr>
          </a:solidFill>
        </p:grpSpPr>
        <p:sp>
          <p:nvSpPr>
            <p:cNvPr id="44" name="Oval 43"/>
            <p:cNvSpPr>
              <a:spLocks noChangeArrowheads="1"/>
            </p:cNvSpPr>
            <p:nvPr/>
          </p:nvSpPr>
          <p:spPr bwMode="auto">
            <a:xfrm>
              <a:off x="9390063" y="5062538"/>
              <a:ext cx="63500"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45" name="Freeform 44"/>
            <p:cNvSpPr>
              <a:spLocks/>
            </p:cNvSpPr>
            <p:nvPr/>
          </p:nvSpPr>
          <p:spPr bwMode="auto">
            <a:xfrm>
              <a:off x="9351963" y="5106988"/>
              <a:ext cx="214313" cy="300037"/>
            </a:xfrm>
            <a:custGeom>
              <a:avLst/>
              <a:gdLst>
                <a:gd name="T0" fmla="*/ 56 w 57"/>
                <a:gd name="T1" fmla="*/ 2 h 80"/>
                <a:gd name="T2" fmla="*/ 51 w 57"/>
                <a:gd name="T3" fmla="*/ 1 h 80"/>
                <a:gd name="T4" fmla="*/ 40 w 57"/>
                <a:gd name="T5" fmla="*/ 9 h 80"/>
                <a:gd name="T6" fmla="*/ 30 w 57"/>
                <a:gd name="T7" fmla="*/ 7 h 80"/>
                <a:gd name="T8" fmla="*/ 27 w 57"/>
                <a:gd name="T9" fmla="*/ 7 h 80"/>
                <a:gd name="T10" fmla="*/ 27 w 57"/>
                <a:gd name="T11" fmla="*/ 7 h 80"/>
                <a:gd name="T12" fmla="*/ 27 w 57"/>
                <a:gd name="T13" fmla="*/ 7 h 80"/>
                <a:gd name="T14" fmla="*/ 25 w 57"/>
                <a:gd name="T15" fmla="*/ 7 h 80"/>
                <a:gd name="T16" fmla="*/ 25 w 57"/>
                <a:gd name="T17" fmla="*/ 7 h 80"/>
                <a:gd name="T18" fmla="*/ 25 w 57"/>
                <a:gd name="T19" fmla="*/ 7 h 80"/>
                <a:gd name="T20" fmla="*/ 24 w 57"/>
                <a:gd name="T21" fmla="*/ 7 h 80"/>
                <a:gd name="T22" fmla="*/ 20 w 57"/>
                <a:gd name="T23" fmla="*/ 7 h 80"/>
                <a:gd name="T24" fmla="*/ 19 w 57"/>
                <a:gd name="T25" fmla="*/ 10 h 80"/>
                <a:gd name="T26" fmla="*/ 21 w 57"/>
                <a:gd name="T27" fmla="*/ 21 h 80"/>
                <a:gd name="T28" fmla="*/ 18 w 57"/>
                <a:gd name="T29" fmla="*/ 26 h 80"/>
                <a:gd name="T30" fmla="*/ 16 w 57"/>
                <a:gd name="T31" fmla="*/ 21 h 80"/>
                <a:gd name="T32" fmla="*/ 17 w 57"/>
                <a:gd name="T33" fmla="*/ 10 h 80"/>
                <a:gd name="T34" fmla="*/ 16 w 57"/>
                <a:gd name="T35" fmla="*/ 7 h 80"/>
                <a:gd name="T36" fmla="*/ 13 w 57"/>
                <a:gd name="T37" fmla="*/ 7 h 80"/>
                <a:gd name="T38" fmla="*/ 11 w 57"/>
                <a:gd name="T39" fmla="*/ 7 h 80"/>
                <a:gd name="T40" fmla="*/ 11 w 57"/>
                <a:gd name="T41" fmla="*/ 7 h 80"/>
                <a:gd name="T42" fmla="*/ 11 w 57"/>
                <a:gd name="T43" fmla="*/ 7 h 80"/>
                <a:gd name="T44" fmla="*/ 0 w 57"/>
                <a:gd name="T45" fmla="*/ 17 h 80"/>
                <a:gd name="T46" fmla="*/ 0 w 57"/>
                <a:gd name="T47" fmla="*/ 18 h 80"/>
                <a:gd name="T48" fmla="*/ 0 w 57"/>
                <a:gd name="T49" fmla="*/ 19 h 80"/>
                <a:gd name="T50" fmla="*/ 0 w 57"/>
                <a:gd name="T51" fmla="*/ 42 h 80"/>
                <a:gd name="T52" fmla="*/ 4 w 57"/>
                <a:gd name="T53" fmla="*/ 45 h 80"/>
                <a:gd name="T54" fmla="*/ 7 w 57"/>
                <a:gd name="T55" fmla="*/ 42 h 80"/>
                <a:gd name="T56" fmla="*/ 7 w 57"/>
                <a:gd name="T57" fmla="*/ 20 h 80"/>
                <a:gd name="T58" fmla="*/ 8 w 57"/>
                <a:gd name="T59" fmla="*/ 20 h 80"/>
                <a:gd name="T60" fmla="*/ 8 w 57"/>
                <a:gd name="T61" fmla="*/ 42 h 80"/>
                <a:gd name="T62" fmla="*/ 8 w 57"/>
                <a:gd name="T63" fmla="*/ 42 h 80"/>
                <a:gd name="T64" fmla="*/ 8 w 57"/>
                <a:gd name="T65" fmla="*/ 75 h 80"/>
                <a:gd name="T66" fmla="*/ 13 w 57"/>
                <a:gd name="T67" fmla="*/ 80 h 80"/>
                <a:gd name="T68" fmla="*/ 13 w 57"/>
                <a:gd name="T69" fmla="*/ 80 h 80"/>
                <a:gd name="T70" fmla="*/ 13 w 57"/>
                <a:gd name="T71" fmla="*/ 80 h 80"/>
                <a:gd name="T72" fmla="*/ 17 w 57"/>
                <a:gd name="T73" fmla="*/ 75 h 80"/>
                <a:gd name="T74" fmla="*/ 17 w 57"/>
                <a:gd name="T75" fmla="*/ 46 h 80"/>
                <a:gd name="T76" fmla="*/ 19 w 57"/>
                <a:gd name="T77" fmla="*/ 46 h 80"/>
                <a:gd name="T78" fmla="*/ 19 w 57"/>
                <a:gd name="T79" fmla="*/ 75 h 80"/>
                <a:gd name="T80" fmla="*/ 24 w 57"/>
                <a:gd name="T81" fmla="*/ 80 h 80"/>
                <a:gd name="T82" fmla="*/ 24 w 57"/>
                <a:gd name="T83" fmla="*/ 80 h 80"/>
                <a:gd name="T84" fmla="*/ 24 w 57"/>
                <a:gd name="T85" fmla="*/ 80 h 80"/>
                <a:gd name="T86" fmla="*/ 28 w 57"/>
                <a:gd name="T87" fmla="*/ 75 h 80"/>
                <a:gd name="T88" fmla="*/ 28 w 57"/>
                <a:gd name="T89" fmla="*/ 42 h 80"/>
                <a:gd name="T90" fmla="*/ 28 w 57"/>
                <a:gd name="T91" fmla="*/ 40 h 80"/>
                <a:gd name="T92" fmla="*/ 28 w 57"/>
                <a:gd name="T93" fmla="*/ 20 h 80"/>
                <a:gd name="T94" fmla="*/ 32 w 57"/>
                <a:gd name="T95" fmla="*/ 15 h 80"/>
                <a:gd name="T96" fmla="*/ 42 w 57"/>
                <a:gd name="T97" fmla="*/ 17 h 80"/>
                <a:gd name="T98" fmla="*/ 47 w 57"/>
                <a:gd name="T99" fmla="*/ 13 h 80"/>
                <a:gd name="T100" fmla="*/ 55 w 57"/>
                <a:gd name="T101" fmla="*/ 6 h 80"/>
                <a:gd name="T102" fmla="*/ 56 w 57"/>
                <a:gd name="T103"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80">
                  <a:moveTo>
                    <a:pt x="56" y="2"/>
                  </a:moveTo>
                  <a:cubicBezTo>
                    <a:pt x="55" y="0"/>
                    <a:pt x="53" y="0"/>
                    <a:pt x="51" y="1"/>
                  </a:cubicBezTo>
                  <a:cubicBezTo>
                    <a:pt x="40" y="9"/>
                    <a:pt x="40" y="9"/>
                    <a:pt x="40" y="9"/>
                  </a:cubicBezTo>
                  <a:cubicBezTo>
                    <a:pt x="30" y="7"/>
                    <a:pt x="30" y="7"/>
                    <a:pt x="30" y="7"/>
                  </a:cubicBezTo>
                  <a:cubicBezTo>
                    <a:pt x="29" y="7"/>
                    <a:pt x="28" y="7"/>
                    <a:pt x="27" y="7"/>
                  </a:cubicBezTo>
                  <a:cubicBezTo>
                    <a:pt x="27" y="7"/>
                    <a:pt x="27" y="7"/>
                    <a:pt x="27" y="7"/>
                  </a:cubicBezTo>
                  <a:cubicBezTo>
                    <a:pt x="27" y="7"/>
                    <a:pt x="27" y="7"/>
                    <a:pt x="27" y="7"/>
                  </a:cubicBezTo>
                  <a:cubicBezTo>
                    <a:pt x="26" y="7"/>
                    <a:pt x="26" y="7"/>
                    <a:pt x="25" y="7"/>
                  </a:cubicBezTo>
                  <a:cubicBezTo>
                    <a:pt x="25" y="7"/>
                    <a:pt x="25" y="7"/>
                    <a:pt x="25" y="7"/>
                  </a:cubicBezTo>
                  <a:cubicBezTo>
                    <a:pt x="25" y="7"/>
                    <a:pt x="25" y="7"/>
                    <a:pt x="25" y="7"/>
                  </a:cubicBezTo>
                  <a:cubicBezTo>
                    <a:pt x="24" y="7"/>
                    <a:pt x="24" y="7"/>
                    <a:pt x="24" y="7"/>
                  </a:cubicBezTo>
                  <a:cubicBezTo>
                    <a:pt x="20" y="7"/>
                    <a:pt x="20" y="7"/>
                    <a:pt x="20" y="7"/>
                  </a:cubicBezTo>
                  <a:cubicBezTo>
                    <a:pt x="20" y="9"/>
                    <a:pt x="20" y="9"/>
                    <a:pt x="19" y="10"/>
                  </a:cubicBezTo>
                  <a:cubicBezTo>
                    <a:pt x="19" y="10"/>
                    <a:pt x="21" y="18"/>
                    <a:pt x="21" y="21"/>
                  </a:cubicBezTo>
                  <a:cubicBezTo>
                    <a:pt x="20" y="23"/>
                    <a:pt x="20" y="26"/>
                    <a:pt x="18" y="26"/>
                  </a:cubicBezTo>
                  <a:cubicBezTo>
                    <a:pt x="17" y="26"/>
                    <a:pt x="16" y="23"/>
                    <a:pt x="16" y="21"/>
                  </a:cubicBezTo>
                  <a:cubicBezTo>
                    <a:pt x="15" y="18"/>
                    <a:pt x="17" y="10"/>
                    <a:pt x="17" y="10"/>
                  </a:cubicBezTo>
                  <a:cubicBezTo>
                    <a:pt x="16" y="9"/>
                    <a:pt x="16" y="7"/>
                    <a:pt x="16" y="7"/>
                  </a:cubicBezTo>
                  <a:cubicBezTo>
                    <a:pt x="13" y="7"/>
                    <a:pt x="13" y="7"/>
                    <a:pt x="13" y="7"/>
                  </a:cubicBezTo>
                  <a:cubicBezTo>
                    <a:pt x="11" y="7"/>
                    <a:pt x="11" y="7"/>
                    <a:pt x="11" y="7"/>
                  </a:cubicBezTo>
                  <a:cubicBezTo>
                    <a:pt x="11" y="7"/>
                    <a:pt x="11" y="7"/>
                    <a:pt x="11" y="7"/>
                  </a:cubicBezTo>
                  <a:cubicBezTo>
                    <a:pt x="11" y="7"/>
                    <a:pt x="11" y="7"/>
                    <a:pt x="11" y="7"/>
                  </a:cubicBezTo>
                  <a:cubicBezTo>
                    <a:pt x="5" y="7"/>
                    <a:pt x="0" y="12"/>
                    <a:pt x="0" y="17"/>
                  </a:cubicBezTo>
                  <a:cubicBezTo>
                    <a:pt x="0" y="18"/>
                    <a:pt x="0" y="18"/>
                    <a:pt x="0" y="18"/>
                  </a:cubicBezTo>
                  <a:cubicBezTo>
                    <a:pt x="0" y="18"/>
                    <a:pt x="0" y="19"/>
                    <a:pt x="0" y="19"/>
                  </a:cubicBezTo>
                  <a:cubicBezTo>
                    <a:pt x="0" y="42"/>
                    <a:pt x="0" y="42"/>
                    <a:pt x="0" y="42"/>
                  </a:cubicBezTo>
                  <a:cubicBezTo>
                    <a:pt x="0" y="44"/>
                    <a:pt x="2" y="45"/>
                    <a:pt x="4" y="45"/>
                  </a:cubicBezTo>
                  <a:cubicBezTo>
                    <a:pt x="6" y="45"/>
                    <a:pt x="7" y="44"/>
                    <a:pt x="7" y="42"/>
                  </a:cubicBezTo>
                  <a:cubicBezTo>
                    <a:pt x="7" y="20"/>
                    <a:pt x="7" y="20"/>
                    <a:pt x="7" y="20"/>
                  </a:cubicBezTo>
                  <a:cubicBezTo>
                    <a:pt x="8" y="20"/>
                    <a:pt x="8" y="20"/>
                    <a:pt x="8" y="20"/>
                  </a:cubicBezTo>
                  <a:cubicBezTo>
                    <a:pt x="8" y="42"/>
                    <a:pt x="8" y="42"/>
                    <a:pt x="8" y="42"/>
                  </a:cubicBezTo>
                  <a:cubicBezTo>
                    <a:pt x="8" y="42"/>
                    <a:pt x="8" y="42"/>
                    <a:pt x="8" y="42"/>
                  </a:cubicBezTo>
                  <a:cubicBezTo>
                    <a:pt x="8" y="75"/>
                    <a:pt x="8" y="75"/>
                    <a:pt x="8" y="75"/>
                  </a:cubicBezTo>
                  <a:cubicBezTo>
                    <a:pt x="8" y="78"/>
                    <a:pt x="10" y="80"/>
                    <a:pt x="13" y="80"/>
                  </a:cubicBezTo>
                  <a:cubicBezTo>
                    <a:pt x="13" y="80"/>
                    <a:pt x="13" y="80"/>
                    <a:pt x="13" y="80"/>
                  </a:cubicBezTo>
                  <a:cubicBezTo>
                    <a:pt x="13" y="80"/>
                    <a:pt x="13" y="80"/>
                    <a:pt x="13" y="80"/>
                  </a:cubicBezTo>
                  <a:cubicBezTo>
                    <a:pt x="15" y="80"/>
                    <a:pt x="17" y="78"/>
                    <a:pt x="17" y="75"/>
                  </a:cubicBezTo>
                  <a:cubicBezTo>
                    <a:pt x="17" y="46"/>
                    <a:pt x="17" y="46"/>
                    <a:pt x="17" y="46"/>
                  </a:cubicBezTo>
                  <a:cubicBezTo>
                    <a:pt x="19" y="46"/>
                    <a:pt x="19" y="46"/>
                    <a:pt x="19" y="46"/>
                  </a:cubicBezTo>
                  <a:cubicBezTo>
                    <a:pt x="19" y="75"/>
                    <a:pt x="19" y="75"/>
                    <a:pt x="19" y="75"/>
                  </a:cubicBezTo>
                  <a:cubicBezTo>
                    <a:pt x="19" y="78"/>
                    <a:pt x="21" y="80"/>
                    <a:pt x="24" y="80"/>
                  </a:cubicBezTo>
                  <a:cubicBezTo>
                    <a:pt x="24" y="80"/>
                    <a:pt x="24" y="80"/>
                    <a:pt x="24" y="80"/>
                  </a:cubicBezTo>
                  <a:cubicBezTo>
                    <a:pt x="24" y="80"/>
                    <a:pt x="24" y="80"/>
                    <a:pt x="24" y="80"/>
                  </a:cubicBezTo>
                  <a:cubicBezTo>
                    <a:pt x="26" y="80"/>
                    <a:pt x="28" y="78"/>
                    <a:pt x="28" y="75"/>
                  </a:cubicBezTo>
                  <a:cubicBezTo>
                    <a:pt x="28" y="42"/>
                    <a:pt x="28" y="42"/>
                    <a:pt x="28" y="42"/>
                  </a:cubicBezTo>
                  <a:cubicBezTo>
                    <a:pt x="28" y="40"/>
                    <a:pt x="28" y="40"/>
                    <a:pt x="28" y="40"/>
                  </a:cubicBezTo>
                  <a:cubicBezTo>
                    <a:pt x="28" y="20"/>
                    <a:pt x="28" y="20"/>
                    <a:pt x="28" y="20"/>
                  </a:cubicBezTo>
                  <a:cubicBezTo>
                    <a:pt x="28" y="20"/>
                    <a:pt x="28" y="14"/>
                    <a:pt x="32" y="15"/>
                  </a:cubicBezTo>
                  <a:cubicBezTo>
                    <a:pt x="34" y="15"/>
                    <a:pt x="42" y="17"/>
                    <a:pt x="42" y="17"/>
                  </a:cubicBezTo>
                  <a:cubicBezTo>
                    <a:pt x="47" y="13"/>
                    <a:pt x="47" y="13"/>
                    <a:pt x="47" y="13"/>
                  </a:cubicBezTo>
                  <a:cubicBezTo>
                    <a:pt x="55" y="6"/>
                    <a:pt x="55" y="6"/>
                    <a:pt x="55" y="6"/>
                  </a:cubicBezTo>
                  <a:cubicBezTo>
                    <a:pt x="57" y="5"/>
                    <a:pt x="57" y="3"/>
                    <a:pt x="5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46" name="Freeform 45"/>
            <p:cNvSpPr>
              <a:spLocks noEditPoints="1"/>
            </p:cNvSpPr>
            <p:nvPr/>
          </p:nvSpPr>
          <p:spPr bwMode="auto">
            <a:xfrm>
              <a:off x="9726613" y="5070475"/>
              <a:ext cx="38100" cy="36512"/>
            </a:xfrm>
            <a:custGeom>
              <a:avLst/>
              <a:gdLst>
                <a:gd name="T0" fmla="*/ 6 w 10"/>
                <a:gd name="T1" fmla="*/ 10 h 10"/>
                <a:gd name="T2" fmla="*/ 0 w 10"/>
                <a:gd name="T3" fmla="*/ 6 h 10"/>
                <a:gd name="T4" fmla="*/ 5 w 10"/>
                <a:gd name="T5" fmla="*/ 1 h 10"/>
                <a:gd name="T6" fmla="*/ 10 w 10"/>
                <a:gd name="T7" fmla="*/ 5 h 10"/>
                <a:gd name="T8" fmla="*/ 6 w 10"/>
                <a:gd name="T9" fmla="*/ 10 h 10"/>
                <a:gd name="T10" fmla="*/ 5 w 10"/>
                <a:gd name="T11" fmla="*/ 3 h 10"/>
                <a:gd name="T12" fmla="*/ 3 w 10"/>
                <a:gd name="T13" fmla="*/ 6 h 10"/>
                <a:gd name="T14" fmla="*/ 5 w 10"/>
                <a:gd name="T15" fmla="*/ 8 h 10"/>
                <a:gd name="T16" fmla="*/ 8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9"/>
                    <a:pt x="0" y="6"/>
                  </a:cubicBezTo>
                  <a:cubicBezTo>
                    <a:pt x="0" y="3"/>
                    <a:pt x="2" y="1"/>
                    <a:pt x="5" y="1"/>
                  </a:cubicBezTo>
                  <a:cubicBezTo>
                    <a:pt x="7" y="0"/>
                    <a:pt x="10" y="2"/>
                    <a:pt x="10" y="5"/>
                  </a:cubicBezTo>
                  <a:cubicBezTo>
                    <a:pt x="10" y="8"/>
                    <a:pt x="8" y="10"/>
                    <a:pt x="6" y="10"/>
                  </a:cubicBezTo>
                  <a:close/>
                  <a:moveTo>
                    <a:pt x="5" y="3"/>
                  </a:moveTo>
                  <a:cubicBezTo>
                    <a:pt x="4" y="3"/>
                    <a:pt x="3" y="4"/>
                    <a:pt x="3" y="6"/>
                  </a:cubicBezTo>
                  <a:cubicBezTo>
                    <a:pt x="3" y="7"/>
                    <a:pt x="4" y="8"/>
                    <a:pt x="5" y="8"/>
                  </a:cubicBezTo>
                  <a:cubicBezTo>
                    <a:pt x="7" y="8"/>
                    <a:pt x="8" y="6"/>
                    <a:pt x="8"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47" name="Freeform 46"/>
            <p:cNvSpPr>
              <a:spLocks noEditPoints="1"/>
            </p:cNvSpPr>
            <p:nvPr/>
          </p:nvSpPr>
          <p:spPr bwMode="auto">
            <a:xfrm>
              <a:off x="9671051" y="5118100"/>
              <a:ext cx="36513" cy="38100"/>
            </a:xfrm>
            <a:custGeom>
              <a:avLst/>
              <a:gdLst>
                <a:gd name="T0" fmla="*/ 6 w 10"/>
                <a:gd name="T1" fmla="*/ 10 h 10"/>
                <a:gd name="T2" fmla="*/ 0 w 10"/>
                <a:gd name="T3" fmla="*/ 6 h 10"/>
                <a:gd name="T4" fmla="*/ 5 w 10"/>
                <a:gd name="T5" fmla="*/ 0 h 10"/>
                <a:gd name="T6" fmla="*/ 10 w 10"/>
                <a:gd name="T7" fmla="*/ 5 h 10"/>
                <a:gd name="T8" fmla="*/ 6 w 10"/>
                <a:gd name="T9" fmla="*/ 10 h 10"/>
                <a:gd name="T10" fmla="*/ 5 w 10"/>
                <a:gd name="T11" fmla="*/ 3 h 10"/>
                <a:gd name="T12" fmla="*/ 3 w 10"/>
                <a:gd name="T13" fmla="*/ 5 h 10"/>
                <a:gd name="T14" fmla="*/ 5 w 10"/>
                <a:gd name="T15" fmla="*/ 7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8"/>
                    <a:pt x="0" y="6"/>
                  </a:cubicBezTo>
                  <a:cubicBezTo>
                    <a:pt x="0" y="3"/>
                    <a:pt x="2" y="0"/>
                    <a:pt x="5" y="0"/>
                  </a:cubicBezTo>
                  <a:cubicBezTo>
                    <a:pt x="7" y="0"/>
                    <a:pt x="10" y="2"/>
                    <a:pt x="10" y="5"/>
                  </a:cubicBezTo>
                  <a:cubicBezTo>
                    <a:pt x="10" y="7"/>
                    <a:pt x="8" y="10"/>
                    <a:pt x="6" y="10"/>
                  </a:cubicBezTo>
                  <a:close/>
                  <a:moveTo>
                    <a:pt x="5" y="3"/>
                  </a:moveTo>
                  <a:cubicBezTo>
                    <a:pt x="4" y="3"/>
                    <a:pt x="3" y="4"/>
                    <a:pt x="3" y="5"/>
                  </a:cubicBezTo>
                  <a:cubicBezTo>
                    <a:pt x="3" y="7"/>
                    <a:pt x="4" y="7"/>
                    <a:pt x="5" y="7"/>
                  </a:cubicBezTo>
                  <a:cubicBezTo>
                    <a:pt x="7" y="7"/>
                    <a:pt x="8"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48" name="Freeform 47"/>
            <p:cNvSpPr>
              <a:spLocks noEditPoints="1"/>
            </p:cNvSpPr>
            <p:nvPr/>
          </p:nvSpPr>
          <p:spPr bwMode="auto">
            <a:xfrm>
              <a:off x="9602788" y="5106988"/>
              <a:ext cx="38100" cy="38100"/>
            </a:xfrm>
            <a:custGeom>
              <a:avLst/>
              <a:gdLst>
                <a:gd name="T0" fmla="*/ 5 w 10"/>
                <a:gd name="T1" fmla="*/ 10 h 10"/>
                <a:gd name="T2" fmla="*/ 0 w 10"/>
                <a:gd name="T3" fmla="*/ 6 h 10"/>
                <a:gd name="T4" fmla="*/ 4 w 10"/>
                <a:gd name="T5" fmla="*/ 0 h 10"/>
                <a:gd name="T6" fmla="*/ 10 w 10"/>
                <a:gd name="T7" fmla="*/ 5 h 10"/>
                <a:gd name="T8" fmla="*/ 5 w 10"/>
                <a:gd name="T9" fmla="*/ 10 h 10"/>
                <a:gd name="T10" fmla="*/ 5 w 10"/>
                <a:gd name="T11" fmla="*/ 3 h 10"/>
                <a:gd name="T12" fmla="*/ 3 w 10"/>
                <a:gd name="T13" fmla="*/ 6 h 10"/>
                <a:gd name="T14" fmla="*/ 5 w 10"/>
                <a:gd name="T15" fmla="*/ 8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5" y="10"/>
                  </a:moveTo>
                  <a:cubicBezTo>
                    <a:pt x="3" y="10"/>
                    <a:pt x="0" y="8"/>
                    <a:pt x="0" y="6"/>
                  </a:cubicBezTo>
                  <a:cubicBezTo>
                    <a:pt x="0" y="3"/>
                    <a:pt x="2" y="1"/>
                    <a:pt x="4" y="0"/>
                  </a:cubicBezTo>
                  <a:cubicBezTo>
                    <a:pt x="7" y="0"/>
                    <a:pt x="10" y="2"/>
                    <a:pt x="10" y="5"/>
                  </a:cubicBezTo>
                  <a:cubicBezTo>
                    <a:pt x="10" y="7"/>
                    <a:pt x="8" y="10"/>
                    <a:pt x="5" y="10"/>
                  </a:cubicBezTo>
                  <a:close/>
                  <a:moveTo>
                    <a:pt x="5" y="3"/>
                  </a:moveTo>
                  <a:cubicBezTo>
                    <a:pt x="3" y="3"/>
                    <a:pt x="3" y="4"/>
                    <a:pt x="3" y="6"/>
                  </a:cubicBezTo>
                  <a:cubicBezTo>
                    <a:pt x="3" y="7"/>
                    <a:pt x="4" y="8"/>
                    <a:pt x="5" y="8"/>
                  </a:cubicBezTo>
                  <a:cubicBezTo>
                    <a:pt x="6" y="7"/>
                    <a:pt x="7"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49" name="Freeform 48"/>
            <p:cNvSpPr>
              <a:spLocks noEditPoints="1"/>
            </p:cNvSpPr>
            <p:nvPr/>
          </p:nvSpPr>
          <p:spPr bwMode="auto">
            <a:xfrm>
              <a:off x="9547226" y="5156200"/>
              <a:ext cx="38100" cy="36512"/>
            </a:xfrm>
            <a:custGeom>
              <a:avLst/>
              <a:gdLst>
                <a:gd name="T0" fmla="*/ 6 w 10"/>
                <a:gd name="T1" fmla="*/ 10 h 10"/>
                <a:gd name="T2" fmla="*/ 0 w 10"/>
                <a:gd name="T3" fmla="*/ 6 h 10"/>
                <a:gd name="T4" fmla="*/ 5 w 10"/>
                <a:gd name="T5" fmla="*/ 0 h 10"/>
                <a:gd name="T6" fmla="*/ 10 w 10"/>
                <a:gd name="T7" fmla="*/ 5 h 10"/>
                <a:gd name="T8" fmla="*/ 6 w 10"/>
                <a:gd name="T9" fmla="*/ 10 h 10"/>
                <a:gd name="T10" fmla="*/ 5 w 10"/>
                <a:gd name="T11" fmla="*/ 3 h 10"/>
                <a:gd name="T12" fmla="*/ 3 w 10"/>
                <a:gd name="T13" fmla="*/ 5 h 10"/>
                <a:gd name="T14" fmla="*/ 5 w 10"/>
                <a:gd name="T15" fmla="*/ 7 h 10"/>
                <a:gd name="T16" fmla="*/ 7 w 10"/>
                <a:gd name="T17" fmla="*/ 5 h 10"/>
                <a:gd name="T18" fmla="*/ 5 w 10"/>
                <a:gd name="T1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6" y="10"/>
                  </a:moveTo>
                  <a:cubicBezTo>
                    <a:pt x="3" y="10"/>
                    <a:pt x="1" y="8"/>
                    <a:pt x="0" y="6"/>
                  </a:cubicBezTo>
                  <a:cubicBezTo>
                    <a:pt x="0" y="3"/>
                    <a:pt x="2" y="1"/>
                    <a:pt x="5" y="0"/>
                  </a:cubicBezTo>
                  <a:cubicBezTo>
                    <a:pt x="7" y="0"/>
                    <a:pt x="10" y="2"/>
                    <a:pt x="10" y="5"/>
                  </a:cubicBezTo>
                  <a:cubicBezTo>
                    <a:pt x="10" y="7"/>
                    <a:pt x="8" y="10"/>
                    <a:pt x="6" y="10"/>
                  </a:cubicBezTo>
                  <a:close/>
                  <a:moveTo>
                    <a:pt x="5" y="3"/>
                  </a:moveTo>
                  <a:cubicBezTo>
                    <a:pt x="4" y="3"/>
                    <a:pt x="3" y="4"/>
                    <a:pt x="3" y="5"/>
                  </a:cubicBezTo>
                  <a:cubicBezTo>
                    <a:pt x="3" y="7"/>
                    <a:pt x="4" y="8"/>
                    <a:pt x="5" y="7"/>
                  </a:cubicBezTo>
                  <a:cubicBezTo>
                    <a:pt x="7" y="7"/>
                    <a:pt x="8" y="6"/>
                    <a:pt x="7" y="5"/>
                  </a:cubicBezTo>
                  <a:cubicBezTo>
                    <a:pt x="7" y="4"/>
                    <a:pt x="6" y="3"/>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0" name="Freeform 49"/>
            <p:cNvSpPr>
              <a:spLocks/>
            </p:cNvSpPr>
            <p:nvPr/>
          </p:nvSpPr>
          <p:spPr bwMode="auto">
            <a:xfrm>
              <a:off x="9701213" y="5095875"/>
              <a:ext cx="41275" cy="33337"/>
            </a:xfrm>
            <a:custGeom>
              <a:avLst/>
              <a:gdLst>
                <a:gd name="T0" fmla="*/ 2 w 11"/>
                <a:gd name="T1" fmla="*/ 9 h 9"/>
                <a:gd name="T2" fmla="*/ 11 w 11"/>
                <a:gd name="T3" fmla="*/ 1 h 9"/>
                <a:gd name="T4" fmla="*/ 9 w 11"/>
                <a:gd name="T5" fmla="*/ 0 h 9"/>
                <a:gd name="T6" fmla="*/ 0 w 11"/>
                <a:gd name="T7" fmla="*/ 7 h 9"/>
                <a:gd name="T8" fmla="*/ 2 w 11"/>
                <a:gd name="T9" fmla="*/ 9 h 9"/>
              </a:gdLst>
              <a:ahLst/>
              <a:cxnLst>
                <a:cxn ang="0">
                  <a:pos x="T0" y="T1"/>
                </a:cxn>
                <a:cxn ang="0">
                  <a:pos x="T2" y="T3"/>
                </a:cxn>
                <a:cxn ang="0">
                  <a:pos x="T4" y="T5"/>
                </a:cxn>
                <a:cxn ang="0">
                  <a:pos x="T6" y="T7"/>
                </a:cxn>
                <a:cxn ang="0">
                  <a:pos x="T8" y="T9"/>
                </a:cxn>
              </a:cxnLst>
              <a:rect l="0" t="0" r="r" b="b"/>
              <a:pathLst>
                <a:path w="11" h="9">
                  <a:moveTo>
                    <a:pt x="2" y="9"/>
                  </a:moveTo>
                  <a:cubicBezTo>
                    <a:pt x="11" y="1"/>
                    <a:pt x="11" y="1"/>
                    <a:pt x="11" y="1"/>
                  </a:cubicBezTo>
                  <a:cubicBezTo>
                    <a:pt x="9" y="0"/>
                    <a:pt x="9" y="0"/>
                    <a:pt x="9" y="0"/>
                  </a:cubicBezTo>
                  <a:cubicBezTo>
                    <a:pt x="0" y="7"/>
                    <a:pt x="0" y="7"/>
                    <a:pt x="0" y="7"/>
                  </a:cubicBezTo>
                  <a:cubicBezTo>
                    <a:pt x="1" y="8"/>
                    <a:pt x="1" y="8"/>
                    <a:pt x="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1" name="Freeform 50"/>
            <p:cNvSpPr>
              <a:spLocks/>
            </p:cNvSpPr>
            <p:nvPr/>
          </p:nvSpPr>
          <p:spPr bwMode="auto">
            <a:xfrm>
              <a:off x="9574213" y="5133975"/>
              <a:ext cx="36513" cy="36512"/>
            </a:xfrm>
            <a:custGeom>
              <a:avLst/>
              <a:gdLst>
                <a:gd name="T0" fmla="*/ 9 w 10"/>
                <a:gd name="T1" fmla="*/ 0 h 10"/>
                <a:gd name="T2" fmla="*/ 0 w 10"/>
                <a:gd name="T3" fmla="*/ 8 h 10"/>
                <a:gd name="T4" fmla="*/ 2 w 10"/>
                <a:gd name="T5" fmla="*/ 10 h 10"/>
                <a:gd name="T6" fmla="*/ 10 w 10"/>
                <a:gd name="T7" fmla="*/ 2 h 10"/>
                <a:gd name="T8" fmla="*/ 9 w 10"/>
                <a:gd name="T9" fmla="*/ 0 h 10"/>
              </a:gdLst>
              <a:ahLst/>
              <a:cxnLst>
                <a:cxn ang="0">
                  <a:pos x="T0" y="T1"/>
                </a:cxn>
                <a:cxn ang="0">
                  <a:pos x="T2" y="T3"/>
                </a:cxn>
                <a:cxn ang="0">
                  <a:pos x="T4" y="T5"/>
                </a:cxn>
                <a:cxn ang="0">
                  <a:pos x="T6" y="T7"/>
                </a:cxn>
                <a:cxn ang="0">
                  <a:pos x="T8" y="T9"/>
                </a:cxn>
              </a:cxnLst>
              <a:rect l="0" t="0" r="r" b="b"/>
              <a:pathLst>
                <a:path w="10" h="10">
                  <a:moveTo>
                    <a:pt x="9" y="0"/>
                  </a:moveTo>
                  <a:cubicBezTo>
                    <a:pt x="0" y="8"/>
                    <a:pt x="0" y="8"/>
                    <a:pt x="0" y="8"/>
                  </a:cubicBezTo>
                  <a:cubicBezTo>
                    <a:pt x="2" y="10"/>
                    <a:pt x="2" y="10"/>
                    <a:pt x="2" y="10"/>
                  </a:cubicBezTo>
                  <a:cubicBezTo>
                    <a:pt x="10" y="2"/>
                    <a:pt x="10" y="2"/>
                    <a:pt x="10" y="2"/>
                  </a:cubicBezTo>
                  <a:cubicBezTo>
                    <a:pt x="10" y="2"/>
                    <a:pt x="9" y="1"/>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2" name="Freeform 51"/>
            <p:cNvSpPr>
              <a:spLocks/>
            </p:cNvSpPr>
            <p:nvPr/>
          </p:nvSpPr>
          <p:spPr bwMode="auto">
            <a:xfrm>
              <a:off x="9637713" y="5126038"/>
              <a:ext cx="36513" cy="14287"/>
            </a:xfrm>
            <a:custGeom>
              <a:avLst/>
              <a:gdLst>
                <a:gd name="T0" fmla="*/ 10 w 10"/>
                <a:gd name="T1" fmla="*/ 1 h 4"/>
                <a:gd name="T2" fmla="*/ 1 w 10"/>
                <a:gd name="T3" fmla="*/ 0 h 4"/>
                <a:gd name="T4" fmla="*/ 1 w 10"/>
                <a:gd name="T5" fmla="*/ 0 h 4"/>
                <a:gd name="T6" fmla="*/ 0 w 10"/>
                <a:gd name="T7" fmla="*/ 2 h 4"/>
                <a:gd name="T8" fmla="*/ 9 w 10"/>
                <a:gd name="T9" fmla="*/ 4 h 4"/>
                <a:gd name="T10" fmla="*/ 9 w 10"/>
                <a:gd name="T11" fmla="*/ 4 h 4"/>
                <a:gd name="T12" fmla="*/ 10 w 10"/>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1"/>
                  </a:moveTo>
                  <a:cubicBezTo>
                    <a:pt x="1" y="0"/>
                    <a:pt x="1" y="0"/>
                    <a:pt x="1" y="0"/>
                  </a:cubicBezTo>
                  <a:cubicBezTo>
                    <a:pt x="1" y="0"/>
                    <a:pt x="1" y="0"/>
                    <a:pt x="1" y="0"/>
                  </a:cubicBezTo>
                  <a:cubicBezTo>
                    <a:pt x="1" y="1"/>
                    <a:pt x="1" y="2"/>
                    <a:pt x="0" y="2"/>
                  </a:cubicBezTo>
                  <a:cubicBezTo>
                    <a:pt x="9" y="4"/>
                    <a:pt x="9" y="4"/>
                    <a:pt x="9" y="4"/>
                  </a:cubicBezTo>
                  <a:cubicBezTo>
                    <a:pt x="9" y="4"/>
                    <a:pt x="9" y="4"/>
                    <a:pt x="9" y="4"/>
                  </a:cubicBezTo>
                  <a:cubicBezTo>
                    <a:pt x="9" y="3"/>
                    <a:pt x="9" y="2"/>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3" name="Freeform 52"/>
            <p:cNvSpPr>
              <a:spLocks/>
            </p:cNvSpPr>
            <p:nvPr/>
          </p:nvSpPr>
          <p:spPr bwMode="auto">
            <a:xfrm>
              <a:off x="9580563" y="5253038"/>
              <a:ext cx="150813" cy="153987"/>
            </a:xfrm>
            <a:custGeom>
              <a:avLst/>
              <a:gdLst>
                <a:gd name="T0" fmla="*/ 40 w 40"/>
                <a:gd name="T1" fmla="*/ 37 h 41"/>
                <a:gd name="T2" fmla="*/ 23 w 40"/>
                <a:gd name="T3" fmla="*/ 20 h 41"/>
                <a:gd name="T4" fmla="*/ 23 w 40"/>
                <a:gd name="T5" fmla="*/ 19 h 41"/>
                <a:gd name="T6" fmla="*/ 23 w 40"/>
                <a:gd name="T7" fmla="*/ 0 h 41"/>
                <a:gd name="T8" fmla="*/ 18 w 40"/>
                <a:gd name="T9" fmla="*/ 0 h 41"/>
                <a:gd name="T10" fmla="*/ 18 w 40"/>
                <a:gd name="T11" fmla="*/ 19 h 41"/>
                <a:gd name="T12" fmla="*/ 17 w 40"/>
                <a:gd name="T13" fmla="*/ 21 h 41"/>
                <a:gd name="T14" fmla="*/ 0 w 40"/>
                <a:gd name="T15" fmla="*/ 37 h 41"/>
                <a:gd name="T16" fmla="*/ 4 w 40"/>
                <a:gd name="T17" fmla="*/ 37 h 41"/>
                <a:gd name="T18" fmla="*/ 17 w 40"/>
                <a:gd name="T19" fmla="*/ 25 h 41"/>
                <a:gd name="T20" fmla="*/ 17 w 40"/>
                <a:gd name="T21" fmla="*/ 25 h 41"/>
                <a:gd name="T22" fmla="*/ 18 w 40"/>
                <a:gd name="T23" fmla="*/ 25 h 41"/>
                <a:gd name="T24" fmla="*/ 19 w 40"/>
                <a:gd name="T25" fmla="*/ 26 h 41"/>
                <a:gd name="T26" fmla="*/ 19 w 40"/>
                <a:gd name="T27" fmla="*/ 41 h 41"/>
                <a:gd name="T28" fmla="*/ 22 w 40"/>
                <a:gd name="T29" fmla="*/ 41 h 41"/>
                <a:gd name="T30" fmla="*/ 22 w 40"/>
                <a:gd name="T31" fmla="*/ 26 h 41"/>
                <a:gd name="T32" fmla="*/ 23 w 40"/>
                <a:gd name="T33" fmla="*/ 25 h 41"/>
                <a:gd name="T34" fmla="*/ 23 w 40"/>
                <a:gd name="T35" fmla="*/ 25 h 41"/>
                <a:gd name="T36" fmla="*/ 24 w 40"/>
                <a:gd name="T37" fmla="*/ 25 h 41"/>
                <a:gd name="T38" fmla="*/ 36 w 40"/>
                <a:gd name="T39" fmla="*/ 37 h 41"/>
                <a:gd name="T40" fmla="*/ 40 w 40"/>
                <a:gd name="T41" fmla="*/ 3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 h="41">
                  <a:moveTo>
                    <a:pt x="40" y="37"/>
                  </a:moveTo>
                  <a:cubicBezTo>
                    <a:pt x="23" y="20"/>
                    <a:pt x="23" y="20"/>
                    <a:pt x="23" y="20"/>
                  </a:cubicBezTo>
                  <a:cubicBezTo>
                    <a:pt x="23" y="20"/>
                    <a:pt x="23" y="20"/>
                    <a:pt x="23" y="19"/>
                  </a:cubicBezTo>
                  <a:cubicBezTo>
                    <a:pt x="23" y="0"/>
                    <a:pt x="23" y="0"/>
                    <a:pt x="23" y="0"/>
                  </a:cubicBezTo>
                  <a:cubicBezTo>
                    <a:pt x="18" y="0"/>
                    <a:pt x="18" y="0"/>
                    <a:pt x="18" y="0"/>
                  </a:cubicBezTo>
                  <a:cubicBezTo>
                    <a:pt x="18" y="19"/>
                    <a:pt x="18" y="19"/>
                    <a:pt x="18" y="19"/>
                  </a:cubicBezTo>
                  <a:cubicBezTo>
                    <a:pt x="18" y="20"/>
                    <a:pt x="17" y="20"/>
                    <a:pt x="17" y="21"/>
                  </a:cubicBezTo>
                  <a:cubicBezTo>
                    <a:pt x="0" y="37"/>
                    <a:pt x="0" y="37"/>
                    <a:pt x="0" y="37"/>
                  </a:cubicBezTo>
                  <a:cubicBezTo>
                    <a:pt x="4" y="37"/>
                    <a:pt x="4" y="37"/>
                    <a:pt x="4" y="37"/>
                  </a:cubicBezTo>
                  <a:cubicBezTo>
                    <a:pt x="17" y="25"/>
                    <a:pt x="17" y="25"/>
                    <a:pt x="17" y="25"/>
                  </a:cubicBezTo>
                  <a:cubicBezTo>
                    <a:pt x="17" y="25"/>
                    <a:pt x="17" y="25"/>
                    <a:pt x="17" y="25"/>
                  </a:cubicBezTo>
                  <a:cubicBezTo>
                    <a:pt x="18" y="25"/>
                    <a:pt x="18" y="25"/>
                    <a:pt x="18" y="25"/>
                  </a:cubicBezTo>
                  <a:cubicBezTo>
                    <a:pt x="18" y="25"/>
                    <a:pt x="19" y="26"/>
                    <a:pt x="19" y="26"/>
                  </a:cubicBezTo>
                  <a:cubicBezTo>
                    <a:pt x="19" y="41"/>
                    <a:pt x="19" y="41"/>
                    <a:pt x="19" y="41"/>
                  </a:cubicBezTo>
                  <a:cubicBezTo>
                    <a:pt x="22" y="41"/>
                    <a:pt x="22" y="41"/>
                    <a:pt x="22" y="41"/>
                  </a:cubicBezTo>
                  <a:cubicBezTo>
                    <a:pt x="22" y="26"/>
                    <a:pt x="22" y="26"/>
                    <a:pt x="22" y="26"/>
                  </a:cubicBezTo>
                  <a:cubicBezTo>
                    <a:pt x="22" y="26"/>
                    <a:pt x="22" y="25"/>
                    <a:pt x="23" y="25"/>
                  </a:cubicBezTo>
                  <a:cubicBezTo>
                    <a:pt x="23" y="25"/>
                    <a:pt x="23" y="25"/>
                    <a:pt x="23" y="25"/>
                  </a:cubicBezTo>
                  <a:cubicBezTo>
                    <a:pt x="23" y="25"/>
                    <a:pt x="24" y="25"/>
                    <a:pt x="24" y="25"/>
                  </a:cubicBezTo>
                  <a:cubicBezTo>
                    <a:pt x="36" y="37"/>
                    <a:pt x="36" y="37"/>
                    <a:pt x="36" y="37"/>
                  </a:cubicBezTo>
                  <a:lnTo>
                    <a:pt x="4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4" name="Freeform 53"/>
            <p:cNvSpPr>
              <a:spLocks/>
            </p:cNvSpPr>
            <p:nvPr/>
          </p:nvSpPr>
          <p:spPr bwMode="auto">
            <a:xfrm>
              <a:off x="9505951" y="5002213"/>
              <a:ext cx="303213" cy="38100"/>
            </a:xfrm>
            <a:custGeom>
              <a:avLst/>
              <a:gdLst>
                <a:gd name="T0" fmla="*/ 76 w 81"/>
                <a:gd name="T1" fmla="*/ 0 h 10"/>
                <a:gd name="T2" fmla="*/ 5 w 81"/>
                <a:gd name="T3" fmla="*/ 0 h 10"/>
                <a:gd name="T4" fmla="*/ 0 w 81"/>
                <a:gd name="T5" fmla="*/ 4 h 10"/>
                <a:gd name="T6" fmla="*/ 0 w 81"/>
                <a:gd name="T7" fmla="*/ 10 h 10"/>
                <a:gd name="T8" fmla="*/ 81 w 81"/>
                <a:gd name="T9" fmla="*/ 10 h 10"/>
                <a:gd name="T10" fmla="*/ 81 w 81"/>
                <a:gd name="T11" fmla="*/ 4 h 10"/>
                <a:gd name="T12" fmla="*/ 76 w 8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1" h="10">
                  <a:moveTo>
                    <a:pt x="76" y="0"/>
                  </a:moveTo>
                  <a:cubicBezTo>
                    <a:pt x="5" y="0"/>
                    <a:pt x="5" y="0"/>
                    <a:pt x="5" y="0"/>
                  </a:cubicBezTo>
                  <a:cubicBezTo>
                    <a:pt x="2" y="0"/>
                    <a:pt x="0" y="2"/>
                    <a:pt x="0" y="4"/>
                  </a:cubicBezTo>
                  <a:cubicBezTo>
                    <a:pt x="0" y="10"/>
                    <a:pt x="0" y="10"/>
                    <a:pt x="0" y="10"/>
                  </a:cubicBezTo>
                  <a:cubicBezTo>
                    <a:pt x="81" y="10"/>
                    <a:pt x="81" y="10"/>
                    <a:pt x="81" y="10"/>
                  </a:cubicBezTo>
                  <a:cubicBezTo>
                    <a:pt x="81" y="4"/>
                    <a:pt x="81" y="4"/>
                    <a:pt x="81" y="4"/>
                  </a:cubicBezTo>
                  <a:cubicBezTo>
                    <a:pt x="81" y="2"/>
                    <a:pt x="78" y="0"/>
                    <a:pt x="7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5" name="Freeform 54"/>
            <p:cNvSpPr>
              <a:spLocks/>
            </p:cNvSpPr>
            <p:nvPr/>
          </p:nvSpPr>
          <p:spPr bwMode="auto">
            <a:xfrm>
              <a:off x="9513888" y="5013325"/>
              <a:ext cx="287338" cy="220662"/>
            </a:xfrm>
            <a:custGeom>
              <a:avLst/>
              <a:gdLst>
                <a:gd name="T0" fmla="*/ 70 w 77"/>
                <a:gd name="T1" fmla="*/ 0 h 59"/>
                <a:gd name="T2" fmla="*/ 7 w 77"/>
                <a:gd name="T3" fmla="*/ 0 h 59"/>
                <a:gd name="T4" fmla="*/ 0 w 77"/>
                <a:gd name="T5" fmla="*/ 6 h 59"/>
                <a:gd name="T6" fmla="*/ 0 w 77"/>
                <a:gd name="T7" fmla="*/ 30 h 59"/>
                <a:gd name="T8" fmla="*/ 4 w 77"/>
                <a:gd name="T9" fmla="*/ 26 h 59"/>
                <a:gd name="T10" fmla="*/ 4 w 77"/>
                <a:gd name="T11" fmla="*/ 6 h 59"/>
                <a:gd name="T12" fmla="*/ 7 w 77"/>
                <a:gd name="T13" fmla="*/ 4 h 59"/>
                <a:gd name="T14" fmla="*/ 70 w 77"/>
                <a:gd name="T15" fmla="*/ 4 h 59"/>
                <a:gd name="T16" fmla="*/ 72 w 77"/>
                <a:gd name="T17" fmla="*/ 6 h 59"/>
                <a:gd name="T18" fmla="*/ 72 w 77"/>
                <a:gd name="T19" fmla="*/ 52 h 59"/>
                <a:gd name="T20" fmla="*/ 70 w 77"/>
                <a:gd name="T21" fmla="*/ 54 h 59"/>
                <a:gd name="T22" fmla="*/ 7 w 77"/>
                <a:gd name="T23" fmla="*/ 54 h 59"/>
                <a:gd name="T24" fmla="*/ 4 w 77"/>
                <a:gd name="T25" fmla="*/ 52 h 59"/>
                <a:gd name="T26" fmla="*/ 4 w 77"/>
                <a:gd name="T27" fmla="*/ 41 h 59"/>
                <a:gd name="T28" fmla="*/ 0 w 77"/>
                <a:gd name="T29" fmla="*/ 44 h 59"/>
                <a:gd name="T30" fmla="*/ 0 w 77"/>
                <a:gd name="T31" fmla="*/ 52 h 59"/>
                <a:gd name="T32" fmla="*/ 7 w 77"/>
                <a:gd name="T33" fmla="*/ 59 h 59"/>
                <a:gd name="T34" fmla="*/ 70 w 77"/>
                <a:gd name="T35" fmla="*/ 59 h 59"/>
                <a:gd name="T36" fmla="*/ 77 w 77"/>
                <a:gd name="T37" fmla="*/ 52 h 59"/>
                <a:gd name="T38" fmla="*/ 77 w 77"/>
                <a:gd name="T39" fmla="*/ 6 h 59"/>
                <a:gd name="T40" fmla="*/ 70 w 77"/>
                <a:gd name="T4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7" h="59">
                  <a:moveTo>
                    <a:pt x="70" y="0"/>
                  </a:moveTo>
                  <a:cubicBezTo>
                    <a:pt x="7" y="0"/>
                    <a:pt x="7" y="0"/>
                    <a:pt x="7" y="0"/>
                  </a:cubicBezTo>
                  <a:cubicBezTo>
                    <a:pt x="3" y="0"/>
                    <a:pt x="0" y="3"/>
                    <a:pt x="0" y="6"/>
                  </a:cubicBezTo>
                  <a:cubicBezTo>
                    <a:pt x="0" y="30"/>
                    <a:pt x="0" y="30"/>
                    <a:pt x="0" y="30"/>
                  </a:cubicBezTo>
                  <a:cubicBezTo>
                    <a:pt x="4" y="26"/>
                    <a:pt x="4" y="26"/>
                    <a:pt x="4" y="26"/>
                  </a:cubicBezTo>
                  <a:cubicBezTo>
                    <a:pt x="4" y="6"/>
                    <a:pt x="4" y="6"/>
                    <a:pt x="4" y="6"/>
                  </a:cubicBezTo>
                  <a:cubicBezTo>
                    <a:pt x="4" y="5"/>
                    <a:pt x="5" y="4"/>
                    <a:pt x="7" y="4"/>
                  </a:cubicBezTo>
                  <a:cubicBezTo>
                    <a:pt x="70" y="4"/>
                    <a:pt x="70" y="4"/>
                    <a:pt x="70" y="4"/>
                  </a:cubicBezTo>
                  <a:cubicBezTo>
                    <a:pt x="71" y="4"/>
                    <a:pt x="72" y="5"/>
                    <a:pt x="72" y="6"/>
                  </a:cubicBezTo>
                  <a:cubicBezTo>
                    <a:pt x="72" y="52"/>
                    <a:pt x="72" y="52"/>
                    <a:pt x="72" y="52"/>
                  </a:cubicBezTo>
                  <a:cubicBezTo>
                    <a:pt x="72" y="53"/>
                    <a:pt x="71" y="54"/>
                    <a:pt x="70" y="54"/>
                  </a:cubicBezTo>
                  <a:cubicBezTo>
                    <a:pt x="7" y="54"/>
                    <a:pt x="7" y="54"/>
                    <a:pt x="7" y="54"/>
                  </a:cubicBezTo>
                  <a:cubicBezTo>
                    <a:pt x="5" y="54"/>
                    <a:pt x="4" y="53"/>
                    <a:pt x="4" y="52"/>
                  </a:cubicBezTo>
                  <a:cubicBezTo>
                    <a:pt x="4" y="41"/>
                    <a:pt x="4" y="41"/>
                    <a:pt x="4" y="41"/>
                  </a:cubicBezTo>
                  <a:cubicBezTo>
                    <a:pt x="0" y="44"/>
                    <a:pt x="0" y="44"/>
                    <a:pt x="0" y="44"/>
                  </a:cubicBezTo>
                  <a:cubicBezTo>
                    <a:pt x="0" y="52"/>
                    <a:pt x="0" y="52"/>
                    <a:pt x="0" y="52"/>
                  </a:cubicBezTo>
                  <a:cubicBezTo>
                    <a:pt x="0" y="55"/>
                    <a:pt x="3" y="59"/>
                    <a:pt x="7" y="59"/>
                  </a:cubicBezTo>
                  <a:cubicBezTo>
                    <a:pt x="70" y="59"/>
                    <a:pt x="70" y="59"/>
                    <a:pt x="70" y="59"/>
                  </a:cubicBezTo>
                  <a:cubicBezTo>
                    <a:pt x="74" y="59"/>
                    <a:pt x="77" y="55"/>
                    <a:pt x="77" y="52"/>
                  </a:cubicBezTo>
                  <a:cubicBezTo>
                    <a:pt x="77" y="6"/>
                    <a:pt x="77" y="6"/>
                    <a:pt x="77" y="6"/>
                  </a:cubicBezTo>
                  <a:cubicBezTo>
                    <a:pt x="77" y="3"/>
                    <a:pt x="74" y="0"/>
                    <a:pt x="7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grpSp>
      <p:grpSp>
        <p:nvGrpSpPr>
          <p:cNvPr id="56" name="Group 55"/>
          <p:cNvGrpSpPr/>
          <p:nvPr/>
        </p:nvGrpSpPr>
        <p:grpSpPr>
          <a:xfrm>
            <a:off x="3430802" y="2461182"/>
            <a:ext cx="474996" cy="949983"/>
            <a:chOff x="8116888" y="4549775"/>
            <a:chExt cx="273050" cy="546100"/>
          </a:xfrm>
          <a:solidFill>
            <a:schemeClr val="bg1">
              <a:lumMod val="95000"/>
            </a:schemeClr>
          </a:solidFill>
        </p:grpSpPr>
        <p:sp>
          <p:nvSpPr>
            <p:cNvPr id="57" name="Freeform 56"/>
            <p:cNvSpPr>
              <a:spLocks/>
            </p:cNvSpPr>
            <p:nvPr/>
          </p:nvSpPr>
          <p:spPr bwMode="auto">
            <a:xfrm>
              <a:off x="8116888" y="4845050"/>
              <a:ext cx="157163" cy="60325"/>
            </a:xfrm>
            <a:custGeom>
              <a:avLst/>
              <a:gdLst>
                <a:gd name="T0" fmla="*/ 42 w 42"/>
                <a:gd name="T1" fmla="*/ 10 h 16"/>
                <a:gd name="T2" fmla="*/ 37 w 42"/>
                <a:gd name="T3" fmla="*/ 5 h 16"/>
                <a:gd name="T4" fmla="*/ 36 w 42"/>
                <a:gd name="T5" fmla="*/ 5 h 16"/>
                <a:gd name="T6" fmla="*/ 35 w 42"/>
                <a:gd name="T7" fmla="*/ 5 h 16"/>
                <a:gd name="T8" fmla="*/ 30 w 42"/>
                <a:gd name="T9" fmla="*/ 5 h 16"/>
                <a:gd name="T10" fmla="*/ 28 w 42"/>
                <a:gd name="T11" fmla="*/ 2 h 16"/>
                <a:gd name="T12" fmla="*/ 26 w 42"/>
                <a:gd name="T13" fmla="*/ 0 h 16"/>
                <a:gd name="T14" fmla="*/ 15 w 42"/>
                <a:gd name="T15" fmla="*/ 0 h 16"/>
                <a:gd name="T16" fmla="*/ 13 w 42"/>
                <a:gd name="T17" fmla="*/ 2 h 16"/>
                <a:gd name="T18" fmla="*/ 11 w 42"/>
                <a:gd name="T19" fmla="*/ 5 h 16"/>
                <a:gd name="T20" fmla="*/ 6 w 42"/>
                <a:gd name="T21" fmla="*/ 5 h 16"/>
                <a:gd name="T22" fmla="*/ 5 w 42"/>
                <a:gd name="T23" fmla="*/ 5 h 16"/>
                <a:gd name="T24" fmla="*/ 5 w 42"/>
                <a:gd name="T25" fmla="*/ 5 h 16"/>
                <a:gd name="T26" fmla="*/ 0 w 42"/>
                <a:gd name="T27" fmla="*/ 10 h 16"/>
                <a:gd name="T28" fmla="*/ 0 w 42"/>
                <a:gd name="T29" fmla="*/ 16 h 16"/>
                <a:gd name="T30" fmla="*/ 17 w 42"/>
                <a:gd name="T31" fmla="*/ 16 h 16"/>
                <a:gd name="T32" fmla="*/ 21 w 42"/>
                <a:gd name="T33" fmla="*/ 13 h 16"/>
                <a:gd name="T34" fmla="*/ 25 w 42"/>
                <a:gd name="T35" fmla="*/ 16 h 16"/>
                <a:gd name="T36" fmla="*/ 42 w 42"/>
                <a:gd name="T37" fmla="*/ 16 h 16"/>
                <a:gd name="T38" fmla="*/ 42 w 42"/>
                <a:gd name="T3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6">
                  <a:moveTo>
                    <a:pt x="42" y="10"/>
                  </a:moveTo>
                  <a:cubicBezTo>
                    <a:pt x="42" y="8"/>
                    <a:pt x="40" y="5"/>
                    <a:pt x="37" y="5"/>
                  </a:cubicBezTo>
                  <a:cubicBezTo>
                    <a:pt x="36" y="5"/>
                    <a:pt x="36" y="5"/>
                    <a:pt x="36" y="5"/>
                  </a:cubicBezTo>
                  <a:cubicBezTo>
                    <a:pt x="36" y="5"/>
                    <a:pt x="36" y="5"/>
                    <a:pt x="35" y="5"/>
                  </a:cubicBezTo>
                  <a:cubicBezTo>
                    <a:pt x="30" y="5"/>
                    <a:pt x="30" y="5"/>
                    <a:pt x="30" y="5"/>
                  </a:cubicBezTo>
                  <a:cubicBezTo>
                    <a:pt x="28" y="2"/>
                    <a:pt x="28" y="2"/>
                    <a:pt x="28" y="2"/>
                  </a:cubicBezTo>
                  <a:cubicBezTo>
                    <a:pt x="28" y="1"/>
                    <a:pt x="27" y="0"/>
                    <a:pt x="26" y="0"/>
                  </a:cubicBezTo>
                  <a:cubicBezTo>
                    <a:pt x="15" y="0"/>
                    <a:pt x="15" y="0"/>
                    <a:pt x="15" y="0"/>
                  </a:cubicBezTo>
                  <a:cubicBezTo>
                    <a:pt x="14" y="0"/>
                    <a:pt x="13" y="1"/>
                    <a:pt x="13" y="2"/>
                  </a:cubicBezTo>
                  <a:cubicBezTo>
                    <a:pt x="11" y="5"/>
                    <a:pt x="11" y="5"/>
                    <a:pt x="11" y="5"/>
                  </a:cubicBezTo>
                  <a:cubicBezTo>
                    <a:pt x="6" y="5"/>
                    <a:pt x="6" y="5"/>
                    <a:pt x="6" y="5"/>
                  </a:cubicBezTo>
                  <a:cubicBezTo>
                    <a:pt x="6" y="5"/>
                    <a:pt x="6" y="5"/>
                    <a:pt x="5" y="5"/>
                  </a:cubicBezTo>
                  <a:cubicBezTo>
                    <a:pt x="5" y="5"/>
                    <a:pt x="5" y="5"/>
                    <a:pt x="5" y="5"/>
                  </a:cubicBezTo>
                  <a:cubicBezTo>
                    <a:pt x="2" y="5"/>
                    <a:pt x="0" y="8"/>
                    <a:pt x="0" y="10"/>
                  </a:cubicBezTo>
                  <a:cubicBezTo>
                    <a:pt x="0" y="16"/>
                    <a:pt x="0" y="16"/>
                    <a:pt x="0" y="16"/>
                  </a:cubicBezTo>
                  <a:cubicBezTo>
                    <a:pt x="17" y="16"/>
                    <a:pt x="17" y="16"/>
                    <a:pt x="17" y="16"/>
                  </a:cubicBezTo>
                  <a:cubicBezTo>
                    <a:pt x="18" y="15"/>
                    <a:pt x="19" y="13"/>
                    <a:pt x="21" y="13"/>
                  </a:cubicBezTo>
                  <a:cubicBezTo>
                    <a:pt x="23" y="13"/>
                    <a:pt x="24" y="15"/>
                    <a:pt x="25" y="16"/>
                  </a:cubicBezTo>
                  <a:cubicBezTo>
                    <a:pt x="42" y="16"/>
                    <a:pt x="42" y="16"/>
                    <a:pt x="42" y="16"/>
                  </a:cubicBezTo>
                  <a:lnTo>
                    <a:pt x="4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8" name="Freeform 57"/>
            <p:cNvSpPr>
              <a:spLocks/>
            </p:cNvSpPr>
            <p:nvPr/>
          </p:nvSpPr>
          <p:spPr bwMode="auto">
            <a:xfrm>
              <a:off x="8116888" y="4916488"/>
              <a:ext cx="157163" cy="66675"/>
            </a:xfrm>
            <a:custGeom>
              <a:avLst/>
              <a:gdLst>
                <a:gd name="T0" fmla="*/ 21 w 42"/>
                <a:gd name="T1" fmla="*/ 5 h 18"/>
                <a:gd name="T2" fmla="*/ 17 w 42"/>
                <a:gd name="T3" fmla="*/ 1 h 18"/>
                <a:gd name="T4" fmla="*/ 17 w 42"/>
                <a:gd name="T5" fmla="*/ 0 h 18"/>
                <a:gd name="T6" fmla="*/ 0 w 42"/>
                <a:gd name="T7" fmla="*/ 0 h 18"/>
                <a:gd name="T8" fmla="*/ 0 w 42"/>
                <a:gd name="T9" fmla="*/ 13 h 18"/>
                <a:gd name="T10" fmla="*/ 5 w 42"/>
                <a:gd name="T11" fmla="*/ 18 h 18"/>
                <a:gd name="T12" fmla="*/ 37 w 42"/>
                <a:gd name="T13" fmla="*/ 18 h 18"/>
                <a:gd name="T14" fmla="*/ 42 w 42"/>
                <a:gd name="T15" fmla="*/ 13 h 18"/>
                <a:gd name="T16" fmla="*/ 42 w 42"/>
                <a:gd name="T17" fmla="*/ 0 h 18"/>
                <a:gd name="T18" fmla="*/ 25 w 42"/>
                <a:gd name="T19" fmla="*/ 0 h 18"/>
                <a:gd name="T20" fmla="*/ 25 w 42"/>
                <a:gd name="T21" fmla="*/ 1 h 18"/>
                <a:gd name="T22" fmla="*/ 21 w 42"/>
                <a:gd name="T23"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18">
                  <a:moveTo>
                    <a:pt x="21" y="5"/>
                  </a:moveTo>
                  <a:cubicBezTo>
                    <a:pt x="19" y="5"/>
                    <a:pt x="17" y="3"/>
                    <a:pt x="17" y="1"/>
                  </a:cubicBezTo>
                  <a:cubicBezTo>
                    <a:pt x="17" y="0"/>
                    <a:pt x="17" y="0"/>
                    <a:pt x="17" y="0"/>
                  </a:cubicBezTo>
                  <a:cubicBezTo>
                    <a:pt x="0" y="0"/>
                    <a:pt x="0" y="0"/>
                    <a:pt x="0" y="0"/>
                  </a:cubicBezTo>
                  <a:cubicBezTo>
                    <a:pt x="0" y="13"/>
                    <a:pt x="0" y="13"/>
                    <a:pt x="0" y="13"/>
                  </a:cubicBezTo>
                  <a:cubicBezTo>
                    <a:pt x="0" y="16"/>
                    <a:pt x="2" y="18"/>
                    <a:pt x="5" y="18"/>
                  </a:cubicBezTo>
                  <a:cubicBezTo>
                    <a:pt x="37" y="18"/>
                    <a:pt x="37" y="18"/>
                    <a:pt x="37" y="18"/>
                  </a:cubicBezTo>
                  <a:cubicBezTo>
                    <a:pt x="40" y="18"/>
                    <a:pt x="42" y="16"/>
                    <a:pt x="42" y="13"/>
                  </a:cubicBezTo>
                  <a:cubicBezTo>
                    <a:pt x="42" y="0"/>
                    <a:pt x="42" y="0"/>
                    <a:pt x="42" y="0"/>
                  </a:cubicBezTo>
                  <a:cubicBezTo>
                    <a:pt x="25" y="0"/>
                    <a:pt x="25" y="0"/>
                    <a:pt x="25" y="0"/>
                  </a:cubicBezTo>
                  <a:cubicBezTo>
                    <a:pt x="25" y="1"/>
                    <a:pt x="25" y="1"/>
                    <a:pt x="25" y="1"/>
                  </a:cubicBezTo>
                  <a:cubicBezTo>
                    <a:pt x="25" y="3"/>
                    <a:pt x="23" y="5"/>
                    <a:pt x="2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59" name="Oval 58"/>
            <p:cNvSpPr>
              <a:spLocks noChangeArrowheads="1"/>
            </p:cNvSpPr>
            <p:nvPr/>
          </p:nvSpPr>
          <p:spPr bwMode="auto">
            <a:xfrm>
              <a:off x="8232776" y="4549775"/>
              <a:ext cx="101600"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60" name="Freeform 59"/>
            <p:cNvSpPr>
              <a:spLocks/>
            </p:cNvSpPr>
            <p:nvPr/>
          </p:nvSpPr>
          <p:spPr bwMode="auto">
            <a:xfrm>
              <a:off x="8177213" y="4657725"/>
              <a:ext cx="212725" cy="438150"/>
            </a:xfrm>
            <a:custGeom>
              <a:avLst/>
              <a:gdLst>
                <a:gd name="T0" fmla="*/ 57 w 57"/>
                <a:gd name="T1" fmla="*/ 19 h 117"/>
                <a:gd name="T2" fmla="*/ 57 w 57"/>
                <a:gd name="T3" fmla="*/ 17 h 117"/>
                <a:gd name="T4" fmla="*/ 40 w 57"/>
                <a:gd name="T5" fmla="*/ 0 h 117"/>
                <a:gd name="T6" fmla="*/ 40 w 57"/>
                <a:gd name="T7" fmla="*/ 0 h 117"/>
                <a:gd name="T8" fmla="*/ 40 w 57"/>
                <a:gd name="T9" fmla="*/ 0 h 117"/>
                <a:gd name="T10" fmla="*/ 37 w 57"/>
                <a:gd name="T11" fmla="*/ 0 h 117"/>
                <a:gd name="T12" fmla="*/ 32 w 57"/>
                <a:gd name="T13" fmla="*/ 0 h 117"/>
                <a:gd name="T14" fmla="*/ 30 w 57"/>
                <a:gd name="T15" fmla="*/ 5 h 117"/>
                <a:gd name="T16" fmla="*/ 32 w 57"/>
                <a:gd name="T17" fmla="*/ 24 h 117"/>
                <a:gd name="T18" fmla="*/ 29 w 57"/>
                <a:gd name="T19" fmla="*/ 31 h 117"/>
                <a:gd name="T20" fmla="*/ 25 w 57"/>
                <a:gd name="T21" fmla="*/ 24 h 117"/>
                <a:gd name="T22" fmla="*/ 26 w 57"/>
                <a:gd name="T23" fmla="*/ 5 h 117"/>
                <a:gd name="T24" fmla="*/ 25 w 57"/>
                <a:gd name="T25" fmla="*/ 0 h 117"/>
                <a:gd name="T26" fmla="*/ 19 w 57"/>
                <a:gd name="T27" fmla="*/ 0 h 117"/>
                <a:gd name="T28" fmla="*/ 17 w 57"/>
                <a:gd name="T29" fmla="*/ 0 h 117"/>
                <a:gd name="T30" fmla="*/ 17 w 57"/>
                <a:gd name="T31" fmla="*/ 0 h 117"/>
                <a:gd name="T32" fmla="*/ 17 w 57"/>
                <a:gd name="T33" fmla="*/ 0 h 117"/>
                <a:gd name="T34" fmla="*/ 0 w 57"/>
                <a:gd name="T35" fmla="*/ 17 h 117"/>
                <a:gd name="T36" fmla="*/ 0 w 57"/>
                <a:gd name="T37" fmla="*/ 19 h 117"/>
                <a:gd name="T38" fmla="*/ 0 w 57"/>
                <a:gd name="T39" fmla="*/ 20 h 117"/>
                <a:gd name="T40" fmla="*/ 0 w 57"/>
                <a:gd name="T41" fmla="*/ 47 h 117"/>
                <a:gd name="T42" fmla="*/ 10 w 57"/>
                <a:gd name="T43" fmla="*/ 47 h 117"/>
                <a:gd name="T44" fmla="*/ 11 w 57"/>
                <a:gd name="T45" fmla="*/ 47 h 117"/>
                <a:gd name="T46" fmla="*/ 11 w 57"/>
                <a:gd name="T47" fmla="*/ 21 h 117"/>
                <a:gd name="T48" fmla="*/ 12 w 57"/>
                <a:gd name="T49" fmla="*/ 21 h 117"/>
                <a:gd name="T50" fmla="*/ 12 w 57"/>
                <a:gd name="T51" fmla="*/ 47 h 117"/>
                <a:gd name="T52" fmla="*/ 16 w 57"/>
                <a:gd name="T53" fmla="*/ 50 h 117"/>
                <a:gd name="T54" fmla="*/ 17 w 57"/>
                <a:gd name="T55" fmla="*/ 52 h 117"/>
                <a:gd name="T56" fmla="*/ 19 w 57"/>
                <a:gd name="T57" fmla="*/ 52 h 117"/>
                <a:gd name="T58" fmla="*/ 20 w 57"/>
                <a:gd name="T59" fmla="*/ 52 h 117"/>
                <a:gd name="T60" fmla="*/ 21 w 57"/>
                <a:gd name="T61" fmla="*/ 52 h 117"/>
                <a:gd name="T62" fmla="*/ 30 w 57"/>
                <a:gd name="T63" fmla="*/ 61 h 117"/>
                <a:gd name="T64" fmla="*/ 30 w 57"/>
                <a:gd name="T65" fmla="*/ 63 h 117"/>
                <a:gd name="T66" fmla="*/ 30 w 57"/>
                <a:gd name="T67" fmla="*/ 63 h 117"/>
                <a:gd name="T68" fmla="*/ 30 w 57"/>
                <a:gd name="T69" fmla="*/ 110 h 117"/>
                <a:gd name="T70" fmla="*/ 37 w 57"/>
                <a:gd name="T71" fmla="*/ 117 h 117"/>
                <a:gd name="T72" fmla="*/ 37 w 57"/>
                <a:gd name="T73" fmla="*/ 117 h 117"/>
                <a:gd name="T74" fmla="*/ 37 w 57"/>
                <a:gd name="T75" fmla="*/ 117 h 117"/>
                <a:gd name="T76" fmla="*/ 44 w 57"/>
                <a:gd name="T77" fmla="*/ 111 h 117"/>
                <a:gd name="T78" fmla="*/ 44 w 57"/>
                <a:gd name="T79" fmla="*/ 56 h 117"/>
                <a:gd name="T80" fmla="*/ 44 w 57"/>
                <a:gd name="T81" fmla="*/ 53 h 117"/>
                <a:gd name="T82" fmla="*/ 44 w 57"/>
                <a:gd name="T83" fmla="*/ 21 h 117"/>
                <a:gd name="T84" fmla="*/ 46 w 57"/>
                <a:gd name="T85" fmla="*/ 21 h 117"/>
                <a:gd name="T86" fmla="*/ 46 w 57"/>
                <a:gd name="T87" fmla="*/ 56 h 117"/>
                <a:gd name="T88" fmla="*/ 52 w 57"/>
                <a:gd name="T89" fmla="*/ 62 h 117"/>
                <a:gd name="T90" fmla="*/ 57 w 57"/>
                <a:gd name="T91" fmla="*/ 56 h 117"/>
                <a:gd name="T92" fmla="*/ 57 w 57"/>
                <a:gd name="T93" fmla="*/ 20 h 117"/>
                <a:gd name="T94" fmla="*/ 57 w 57"/>
                <a:gd name="T95" fmla="*/ 19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117">
                  <a:moveTo>
                    <a:pt x="57" y="19"/>
                  </a:moveTo>
                  <a:cubicBezTo>
                    <a:pt x="57" y="17"/>
                    <a:pt x="57" y="17"/>
                    <a:pt x="57" y="17"/>
                  </a:cubicBezTo>
                  <a:cubicBezTo>
                    <a:pt x="57" y="8"/>
                    <a:pt x="49" y="0"/>
                    <a:pt x="40" y="0"/>
                  </a:cubicBezTo>
                  <a:cubicBezTo>
                    <a:pt x="40" y="0"/>
                    <a:pt x="40" y="0"/>
                    <a:pt x="40" y="0"/>
                  </a:cubicBezTo>
                  <a:cubicBezTo>
                    <a:pt x="40" y="0"/>
                    <a:pt x="40" y="0"/>
                    <a:pt x="40" y="0"/>
                  </a:cubicBezTo>
                  <a:cubicBezTo>
                    <a:pt x="37" y="0"/>
                    <a:pt x="37" y="0"/>
                    <a:pt x="37" y="0"/>
                  </a:cubicBezTo>
                  <a:cubicBezTo>
                    <a:pt x="32" y="0"/>
                    <a:pt x="32" y="0"/>
                    <a:pt x="32" y="0"/>
                  </a:cubicBezTo>
                  <a:cubicBezTo>
                    <a:pt x="31" y="4"/>
                    <a:pt x="31" y="5"/>
                    <a:pt x="30" y="5"/>
                  </a:cubicBezTo>
                  <a:cubicBezTo>
                    <a:pt x="30" y="5"/>
                    <a:pt x="33" y="19"/>
                    <a:pt x="32" y="24"/>
                  </a:cubicBezTo>
                  <a:cubicBezTo>
                    <a:pt x="32" y="26"/>
                    <a:pt x="31" y="30"/>
                    <a:pt x="29" y="31"/>
                  </a:cubicBezTo>
                  <a:cubicBezTo>
                    <a:pt x="27" y="31"/>
                    <a:pt x="25" y="26"/>
                    <a:pt x="25" y="24"/>
                  </a:cubicBezTo>
                  <a:cubicBezTo>
                    <a:pt x="24" y="19"/>
                    <a:pt x="26" y="5"/>
                    <a:pt x="26" y="5"/>
                  </a:cubicBezTo>
                  <a:cubicBezTo>
                    <a:pt x="25" y="4"/>
                    <a:pt x="25" y="1"/>
                    <a:pt x="25" y="0"/>
                  </a:cubicBezTo>
                  <a:cubicBezTo>
                    <a:pt x="19" y="0"/>
                    <a:pt x="19" y="0"/>
                    <a:pt x="19" y="0"/>
                  </a:cubicBezTo>
                  <a:cubicBezTo>
                    <a:pt x="17" y="0"/>
                    <a:pt x="17" y="0"/>
                    <a:pt x="17" y="0"/>
                  </a:cubicBezTo>
                  <a:cubicBezTo>
                    <a:pt x="17" y="0"/>
                    <a:pt x="17" y="0"/>
                    <a:pt x="17" y="0"/>
                  </a:cubicBezTo>
                  <a:cubicBezTo>
                    <a:pt x="17" y="0"/>
                    <a:pt x="17" y="0"/>
                    <a:pt x="17" y="0"/>
                  </a:cubicBezTo>
                  <a:cubicBezTo>
                    <a:pt x="7" y="0"/>
                    <a:pt x="0" y="8"/>
                    <a:pt x="0" y="17"/>
                  </a:cubicBezTo>
                  <a:cubicBezTo>
                    <a:pt x="0" y="19"/>
                    <a:pt x="0" y="19"/>
                    <a:pt x="0" y="19"/>
                  </a:cubicBezTo>
                  <a:cubicBezTo>
                    <a:pt x="0" y="19"/>
                    <a:pt x="0" y="19"/>
                    <a:pt x="0" y="20"/>
                  </a:cubicBezTo>
                  <a:cubicBezTo>
                    <a:pt x="0" y="47"/>
                    <a:pt x="0" y="47"/>
                    <a:pt x="0" y="47"/>
                  </a:cubicBezTo>
                  <a:cubicBezTo>
                    <a:pt x="10" y="47"/>
                    <a:pt x="10" y="47"/>
                    <a:pt x="10" y="47"/>
                  </a:cubicBezTo>
                  <a:cubicBezTo>
                    <a:pt x="10" y="47"/>
                    <a:pt x="10" y="47"/>
                    <a:pt x="11" y="47"/>
                  </a:cubicBezTo>
                  <a:cubicBezTo>
                    <a:pt x="11" y="21"/>
                    <a:pt x="11" y="21"/>
                    <a:pt x="11" y="21"/>
                  </a:cubicBezTo>
                  <a:cubicBezTo>
                    <a:pt x="12" y="21"/>
                    <a:pt x="12" y="21"/>
                    <a:pt x="12" y="21"/>
                  </a:cubicBezTo>
                  <a:cubicBezTo>
                    <a:pt x="12" y="47"/>
                    <a:pt x="12" y="47"/>
                    <a:pt x="12" y="47"/>
                  </a:cubicBezTo>
                  <a:cubicBezTo>
                    <a:pt x="14" y="48"/>
                    <a:pt x="15" y="49"/>
                    <a:pt x="16" y="50"/>
                  </a:cubicBezTo>
                  <a:cubicBezTo>
                    <a:pt x="17" y="52"/>
                    <a:pt x="17" y="52"/>
                    <a:pt x="17" y="52"/>
                  </a:cubicBezTo>
                  <a:cubicBezTo>
                    <a:pt x="19" y="52"/>
                    <a:pt x="19" y="52"/>
                    <a:pt x="19" y="52"/>
                  </a:cubicBezTo>
                  <a:cubicBezTo>
                    <a:pt x="19" y="52"/>
                    <a:pt x="20" y="52"/>
                    <a:pt x="20" y="52"/>
                  </a:cubicBezTo>
                  <a:cubicBezTo>
                    <a:pt x="21" y="52"/>
                    <a:pt x="21" y="52"/>
                    <a:pt x="21" y="52"/>
                  </a:cubicBezTo>
                  <a:cubicBezTo>
                    <a:pt x="26" y="52"/>
                    <a:pt x="30" y="56"/>
                    <a:pt x="30" y="61"/>
                  </a:cubicBezTo>
                  <a:cubicBezTo>
                    <a:pt x="30" y="63"/>
                    <a:pt x="30" y="63"/>
                    <a:pt x="30" y="63"/>
                  </a:cubicBezTo>
                  <a:cubicBezTo>
                    <a:pt x="30" y="63"/>
                    <a:pt x="30" y="63"/>
                    <a:pt x="30" y="63"/>
                  </a:cubicBezTo>
                  <a:cubicBezTo>
                    <a:pt x="30" y="110"/>
                    <a:pt x="30" y="110"/>
                    <a:pt x="30" y="110"/>
                  </a:cubicBezTo>
                  <a:cubicBezTo>
                    <a:pt x="30" y="114"/>
                    <a:pt x="33" y="117"/>
                    <a:pt x="37" y="117"/>
                  </a:cubicBezTo>
                  <a:cubicBezTo>
                    <a:pt x="37" y="117"/>
                    <a:pt x="37" y="117"/>
                    <a:pt x="37" y="117"/>
                  </a:cubicBezTo>
                  <a:cubicBezTo>
                    <a:pt x="37" y="117"/>
                    <a:pt x="37" y="117"/>
                    <a:pt x="37" y="117"/>
                  </a:cubicBezTo>
                  <a:cubicBezTo>
                    <a:pt x="41" y="117"/>
                    <a:pt x="44" y="114"/>
                    <a:pt x="44" y="111"/>
                  </a:cubicBezTo>
                  <a:cubicBezTo>
                    <a:pt x="44" y="56"/>
                    <a:pt x="44" y="56"/>
                    <a:pt x="44" y="56"/>
                  </a:cubicBezTo>
                  <a:cubicBezTo>
                    <a:pt x="44" y="53"/>
                    <a:pt x="44" y="53"/>
                    <a:pt x="44" y="53"/>
                  </a:cubicBezTo>
                  <a:cubicBezTo>
                    <a:pt x="44" y="21"/>
                    <a:pt x="44" y="21"/>
                    <a:pt x="44" y="21"/>
                  </a:cubicBezTo>
                  <a:cubicBezTo>
                    <a:pt x="46" y="21"/>
                    <a:pt x="46" y="21"/>
                    <a:pt x="46" y="21"/>
                  </a:cubicBezTo>
                  <a:cubicBezTo>
                    <a:pt x="46" y="56"/>
                    <a:pt x="46" y="56"/>
                    <a:pt x="46" y="56"/>
                  </a:cubicBezTo>
                  <a:cubicBezTo>
                    <a:pt x="46" y="59"/>
                    <a:pt x="48" y="62"/>
                    <a:pt x="52" y="62"/>
                  </a:cubicBezTo>
                  <a:cubicBezTo>
                    <a:pt x="55" y="62"/>
                    <a:pt x="57" y="59"/>
                    <a:pt x="57" y="56"/>
                  </a:cubicBezTo>
                  <a:cubicBezTo>
                    <a:pt x="57" y="20"/>
                    <a:pt x="57" y="20"/>
                    <a:pt x="57" y="20"/>
                  </a:cubicBezTo>
                  <a:cubicBezTo>
                    <a:pt x="57" y="19"/>
                    <a:pt x="57" y="19"/>
                    <a:pt x="57"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61" name="Freeform 60"/>
            <p:cNvSpPr>
              <a:spLocks/>
            </p:cNvSpPr>
            <p:nvPr/>
          </p:nvSpPr>
          <p:spPr bwMode="auto">
            <a:xfrm>
              <a:off x="8221663" y="4987925"/>
              <a:ext cx="55563" cy="107950"/>
            </a:xfrm>
            <a:custGeom>
              <a:avLst/>
              <a:gdLst>
                <a:gd name="T0" fmla="*/ 0 w 15"/>
                <a:gd name="T1" fmla="*/ 3 h 29"/>
                <a:gd name="T2" fmla="*/ 0 w 15"/>
                <a:gd name="T3" fmla="*/ 22 h 29"/>
                <a:gd name="T4" fmla="*/ 8 w 15"/>
                <a:gd name="T5" fmla="*/ 29 h 29"/>
                <a:gd name="T6" fmla="*/ 8 w 15"/>
                <a:gd name="T7" fmla="*/ 29 h 29"/>
                <a:gd name="T8" fmla="*/ 8 w 15"/>
                <a:gd name="T9" fmla="*/ 29 h 29"/>
                <a:gd name="T10" fmla="*/ 15 w 15"/>
                <a:gd name="T11" fmla="*/ 22 h 29"/>
                <a:gd name="T12" fmla="*/ 15 w 15"/>
                <a:gd name="T13" fmla="*/ 0 h 29"/>
                <a:gd name="T14" fmla="*/ 9 w 15"/>
                <a:gd name="T15" fmla="*/ 3 h 29"/>
                <a:gd name="T16" fmla="*/ 0 w 15"/>
                <a:gd name="T17"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0" y="3"/>
                  </a:moveTo>
                  <a:cubicBezTo>
                    <a:pt x="0" y="22"/>
                    <a:pt x="0" y="22"/>
                    <a:pt x="0" y="22"/>
                  </a:cubicBezTo>
                  <a:cubicBezTo>
                    <a:pt x="0" y="26"/>
                    <a:pt x="4" y="29"/>
                    <a:pt x="8" y="29"/>
                  </a:cubicBezTo>
                  <a:cubicBezTo>
                    <a:pt x="8" y="29"/>
                    <a:pt x="8" y="29"/>
                    <a:pt x="8" y="29"/>
                  </a:cubicBezTo>
                  <a:cubicBezTo>
                    <a:pt x="8" y="29"/>
                    <a:pt x="8" y="29"/>
                    <a:pt x="8" y="29"/>
                  </a:cubicBezTo>
                  <a:cubicBezTo>
                    <a:pt x="12" y="29"/>
                    <a:pt x="15" y="26"/>
                    <a:pt x="15" y="22"/>
                  </a:cubicBezTo>
                  <a:cubicBezTo>
                    <a:pt x="15" y="0"/>
                    <a:pt x="15" y="0"/>
                    <a:pt x="15" y="0"/>
                  </a:cubicBezTo>
                  <a:cubicBezTo>
                    <a:pt x="13" y="2"/>
                    <a:pt x="11" y="3"/>
                    <a:pt x="9" y="3"/>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grpSp>
      <p:grpSp>
        <p:nvGrpSpPr>
          <p:cNvPr id="68" name="Group 67"/>
          <p:cNvGrpSpPr/>
          <p:nvPr/>
        </p:nvGrpSpPr>
        <p:grpSpPr>
          <a:xfrm>
            <a:off x="5011871" y="2508421"/>
            <a:ext cx="962760" cy="937923"/>
            <a:chOff x="6480175" y="4365625"/>
            <a:chExt cx="492126" cy="479426"/>
          </a:xfrm>
          <a:solidFill>
            <a:schemeClr val="bg1">
              <a:lumMod val="95000"/>
            </a:schemeClr>
          </a:solidFill>
        </p:grpSpPr>
        <p:sp>
          <p:nvSpPr>
            <p:cNvPr id="69" name="Freeform 68"/>
            <p:cNvSpPr>
              <a:spLocks/>
            </p:cNvSpPr>
            <p:nvPr/>
          </p:nvSpPr>
          <p:spPr bwMode="auto">
            <a:xfrm>
              <a:off x="6637338" y="4789488"/>
              <a:ext cx="176213" cy="55563"/>
            </a:xfrm>
            <a:custGeom>
              <a:avLst/>
              <a:gdLst>
                <a:gd name="T0" fmla="*/ 43 w 47"/>
                <a:gd name="T1" fmla="*/ 7 h 15"/>
                <a:gd name="T2" fmla="*/ 35 w 47"/>
                <a:gd name="T3" fmla="*/ 7 h 15"/>
                <a:gd name="T4" fmla="*/ 35 w 47"/>
                <a:gd name="T5" fmla="*/ 0 h 15"/>
                <a:gd name="T6" fmla="*/ 12 w 47"/>
                <a:gd name="T7" fmla="*/ 0 h 15"/>
                <a:gd name="T8" fmla="*/ 12 w 47"/>
                <a:gd name="T9" fmla="*/ 7 h 15"/>
                <a:gd name="T10" fmla="*/ 4 w 47"/>
                <a:gd name="T11" fmla="*/ 7 h 15"/>
                <a:gd name="T12" fmla="*/ 2 w 47"/>
                <a:gd name="T13" fmla="*/ 8 h 15"/>
                <a:gd name="T14" fmla="*/ 22 w 47"/>
                <a:gd name="T15" fmla="*/ 15 h 15"/>
                <a:gd name="T16" fmla="*/ 23 w 47"/>
                <a:gd name="T17" fmla="*/ 15 h 15"/>
                <a:gd name="T18" fmla="*/ 26 w 47"/>
                <a:gd name="T19" fmla="*/ 15 h 15"/>
                <a:gd name="T20" fmla="*/ 45 w 47"/>
                <a:gd name="T21" fmla="*/ 8 h 15"/>
                <a:gd name="T22" fmla="*/ 43 w 47"/>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5">
                  <a:moveTo>
                    <a:pt x="43" y="7"/>
                  </a:moveTo>
                  <a:cubicBezTo>
                    <a:pt x="35" y="7"/>
                    <a:pt x="35" y="7"/>
                    <a:pt x="35" y="7"/>
                  </a:cubicBezTo>
                  <a:cubicBezTo>
                    <a:pt x="35" y="0"/>
                    <a:pt x="35" y="0"/>
                    <a:pt x="35" y="0"/>
                  </a:cubicBezTo>
                  <a:cubicBezTo>
                    <a:pt x="12" y="0"/>
                    <a:pt x="12" y="0"/>
                    <a:pt x="12" y="0"/>
                  </a:cubicBezTo>
                  <a:cubicBezTo>
                    <a:pt x="12" y="7"/>
                    <a:pt x="12" y="7"/>
                    <a:pt x="12" y="7"/>
                  </a:cubicBezTo>
                  <a:cubicBezTo>
                    <a:pt x="4" y="7"/>
                    <a:pt x="4" y="7"/>
                    <a:pt x="4" y="7"/>
                  </a:cubicBezTo>
                  <a:cubicBezTo>
                    <a:pt x="1" y="7"/>
                    <a:pt x="0" y="8"/>
                    <a:pt x="2" y="8"/>
                  </a:cubicBezTo>
                  <a:cubicBezTo>
                    <a:pt x="22" y="15"/>
                    <a:pt x="22" y="15"/>
                    <a:pt x="22" y="15"/>
                  </a:cubicBezTo>
                  <a:cubicBezTo>
                    <a:pt x="22" y="15"/>
                    <a:pt x="23" y="15"/>
                    <a:pt x="23" y="15"/>
                  </a:cubicBezTo>
                  <a:cubicBezTo>
                    <a:pt x="24" y="15"/>
                    <a:pt x="25" y="15"/>
                    <a:pt x="26" y="15"/>
                  </a:cubicBezTo>
                  <a:cubicBezTo>
                    <a:pt x="45" y="8"/>
                    <a:pt x="45" y="8"/>
                    <a:pt x="45" y="8"/>
                  </a:cubicBezTo>
                  <a:cubicBezTo>
                    <a:pt x="47" y="8"/>
                    <a:pt x="46" y="7"/>
                    <a:pt x="4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0" name="Freeform 69"/>
            <p:cNvSpPr>
              <a:spLocks/>
            </p:cNvSpPr>
            <p:nvPr/>
          </p:nvSpPr>
          <p:spPr bwMode="auto">
            <a:xfrm>
              <a:off x="6799263" y="4745038"/>
              <a:ext cx="173038" cy="55563"/>
            </a:xfrm>
            <a:custGeom>
              <a:avLst/>
              <a:gdLst>
                <a:gd name="T0" fmla="*/ 45 w 46"/>
                <a:gd name="T1" fmla="*/ 7 h 15"/>
                <a:gd name="T2" fmla="*/ 25 w 46"/>
                <a:gd name="T3" fmla="*/ 0 h 15"/>
                <a:gd name="T4" fmla="*/ 23 w 46"/>
                <a:gd name="T5" fmla="*/ 0 h 15"/>
                <a:gd name="T6" fmla="*/ 20 w 46"/>
                <a:gd name="T7" fmla="*/ 1 h 15"/>
                <a:gd name="T8" fmla="*/ 20 w 46"/>
                <a:gd name="T9" fmla="*/ 4 h 15"/>
                <a:gd name="T10" fmla="*/ 0 w 46"/>
                <a:gd name="T11" fmla="*/ 4 h 15"/>
                <a:gd name="T12" fmla="*/ 0 w 46"/>
                <a:gd name="T13" fmla="*/ 11 h 15"/>
                <a:gd name="T14" fmla="*/ 20 w 46"/>
                <a:gd name="T15" fmla="*/ 11 h 15"/>
                <a:gd name="T16" fmla="*/ 20 w 46"/>
                <a:gd name="T17" fmla="*/ 14 h 15"/>
                <a:gd name="T18" fmla="*/ 23 w 46"/>
                <a:gd name="T19" fmla="*/ 15 h 15"/>
                <a:gd name="T20" fmla="*/ 25 w 46"/>
                <a:gd name="T21" fmla="*/ 15 h 15"/>
                <a:gd name="T22" fmla="*/ 45 w 46"/>
                <a:gd name="T23" fmla="*/ 8 h 15"/>
                <a:gd name="T24" fmla="*/ 45 w 46"/>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5" y="7"/>
                  </a:moveTo>
                  <a:cubicBezTo>
                    <a:pt x="25" y="0"/>
                    <a:pt x="25" y="0"/>
                    <a:pt x="25" y="0"/>
                  </a:cubicBezTo>
                  <a:cubicBezTo>
                    <a:pt x="25" y="0"/>
                    <a:pt x="24" y="0"/>
                    <a:pt x="23" y="0"/>
                  </a:cubicBezTo>
                  <a:cubicBezTo>
                    <a:pt x="22" y="0"/>
                    <a:pt x="20" y="1"/>
                    <a:pt x="20" y="1"/>
                  </a:cubicBezTo>
                  <a:cubicBezTo>
                    <a:pt x="20" y="4"/>
                    <a:pt x="20" y="4"/>
                    <a:pt x="20" y="4"/>
                  </a:cubicBezTo>
                  <a:cubicBezTo>
                    <a:pt x="0" y="4"/>
                    <a:pt x="0" y="4"/>
                    <a:pt x="0" y="4"/>
                  </a:cubicBezTo>
                  <a:cubicBezTo>
                    <a:pt x="0" y="11"/>
                    <a:pt x="0" y="11"/>
                    <a:pt x="0" y="11"/>
                  </a:cubicBezTo>
                  <a:cubicBezTo>
                    <a:pt x="20" y="11"/>
                    <a:pt x="20" y="11"/>
                    <a:pt x="20" y="11"/>
                  </a:cubicBezTo>
                  <a:cubicBezTo>
                    <a:pt x="20" y="14"/>
                    <a:pt x="20" y="14"/>
                    <a:pt x="20" y="14"/>
                  </a:cubicBezTo>
                  <a:cubicBezTo>
                    <a:pt x="20" y="15"/>
                    <a:pt x="22" y="15"/>
                    <a:pt x="23" y="15"/>
                  </a:cubicBezTo>
                  <a:cubicBezTo>
                    <a:pt x="24" y="15"/>
                    <a:pt x="25" y="15"/>
                    <a:pt x="25" y="15"/>
                  </a:cubicBezTo>
                  <a:cubicBezTo>
                    <a:pt x="45" y="8"/>
                    <a:pt x="45" y="8"/>
                    <a:pt x="45" y="8"/>
                  </a:cubicBezTo>
                  <a:cubicBezTo>
                    <a:pt x="46" y="8"/>
                    <a:pt x="46" y="7"/>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1" name="Freeform 70"/>
            <p:cNvSpPr>
              <a:spLocks/>
            </p:cNvSpPr>
            <p:nvPr/>
          </p:nvSpPr>
          <p:spPr bwMode="auto">
            <a:xfrm>
              <a:off x="6480175" y="4745038"/>
              <a:ext cx="173038" cy="55563"/>
            </a:xfrm>
            <a:custGeom>
              <a:avLst/>
              <a:gdLst>
                <a:gd name="T0" fmla="*/ 46 w 46"/>
                <a:gd name="T1" fmla="*/ 4 h 15"/>
                <a:gd name="T2" fmla="*/ 26 w 46"/>
                <a:gd name="T3" fmla="*/ 4 h 15"/>
                <a:gd name="T4" fmla="*/ 26 w 46"/>
                <a:gd name="T5" fmla="*/ 1 h 15"/>
                <a:gd name="T6" fmla="*/ 23 w 46"/>
                <a:gd name="T7" fmla="*/ 0 h 15"/>
                <a:gd name="T8" fmla="*/ 21 w 46"/>
                <a:gd name="T9" fmla="*/ 0 h 15"/>
                <a:gd name="T10" fmla="*/ 1 w 46"/>
                <a:gd name="T11" fmla="*/ 7 h 15"/>
                <a:gd name="T12" fmla="*/ 1 w 46"/>
                <a:gd name="T13" fmla="*/ 8 h 15"/>
                <a:gd name="T14" fmla="*/ 21 w 46"/>
                <a:gd name="T15" fmla="*/ 15 h 15"/>
                <a:gd name="T16" fmla="*/ 23 w 46"/>
                <a:gd name="T17" fmla="*/ 15 h 15"/>
                <a:gd name="T18" fmla="*/ 26 w 46"/>
                <a:gd name="T19" fmla="*/ 14 h 15"/>
                <a:gd name="T20" fmla="*/ 26 w 46"/>
                <a:gd name="T21" fmla="*/ 11 h 15"/>
                <a:gd name="T22" fmla="*/ 46 w 46"/>
                <a:gd name="T23" fmla="*/ 11 h 15"/>
                <a:gd name="T24" fmla="*/ 46 w 4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6" y="4"/>
                  </a:moveTo>
                  <a:cubicBezTo>
                    <a:pt x="26" y="4"/>
                    <a:pt x="26" y="4"/>
                    <a:pt x="26" y="4"/>
                  </a:cubicBezTo>
                  <a:cubicBezTo>
                    <a:pt x="26" y="1"/>
                    <a:pt x="26" y="1"/>
                    <a:pt x="26" y="1"/>
                  </a:cubicBezTo>
                  <a:cubicBezTo>
                    <a:pt x="26" y="1"/>
                    <a:pt x="24" y="0"/>
                    <a:pt x="23" y="0"/>
                  </a:cubicBezTo>
                  <a:cubicBezTo>
                    <a:pt x="22" y="0"/>
                    <a:pt x="21" y="0"/>
                    <a:pt x="21" y="0"/>
                  </a:cubicBezTo>
                  <a:cubicBezTo>
                    <a:pt x="1" y="7"/>
                    <a:pt x="1" y="7"/>
                    <a:pt x="1" y="7"/>
                  </a:cubicBezTo>
                  <a:cubicBezTo>
                    <a:pt x="0" y="7"/>
                    <a:pt x="0" y="8"/>
                    <a:pt x="1" y="8"/>
                  </a:cubicBezTo>
                  <a:cubicBezTo>
                    <a:pt x="21" y="15"/>
                    <a:pt x="21" y="15"/>
                    <a:pt x="21" y="15"/>
                  </a:cubicBezTo>
                  <a:cubicBezTo>
                    <a:pt x="21" y="15"/>
                    <a:pt x="22" y="15"/>
                    <a:pt x="23" y="15"/>
                  </a:cubicBezTo>
                  <a:cubicBezTo>
                    <a:pt x="24" y="15"/>
                    <a:pt x="26" y="15"/>
                    <a:pt x="26" y="14"/>
                  </a:cubicBezTo>
                  <a:cubicBezTo>
                    <a:pt x="26" y="11"/>
                    <a:pt x="26" y="11"/>
                    <a:pt x="26" y="11"/>
                  </a:cubicBezTo>
                  <a:cubicBezTo>
                    <a:pt x="46" y="11"/>
                    <a:pt x="46" y="11"/>
                    <a:pt x="46" y="11"/>
                  </a:cubicBezTo>
                  <a:lnTo>
                    <a:pt x="4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2" name="Oval 71"/>
            <p:cNvSpPr>
              <a:spLocks noChangeArrowheads="1"/>
            </p:cNvSpPr>
            <p:nvPr/>
          </p:nvSpPr>
          <p:spPr bwMode="auto">
            <a:xfrm>
              <a:off x="6689725" y="4365625"/>
              <a:ext cx="76200"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3" name="Freeform 72"/>
            <p:cNvSpPr>
              <a:spLocks/>
            </p:cNvSpPr>
            <p:nvPr/>
          </p:nvSpPr>
          <p:spPr bwMode="auto">
            <a:xfrm>
              <a:off x="6645275" y="4443413"/>
              <a:ext cx="161925" cy="323850"/>
            </a:xfrm>
            <a:custGeom>
              <a:avLst/>
              <a:gdLst>
                <a:gd name="T0" fmla="*/ 43 w 43"/>
                <a:gd name="T1" fmla="*/ 14 h 86"/>
                <a:gd name="T2" fmla="*/ 43 w 43"/>
                <a:gd name="T3" fmla="*/ 13 h 86"/>
                <a:gd name="T4" fmla="*/ 30 w 43"/>
                <a:gd name="T5" fmla="*/ 0 h 86"/>
                <a:gd name="T6" fmla="*/ 30 w 43"/>
                <a:gd name="T7" fmla="*/ 0 h 86"/>
                <a:gd name="T8" fmla="*/ 30 w 43"/>
                <a:gd name="T9" fmla="*/ 0 h 86"/>
                <a:gd name="T10" fmla="*/ 28 w 43"/>
                <a:gd name="T11" fmla="*/ 0 h 86"/>
                <a:gd name="T12" fmla="*/ 24 w 43"/>
                <a:gd name="T13" fmla="*/ 0 h 86"/>
                <a:gd name="T14" fmla="*/ 23 w 43"/>
                <a:gd name="T15" fmla="*/ 4 h 86"/>
                <a:gd name="T16" fmla="*/ 24 w 43"/>
                <a:gd name="T17" fmla="*/ 18 h 86"/>
                <a:gd name="T18" fmla="*/ 22 w 43"/>
                <a:gd name="T19" fmla="*/ 23 h 86"/>
                <a:gd name="T20" fmla="*/ 19 w 43"/>
                <a:gd name="T21" fmla="*/ 18 h 86"/>
                <a:gd name="T22" fmla="*/ 20 w 43"/>
                <a:gd name="T23" fmla="*/ 4 h 86"/>
                <a:gd name="T24" fmla="*/ 19 w 43"/>
                <a:gd name="T25" fmla="*/ 0 h 86"/>
                <a:gd name="T26" fmla="*/ 15 w 43"/>
                <a:gd name="T27" fmla="*/ 0 h 86"/>
                <a:gd name="T28" fmla="*/ 13 w 43"/>
                <a:gd name="T29" fmla="*/ 0 h 86"/>
                <a:gd name="T30" fmla="*/ 13 w 43"/>
                <a:gd name="T31" fmla="*/ 0 h 86"/>
                <a:gd name="T32" fmla="*/ 13 w 43"/>
                <a:gd name="T33" fmla="*/ 0 h 86"/>
                <a:gd name="T34" fmla="*/ 0 w 43"/>
                <a:gd name="T35" fmla="*/ 13 h 86"/>
                <a:gd name="T36" fmla="*/ 0 w 43"/>
                <a:gd name="T37" fmla="*/ 14 h 86"/>
                <a:gd name="T38" fmla="*/ 0 w 43"/>
                <a:gd name="T39" fmla="*/ 15 h 86"/>
                <a:gd name="T40" fmla="*/ 0 w 43"/>
                <a:gd name="T41" fmla="*/ 41 h 86"/>
                <a:gd name="T42" fmla="*/ 4 w 43"/>
                <a:gd name="T43" fmla="*/ 46 h 86"/>
                <a:gd name="T44" fmla="*/ 8 w 43"/>
                <a:gd name="T45" fmla="*/ 41 h 86"/>
                <a:gd name="T46" fmla="*/ 8 w 43"/>
                <a:gd name="T47" fmla="*/ 16 h 86"/>
                <a:gd name="T48" fmla="*/ 10 w 43"/>
                <a:gd name="T49" fmla="*/ 16 h 86"/>
                <a:gd name="T50" fmla="*/ 10 w 43"/>
                <a:gd name="T51" fmla="*/ 41 h 86"/>
                <a:gd name="T52" fmla="*/ 10 w 43"/>
                <a:gd name="T53" fmla="*/ 41 h 86"/>
                <a:gd name="T54" fmla="*/ 10 w 43"/>
                <a:gd name="T55" fmla="*/ 81 h 86"/>
                <a:gd name="T56" fmla="*/ 15 w 43"/>
                <a:gd name="T57" fmla="*/ 86 h 86"/>
                <a:gd name="T58" fmla="*/ 15 w 43"/>
                <a:gd name="T59" fmla="*/ 86 h 86"/>
                <a:gd name="T60" fmla="*/ 15 w 43"/>
                <a:gd name="T61" fmla="*/ 86 h 86"/>
                <a:gd name="T62" fmla="*/ 20 w 43"/>
                <a:gd name="T63" fmla="*/ 81 h 86"/>
                <a:gd name="T64" fmla="*/ 20 w 43"/>
                <a:gd name="T65" fmla="*/ 47 h 86"/>
                <a:gd name="T66" fmla="*/ 23 w 43"/>
                <a:gd name="T67" fmla="*/ 47 h 86"/>
                <a:gd name="T68" fmla="*/ 23 w 43"/>
                <a:gd name="T69" fmla="*/ 81 h 86"/>
                <a:gd name="T70" fmla="*/ 28 w 43"/>
                <a:gd name="T71" fmla="*/ 86 h 86"/>
                <a:gd name="T72" fmla="*/ 28 w 43"/>
                <a:gd name="T73" fmla="*/ 86 h 86"/>
                <a:gd name="T74" fmla="*/ 28 w 43"/>
                <a:gd name="T75" fmla="*/ 86 h 86"/>
                <a:gd name="T76" fmla="*/ 33 w 43"/>
                <a:gd name="T77" fmla="*/ 81 h 86"/>
                <a:gd name="T78" fmla="*/ 33 w 43"/>
                <a:gd name="T79" fmla="*/ 39 h 86"/>
                <a:gd name="T80" fmla="*/ 33 w 43"/>
                <a:gd name="T81" fmla="*/ 41 h 86"/>
                <a:gd name="T82" fmla="*/ 33 w 43"/>
                <a:gd name="T83" fmla="*/ 16 h 86"/>
                <a:gd name="T84" fmla="*/ 35 w 43"/>
                <a:gd name="T85" fmla="*/ 16 h 86"/>
                <a:gd name="T86" fmla="*/ 35 w 43"/>
                <a:gd name="T87" fmla="*/ 41 h 86"/>
                <a:gd name="T88" fmla="*/ 39 w 43"/>
                <a:gd name="T89" fmla="*/ 46 h 86"/>
                <a:gd name="T90" fmla="*/ 43 w 43"/>
                <a:gd name="T91" fmla="*/ 41 h 86"/>
                <a:gd name="T92" fmla="*/ 43 w 43"/>
                <a:gd name="T93" fmla="*/ 15 h 86"/>
                <a:gd name="T94" fmla="*/ 43 w 43"/>
                <a:gd name="T9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6">
                  <a:moveTo>
                    <a:pt x="43" y="14"/>
                  </a:moveTo>
                  <a:cubicBezTo>
                    <a:pt x="43" y="13"/>
                    <a:pt x="43" y="13"/>
                    <a:pt x="43" y="13"/>
                  </a:cubicBezTo>
                  <a:cubicBezTo>
                    <a:pt x="43" y="6"/>
                    <a:pt x="37" y="0"/>
                    <a:pt x="30" y="0"/>
                  </a:cubicBezTo>
                  <a:cubicBezTo>
                    <a:pt x="30" y="0"/>
                    <a:pt x="30" y="0"/>
                    <a:pt x="30" y="0"/>
                  </a:cubicBezTo>
                  <a:cubicBezTo>
                    <a:pt x="30" y="0"/>
                    <a:pt x="30" y="0"/>
                    <a:pt x="30" y="0"/>
                  </a:cubicBezTo>
                  <a:cubicBezTo>
                    <a:pt x="28" y="0"/>
                    <a:pt x="28" y="0"/>
                    <a:pt x="28" y="0"/>
                  </a:cubicBezTo>
                  <a:cubicBezTo>
                    <a:pt x="24" y="0"/>
                    <a:pt x="24" y="0"/>
                    <a:pt x="24" y="0"/>
                  </a:cubicBezTo>
                  <a:cubicBezTo>
                    <a:pt x="24" y="3"/>
                    <a:pt x="23" y="4"/>
                    <a:pt x="23" y="4"/>
                  </a:cubicBezTo>
                  <a:cubicBezTo>
                    <a:pt x="23" y="4"/>
                    <a:pt x="25" y="14"/>
                    <a:pt x="24" y="18"/>
                  </a:cubicBezTo>
                  <a:cubicBezTo>
                    <a:pt x="24" y="19"/>
                    <a:pt x="23" y="23"/>
                    <a:pt x="22" y="23"/>
                  </a:cubicBezTo>
                  <a:cubicBezTo>
                    <a:pt x="20" y="23"/>
                    <a:pt x="19" y="19"/>
                    <a:pt x="19" y="18"/>
                  </a:cubicBezTo>
                  <a:cubicBezTo>
                    <a:pt x="18" y="14"/>
                    <a:pt x="20" y="4"/>
                    <a:pt x="20" y="4"/>
                  </a:cubicBezTo>
                  <a:cubicBezTo>
                    <a:pt x="19" y="3"/>
                    <a:pt x="19" y="1"/>
                    <a:pt x="19" y="0"/>
                  </a:cubicBezTo>
                  <a:cubicBezTo>
                    <a:pt x="15" y="0"/>
                    <a:pt x="15" y="0"/>
                    <a:pt x="15" y="0"/>
                  </a:cubicBezTo>
                  <a:cubicBezTo>
                    <a:pt x="13" y="0"/>
                    <a:pt x="13" y="0"/>
                    <a:pt x="13" y="0"/>
                  </a:cubicBezTo>
                  <a:cubicBezTo>
                    <a:pt x="13" y="0"/>
                    <a:pt x="13" y="0"/>
                    <a:pt x="13" y="0"/>
                  </a:cubicBezTo>
                  <a:cubicBezTo>
                    <a:pt x="13" y="0"/>
                    <a:pt x="13" y="0"/>
                    <a:pt x="13" y="0"/>
                  </a:cubicBezTo>
                  <a:cubicBezTo>
                    <a:pt x="6" y="0"/>
                    <a:pt x="0" y="6"/>
                    <a:pt x="0" y="13"/>
                  </a:cubicBezTo>
                  <a:cubicBezTo>
                    <a:pt x="0" y="14"/>
                    <a:pt x="0" y="14"/>
                    <a:pt x="0" y="14"/>
                  </a:cubicBezTo>
                  <a:cubicBezTo>
                    <a:pt x="0" y="14"/>
                    <a:pt x="0" y="14"/>
                    <a:pt x="0" y="15"/>
                  </a:cubicBezTo>
                  <a:cubicBezTo>
                    <a:pt x="0" y="41"/>
                    <a:pt x="0" y="41"/>
                    <a:pt x="0" y="41"/>
                  </a:cubicBezTo>
                  <a:cubicBezTo>
                    <a:pt x="0" y="44"/>
                    <a:pt x="2" y="46"/>
                    <a:pt x="4" y="46"/>
                  </a:cubicBezTo>
                  <a:cubicBezTo>
                    <a:pt x="7" y="46"/>
                    <a:pt x="8" y="44"/>
                    <a:pt x="8" y="41"/>
                  </a:cubicBezTo>
                  <a:cubicBezTo>
                    <a:pt x="8" y="16"/>
                    <a:pt x="8" y="16"/>
                    <a:pt x="8" y="16"/>
                  </a:cubicBezTo>
                  <a:cubicBezTo>
                    <a:pt x="10" y="16"/>
                    <a:pt x="10" y="16"/>
                    <a:pt x="10" y="16"/>
                  </a:cubicBezTo>
                  <a:cubicBezTo>
                    <a:pt x="10" y="41"/>
                    <a:pt x="10" y="41"/>
                    <a:pt x="10" y="41"/>
                  </a:cubicBezTo>
                  <a:cubicBezTo>
                    <a:pt x="10" y="41"/>
                    <a:pt x="10" y="41"/>
                    <a:pt x="10" y="41"/>
                  </a:cubicBezTo>
                  <a:cubicBezTo>
                    <a:pt x="10" y="81"/>
                    <a:pt x="10" y="81"/>
                    <a:pt x="10" y="81"/>
                  </a:cubicBezTo>
                  <a:cubicBezTo>
                    <a:pt x="10" y="84"/>
                    <a:pt x="12" y="86"/>
                    <a:pt x="15" y="86"/>
                  </a:cubicBezTo>
                  <a:cubicBezTo>
                    <a:pt x="15" y="86"/>
                    <a:pt x="15" y="86"/>
                    <a:pt x="15" y="86"/>
                  </a:cubicBezTo>
                  <a:cubicBezTo>
                    <a:pt x="15" y="86"/>
                    <a:pt x="15" y="86"/>
                    <a:pt x="15" y="86"/>
                  </a:cubicBezTo>
                  <a:cubicBezTo>
                    <a:pt x="18" y="86"/>
                    <a:pt x="20" y="84"/>
                    <a:pt x="20" y="81"/>
                  </a:cubicBezTo>
                  <a:cubicBezTo>
                    <a:pt x="20" y="47"/>
                    <a:pt x="20" y="47"/>
                    <a:pt x="20" y="47"/>
                  </a:cubicBezTo>
                  <a:cubicBezTo>
                    <a:pt x="23" y="47"/>
                    <a:pt x="23" y="47"/>
                    <a:pt x="23" y="47"/>
                  </a:cubicBezTo>
                  <a:cubicBezTo>
                    <a:pt x="23" y="81"/>
                    <a:pt x="23" y="81"/>
                    <a:pt x="23" y="81"/>
                  </a:cubicBezTo>
                  <a:cubicBezTo>
                    <a:pt x="23" y="84"/>
                    <a:pt x="25" y="86"/>
                    <a:pt x="28" y="86"/>
                  </a:cubicBezTo>
                  <a:cubicBezTo>
                    <a:pt x="28" y="86"/>
                    <a:pt x="28" y="86"/>
                    <a:pt x="28" y="86"/>
                  </a:cubicBezTo>
                  <a:cubicBezTo>
                    <a:pt x="28" y="86"/>
                    <a:pt x="28" y="86"/>
                    <a:pt x="28" y="86"/>
                  </a:cubicBezTo>
                  <a:cubicBezTo>
                    <a:pt x="31" y="86"/>
                    <a:pt x="33" y="84"/>
                    <a:pt x="33" y="81"/>
                  </a:cubicBezTo>
                  <a:cubicBezTo>
                    <a:pt x="33" y="39"/>
                    <a:pt x="33" y="39"/>
                    <a:pt x="33" y="39"/>
                  </a:cubicBezTo>
                  <a:cubicBezTo>
                    <a:pt x="33" y="41"/>
                    <a:pt x="33" y="41"/>
                    <a:pt x="33" y="41"/>
                  </a:cubicBezTo>
                  <a:cubicBezTo>
                    <a:pt x="33" y="16"/>
                    <a:pt x="33" y="16"/>
                    <a:pt x="33" y="16"/>
                  </a:cubicBezTo>
                  <a:cubicBezTo>
                    <a:pt x="35" y="16"/>
                    <a:pt x="35" y="16"/>
                    <a:pt x="35" y="16"/>
                  </a:cubicBezTo>
                  <a:cubicBezTo>
                    <a:pt x="35" y="41"/>
                    <a:pt x="35" y="41"/>
                    <a:pt x="35" y="41"/>
                  </a:cubicBezTo>
                  <a:cubicBezTo>
                    <a:pt x="35" y="44"/>
                    <a:pt x="36" y="46"/>
                    <a:pt x="39" y="46"/>
                  </a:cubicBezTo>
                  <a:cubicBezTo>
                    <a:pt x="41" y="46"/>
                    <a:pt x="43" y="44"/>
                    <a:pt x="43" y="41"/>
                  </a:cubicBezTo>
                  <a:cubicBezTo>
                    <a:pt x="43" y="15"/>
                    <a:pt x="43" y="15"/>
                    <a:pt x="43" y="15"/>
                  </a:cubicBezTo>
                  <a:cubicBezTo>
                    <a:pt x="43" y="14"/>
                    <a:pt x="43" y="14"/>
                    <a:pt x="4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grpSp>
      <p:grpSp>
        <p:nvGrpSpPr>
          <p:cNvPr id="74" name="Group 73"/>
          <p:cNvGrpSpPr/>
          <p:nvPr/>
        </p:nvGrpSpPr>
        <p:grpSpPr>
          <a:xfrm flipH="1">
            <a:off x="7010400" y="2434790"/>
            <a:ext cx="962185" cy="955254"/>
            <a:chOff x="8386763" y="4811713"/>
            <a:chExt cx="531812" cy="476250"/>
          </a:xfrm>
          <a:solidFill>
            <a:schemeClr val="bg1">
              <a:lumMod val="95000"/>
            </a:schemeClr>
          </a:solidFill>
        </p:grpSpPr>
        <p:sp>
          <p:nvSpPr>
            <p:cNvPr id="75" name="Oval 74"/>
            <p:cNvSpPr>
              <a:spLocks noChangeArrowheads="1"/>
            </p:cNvSpPr>
            <p:nvPr/>
          </p:nvSpPr>
          <p:spPr bwMode="auto">
            <a:xfrm>
              <a:off x="8431213" y="4886326"/>
              <a:ext cx="71437"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6" name="Freeform 75"/>
            <p:cNvSpPr>
              <a:spLocks/>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7" name="Freeform 76"/>
            <p:cNvSpPr>
              <a:spLocks/>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8" name="Freeform 77"/>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79" name="Freeform 78"/>
            <p:cNvSpPr>
              <a:spLocks/>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80" name="Freeform 79"/>
            <p:cNvSpPr>
              <a:spLocks/>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81" name="Freeform 80"/>
            <p:cNvSpPr>
              <a:spLocks/>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sp>
          <p:nvSpPr>
            <p:cNvPr id="82" name="Freeform 81"/>
            <p:cNvSpPr>
              <a:spLocks/>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lumMod val="95000"/>
                  </a:schemeClr>
                </a:solidFill>
              </a:endParaRPr>
            </a:p>
          </p:txBody>
        </p:sp>
      </p:grpSp>
      <p:sp>
        <p:nvSpPr>
          <p:cNvPr id="84" name="TextBox 83"/>
          <p:cNvSpPr txBox="1"/>
          <p:nvPr/>
        </p:nvSpPr>
        <p:spPr>
          <a:xfrm>
            <a:off x="1447800" y="3557588"/>
            <a:ext cx="1038225"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TEXT</a:t>
            </a:r>
            <a:r>
              <a:rPr lang="en-US">
                <a:solidFill>
                  <a:schemeClr val="tx1">
                    <a:lumMod val="65000"/>
                    <a:lumOff val="35000"/>
                  </a:schemeClr>
                </a:solidFill>
                <a:latin typeface="+mj-lt"/>
                <a:cs typeface="+mn-cs"/>
              </a:rPr>
              <a:t> </a:t>
            </a:r>
            <a:r>
              <a:rPr lang="en-US">
                <a:solidFill>
                  <a:srgbClr val="F4C60E"/>
                </a:solidFill>
                <a:latin typeface="+mj-lt"/>
                <a:cs typeface="+mn-cs"/>
              </a:rPr>
              <a:t>HERE</a:t>
            </a:r>
          </a:p>
        </p:txBody>
      </p:sp>
      <p:sp>
        <p:nvSpPr>
          <p:cNvPr id="85" name="TextBox 84"/>
          <p:cNvSpPr txBox="1"/>
          <p:nvPr/>
        </p:nvSpPr>
        <p:spPr>
          <a:xfrm>
            <a:off x="3286125" y="3557588"/>
            <a:ext cx="1039813"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TEXT</a:t>
            </a:r>
            <a:r>
              <a:rPr lang="en-US">
                <a:solidFill>
                  <a:schemeClr val="tx1">
                    <a:lumMod val="65000"/>
                    <a:lumOff val="35000"/>
                  </a:schemeClr>
                </a:solidFill>
                <a:latin typeface="+mj-lt"/>
                <a:cs typeface="+mn-cs"/>
              </a:rPr>
              <a:t> </a:t>
            </a:r>
            <a:r>
              <a:rPr lang="en-US">
                <a:solidFill>
                  <a:srgbClr val="00C3D9"/>
                </a:solidFill>
                <a:latin typeface="+mj-lt"/>
                <a:cs typeface="+mn-cs"/>
              </a:rPr>
              <a:t>HERE</a:t>
            </a:r>
          </a:p>
        </p:txBody>
      </p:sp>
      <p:sp>
        <p:nvSpPr>
          <p:cNvPr id="86" name="TextBox 85"/>
          <p:cNvSpPr txBox="1"/>
          <p:nvPr/>
        </p:nvSpPr>
        <p:spPr>
          <a:xfrm>
            <a:off x="5075238" y="3557588"/>
            <a:ext cx="1038225"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TEXT </a:t>
            </a:r>
            <a:r>
              <a:rPr lang="en-US">
                <a:solidFill>
                  <a:srgbClr val="DE6E00"/>
                </a:solidFill>
                <a:latin typeface="+mj-lt"/>
                <a:cs typeface="+mn-cs"/>
              </a:rPr>
              <a:t>HERE</a:t>
            </a:r>
          </a:p>
        </p:txBody>
      </p:sp>
      <p:sp>
        <p:nvSpPr>
          <p:cNvPr id="87" name="TextBox 86"/>
          <p:cNvSpPr txBox="1"/>
          <p:nvPr/>
        </p:nvSpPr>
        <p:spPr>
          <a:xfrm>
            <a:off x="6799263" y="3557588"/>
            <a:ext cx="1039812"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TEXT</a:t>
            </a:r>
            <a:r>
              <a:rPr lang="en-US">
                <a:solidFill>
                  <a:schemeClr val="tx1">
                    <a:lumMod val="65000"/>
                    <a:lumOff val="35000"/>
                  </a:schemeClr>
                </a:solidFill>
                <a:latin typeface="+mj-lt"/>
                <a:cs typeface="+mn-cs"/>
              </a:rPr>
              <a:t> </a:t>
            </a:r>
            <a:r>
              <a:rPr lang="en-US">
                <a:solidFill>
                  <a:srgbClr val="01D48F"/>
                </a:solidFill>
                <a:latin typeface="+mj-lt"/>
                <a:cs typeface="+mn-cs"/>
              </a:rPr>
              <a:t>HERE</a:t>
            </a:r>
          </a:p>
        </p:txBody>
      </p:sp>
      <p:sp>
        <p:nvSpPr>
          <p:cNvPr id="110606" name="TextBox 6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5" name="TextBox 6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Freeform 42"/>
          <p:cNvSpPr>
            <a:spLocks/>
          </p:cNvSpPr>
          <p:nvPr/>
        </p:nvSpPr>
        <p:spPr bwMode="auto">
          <a:xfrm>
            <a:off x="4573588" y="1428750"/>
            <a:ext cx="1536700" cy="1527175"/>
          </a:xfrm>
          <a:custGeom>
            <a:avLst/>
            <a:gdLst>
              <a:gd name="T0" fmla="*/ 0 w 144"/>
              <a:gd name="T1" fmla="*/ 0 h 143"/>
              <a:gd name="T2" fmla="*/ 0 w 144"/>
              <a:gd name="T3" fmla="*/ 0 h 143"/>
              <a:gd name="T4" fmla="*/ 0 w 144"/>
              <a:gd name="T5" fmla="*/ 138835 h 143"/>
              <a:gd name="T6" fmla="*/ 0 w 144"/>
              <a:gd name="T7" fmla="*/ 138835 h 143"/>
              <a:gd name="T8" fmla="*/ 0 w 144"/>
              <a:gd name="T9" fmla="*/ 138835 h 143"/>
              <a:gd name="T10" fmla="*/ 1397491 w 144"/>
              <a:gd name="T11" fmla="*/ 1527188 h 143"/>
              <a:gd name="T12" fmla="*/ 1397491 w 144"/>
              <a:gd name="T13" fmla="*/ 1527188 h 143"/>
              <a:gd name="T14" fmla="*/ 1397491 w 144"/>
              <a:gd name="T15" fmla="*/ 1527188 h 143"/>
              <a:gd name="T16" fmla="*/ 1397491 w 144"/>
              <a:gd name="T17" fmla="*/ 1527188 h 143"/>
              <a:gd name="T18" fmla="*/ 1397491 w 144"/>
              <a:gd name="T19" fmla="*/ 1527188 h 143"/>
              <a:gd name="T20" fmla="*/ 1536173 w 144"/>
              <a:gd name="T21" fmla="*/ 1527188 h 143"/>
              <a:gd name="T22" fmla="*/ 1536173 w 144"/>
              <a:gd name="T23" fmla="*/ 1527188 h 143"/>
              <a:gd name="T24" fmla="*/ 0 w 144"/>
              <a:gd name="T25" fmla="*/ 0 h 1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4" h="143">
                <a:moveTo>
                  <a:pt x="0" y="0"/>
                </a:moveTo>
                <a:cubicBezTo>
                  <a:pt x="0" y="0"/>
                  <a:pt x="0" y="0"/>
                  <a:pt x="0" y="0"/>
                </a:cubicBezTo>
                <a:cubicBezTo>
                  <a:pt x="0" y="13"/>
                  <a:pt x="0" y="13"/>
                  <a:pt x="0" y="13"/>
                </a:cubicBezTo>
                <a:cubicBezTo>
                  <a:pt x="0" y="13"/>
                  <a:pt x="0" y="13"/>
                  <a:pt x="0" y="13"/>
                </a:cubicBezTo>
                <a:cubicBezTo>
                  <a:pt x="0" y="13"/>
                  <a:pt x="0" y="13"/>
                  <a:pt x="0" y="13"/>
                </a:cubicBezTo>
                <a:cubicBezTo>
                  <a:pt x="72" y="13"/>
                  <a:pt x="131" y="71"/>
                  <a:pt x="131" y="143"/>
                </a:cubicBezTo>
                <a:cubicBezTo>
                  <a:pt x="131" y="143"/>
                  <a:pt x="131" y="143"/>
                  <a:pt x="131" y="143"/>
                </a:cubicBezTo>
                <a:cubicBezTo>
                  <a:pt x="131" y="143"/>
                  <a:pt x="131" y="143"/>
                  <a:pt x="131" y="143"/>
                </a:cubicBezTo>
                <a:cubicBezTo>
                  <a:pt x="131" y="143"/>
                  <a:pt x="131" y="143"/>
                  <a:pt x="131" y="143"/>
                </a:cubicBezTo>
                <a:cubicBezTo>
                  <a:pt x="131" y="143"/>
                  <a:pt x="131" y="143"/>
                  <a:pt x="131" y="143"/>
                </a:cubicBezTo>
                <a:cubicBezTo>
                  <a:pt x="144" y="143"/>
                  <a:pt x="144" y="143"/>
                  <a:pt x="144" y="143"/>
                </a:cubicBezTo>
                <a:cubicBezTo>
                  <a:pt x="144" y="143"/>
                  <a:pt x="144" y="143"/>
                  <a:pt x="144" y="143"/>
                </a:cubicBezTo>
                <a:cubicBezTo>
                  <a:pt x="144" y="64"/>
                  <a:pt x="79" y="0"/>
                  <a:pt x="0"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19" name="Freeform 43"/>
          <p:cNvSpPr>
            <a:spLocks/>
          </p:cNvSpPr>
          <p:nvPr/>
        </p:nvSpPr>
        <p:spPr bwMode="auto">
          <a:xfrm>
            <a:off x="3033713" y="2955925"/>
            <a:ext cx="1539875" cy="1541463"/>
          </a:xfrm>
          <a:custGeom>
            <a:avLst/>
            <a:gdLst>
              <a:gd name="T0" fmla="*/ 149787 w 144"/>
              <a:gd name="T1" fmla="*/ 0 h 144"/>
              <a:gd name="T2" fmla="*/ 0 w 144"/>
              <a:gd name="T3" fmla="*/ 0 h 144"/>
              <a:gd name="T4" fmla="*/ 1540666 w 144"/>
              <a:gd name="T5" fmla="*/ 1540665 h 144"/>
              <a:gd name="T6" fmla="*/ 1540666 w 144"/>
              <a:gd name="T7" fmla="*/ 1401577 h 144"/>
              <a:gd name="T8" fmla="*/ 149787 w 144"/>
              <a:gd name="T9" fmla="*/ 0 h 1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4" h="144">
                <a:moveTo>
                  <a:pt x="14" y="0"/>
                </a:moveTo>
                <a:cubicBezTo>
                  <a:pt x="0" y="0"/>
                  <a:pt x="0" y="0"/>
                  <a:pt x="0" y="0"/>
                </a:cubicBezTo>
                <a:cubicBezTo>
                  <a:pt x="0" y="80"/>
                  <a:pt x="65" y="144"/>
                  <a:pt x="144" y="144"/>
                </a:cubicBezTo>
                <a:cubicBezTo>
                  <a:pt x="144" y="131"/>
                  <a:pt x="144" y="131"/>
                  <a:pt x="144" y="131"/>
                </a:cubicBezTo>
                <a:cubicBezTo>
                  <a:pt x="72" y="131"/>
                  <a:pt x="14" y="72"/>
                  <a:pt x="14"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0" name="Freeform 44"/>
          <p:cNvSpPr>
            <a:spLocks/>
          </p:cNvSpPr>
          <p:nvPr/>
        </p:nvSpPr>
        <p:spPr bwMode="auto">
          <a:xfrm>
            <a:off x="3033713" y="1428750"/>
            <a:ext cx="1539875" cy="1527175"/>
          </a:xfrm>
          <a:custGeom>
            <a:avLst/>
            <a:gdLst>
              <a:gd name="T0" fmla="*/ 1540666 w 144"/>
              <a:gd name="T1" fmla="*/ 0 h 143"/>
              <a:gd name="T2" fmla="*/ 0 w 144"/>
              <a:gd name="T3" fmla="*/ 1527188 h 143"/>
              <a:gd name="T4" fmla="*/ 0 w 144"/>
              <a:gd name="T5" fmla="*/ 1527188 h 143"/>
              <a:gd name="T6" fmla="*/ 149787 w 144"/>
              <a:gd name="T7" fmla="*/ 1527188 h 143"/>
              <a:gd name="T8" fmla="*/ 149787 w 144"/>
              <a:gd name="T9" fmla="*/ 1527188 h 143"/>
              <a:gd name="T10" fmla="*/ 149787 w 144"/>
              <a:gd name="T11" fmla="*/ 1527188 h 143"/>
              <a:gd name="T12" fmla="*/ 149787 w 144"/>
              <a:gd name="T13" fmla="*/ 1527188 h 143"/>
              <a:gd name="T14" fmla="*/ 1540666 w 144"/>
              <a:gd name="T15" fmla="*/ 138835 h 143"/>
              <a:gd name="T16" fmla="*/ 1540666 w 144"/>
              <a:gd name="T17" fmla="*/ 138835 h 143"/>
              <a:gd name="T18" fmla="*/ 1540666 w 144"/>
              <a:gd name="T19" fmla="*/ 0 h 143"/>
              <a:gd name="T20" fmla="*/ 1540666 w 144"/>
              <a:gd name="T21" fmla="*/ 0 h 1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4" h="143">
                <a:moveTo>
                  <a:pt x="144" y="0"/>
                </a:moveTo>
                <a:cubicBezTo>
                  <a:pt x="65" y="0"/>
                  <a:pt x="0" y="64"/>
                  <a:pt x="0" y="143"/>
                </a:cubicBezTo>
                <a:cubicBezTo>
                  <a:pt x="0" y="143"/>
                  <a:pt x="0" y="143"/>
                  <a:pt x="0" y="143"/>
                </a:cubicBezTo>
                <a:cubicBezTo>
                  <a:pt x="14" y="143"/>
                  <a:pt x="14" y="143"/>
                  <a:pt x="14" y="143"/>
                </a:cubicBezTo>
                <a:cubicBezTo>
                  <a:pt x="14" y="143"/>
                  <a:pt x="14" y="143"/>
                  <a:pt x="14" y="143"/>
                </a:cubicBezTo>
                <a:cubicBezTo>
                  <a:pt x="14" y="143"/>
                  <a:pt x="14" y="143"/>
                  <a:pt x="14" y="143"/>
                </a:cubicBezTo>
                <a:cubicBezTo>
                  <a:pt x="14" y="143"/>
                  <a:pt x="14" y="143"/>
                  <a:pt x="14" y="143"/>
                </a:cubicBezTo>
                <a:cubicBezTo>
                  <a:pt x="14" y="71"/>
                  <a:pt x="72" y="13"/>
                  <a:pt x="144" y="13"/>
                </a:cubicBezTo>
                <a:cubicBezTo>
                  <a:pt x="144" y="13"/>
                  <a:pt x="144" y="13"/>
                  <a:pt x="144" y="13"/>
                </a:cubicBezTo>
                <a:cubicBezTo>
                  <a:pt x="144" y="0"/>
                  <a:pt x="144" y="0"/>
                  <a:pt x="144" y="0"/>
                </a:cubicBezTo>
                <a:cubicBezTo>
                  <a:pt x="144" y="0"/>
                  <a:pt x="144" y="0"/>
                  <a:pt x="144"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1621" name="Freeform 45"/>
          <p:cNvSpPr>
            <a:spLocks/>
          </p:cNvSpPr>
          <p:nvPr/>
        </p:nvSpPr>
        <p:spPr bwMode="auto">
          <a:xfrm>
            <a:off x="4573588" y="2955925"/>
            <a:ext cx="1536700" cy="1541463"/>
          </a:xfrm>
          <a:custGeom>
            <a:avLst/>
            <a:gdLst>
              <a:gd name="T0" fmla="*/ 1536173 w 144"/>
              <a:gd name="T1" fmla="*/ 0 h 144"/>
              <a:gd name="T2" fmla="*/ 1397491 w 144"/>
              <a:gd name="T3" fmla="*/ 0 h 144"/>
              <a:gd name="T4" fmla="*/ 1397491 w 144"/>
              <a:gd name="T5" fmla="*/ 0 h 144"/>
              <a:gd name="T6" fmla="*/ 0 w 144"/>
              <a:gd name="T7" fmla="*/ 1401577 h 144"/>
              <a:gd name="T8" fmla="*/ 0 w 144"/>
              <a:gd name="T9" fmla="*/ 1540665 h 144"/>
              <a:gd name="T10" fmla="*/ 0 w 144"/>
              <a:gd name="T11" fmla="*/ 1540665 h 144"/>
              <a:gd name="T12" fmla="*/ 1536173 w 144"/>
              <a:gd name="T13" fmla="*/ 0 h 1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 h="144">
                <a:moveTo>
                  <a:pt x="144" y="0"/>
                </a:moveTo>
                <a:cubicBezTo>
                  <a:pt x="131" y="0"/>
                  <a:pt x="131" y="0"/>
                  <a:pt x="131" y="0"/>
                </a:cubicBezTo>
                <a:cubicBezTo>
                  <a:pt x="131" y="0"/>
                  <a:pt x="131" y="0"/>
                  <a:pt x="131" y="0"/>
                </a:cubicBezTo>
                <a:cubicBezTo>
                  <a:pt x="131" y="72"/>
                  <a:pt x="72" y="131"/>
                  <a:pt x="0" y="131"/>
                </a:cubicBezTo>
                <a:cubicBezTo>
                  <a:pt x="0" y="144"/>
                  <a:pt x="0" y="144"/>
                  <a:pt x="0" y="144"/>
                </a:cubicBezTo>
                <a:cubicBezTo>
                  <a:pt x="0" y="144"/>
                  <a:pt x="0" y="144"/>
                  <a:pt x="0" y="144"/>
                </a:cubicBezTo>
                <a:cubicBezTo>
                  <a:pt x="79" y="144"/>
                  <a:pt x="144" y="80"/>
                  <a:pt x="144" y="0"/>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3573419" y="1964095"/>
          <a:ext cx="1997163" cy="19971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1623" name="Group 22"/>
          <p:cNvGrpSpPr>
            <a:grpSpLocks/>
          </p:cNvGrpSpPr>
          <p:nvPr/>
        </p:nvGrpSpPr>
        <p:grpSpPr bwMode="auto">
          <a:xfrm>
            <a:off x="685800" y="1735138"/>
            <a:ext cx="2736850" cy="304800"/>
            <a:chOff x="671534" y="1791491"/>
            <a:chExt cx="2736956" cy="304800"/>
          </a:xfrm>
        </p:grpSpPr>
        <p:cxnSp>
          <p:nvCxnSpPr>
            <p:cNvPr id="19" name="Straight Connector 18"/>
            <p:cNvCxnSpPr/>
            <p:nvPr/>
          </p:nvCxnSpPr>
          <p:spPr>
            <a:xfrm flipH="1" flipV="1">
              <a:off x="2646460" y="1791491"/>
              <a:ext cx="76203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flipH="1">
              <a:off x="671534" y="1791491"/>
              <a:ext cx="197492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1624" name="Group 23"/>
          <p:cNvGrpSpPr>
            <a:grpSpLocks/>
          </p:cNvGrpSpPr>
          <p:nvPr/>
        </p:nvGrpSpPr>
        <p:grpSpPr bwMode="auto">
          <a:xfrm flipV="1">
            <a:off x="685800" y="3871913"/>
            <a:ext cx="2736850" cy="304800"/>
            <a:chOff x="671534" y="1791491"/>
            <a:chExt cx="2736956" cy="304800"/>
          </a:xfrm>
        </p:grpSpPr>
        <p:cxnSp>
          <p:nvCxnSpPr>
            <p:cNvPr id="25" name="Straight Connector 24"/>
            <p:cNvCxnSpPr/>
            <p:nvPr/>
          </p:nvCxnSpPr>
          <p:spPr>
            <a:xfrm flipH="1" flipV="1">
              <a:off x="2646460" y="1791491"/>
              <a:ext cx="762030"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671534" y="1791491"/>
              <a:ext cx="1974926"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1625" name="Group 28"/>
          <p:cNvGrpSpPr>
            <a:grpSpLocks/>
          </p:cNvGrpSpPr>
          <p:nvPr/>
        </p:nvGrpSpPr>
        <p:grpSpPr bwMode="auto">
          <a:xfrm flipH="1">
            <a:off x="5726113" y="1735138"/>
            <a:ext cx="2708275" cy="304800"/>
            <a:chOff x="671534" y="1791491"/>
            <a:chExt cx="2736956" cy="304800"/>
          </a:xfrm>
        </p:grpSpPr>
        <p:cxnSp>
          <p:nvCxnSpPr>
            <p:cNvPr id="33" name="Straight Connector 32"/>
            <p:cNvCxnSpPr/>
            <p:nvPr/>
          </p:nvCxnSpPr>
          <p:spPr>
            <a:xfrm flipH="1" flipV="1">
              <a:off x="2646442" y="1791491"/>
              <a:ext cx="762048"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671534" y="1791491"/>
              <a:ext cx="1974908"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111626" name="Group 29"/>
          <p:cNvGrpSpPr>
            <a:grpSpLocks/>
          </p:cNvGrpSpPr>
          <p:nvPr/>
        </p:nvGrpSpPr>
        <p:grpSpPr bwMode="auto">
          <a:xfrm flipH="1" flipV="1">
            <a:off x="5726113" y="3871913"/>
            <a:ext cx="2708275" cy="304800"/>
            <a:chOff x="671534" y="1791491"/>
            <a:chExt cx="2736956" cy="304800"/>
          </a:xfrm>
        </p:grpSpPr>
        <p:cxnSp>
          <p:nvCxnSpPr>
            <p:cNvPr id="31" name="Straight Connector 30"/>
            <p:cNvCxnSpPr/>
            <p:nvPr/>
          </p:nvCxnSpPr>
          <p:spPr>
            <a:xfrm flipH="1" flipV="1">
              <a:off x="2646442" y="1791491"/>
              <a:ext cx="762048" cy="304800"/>
            </a:xfrm>
            <a:prstGeom prst="line">
              <a:avLst/>
            </a:prstGeom>
            <a:ln w="12700">
              <a:solidFill>
                <a:schemeClr val="bg1">
                  <a:lumMod val="8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H="1">
              <a:off x="671534" y="1791491"/>
              <a:ext cx="1974908" cy="0"/>
            </a:xfrm>
            <a:prstGeom prst="line">
              <a:avLst/>
            </a:prstGeom>
            <a:ln w="127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35" name="TextBox 34"/>
          <p:cNvSpPr txBox="1"/>
          <p:nvPr/>
        </p:nvSpPr>
        <p:spPr>
          <a:xfrm>
            <a:off x="603250" y="1376363"/>
            <a:ext cx="19113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0C3D9"/>
                </a:solidFill>
                <a:latin typeface="+mj-lt"/>
                <a:cs typeface="+mn-cs"/>
              </a:rPr>
              <a:t>DESCRIPTION</a:t>
            </a:r>
          </a:p>
        </p:txBody>
      </p:sp>
      <p:sp>
        <p:nvSpPr>
          <p:cNvPr id="36" name="Rectangle 35"/>
          <p:cNvSpPr/>
          <p:nvPr/>
        </p:nvSpPr>
        <p:spPr>
          <a:xfrm>
            <a:off x="600075" y="1754188"/>
            <a:ext cx="206057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7" name="TextBox 36"/>
          <p:cNvSpPr txBox="1"/>
          <p:nvPr/>
        </p:nvSpPr>
        <p:spPr>
          <a:xfrm>
            <a:off x="603250" y="3806825"/>
            <a:ext cx="19113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 </a:t>
            </a:r>
            <a:r>
              <a:rPr lang="en-US">
                <a:solidFill>
                  <a:srgbClr val="F4C60E"/>
                </a:solidFill>
                <a:latin typeface="+mj-lt"/>
                <a:cs typeface="+mn-cs"/>
              </a:rPr>
              <a:t>DESCRIPTION</a:t>
            </a:r>
          </a:p>
        </p:txBody>
      </p:sp>
      <p:sp>
        <p:nvSpPr>
          <p:cNvPr id="38" name="Rectangle 37"/>
          <p:cNvSpPr/>
          <p:nvPr/>
        </p:nvSpPr>
        <p:spPr>
          <a:xfrm>
            <a:off x="600075" y="4184650"/>
            <a:ext cx="2060575"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9" name="TextBox 38"/>
          <p:cNvSpPr txBox="1"/>
          <p:nvPr/>
        </p:nvSpPr>
        <p:spPr>
          <a:xfrm>
            <a:off x="6426200" y="1365250"/>
            <a:ext cx="19113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DE6E00"/>
                </a:solidFill>
                <a:latin typeface="+mj-lt"/>
                <a:cs typeface="+mn-cs"/>
              </a:rPr>
              <a:t>DESCRIPTION</a:t>
            </a:r>
          </a:p>
        </p:txBody>
      </p:sp>
      <p:sp>
        <p:nvSpPr>
          <p:cNvPr id="40" name="Rectangle 39"/>
          <p:cNvSpPr/>
          <p:nvPr/>
        </p:nvSpPr>
        <p:spPr>
          <a:xfrm>
            <a:off x="6423025" y="1743075"/>
            <a:ext cx="2060575"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1" name="TextBox 40"/>
          <p:cNvSpPr txBox="1"/>
          <p:nvPr/>
        </p:nvSpPr>
        <p:spPr>
          <a:xfrm>
            <a:off x="6426200" y="3835400"/>
            <a:ext cx="19113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1D48F"/>
                </a:solidFill>
                <a:latin typeface="+mj-lt"/>
                <a:cs typeface="+mn-cs"/>
              </a:rPr>
              <a:t>DESCRIPTION</a:t>
            </a:r>
          </a:p>
        </p:txBody>
      </p:sp>
      <p:sp>
        <p:nvSpPr>
          <p:cNvPr id="42" name="Rectangle 41"/>
          <p:cNvSpPr/>
          <p:nvPr/>
        </p:nvSpPr>
        <p:spPr>
          <a:xfrm>
            <a:off x="6423025" y="4211638"/>
            <a:ext cx="206057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11635" name="TextBox 4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6" name="TextBox 4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Freeform 5"/>
          <p:cNvSpPr>
            <a:spLocks noEditPoints="1"/>
          </p:cNvSpPr>
          <p:nvPr/>
        </p:nvSpPr>
        <p:spPr bwMode="auto">
          <a:xfrm>
            <a:off x="6270625" y="1428750"/>
            <a:ext cx="1652588" cy="533400"/>
          </a:xfrm>
          <a:custGeom>
            <a:avLst/>
            <a:gdLst>
              <a:gd name="T0" fmla="*/ 1490905 w 133"/>
              <a:gd name="T1" fmla="*/ 0 h 43"/>
              <a:gd name="T2" fmla="*/ 1341815 w 133"/>
              <a:gd name="T3" fmla="*/ 0 h 43"/>
              <a:gd name="T4" fmla="*/ 1341815 w 133"/>
              <a:gd name="T5" fmla="*/ 0 h 43"/>
              <a:gd name="T6" fmla="*/ 0 w 133"/>
              <a:gd name="T7" fmla="*/ 0 h 43"/>
              <a:gd name="T8" fmla="*/ 0 w 133"/>
              <a:gd name="T9" fmla="*/ 534094 h 43"/>
              <a:gd name="T10" fmla="*/ 1279694 w 133"/>
              <a:gd name="T11" fmla="*/ 534094 h 43"/>
              <a:gd name="T12" fmla="*/ 1279694 w 133"/>
              <a:gd name="T13" fmla="*/ 534094 h 43"/>
              <a:gd name="T14" fmla="*/ 1292118 w 133"/>
              <a:gd name="T15" fmla="*/ 534094 h 43"/>
              <a:gd name="T16" fmla="*/ 1329391 w 133"/>
              <a:gd name="T17" fmla="*/ 397465 h 43"/>
              <a:gd name="T18" fmla="*/ 1478481 w 133"/>
              <a:gd name="T19" fmla="*/ 397465 h 43"/>
              <a:gd name="T20" fmla="*/ 1528178 w 133"/>
              <a:gd name="T21" fmla="*/ 534094 h 43"/>
              <a:gd name="T22" fmla="*/ 1652420 w 133"/>
              <a:gd name="T23" fmla="*/ 534094 h 43"/>
              <a:gd name="T24" fmla="*/ 1490905 w 133"/>
              <a:gd name="T25" fmla="*/ 0 h 43"/>
              <a:gd name="T26" fmla="*/ 1354239 w 133"/>
              <a:gd name="T27" fmla="*/ 310520 h 43"/>
              <a:gd name="T28" fmla="*/ 1379087 w 133"/>
              <a:gd name="T29" fmla="*/ 198733 h 43"/>
              <a:gd name="T30" fmla="*/ 1403936 w 133"/>
              <a:gd name="T31" fmla="*/ 99366 h 43"/>
              <a:gd name="T32" fmla="*/ 1403936 w 133"/>
              <a:gd name="T33" fmla="*/ 99366 h 43"/>
              <a:gd name="T34" fmla="*/ 1428784 w 133"/>
              <a:gd name="T35" fmla="*/ 198733 h 43"/>
              <a:gd name="T36" fmla="*/ 1466057 w 133"/>
              <a:gd name="T37" fmla="*/ 310520 h 43"/>
              <a:gd name="T38" fmla="*/ 1354239 w 133"/>
              <a:gd name="T39" fmla="*/ 310520 h 4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33" h="43">
                <a:moveTo>
                  <a:pt x="120" y="0"/>
                </a:moveTo>
                <a:cubicBezTo>
                  <a:pt x="108" y="0"/>
                  <a:pt x="108" y="0"/>
                  <a:pt x="108" y="0"/>
                </a:cubicBezTo>
                <a:cubicBezTo>
                  <a:pt x="108" y="0"/>
                  <a:pt x="108" y="0"/>
                  <a:pt x="108" y="0"/>
                </a:cubicBezTo>
                <a:cubicBezTo>
                  <a:pt x="0" y="0"/>
                  <a:pt x="0" y="0"/>
                  <a:pt x="0" y="0"/>
                </a:cubicBezTo>
                <a:cubicBezTo>
                  <a:pt x="0" y="43"/>
                  <a:pt x="0" y="43"/>
                  <a:pt x="0" y="43"/>
                </a:cubicBezTo>
                <a:cubicBezTo>
                  <a:pt x="103" y="43"/>
                  <a:pt x="103" y="43"/>
                  <a:pt x="103" y="43"/>
                </a:cubicBezTo>
                <a:cubicBezTo>
                  <a:pt x="103" y="43"/>
                  <a:pt x="103" y="43"/>
                  <a:pt x="103" y="43"/>
                </a:cubicBezTo>
                <a:cubicBezTo>
                  <a:pt x="104" y="43"/>
                  <a:pt x="104" y="43"/>
                  <a:pt x="104" y="43"/>
                </a:cubicBezTo>
                <a:cubicBezTo>
                  <a:pt x="107" y="32"/>
                  <a:pt x="107" y="32"/>
                  <a:pt x="107" y="32"/>
                </a:cubicBezTo>
                <a:cubicBezTo>
                  <a:pt x="119" y="32"/>
                  <a:pt x="119" y="32"/>
                  <a:pt x="119" y="32"/>
                </a:cubicBezTo>
                <a:cubicBezTo>
                  <a:pt x="123" y="43"/>
                  <a:pt x="123" y="43"/>
                  <a:pt x="123" y="43"/>
                </a:cubicBezTo>
                <a:cubicBezTo>
                  <a:pt x="133" y="43"/>
                  <a:pt x="133" y="43"/>
                  <a:pt x="133" y="43"/>
                </a:cubicBezTo>
                <a:lnTo>
                  <a:pt x="120" y="0"/>
                </a:lnTo>
                <a:close/>
                <a:moveTo>
                  <a:pt x="109" y="25"/>
                </a:moveTo>
                <a:cubicBezTo>
                  <a:pt x="111" y="16"/>
                  <a:pt x="111" y="16"/>
                  <a:pt x="111" y="16"/>
                </a:cubicBezTo>
                <a:cubicBezTo>
                  <a:pt x="112" y="13"/>
                  <a:pt x="112" y="10"/>
                  <a:pt x="113" y="8"/>
                </a:cubicBezTo>
                <a:cubicBezTo>
                  <a:pt x="113" y="8"/>
                  <a:pt x="113" y="8"/>
                  <a:pt x="113" y="8"/>
                </a:cubicBezTo>
                <a:cubicBezTo>
                  <a:pt x="114" y="10"/>
                  <a:pt x="115" y="13"/>
                  <a:pt x="115" y="16"/>
                </a:cubicBezTo>
                <a:cubicBezTo>
                  <a:pt x="118" y="25"/>
                  <a:pt x="118" y="25"/>
                  <a:pt x="118" y="25"/>
                </a:cubicBezTo>
                <a:lnTo>
                  <a:pt x="109" y="2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43" name="Freeform 6"/>
          <p:cNvSpPr>
            <a:spLocks noEditPoints="1"/>
          </p:cNvSpPr>
          <p:nvPr/>
        </p:nvSpPr>
        <p:spPr bwMode="auto">
          <a:xfrm>
            <a:off x="6475413" y="2100263"/>
            <a:ext cx="1614487" cy="544512"/>
          </a:xfrm>
          <a:custGeom>
            <a:avLst/>
            <a:gdLst>
              <a:gd name="T0" fmla="*/ 1503528 w 130"/>
              <a:gd name="T1" fmla="*/ 247724 h 44"/>
              <a:gd name="T2" fmla="*/ 1503528 w 130"/>
              <a:gd name="T3" fmla="*/ 247724 h 44"/>
              <a:gd name="T4" fmla="*/ 1590509 w 130"/>
              <a:gd name="T5" fmla="*/ 136248 h 44"/>
              <a:gd name="T6" fmla="*/ 1528380 w 130"/>
              <a:gd name="T7" fmla="*/ 24772 h 44"/>
              <a:gd name="T8" fmla="*/ 1366844 w 130"/>
              <a:gd name="T9" fmla="*/ 0 h 44"/>
              <a:gd name="T10" fmla="*/ 1317141 w 130"/>
              <a:gd name="T11" fmla="*/ 0 h 44"/>
              <a:gd name="T12" fmla="*/ 0 w 130"/>
              <a:gd name="T13" fmla="*/ 0 h 44"/>
              <a:gd name="T14" fmla="*/ 0 w 130"/>
              <a:gd name="T15" fmla="*/ 532607 h 44"/>
              <a:gd name="T16" fmla="*/ 1242585 w 130"/>
              <a:gd name="T17" fmla="*/ 532607 h 44"/>
              <a:gd name="T18" fmla="*/ 1341992 w 130"/>
              <a:gd name="T19" fmla="*/ 544993 h 44"/>
              <a:gd name="T20" fmla="*/ 1553232 w 130"/>
              <a:gd name="T21" fmla="*/ 495448 h 44"/>
              <a:gd name="T22" fmla="*/ 1615361 w 130"/>
              <a:gd name="T23" fmla="*/ 383972 h 44"/>
              <a:gd name="T24" fmla="*/ 1503528 w 130"/>
              <a:gd name="T25" fmla="*/ 247724 h 44"/>
              <a:gd name="T26" fmla="*/ 1391696 w 130"/>
              <a:gd name="T27" fmla="*/ 86703 h 44"/>
              <a:gd name="T28" fmla="*/ 1466251 w 130"/>
              <a:gd name="T29" fmla="*/ 148634 h 44"/>
              <a:gd name="T30" fmla="*/ 1379270 w 130"/>
              <a:gd name="T31" fmla="*/ 210565 h 44"/>
              <a:gd name="T32" fmla="*/ 1341992 w 130"/>
              <a:gd name="T33" fmla="*/ 210565 h 44"/>
              <a:gd name="T34" fmla="*/ 1341992 w 130"/>
              <a:gd name="T35" fmla="*/ 86703 h 44"/>
              <a:gd name="T36" fmla="*/ 1391696 w 130"/>
              <a:gd name="T37" fmla="*/ 86703 h 44"/>
              <a:gd name="T38" fmla="*/ 1379270 w 130"/>
              <a:gd name="T39" fmla="*/ 445903 h 44"/>
              <a:gd name="T40" fmla="*/ 1341992 w 130"/>
              <a:gd name="T41" fmla="*/ 445903 h 44"/>
              <a:gd name="T42" fmla="*/ 1341992 w 130"/>
              <a:gd name="T43" fmla="*/ 297269 h 44"/>
              <a:gd name="T44" fmla="*/ 1379270 w 130"/>
              <a:gd name="T45" fmla="*/ 297269 h 44"/>
              <a:gd name="T46" fmla="*/ 1478677 w 130"/>
              <a:gd name="T47" fmla="*/ 371586 h 44"/>
              <a:gd name="T48" fmla="*/ 1379270 w 130"/>
              <a:gd name="T49" fmla="*/ 445903 h 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0" h="44">
                <a:moveTo>
                  <a:pt x="121" y="20"/>
                </a:moveTo>
                <a:cubicBezTo>
                  <a:pt x="121" y="20"/>
                  <a:pt x="121" y="20"/>
                  <a:pt x="121" y="20"/>
                </a:cubicBezTo>
                <a:cubicBezTo>
                  <a:pt x="126" y="18"/>
                  <a:pt x="128" y="15"/>
                  <a:pt x="128" y="11"/>
                </a:cubicBezTo>
                <a:cubicBezTo>
                  <a:pt x="128" y="7"/>
                  <a:pt x="126" y="4"/>
                  <a:pt x="123" y="2"/>
                </a:cubicBezTo>
                <a:cubicBezTo>
                  <a:pt x="120" y="1"/>
                  <a:pt x="116" y="0"/>
                  <a:pt x="110" y="0"/>
                </a:cubicBezTo>
                <a:cubicBezTo>
                  <a:pt x="109" y="0"/>
                  <a:pt x="107" y="0"/>
                  <a:pt x="106" y="0"/>
                </a:cubicBezTo>
                <a:cubicBezTo>
                  <a:pt x="0" y="0"/>
                  <a:pt x="0" y="0"/>
                  <a:pt x="0" y="0"/>
                </a:cubicBezTo>
                <a:cubicBezTo>
                  <a:pt x="0" y="43"/>
                  <a:pt x="0" y="43"/>
                  <a:pt x="0" y="43"/>
                </a:cubicBezTo>
                <a:cubicBezTo>
                  <a:pt x="100" y="43"/>
                  <a:pt x="100" y="43"/>
                  <a:pt x="100" y="43"/>
                </a:cubicBezTo>
                <a:cubicBezTo>
                  <a:pt x="102" y="43"/>
                  <a:pt x="105" y="44"/>
                  <a:pt x="108" y="44"/>
                </a:cubicBezTo>
                <a:cubicBezTo>
                  <a:pt x="117" y="44"/>
                  <a:pt x="122" y="42"/>
                  <a:pt x="125" y="40"/>
                </a:cubicBezTo>
                <a:cubicBezTo>
                  <a:pt x="128" y="38"/>
                  <a:pt x="130" y="35"/>
                  <a:pt x="130" y="31"/>
                </a:cubicBezTo>
                <a:cubicBezTo>
                  <a:pt x="130" y="25"/>
                  <a:pt x="126" y="21"/>
                  <a:pt x="121" y="20"/>
                </a:cubicBezTo>
                <a:close/>
                <a:moveTo>
                  <a:pt x="112" y="7"/>
                </a:moveTo>
                <a:cubicBezTo>
                  <a:pt x="116" y="7"/>
                  <a:pt x="118" y="9"/>
                  <a:pt x="118" y="12"/>
                </a:cubicBezTo>
                <a:cubicBezTo>
                  <a:pt x="118" y="15"/>
                  <a:pt x="116" y="17"/>
                  <a:pt x="111" y="17"/>
                </a:cubicBezTo>
                <a:cubicBezTo>
                  <a:pt x="108" y="17"/>
                  <a:pt x="108" y="17"/>
                  <a:pt x="108" y="17"/>
                </a:cubicBezTo>
                <a:cubicBezTo>
                  <a:pt x="108" y="7"/>
                  <a:pt x="108" y="7"/>
                  <a:pt x="108" y="7"/>
                </a:cubicBezTo>
                <a:cubicBezTo>
                  <a:pt x="108" y="7"/>
                  <a:pt x="110" y="7"/>
                  <a:pt x="112" y="7"/>
                </a:cubicBezTo>
                <a:close/>
                <a:moveTo>
                  <a:pt x="111" y="36"/>
                </a:moveTo>
                <a:cubicBezTo>
                  <a:pt x="110" y="36"/>
                  <a:pt x="108" y="36"/>
                  <a:pt x="108" y="36"/>
                </a:cubicBezTo>
                <a:cubicBezTo>
                  <a:pt x="108" y="24"/>
                  <a:pt x="108" y="24"/>
                  <a:pt x="108" y="24"/>
                </a:cubicBezTo>
                <a:cubicBezTo>
                  <a:pt x="111" y="24"/>
                  <a:pt x="111" y="24"/>
                  <a:pt x="111" y="24"/>
                </a:cubicBezTo>
                <a:cubicBezTo>
                  <a:pt x="115" y="24"/>
                  <a:pt x="119" y="26"/>
                  <a:pt x="119" y="30"/>
                </a:cubicBezTo>
                <a:cubicBezTo>
                  <a:pt x="119" y="35"/>
                  <a:pt x="115" y="36"/>
                  <a:pt x="111" y="36"/>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44" name="Freeform 7"/>
          <p:cNvSpPr>
            <a:spLocks/>
          </p:cNvSpPr>
          <p:nvPr/>
        </p:nvSpPr>
        <p:spPr bwMode="auto">
          <a:xfrm>
            <a:off x="6704013" y="2759075"/>
            <a:ext cx="1601787" cy="546100"/>
          </a:xfrm>
          <a:custGeom>
            <a:avLst/>
            <a:gdLst>
              <a:gd name="T0" fmla="*/ 1478073 w 129"/>
              <a:gd name="T1" fmla="*/ 447688 h 44"/>
              <a:gd name="T2" fmla="*/ 1428390 w 129"/>
              <a:gd name="T3" fmla="*/ 435252 h 44"/>
              <a:gd name="T4" fmla="*/ 1304182 w 129"/>
              <a:gd name="T5" fmla="*/ 273587 h 44"/>
              <a:gd name="T6" fmla="*/ 1428390 w 129"/>
              <a:gd name="T7" fmla="*/ 99486 h 44"/>
              <a:gd name="T8" fmla="*/ 1478073 w 129"/>
              <a:gd name="T9" fmla="*/ 99486 h 44"/>
              <a:gd name="T10" fmla="*/ 1577439 w 129"/>
              <a:gd name="T11" fmla="*/ 111922 h 44"/>
              <a:gd name="T12" fmla="*/ 1602281 w 129"/>
              <a:gd name="T13" fmla="*/ 24872 h 44"/>
              <a:gd name="T14" fmla="*/ 1478073 w 129"/>
              <a:gd name="T15" fmla="*/ 0 h 44"/>
              <a:gd name="T16" fmla="*/ 1415969 w 129"/>
              <a:gd name="T17" fmla="*/ 0 h 44"/>
              <a:gd name="T18" fmla="*/ 0 w 129"/>
              <a:gd name="T19" fmla="*/ 0 h 44"/>
              <a:gd name="T20" fmla="*/ 0 w 129"/>
              <a:gd name="T21" fmla="*/ 534738 h 44"/>
              <a:gd name="T22" fmla="*/ 1378707 w 129"/>
              <a:gd name="T23" fmla="*/ 534738 h 44"/>
              <a:gd name="T24" fmla="*/ 1465652 w 129"/>
              <a:gd name="T25" fmla="*/ 547174 h 44"/>
              <a:gd name="T26" fmla="*/ 1602281 w 129"/>
              <a:gd name="T27" fmla="*/ 522302 h 44"/>
              <a:gd name="T28" fmla="*/ 1577439 w 129"/>
              <a:gd name="T29" fmla="*/ 422816 h 44"/>
              <a:gd name="T30" fmla="*/ 1478073 w 129"/>
              <a:gd name="T31" fmla="*/ 447688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29" h="44">
                <a:moveTo>
                  <a:pt x="119" y="36"/>
                </a:moveTo>
                <a:cubicBezTo>
                  <a:pt x="118" y="36"/>
                  <a:pt x="116" y="36"/>
                  <a:pt x="115" y="35"/>
                </a:cubicBezTo>
                <a:cubicBezTo>
                  <a:pt x="109" y="34"/>
                  <a:pt x="105" y="29"/>
                  <a:pt x="105" y="22"/>
                </a:cubicBezTo>
                <a:cubicBezTo>
                  <a:pt x="105" y="14"/>
                  <a:pt x="109" y="10"/>
                  <a:pt x="115" y="8"/>
                </a:cubicBezTo>
                <a:cubicBezTo>
                  <a:pt x="116" y="8"/>
                  <a:pt x="118" y="8"/>
                  <a:pt x="119" y="8"/>
                </a:cubicBezTo>
                <a:cubicBezTo>
                  <a:pt x="122" y="8"/>
                  <a:pt x="125" y="8"/>
                  <a:pt x="127" y="9"/>
                </a:cubicBezTo>
                <a:cubicBezTo>
                  <a:pt x="129" y="2"/>
                  <a:pt x="129" y="2"/>
                  <a:pt x="129" y="2"/>
                </a:cubicBezTo>
                <a:cubicBezTo>
                  <a:pt x="127" y="1"/>
                  <a:pt x="124" y="0"/>
                  <a:pt x="119" y="0"/>
                </a:cubicBezTo>
                <a:cubicBezTo>
                  <a:pt x="117" y="0"/>
                  <a:pt x="115" y="0"/>
                  <a:pt x="114" y="0"/>
                </a:cubicBezTo>
                <a:cubicBezTo>
                  <a:pt x="0" y="0"/>
                  <a:pt x="0" y="0"/>
                  <a:pt x="0" y="0"/>
                </a:cubicBezTo>
                <a:cubicBezTo>
                  <a:pt x="0" y="43"/>
                  <a:pt x="0" y="43"/>
                  <a:pt x="0" y="43"/>
                </a:cubicBezTo>
                <a:cubicBezTo>
                  <a:pt x="111" y="43"/>
                  <a:pt x="111" y="43"/>
                  <a:pt x="111" y="43"/>
                </a:cubicBezTo>
                <a:cubicBezTo>
                  <a:pt x="113" y="44"/>
                  <a:pt x="115" y="44"/>
                  <a:pt x="118" y="44"/>
                </a:cubicBezTo>
                <a:cubicBezTo>
                  <a:pt x="123" y="44"/>
                  <a:pt x="127" y="43"/>
                  <a:pt x="129" y="42"/>
                </a:cubicBezTo>
                <a:cubicBezTo>
                  <a:pt x="127" y="34"/>
                  <a:pt x="127" y="34"/>
                  <a:pt x="127" y="34"/>
                </a:cubicBezTo>
                <a:cubicBezTo>
                  <a:pt x="125" y="35"/>
                  <a:pt x="122" y="36"/>
                  <a:pt x="119" y="36"/>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45" name="Freeform 8"/>
          <p:cNvSpPr>
            <a:spLocks noEditPoints="1"/>
          </p:cNvSpPr>
          <p:nvPr/>
        </p:nvSpPr>
        <p:spPr bwMode="auto">
          <a:xfrm>
            <a:off x="6475413" y="3414713"/>
            <a:ext cx="1676400" cy="547687"/>
          </a:xfrm>
          <a:custGeom>
            <a:avLst/>
            <a:gdLst>
              <a:gd name="T0" fmla="*/ 1589476 w 135"/>
              <a:gd name="T1" fmla="*/ 62179 h 44"/>
              <a:gd name="T2" fmla="*/ 1365956 w 135"/>
              <a:gd name="T3" fmla="*/ 0 h 44"/>
              <a:gd name="T4" fmla="*/ 1303867 w 135"/>
              <a:gd name="T5" fmla="*/ 0 h 44"/>
              <a:gd name="T6" fmla="*/ 0 w 135"/>
              <a:gd name="T7" fmla="*/ 0 h 44"/>
              <a:gd name="T8" fmla="*/ 0 w 135"/>
              <a:gd name="T9" fmla="*/ 534738 h 44"/>
              <a:gd name="T10" fmla="*/ 1241778 w 135"/>
              <a:gd name="T11" fmla="*/ 534738 h 44"/>
              <a:gd name="T12" fmla="*/ 1341120 w 135"/>
              <a:gd name="T13" fmla="*/ 547174 h 44"/>
              <a:gd name="T14" fmla="*/ 1589476 w 135"/>
              <a:gd name="T15" fmla="*/ 472559 h 44"/>
              <a:gd name="T16" fmla="*/ 1676400 w 135"/>
              <a:gd name="T17" fmla="*/ 261151 h 44"/>
              <a:gd name="T18" fmla="*/ 1589476 w 135"/>
              <a:gd name="T19" fmla="*/ 62179 h 44"/>
              <a:gd name="T20" fmla="*/ 1365956 w 135"/>
              <a:gd name="T21" fmla="*/ 447688 h 44"/>
              <a:gd name="T22" fmla="*/ 1341120 w 135"/>
              <a:gd name="T23" fmla="*/ 447688 h 44"/>
              <a:gd name="T24" fmla="*/ 1341120 w 135"/>
              <a:gd name="T25" fmla="*/ 99486 h 44"/>
              <a:gd name="T26" fmla="*/ 1378373 w 135"/>
              <a:gd name="T27" fmla="*/ 99486 h 44"/>
              <a:gd name="T28" fmla="*/ 1552222 w 135"/>
              <a:gd name="T29" fmla="*/ 261151 h 44"/>
              <a:gd name="T30" fmla="*/ 1365956 w 135"/>
              <a:gd name="T31" fmla="*/ 447688 h 4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5" h="44">
                <a:moveTo>
                  <a:pt x="128" y="5"/>
                </a:moveTo>
                <a:cubicBezTo>
                  <a:pt x="124" y="2"/>
                  <a:pt x="118" y="0"/>
                  <a:pt x="110" y="0"/>
                </a:cubicBezTo>
                <a:cubicBezTo>
                  <a:pt x="109" y="0"/>
                  <a:pt x="107" y="0"/>
                  <a:pt x="105" y="0"/>
                </a:cubicBezTo>
                <a:cubicBezTo>
                  <a:pt x="0" y="0"/>
                  <a:pt x="0" y="0"/>
                  <a:pt x="0" y="0"/>
                </a:cubicBezTo>
                <a:cubicBezTo>
                  <a:pt x="0" y="43"/>
                  <a:pt x="0" y="43"/>
                  <a:pt x="0" y="43"/>
                </a:cubicBezTo>
                <a:cubicBezTo>
                  <a:pt x="100" y="43"/>
                  <a:pt x="100" y="43"/>
                  <a:pt x="100" y="43"/>
                </a:cubicBezTo>
                <a:cubicBezTo>
                  <a:pt x="102" y="43"/>
                  <a:pt x="105" y="44"/>
                  <a:pt x="108" y="44"/>
                </a:cubicBezTo>
                <a:cubicBezTo>
                  <a:pt x="117" y="44"/>
                  <a:pt x="123" y="42"/>
                  <a:pt x="128" y="38"/>
                </a:cubicBezTo>
                <a:cubicBezTo>
                  <a:pt x="132" y="35"/>
                  <a:pt x="135" y="29"/>
                  <a:pt x="135" y="21"/>
                </a:cubicBezTo>
                <a:cubicBezTo>
                  <a:pt x="135" y="13"/>
                  <a:pt x="132" y="8"/>
                  <a:pt x="128" y="5"/>
                </a:cubicBezTo>
                <a:close/>
                <a:moveTo>
                  <a:pt x="110" y="36"/>
                </a:moveTo>
                <a:cubicBezTo>
                  <a:pt x="109" y="36"/>
                  <a:pt x="108" y="36"/>
                  <a:pt x="108" y="36"/>
                </a:cubicBezTo>
                <a:cubicBezTo>
                  <a:pt x="108" y="8"/>
                  <a:pt x="108" y="8"/>
                  <a:pt x="108" y="8"/>
                </a:cubicBezTo>
                <a:cubicBezTo>
                  <a:pt x="108" y="8"/>
                  <a:pt x="110" y="8"/>
                  <a:pt x="111" y="8"/>
                </a:cubicBezTo>
                <a:cubicBezTo>
                  <a:pt x="120" y="8"/>
                  <a:pt x="125" y="12"/>
                  <a:pt x="125" y="21"/>
                </a:cubicBezTo>
                <a:cubicBezTo>
                  <a:pt x="125" y="31"/>
                  <a:pt x="119" y="36"/>
                  <a:pt x="110" y="36"/>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646" name="Freeform 9"/>
          <p:cNvSpPr>
            <a:spLocks/>
          </p:cNvSpPr>
          <p:nvPr/>
        </p:nvSpPr>
        <p:spPr bwMode="auto">
          <a:xfrm>
            <a:off x="6270625" y="4070350"/>
            <a:ext cx="1552575" cy="534988"/>
          </a:xfrm>
          <a:custGeom>
            <a:avLst/>
            <a:gdLst>
              <a:gd name="T0" fmla="*/ 1340684 w 712"/>
              <a:gd name="T1" fmla="*/ 435995 h 245"/>
              <a:gd name="T2" fmla="*/ 1340684 w 712"/>
              <a:gd name="T3" fmla="*/ 311736 h 245"/>
              <a:gd name="T4" fmla="*/ 1528161 w 712"/>
              <a:gd name="T5" fmla="*/ 311736 h 245"/>
              <a:gd name="T6" fmla="*/ 1528161 w 712"/>
              <a:gd name="T7" fmla="*/ 211458 h 245"/>
              <a:gd name="T8" fmla="*/ 1340684 w 712"/>
              <a:gd name="T9" fmla="*/ 211458 h 245"/>
              <a:gd name="T10" fmla="*/ 1340684 w 712"/>
              <a:gd name="T11" fmla="*/ 100279 h 245"/>
              <a:gd name="T12" fmla="*/ 1541241 w 712"/>
              <a:gd name="T13" fmla="*/ 100279 h 245"/>
              <a:gd name="T14" fmla="*/ 1541241 w 712"/>
              <a:gd name="T15" fmla="*/ 0 h 245"/>
              <a:gd name="T16" fmla="*/ 0 w 712"/>
              <a:gd name="T17" fmla="*/ 0 h 245"/>
              <a:gd name="T18" fmla="*/ 0 w 712"/>
              <a:gd name="T19" fmla="*/ 534094 h 245"/>
              <a:gd name="T20" fmla="*/ 1552141 w 712"/>
              <a:gd name="T21" fmla="*/ 534094 h 245"/>
              <a:gd name="T22" fmla="*/ 1552141 w 712"/>
              <a:gd name="T23" fmla="*/ 435995 h 245"/>
              <a:gd name="T24" fmla="*/ 1340684 w 712"/>
              <a:gd name="T25" fmla="*/ 435995 h 24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12" h="245">
                <a:moveTo>
                  <a:pt x="615" y="200"/>
                </a:moveTo>
                <a:lnTo>
                  <a:pt x="615" y="143"/>
                </a:lnTo>
                <a:lnTo>
                  <a:pt x="701" y="143"/>
                </a:lnTo>
                <a:lnTo>
                  <a:pt x="701" y="97"/>
                </a:lnTo>
                <a:lnTo>
                  <a:pt x="615" y="97"/>
                </a:lnTo>
                <a:lnTo>
                  <a:pt x="615" y="46"/>
                </a:lnTo>
                <a:lnTo>
                  <a:pt x="707" y="46"/>
                </a:lnTo>
                <a:lnTo>
                  <a:pt x="707" y="0"/>
                </a:lnTo>
                <a:lnTo>
                  <a:pt x="0" y="0"/>
                </a:lnTo>
                <a:lnTo>
                  <a:pt x="0" y="245"/>
                </a:lnTo>
                <a:lnTo>
                  <a:pt x="712" y="245"/>
                </a:lnTo>
                <a:lnTo>
                  <a:pt x="712" y="200"/>
                </a:lnTo>
                <a:lnTo>
                  <a:pt x="615" y="20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6" name="Diagram 15"/>
          <p:cNvGraphicFramePr/>
          <p:nvPr/>
        </p:nvGraphicFramePr>
        <p:xfrm>
          <a:off x="3456901" y="1719182"/>
          <a:ext cx="2562899" cy="25628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 name="Oval 16"/>
          <p:cNvSpPr/>
          <p:nvPr/>
        </p:nvSpPr>
        <p:spPr>
          <a:xfrm>
            <a:off x="2390775" y="1428750"/>
            <a:ext cx="857250" cy="858838"/>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Oval 17"/>
          <p:cNvSpPr/>
          <p:nvPr/>
        </p:nvSpPr>
        <p:spPr>
          <a:xfrm>
            <a:off x="1503363" y="1990725"/>
            <a:ext cx="858837" cy="858838"/>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Oval 18"/>
          <p:cNvSpPr/>
          <p:nvPr/>
        </p:nvSpPr>
        <p:spPr>
          <a:xfrm>
            <a:off x="2390775" y="3746500"/>
            <a:ext cx="857250" cy="858838"/>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Oval 19"/>
          <p:cNvSpPr/>
          <p:nvPr/>
        </p:nvSpPr>
        <p:spPr>
          <a:xfrm>
            <a:off x="1503363" y="3211513"/>
            <a:ext cx="858837" cy="858837"/>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1" name="Oval 20"/>
          <p:cNvSpPr/>
          <p:nvPr/>
        </p:nvSpPr>
        <p:spPr>
          <a:xfrm>
            <a:off x="644525" y="2603500"/>
            <a:ext cx="858838" cy="85725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22" name="Group 21"/>
          <p:cNvGrpSpPr/>
          <p:nvPr/>
        </p:nvGrpSpPr>
        <p:grpSpPr>
          <a:xfrm>
            <a:off x="919244" y="2843322"/>
            <a:ext cx="310083" cy="377597"/>
            <a:chOff x="8269288" y="4060825"/>
            <a:chExt cx="393700" cy="479426"/>
          </a:xfrm>
          <a:solidFill>
            <a:schemeClr val="bg1"/>
          </a:solidFill>
        </p:grpSpPr>
        <p:sp>
          <p:nvSpPr>
            <p:cNvPr id="23" name="Freeform 22"/>
            <p:cNvSpPr>
              <a:spLocks/>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6" name="Group 25"/>
          <p:cNvGrpSpPr/>
          <p:nvPr/>
        </p:nvGrpSpPr>
        <p:grpSpPr>
          <a:xfrm>
            <a:off x="1778823" y="2286014"/>
            <a:ext cx="308145" cy="267891"/>
            <a:chOff x="6951663" y="3189288"/>
            <a:chExt cx="469900" cy="390525"/>
          </a:xfrm>
          <a:solidFill>
            <a:schemeClr val="bg1"/>
          </a:solidFill>
        </p:grpSpPr>
        <p:sp>
          <p:nvSpPr>
            <p:cNvPr id="27" name="Freeform 26"/>
            <p:cNvSpPr>
              <a:spLocks noEditPoints="1"/>
            </p:cNvSpPr>
            <p:nvPr/>
          </p:nvSpPr>
          <p:spPr bwMode="auto">
            <a:xfrm>
              <a:off x="6951663" y="3189288"/>
              <a:ext cx="469900" cy="390525"/>
            </a:xfrm>
            <a:custGeom>
              <a:avLst/>
              <a:gdLst>
                <a:gd name="T0" fmla="*/ 17 w 125"/>
                <a:gd name="T1" fmla="*/ 0 h 104"/>
                <a:gd name="T2" fmla="*/ 0 w 125"/>
                <a:gd name="T3" fmla="*/ 87 h 104"/>
                <a:gd name="T4" fmla="*/ 108 w 125"/>
                <a:gd name="T5" fmla="*/ 104 h 104"/>
                <a:gd name="T6" fmla="*/ 125 w 125"/>
                <a:gd name="T7" fmla="*/ 18 h 104"/>
                <a:gd name="T8" fmla="*/ 94 w 125"/>
                <a:gd name="T9" fmla="*/ 10 h 104"/>
                <a:gd name="T10" fmla="*/ 104 w 125"/>
                <a:gd name="T11" fmla="*/ 6 h 104"/>
                <a:gd name="T12" fmla="*/ 107 w 125"/>
                <a:gd name="T13" fmla="*/ 16 h 104"/>
                <a:gd name="T14" fmla="*/ 98 w 125"/>
                <a:gd name="T15" fmla="*/ 19 h 104"/>
                <a:gd name="T16" fmla="*/ 94 w 125"/>
                <a:gd name="T17" fmla="*/ 10 h 104"/>
                <a:gd name="T18" fmla="*/ 72 w 125"/>
                <a:gd name="T19" fmla="*/ 6 h 104"/>
                <a:gd name="T20" fmla="*/ 82 w 125"/>
                <a:gd name="T21" fmla="*/ 10 h 104"/>
                <a:gd name="T22" fmla="*/ 79 w 125"/>
                <a:gd name="T23" fmla="*/ 19 h 104"/>
                <a:gd name="T24" fmla="*/ 69 w 125"/>
                <a:gd name="T25" fmla="*/ 16 h 104"/>
                <a:gd name="T26" fmla="*/ 43 w 125"/>
                <a:gd name="T27" fmla="*/ 10 h 104"/>
                <a:gd name="T28" fmla="*/ 53 w 125"/>
                <a:gd name="T29" fmla="*/ 6 h 104"/>
                <a:gd name="T30" fmla="*/ 56 w 125"/>
                <a:gd name="T31" fmla="*/ 16 h 104"/>
                <a:gd name="T32" fmla="*/ 47 w 125"/>
                <a:gd name="T33" fmla="*/ 19 h 104"/>
                <a:gd name="T34" fmla="*/ 43 w 125"/>
                <a:gd name="T35" fmla="*/ 10 h 104"/>
                <a:gd name="T36" fmla="*/ 21 w 125"/>
                <a:gd name="T37" fmla="*/ 6 h 104"/>
                <a:gd name="T38" fmla="*/ 31 w 125"/>
                <a:gd name="T39" fmla="*/ 10 h 104"/>
                <a:gd name="T40" fmla="*/ 28 w 125"/>
                <a:gd name="T41" fmla="*/ 19 h 104"/>
                <a:gd name="T42" fmla="*/ 18 w 125"/>
                <a:gd name="T43" fmla="*/ 16 h 104"/>
                <a:gd name="T44" fmla="*/ 31 w 125"/>
                <a:gd name="T45" fmla="*/ 95 h 104"/>
                <a:gd name="T46" fmla="*/ 21 w 125"/>
                <a:gd name="T47" fmla="*/ 98 h 104"/>
                <a:gd name="T48" fmla="*/ 18 w 125"/>
                <a:gd name="T49" fmla="*/ 88 h 104"/>
                <a:gd name="T50" fmla="*/ 28 w 125"/>
                <a:gd name="T51" fmla="*/ 85 h 104"/>
                <a:gd name="T52" fmla="*/ 31 w 125"/>
                <a:gd name="T53" fmla="*/ 95 h 104"/>
                <a:gd name="T54" fmla="*/ 53 w 125"/>
                <a:gd name="T55" fmla="*/ 98 h 104"/>
                <a:gd name="T56" fmla="*/ 43 w 125"/>
                <a:gd name="T57" fmla="*/ 95 h 104"/>
                <a:gd name="T58" fmla="*/ 47 w 125"/>
                <a:gd name="T59" fmla="*/ 85 h 104"/>
                <a:gd name="T60" fmla="*/ 56 w 125"/>
                <a:gd name="T61" fmla="*/ 88 h 104"/>
                <a:gd name="T62" fmla="*/ 82 w 125"/>
                <a:gd name="T63" fmla="*/ 95 h 104"/>
                <a:gd name="T64" fmla="*/ 72 w 125"/>
                <a:gd name="T65" fmla="*/ 98 h 104"/>
                <a:gd name="T66" fmla="*/ 69 w 125"/>
                <a:gd name="T67" fmla="*/ 88 h 104"/>
                <a:gd name="T68" fmla="*/ 79 w 125"/>
                <a:gd name="T69" fmla="*/ 85 h 104"/>
                <a:gd name="T70" fmla="*/ 82 w 125"/>
                <a:gd name="T71" fmla="*/ 95 h 104"/>
                <a:gd name="T72" fmla="*/ 104 w 125"/>
                <a:gd name="T73" fmla="*/ 98 h 104"/>
                <a:gd name="T74" fmla="*/ 94 w 125"/>
                <a:gd name="T75" fmla="*/ 95 h 104"/>
                <a:gd name="T76" fmla="*/ 98 w 125"/>
                <a:gd name="T77" fmla="*/ 85 h 104"/>
                <a:gd name="T78" fmla="*/ 107 w 125"/>
                <a:gd name="T79" fmla="*/ 88 h 104"/>
                <a:gd name="T80" fmla="*/ 109 w 125"/>
                <a:gd name="T81" fmla="*/ 76 h 104"/>
                <a:gd name="T82" fmla="*/ 20 w 125"/>
                <a:gd name="T83" fmla="*/ 80 h 104"/>
                <a:gd name="T84" fmla="*/ 17 w 125"/>
                <a:gd name="T85" fmla="*/ 29 h 104"/>
                <a:gd name="T86" fmla="*/ 105 w 125"/>
                <a:gd name="T87" fmla="*/ 25 h 104"/>
                <a:gd name="T88" fmla="*/ 109 w 125"/>
                <a:gd name="T89"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04">
                  <a:moveTo>
                    <a:pt x="108" y="0"/>
                  </a:moveTo>
                  <a:cubicBezTo>
                    <a:pt x="17" y="0"/>
                    <a:pt x="17" y="0"/>
                    <a:pt x="17" y="0"/>
                  </a:cubicBezTo>
                  <a:cubicBezTo>
                    <a:pt x="8" y="0"/>
                    <a:pt x="0" y="8"/>
                    <a:pt x="0" y="18"/>
                  </a:cubicBezTo>
                  <a:cubicBezTo>
                    <a:pt x="0" y="87"/>
                    <a:pt x="0" y="87"/>
                    <a:pt x="0" y="87"/>
                  </a:cubicBezTo>
                  <a:cubicBezTo>
                    <a:pt x="0" y="96"/>
                    <a:pt x="8" y="104"/>
                    <a:pt x="17" y="104"/>
                  </a:cubicBezTo>
                  <a:cubicBezTo>
                    <a:pt x="108" y="104"/>
                    <a:pt x="108" y="104"/>
                    <a:pt x="108" y="104"/>
                  </a:cubicBezTo>
                  <a:cubicBezTo>
                    <a:pt x="118" y="104"/>
                    <a:pt x="125" y="96"/>
                    <a:pt x="125" y="87"/>
                  </a:cubicBezTo>
                  <a:cubicBezTo>
                    <a:pt x="125" y="18"/>
                    <a:pt x="125" y="18"/>
                    <a:pt x="125" y="18"/>
                  </a:cubicBezTo>
                  <a:cubicBezTo>
                    <a:pt x="125" y="8"/>
                    <a:pt x="118" y="0"/>
                    <a:pt x="108" y="0"/>
                  </a:cubicBezTo>
                  <a:close/>
                  <a:moveTo>
                    <a:pt x="94" y="10"/>
                  </a:moveTo>
                  <a:cubicBezTo>
                    <a:pt x="94" y="8"/>
                    <a:pt x="96" y="6"/>
                    <a:pt x="98" y="6"/>
                  </a:cubicBezTo>
                  <a:cubicBezTo>
                    <a:pt x="104" y="6"/>
                    <a:pt x="104" y="6"/>
                    <a:pt x="104" y="6"/>
                  </a:cubicBezTo>
                  <a:cubicBezTo>
                    <a:pt x="106" y="6"/>
                    <a:pt x="107" y="8"/>
                    <a:pt x="107" y="10"/>
                  </a:cubicBezTo>
                  <a:cubicBezTo>
                    <a:pt x="107" y="16"/>
                    <a:pt x="107" y="16"/>
                    <a:pt x="107" y="16"/>
                  </a:cubicBezTo>
                  <a:cubicBezTo>
                    <a:pt x="107" y="18"/>
                    <a:pt x="106" y="19"/>
                    <a:pt x="104" y="19"/>
                  </a:cubicBezTo>
                  <a:cubicBezTo>
                    <a:pt x="98" y="19"/>
                    <a:pt x="98" y="19"/>
                    <a:pt x="98" y="19"/>
                  </a:cubicBezTo>
                  <a:cubicBezTo>
                    <a:pt x="96" y="19"/>
                    <a:pt x="94" y="18"/>
                    <a:pt x="94" y="16"/>
                  </a:cubicBezTo>
                  <a:lnTo>
                    <a:pt x="94" y="10"/>
                  </a:lnTo>
                  <a:close/>
                  <a:moveTo>
                    <a:pt x="69" y="10"/>
                  </a:moveTo>
                  <a:cubicBezTo>
                    <a:pt x="69" y="8"/>
                    <a:pt x="70" y="6"/>
                    <a:pt x="72" y="6"/>
                  </a:cubicBezTo>
                  <a:cubicBezTo>
                    <a:pt x="79" y="6"/>
                    <a:pt x="79" y="6"/>
                    <a:pt x="79" y="6"/>
                  </a:cubicBezTo>
                  <a:cubicBezTo>
                    <a:pt x="80" y="6"/>
                    <a:pt x="82" y="8"/>
                    <a:pt x="82" y="10"/>
                  </a:cubicBezTo>
                  <a:cubicBezTo>
                    <a:pt x="82" y="16"/>
                    <a:pt x="82" y="16"/>
                    <a:pt x="82" y="16"/>
                  </a:cubicBezTo>
                  <a:cubicBezTo>
                    <a:pt x="82" y="18"/>
                    <a:pt x="80" y="19"/>
                    <a:pt x="79" y="19"/>
                  </a:cubicBezTo>
                  <a:cubicBezTo>
                    <a:pt x="72" y="19"/>
                    <a:pt x="72" y="19"/>
                    <a:pt x="72" y="19"/>
                  </a:cubicBezTo>
                  <a:cubicBezTo>
                    <a:pt x="70" y="19"/>
                    <a:pt x="69" y="18"/>
                    <a:pt x="69" y="16"/>
                  </a:cubicBezTo>
                  <a:lnTo>
                    <a:pt x="69" y="10"/>
                  </a:lnTo>
                  <a:close/>
                  <a:moveTo>
                    <a:pt x="43" y="10"/>
                  </a:moveTo>
                  <a:cubicBezTo>
                    <a:pt x="43" y="8"/>
                    <a:pt x="45" y="6"/>
                    <a:pt x="47" y="6"/>
                  </a:cubicBezTo>
                  <a:cubicBezTo>
                    <a:pt x="53" y="6"/>
                    <a:pt x="53" y="6"/>
                    <a:pt x="53" y="6"/>
                  </a:cubicBezTo>
                  <a:cubicBezTo>
                    <a:pt x="55" y="6"/>
                    <a:pt x="56" y="8"/>
                    <a:pt x="56" y="10"/>
                  </a:cubicBezTo>
                  <a:cubicBezTo>
                    <a:pt x="56" y="16"/>
                    <a:pt x="56" y="16"/>
                    <a:pt x="56" y="16"/>
                  </a:cubicBezTo>
                  <a:cubicBezTo>
                    <a:pt x="56" y="18"/>
                    <a:pt x="55" y="19"/>
                    <a:pt x="53" y="19"/>
                  </a:cubicBezTo>
                  <a:cubicBezTo>
                    <a:pt x="47" y="19"/>
                    <a:pt x="47" y="19"/>
                    <a:pt x="47" y="19"/>
                  </a:cubicBezTo>
                  <a:cubicBezTo>
                    <a:pt x="45" y="19"/>
                    <a:pt x="43" y="18"/>
                    <a:pt x="43" y="16"/>
                  </a:cubicBezTo>
                  <a:lnTo>
                    <a:pt x="43" y="10"/>
                  </a:lnTo>
                  <a:close/>
                  <a:moveTo>
                    <a:pt x="18" y="10"/>
                  </a:moveTo>
                  <a:cubicBezTo>
                    <a:pt x="18" y="8"/>
                    <a:pt x="19" y="6"/>
                    <a:pt x="21" y="6"/>
                  </a:cubicBezTo>
                  <a:cubicBezTo>
                    <a:pt x="28" y="6"/>
                    <a:pt x="28" y="6"/>
                    <a:pt x="28" y="6"/>
                  </a:cubicBezTo>
                  <a:cubicBezTo>
                    <a:pt x="29" y="6"/>
                    <a:pt x="31" y="8"/>
                    <a:pt x="31" y="10"/>
                  </a:cubicBezTo>
                  <a:cubicBezTo>
                    <a:pt x="31" y="16"/>
                    <a:pt x="31" y="16"/>
                    <a:pt x="31" y="16"/>
                  </a:cubicBezTo>
                  <a:cubicBezTo>
                    <a:pt x="31" y="18"/>
                    <a:pt x="29" y="19"/>
                    <a:pt x="28" y="19"/>
                  </a:cubicBezTo>
                  <a:cubicBezTo>
                    <a:pt x="21" y="19"/>
                    <a:pt x="21" y="19"/>
                    <a:pt x="21" y="19"/>
                  </a:cubicBezTo>
                  <a:cubicBezTo>
                    <a:pt x="19" y="19"/>
                    <a:pt x="18" y="18"/>
                    <a:pt x="18" y="16"/>
                  </a:cubicBezTo>
                  <a:lnTo>
                    <a:pt x="18" y="10"/>
                  </a:lnTo>
                  <a:close/>
                  <a:moveTo>
                    <a:pt x="31" y="95"/>
                  </a:moveTo>
                  <a:cubicBezTo>
                    <a:pt x="31" y="97"/>
                    <a:pt x="29" y="98"/>
                    <a:pt x="28" y="98"/>
                  </a:cubicBezTo>
                  <a:cubicBezTo>
                    <a:pt x="21" y="98"/>
                    <a:pt x="21" y="98"/>
                    <a:pt x="21" y="98"/>
                  </a:cubicBezTo>
                  <a:cubicBezTo>
                    <a:pt x="19" y="98"/>
                    <a:pt x="18" y="97"/>
                    <a:pt x="18" y="95"/>
                  </a:cubicBezTo>
                  <a:cubicBezTo>
                    <a:pt x="18" y="88"/>
                    <a:pt x="18" y="88"/>
                    <a:pt x="18" y="88"/>
                  </a:cubicBezTo>
                  <a:cubicBezTo>
                    <a:pt x="18" y="86"/>
                    <a:pt x="19" y="85"/>
                    <a:pt x="21" y="85"/>
                  </a:cubicBezTo>
                  <a:cubicBezTo>
                    <a:pt x="28" y="85"/>
                    <a:pt x="28" y="85"/>
                    <a:pt x="28" y="85"/>
                  </a:cubicBezTo>
                  <a:cubicBezTo>
                    <a:pt x="29" y="85"/>
                    <a:pt x="31" y="86"/>
                    <a:pt x="31" y="88"/>
                  </a:cubicBezTo>
                  <a:lnTo>
                    <a:pt x="31" y="95"/>
                  </a:lnTo>
                  <a:close/>
                  <a:moveTo>
                    <a:pt x="56" y="95"/>
                  </a:moveTo>
                  <a:cubicBezTo>
                    <a:pt x="56" y="97"/>
                    <a:pt x="55" y="98"/>
                    <a:pt x="53" y="98"/>
                  </a:cubicBezTo>
                  <a:cubicBezTo>
                    <a:pt x="47" y="98"/>
                    <a:pt x="47" y="98"/>
                    <a:pt x="47" y="98"/>
                  </a:cubicBezTo>
                  <a:cubicBezTo>
                    <a:pt x="45" y="98"/>
                    <a:pt x="43" y="97"/>
                    <a:pt x="43" y="95"/>
                  </a:cubicBezTo>
                  <a:cubicBezTo>
                    <a:pt x="43" y="88"/>
                    <a:pt x="43" y="88"/>
                    <a:pt x="43" y="88"/>
                  </a:cubicBezTo>
                  <a:cubicBezTo>
                    <a:pt x="43" y="86"/>
                    <a:pt x="45" y="85"/>
                    <a:pt x="47" y="85"/>
                  </a:cubicBezTo>
                  <a:cubicBezTo>
                    <a:pt x="53" y="85"/>
                    <a:pt x="53" y="85"/>
                    <a:pt x="53" y="85"/>
                  </a:cubicBezTo>
                  <a:cubicBezTo>
                    <a:pt x="55" y="85"/>
                    <a:pt x="56" y="86"/>
                    <a:pt x="56" y="88"/>
                  </a:cubicBezTo>
                  <a:lnTo>
                    <a:pt x="56" y="95"/>
                  </a:lnTo>
                  <a:close/>
                  <a:moveTo>
                    <a:pt x="82" y="95"/>
                  </a:moveTo>
                  <a:cubicBezTo>
                    <a:pt x="82" y="97"/>
                    <a:pt x="80" y="98"/>
                    <a:pt x="79" y="98"/>
                  </a:cubicBezTo>
                  <a:cubicBezTo>
                    <a:pt x="72" y="98"/>
                    <a:pt x="72" y="98"/>
                    <a:pt x="72" y="98"/>
                  </a:cubicBezTo>
                  <a:cubicBezTo>
                    <a:pt x="70" y="98"/>
                    <a:pt x="69" y="97"/>
                    <a:pt x="69" y="95"/>
                  </a:cubicBezTo>
                  <a:cubicBezTo>
                    <a:pt x="69" y="88"/>
                    <a:pt x="69" y="88"/>
                    <a:pt x="69" y="88"/>
                  </a:cubicBezTo>
                  <a:cubicBezTo>
                    <a:pt x="69" y="86"/>
                    <a:pt x="70" y="85"/>
                    <a:pt x="72" y="85"/>
                  </a:cubicBezTo>
                  <a:cubicBezTo>
                    <a:pt x="79" y="85"/>
                    <a:pt x="79" y="85"/>
                    <a:pt x="79" y="85"/>
                  </a:cubicBezTo>
                  <a:cubicBezTo>
                    <a:pt x="80" y="85"/>
                    <a:pt x="82" y="86"/>
                    <a:pt x="82" y="88"/>
                  </a:cubicBezTo>
                  <a:lnTo>
                    <a:pt x="82" y="95"/>
                  </a:lnTo>
                  <a:close/>
                  <a:moveTo>
                    <a:pt x="107" y="95"/>
                  </a:moveTo>
                  <a:cubicBezTo>
                    <a:pt x="107" y="97"/>
                    <a:pt x="106" y="98"/>
                    <a:pt x="104" y="98"/>
                  </a:cubicBezTo>
                  <a:cubicBezTo>
                    <a:pt x="98" y="98"/>
                    <a:pt x="98" y="98"/>
                    <a:pt x="98" y="98"/>
                  </a:cubicBezTo>
                  <a:cubicBezTo>
                    <a:pt x="96" y="98"/>
                    <a:pt x="94" y="97"/>
                    <a:pt x="94" y="95"/>
                  </a:cubicBezTo>
                  <a:cubicBezTo>
                    <a:pt x="94" y="88"/>
                    <a:pt x="94" y="88"/>
                    <a:pt x="94" y="88"/>
                  </a:cubicBezTo>
                  <a:cubicBezTo>
                    <a:pt x="94" y="86"/>
                    <a:pt x="96" y="85"/>
                    <a:pt x="98" y="85"/>
                  </a:cubicBezTo>
                  <a:cubicBezTo>
                    <a:pt x="104" y="85"/>
                    <a:pt x="104" y="85"/>
                    <a:pt x="104" y="85"/>
                  </a:cubicBezTo>
                  <a:cubicBezTo>
                    <a:pt x="106" y="85"/>
                    <a:pt x="107" y="86"/>
                    <a:pt x="107" y="88"/>
                  </a:cubicBezTo>
                  <a:lnTo>
                    <a:pt x="107" y="95"/>
                  </a:lnTo>
                  <a:close/>
                  <a:moveTo>
                    <a:pt x="109" y="76"/>
                  </a:moveTo>
                  <a:cubicBezTo>
                    <a:pt x="109" y="78"/>
                    <a:pt x="107" y="80"/>
                    <a:pt x="105" y="80"/>
                  </a:cubicBezTo>
                  <a:cubicBezTo>
                    <a:pt x="20" y="80"/>
                    <a:pt x="20" y="80"/>
                    <a:pt x="20" y="80"/>
                  </a:cubicBezTo>
                  <a:cubicBezTo>
                    <a:pt x="18" y="80"/>
                    <a:pt x="17" y="78"/>
                    <a:pt x="17" y="76"/>
                  </a:cubicBezTo>
                  <a:cubicBezTo>
                    <a:pt x="17" y="29"/>
                    <a:pt x="17" y="29"/>
                    <a:pt x="17" y="29"/>
                  </a:cubicBezTo>
                  <a:cubicBezTo>
                    <a:pt x="17" y="27"/>
                    <a:pt x="18" y="25"/>
                    <a:pt x="20" y="25"/>
                  </a:cubicBezTo>
                  <a:cubicBezTo>
                    <a:pt x="105" y="25"/>
                    <a:pt x="105" y="25"/>
                    <a:pt x="105" y="25"/>
                  </a:cubicBezTo>
                  <a:cubicBezTo>
                    <a:pt x="107" y="25"/>
                    <a:pt x="109" y="27"/>
                    <a:pt x="109" y="29"/>
                  </a:cubicBezTo>
                  <a:lnTo>
                    <a:pt x="109"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7135813" y="3316288"/>
              <a:ext cx="117475" cy="134938"/>
            </a:xfrm>
            <a:custGeom>
              <a:avLst/>
              <a:gdLst>
                <a:gd name="T0" fmla="*/ 0 w 31"/>
                <a:gd name="T1" fmla="*/ 33 h 36"/>
                <a:gd name="T2" fmla="*/ 4 w 31"/>
                <a:gd name="T3" fmla="*/ 35 h 36"/>
                <a:gd name="T4" fmla="*/ 29 w 31"/>
                <a:gd name="T5" fmla="*/ 20 h 36"/>
                <a:gd name="T6" fmla="*/ 29 w 31"/>
                <a:gd name="T7" fmla="*/ 16 h 36"/>
                <a:gd name="T8" fmla="*/ 4 w 31"/>
                <a:gd name="T9" fmla="*/ 2 h 36"/>
                <a:gd name="T10" fmla="*/ 0 w 31"/>
                <a:gd name="T11" fmla="*/ 4 h 36"/>
                <a:gd name="T12" fmla="*/ 0 w 31"/>
                <a:gd name="T13" fmla="*/ 33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0" y="33"/>
                  </a:moveTo>
                  <a:cubicBezTo>
                    <a:pt x="0" y="35"/>
                    <a:pt x="2" y="36"/>
                    <a:pt x="4" y="35"/>
                  </a:cubicBezTo>
                  <a:cubicBezTo>
                    <a:pt x="29" y="20"/>
                    <a:pt x="29" y="20"/>
                    <a:pt x="29" y="20"/>
                  </a:cubicBezTo>
                  <a:cubicBezTo>
                    <a:pt x="31" y="19"/>
                    <a:pt x="31" y="17"/>
                    <a:pt x="29" y="16"/>
                  </a:cubicBezTo>
                  <a:cubicBezTo>
                    <a:pt x="4" y="2"/>
                    <a:pt x="4" y="2"/>
                    <a:pt x="4" y="2"/>
                  </a:cubicBezTo>
                  <a:cubicBezTo>
                    <a:pt x="2" y="0"/>
                    <a:pt x="0" y="1"/>
                    <a:pt x="0" y="4"/>
                  </a:cubicBez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9" name="Group 28"/>
          <p:cNvGrpSpPr/>
          <p:nvPr/>
        </p:nvGrpSpPr>
        <p:grpSpPr>
          <a:xfrm>
            <a:off x="2677293" y="1707372"/>
            <a:ext cx="284203" cy="301367"/>
            <a:chOff x="6526213" y="3856038"/>
            <a:chExt cx="463550" cy="469900"/>
          </a:xfrm>
          <a:solidFill>
            <a:schemeClr val="bg1"/>
          </a:solidFill>
        </p:grpSpPr>
        <p:sp>
          <p:nvSpPr>
            <p:cNvPr id="30" name="Freeform 29"/>
            <p:cNvSpPr>
              <a:spLocks/>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2" name="Group 31"/>
          <p:cNvGrpSpPr/>
          <p:nvPr/>
        </p:nvGrpSpPr>
        <p:grpSpPr>
          <a:xfrm>
            <a:off x="1766830" y="3474516"/>
            <a:ext cx="332130" cy="334111"/>
            <a:chOff x="8931275" y="3716338"/>
            <a:chExt cx="430213" cy="434975"/>
          </a:xfrm>
          <a:solidFill>
            <a:schemeClr val="bg1"/>
          </a:solidFill>
        </p:grpSpPr>
        <p:sp>
          <p:nvSpPr>
            <p:cNvPr id="33" name="Freeform 32"/>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5" name="Group 34"/>
          <p:cNvGrpSpPr/>
          <p:nvPr/>
        </p:nvGrpSpPr>
        <p:grpSpPr>
          <a:xfrm>
            <a:off x="2704949" y="3977335"/>
            <a:ext cx="228891" cy="396663"/>
            <a:chOff x="7121525" y="4951413"/>
            <a:chExt cx="303213" cy="525462"/>
          </a:xfrm>
          <a:solidFill>
            <a:schemeClr val="bg1"/>
          </a:solidFill>
        </p:grpSpPr>
        <p:sp>
          <p:nvSpPr>
            <p:cNvPr id="36" name="Freeform 35"/>
            <p:cNvSpPr>
              <a:spLocks/>
            </p:cNvSpPr>
            <p:nvPr/>
          </p:nvSpPr>
          <p:spPr bwMode="auto">
            <a:xfrm>
              <a:off x="7162800" y="5067300"/>
              <a:ext cx="261938" cy="315912"/>
            </a:xfrm>
            <a:custGeom>
              <a:avLst/>
              <a:gdLst>
                <a:gd name="T0" fmla="*/ 69 w 70"/>
                <a:gd name="T1" fmla="*/ 51 h 84"/>
                <a:gd name="T2" fmla="*/ 61 w 70"/>
                <a:gd name="T3" fmla="*/ 84 h 84"/>
                <a:gd name="T4" fmla="*/ 22 w 70"/>
                <a:gd name="T5" fmla="*/ 84 h 84"/>
                <a:gd name="T6" fmla="*/ 4 w 70"/>
                <a:gd name="T7" fmla="*/ 47 h 84"/>
                <a:gd name="T8" fmla="*/ 3 w 70"/>
                <a:gd name="T9" fmla="*/ 36 h 84"/>
                <a:gd name="T10" fmla="*/ 13 w 70"/>
                <a:gd name="T11" fmla="*/ 37 h 84"/>
                <a:gd name="T12" fmla="*/ 19 w 70"/>
                <a:gd name="T13" fmla="*/ 44 h 84"/>
                <a:gd name="T14" fmla="*/ 19 w 70"/>
                <a:gd name="T15" fmla="*/ 6 h 84"/>
                <a:gd name="T16" fmla="*/ 25 w 70"/>
                <a:gd name="T17" fmla="*/ 0 h 84"/>
                <a:gd name="T18" fmla="*/ 32 w 70"/>
                <a:gd name="T19" fmla="*/ 7 h 84"/>
                <a:gd name="T20" fmla="*/ 32 w 70"/>
                <a:gd name="T21" fmla="*/ 31 h 84"/>
                <a:gd name="T22" fmla="*/ 34 w 70"/>
                <a:gd name="T23" fmla="*/ 34 h 84"/>
                <a:gd name="T24" fmla="*/ 36 w 70"/>
                <a:gd name="T25" fmla="*/ 31 h 84"/>
                <a:gd name="T26" fmla="*/ 36 w 70"/>
                <a:gd name="T27" fmla="*/ 25 h 84"/>
                <a:gd name="T28" fmla="*/ 42 w 70"/>
                <a:gd name="T29" fmla="*/ 27 h 84"/>
                <a:gd name="T30" fmla="*/ 45 w 70"/>
                <a:gd name="T31" fmla="*/ 31 h 84"/>
                <a:gd name="T32" fmla="*/ 44 w 70"/>
                <a:gd name="T33" fmla="*/ 36 h 84"/>
                <a:gd name="T34" fmla="*/ 47 w 70"/>
                <a:gd name="T35" fmla="*/ 39 h 84"/>
                <a:gd name="T36" fmla="*/ 49 w 70"/>
                <a:gd name="T37" fmla="*/ 37 h 84"/>
                <a:gd name="T38" fmla="*/ 49 w 70"/>
                <a:gd name="T39" fmla="*/ 30 h 84"/>
                <a:gd name="T40" fmla="*/ 55 w 70"/>
                <a:gd name="T41" fmla="*/ 33 h 84"/>
                <a:gd name="T42" fmla="*/ 57 w 70"/>
                <a:gd name="T43" fmla="*/ 37 h 84"/>
                <a:gd name="T44" fmla="*/ 57 w 70"/>
                <a:gd name="T45" fmla="*/ 41 h 84"/>
                <a:gd name="T46" fmla="*/ 59 w 70"/>
                <a:gd name="T47" fmla="*/ 43 h 84"/>
                <a:gd name="T48" fmla="*/ 62 w 70"/>
                <a:gd name="T49" fmla="*/ 41 h 84"/>
                <a:gd name="T50" fmla="*/ 62 w 70"/>
                <a:gd name="T51" fmla="*/ 36 h 84"/>
                <a:gd name="T52" fmla="*/ 63 w 70"/>
                <a:gd name="T53" fmla="*/ 37 h 84"/>
                <a:gd name="T54" fmla="*/ 69 w 70"/>
                <a:gd name="T55" fmla="*/ 51 h 84"/>
                <a:gd name="T56" fmla="*/ 69 w 70"/>
                <a:gd name="T5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84">
                  <a:moveTo>
                    <a:pt x="69" y="51"/>
                  </a:moveTo>
                  <a:cubicBezTo>
                    <a:pt x="69" y="65"/>
                    <a:pt x="64" y="69"/>
                    <a:pt x="61" y="84"/>
                  </a:cubicBezTo>
                  <a:cubicBezTo>
                    <a:pt x="48" y="84"/>
                    <a:pt x="36" y="84"/>
                    <a:pt x="22" y="84"/>
                  </a:cubicBezTo>
                  <a:cubicBezTo>
                    <a:pt x="16" y="63"/>
                    <a:pt x="6" y="51"/>
                    <a:pt x="4" y="47"/>
                  </a:cubicBezTo>
                  <a:cubicBezTo>
                    <a:pt x="1" y="43"/>
                    <a:pt x="0" y="38"/>
                    <a:pt x="3" y="36"/>
                  </a:cubicBezTo>
                  <a:cubicBezTo>
                    <a:pt x="6" y="34"/>
                    <a:pt x="10" y="35"/>
                    <a:pt x="13" y="37"/>
                  </a:cubicBezTo>
                  <a:cubicBezTo>
                    <a:pt x="16" y="40"/>
                    <a:pt x="19" y="44"/>
                    <a:pt x="19" y="44"/>
                  </a:cubicBezTo>
                  <a:cubicBezTo>
                    <a:pt x="19" y="6"/>
                    <a:pt x="19" y="6"/>
                    <a:pt x="19" y="6"/>
                  </a:cubicBezTo>
                  <a:cubicBezTo>
                    <a:pt x="19" y="3"/>
                    <a:pt x="22" y="0"/>
                    <a:pt x="25" y="0"/>
                  </a:cubicBezTo>
                  <a:cubicBezTo>
                    <a:pt x="29" y="0"/>
                    <a:pt x="32" y="3"/>
                    <a:pt x="32" y="7"/>
                  </a:cubicBezTo>
                  <a:cubicBezTo>
                    <a:pt x="32" y="31"/>
                    <a:pt x="32" y="31"/>
                    <a:pt x="32" y="31"/>
                  </a:cubicBezTo>
                  <a:cubicBezTo>
                    <a:pt x="32" y="33"/>
                    <a:pt x="33" y="34"/>
                    <a:pt x="34" y="34"/>
                  </a:cubicBezTo>
                  <a:cubicBezTo>
                    <a:pt x="35" y="34"/>
                    <a:pt x="36" y="33"/>
                    <a:pt x="36" y="31"/>
                  </a:cubicBezTo>
                  <a:cubicBezTo>
                    <a:pt x="36" y="25"/>
                    <a:pt x="36" y="25"/>
                    <a:pt x="36" y="25"/>
                  </a:cubicBezTo>
                  <a:cubicBezTo>
                    <a:pt x="38" y="26"/>
                    <a:pt x="40" y="26"/>
                    <a:pt x="42" y="27"/>
                  </a:cubicBezTo>
                  <a:cubicBezTo>
                    <a:pt x="44" y="28"/>
                    <a:pt x="45" y="30"/>
                    <a:pt x="45" y="31"/>
                  </a:cubicBezTo>
                  <a:cubicBezTo>
                    <a:pt x="44" y="36"/>
                    <a:pt x="44" y="36"/>
                    <a:pt x="44" y="36"/>
                  </a:cubicBezTo>
                  <a:cubicBezTo>
                    <a:pt x="44" y="38"/>
                    <a:pt x="45" y="39"/>
                    <a:pt x="47" y="39"/>
                  </a:cubicBezTo>
                  <a:cubicBezTo>
                    <a:pt x="48" y="39"/>
                    <a:pt x="49" y="38"/>
                    <a:pt x="49" y="37"/>
                  </a:cubicBezTo>
                  <a:cubicBezTo>
                    <a:pt x="49" y="30"/>
                    <a:pt x="49" y="30"/>
                    <a:pt x="49" y="30"/>
                  </a:cubicBezTo>
                  <a:cubicBezTo>
                    <a:pt x="51" y="31"/>
                    <a:pt x="53" y="32"/>
                    <a:pt x="55" y="33"/>
                  </a:cubicBezTo>
                  <a:cubicBezTo>
                    <a:pt x="56" y="34"/>
                    <a:pt x="57" y="35"/>
                    <a:pt x="57" y="37"/>
                  </a:cubicBezTo>
                  <a:cubicBezTo>
                    <a:pt x="57" y="41"/>
                    <a:pt x="57" y="41"/>
                    <a:pt x="57" y="41"/>
                  </a:cubicBezTo>
                  <a:cubicBezTo>
                    <a:pt x="57" y="42"/>
                    <a:pt x="58" y="43"/>
                    <a:pt x="59" y="43"/>
                  </a:cubicBezTo>
                  <a:cubicBezTo>
                    <a:pt x="60" y="44"/>
                    <a:pt x="62" y="43"/>
                    <a:pt x="62" y="41"/>
                  </a:cubicBezTo>
                  <a:cubicBezTo>
                    <a:pt x="62" y="36"/>
                    <a:pt x="62" y="36"/>
                    <a:pt x="62" y="36"/>
                  </a:cubicBezTo>
                  <a:cubicBezTo>
                    <a:pt x="62" y="36"/>
                    <a:pt x="63" y="37"/>
                    <a:pt x="63" y="37"/>
                  </a:cubicBezTo>
                  <a:cubicBezTo>
                    <a:pt x="69" y="40"/>
                    <a:pt x="70" y="44"/>
                    <a:pt x="69" y="51"/>
                  </a:cubicBezTo>
                  <a:cubicBezTo>
                    <a:pt x="69" y="65"/>
                    <a:pt x="70" y="44"/>
                    <a:pt x="6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7215188" y="5397500"/>
              <a:ext cx="209550" cy="79375"/>
            </a:xfrm>
            <a:custGeom>
              <a:avLst/>
              <a:gdLst>
                <a:gd name="T0" fmla="*/ 49 w 56"/>
                <a:gd name="T1" fmla="*/ 0 h 21"/>
                <a:gd name="T2" fmla="*/ 6 w 56"/>
                <a:gd name="T3" fmla="*/ 0 h 21"/>
                <a:gd name="T4" fmla="*/ 0 w 56"/>
                <a:gd name="T5" fmla="*/ 7 h 21"/>
                <a:gd name="T6" fmla="*/ 0 w 56"/>
                <a:gd name="T7" fmla="*/ 15 h 21"/>
                <a:gd name="T8" fmla="*/ 6 w 56"/>
                <a:gd name="T9" fmla="*/ 21 h 21"/>
                <a:gd name="T10" fmla="*/ 49 w 56"/>
                <a:gd name="T11" fmla="*/ 21 h 21"/>
                <a:gd name="T12" fmla="*/ 56 w 56"/>
                <a:gd name="T13" fmla="*/ 15 h 21"/>
                <a:gd name="T14" fmla="*/ 56 w 56"/>
                <a:gd name="T15" fmla="*/ 7 h 21"/>
                <a:gd name="T16" fmla="*/ 49 w 56"/>
                <a:gd name="T17" fmla="*/ 0 h 21"/>
                <a:gd name="T18" fmla="*/ 45 w 56"/>
                <a:gd name="T19" fmla="*/ 14 h 21"/>
                <a:gd name="T20" fmla="*/ 41 w 56"/>
                <a:gd name="T21" fmla="*/ 11 h 21"/>
                <a:gd name="T22" fmla="*/ 45 w 56"/>
                <a:gd name="T23" fmla="*/ 7 h 21"/>
                <a:gd name="T24" fmla="*/ 48 w 56"/>
                <a:gd name="T25" fmla="*/ 11 h 21"/>
                <a:gd name="T26" fmla="*/ 45 w 56"/>
                <a:gd name="T2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1">
                  <a:moveTo>
                    <a:pt x="49" y="0"/>
                  </a:moveTo>
                  <a:cubicBezTo>
                    <a:pt x="6" y="0"/>
                    <a:pt x="6" y="0"/>
                    <a:pt x="6" y="0"/>
                  </a:cubicBezTo>
                  <a:cubicBezTo>
                    <a:pt x="3" y="0"/>
                    <a:pt x="0" y="3"/>
                    <a:pt x="0" y="7"/>
                  </a:cubicBezTo>
                  <a:cubicBezTo>
                    <a:pt x="0" y="15"/>
                    <a:pt x="0" y="15"/>
                    <a:pt x="0" y="15"/>
                  </a:cubicBezTo>
                  <a:cubicBezTo>
                    <a:pt x="0" y="18"/>
                    <a:pt x="3" y="21"/>
                    <a:pt x="6" y="21"/>
                  </a:cubicBezTo>
                  <a:cubicBezTo>
                    <a:pt x="49" y="21"/>
                    <a:pt x="49" y="21"/>
                    <a:pt x="49" y="21"/>
                  </a:cubicBezTo>
                  <a:cubicBezTo>
                    <a:pt x="53" y="21"/>
                    <a:pt x="56" y="18"/>
                    <a:pt x="56" y="15"/>
                  </a:cubicBezTo>
                  <a:cubicBezTo>
                    <a:pt x="56" y="7"/>
                    <a:pt x="56" y="7"/>
                    <a:pt x="56" y="7"/>
                  </a:cubicBezTo>
                  <a:cubicBezTo>
                    <a:pt x="56" y="3"/>
                    <a:pt x="53" y="0"/>
                    <a:pt x="49" y="0"/>
                  </a:cubicBezTo>
                  <a:close/>
                  <a:moveTo>
                    <a:pt x="45" y="14"/>
                  </a:moveTo>
                  <a:cubicBezTo>
                    <a:pt x="43" y="14"/>
                    <a:pt x="41" y="13"/>
                    <a:pt x="41" y="11"/>
                  </a:cubicBezTo>
                  <a:cubicBezTo>
                    <a:pt x="41" y="9"/>
                    <a:pt x="43" y="7"/>
                    <a:pt x="45" y="7"/>
                  </a:cubicBezTo>
                  <a:cubicBezTo>
                    <a:pt x="47" y="7"/>
                    <a:pt x="48" y="9"/>
                    <a:pt x="48" y="11"/>
                  </a:cubicBezTo>
                  <a:cubicBezTo>
                    <a:pt x="48" y="13"/>
                    <a:pt x="47" y="14"/>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7121525" y="4951413"/>
              <a:ext cx="269875" cy="206375"/>
            </a:xfrm>
            <a:custGeom>
              <a:avLst/>
              <a:gdLst>
                <a:gd name="T0" fmla="*/ 72 w 72"/>
                <a:gd name="T1" fmla="*/ 31 h 55"/>
                <a:gd name="T2" fmla="*/ 57 w 72"/>
                <a:gd name="T3" fmla="*/ 23 h 55"/>
                <a:gd name="T4" fmla="*/ 57 w 72"/>
                <a:gd name="T5" fmla="*/ 23 h 55"/>
                <a:gd name="T6" fmla="*/ 56 w 72"/>
                <a:gd name="T7" fmla="*/ 23 h 55"/>
                <a:gd name="T8" fmla="*/ 56 w 72"/>
                <a:gd name="T9" fmla="*/ 24 h 55"/>
                <a:gd name="T10" fmla="*/ 56 w 72"/>
                <a:gd name="T11" fmla="*/ 27 h 55"/>
                <a:gd name="T12" fmla="*/ 41 w 72"/>
                <a:gd name="T13" fmla="*/ 33 h 55"/>
                <a:gd name="T14" fmla="*/ 41 w 72"/>
                <a:gd name="T15" fmla="*/ 17 h 55"/>
                <a:gd name="T16" fmla="*/ 45 w 72"/>
                <a:gd name="T17" fmla="*/ 17 h 55"/>
                <a:gd name="T18" fmla="*/ 45 w 72"/>
                <a:gd name="T19" fmla="*/ 16 h 55"/>
                <a:gd name="T20" fmla="*/ 45 w 72"/>
                <a:gd name="T21" fmla="*/ 15 h 55"/>
                <a:gd name="T22" fmla="*/ 37 w 72"/>
                <a:gd name="T23" fmla="*/ 1 h 55"/>
                <a:gd name="T24" fmla="*/ 36 w 72"/>
                <a:gd name="T25" fmla="*/ 0 h 55"/>
                <a:gd name="T26" fmla="*/ 35 w 72"/>
                <a:gd name="T27" fmla="*/ 1 h 55"/>
                <a:gd name="T28" fmla="*/ 27 w 72"/>
                <a:gd name="T29" fmla="*/ 15 h 55"/>
                <a:gd name="T30" fmla="*/ 27 w 72"/>
                <a:gd name="T31" fmla="*/ 16 h 55"/>
                <a:gd name="T32" fmla="*/ 28 w 72"/>
                <a:gd name="T33" fmla="*/ 17 h 55"/>
                <a:gd name="T34" fmla="*/ 31 w 72"/>
                <a:gd name="T35" fmla="*/ 17 h 55"/>
                <a:gd name="T36" fmla="*/ 31 w 72"/>
                <a:gd name="T37" fmla="*/ 33 h 55"/>
                <a:gd name="T38" fmla="*/ 17 w 72"/>
                <a:gd name="T39" fmla="*/ 27 h 55"/>
                <a:gd name="T40" fmla="*/ 17 w 72"/>
                <a:gd name="T41" fmla="*/ 24 h 55"/>
                <a:gd name="T42" fmla="*/ 16 w 72"/>
                <a:gd name="T43" fmla="*/ 23 h 55"/>
                <a:gd name="T44" fmla="*/ 16 w 72"/>
                <a:gd name="T45" fmla="*/ 23 h 55"/>
                <a:gd name="T46" fmla="*/ 15 w 72"/>
                <a:gd name="T47" fmla="*/ 23 h 55"/>
                <a:gd name="T48" fmla="*/ 0 w 72"/>
                <a:gd name="T49" fmla="*/ 31 h 55"/>
                <a:gd name="T50" fmla="*/ 0 w 72"/>
                <a:gd name="T51" fmla="*/ 32 h 55"/>
                <a:gd name="T52" fmla="*/ 0 w 72"/>
                <a:gd name="T53" fmla="*/ 33 h 55"/>
                <a:gd name="T54" fmla="*/ 15 w 72"/>
                <a:gd name="T55" fmla="*/ 41 h 55"/>
                <a:gd name="T56" fmla="*/ 16 w 72"/>
                <a:gd name="T57" fmla="*/ 41 h 55"/>
                <a:gd name="T58" fmla="*/ 16 w 72"/>
                <a:gd name="T59" fmla="*/ 41 h 55"/>
                <a:gd name="T60" fmla="*/ 17 w 72"/>
                <a:gd name="T61" fmla="*/ 40 h 55"/>
                <a:gd name="T62" fmla="*/ 17 w 72"/>
                <a:gd name="T63" fmla="*/ 38 h 55"/>
                <a:gd name="T64" fmla="*/ 31 w 72"/>
                <a:gd name="T65" fmla="*/ 55 h 55"/>
                <a:gd name="T66" fmla="*/ 41 w 72"/>
                <a:gd name="T67" fmla="*/ 55 h 55"/>
                <a:gd name="T68" fmla="*/ 56 w 72"/>
                <a:gd name="T69" fmla="*/ 38 h 55"/>
                <a:gd name="T70" fmla="*/ 56 w 72"/>
                <a:gd name="T71" fmla="*/ 40 h 55"/>
                <a:gd name="T72" fmla="*/ 56 w 72"/>
                <a:gd name="T73" fmla="*/ 41 h 55"/>
                <a:gd name="T74" fmla="*/ 57 w 72"/>
                <a:gd name="T75" fmla="*/ 41 h 55"/>
                <a:gd name="T76" fmla="*/ 57 w 72"/>
                <a:gd name="T77" fmla="*/ 41 h 55"/>
                <a:gd name="T78" fmla="*/ 72 w 72"/>
                <a:gd name="T79" fmla="*/ 33 h 55"/>
                <a:gd name="T80" fmla="*/ 72 w 72"/>
                <a:gd name="T81" fmla="*/ 32 h 55"/>
                <a:gd name="T82" fmla="*/ 72 w 72"/>
                <a:gd name="T8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55">
                  <a:moveTo>
                    <a:pt x="72" y="31"/>
                  </a:moveTo>
                  <a:cubicBezTo>
                    <a:pt x="57" y="23"/>
                    <a:pt x="57" y="23"/>
                    <a:pt x="57" y="23"/>
                  </a:cubicBezTo>
                  <a:cubicBezTo>
                    <a:pt x="57" y="23"/>
                    <a:pt x="57" y="23"/>
                    <a:pt x="57" y="23"/>
                  </a:cubicBezTo>
                  <a:cubicBezTo>
                    <a:pt x="57" y="23"/>
                    <a:pt x="56" y="23"/>
                    <a:pt x="56" y="23"/>
                  </a:cubicBezTo>
                  <a:cubicBezTo>
                    <a:pt x="56" y="23"/>
                    <a:pt x="56" y="23"/>
                    <a:pt x="56" y="24"/>
                  </a:cubicBezTo>
                  <a:cubicBezTo>
                    <a:pt x="56" y="27"/>
                    <a:pt x="56" y="27"/>
                    <a:pt x="56" y="27"/>
                  </a:cubicBezTo>
                  <a:cubicBezTo>
                    <a:pt x="50" y="28"/>
                    <a:pt x="46" y="30"/>
                    <a:pt x="41" y="33"/>
                  </a:cubicBezTo>
                  <a:cubicBezTo>
                    <a:pt x="41" y="17"/>
                    <a:pt x="41" y="17"/>
                    <a:pt x="41" y="17"/>
                  </a:cubicBezTo>
                  <a:cubicBezTo>
                    <a:pt x="45" y="17"/>
                    <a:pt x="45" y="17"/>
                    <a:pt x="45" y="17"/>
                  </a:cubicBezTo>
                  <a:cubicBezTo>
                    <a:pt x="45" y="17"/>
                    <a:pt x="45" y="16"/>
                    <a:pt x="45" y="16"/>
                  </a:cubicBezTo>
                  <a:cubicBezTo>
                    <a:pt x="46" y="16"/>
                    <a:pt x="46" y="15"/>
                    <a:pt x="45" y="15"/>
                  </a:cubicBezTo>
                  <a:cubicBezTo>
                    <a:pt x="37" y="1"/>
                    <a:pt x="37" y="1"/>
                    <a:pt x="37" y="1"/>
                  </a:cubicBezTo>
                  <a:cubicBezTo>
                    <a:pt x="37" y="0"/>
                    <a:pt x="37" y="0"/>
                    <a:pt x="36" y="0"/>
                  </a:cubicBezTo>
                  <a:cubicBezTo>
                    <a:pt x="36" y="0"/>
                    <a:pt x="35" y="0"/>
                    <a:pt x="35" y="1"/>
                  </a:cubicBezTo>
                  <a:cubicBezTo>
                    <a:pt x="27" y="15"/>
                    <a:pt x="27" y="15"/>
                    <a:pt x="27" y="15"/>
                  </a:cubicBezTo>
                  <a:cubicBezTo>
                    <a:pt x="27" y="15"/>
                    <a:pt x="27" y="16"/>
                    <a:pt x="27" y="16"/>
                  </a:cubicBezTo>
                  <a:cubicBezTo>
                    <a:pt x="27" y="16"/>
                    <a:pt x="27" y="17"/>
                    <a:pt x="28" y="17"/>
                  </a:cubicBezTo>
                  <a:cubicBezTo>
                    <a:pt x="31" y="17"/>
                    <a:pt x="31" y="17"/>
                    <a:pt x="31" y="17"/>
                  </a:cubicBezTo>
                  <a:cubicBezTo>
                    <a:pt x="31" y="33"/>
                    <a:pt x="31" y="33"/>
                    <a:pt x="31" y="33"/>
                  </a:cubicBezTo>
                  <a:cubicBezTo>
                    <a:pt x="27" y="30"/>
                    <a:pt x="22" y="28"/>
                    <a:pt x="17" y="27"/>
                  </a:cubicBezTo>
                  <a:cubicBezTo>
                    <a:pt x="17" y="24"/>
                    <a:pt x="17" y="24"/>
                    <a:pt x="17" y="24"/>
                  </a:cubicBezTo>
                  <a:cubicBezTo>
                    <a:pt x="17" y="23"/>
                    <a:pt x="16" y="23"/>
                    <a:pt x="16" y="23"/>
                  </a:cubicBezTo>
                  <a:cubicBezTo>
                    <a:pt x="16" y="23"/>
                    <a:pt x="16" y="23"/>
                    <a:pt x="16" y="23"/>
                  </a:cubicBezTo>
                  <a:cubicBezTo>
                    <a:pt x="15" y="23"/>
                    <a:pt x="15" y="23"/>
                    <a:pt x="15" y="23"/>
                  </a:cubicBezTo>
                  <a:cubicBezTo>
                    <a:pt x="0" y="31"/>
                    <a:pt x="0" y="31"/>
                    <a:pt x="0" y="31"/>
                  </a:cubicBezTo>
                  <a:cubicBezTo>
                    <a:pt x="0" y="31"/>
                    <a:pt x="0" y="32"/>
                    <a:pt x="0" y="32"/>
                  </a:cubicBezTo>
                  <a:cubicBezTo>
                    <a:pt x="0" y="32"/>
                    <a:pt x="0" y="33"/>
                    <a:pt x="0" y="33"/>
                  </a:cubicBezTo>
                  <a:cubicBezTo>
                    <a:pt x="15" y="41"/>
                    <a:pt x="15" y="41"/>
                    <a:pt x="15" y="41"/>
                  </a:cubicBezTo>
                  <a:cubicBezTo>
                    <a:pt x="15" y="41"/>
                    <a:pt x="15" y="41"/>
                    <a:pt x="16" y="41"/>
                  </a:cubicBezTo>
                  <a:cubicBezTo>
                    <a:pt x="16" y="41"/>
                    <a:pt x="16" y="41"/>
                    <a:pt x="16" y="41"/>
                  </a:cubicBezTo>
                  <a:cubicBezTo>
                    <a:pt x="16" y="41"/>
                    <a:pt x="17" y="41"/>
                    <a:pt x="17" y="40"/>
                  </a:cubicBezTo>
                  <a:cubicBezTo>
                    <a:pt x="17" y="38"/>
                    <a:pt x="17" y="38"/>
                    <a:pt x="17" y="38"/>
                  </a:cubicBezTo>
                  <a:cubicBezTo>
                    <a:pt x="25" y="39"/>
                    <a:pt x="31" y="47"/>
                    <a:pt x="31" y="55"/>
                  </a:cubicBezTo>
                  <a:cubicBezTo>
                    <a:pt x="41" y="55"/>
                    <a:pt x="41" y="55"/>
                    <a:pt x="41" y="55"/>
                  </a:cubicBezTo>
                  <a:cubicBezTo>
                    <a:pt x="42" y="47"/>
                    <a:pt x="48" y="39"/>
                    <a:pt x="56" y="38"/>
                  </a:cubicBezTo>
                  <a:cubicBezTo>
                    <a:pt x="56" y="40"/>
                    <a:pt x="56" y="40"/>
                    <a:pt x="56" y="40"/>
                  </a:cubicBezTo>
                  <a:cubicBezTo>
                    <a:pt x="56" y="41"/>
                    <a:pt x="56" y="41"/>
                    <a:pt x="56" y="41"/>
                  </a:cubicBezTo>
                  <a:cubicBezTo>
                    <a:pt x="56" y="41"/>
                    <a:pt x="57" y="41"/>
                    <a:pt x="57" y="41"/>
                  </a:cubicBezTo>
                  <a:cubicBezTo>
                    <a:pt x="57" y="41"/>
                    <a:pt x="57" y="41"/>
                    <a:pt x="57" y="41"/>
                  </a:cubicBezTo>
                  <a:cubicBezTo>
                    <a:pt x="72" y="33"/>
                    <a:pt x="72" y="33"/>
                    <a:pt x="72" y="33"/>
                  </a:cubicBezTo>
                  <a:cubicBezTo>
                    <a:pt x="72" y="33"/>
                    <a:pt x="72" y="32"/>
                    <a:pt x="72" y="32"/>
                  </a:cubicBezTo>
                  <a:cubicBezTo>
                    <a:pt x="72" y="32"/>
                    <a:pt x="72" y="31"/>
                    <a:pt x="7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9" name="TextBox 38"/>
          <p:cNvSpPr txBox="1"/>
          <p:nvPr/>
        </p:nvSpPr>
        <p:spPr>
          <a:xfrm>
            <a:off x="6464300" y="1509713"/>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0" name="TextBox 39"/>
          <p:cNvSpPr txBox="1"/>
          <p:nvPr/>
        </p:nvSpPr>
        <p:spPr>
          <a:xfrm>
            <a:off x="6704013" y="2200275"/>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1" name="TextBox 40"/>
          <p:cNvSpPr txBox="1"/>
          <p:nvPr/>
        </p:nvSpPr>
        <p:spPr>
          <a:xfrm>
            <a:off x="6926263" y="2865438"/>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2" name="TextBox 41"/>
          <p:cNvSpPr txBox="1"/>
          <p:nvPr/>
        </p:nvSpPr>
        <p:spPr>
          <a:xfrm>
            <a:off x="6704013" y="3513138"/>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3" name="TextBox 42"/>
          <p:cNvSpPr txBox="1"/>
          <p:nvPr/>
        </p:nvSpPr>
        <p:spPr>
          <a:xfrm>
            <a:off x="6480175" y="4160838"/>
            <a:ext cx="923925"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112663" name="TextBox 45"/>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7" name="TextBox 4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8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Diagram 15"/>
          <p:cNvGraphicFramePr/>
          <p:nvPr/>
        </p:nvGraphicFramePr>
        <p:xfrm>
          <a:off x="1658562" y="1504950"/>
          <a:ext cx="1676400" cy="1990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13667" name="Group 1"/>
          <p:cNvGrpSpPr>
            <a:grpSpLocks/>
          </p:cNvGrpSpPr>
          <p:nvPr/>
        </p:nvGrpSpPr>
        <p:grpSpPr bwMode="auto">
          <a:xfrm>
            <a:off x="668338" y="2411413"/>
            <a:ext cx="3598862" cy="1219200"/>
            <a:chOff x="667962" y="2411580"/>
            <a:chExt cx="3599238" cy="1219200"/>
          </a:xfrm>
        </p:grpSpPr>
        <p:sp>
          <p:nvSpPr>
            <p:cNvPr id="113685" name="Freeform 9"/>
            <p:cNvSpPr>
              <a:spLocks/>
            </p:cNvSpPr>
            <p:nvPr/>
          </p:nvSpPr>
          <p:spPr bwMode="auto">
            <a:xfrm>
              <a:off x="667962" y="2411580"/>
              <a:ext cx="988979" cy="499895"/>
            </a:xfrm>
            <a:custGeom>
              <a:avLst/>
              <a:gdLst>
                <a:gd name="T0" fmla="*/ 969713 w 154"/>
                <a:gd name="T1" fmla="*/ 301219 h 78"/>
                <a:gd name="T2" fmla="*/ 751367 w 154"/>
                <a:gd name="T3" fmla="*/ 160223 h 78"/>
                <a:gd name="T4" fmla="*/ 224768 w 154"/>
                <a:gd name="T5" fmla="*/ 0 h 78"/>
                <a:gd name="T6" fmla="*/ 0 w 154"/>
                <a:gd name="T7" fmla="*/ 281992 h 78"/>
                <a:gd name="T8" fmla="*/ 642194 w 154"/>
                <a:gd name="T9" fmla="*/ 480668 h 78"/>
                <a:gd name="T10" fmla="*/ 899072 w 154"/>
                <a:gd name="T11" fmla="*/ 403761 h 78"/>
                <a:gd name="T12" fmla="*/ 969713 w 154"/>
                <a:gd name="T13" fmla="*/ 301219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78">
                  <a:moveTo>
                    <a:pt x="151" y="47"/>
                  </a:moveTo>
                  <a:cubicBezTo>
                    <a:pt x="154" y="42"/>
                    <a:pt x="147" y="29"/>
                    <a:pt x="117" y="25"/>
                  </a:cubicBezTo>
                  <a:cubicBezTo>
                    <a:pt x="86" y="21"/>
                    <a:pt x="41" y="5"/>
                    <a:pt x="35" y="0"/>
                  </a:cubicBezTo>
                  <a:cubicBezTo>
                    <a:pt x="31" y="16"/>
                    <a:pt x="15" y="32"/>
                    <a:pt x="0" y="44"/>
                  </a:cubicBezTo>
                  <a:cubicBezTo>
                    <a:pt x="26" y="61"/>
                    <a:pt x="78" y="72"/>
                    <a:pt x="100" y="75"/>
                  </a:cubicBezTo>
                  <a:cubicBezTo>
                    <a:pt x="121" y="78"/>
                    <a:pt x="140" y="63"/>
                    <a:pt x="140" y="63"/>
                  </a:cubicBezTo>
                  <a:lnTo>
                    <a:pt x="151" y="47"/>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6" name="Freeform 10"/>
            <p:cNvSpPr>
              <a:spLocks/>
            </p:cNvSpPr>
            <p:nvPr/>
          </p:nvSpPr>
          <p:spPr bwMode="auto">
            <a:xfrm>
              <a:off x="1162453" y="2679630"/>
              <a:ext cx="472873" cy="335064"/>
            </a:xfrm>
            <a:custGeom>
              <a:avLst/>
              <a:gdLst>
                <a:gd name="T0" fmla="*/ 70292 w 74"/>
                <a:gd name="T1" fmla="*/ 38661 h 52"/>
                <a:gd name="T2" fmla="*/ 261997 w 74"/>
                <a:gd name="T3" fmla="*/ 109540 h 52"/>
                <a:gd name="T4" fmla="*/ 472873 w 74"/>
                <a:gd name="T5" fmla="*/ 109540 h 52"/>
                <a:gd name="T6" fmla="*/ 338679 w 74"/>
                <a:gd name="T7" fmla="*/ 335064 h 52"/>
                <a:gd name="T8" fmla="*/ 12780 w 74"/>
                <a:gd name="T9" fmla="*/ 173976 h 52"/>
                <a:gd name="T10" fmla="*/ 70292 w 74"/>
                <a:gd name="T11" fmla="*/ 38661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52">
                  <a:moveTo>
                    <a:pt x="11" y="6"/>
                  </a:moveTo>
                  <a:cubicBezTo>
                    <a:pt x="16" y="0"/>
                    <a:pt x="31" y="11"/>
                    <a:pt x="41" y="17"/>
                  </a:cubicBezTo>
                  <a:cubicBezTo>
                    <a:pt x="52" y="24"/>
                    <a:pt x="70" y="23"/>
                    <a:pt x="74" y="17"/>
                  </a:cubicBezTo>
                  <a:cubicBezTo>
                    <a:pt x="69" y="24"/>
                    <a:pt x="53" y="52"/>
                    <a:pt x="53" y="52"/>
                  </a:cubicBezTo>
                  <a:cubicBezTo>
                    <a:pt x="53" y="52"/>
                    <a:pt x="0" y="34"/>
                    <a:pt x="2" y="27"/>
                  </a:cubicBezTo>
                  <a:cubicBezTo>
                    <a:pt x="4" y="19"/>
                    <a:pt x="11" y="6"/>
                    <a:pt x="11" y="6"/>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7" name="Freeform 11"/>
            <p:cNvSpPr>
              <a:spLocks/>
            </p:cNvSpPr>
            <p:nvPr/>
          </p:nvSpPr>
          <p:spPr bwMode="auto">
            <a:xfrm>
              <a:off x="3286326" y="3182226"/>
              <a:ext cx="980874" cy="448554"/>
            </a:xfrm>
            <a:custGeom>
              <a:avLst/>
              <a:gdLst>
                <a:gd name="T0" fmla="*/ 25644 w 153"/>
                <a:gd name="T1" fmla="*/ 205053 h 70"/>
                <a:gd name="T2" fmla="*/ 211561 w 153"/>
                <a:gd name="T3" fmla="*/ 326804 h 70"/>
                <a:gd name="T4" fmla="*/ 794957 w 153"/>
                <a:gd name="T5" fmla="*/ 448554 h 70"/>
                <a:gd name="T6" fmla="*/ 980874 w 153"/>
                <a:gd name="T7" fmla="*/ 140974 h 70"/>
                <a:gd name="T8" fmla="*/ 403889 w 153"/>
                <a:gd name="T9" fmla="*/ 19224 h 70"/>
                <a:gd name="T10" fmla="*/ 64109 w 153"/>
                <a:gd name="T11" fmla="*/ 153790 h 70"/>
                <a:gd name="T12" fmla="*/ 25644 w 153"/>
                <a:gd name="T13" fmla="*/ 20505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3" h="70">
                  <a:moveTo>
                    <a:pt x="4" y="32"/>
                  </a:moveTo>
                  <a:cubicBezTo>
                    <a:pt x="0" y="38"/>
                    <a:pt x="4" y="48"/>
                    <a:pt x="33" y="51"/>
                  </a:cubicBezTo>
                  <a:cubicBezTo>
                    <a:pt x="69" y="55"/>
                    <a:pt x="109" y="65"/>
                    <a:pt x="124" y="70"/>
                  </a:cubicBezTo>
                  <a:cubicBezTo>
                    <a:pt x="134" y="45"/>
                    <a:pt x="153" y="22"/>
                    <a:pt x="153" y="22"/>
                  </a:cubicBezTo>
                  <a:cubicBezTo>
                    <a:pt x="153" y="22"/>
                    <a:pt x="85" y="5"/>
                    <a:pt x="63" y="3"/>
                  </a:cubicBezTo>
                  <a:cubicBezTo>
                    <a:pt x="41" y="0"/>
                    <a:pt x="12" y="21"/>
                    <a:pt x="10" y="24"/>
                  </a:cubicBezTo>
                  <a:cubicBezTo>
                    <a:pt x="7" y="28"/>
                    <a:pt x="4" y="32"/>
                    <a:pt x="4" y="32"/>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8" name="Freeform 12"/>
            <p:cNvSpPr>
              <a:spLocks/>
            </p:cNvSpPr>
            <p:nvPr/>
          </p:nvSpPr>
          <p:spPr bwMode="auto">
            <a:xfrm>
              <a:off x="3310645" y="3130887"/>
              <a:ext cx="532320" cy="364788"/>
            </a:xfrm>
            <a:custGeom>
              <a:avLst/>
              <a:gdLst>
                <a:gd name="T0" fmla="*/ 365569 w 83"/>
                <a:gd name="T1" fmla="*/ 307190 h 57"/>
                <a:gd name="T2" fmla="*/ 0 w 83"/>
                <a:gd name="T3" fmla="*/ 255992 h 57"/>
                <a:gd name="T4" fmla="*/ 166751 w 83"/>
                <a:gd name="T5" fmla="*/ 0 h 57"/>
                <a:gd name="T6" fmla="*/ 474599 w 83"/>
                <a:gd name="T7" fmla="*/ 121596 h 57"/>
                <a:gd name="T8" fmla="*/ 365569 w 83"/>
                <a:gd name="T9" fmla="*/ 30719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57">
                  <a:moveTo>
                    <a:pt x="57" y="48"/>
                  </a:moveTo>
                  <a:cubicBezTo>
                    <a:pt x="49" y="57"/>
                    <a:pt x="14" y="21"/>
                    <a:pt x="0" y="40"/>
                  </a:cubicBezTo>
                  <a:cubicBezTo>
                    <a:pt x="15" y="19"/>
                    <a:pt x="26" y="0"/>
                    <a:pt x="26" y="0"/>
                  </a:cubicBezTo>
                  <a:cubicBezTo>
                    <a:pt x="26" y="0"/>
                    <a:pt x="83" y="7"/>
                    <a:pt x="74" y="19"/>
                  </a:cubicBezTo>
                  <a:cubicBezTo>
                    <a:pt x="65" y="32"/>
                    <a:pt x="57" y="48"/>
                    <a:pt x="57" y="4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9" name="Freeform 13"/>
            <p:cNvSpPr>
              <a:spLocks/>
            </p:cNvSpPr>
            <p:nvPr/>
          </p:nvSpPr>
          <p:spPr bwMode="auto">
            <a:xfrm>
              <a:off x="892240" y="2717460"/>
              <a:ext cx="3215534" cy="721469"/>
            </a:xfrm>
            <a:custGeom>
              <a:avLst/>
              <a:gdLst>
                <a:gd name="T0" fmla="*/ 1354247 w 501"/>
                <a:gd name="T1" fmla="*/ 199692 h 112"/>
                <a:gd name="T2" fmla="*/ 3048660 w 501"/>
                <a:gd name="T3" fmla="*/ 354293 h 112"/>
                <a:gd name="T4" fmla="*/ 2785512 w 501"/>
                <a:gd name="T5" fmla="*/ 721469 h 112"/>
                <a:gd name="T6" fmla="*/ 1290065 w 501"/>
                <a:gd name="T7" fmla="*/ 573310 h 112"/>
                <a:gd name="T8" fmla="*/ 83437 w 501"/>
                <a:gd name="T9" fmla="*/ 373618 h 112"/>
                <a:gd name="T10" fmla="*/ 340166 w 501"/>
                <a:gd name="T11" fmla="*/ 0 h 112"/>
                <a:gd name="T12" fmla="*/ 1354247 w 501"/>
                <a:gd name="T13" fmla="*/ 199692 h 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112">
                  <a:moveTo>
                    <a:pt x="211" y="31"/>
                  </a:moveTo>
                  <a:cubicBezTo>
                    <a:pt x="305" y="31"/>
                    <a:pt x="501" y="23"/>
                    <a:pt x="475" y="55"/>
                  </a:cubicBezTo>
                  <a:cubicBezTo>
                    <a:pt x="450" y="87"/>
                    <a:pt x="438" y="105"/>
                    <a:pt x="434" y="112"/>
                  </a:cubicBezTo>
                  <a:cubicBezTo>
                    <a:pt x="447" y="92"/>
                    <a:pt x="357" y="83"/>
                    <a:pt x="201" y="89"/>
                  </a:cubicBezTo>
                  <a:cubicBezTo>
                    <a:pt x="45" y="94"/>
                    <a:pt x="0" y="75"/>
                    <a:pt x="13" y="58"/>
                  </a:cubicBezTo>
                  <a:cubicBezTo>
                    <a:pt x="25" y="40"/>
                    <a:pt x="44" y="11"/>
                    <a:pt x="53" y="0"/>
                  </a:cubicBezTo>
                  <a:cubicBezTo>
                    <a:pt x="40" y="18"/>
                    <a:pt x="117" y="32"/>
                    <a:pt x="211" y="31"/>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7" name="TextBox 16"/>
          <p:cNvSpPr txBox="1"/>
          <p:nvPr/>
        </p:nvSpPr>
        <p:spPr>
          <a:xfrm>
            <a:off x="1757363" y="2941638"/>
            <a:ext cx="1541462"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graphicFrame>
        <p:nvGraphicFramePr>
          <p:cNvPr id="18" name="Diagram 17"/>
          <p:cNvGraphicFramePr/>
          <p:nvPr/>
        </p:nvGraphicFramePr>
        <p:xfrm>
          <a:off x="5715000" y="1504950"/>
          <a:ext cx="1676400" cy="199072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113670" name="Group 2"/>
          <p:cNvGrpSpPr>
            <a:grpSpLocks/>
          </p:cNvGrpSpPr>
          <p:nvPr/>
        </p:nvGrpSpPr>
        <p:grpSpPr bwMode="auto">
          <a:xfrm>
            <a:off x="4724400" y="2487613"/>
            <a:ext cx="3598863" cy="1143000"/>
            <a:chOff x="4724400" y="2487780"/>
            <a:chExt cx="3599238" cy="1143000"/>
          </a:xfrm>
        </p:grpSpPr>
        <p:sp>
          <p:nvSpPr>
            <p:cNvPr id="113680" name="Freeform 18"/>
            <p:cNvSpPr>
              <a:spLocks/>
            </p:cNvSpPr>
            <p:nvPr/>
          </p:nvSpPr>
          <p:spPr bwMode="auto">
            <a:xfrm>
              <a:off x="4724400" y="2487780"/>
              <a:ext cx="988979" cy="499895"/>
            </a:xfrm>
            <a:custGeom>
              <a:avLst/>
              <a:gdLst>
                <a:gd name="T0" fmla="*/ 969713 w 154"/>
                <a:gd name="T1" fmla="*/ 301219 h 78"/>
                <a:gd name="T2" fmla="*/ 751367 w 154"/>
                <a:gd name="T3" fmla="*/ 160223 h 78"/>
                <a:gd name="T4" fmla="*/ 224768 w 154"/>
                <a:gd name="T5" fmla="*/ 0 h 78"/>
                <a:gd name="T6" fmla="*/ 0 w 154"/>
                <a:gd name="T7" fmla="*/ 281992 h 78"/>
                <a:gd name="T8" fmla="*/ 642194 w 154"/>
                <a:gd name="T9" fmla="*/ 480668 h 78"/>
                <a:gd name="T10" fmla="*/ 899072 w 154"/>
                <a:gd name="T11" fmla="*/ 403761 h 78"/>
                <a:gd name="T12" fmla="*/ 969713 w 154"/>
                <a:gd name="T13" fmla="*/ 301219 h 7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78">
                  <a:moveTo>
                    <a:pt x="151" y="47"/>
                  </a:moveTo>
                  <a:cubicBezTo>
                    <a:pt x="154" y="42"/>
                    <a:pt x="147" y="29"/>
                    <a:pt x="117" y="25"/>
                  </a:cubicBezTo>
                  <a:cubicBezTo>
                    <a:pt x="86" y="21"/>
                    <a:pt x="41" y="5"/>
                    <a:pt x="35" y="0"/>
                  </a:cubicBezTo>
                  <a:cubicBezTo>
                    <a:pt x="31" y="16"/>
                    <a:pt x="15" y="32"/>
                    <a:pt x="0" y="44"/>
                  </a:cubicBezTo>
                  <a:cubicBezTo>
                    <a:pt x="26" y="61"/>
                    <a:pt x="78" y="72"/>
                    <a:pt x="100" y="75"/>
                  </a:cubicBezTo>
                  <a:cubicBezTo>
                    <a:pt x="121" y="78"/>
                    <a:pt x="140" y="63"/>
                    <a:pt x="140" y="63"/>
                  </a:cubicBezTo>
                  <a:lnTo>
                    <a:pt x="151" y="47"/>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1" name="Freeform 19"/>
            <p:cNvSpPr>
              <a:spLocks/>
            </p:cNvSpPr>
            <p:nvPr/>
          </p:nvSpPr>
          <p:spPr bwMode="auto">
            <a:xfrm>
              <a:off x="5218891" y="2679630"/>
              <a:ext cx="472873" cy="335064"/>
            </a:xfrm>
            <a:custGeom>
              <a:avLst/>
              <a:gdLst>
                <a:gd name="T0" fmla="*/ 70292 w 74"/>
                <a:gd name="T1" fmla="*/ 38661 h 52"/>
                <a:gd name="T2" fmla="*/ 261997 w 74"/>
                <a:gd name="T3" fmla="*/ 109540 h 52"/>
                <a:gd name="T4" fmla="*/ 472873 w 74"/>
                <a:gd name="T5" fmla="*/ 109540 h 52"/>
                <a:gd name="T6" fmla="*/ 338679 w 74"/>
                <a:gd name="T7" fmla="*/ 335064 h 52"/>
                <a:gd name="T8" fmla="*/ 12780 w 74"/>
                <a:gd name="T9" fmla="*/ 173976 h 52"/>
                <a:gd name="T10" fmla="*/ 70292 w 74"/>
                <a:gd name="T11" fmla="*/ 38661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52">
                  <a:moveTo>
                    <a:pt x="11" y="6"/>
                  </a:moveTo>
                  <a:cubicBezTo>
                    <a:pt x="16" y="0"/>
                    <a:pt x="31" y="11"/>
                    <a:pt x="41" y="17"/>
                  </a:cubicBezTo>
                  <a:cubicBezTo>
                    <a:pt x="52" y="24"/>
                    <a:pt x="70" y="23"/>
                    <a:pt x="74" y="17"/>
                  </a:cubicBezTo>
                  <a:cubicBezTo>
                    <a:pt x="69" y="24"/>
                    <a:pt x="53" y="52"/>
                    <a:pt x="53" y="52"/>
                  </a:cubicBezTo>
                  <a:cubicBezTo>
                    <a:pt x="53" y="52"/>
                    <a:pt x="0" y="34"/>
                    <a:pt x="2" y="27"/>
                  </a:cubicBezTo>
                  <a:cubicBezTo>
                    <a:pt x="4" y="19"/>
                    <a:pt x="11" y="6"/>
                    <a:pt x="11" y="6"/>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2" name="Freeform 20"/>
            <p:cNvSpPr>
              <a:spLocks/>
            </p:cNvSpPr>
            <p:nvPr/>
          </p:nvSpPr>
          <p:spPr bwMode="auto">
            <a:xfrm>
              <a:off x="7342764" y="3182226"/>
              <a:ext cx="980874" cy="448554"/>
            </a:xfrm>
            <a:custGeom>
              <a:avLst/>
              <a:gdLst>
                <a:gd name="T0" fmla="*/ 25644 w 153"/>
                <a:gd name="T1" fmla="*/ 205053 h 70"/>
                <a:gd name="T2" fmla="*/ 211561 w 153"/>
                <a:gd name="T3" fmla="*/ 326804 h 70"/>
                <a:gd name="T4" fmla="*/ 794957 w 153"/>
                <a:gd name="T5" fmla="*/ 448554 h 70"/>
                <a:gd name="T6" fmla="*/ 980874 w 153"/>
                <a:gd name="T7" fmla="*/ 140974 h 70"/>
                <a:gd name="T8" fmla="*/ 403889 w 153"/>
                <a:gd name="T9" fmla="*/ 19224 h 70"/>
                <a:gd name="T10" fmla="*/ 64109 w 153"/>
                <a:gd name="T11" fmla="*/ 153790 h 70"/>
                <a:gd name="T12" fmla="*/ 25644 w 153"/>
                <a:gd name="T13" fmla="*/ 205053 h 7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3" h="70">
                  <a:moveTo>
                    <a:pt x="4" y="32"/>
                  </a:moveTo>
                  <a:cubicBezTo>
                    <a:pt x="0" y="38"/>
                    <a:pt x="4" y="48"/>
                    <a:pt x="33" y="51"/>
                  </a:cubicBezTo>
                  <a:cubicBezTo>
                    <a:pt x="69" y="55"/>
                    <a:pt x="109" y="65"/>
                    <a:pt x="124" y="70"/>
                  </a:cubicBezTo>
                  <a:cubicBezTo>
                    <a:pt x="134" y="45"/>
                    <a:pt x="153" y="22"/>
                    <a:pt x="153" y="22"/>
                  </a:cubicBezTo>
                  <a:cubicBezTo>
                    <a:pt x="153" y="22"/>
                    <a:pt x="85" y="5"/>
                    <a:pt x="63" y="3"/>
                  </a:cubicBezTo>
                  <a:cubicBezTo>
                    <a:pt x="41" y="0"/>
                    <a:pt x="12" y="21"/>
                    <a:pt x="10" y="24"/>
                  </a:cubicBezTo>
                  <a:cubicBezTo>
                    <a:pt x="7" y="28"/>
                    <a:pt x="4" y="32"/>
                    <a:pt x="4" y="32"/>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3" name="Freeform 21"/>
            <p:cNvSpPr>
              <a:spLocks/>
            </p:cNvSpPr>
            <p:nvPr/>
          </p:nvSpPr>
          <p:spPr bwMode="auto">
            <a:xfrm>
              <a:off x="7367083" y="3130887"/>
              <a:ext cx="532320" cy="364788"/>
            </a:xfrm>
            <a:custGeom>
              <a:avLst/>
              <a:gdLst>
                <a:gd name="T0" fmla="*/ 365569 w 83"/>
                <a:gd name="T1" fmla="*/ 307190 h 57"/>
                <a:gd name="T2" fmla="*/ 0 w 83"/>
                <a:gd name="T3" fmla="*/ 255992 h 57"/>
                <a:gd name="T4" fmla="*/ 166751 w 83"/>
                <a:gd name="T5" fmla="*/ 0 h 57"/>
                <a:gd name="T6" fmla="*/ 474599 w 83"/>
                <a:gd name="T7" fmla="*/ 121596 h 57"/>
                <a:gd name="T8" fmla="*/ 365569 w 83"/>
                <a:gd name="T9" fmla="*/ 307190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3" h="57">
                  <a:moveTo>
                    <a:pt x="57" y="48"/>
                  </a:moveTo>
                  <a:cubicBezTo>
                    <a:pt x="49" y="57"/>
                    <a:pt x="14" y="21"/>
                    <a:pt x="0" y="40"/>
                  </a:cubicBezTo>
                  <a:cubicBezTo>
                    <a:pt x="15" y="19"/>
                    <a:pt x="26" y="0"/>
                    <a:pt x="26" y="0"/>
                  </a:cubicBezTo>
                  <a:cubicBezTo>
                    <a:pt x="26" y="0"/>
                    <a:pt x="83" y="7"/>
                    <a:pt x="74" y="19"/>
                  </a:cubicBezTo>
                  <a:cubicBezTo>
                    <a:pt x="65" y="32"/>
                    <a:pt x="57" y="48"/>
                    <a:pt x="57" y="4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3684" name="Freeform 22"/>
            <p:cNvSpPr>
              <a:spLocks/>
            </p:cNvSpPr>
            <p:nvPr/>
          </p:nvSpPr>
          <p:spPr bwMode="auto">
            <a:xfrm>
              <a:off x="4948678" y="2717460"/>
              <a:ext cx="3215534" cy="721469"/>
            </a:xfrm>
            <a:custGeom>
              <a:avLst/>
              <a:gdLst>
                <a:gd name="T0" fmla="*/ 1354247 w 501"/>
                <a:gd name="T1" fmla="*/ 199692 h 112"/>
                <a:gd name="T2" fmla="*/ 3048660 w 501"/>
                <a:gd name="T3" fmla="*/ 354293 h 112"/>
                <a:gd name="T4" fmla="*/ 2785512 w 501"/>
                <a:gd name="T5" fmla="*/ 721469 h 112"/>
                <a:gd name="T6" fmla="*/ 1290065 w 501"/>
                <a:gd name="T7" fmla="*/ 573310 h 112"/>
                <a:gd name="T8" fmla="*/ 83437 w 501"/>
                <a:gd name="T9" fmla="*/ 373618 h 112"/>
                <a:gd name="T10" fmla="*/ 340166 w 501"/>
                <a:gd name="T11" fmla="*/ 0 h 112"/>
                <a:gd name="T12" fmla="*/ 1354247 w 501"/>
                <a:gd name="T13" fmla="*/ 199692 h 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1" h="112">
                  <a:moveTo>
                    <a:pt x="211" y="31"/>
                  </a:moveTo>
                  <a:cubicBezTo>
                    <a:pt x="305" y="31"/>
                    <a:pt x="501" y="23"/>
                    <a:pt x="475" y="55"/>
                  </a:cubicBezTo>
                  <a:cubicBezTo>
                    <a:pt x="450" y="87"/>
                    <a:pt x="438" y="105"/>
                    <a:pt x="434" y="112"/>
                  </a:cubicBezTo>
                  <a:cubicBezTo>
                    <a:pt x="447" y="92"/>
                    <a:pt x="357" y="83"/>
                    <a:pt x="201" y="89"/>
                  </a:cubicBezTo>
                  <a:cubicBezTo>
                    <a:pt x="45" y="94"/>
                    <a:pt x="0" y="75"/>
                    <a:pt x="13" y="58"/>
                  </a:cubicBezTo>
                  <a:cubicBezTo>
                    <a:pt x="25" y="40"/>
                    <a:pt x="44" y="11"/>
                    <a:pt x="53" y="0"/>
                  </a:cubicBezTo>
                  <a:cubicBezTo>
                    <a:pt x="40" y="18"/>
                    <a:pt x="117" y="32"/>
                    <a:pt x="211" y="31"/>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24" name="TextBox 23"/>
          <p:cNvSpPr txBox="1"/>
          <p:nvPr/>
        </p:nvSpPr>
        <p:spPr>
          <a:xfrm>
            <a:off x="5813425" y="2941638"/>
            <a:ext cx="1541463"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25" name="TextBox 24"/>
          <p:cNvSpPr txBox="1"/>
          <p:nvPr/>
        </p:nvSpPr>
        <p:spPr>
          <a:xfrm>
            <a:off x="1627188" y="3638550"/>
            <a:ext cx="1909762"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0C3D9"/>
                </a:solidFill>
                <a:latin typeface="+mj-lt"/>
                <a:cs typeface="+mn-cs"/>
              </a:rPr>
              <a:t>DESCRIPTION</a:t>
            </a:r>
          </a:p>
        </p:txBody>
      </p:sp>
      <p:sp>
        <p:nvSpPr>
          <p:cNvPr id="26" name="Rectangle 25"/>
          <p:cNvSpPr/>
          <p:nvPr/>
        </p:nvSpPr>
        <p:spPr>
          <a:xfrm>
            <a:off x="1436688" y="4059238"/>
            <a:ext cx="2144712" cy="646112"/>
          </a:xfrm>
          <a:prstGeom prst="rect">
            <a:avLst/>
          </a:prstGeom>
        </p:spPr>
        <p:txBody>
          <a:bodyPr>
            <a:spAutoFit/>
          </a:bodyPr>
          <a:lstStyle/>
          <a:p>
            <a:pPr algn="ctr"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cxnSp>
        <p:nvCxnSpPr>
          <p:cNvPr id="32" name="Straight Connector 31"/>
          <p:cNvCxnSpPr/>
          <p:nvPr/>
        </p:nvCxnSpPr>
        <p:spPr>
          <a:xfrm>
            <a:off x="1563688" y="4013200"/>
            <a:ext cx="1873250" cy="0"/>
          </a:xfrm>
          <a:prstGeom prst="line">
            <a:avLst/>
          </a:prstGeom>
          <a:ln w="12700">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5691188" y="3630613"/>
            <a:ext cx="19113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1D48F"/>
                </a:solidFill>
                <a:latin typeface="+mj-lt"/>
                <a:cs typeface="+mn-cs"/>
              </a:rPr>
              <a:t>DESCRIPTION</a:t>
            </a:r>
          </a:p>
        </p:txBody>
      </p:sp>
      <p:sp>
        <p:nvSpPr>
          <p:cNvPr id="35" name="Rectangle 34"/>
          <p:cNvSpPr/>
          <p:nvPr/>
        </p:nvSpPr>
        <p:spPr>
          <a:xfrm>
            <a:off x="5502275" y="4051300"/>
            <a:ext cx="2144713" cy="646113"/>
          </a:xfrm>
          <a:prstGeom prst="rect">
            <a:avLst/>
          </a:prstGeom>
        </p:spPr>
        <p:txBody>
          <a:bodyPr>
            <a:spAutoFit/>
          </a:bodyPr>
          <a:lstStyle/>
          <a:p>
            <a:pPr algn="ctr"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cxnSp>
        <p:nvCxnSpPr>
          <p:cNvPr id="36" name="Straight Connector 35"/>
          <p:cNvCxnSpPr/>
          <p:nvPr/>
        </p:nvCxnSpPr>
        <p:spPr>
          <a:xfrm>
            <a:off x="5629275" y="4005263"/>
            <a:ext cx="1871663" cy="0"/>
          </a:xfrm>
          <a:prstGeom prst="line">
            <a:avLst/>
          </a:prstGeom>
          <a:ln w="12700">
            <a:solidFill>
              <a:schemeClr val="bg1">
                <a:lumMod val="85000"/>
              </a:schemeClr>
            </a:solidFill>
            <a:headEnd type="diamond"/>
            <a:tailEnd type="diamond"/>
          </a:ln>
        </p:spPr>
        <p:style>
          <a:lnRef idx="1">
            <a:schemeClr val="accent1"/>
          </a:lnRef>
          <a:fillRef idx="0">
            <a:schemeClr val="accent1"/>
          </a:fillRef>
          <a:effectRef idx="0">
            <a:schemeClr val="accent1"/>
          </a:effectRef>
          <a:fontRef idx="minor">
            <a:schemeClr val="tx1"/>
          </a:fontRef>
        </p:style>
      </p:cxnSp>
      <p:sp>
        <p:nvSpPr>
          <p:cNvPr id="113678" name="TextBox 2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0" name="TextBox 2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Freeform 10"/>
          <p:cNvSpPr>
            <a:spLocks noEditPoints="1"/>
          </p:cNvSpPr>
          <p:nvPr/>
        </p:nvSpPr>
        <p:spPr bwMode="auto">
          <a:xfrm>
            <a:off x="1042988" y="1476375"/>
            <a:ext cx="3071812" cy="3076575"/>
          </a:xfrm>
          <a:custGeom>
            <a:avLst/>
            <a:gdLst>
              <a:gd name="T0" fmla="*/ 3072465 w 347"/>
              <a:gd name="T1" fmla="*/ 1515935 h 347"/>
              <a:gd name="T2" fmla="*/ 2948504 w 347"/>
              <a:gd name="T3" fmla="*/ 1294307 h 347"/>
              <a:gd name="T4" fmla="*/ 2992776 w 347"/>
              <a:gd name="T5" fmla="*/ 1046084 h 347"/>
              <a:gd name="T6" fmla="*/ 2806834 w 347"/>
              <a:gd name="T7" fmla="*/ 868781 h 347"/>
              <a:gd name="T8" fmla="*/ 2771417 w 347"/>
              <a:gd name="T9" fmla="*/ 620558 h 347"/>
              <a:gd name="T10" fmla="*/ 2541203 w 347"/>
              <a:gd name="T11" fmla="*/ 514177 h 347"/>
              <a:gd name="T12" fmla="*/ 2426096 w 347"/>
              <a:gd name="T13" fmla="*/ 283684 h 347"/>
              <a:gd name="T14" fmla="*/ 2178174 w 347"/>
              <a:gd name="T15" fmla="*/ 248223 h 347"/>
              <a:gd name="T16" fmla="*/ 2001087 w 347"/>
              <a:gd name="T17" fmla="*/ 70921 h 347"/>
              <a:gd name="T18" fmla="*/ 1744310 w 347"/>
              <a:gd name="T19" fmla="*/ 115246 h 347"/>
              <a:gd name="T20" fmla="*/ 1522951 w 347"/>
              <a:gd name="T21" fmla="*/ 0 h 347"/>
              <a:gd name="T22" fmla="*/ 1301592 w 347"/>
              <a:gd name="T23" fmla="*/ 124112 h 347"/>
              <a:gd name="T24" fmla="*/ 1044815 w 347"/>
              <a:gd name="T25" fmla="*/ 79786 h 347"/>
              <a:gd name="T26" fmla="*/ 876582 w 347"/>
              <a:gd name="T27" fmla="*/ 265953 h 347"/>
              <a:gd name="T28" fmla="*/ 619806 w 347"/>
              <a:gd name="T29" fmla="*/ 301414 h 347"/>
              <a:gd name="T30" fmla="*/ 513553 w 347"/>
              <a:gd name="T31" fmla="*/ 531907 h 347"/>
              <a:gd name="T32" fmla="*/ 283340 w 347"/>
              <a:gd name="T33" fmla="*/ 647153 h 347"/>
              <a:gd name="T34" fmla="*/ 256777 w 347"/>
              <a:gd name="T35" fmla="*/ 895377 h 347"/>
              <a:gd name="T36" fmla="*/ 70835 w 347"/>
              <a:gd name="T37" fmla="*/ 1072679 h 347"/>
              <a:gd name="T38" fmla="*/ 115107 w 347"/>
              <a:gd name="T39" fmla="*/ 1320902 h 347"/>
              <a:gd name="T40" fmla="*/ 0 w 347"/>
              <a:gd name="T41" fmla="*/ 1551395 h 347"/>
              <a:gd name="T42" fmla="*/ 123961 w 347"/>
              <a:gd name="T43" fmla="*/ 1773023 h 347"/>
              <a:gd name="T44" fmla="*/ 79689 w 347"/>
              <a:gd name="T45" fmla="*/ 2021246 h 347"/>
              <a:gd name="T46" fmla="*/ 265631 w 347"/>
              <a:gd name="T47" fmla="*/ 2198549 h 347"/>
              <a:gd name="T48" fmla="*/ 301048 w 347"/>
              <a:gd name="T49" fmla="*/ 2455637 h 347"/>
              <a:gd name="T50" fmla="*/ 531262 w 347"/>
              <a:gd name="T51" fmla="*/ 2562018 h 347"/>
              <a:gd name="T52" fmla="*/ 646369 w 347"/>
              <a:gd name="T53" fmla="*/ 2792511 h 347"/>
              <a:gd name="T54" fmla="*/ 903145 w 347"/>
              <a:gd name="T55" fmla="*/ 2819107 h 347"/>
              <a:gd name="T56" fmla="*/ 1080233 w 347"/>
              <a:gd name="T57" fmla="*/ 3005274 h 347"/>
              <a:gd name="T58" fmla="*/ 1328155 w 347"/>
              <a:gd name="T59" fmla="*/ 2952083 h 347"/>
              <a:gd name="T60" fmla="*/ 1549514 w 347"/>
              <a:gd name="T61" fmla="*/ 3076195 h 347"/>
              <a:gd name="T62" fmla="*/ 1779728 w 347"/>
              <a:gd name="T63" fmla="*/ 2952083 h 347"/>
              <a:gd name="T64" fmla="*/ 2027650 w 347"/>
              <a:gd name="T65" fmla="*/ 2996409 h 347"/>
              <a:gd name="T66" fmla="*/ 2204737 w 347"/>
              <a:gd name="T67" fmla="*/ 2810242 h 347"/>
              <a:gd name="T68" fmla="*/ 2452659 w 347"/>
              <a:gd name="T69" fmla="*/ 2774781 h 347"/>
              <a:gd name="T70" fmla="*/ 2558912 w 347"/>
              <a:gd name="T71" fmla="*/ 2544288 h 347"/>
              <a:gd name="T72" fmla="*/ 2789125 w 347"/>
              <a:gd name="T73" fmla="*/ 2429042 h 347"/>
              <a:gd name="T74" fmla="*/ 2824543 w 347"/>
              <a:gd name="T75" fmla="*/ 2171953 h 347"/>
              <a:gd name="T76" fmla="*/ 3001630 w 347"/>
              <a:gd name="T77" fmla="*/ 1994651 h 347"/>
              <a:gd name="T78" fmla="*/ 2957358 w 347"/>
              <a:gd name="T79" fmla="*/ 1746428 h 347"/>
              <a:gd name="T80" fmla="*/ 3072465 w 347"/>
              <a:gd name="T81" fmla="*/ 1515935 h 347"/>
              <a:gd name="T82" fmla="*/ 1443262 w 347"/>
              <a:gd name="T83" fmla="*/ 2154223 h 347"/>
              <a:gd name="T84" fmla="*/ 920854 w 347"/>
              <a:gd name="T85" fmla="*/ 1445014 h 347"/>
              <a:gd name="T86" fmla="*/ 1629203 w 347"/>
              <a:gd name="T87" fmla="*/ 921972 h 347"/>
              <a:gd name="T88" fmla="*/ 2151611 w 347"/>
              <a:gd name="T89" fmla="*/ 1631181 h 347"/>
              <a:gd name="T90" fmla="*/ 1443262 w 347"/>
              <a:gd name="T91" fmla="*/ 2154223 h 34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47" h="347">
                <a:moveTo>
                  <a:pt x="347" y="171"/>
                </a:moveTo>
                <a:cubicBezTo>
                  <a:pt x="347" y="164"/>
                  <a:pt x="335" y="153"/>
                  <a:pt x="333" y="146"/>
                </a:cubicBezTo>
                <a:cubicBezTo>
                  <a:pt x="332" y="139"/>
                  <a:pt x="340" y="125"/>
                  <a:pt x="338" y="118"/>
                </a:cubicBezTo>
                <a:cubicBezTo>
                  <a:pt x="336" y="111"/>
                  <a:pt x="321" y="105"/>
                  <a:pt x="317" y="98"/>
                </a:cubicBezTo>
                <a:cubicBezTo>
                  <a:pt x="314" y="92"/>
                  <a:pt x="318" y="75"/>
                  <a:pt x="313" y="70"/>
                </a:cubicBezTo>
                <a:cubicBezTo>
                  <a:pt x="308" y="64"/>
                  <a:pt x="292" y="63"/>
                  <a:pt x="287" y="58"/>
                </a:cubicBezTo>
                <a:cubicBezTo>
                  <a:pt x="282" y="53"/>
                  <a:pt x="280" y="36"/>
                  <a:pt x="274" y="32"/>
                </a:cubicBezTo>
                <a:cubicBezTo>
                  <a:pt x="268" y="28"/>
                  <a:pt x="252" y="31"/>
                  <a:pt x="246" y="28"/>
                </a:cubicBezTo>
                <a:cubicBezTo>
                  <a:pt x="239" y="25"/>
                  <a:pt x="232" y="10"/>
                  <a:pt x="226" y="8"/>
                </a:cubicBezTo>
                <a:cubicBezTo>
                  <a:pt x="219" y="6"/>
                  <a:pt x="205" y="14"/>
                  <a:pt x="197" y="13"/>
                </a:cubicBezTo>
                <a:cubicBezTo>
                  <a:pt x="190" y="12"/>
                  <a:pt x="179" y="0"/>
                  <a:pt x="172" y="0"/>
                </a:cubicBezTo>
                <a:cubicBezTo>
                  <a:pt x="165" y="0"/>
                  <a:pt x="154" y="12"/>
                  <a:pt x="147" y="14"/>
                </a:cubicBezTo>
                <a:cubicBezTo>
                  <a:pt x="140" y="15"/>
                  <a:pt x="125" y="6"/>
                  <a:pt x="118" y="9"/>
                </a:cubicBezTo>
                <a:cubicBezTo>
                  <a:pt x="112" y="11"/>
                  <a:pt x="105" y="26"/>
                  <a:pt x="99" y="30"/>
                </a:cubicBezTo>
                <a:cubicBezTo>
                  <a:pt x="92" y="33"/>
                  <a:pt x="76" y="30"/>
                  <a:pt x="70" y="34"/>
                </a:cubicBezTo>
                <a:cubicBezTo>
                  <a:pt x="65" y="38"/>
                  <a:pt x="63" y="55"/>
                  <a:pt x="58" y="60"/>
                </a:cubicBezTo>
                <a:cubicBezTo>
                  <a:pt x="53" y="65"/>
                  <a:pt x="37" y="67"/>
                  <a:pt x="32" y="73"/>
                </a:cubicBezTo>
                <a:cubicBezTo>
                  <a:pt x="28" y="78"/>
                  <a:pt x="32" y="95"/>
                  <a:pt x="29" y="101"/>
                </a:cubicBezTo>
                <a:cubicBezTo>
                  <a:pt x="25" y="108"/>
                  <a:pt x="10" y="114"/>
                  <a:pt x="8" y="121"/>
                </a:cubicBezTo>
                <a:cubicBezTo>
                  <a:pt x="6" y="128"/>
                  <a:pt x="15" y="142"/>
                  <a:pt x="13" y="149"/>
                </a:cubicBezTo>
                <a:cubicBezTo>
                  <a:pt x="12" y="157"/>
                  <a:pt x="0" y="168"/>
                  <a:pt x="0" y="175"/>
                </a:cubicBezTo>
                <a:cubicBezTo>
                  <a:pt x="0" y="182"/>
                  <a:pt x="13" y="193"/>
                  <a:pt x="14" y="200"/>
                </a:cubicBezTo>
                <a:cubicBezTo>
                  <a:pt x="15" y="207"/>
                  <a:pt x="7" y="222"/>
                  <a:pt x="9" y="228"/>
                </a:cubicBezTo>
                <a:cubicBezTo>
                  <a:pt x="11" y="235"/>
                  <a:pt x="27" y="242"/>
                  <a:pt x="30" y="248"/>
                </a:cubicBezTo>
                <a:cubicBezTo>
                  <a:pt x="33" y="255"/>
                  <a:pt x="30" y="271"/>
                  <a:pt x="34" y="277"/>
                </a:cubicBezTo>
                <a:cubicBezTo>
                  <a:pt x="39" y="282"/>
                  <a:pt x="55" y="284"/>
                  <a:pt x="60" y="289"/>
                </a:cubicBezTo>
                <a:cubicBezTo>
                  <a:pt x="65" y="294"/>
                  <a:pt x="67" y="310"/>
                  <a:pt x="73" y="315"/>
                </a:cubicBezTo>
                <a:cubicBezTo>
                  <a:pt x="79" y="319"/>
                  <a:pt x="95" y="315"/>
                  <a:pt x="102" y="318"/>
                </a:cubicBezTo>
                <a:cubicBezTo>
                  <a:pt x="108" y="321"/>
                  <a:pt x="115" y="337"/>
                  <a:pt x="122" y="339"/>
                </a:cubicBezTo>
                <a:cubicBezTo>
                  <a:pt x="129" y="341"/>
                  <a:pt x="143" y="332"/>
                  <a:pt x="150" y="333"/>
                </a:cubicBezTo>
                <a:cubicBezTo>
                  <a:pt x="157" y="335"/>
                  <a:pt x="168" y="347"/>
                  <a:pt x="175" y="347"/>
                </a:cubicBezTo>
                <a:cubicBezTo>
                  <a:pt x="183" y="347"/>
                  <a:pt x="193" y="334"/>
                  <a:pt x="201" y="333"/>
                </a:cubicBezTo>
                <a:cubicBezTo>
                  <a:pt x="208" y="332"/>
                  <a:pt x="222" y="340"/>
                  <a:pt x="229" y="338"/>
                </a:cubicBezTo>
                <a:cubicBezTo>
                  <a:pt x="236" y="335"/>
                  <a:pt x="242" y="320"/>
                  <a:pt x="249" y="317"/>
                </a:cubicBezTo>
                <a:cubicBezTo>
                  <a:pt x="255" y="313"/>
                  <a:pt x="271" y="317"/>
                  <a:pt x="277" y="313"/>
                </a:cubicBezTo>
                <a:cubicBezTo>
                  <a:pt x="283" y="308"/>
                  <a:pt x="284" y="292"/>
                  <a:pt x="289" y="287"/>
                </a:cubicBezTo>
                <a:cubicBezTo>
                  <a:pt x="294" y="281"/>
                  <a:pt x="311" y="280"/>
                  <a:pt x="315" y="274"/>
                </a:cubicBezTo>
                <a:cubicBezTo>
                  <a:pt x="319" y="268"/>
                  <a:pt x="315" y="252"/>
                  <a:pt x="319" y="245"/>
                </a:cubicBezTo>
                <a:cubicBezTo>
                  <a:pt x="322" y="239"/>
                  <a:pt x="337" y="232"/>
                  <a:pt x="339" y="225"/>
                </a:cubicBezTo>
                <a:cubicBezTo>
                  <a:pt x="341" y="218"/>
                  <a:pt x="333" y="204"/>
                  <a:pt x="334" y="197"/>
                </a:cubicBezTo>
                <a:cubicBezTo>
                  <a:pt x="335" y="190"/>
                  <a:pt x="347" y="179"/>
                  <a:pt x="347" y="171"/>
                </a:cubicBezTo>
                <a:close/>
                <a:moveTo>
                  <a:pt x="163" y="243"/>
                </a:moveTo>
                <a:cubicBezTo>
                  <a:pt x="125" y="237"/>
                  <a:pt x="98" y="201"/>
                  <a:pt x="104" y="163"/>
                </a:cubicBezTo>
                <a:cubicBezTo>
                  <a:pt x="110" y="125"/>
                  <a:pt x="146" y="98"/>
                  <a:pt x="184" y="104"/>
                </a:cubicBezTo>
                <a:cubicBezTo>
                  <a:pt x="222" y="109"/>
                  <a:pt x="249" y="145"/>
                  <a:pt x="243" y="184"/>
                </a:cubicBezTo>
                <a:cubicBezTo>
                  <a:pt x="237" y="222"/>
                  <a:pt x="202" y="248"/>
                  <a:pt x="163" y="243"/>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4691" name="Freeform 11"/>
          <p:cNvSpPr>
            <a:spLocks noEditPoints="1"/>
          </p:cNvSpPr>
          <p:nvPr/>
        </p:nvSpPr>
        <p:spPr bwMode="auto">
          <a:xfrm>
            <a:off x="1106488" y="1536700"/>
            <a:ext cx="2947987" cy="2944813"/>
          </a:xfrm>
          <a:custGeom>
            <a:avLst/>
            <a:gdLst>
              <a:gd name="T0" fmla="*/ 2940562 w 333"/>
              <a:gd name="T1" fmla="*/ 1242158 h 332"/>
              <a:gd name="T2" fmla="*/ 2789991 w 333"/>
              <a:gd name="T3" fmla="*/ 1046961 h 332"/>
              <a:gd name="T4" fmla="*/ 2798848 w 333"/>
              <a:gd name="T5" fmla="*/ 798530 h 332"/>
              <a:gd name="T6" fmla="*/ 2595134 w 333"/>
              <a:gd name="T7" fmla="*/ 665442 h 332"/>
              <a:gd name="T8" fmla="*/ 2524278 w 333"/>
              <a:gd name="T9" fmla="*/ 425883 h 332"/>
              <a:gd name="T10" fmla="*/ 2285135 w 333"/>
              <a:gd name="T11" fmla="*/ 354902 h 332"/>
              <a:gd name="T12" fmla="*/ 2152279 w 333"/>
              <a:gd name="T13" fmla="*/ 150833 h 332"/>
              <a:gd name="T14" fmla="*/ 1904280 w 333"/>
              <a:gd name="T15" fmla="*/ 159706 h 332"/>
              <a:gd name="T16" fmla="*/ 1709423 w 333"/>
              <a:gd name="T17" fmla="*/ 8873 h 332"/>
              <a:gd name="T18" fmla="*/ 1479138 w 333"/>
              <a:gd name="T19" fmla="*/ 88726 h 332"/>
              <a:gd name="T20" fmla="*/ 1248853 w 333"/>
              <a:gd name="T21" fmla="*/ 8873 h 332"/>
              <a:gd name="T22" fmla="*/ 1053997 w 333"/>
              <a:gd name="T23" fmla="*/ 159706 h 332"/>
              <a:gd name="T24" fmla="*/ 805997 w 333"/>
              <a:gd name="T25" fmla="*/ 150833 h 332"/>
              <a:gd name="T26" fmla="*/ 664284 w 333"/>
              <a:gd name="T27" fmla="*/ 354902 h 332"/>
              <a:gd name="T28" fmla="*/ 433999 w 333"/>
              <a:gd name="T29" fmla="*/ 425883 h 332"/>
              <a:gd name="T30" fmla="*/ 363142 w 333"/>
              <a:gd name="T31" fmla="*/ 656569 h 332"/>
              <a:gd name="T32" fmla="*/ 159428 w 333"/>
              <a:gd name="T33" fmla="*/ 798530 h 332"/>
              <a:gd name="T34" fmla="*/ 159428 w 333"/>
              <a:gd name="T35" fmla="*/ 1046961 h 332"/>
              <a:gd name="T36" fmla="*/ 17714 w 333"/>
              <a:gd name="T37" fmla="*/ 1242158 h 332"/>
              <a:gd name="T38" fmla="*/ 97428 w 333"/>
              <a:gd name="T39" fmla="*/ 1472844 h 332"/>
              <a:gd name="T40" fmla="*/ 17714 w 333"/>
              <a:gd name="T41" fmla="*/ 1703530 h 332"/>
              <a:gd name="T42" fmla="*/ 159428 w 333"/>
              <a:gd name="T43" fmla="*/ 1898727 h 332"/>
              <a:gd name="T44" fmla="*/ 159428 w 333"/>
              <a:gd name="T45" fmla="*/ 2147158 h 332"/>
              <a:gd name="T46" fmla="*/ 354285 w 333"/>
              <a:gd name="T47" fmla="*/ 2289119 h 332"/>
              <a:gd name="T48" fmla="*/ 425141 w 333"/>
              <a:gd name="T49" fmla="*/ 2519805 h 332"/>
              <a:gd name="T50" fmla="*/ 664284 w 333"/>
              <a:gd name="T51" fmla="*/ 2590786 h 332"/>
              <a:gd name="T52" fmla="*/ 805997 w 333"/>
              <a:gd name="T53" fmla="*/ 2794855 h 332"/>
              <a:gd name="T54" fmla="*/ 1045139 w 333"/>
              <a:gd name="T55" fmla="*/ 2794855 h 332"/>
              <a:gd name="T56" fmla="*/ 1239996 w 333"/>
              <a:gd name="T57" fmla="*/ 2936815 h 332"/>
              <a:gd name="T58" fmla="*/ 1479138 w 333"/>
              <a:gd name="T59" fmla="*/ 2856962 h 332"/>
              <a:gd name="T60" fmla="*/ 1709423 w 333"/>
              <a:gd name="T61" fmla="*/ 2936815 h 332"/>
              <a:gd name="T62" fmla="*/ 1904280 w 333"/>
              <a:gd name="T63" fmla="*/ 2794855 h 332"/>
              <a:gd name="T64" fmla="*/ 2143422 w 333"/>
              <a:gd name="T65" fmla="*/ 2794855 h 332"/>
              <a:gd name="T66" fmla="*/ 2285135 w 333"/>
              <a:gd name="T67" fmla="*/ 2590786 h 332"/>
              <a:gd name="T68" fmla="*/ 2524278 w 333"/>
              <a:gd name="T69" fmla="*/ 2519805 h 332"/>
              <a:gd name="T70" fmla="*/ 2595134 w 333"/>
              <a:gd name="T71" fmla="*/ 2289119 h 332"/>
              <a:gd name="T72" fmla="*/ 2789991 w 333"/>
              <a:gd name="T73" fmla="*/ 2147158 h 332"/>
              <a:gd name="T74" fmla="*/ 2789991 w 333"/>
              <a:gd name="T75" fmla="*/ 1907599 h 332"/>
              <a:gd name="T76" fmla="*/ 2940562 w 333"/>
              <a:gd name="T77" fmla="*/ 1703530 h 332"/>
              <a:gd name="T78" fmla="*/ 2860848 w 333"/>
              <a:gd name="T79" fmla="*/ 1472844 h 332"/>
              <a:gd name="T80" fmla="*/ 2940562 w 333"/>
              <a:gd name="T81" fmla="*/ 1242158 h 332"/>
              <a:gd name="T82" fmla="*/ 1479138 w 333"/>
              <a:gd name="T83" fmla="*/ 2076178 h 332"/>
              <a:gd name="T84" fmla="*/ 876854 w 333"/>
              <a:gd name="T85" fmla="*/ 1472844 h 332"/>
              <a:gd name="T86" fmla="*/ 1479138 w 333"/>
              <a:gd name="T87" fmla="*/ 878383 h 332"/>
              <a:gd name="T88" fmla="*/ 2072565 w 333"/>
              <a:gd name="T89" fmla="*/ 1472844 h 332"/>
              <a:gd name="T90" fmla="*/ 1479138 w 333"/>
              <a:gd name="T91" fmla="*/ 2076178 h 33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33" h="332">
                <a:moveTo>
                  <a:pt x="332" y="140"/>
                </a:moveTo>
                <a:cubicBezTo>
                  <a:pt x="331" y="133"/>
                  <a:pt x="317" y="125"/>
                  <a:pt x="315" y="118"/>
                </a:cubicBezTo>
                <a:cubicBezTo>
                  <a:pt x="313" y="112"/>
                  <a:pt x="319" y="97"/>
                  <a:pt x="316" y="90"/>
                </a:cubicBezTo>
                <a:cubicBezTo>
                  <a:pt x="312" y="84"/>
                  <a:pt x="297" y="80"/>
                  <a:pt x="293" y="75"/>
                </a:cubicBezTo>
                <a:cubicBezTo>
                  <a:pt x="289" y="69"/>
                  <a:pt x="290" y="53"/>
                  <a:pt x="285" y="48"/>
                </a:cubicBezTo>
                <a:cubicBezTo>
                  <a:pt x="280" y="44"/>
                  <a:pt x="264" y="44"/>
                  <a:pt x="258" y="40"/>
                </a:cubicBezTo>
                <a:cubicBezTo>
                  <a:pt x="253" y="36"/>
                  <a:pt x="249" y="21"/>
                  <a:pt x="243" y="17"/>
                </a:cubicBezTo>
                <a:cubicBezTo>
                  <a:pt x="236" y="14"/>
                  <a:pt x="222" y="20"/>
                  <a:pt x="215" y="18"/>
                </a:cubicBezTo>
                <a:cubicBezTo>
                  <a:pt x="208" y="16"/>
                  <a:pt x="200" y="2"/>
                  <a:pt x="193" y="1"/>
                </a:cubicBezTo>
                <a:cubicBezTo>
                  <a:pt x="186" y="0"/>
                  <a:pt x="174" y="10"/>
                  <a:pt x="167" y="10"/>
                </a:cubicBezTo>
                <a:cubicBezTo>
                  <a:pt x="160" y="10"/>
                  <a:pt x="147" y="0"/>
                  <a:pt x="141" y="1"/>
                </a:cubicBezTo>
                <a:cubicBezTo>
                  <a:pt x="134" y="2"/>
                  <a:pt x="125" y="16"/>
                  <a:pt x="119" y="18"/>
                </a:cubicBezTo>
                <a:cubicBezTo>
                  <a:pt x="112" y="20"/>
                  <a:pt x="97" y="14"/>
                  <a:pt x="91" y="17"/>
                </a:cubicBezTo>
                <a:cubicBezTo>
                  <a:pt x="85" y="20"/>
                  <a:pt x="81" y="36"/>
                  <a:pt x="75" y="40"/>
                </a:cubicBezTo>
                <a:cubicBezTo>
                  <a:pt x="69" y="44"/>
                  <a:pt x="53" y="43"/>
                  <a:pt x="49" y="48"/>
                </a:cubicBezTo>
                <a:cubicBezTo>
                  <a:pt x="44" y="53"/>
                  <a:pt x="45" y="69"/>
                  <a:pt x="41" y="74"/>
                </a:cubicBezTo>
                <a:cubicBezTo>
                  <a:pt x="36" y="80"/>
                  <a:pt x="21" y="84"/>
                  <a:pt x="18" y="90"/>
                </a:cubicBezTo>
                <a:cubicBezTo>
                  <a:pt x="14" y="96"/>
                  <a:pt x="20" y="111"/>
                  <a:pt x="18" y="118"/>
                </a:cubicBezTo>
                <a:cubicBezTo>
                  <a:pt x="16" y="124"/>
                  <a:pt x="3" y="133"/>
                  <a:pt x="2" y="140"/>
                </a:cubicBezTo>
                <a:cubicBezTo>
                  <a:pt x="1" y="147"/>
                  <a:pt x="11" y="159"/>
                  <a:pt x="11" y="166"/>
                </a:cubicBezTo>
                <a:cubicBezTo>
                  <a:pt x="11" y="173"/>
                  <a:pt x="0" y="185"/>
                  <a:pt x="2" y="192"/>
                </a:cubicBezTo>
                <a:cubicBezTo>
                  <a:pt x="3" y="199"/>
                  <a:pt x="17" y="208"/>
                  <a:pt x="18" y="214"/>
                </a:cubicBezTo>
                <a:cubicBezTo>
                  <a:pt x="20" y="221"/>
                  <a:pt x="15" y="236"/>
                  <a:pt x="18" y="242"/>
                </a:cubicBezTo>
                <a:cubicBezTo>
                  <a:pt x="21" y="248"/>
                  <a:pt x="36" y="252"/>
                  <a:pt x="40" y="258"/>
                </a:cubicBezTo>
                <a:cubicBezTo>
                  <a:pt x="44" y="263"/>
                  <a:pt x="43" y="279"/>
                  <a:pt x="48" y="284"/>
                </a:cubicBezTo>
                <a:cubicBezTo>
                  <a:pt x="53" y="289"/>
                  <a:pt x="69" y="288"/>
                  <a:pt x="75" y="292"/>
                </a:cubicBezTo>
                <a:cubicBezTo>
                  <a:pt x="80" y="296"/>
                  <a:pt x="84" y="312"/>
                  <a:pt x="91" y="315"/>
                </a:cubicBezTo>
                <a:cubicBezTo>
                  <a:pt x="97" y="318"/>
                  <a:pt x="112" y="312"/>
                  <a:pt x="118" y="315"/>
                </a:cubicBezTo>
                <a:cubicBezTo>
                  <a:pt x="125" y="317"/>
                  <a:pt x="134" y="330"/>
                  <a:pt x="140" y="331"/>
                </a:cubicBezTo>
                <a:cubicBezTo>
                  <a:pt x="147" y="332"/>
                  <a:pt x="160" y="322"/>
                  <a:pt x="167" y="322"/>
                </a:cubicBezTo>
                <a:cubicBezTo>
                  <a:pt x="173" y="323"/>
                  <a:pt x="186" y="332"/>
                  <a:pt x="193" y="331"/>
                </a:cubicBezTo>
                <a:cubicBezTo>
                  <a:pt x="199" y="330"/>
                  <a:pt x="208" y="317"/>
                  <a:pt x="215" y="315"/>
                </a:cubicBezTo>
                <a:cubicBezTo>
                  <a:pt x="221" y="312"/>
                  <a:pt x="236" y="318"/>
                  <a:pt x="242" y="315"/>
                </a:cubicBezTo>
                <a:cubicBezTo>
                  <a:pt x="249" y="312"/>
                  <a:pt x="253" y="297"/>
                  <a:pt x="258" y="292"/>
                </a:cubicBezTo>
                <a:cubicBezTo>
                  <a:pt x="264" y="288"/>
                  <a:pt x="280" y="289"/>
                  <a:pt x="285" y="284"/>
                </a:cubicBezTo>
                <a:cubicBezTo>
                  <a:pt x="290" y="280"/>
                  <a:pt x="289" y="264"/>
                  <a:pt x="293" y="258"/>
                </a:cubicBezTo>
                <a:cubicBezTo>
                  <a:pt x="297" y="252"/>
                  <a:pt x="313" y="249"/>
                  <a:pt x="315" y="242"/>
                </a:cubicBezTo>
                <a:cubicBezTo>
                  <a:pt x="318" y="236"/>
                  <a:pt x="313" y="221"/>
                  <a:pt x="315" y="215"/>
                </a:cubicBezTo>
                <a:cubicBezTo>
                  <a:pt x="317" y="208"/>
                  <a:pt x="331" y="199"/>
                  <a:pt x="332" y="192"/>
                </a:cubicBezTo>
                <a:cubicBezTo>
                  <a:pt x="333" y="186"/>
                  <a:pt x="323" y="173"/>
                  <a:pt x="323" y="166"/>
                </a:cubicBezTo>
                <a:cubicBezTo>
                  <a:pt x="323" y="159"/>
                  <a:pt x="333" y="147"/>
                  <a:pt x="332" y="140"/>
                </a:cubicBezTo>
                <a:close/>
                <a:moveTo>
                  <a:pt x="167" y="234"/>
                </a:moveTo>
                <a:cubicBezTo>
                  <a:pt x="129" y="234"/>
                  <a:pt x="99" y="204"/>
                  <a:pt x="99" y="166"/>
                </a:cubicBezTo>
                <a:cubicBezTo>
                  <a:pt x="99" y="129"/>
                  <a:pt x="129" y="99"/>
                  <a:pt x="167" y="99"/>
                </a:cubicBezTo>
                <a:cubicBezTo>
                  <a:pt x="204" y="99"/>
                  <a:pt x="234" y="129"/>
                  <a:pt x="234" y="166"/>
                </a:cubicBezTo>
                <a:cubicBezTo>
                  <a:pt x="234" y="204"/>
                  <a:pt x="204" y="234"/>
                  <a:pt x="167" y="23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4692" name="Freeform 12"/>
          <p:cNvSpPr>
            <a:spLocks noEditPoints="1"/>
          </p:cNvSpPr>
          <p:nvPr/>
        </p:nvSpPr>
        <p:spPr bwMode="auto">
          <a:xfrm>
            <a:off x="1247775" y="1670050"/>
            <a:ext cx="2673350" cy="2678113"/>
          </a:xfrm>
          <a:custGeom>
            <a:avLst/>
            <a:gdLst>
              <a:gd name="T0" fmla="*/ 2664640 w 302"/>
              <a:gd name="T1" fmla="*/ 1125851 h 302"/>
              <a:gd name="T2" fmla="*/ 2522998 w 302"/>
              <a:gd name="T3" fmla="*/ 948552 h 302"/>
              <a:gd name="T4" fmla="*/ 2531851 w 302"/>
              <a:gd name="T5" fmla="*/ 726928 h 302"/>
              <a:gd name="T6" fmla="*/ 2345946 w 302"/>
              <a:gd name="T7" fmla="*/ 602818 h 302"/>
              <a:gd name="T8" fmla="*/ 2283977 w 302"/>
              <a:gd name="T9" fmla="*/ 390059 h 302"/>
              <a:gd name="T10" fmla="*/ 2071514 w 302"/>
              <a:gd name="T11" fmla="*/ 328004 h 302"/>
              <a:gd name="T12" fmla="*/ 1947578 w 302"/>
              <a:gd name="T13" fmla="*/ 141840 h 302"/>
              <a:gd name="T14" fmla="*/ 1717409 w 302"/>
              <a:gd name="T15" fmla="*/ 150704 h 302"/>
              <a:gd name="T16" fmla="*/ 1540357 w 302"/>
              <a:gd name="T17" fmla="*/ 8865 h 302"/>
              <a:gd name="T18" fmla="*/ 1336747 w 302"/>
              <a:gd name="T19" fmla="*/ 88650 h 302"/>
              <a:gd name="T20" fmla="*/ 1124283 w 302"/>
              <a:gd name="T21" fmla="*/ 8865 h 302"/>
              <a:gd name="T22" fmla="*/ 947231 w 302"/>
              <a:gd name="T23" fmla="*/ 150704 h 302"/>
              <a:gd name="T24" fmla="*/ 725915 w 302"/>
              <a:gd name="T25" fmla="*/ 141840 h 302"/>
              <a:gd name="T26" fmla="*/ 593126 w 302"/>
              <a:gd name="T27" fmla="*/ 328004 h 302"/>
              <a:gd name="T28" fmla="*/ 380663 w 302"/>
              <a:gd name="T29" fmla="*/ 390059 h 302"/>
              <a:gd name="T30" fmla="*/ 318695 w 302"/>
              <a:gd name="T31" fmla="*/ 602818 h 302"/>
              <a:gd name="T32" fmla="*/ 132789 w 302"/>
              <a:gd name="T33" fmla="*/ 726928 h 302"/>
              <a:gd name="T34" fmla="*/ 141642 w 302"/>
              <a:gd name="T35" fmla="*/ 948552 h 302"/>
              <a:gd name="T36" fmla="*/ 8853 w 302"/>
              <a:gd name="T37" fmla="*/ 1125851 h 302"/>
              <a:gd name="T38" fmla="*/ 79674 w 302"/>
              <a:gd name="T39" fmla="*/ 1338611 h 302"/>
              <a:gd name="T40" fmla="*/ 8853 w 302"/>
              <a:gd name="T41" fmla="*/ 1551370 h 302"/>
              <a:gd name="T42" fmla="*/ 141642 w 302"/>
              <a:gd name="T43" fmla="*/ 1728669 h 302"/>
              <a:gd name="T44" fmla="*/ 132789 w 302"/>
              <a:gd name="T45" fmla="*/ 1950293 h 302"/>
              <a:gd name="T46" fmla="*/ 318695 w 302"/>
              <a:gd name="T47" fmla="*/ 2074403 h 302"/>
              <a:gd name="T48" fmla="*/ 380663 w 302"/>
              <a:gd name="T49" fmla="*/ 2296027 h 302"/>
              <a:gd name="T50" fmla="*/ 593126 w 302"/>
              <a:gd name="T51" fmla="*/ 2358082 h 302"/>
              <a:gd name="T52" fmla="*/ 725915 w 302"/>
              <a:gd name="T53" fmla="*/ 2535381 h 302"/>
              <a:gd name="T54" fmla="*/ 947231 w 302"/>
              <a:gd name="T55" fmla="*/ 2535381 h 302"/>
              <a:gd name="T56" fmla="*/ 1124283 w 302"/>
              <a:gd name="T57" fmla="*/ 2668356 h 302"/>
              <a:gd name="T58" fmla="*/ 1336747 w 302"/>
              <a:gd name="T59" fmla="*/ 2597436 h 302"/>
              <a:gd name="T60" fmla="*/ 1540357 w 302"/>
              <a:gd name="T61" fmla="*/ 2668356 h 302"/>
              <a:gd name="T62" fmla="*/ 1717409 w 302"/>
              <a:gd name="T63" fmla="*/ 2535381 h 302"/>
              <a:gd name="T64" fmla="*/ 1947578 w 302"/>
              <a:gd name="T65" fmla="*/ 2535381 h 302"/>
              <a:gd name="T66" fmla="*/ 2071514 w 302"/>
              <a:gd name="T67" fmla="*/ 2358082 h 302"/>
              <a:gd name="T68" fmla="*/ 2283977 w 302"/>
              <a:gd name="T69" fmla="*/ 2296027 h 302"/>
              <a:gd name="T70" fmla="*/ 2345946 w 302"/>
              <a:gd name="T71" fmla="*/ 2074403 h 302"/>
              <a:gd name="T72" fmla="*/ 2531851 w 302"/>
              <a:gd name="T73" fmla="*/ 1950293 h 302"/>
              <a:gd name="T74" fmla="*/ 2522998 w 302"/>
              <a:gd name="T75" fmla="*/ 1728669 h 302"/>
              <a:gd name="T76" fmla="*/ 2664640 w 302"/>
              <a:gd name="T77" fmla="*/ 1551370 h 302"/>
              <a:gd name="T78" fmla="*/ 2584967 w 302"/>
              <a:gd name="T79" fmla="*/ 1338611 h 302"/>
              <a:gd name="T80" fmla="*/ 2664640 w 302"/>
              <a:gd name="T81" fmla="*/ 1125851 h 302"/>
              <a:gd name="T82" fmla="*/ 1336747 w 302"/>
              <a:gd name="T83" fmla="*/ 1888239 h 302"/>
              <a:gd name="T84" fmla="*/ 787884 w 302"/>
              <a:gd name="T85" fmla="*/ 1338611 h 302"/>
              <a:gd name="T86" fmla="*/ 1336747 w 302"/>
              <a:gd name="T87" fmla="*/ 797847 h 302"/>
              <a:gd name="T88" fmla="*/ 1876757 w 302"/>
              <a:gd name="T89" fmla="*/ 1338611 h 302"/>
              <a:gd name="T90" fmla="*/ 1336747 w 302"/>
              <a:gd name="T91" fmla="*/ 1888239 h 30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302" h="302">
                <a:moveTo>
                  <a:pt x="301" y="127"/>
                </a:moveTo>
                <a:cubicBezTo>
                  <a:pt x="300" y="121"/>
                  <a:pt x="287" y="113"/>
                  <a:pt x="285" y="107"/>
                </a:cubicBezTo>
                <a:cubicBezTo>
                  <a:pt x="283" y="101"/>
                  <a:pt x="289" y="88"/>
                  <a:pt x="286" y="82"/>
                </a:cubicBezTo>
                <a:cubicBezTo>
                  <a:pt x="283" y="77"/>
                  <a:pt x="269" y="73"/>
                  <a:pt x="265" y="68"/>
                </a:cubicBezTo>
                <a:cubicBezTo>
                  <a:pt x="262" y="63"/>
                  <a:pt x="263" y="48"/>
                  <a:pt x="258" y="44"/>
                </a:cubicBezTo>
                <a:cubicBezTo>
                  <a:pt x="253" y="40"/>
                  <a:pt x="239" y="40"/>
                  <a:pt x="234" y="37"/>
                </a:cubicBezTo>
                <a:cubicBezTo>
                  <a:pt x="229" y="33"/>
                  <a:pt x="225" y="19"/>
                  <a:pt x="220" y="16"/>
                </a:cubicBezTo>
                <a:cubicBezTo>
                  <a:pt x="214" y="13"/>
                  <a:pt x="200" y="18"/>
                  <a:pt x="194" y="17"/>
                </a:cubicBezTo>
                <a:cubicBezTo>
                  <a:pt x="188" y="15"/>
                  <a:pt x="181" y="2"/>
                  <a:pt x="174" y="1"/>
                </a:cubicBezTo>
                <a:cubicBezTo>
                  <a:pt x="168" y="0"/>
                  <a:pt x="157" y="10"/>
                  <a:pt x="151" y="10"/>
                </a:cubicBezTo>
                <a:cubicBezTo>
                  <a:pt x="144" y="10"/>
                  <a:pt x="133" y="0"/>
                  <a:pt x="127" y="1"/>
                </a:cubicBezTo>
                <a:cubicBezTo>
                  <a:pt x="121" y="2"/>
                  <a:pt x="113" y="15"/>
                  <a:pt x="107" y="17"/>
                </a:cubicBezTo>
                <a:cubicBezTo>
                  <a:pt x="101" y="18"/>
                  <a:pt x="87" y="13"/>
                  <a:pt x="82" y="16"/>
                </a:cubicBezTo>
                <a:cubicBezTo>
                  <a:pt x="76" y="19"/>
                  <a:pt x="72" y="33"/>
                  <a:pt x="67" y="37"/>
                </a:cubicBezTo>
                <a:cubicBezTo>
                  <a:pt x="62" y="40"/>
                  <a:pt x="48" y="39"/>
                  <a:pt x="43" y="44"/>
                </a:cubicBezTo>
                <a:cubicBezTo>
                  <a:pt x="39" y="48"/>
                  <a:pt x="40" y="63"/>
                  <a:pt x="36" y="68"/>
                </a:cubicBezTo>
                <a:cubicBezTo>
                  <a:pt x="32" y="73"/>
                  <a:pt x="19" y="77"/>
                  <a:pt x="15" y="82"/>
                </a:cubicBezTo>
                <a:cubicBezTo>
                  <a:pt x="12" y="88"/>
                  <a:pt x="18" y="101"/>
                  <a:pt x="16" y="107"/>
                </a:cubicBezTo>
                <a:cubicBezTo>
                  <a:pt x="14" y="113"/>
                  <a:pt x="2" y="121"/>
                  <a:pt x="1" y="127"/>
                </a:cubicBezTo>
                <a:cubicBezTo>
                  <a:pt x="0" y="134"/>
                  <a:pt x="9" y="145"/>
                  <a:pt x="9" y="151"/>
                </a:cubicBezTo>
                <a:cubicBezTo>
                  <a:pt x="9" y="157"/>
                  <a:pt x="0" y="169"/>
                  <a:pt x="1" y="175"/>
                </a:cubicBezTo>
                <a:cubicBezTo>
                  <a:pt x="2" y="181"/>
                  <a:pt x="14" y="189"/>
                  <a:pt x="16" y="195"/>
                </a:cubicBezTo>
                <a:cubicBezTo>
                  <a:pt x="17" y="201"/>
                  <a:pt x="13" y="215"/>
                  <a:pt x="15" y="220"/>
                </a:cubicBezTo>
                <a:cubicBezTo>
                  <a:pt x="18" y="226"/>
                  <a:pt x="32" y="229"/>
                  <a:pt x="36" y="234"/>
                </a:cubicBezTo>
                <a:cubicBezTo>
                  <a:pt x="40" y="240"/>
                  <a:pt x="39" y="254"/>
                  <a:pt x="43" y="259"/>
                </a:cubicBezTo>
                <a:cubicBezTo>
                  <a:pt x="48" y="263"/>
                  <a:pt x="62" y="262"/>
                  <a:pt x="67" y="266"/>
                </a:cubicBezTo>
                <a:cubicBezTo>
                  <a:pt x="72" y="269"/>
                  <a:pt x="76" y="284"/>
                  <a:pt x="82" y="286"/>
                </a:cubicBezTo>
                <a:cubicBezTo>
                  <a:pt x="87" y="289"/>
                  <a:pt x="101" y="284"/>
                  <a:pt x="107" y="286"/>
                </a:cubicBezTo>
                <a:cubicBezTo>
                  <a:pt x="113" y="288"/>
                  <a:pt x="121" y="300"/>
                  <a:pt x="127" y="301"/>
                </a:cubicBezTo>
                <a:cubicBezTo>
                  <a:pt x="133" y="302"/>
                  <a:pt x="144" y="292"/>
                  <a:pt x="151" y="293"/>
                </a:cubicBezTo>
                <a:cubicBezTo>
                  <a:pt x="157" y="293"/>
                  <a:pt x="168" y="302"/>
                  <a:pt x="174" y="301"/>
                </a:cubicBezTo>
                <a:cubicBezTo>
                  <a:pt x="181" y="300"/>
                  <a:pt x="188" y="288"/>
                  <a:pt x="194" y="286"/>
                </a:cubicBezTo>
                <a:cubicBezTo>
                  <a:pt x="200" y="284"/>
                  <a:pt x="214" y="289"/>
                  <a:pt x="220" y="286"/>
                </a:cubicBezTo>
                <a:cubicBezTo>
                  <a:pt x="225" y="284"/>
                  <a:pt x="229" y="269"/>
                  <a:pt x="234" y="266"/>
                </a:cubicBezTo>
                <a:cubicBezTo>
                  <a:pt x="239" y="262"/>
                  <a:pt x="253" y="263"/>
                  <a:pt x="258" y="259"/>
                </a:cubicBezTo>
                <a:cubicBezTo>
                  <a:pt x="262" y="254"/>
                  <a:pt x="262" y="240"/>
                  <a:pt x="265" y="234"/>
                </a:cubicBezTo>
                <a:cubicBezTo>
                  <a:pt x="269" y="229"/>
                  <a:pt x="283" y="226"/>
                  <a:pt x="286" y="220"/>
                </a:cubicBezTo>
                <a:cubicBezTo>
                  <a:pt x="288" y="214"/>
                  <a:pt x="283" y="201"/>
                  <a:pt x="285" y="195"/>
                </a:cubicBezTo>
                <a:cubicBezTo>
                  <a:pt x="287" y="189"/>
                  <a:pt x="300" y="181"/>
                  <a:pt x="301" y="175"/>
                </a:cubicBezTo>
                <a:cubicBezTo>
                  <a:pt x="302" y="169"/>
                  <a:pt x="292" y="157"/>
                  <a:pt x="292" y="151"/>
                </a:cubicBezTo>
                <a:cubicBezTo>
                  <a:pt x="292" y="145"/>
                  <a:pt x="302" y="134"/>
                  <a:pt x="301" y="127"/>
                </a:cubicBezTo>
                <a:close/>
                <a:moveTo>
                  <a:pt x="151" y="213"/>
                </a:moveTo>
                <a:cubicBezTo>
                  <a:pt x="117" y="213"/>
                  <a:pt x="89" y="185"/>
                  <a:pt x="89" y="151"/>
                </a:cubicBezTo>
                <a:cubicBezTo>
                  <a:pt x="89" y="117"/>
                  <a:pt x="117" y="90"/>
                  <a:pt x="151" y="90"/>
                </a:cubicBezTo>
                <a:cubicBezTo>
                  <a:pt x="185" y="90"/>
                  <a:pt x="212" y="117"/>
                  <a:pt x="212" y="151"/>
                </a:cubicBezTo>
                <a:cubicBezTo>
                  <a:pt x="212" y="185"/>
                  <a:pt x="185" y="213"/>
                  <a:pt x="151" y="213"/>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4693" name="Freeform 13"/>
          <p:cNvSpPr>
            <a:spLocks noEditPoints="1"/>
          </p:cNvSpPr>
          <p:nvPr/>
        </p:nvSpPr>
        <p:spPr bwMode="auto">
          <a:xfrm>
            <a:off x="1466850" y="1890713"/>
            <a:ext cx="2222500" cy="2233612"/>
          </a:xfrm>
          <a:custGeom>
            <a:avLst/>
            <a:gdLst>
              <a:gd name="T0" fmla="*/ 1115585 w 251"/>
              <a:gd name="T1" fmla="*/ 2233504 h 252"/>
              <a:gd name="T2" fmla="*/ 0 w 251"/>
              <a:gd name="T3" fmla="*/ 1116752 h 252"/>
              <a:gd name="T4" fmla="*/ 1115585 w 251"/>
              <a:gd name="T5" fmla="*/ 0 h 252"/>
              <a:gd name="T6" fmla="*/ 2222317 w 251"/>
              <a:gd name="T7" fmla="*/ 1116752 h 252"/>
              <a:gd name="T8" fmla="*/ 1115585 w 251"/>
              <a:gd name="T9" fmla="*/ 2233504 h 252"/>
              <a:gd name="T10" fmla="*/ 1115585 w 251"/>
              <a:gd name="T11" fmla="*/ 70905 h 252"/>
              <a:gd name="T12" fmla="*/ 70831 w 251"/>
              <a:gd name="T13" fmla="*/ 1116752 h 252"/>
              <a:gd name="T14" fmla="*/ 1115585 w 251"/>
              <a:gd name="T15" fmla="*/ 2162599 h 252"/>
              <a:gd name="T16" fmla="*/ 2151486 w 251"/>
              <a:gd name="T17" fmla="*/ 1116752 h 252"/>
              <a:gd name="T18" fmla="*/ 1115585 w 251"/>
              <a:gd name="T19" fmla="*/ 70905 h 2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1" h="252">
                <a:moveTo>
                  <a:pt x="126" y="252"/>
                </a:moveTo>
                <a:cubicBezTo>
                  <a:pt x="56" y="252"/>
                  <a:pt x="0" y="196"/>
                  <a:pt x="0" y="126"/>
                </a:cubicBezTo>
                <a:cubicBezTo>
                  <a:pt x="0" y="57"/>
                  <a:pt x="56" y="0"/>
                  <a:pt x="126" y="0"/>
                </a:cubicBezTo>
                <a:cubicBezTo>
                  <a:pt x="195" y="0"/>
                  <a:pt x="251" y="57"/>
                  <a:pt x="251" y="126"/>
                </a:cubicBezTo>
                <a:cubicBezTo>
                  <a:pt x="251" y="196"/>
                  <a:pt x="195" y="252"/>
                  <a:pt x="126" y="252"/>
                </a:cubicBezTo>
                <a:close/>
                <a:moveTo>
                  <a:pt x="126" y="8"/>
                </a:moveTo>
                <a:cubicBezTo>
                  <a:pt x="61" y="8"/>
                  <a:pt x="8" y="61"/>
                  <a:pt x="8" y="126"/>
                </a:cubicBezTo>
                <a:cubicBezTo>
                  <a:pt x="8" y="191"/>
                  <a:pt x="61" y="244"/>
                  <a:pt x="126" y="244"/>
                </a:cubicBezTo>
                <a:cubicBezTo>
                  <a:pt x="191" y="244"/>
                  <a:pt x="243" y="191"/>
                  <a:pt x="243" y="126"/>
                </a:cubicBezTo>
                <a:cubicBezTo>
                  <a:pt x="243" y="61"/>
                  <a:pt x="191" y="8"/>
                  <a:pt x="126" y="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1735189" y="2160088"/>
          <a:ext cx="1697941" cy="16979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40" name="Group 39"/>
          <p:cNvGrpSpPr/>
          <p:nvPr/>
        </p:nvGrpSpPr>
        <p:grpSpPr>
          <a:xfrm>
            <a:off x="5116354" y="1492841"/>
            <a:ext cx="1542586" cy="1542510"/>
            <a:chOff x="4417217" y="1579076"/>
            <a:chExt cx="1355376" cy="1355309"/>
          </a:xfrm>
          <a:solidFill>
            <a:srgbClr val="01D48F"/>
          </a:solidFill>
        </p:grpSpPr>
        <p:sp>
          <p:nvSpPr>
            <p:cNvPr id="16" name="Freeform 25"/>
            <p:cNvSpPr>
              <a:spLocks/>
            </p:cNvSpPr>
            <p:nvPr/>
          </p:nvSpPr>
          <p:spPr bwMode="auto">
            <a:xfrm>
              <a:off x="4417217" y="1979938"/>
              <a:ext cx="684256" cy="954447"/>
            </a:xfrm>
            <a:custGeom>
              <a:avLst/>
              <a:gdLst>
                <a:gd name="T0" fmla="*/ 40 w 40"/>
                <a:gd name="T1" fmla="*/ 17 h 56"/>
                <a:gd name="T2" fmla="*/ 23 w 40"/>
                <a:gd name="T3" fmla="*/ 0 h 56"/>
                <a:gd name="T4" fmla="*/ 0 w 40"/>
                <a:gd name="T5" fmla="*/ 56 h 56"/>
                <a:gd name="T6" fmla="*/ 24 w 40"/>
                <a:gd name="T7" fmla="*/ 56 h 56"/>
                <a:gd name="T8" fmla="*/ 40 w 40"/>
                <a:gd name="T9" fmla="*/ 17 h 56"/>
              </a:gdLst>
              <a:ahLst/>
              <a:cxnLst>
                <a:cxn ang="0">
                  <a:pos x="T0" y="T1"/>
                </a:cxn>
                <a:cxn ang="0">
                  <a:pos x="T2" y="T3"/>
                </a:cxn>
                <a:cxn ang="0">
                  <a:pos x="T4" y="T5"/>
                </a:cxn>
                <a:cxn ang="0">
                  <a:pos x="T6" y="T7"/>
                </a:cxn>
                <a:cxn ang="0">
                  <a:pos x="T8" y="T9"/>
                </a:cxn>
              </a:cxnLst>
              <a:rect l="0" t="0" r="r" b="b"/>
              <a:pathLst>
                <a:path w="40" h="56">
                  <a:moveTo>
                    <a:pt x="40" y="17"/>
                  </a:moveTo>
                  <a:cubicBezTo>
                    <a:pt x="23" y="0"/>
                    <a:pt x="23" y="0"/>
                    <a:pt x="23" y="0"/>
                  </a:cubicBezTo>
                  <a:cubicBezTo>
                    <a:pt x="9" y="14"/>
                    <a:pt x="0" y="34"/>
                    <a:pt x="0" y="56"/>
                  </a:cubicBezTo>
                  <a:cubicBezTo>
                    <a:pt x="24" y="56"/>
                    <a:pt x="24" y="56"/>
                    <a:pt x="24" y="56"/>
                  </a:cubicBezTo>
                  <a:cubicBezTo>
                    <a:pt x="24" y="41"/>
                    <a:pt x="30" y="27"/>
                    <a:pt x="40" y="17"/>
                  </a:cubicBezTo>
                </a:path>
              </a:pathLst>
            </a:custGeom>
            <a:grpFill/>
            <a:ln>
              <a:noFill/>
            </a:ln>
            <a:extLst/>
          </p:spPr>
          <p:txBody>
            <a:bodyPr/>
            <a:lstStyle/>
            <a:p>
              <a:pPr fontAlgn="auto">
                <a:spcBef>
                  <a:spcPts val="0"/>
                </a:spcBef>
                <a:spcAft>
                  <a:spcPts val="0"/>
                </a:spcAft>
                <a:defRPr/>
              </a:pPr>
              <a:endParaRPr lang="en-US">
                <a:latin typeface="+mn-lt"/>
                <a:cs typeface="+mn-cs"/>
              </a:endParaRPr>
            </a:p>
          </p:txBody>
        </p:sp>
        <p:sp>
          <p:nvSpPr>
            <p:cNvPr id="29" name="Freeform 38"/>
            <p:cNvSpPr>
              <a:spLocks/>
            </p:cNvSpPr>
            <p:nvPr/>
          </p:nvSpPr>
          <p:spPr bwMode="auto">
            <a:xfrm>
              <a:off x="4800600" y="1579076"/>
              <a:ext cx="971993" cy="698292"/>
            </a:xfrm>
            <a:custGeom>
              <a:avLst/>
              <a:gdLst>
                <a:gd name="T0" fmla="*/ 57 w 57"/>
                <a:gd name="T1" fmla="*/ 24 h 41"/>
                <a:gd name="T2" fmla="*/ 57 w 57"/>
                <a:gd name="T3" fmla="*/ 0 h 41"/>
                <a:gd name="T4" fmla="*/ 0 w 57"/>
                <a:gd name="T5" fmla="*/ 24 h 41"/>
                <a:gd name="T6" fmla="*/ 17 w 57"/>
                <a:gd name="T7" fmla="*/ 41 h 41"/>
                <a:gd name="T8" fmla="*/ 57 w 57"/>
                <a:gd name="T9" fmla="*/ 24 h 41"/>
              </a:gdLst>
              <a:ahLst/>
              <a:cxnLst>
                <a:cxn ang="0">
                  <a:pos x="T0" y="T1"/>
                </a:cxn>
                <a:cxn ang="0">
                  <a:pos x="T2" y="T3"/>
                </a:cxn>
                <a:cxn ang="0">
                  <a:pos x="T4" y="T5"/>
                </a:cxn>
                <a:cxn ang="0">
                  <a:pos x="T6" y="T7"/>
                </a:cxn>
                <a:cxn ang="0">
                  <a:pos x="T8" y="T9"/>
                </a:cxn>
              </a:cxnLst>
              <a:rect l="0" t="0" r="r" b="b"/>
              <a:pathLst>
                <a:path w="57" h="41">
                  <a:moveTo>
                    <a:pt x="57" y="24"/>
                  </a:moveTo>
                  <a:cubicBezTo>
                    <a:pt x="57" y="0"/>
                    <a:pt x="57" y="0"/>
                    <a:pt x="57" y="0"/>
                  </a:cubicBezTo>
                  <a:cubicBezTo>
                    <a:pt x="35" y="0"/>
                    <a:pt x="15" y="9"/>
                    <a:pt x="0" y="24"/>
                  </a:cubicBezTo>
                  <a:cubicBezTo>
                    <a:pt x="17" y="41"/>
                    <a:pt x="17" y="41"/>
                    <a:pt x="17" y="41"/>
                  </a:cubicBezTo>
                  <a:cubicBezTo>
                    <a:pt x="27" y="31"/>
                    <a:pt x="41" y="24"/>
                    <a:pt x="57" y="24"/>
                  </a:cubicBezTo>
                </a:path>
              </a:pathLst>
            </a:custGeom>
            <a:grpFill/>
            <a:ln>
              <a:noFill/>
            </a:ln>
            <a:extLst/>
          </p:spPr>
          <p:txBody>
            <a:bodyPr/>
            <a:lstStyle/>
            <a:p>
              <a:pPr fontAlgn="auto">
                <a:spcBef>
                  <a:spcPts val="0"/>
                </a:spcBef>
                <a:spcAft>
                  <a:spcPts val="0"/>
                </a:spcAft>
                <a:defRPr/>
              </a:pPr>
              <a:endParaRPr lang="en-US">
                <a:latin typeface="+mn-lt"/>
                <a:cs typeface="+mn-cs"/>
              </a:endParaRPr>
            </a:p>
          </p:txBody>
        </p:sp>
      </p:grpSp>
      <p:grpSp>
        <p:nvGrpSpPr>
          <p:cNvPr id="114696" name="Group 37"/>
          <p:cNvGrpSpPr>
            <a:grpSpLocks/>
          </p:cNvGrpSpPr>
          <p:nvPr/>
        </p:nvGrpSpPr>
        <p:grpSpPr bwMode="auto">
          <a:xfrm>
            <a:off x="5118100" y="2743200"/>
            <a:ext cx="1554163" cy="1809750"/>
            <a:chOff x="4407592" y="2740553"/>
            <a:chExt cx="1365001" cy="1589577"/>
          </a:xfrm>
        </p:grpSpPr>
        <p:sp>
          <p:nvSpPr>
            <p:cNvPr id="114709" name="Freeform 28"/>
            <p:cNvSpPr>
              <a:spLocks/>
            </p:cNvSpPr>
            <p:nvPr/>
          </p:nvSpPr>
          <p:spPr bwMode="auto">
            <a:xfrm>
              <a:off x="4407592" y="2740553"/>
              <a:ext cx="410554" cy="203522"/>
            </a:xfrm>
            <a:custGeom>
              <a:avLst/>
              <a:gdLst>
                <a:gd name="T0" fmla="*/ 0 w 117"/>
                <a:gd name="T1" fmla="*/ 203522 h 58"/>
                <a:gd name="T2" fmla="*/ 203522 w 117"/>
                <a:gd name="T3" fmla="*/ 0 h 58"/>
                <a:gd name="T4" fmla="*/ 410554 w 117"/>
                <a:gd name="T5" fmla="*/ 203522 h 58"/>
                <a:gd name="T6" fmla="*/ 0 w 117"/>
                <a:gd name="T7" fmla="*/ 203522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7" h="58">
                  <a:moveTo>
                    <a:pt x="0" y="58"/>
                  </a:moveTo>
                  <a:lnTo>
                    <a:pt x="58" y="0"/>
                  </a:lnTo>
                  <a:lnTo>
                    <a:pt x="117" y="58"/>
                  </a:lnTo>
                  <a:lnTo>
                    <a:pt x="0" y="5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4710" name="Freeform 29"/>
            <p:cNvSpPr>
              <a:spLocks/>
            </p:cNvSpPr>
            <p:nvPr/>
          </p:nvSpPr>
          <p:spPr bwMode="auto">
            <a:xfrm>
              <a:off x="4407592" y="2944075"/>
              <a:ext cx="1365001" cy="1386055"/>
            </a:xfrm>
            <a:custGeom>
              <a:avLst/>
              <a:gdLst>
                <a:gd name="T0" fmla="*/ 699563 w 80"/>
                <a:gd name="T1" fmla="*/ 684472 h 81"/>
                <a:gd name="T2" fmla="*/ 699563 w 80"/>
                <a:gd name="T3" fmla="*/ 684472 h 81"/>
                <a:gd name="T4" fmla="*/ 409500 w 80"/>
                <a:gd name="T5" fmla="*/ 0 h 81"/>
                <a:gd name="T6" fmla="*/ 0 w 80"/>
                <a:gd name="T7" fmla="*/ 0 h 81"/>
                <a:gd name="T8" fmla="*/ 392438 w 80"/>
                <a:gd name="T9" fmla="*/ 975372 h 81"/>
                <a:gd name="T10" fmla="*/ 392438 w 80"/>
                <a:gd name="T11" fmla="*/ 975372 h 81"/>
                <a:gd name="T12" fmla="*/ 1365001 w 80"/>
                <a:gd name="T13" fmla="*/ 1386055 h 81"/>
                <a:gd name="T14" fmla="*/ 1365001 w 80"/>
                <a:gd name="T15" fmla="*/ 975372 h 81"/>
                <a:gd name="T16" fmla="*/ 699563 w 80"/>
                <a:gd name="T17" fmla="*/ 684472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0" h="81">
                  <a:moveTo>
                    <a:pt x="41" y="40"/>
                  </a:moveTo>
                  <a:cubicBezTo>
                    <a:pt x="41" y="40"/>
                    <a:pt x="41" y="40"/>
                    <a:pt x="41" y="40"/>
                  </a:cubicBezTo>
                  <a:cubicBezTo>
                    <a:pt x="30" y="30"/>
                    <a:pt x="24" y="16"/>
                    <a:pt x="24" y="0"/>
                  </a:cubicBezTo>
                  <a:cubicBezTo>
                    <a:pt x="0" y="0"/>
                    <a:pt x="0" y="0"/>
                    <a:pt x="0" y="0"/>
                  </a:cubicBezTo>
                  <a:cubicBezTo>
                    <a:pt x="0" y="22"/>
                    <a:pt x="9" y="43"/>
                    <a:pt x="23" y="57"/>
                  </a:cubicBezTo>
                  <a:cubicBezTo>
                    <a:pt x="23" y="57"/>
                    <a:pt x="23" y="57"/>
                    <a:pt x="23" y="57"/>
                  </a:cubicBezTo>
                  <a:cubicBezTo>
                    <a:pt x="38" y="72"/>
                    <a:pt x="58" y="81"/>
                    <a:pt x="80" y="81"/>
                  </a:cubicBezTo>
                  <a:cubicBezTo>
                    <a:pt x="80" y="57"/>
                    <a:pt x="80" y="57"/>
                    <a:pt x="80" y="57"/>
                  </a:cubicBezTo>
                  <a:cubicBezTo>
                    <a:pt x="65" y="57"/>
                    <a:pt x="51" y="50"/>
                    <a:pt x="41" y="4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4697" name="Group 35"/>
          <p:cNvGrpSpPr>
            <a:grpSpLocks/>
          </p:cNvGrpSpPr>
          <p:nvPr/>
        </p:nvGrpSpPr>
        <p:grpSpPr bwMode="auto">
          <a:xfrm>
            <a:off x="6419850" y="2974975"/>
            <a:ext cx="1809750" cy="1577975"/>
            <a:chOff x="5569071" y="2944075"/>
            <a:chExt cx="1589577" cy="1386055"/>
          </a:xfrm>
        </p:grpSpPr>
        <p:sp>
          <p:nvSpPr>
            <p:cNvPr id="114707" name="Freeform 32"/>
            <p:cNvSpPr>
              <a:spLocks/>
            </p:cNvSpPr>
            <p:nvPr/>
          </p:nvSpPr>
          <p:spPr bwMode="auto">
            <a:xfrm>
              <a:off x="5569071" y="3919576"/>
              <a:ext cx="203522" cy="410554"/>
            </a:xfrm>
            <a:custGeom>
              <a:avLst/>
              <a:gdLst>
                <a:gd name="T0" fmla="*/ 203522 w 58"/>
                <a:gd name="T1" fmla="*/ 410554 h 117"/>
                <a:gd name="T2" fmla="*/ 0 w 58"/>
                <a:gd name="T3" fmla="*/ 203522 h 117"/>
                <a:gd name="T4" fmla="*/ 203522 w 58"/>
                <a:gd name="T5" fmla="*/ 0 h 117"/>
                <a:gd name="T6" fmla="*/ 203522 w 58"/>
                <a:gd name="T7" fmla="*/ 410554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117">
                  <a:moveTo>
                    <a:pt x="58" y="117"/>
                  </a:moveTo>
                  <a:lnTo>
                    <a:pt x="0" y="58"/>
                  </a:lnTo>
                  <a:lnTo>
                    <a:pt x="58" y="0"/>
                  </a:lnTo>
                  <a:lnTo>
                    <a:pt x="58" y="117"/>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4708" name="Freeform 33"/>
            <p:cNvSpPr>
              <a:spLocks/>
            </p:cNvSpPr>
            <p:nvPr/>
          </p:nvSpPr>
          <p:spPr bwMode="auto">
            <a:xfrm>
              <a:off x="5772593" y="2944075"/>
              <a:ext cx="1386055" cy="1386055"/>
            </a:xfrm>
            <a:custGeom>
              <a:avLst/>
              <a:gdLst>
                <a:gd name="T0" fmla="*/ 1386055 w 81"/>
                <a:gd name="T1" fmla="*/ 0 h 81"/>
                <a:gd name="T2" fmla="*/ 958260 w 81"/>
                <a:gd name="T3" fmla="*/ 0 h 81"/>
                <a:gd name="T4" fmla="*/ 667360 w 81"/>
                <a:gd name="T5" fmla="*/ 701583 h 81"/>
                <a:gd name="T6" fmla="*/ 667360 w 81"/>
                <a:gd name="T7" fmla="*/ 701583 h 81"/>
                <a:gd name="T8" fmla="*/ 0 w 81"/>
                <a:gd name="T9" fmla="*/ 975372 h 81"/>
                <a:gd name="T10" fmla="*/ 0 w 81"/>
                <a:gd name="T11" fmla="*/ 1386055 h 81"/>
                <a:gd name="T12" fmla="*/ 958260 w 81"/>
                <a:gd name="T13" fmla="*/ 992484 h 81"/>
                <a:gd name="T14" fmla="*/ 958260 w 81"/>
                <a:gd name="T15" fmla="*/ 992484 h 81"/>
                <a:gd name="T16" fmla="*/ 1386055 w 81"/>
                <a:gd name="T17" fmla="*/ 0 h 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1" h="81">
                  <a:moveTo>
                    <a:pt x="81" y="0"/>
                  </a:moveTo>
                  <a:cubicBezTo>
                    <a:pt x="56" y="0"/>
                    <a:pt x="56" y="0"/>
                    <a:pt x="56" y="0"/>
                  </a:cubicBezTo>
                  <a:cubicBezTo>
                    <a:pt x="56" y="16"/>
                    <a:pt x="50" y="31"/>
                    <a:pt x="39" y="41"/>
                  </a:cubicBezTo>
                  <a:cubicBezTo>
                    <a:pt x="39" y="41"/>
                    <a:pt x="39" y="41"/>
                    <a:pt x="39" y="41"/>
                  </a:cubicBezTo>
                  <a:cubicBezTo>
                    <a:pt x="29" y="51"/>
                    <a:pt x="15" y="57"/>
                    <a:pt x="0" y="57"/>
                  </a:cubicBezTo>
                  <a:cubicBezTo>
                    <a:pt x="0" y="81"/>
                    <a:pt x="0" y="81"/>
                    <a:pt x="0" y="81"/>
                  </a:cubicBezTo>
                  <a:cubicBezTo>
                    <a:pt x="22" y="81"/>
                    <a:pt x="42" y="72"/>
                    <a:pt x="56" y="58"/>
                  </a:cubicBezTo>
                  <a:cubicBezTo>
                    <a:pt x="56" y="58"/>
                    <a:pt x="56" y="58"/>
                    <a:pt x="56" y="58"/>
                  </a:cubicBezTo>
                  <a:cubicBezTo>
                    <a:pt x="71" y="43"/>
                    <a:pt x="81" y="23"/>
                    <a:pt x="81"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7" name="Group 36"/>
          <p:cNvGrpSpPr/>
          <p:nvPr/>
        </p:nvGrpSpPr>
        <p:grpSpPr>
          <a:xfrm>
            <a:off x="6620975" y="1492841"/>
            <a:ext cx="1608625" cy="1809133"/>
            <a:chOff x="5772594" y="1579076"/>
            <a:chExt cx="1386055" cy="1589575"/>
          </a:xfrm>
          <a:solidFill>
            <a:srgbClr val="DF7307"/>
          </a:solidFill>
        </p:grpSpPr>
        <p:sp>
          <p:nvSpPr>
            <p:cNvPr id="27" name="Freeform 36"/>
            <p:cNvSpPr>
              <a:spLocks/>
            </p:cNvSpPr>
            <p:nvPr/>
          </p:nvSpPr>
          <p:spPr bwMode="auto">
            <a:xfrm>
              <a:off x="6748094" y="2944075"/>
              <a:ext cx="410554" cy="224576"/>
            </a:xfrm>
            <a:custGeom>
              <a:avLst/>
              <a:gdLst>
                <a:gd name="T0" fmla="*/ 117 w 117"/>
                <a:gd name="T1" fmla="*/ 0 h 64"/>
                <a:gd name="T2" fmla="*/ 58 w 117"/>
                <a:gd name="T3" fmla="*/ 64 h 64"/>
                <a:gd name="T4" fmla="*/ 0 w 117"/>
                <a:gd name="T5" fmla="*/ 0 h 64"/>
                <a:gd name="T6" fmla="*/ 117 w 117"/>
                <a:gd name="T7" fmla="*/ 0 h 64"/>
              </a:gdLst>
              <a:ahLst/>
              <a:cxnLst>
                <a:cxn ang="0">
                  <a:pos x="T0" y="T1"/>
                </a:cxn>
                <a:cxn ang="0">
                  <a:pos x="T2" y="T3"/>
                </a:cxn>
                <a:cxn ang="0">
                  <a:pos x="T4" y="T5"/>
                </a:cxn>
                <a:cxn ang="0">
                  <a:pos x="T6" y="T7"/>
                </a:cxn>
              </a:cxnLst>
              <a:rect l="0" t="0" r="r" b="b"/>
              <a:pathLst>
                <a:path w="117" h="64">
                  <a:moveTo>
                    <a:pt x="117" y="0"/>
                  </a:moveTo>
                  <a:lnTo>
                    <a:pt x="58" y="64"/>
                  </a:lnTo>
                  <a:lnTo>
                    <a:pt x="0" y="0"/>
                  </a:lnTo>
                  <a:lnTo>
                    <a:pt x="1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8" name="Freeform 37"/>
            <p:cNvSpPr>
              <a:spLocks/>
            </p:cNvSpPr>
            <p:nvPr/>
          </p:nvSpPr>
          <p:spPr bwMode="auto">
            <a:xfrm>
              <a:off x="5772594" y="1579076"/>
              <a:ext cx="1386055" cy="1365001"/>
            </a:xfrm>
            <a:custGeom>
              <a:avLst/>
              <a:gdLst>
                <a:gd name="T0" fmla="*/ 57 w 81"/>
                <a:gd name="T1" fmla="*/ 23 h 80"/>
                <a:gd name="T2" fmla="*/ 57 w 81"/>
                <a:gd name="T3" fmla="*/ 24 h 80"/>
                <a:gd name="T4" fmla="*/ 57 w 81"/>
                <a:gd name="T5" fmla="*/ 23 h 80"/>
                <a:gd name="T6" fmla="*/ 0 w 81"/>
                <a:gd name="T7" fmla="*/ 0 h 80"/>
                <a:gd name="T8" fmla="*/ 0 w 81"/>
                <a:gd name="T9" fmla="*/ 24 h 80"/>
                <a:gd name="T10" fmla="*/ 40 w 81"/>
                <a:gd name="T11" fmla="*/ 40 h 80"/>
                <a:gd name="T12" fmla="*/ 40 w 81"/>
                <a:gd name="T13" fmla="*/ 40 h 80"/>
                <a:gd name="T14" fmla="*/ 40 w 81"/>
                <a:gd name="T15" fmla="*/ 41 h 80"/>
                <a:gd name="T16" fmla="*/ 57 w 81"/>
                <a:gd name="T17" fmla="*/ 80 h 80"/>
                <a:gd name="T18" fmla="*/ 81 w 81"/>
                <a:gd name="T19" fmla="*/ 80 h 80"/>
                <a:gd name="T20" fmla="*/ 57 w 81"/>
                <a:gd name="T21" fmla="*/ 2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80">
                  <a:moveTo>
                    <a:pt x="57" y="23"/>
                  </a:moveTo>
                  <a:cubicBezTo>
                    <a:pt x="57" y="24"/>
                    <a:pt x="57" y="24"/>
                    <a:pt x="57" y="24"/>
                  </a:cubicBezTo>
                  <a:cubicBezTo>
                    <a:pt x="57" y="23"/>
                    <a:pt x="57" y="23"/>
                    <a:pt x="57" y="23"/>
                  </a:cubicBezTo>
                  <a:cubicBezTo>
                    <a:pt x="43" y="9"/>
                    <a:pt x="23" y="0"/>
                    <a:pt x="0" y="0"/>
                  </a:cubicBezTo>
                  <a:cubicBezTo>
                    <a:pt x="0" y="24"/>
                    <a:pt x="0" y="24"/>
                    <a:pt x="0" y="24"/>
                  </a:cubicBezTo>
                  <a:cubicBezTo>
                    <a:pt x="16" y="24"/>
                    <a:pt x="30" y="30"/>
                    <a:pt x="40" y="40"/>
                  </a:cubicBezTo>
                  <a:cubicBezTo>
                    <a:pt x="40" y="40"/>
                    <a:pt x="40" y="40"/>
                    <a:pt x="40" y="40"/>
                  </a:cubicBezTo>
                  <a:cubicBezTo>
                    <a:pt x="40" y="41"/>
                    <a:pt x="40" y="41"/>
                    <a:pt x="40" y="41"/>
                  </a:cubicBezTo>
                  <a:cubicBezTo>
                    <a:pt x="50" y="51"/>
                    <a:pt x="57" y="65"/>
                    <a:pt x="57" y="80"/>
                  </a:cubicBezTo>
                  <a:cubicBezTo>
                    <a:pt x="81" y="80"/>
                    <a:pt x="81" y="80"/>
                    <a:pt x="81" y="80"/>
                  </a:cubicBezTo>
                  <a:cubicBezTo>
                    <a:pt x="81" y="58"/>
                    <a:pt x="72" y="38"/>
                    <a:pt x="57" y="2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14699" name="Freeform 43"/>
          <p:cNvSpPr>
            <a:spLocks/>
          </p:cNvSpPr>
          <p:nvPr/>
        </p:nvSpPr>
        <p:spPr bwMode="auto">
          <a:xfrm>
            <a:off x="6621463" y="1481138"/>
            <a:ext cx="234950" cy="468312"/>
          </a:xfrm>
          <a:custGeom>
            <a:avLst/>
            <a:gdLst>
              <a:gd name="T0" fmla="*/ 0 w 59"/>
              <a:gd name="T1" fmla="*/ 0 h 117"/>
              <a:gd name="T2" fmla="*/ 235628 w 59"/>
              <a:gd name="T3" fmla="*/ 231634 h 117"/>
              <a:gd name="T4" fmla="*/ 0 w 59"/>
              <a:gd name="T5" fmla="*/ 467261 h 117"/>
              <a:gd name="T6" fmla="*/ 0 w 59"/>
              <a:gd name="T7" fmla="*/ 0 h 1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117">
                <a:moveTo>
                  <a:pt x="0" y="0"/>
                </a:moveTo>
                <a:lnTo>
                  <a:pt x="59" y="58"/>
                </a:lnTo>
                <a:lnTo>
                  <a:pt x="0" y="117"/>
                </a:ln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43" name="Diagram 42"/>
          <p:cNvGraphicFramePr/>
          <p:nvPr/>
        </p:nvGraphicFramePr>
        <p:xfrm>
          <a:off x="5856319" y="2234137"/>
          <a:ext cx="1591553" cy="159155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4" name="TextBox 43"/>
          <p:cNvSpPr txBox="1"/>
          <p:nvPr/>
        </p:nvSpPr>
        <p:spPr>
          <a:xfrm rot="18906182">
            <a:off x="5349875" y="1900238"/>
            <a:ext cx="923925"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5" name="TextBox 44"/>
          <p:cNvSpPr txBox="1"/>
          <p:nvPr/>
        </p:nvSpPr>
        <p:spPr>
          <a:xfrm rot="2951394">
            <a:off x="7188200" y="2008188"/>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6" name="TextBox 45"/>
          <p:cNvSpPr txBox="1"/>
          <p:nvPr/>
        </p:nvSpPr>
        <p:spPr>
          <a:xfrm rot="2951394">
            <a:off x="5229225" y="3690938"/>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7" name="TextBox 46"/>
          <p:cNvSpPr txBox="1"/>
          <p:nvPr/>
        </p:nvSpPr>
        <p:spPr>
          <a:xfrm rot="19480104">
            <a:off x="7038975" y="3821113"/>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114705" name="TextBox 3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3" name="TextBox 3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8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Freeform 25"/>
          <p:cNvSpPr>
            <a:spLocks/>
          </p:cNvSpPr>
          <p:nvPr/>
        </p:nvSpPr>
        <p:spPr bwMode="auto">
          <a:xfrm rot="303674">
            <a:off x="2717800" y="1543050"/>
            <a:ext cx="1195388" cy="1419225"/>
          </a:xfrm>
          <a:custGeom>
            <a:avLst/>
            <a:gdLst>
              <a:gd name="T0" fmla="*/ 1078941 w 133"/>
              <a:gd name="T1" fmla="*/ 880200 h 158"/>
              <a:gd name="T2" fmla="*/ 962056 w 133"/>
              <a:gd name="T3" fmla="*/ 1023906 h 158"/>
              <a:gd name="T4" fmla="*/ 575435 w 133"/>
              <a:gd name="T5" fmla="*/ 1302337 h 158"/>
              <a:gd name="T6" fmla="*/ 197806 w 133"/>
              <a:gd name="T7" fmla="*/ 1401135 h 158"/>
              <a:gd name="T8" fmla="*/ 0 w 133"/>
              <a:gd name="T9" fmla="*/ 1410116 h 158"/>
              <a:gd name="T10" fmla="*/ 71929 w 133"/>
              <a:gd name="T11" fmla="*/ 1365208 h 158"/>
              <a:gd name="T12" fmla="*/ 242762 w 133"/>
              <a:gd name="T13" fmla="*/ 1185576 h 158"/>
              <a:gd name="T14" fmla="*/ 251753 w 133"/>
              <a:gd name="T15" fmla="*/ 1158631 h 158"/>
              <a:gd name="T16" fmla="*/ 341665 w 133"/>
              <a:gd name="T17" fmla="*/ 862237 h 158"/>
              <a:gd name="T18" fmla="*/ 341665 w 133"/>
              <a:gd name="T19" fmla="*/ 592788 h 158"/>
              <a:gd name="T20" fmla="*/ 350656 w 133"/>
              <a:gd name="T21" fmla="*/ 386210 h 158"/>
              <a:gd name="T22" fmla="*/ 350656 w 133"/>
              <a:gd name="T23" fmla="*/ 377229 h 158"/>
              <a:gd name="T24" fmla="*/ 404603 w 133"/>
              <a:gd name="T25" fmla="*/ 242504 h 158"/>
              <a:gd name="T26" fmla="*/ 431576 w 133"/>
              <a:gd name="T27" fmla="*/ 197596 h 158"/>
              <a:gd name="T28" fmla="*/ 629382 w 133"/>
              <a:gd name="T29" fmla="*/ 44908 h 158"/>
              <a:gd name="T30" fmla="*/ 899117 w 133"/>
              <a:gd name="T31" fmla="*/ 26945 h 158"/>
              <a:gd name="T32" fmla="*/ 1132888 w 133"/>
              <a:gd name="T33" fmla="*/ 233522 h 158"/>
              <a:gd name="T34" fmla="*/ 1132888 w 133"/>
              <a:gd name="T35" fmla="*/ 233522 h 158"/>
              <a:gd name="T36" fmla="*/ 1186835 w 133"/>
              <a:gd name="T37" fmla="*/ 404173 h 158"/>
              <a:gd name="T38" fmla="*/ 1177844 w 133"/>
              <a:gd name="T39" fmla="*/ 610751 h 158"/>
              <a:gd name="T40" fmla="*/ 1078941 w 133"/>
              <a:gd name="T41" fmla="*/ 880200 h 1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158">
                <a:moveTo>
                  <a:pt x="120" y="98"/>
                </a:moveTo>
                <a:cubicBezTo>
                  <a:pt x="116" y="104"/>
                  <a:pt x="112" y="109"/>
                  <a:pt x="107" y="114"/>
                </a:cubicBezTo>
                <a:cubicBezTo>
                  <a:pt x="96" y="127"/>
                  <a:pt x="81" y="138"/>
                  <a:pt x="64" y="145"/>
                </a:cubicBezTo>
                <a:cubicBezTo>
                  <a:pt x="51" y="151"/>
                  <a:pt x="37" y="155"/>
                  <a:pt x="22" y="156"/>
                </a:cubicBezTo>
                <a:cubicBezTo>
                  <a:pt x="17" y="157"/>
                  <a:pt x="9" y="158"/>
                  <a:pt x="0" y="157"/>
                </a:cubicBezTo>
                <a:cubicBezTo>
                  <a:pt x="2" y="156"/>
                  <a:pt x="5" y="154"/>
                  <a:pt x="8" y="152"/>
                </a:cubicBezTo>
                <a:cubicBezTo>
                  <a:pt x="15" y="147"/>
                  <a:pt x="22" y="140"/>
                  <a:pt x="27" y="132"/>
                </a:cubicBezTo>
                <a:cubicBezTo>
                  <a:pt x="27" y="131"/>
                  <a:pt x="28" y="130"/>
                  <a:pt x="28" y="129"/>
                </a:cubicBezTo>
                <a:cubicBezTo>
                  <a:pt x="33" y="120"/>
                  <a:pt x="37" y="108"/>
                  <a:pt x="38" y="96"/>
                </a:cubicBezTo>
                <a:cubicBezTo>
                  <a:pt x="39" y="85"/>
                  <a:pt x="39" y="75"/>
                  <a:pt x="38" y="66"/>
                </a:cubicBezTo>
                <a:cubicBezTo>
                  <a:pt x="38" y="57"/>
                  <a:pt x="37" y="49"/>
                  <a:pt x="39" y="43"/>
                </a:cubicBezTo>
                <a:cubicBezTo>
                  <a:pt x="39" y="42"/>
                  <a:pt x="39" y="42"/>
                  <a:pt x="39" y="42"/>
                </a:cubicBezTo>
                <a:cubicBezTo>
                  <a:pt x="40" y="37"/>
                  <a:pt x="42" y="32"/>
                  <a:pt x="45" y="27"/>
                </a:cubicBezTo>
                <a:cubicBezTo>
                  <a:pt x="46" y="26"/>
                  <a:pt x="47" y="24"/>
                  <a:pt x="48" y="22"/>
                </a:cubicBezTo>
                <a:cubicBezTo>
                  <a:pt x="54" y="15"/>
                  <a:pt x="61" y="9"/>
                  <a:pt x="70" y="5"/>
                </a:cubicBezTo>
                <a:cubicBezTo>
                  <a:pt x="80" y="1"/>
                  <a:pt x="91" y="0"/>
                  <a:pt x="100" y="3"/>
                </a:cubicBezTo>
                <a:cubicBezTo>
                  <a:pt x="111" y="7"/>
                  <a:pt x="121" y="15"/>
                  <a:pt x="126" y="26"/>
                </a:cubicBezTo>
                <a:cubicBezTo>
                  <a:pt x="126" y="26"/>
                  <a:pt x="126" y="26"/>
                  <a:pt x="126" y="26"/>
                </a:cubicBezTo>
                <a:cubicBezTo>
                  <a:pt x="129" y="32"/>
                  <a:pt x="131" y="38"/>
                  <a:pt x="132" y="45"/>
                </a:cubicBezTo>
                <a:cubicBezTo>
                  <a:pt x="133" y="53"/>
                  <a:pt x="133" y="60"/>
                  <a:pt x="131" y="68"/>
                </a:cubicBezTo>
                <a:cubicBezTo>
                  <a:pt x="129" y="78"/>
                  <a:pt x="125" y="88"/>
                  <a:pt x="120" y="9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15" name="Freeform 29"/>
          <p:cNvSpPr>
            <a:spLocks/>
          </p:cNvSpPr>
          <p:nvPr/>
        </p:nvSpPr>
        <p:spPr bwMode="auto">
          <a:xfrm rot="1620146">
            <a:off x="2635250" y="2632075"/>
            <a:ext cx="1652588" cy="1014413"/>
          </a:xfrm>
          <a:custGeom>
            <a:avLst/>
            <a:gdLst>
              <a:gd name="T0" fmla="*/ 1168391 w 184"/>
              <a:gd name="T1" fmla="*/ 951356 h 113"/>
              <a:gd name="T2" fmla="*/ 988638 w 184"/>
              <a:gd name="T3" fmla="*/ 987256 h 113"/>
              <a:gd name="T4" fmla="*/ 521282 w 184"/>
              <a:gd name="T5" fmla="*/ 951356 h 113"/>
              <a:gd name="T6" fmla="*/ 161777 w 184"/>
              <a:gd name="T7" fmla="*/ 789805 h 113"/>
              <a:gd name="T8" fmla="*/ 0 w 184"/>
              <a:gd name="T9" fmla="*/ 664154 h 113"/>
              <a:gd name="T10" fmla="*/ 89876 w 184"/>
              <a:gd name="T11" fmla="*/ 673129 h 113"/>
              <a:gd name="T12" fmla="*/ 332542 w 184"/>
              <a:gd name="T13" fmla="*/ 646204 h 113"/>
              <a:gd name="T14" fmla="*/ 359505 w 184"/>
              <a:gd name="T15" fmla="*/ 637229 h 113"/>
              <a:gd name="T16" fmla="*/ 620146 w 184"/>
              <a:gd name="T17" fmla="*/ 466703 h 113"/>
              <a:gd name="T18" fmla="*/ 799898 w 184"/>
              <a:gd name="T19" fmla="*/ 260277 h 113"/>
              <a:gd name="T20" fmla="*/ 934712 w 184"/>
              <a:gd name="T21" fmla="*/ 98726 h 113"/>
              <a:gd name="T22" fmla="*/ 934712 w 184"/>
              <a:gd name="T23" fmla="*/ 98726 h 113"/>
              <a:gd name="T24" fmla="*/ 1060539 w 184"/>
              <a:gd name="T25" fmla="*/ 26925 h 113"/>
              <a:gd name="T26" fmla="*/ 1114465 w 184"/>
              <a:gd name="T27" fmla="*/ 17950 h 113"/>
              <a:gd name="T28" fmla="*/ 1366118 w 184"/>
              <a:gd name="T29" fmla="*/ 26925 h 113"/>
              <a:gd name="T30" fmla="*/ 1581821 w 184"/>
              <a:gd name="T31" fmla="*/ 188476 h 113"/>
              <a:gd name="T32" fmla="*/ 1635747 w 184"/>
              <a:gd name="T33" fmla="*/ 493628 h 113"/>
              <a:gd name="T34" fmla="*/ 1635747 w 184"/>
              <a:gd name="T35" fmla="*/ 493628 h 113"/>
              <a:gd name="T36" fmla="*/ 1563846 w 184"/>
              <a:gd name="T37" fmla="*/ 655179 h 113"/>
              <a:gd name="T38" fmla="*/ 1420044 w 184"/>
              <a:gd name="T39" fmla="*/ 807755 h 113"/>
              <a:gd name="T40" fmla="*/ 1168391 w 184"/>
              <a:gd name="T41" fmla="*/ 951356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4" h="113">
                <a:moveTo>
                  <a:pt x="130" y="106"/>
                </a:moveTo>
                <a:cubicBezTo>
                  <a:pt x="124" y="108"/>
                  <a:pt x="117" y="109"/>
                  <a:pt x="110" y="110"/>
                </a:cubicBezTo>
                <a:cubicBezTo>
                  <a:pt x="93" y="113"/>
                  <a:pt x="75" y="111"/>
                  <a:pt x="58" y="106"/>
                </a:cubicBezTo>
                <a:cubicBezTo>
                  <a:pt x="44" y="102"/>
                  <a:pt x="31" y="96"/>
                  <a:pt x="18" y="88"/>
                </a:cubicBezTo>
                <a:cubicBezTo>
                  <a:pt x="13" y="85"/>
                  <a:pt x="7" y="80"/>
                  <a:pt x="0" y="74"/>
                </a:cubicBezTo>
                <a:cubicBezTo>
                  <a:pt x="3" y="75"/>
                  <a:pt x="6" y="75"/>
                  <a:pt x="10" y="75"/>
                </a:cubicBezTo>
                <a:cubicBezTo>
                  <a:pt x="19" y="76"/>
                  <a:pt x="28" y="75"/>
                  <a:pt x="37" y="72"/>
                </a:cubicBezTo>
                <a:cubicBezTo>
                  <a:pt x="38" y="72"/>
                  <a:pt x="39" y="71"/>
                  <a:pt x="40" y="71"/>
                </a:cubicBezTo>
                <a:cubicBezTo>
                  <a:pt x="50" y="67"/>
                  <a:pt x="60" y="61"/>
                  <a:pt x="69" y="52"/>
                </a:cubicBezTo>
                <a:cubicBezTo>
                  <a:pt x="77" y="44"/>
                  <a:pt x="83" y="36"/>
                  <a:pt x="89" y="29"/>
                </a:cubicBezTo>
                <a:cubicBezTo>
                  <a:pt x="94" y="22"/>
                  <a:pt x="99" y="16"/>
                  <a:pt x="104" y="11"/>
                </a:cubicBezTo>
                <a:cubicBezTo>
                  <a:pt x="104" y="11"/>
                  <a:pt x="104" y="11"/>
                  <a:pt x="104" y="11"/>
                </a:cubicBezTo>
                <a:cubicBezTo>
                  <a:pt x="108" y="8"/>
                  <a:pt x="113" y="5"/>
                  <a:pt x="118" y="3"/>
                </a:cubicBezTo>
                <a:cubicBezTo>
                  <a:pt x="120" y="3"/>
                  <a:pt x="122" y="2"/>
                  <a:pt x="124" y="2"/>
                </a:cubicBezTo>
                <a:cubicBezTo>
                  <a:pt x="133" y="0"/>
                  <a:pt x="143" y="0"/>
                  <a:pt x="152" y="3"/>
                </a:cubicBezTo>
                <a:cubicBezTo>
                  <a:pt x="162" y="6"/>
                  <a:pt x="171" y="12"/>
                  <a:pt x="176" y="21"/>
                </a:cubicBezTo>
                <a:cubicBezTo>
                  <a:pt x="183" y="31"/>
                  <a:pt x="184" y="43"/>
                  <a:pt x="182" y="55"/>
                </a:cubicBezTo>
                <a:cubicBezTo>
                  <a:pt x="182" y="55"/>
                  <a:pt x="182" y="55"/>
                  <a:pt x="182" y="55"/>
                </a:cubicBezTo>
                <a:cubicBezTo>
                  <a:pt x="180" y="61"/>
                  <a:pt x="178" y="67"/>
                  <a:pt x="174" y="73"/>
                </a:cubicBezTo>
                <a:cubicBezTo>
                  <a:pt x="170" y="80"/>
                  <a:pt x="164" y="85"/>
                  <a:pt x="158" y="90"/>
                </a:cubicBezTo>
                <a:cubicBezTo>
                  <a:pt x="150" y="97"/>
                  <a:pt x="141" y="102"/>
                  <a:pt x="130" y="106"/>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16" name="Freeform 33"/>
          <p:cNvSpPr>
            <a:spLocks/>
          </p:cNvSpPr>
          <p:nvPr/>
        </p:nvSpPr>
        <p:spPr bwMode="auto">
          <a:xfrm rot="-730492">
            <a:off x="1914525" y="1255713"/>
            <a:ext cx="979488" cy="1671637"/>
          </a:xfrm>
          <a:custGeom>
            <a:avLst/>
            <a:gdLst>
              <a:gd name="T0" fmla="*/ 944156 w 109"/>
              <a:gd name="T1" fmla="*/ 530569 h 186"/>
              <a:gd name="T2" fmla="*/ 971132 w 109"/>
              <a:gd name="T3" fmla="*/ 710423 h 186"/>
              <a:gd name="T4" fmla="*/ 899196 w 109"/>
              <a:gd name="T5" fmla="*/ 1178044 h 186"/>
              <a:gd name="T6" fmla="*/ 710365 w 109"/>
              <a:gd name="T7" fmla="*/ 1519766 h 186"/>
              <a:gd name="T8" fmla="*/ 575486 w 109"/>
              <a:gd name="T9" fmla="*/ 1672642 h 186"/>
              <a:gd name="T10" fmla="*/ 593470 w 109"/>
              <a:gd name="T11" fmla="*/ 1591708 h 186"/>
              <a:gd name="T12" fmla="*/ 575486 w 109"/>
              <a:gd name="T13" fmla="*/ 1339912 h 186"/>
              <a:gd name="T14" fmla="*/ 566494 w 109"/>
              <a:gd name="T15" fmla="*/ 1312934 h 186"/>
              <a:gd name="T16" fmla="*/ 422622 w 109"/>
              <a:gd name="T17" fmla="*/ 1043153 h 186"/>
              <a:gd name="T18" fmla="*/ 233791 w 109"/>
              <a:gd name="T19" fmla="*/ 845314 h 186"/>
              <a:gd name="T20" fmla="*/ 80928 w 109"/>
              <a:gd name="T21" fmla="*/ 701431 h 186"/>
              <a:gd name="T22" fmla="*/ 80928 w 109"/>
              <a:gd name="T23" fmla="*/ 701431 h 186"/>
              <a:gd name="T24" fmla="*/ 17984 w 109"/>
              <a:gd name="T25" fmla="*/ 566540 h 186"/>
              <a:gd name="T26" fmla="*/ 8992 w 109"/>
              <a:gd name="T27" fmla="*/ 512584 h 186"/>
              <a:gd name="T28" fmla="*/ 35968 w 109"/>
              <a:gd name="T29" fmla="*/ 260788 h 186"/>
              <a:gd name="T30" fmla="*/ 215807 w 109"/>
              <a:gd name="T31" fmla="*/ 53956 h 186"/>
              <a:gd name="T32" fmla="*/ 521534 w 109"/>
              <a:gd name="T33" fmla="*/ 35971 h 186"/>
              <a:gd name="T34" fmla="*/ 521534 w 109"/>
              <a:gd name="T35" fmla="*/ 35971 h 186"/>
              <a:gd name="T36" fmla="*/ 683389 w 109"/>
              <a:gd name="T37" fmla="*/ 116905 h 186"/>
              <a:gd name="T38" fmla="*/ 827261 w 109"/>
              <a:gd name="T39" fmla="*/ 269781 h 186"/>
              <a:gd name="T40" fmla="*/ 944156 w 109"/>
              <a:gd name="T41" fmla="*/ 530569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17" name="Freeform 33"/>
          <p:cNvSpPr>
            <a:spLocks/>
          </p:cNvSpPr>
          <p:nvPr/>
        </p:nvSpPr>
        <p:spPr bwMode="auto">
          <a:xfrm rot="-4441414">
            <a:off x="1325563" y="1931988"/>
            <a:ext cx="981075" cy="1673225"/>
          </a:xfrm>
          <a:custGeom>
            <a:avLst/>
            <a:gdLst>
              <a:gd name="T0" fmla="*/ 944156 w 109"/>
              <a:gd name="T1" fmla="*/ 530569 h 186"/>
              <a:gd name="T2" fmla="*/ 971132 w 109"/>
              <a:gd name="T3" fmla="*/ 710423 h 186"/>
              <a:gd name="T4" fmla="*/ 899196 w 109"/>
              <a:gd name="T5" fmla="*/ 1178044 h 186"/>
              <a:gd name="T6" fmla="*/ 710365 w 109"/>
              <a:gd name="T7" fmla="*/ 1519766 h 186"/>
              <a:gd name="T8" fmla="*/ 575486 w 109"/>
              <a:gd name="T9" fmla="*/ 1672642 h 186"/>
              <a:gd name="T10" fmla="*/ 593470 w 109"/>
              <a:gd name="T11" fmla="*/ 1591708 h 186"/>
              <a:gd name="T12" fmla="*/ 575486 w 109"/>
              <a:gd name="T13" fmla="*/ 1339912 h 186"/>
              <a:gd name="T14" fmla="*/ 566494 w 109"/>
              <a:gd name="T15" fmla="*/ 1312934 h 186"/>
              <a:gd name="T16" fmla="*/ 422622 w 109"/>
              <a:gd name="T17" fmla="*/ 1043153 h 186"/>
              <a:gd name="T18" fmla="*/ 233791 w 109"/>
              <a:gd name="T19" fmla="*/ 845314 h 186"/>
              <a:gd name="T20" fmla="*/ 80928 w 109"/>
              <a:gd name="T21" fmla="*/ 701431 h 186"/>
              <a:gd name="T22" fmla="*/ 80928 w 109"/>
              <a:gd name="T23" fmla="*/ 701431 h 186"/>
              <a:gd name="T24" fmla="*/ 17984 w 109"/>
              <a:gd name="T25" fmla="*/ 566540 h 186"/>
              <a:gd name="T26" fmla="*/ 8992 w 109"/>
              <a:gd name="T27" fmla="*/ 512584 h 186"/>
              <a:gd name="T28" fmla="*/ 35968 w 109"/>
              <a:gd name="T29" fmla="*/ 260788 h 186"/>
              <a:gd name="T30" fmla="*/ 215807 w 109"/>
              <a:gd name="T31" fmla="*/ 53956 h 186"/>
              <a:gd name="T32" fmla="*/ 521534 w 109"/>
              <a:gd name="T33" fmla="*/ 35971 h 186"/>
              <a:gd name="T34" fmla="*/ 521534 w 109"/>
              <a:gd name="T35" fmla="*/ 35971 h 186"/>
              <a:gd name="T36" fmla="*/ 683389 w 109"/>
              <a:gd name="T37" fmla="*/ 116905 h 186"/>
              <a:gd name="T38" fmla="*/ 827261 w 109"/>
              <a:gd name="T39" fmla="*/ 269781 h 186"/>
              <a:gd name="T40" fmla="*/ 944156 w 109"/>
              <a:gd name="T41" fmla="*/ 530569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1857303" y="2212514"/>
          <a:ext cx="1600200" cy="1600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6" name="TextBox 15"/>
          <p:cNvSpPr txBox="1"/>
          <p:nvPr/>
        </p:nvSpPr>
        <p:spPr>
          <a:xfrm>
            <a:off x="1247775" y="3943350"/>
            <a:ext cx="1909763"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0C3D9"/>
                </a:solidFill>
                <a:latin typeface="+mj-lt"/>
                <a:cs typeface="+mn-cs"/>
              </a:rPr>
              <a:t>DESCRIPTION</a:t>
            </a:r>
          </a:p>
        </p:txBody>
      </p:sp>
      <p:sp>
        <p:nvSpPr>
          <p:cNvPr id="17" name="Rectangle 16"/>
          <p:cNvSpPr/>
          <p:nvPr/>
        </p:nvSpPr>
        <p:spPr>
          <a:xfrm>
            <a:off x="1247775" y="4222750"/>
            <a:ext cx="2838450"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15721" name="Freeform 25"/>
          <p:cNvSpPr>
            <a:spLocks/>
          </p:cNvSpPr>
          <p:nvPr/>
        </p:nvSpPr>
        <p:spPr bwMode="auto">
          <a:xfrm rot="303674">
            <a:off x="6592888" y="1517650"/>
            <a:ext cx="1195387" cy="1419225"/>
          </a:xfrm>
          <a:custGeom>
            <a:avLst/>
            <a:gdLst>
              <a:gd name="T0" fmla="*/ 1078941 w 133"/>
              <a:gd name="T1" fmla="*/ 880200 h 158"/>
              <a:gd name="T2" fmla="*/ 962056 w 133"/>
              <a:gd name="T3" fmla="*/ 1023906 h 158"/>
              <a:gd name="T4" fmla="*/ 575435 w 133"/>
              <a:gd name="T5" fmla="*/ 1302337 h 158"/>
              <a:gd name="T6" fmla="*/ 197806 w 133"/>
              <a:gd name="T7" fmla="*/ 1401135 h 158"/>
              <a:gd name="T8" fmla="*/ 0 w 133"/>
              <a:gd name="T9" fmla="*/ 1410116 h 158"/>
              <a:gd name="T10" fmla="*/ 71929 w 133"/>
              <a:gd name="T11" fmla="*/ 1365208 h 158"/>
              <a:gd name="T12" fmla="*/ 242762 w 133"/>
              <a:gd name="T13" fmla="*/ 1185576 h 158"/>
              <a:gd name="T14" fmla="*/ 251753 w 133"/>
              <a:gd name="T15" fmla="*/ 1158631 h 158"/>
              <a:gd name="T16" fmla="*/ 341665 w 133"/>
              <a:gd name="T17" fmla="*/ 862237 h 158"/>
              <a:gd name="T18" fmla="*/ 341665 w 133"/>
              <a:gd name="T19" fmla="*/ 592788 h 158"/>
              <a:gd name="T20" fmla="*/ 350656 w 133"/>
              <a:gd name="T21" fmla="*/ 386210 h 158"/>
              <a:gd name="T22" fmla="*/ 350656 w 133"/>
              <a:gd name="T23" fmla="*/ 377229 h 158"/>
              <a:gd name="T24" fmla="*/ 404603 w 133"/>
              <a:gd name="T25" fmla="*/ 242504 h 158"/>
              <a:gd name="T26" fmla="*/ 431576 w 133"/>
              <a:gd name="T27" fmla="*/ 197596 h 158"/>
              <a:gd name="T28" fmla="*/ 629382 w 133"/>
              <a:gd name="T29" fmla="*/ 44908 h 158"/>
              <a:gd name="T30" fmla="*/ 899117 w 133"/>
              <a:gd name="T31" fmla="*/ 26945 h 158"/>
              <a:gd name="T32" fmla="*/ 1132888 w 133"/>
              <a:gd name="T33" fmla="*/ 233522 h 158"/>
              <a:gd name="T34" fmla="*/ 1132888 w 133"/>
              <a:gd name="T35" fmla="*/ 233522 h 158"/>
              <a:gd name="T36" fmla="*/ 1186835 w 133"/>
              <a:gd name="T37" fmla="*/ 404173 h 158"/>
              <a:gd name="T38" fmla="*/ 1177844 w 133"/>
              <a:gd name="T39" fmla="*/ 610751 h 158"/>
              <a:gd name="T40" fmla="*/ 1078941 w 133"/>
              <a:gd name="T41" fmla="*/ 880200 h 15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33" h="158">
                <a:moveTo>
                  <a:pt x="120" y="98"/>
                </a:moveTo>
                <a:cubicBezTo>
                  <a:pt x="116" y="104"/>
                  <a:pt x="112" y="109"/>
                  <a:pt x="107" y="114"/>
                </a:cubicBezTo>
                <a:cubicBezTo>
                  <a:pt x="96" y="127"/>
                  <a:pt x="81" y="138"/>
                  <a:pt x="64" y="145"/>
                </a:cubicBezTo>
                <a:cubicBezTo>
                  <a:pt x="51" y="151"/>
                  <a:pt x="37" y="155"/>
                  <a:pt x="22" y="156"/>
                </a:cubicBezTo>
                <a:cubicBezTo>
                  <a:pt x="17" y="157"/>
                  <a:pt x="9" y="158"/>
                  <a:pt x="0" y="157"/>
                </a:cubicBezTo>
                <a:cubicBezTo>
                  <a:pt x="2" y="156"/>
                  <a:pt x="5" y="154"/>
                  <a:pt x="8" y="152"/>
                </a:cubicBezTo>
                <a:cubicBezTo>
                  <a:pt x="15" y="147"/>
                  <a:pt x="22" y="140"/>
                  <a:pt x="27" y="132"/>
                </a:cubicBezTo>
                <a:cubicBezTo>
                  <a:pt x="27" y="131"/>
                  <a:pt x="28" y="130"/>
                  <a:pt x="28" y="129"/>
                </a:cubicBezTo>
                <a:cubicBezTo>
                  <a:pt x="33" y="120"/>
                  <a:pt x="37" y="108"/>
                  <a:pt x="38" y="96"/>
                </a:cubicBezTo>
                <a:cubicBezTo>
                  <a:pt x="39" y="85"/>
                  <a:pt x="39" y="75"/>
                  <a:pt x="38" y="66"/>
                </a:cubicBezTo>
                <a:cubicBezTo>
                  <a:pt x="38" y="57"/>
                  <a:pt x="37" y="49"/>
                  <a:pt x="39" y="43"/>
                </a:cubicBezTo>
                <a:cubicBezTo>
                  <a:pt x="39" y="42"/>
                  <a:pt x="39" y="42"/>
                  <a:pt x="39" y="42"/>
                </a:cubicBezTo>
                <a:cubicBezTo>
                  <a:pt x="40" y="37"/>
                  <a:pt x="42" y="32"/>
                  <a:pt x="45" y="27"/>
                </a:cubicBezTo>
                <a:cubicBezTo>
                  <a:pt x="46" y="26"/>
                  <a:pt x="47" y="24"/>
                  <a:pt x="48" y="22"/>
                </a:cubicBezTo>
                <a:cubicBezTo>
                  <a:pt x="54" y="15"/>
                  <a:pt x="61" y="9"/>
                  <a:pt x="70" y="5"/>
                </a:cubicBezTo>
                <a:cubicBezTo>
                  <a:pt x="80" y="1"/>
                  <a:pt x="91" y="0"/>
                  <a:pt x="100" y="3"/>
                </a:cubicBezTo>
                <a:cubicBezTo>
                  <a:pt x="111" y="7"/>
                  <a:pt x="121" y="15"/>
                  <a:pt x="126" y="26"/>
                </a:cubicBezTo>
                <a:cubicBezTo>
                  <a:pt x="126" y="26"/>
                  <a:pt x="126" y="26"/>
                  <a:pt x="126" y="26"/>
                </a:cubicBezTo>
                <a:cubicBezTo>
                  <a:pt x="129" y="32"/>
                  <a:pt x="131" y="38"/>
                  <a:pt x="132" y="45"/>
                </a:cubicBezTo>
                <a:cubicBezTo>
                  <a:pt x="133" y="53"/>
                  <a:pt x="133" y="60"/>
                  <a:pt x="131" y="68"/>
                </a:cubicBezTo>
                <a:cubicBezTo>
                  <a:pt x="129" y="78"/>
                  <a:pt x="125" y="88"/>
                  <a:pt x="120" y="98"/>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22" name="Freeform 29"/>
          <p:cNvSpPr>
            <a:spLocks/>
          </p:cNvSpPr>
          <p:nvPr/>
        </p:nvSpPr>
        <p:spPr bwMode="auto">
          <a:xfrm rot="1620146">
            <a:off x="6510338" y="2606675"/>
            <a:ext cx="1654175" cy="1014413"/>
          </a:xfrm>
          <a:custGeom>
            <a:avLst/>
            <a:gdLst>
              <a:gd name="T0" fmla="*/ 1168391 w 184"/>
              <a:gd name="T1" fmla="*/ 951356 h 113"/>
              <a:gd name="T2" fmla="*/ 988638 w 184"/>
              <a:gd name="T3" fmla="*/ 987256 h 113"/>
              <a:gd name="T4" fmla="*/ 521282 w 184"/>
              <a:gd name="T5" fmla="*/ 951356 h 113"/>
              <a:gd name="T6" fmla="*/ 161777 w 184"/>
              <a:gd name="T7" fmla="*/ 789805 h 113"/>
              <a:gd name="T8" fmla="*/ 0 w 184"/>
              <a:gd name="T9" fmla="*/ 664154 h 113"/>
              <a:gd name="T10" fmla="*/ 89876 w 184"/>
              <a:gd name="T11" fmla="*/ 673129 h 113"/>
              <a:gd name="T12" fmla="*/ 332542 w 184"/>
              <a:gd name="T13" fmla="*/ 646204 h 113"/>
              <a:gd name="T14" fmla="*/ 359505 w 184"/>
              <a:gd name="T15" fmla="*/ 637229 h 113"/>
              <a:gd name="T16" fmla="*/ 620146 w 184"/>
              <a:gd name="T17" fmla="*/ 466703 h 113"/>
              <a:gd name="T18" fmla="*/ 799898 w 184"/>
              <a:gd name="T19" fmla="*/ 260277 h 113"/>
              <a:gd name="T20" fmla="*/ 934712 w 184"/>
              <a:gd name="T21" fmla="*/ 98726 h 113"/>
              <a:gd name="T22" fmla="*/ 934712 w 184"/>
              <a:gd name="T23" fmla="*/ 98726 h 113"/>
              <a:gd name="T24" fmla="*/ 1060539 w 184"/>
              <a:gd name="T25" fmla="*/ 26925 h 113"/>
              <a:gd name="T26" fmla="*/ 1114465 w 184"/>
              <a:gd name="T27" fmla="*/ 17950 h 113"/>
              <a:gd name="T28" fmla="*/ 1366118 w 184"/>
              <a:gd name="T29" fmla="*/ 26925 h 113"/>
              <a:gd name="T30" fmla="*/ 1581821 w 184"/>
              <a:gd name="T31" fmla="*/ 188476 h 113"/>
              <a:gd name="T32" fmla="*/ 1635747 w 184"/>
              <a:gd name="T33" fmla="*/ 493628 h 113"/>
              <a:gd name="T34" fmla="*/ 1635747 w 184"/>
              <a:gd name="T35" fmla="*/ 493628 h 113"/>
              <a:gd name="T36" fmla="*/ 1563846 w 184"/>
              <a:gd name="T37" fmla="*/ 655179 h 113"/>
              <a:gd name="T38" fmla="*/ 1420044 w 184"/>
              <a:gd name="T39" fmla="*/ 807755 h 113"/>
              <a:gd name="T40" fmla="*/ 1168391 w 184"/>
              <a:gd name="T41" fmla="*/ 951356 h 1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84" h="113">
                <a:moveTo>
                  <a:pt x="130" y="106"/>
                </a:moveTo>
                <a:cubicBezTo>
                  <a:pt x="124" y="108"/>
                  <a:pt x="117" y="109"/>
                  <a:pt x="110" y="110"/>
                </a:cubicBezTo>
                <a:cubicBezTo>
                  <a:pt x="93" y="113"/>
                  <a:pt x="75" y="111"/>
                  <a:pt x="58" y="106"/>
                </a:cubicBezTo>
                <a:cubicBezTo>
                  <a:pt x="44" y="102"/>
                  <a:pt x="31" y="96"/>
                  <a:pt x="18" y="88"/>
                </a:cubicBezTo>
                <a:cubicBezTo>
                  <a:pt x="13" y="85"/>
                  <a:pt x="7" y="80"/>
                  <a:pt x="0" y="74"/>
                </a:cubicBezTo>
                <a:cubicBezTo>
                  <a:pt x="3" y="75"/>
                  <a:pt x="6" y="75"/>
                  <a:pt x="10" y="75"/>
                </a:cubicBezTo>
                <a:cubicBezTo>
                  <a:pt x="19" y="76"/>
                  <a:pt x="28" y="75"/>
                  <a:pt x="37" y="72"/>
                </a:cubicBezTo>
                <a:cubicBezTo>
                  <a:pt x="38" y="72"/>
                  <a:pt x="39" y="71"/>
                  <a:pt x="40" y="71"/>
                </a:cubicBezTo>
                <a:cubicBezTo>
                  <a:pt x="50" y="67"/>
                  <a:pt x="60" y="61"/>
                  <a:pt x="69" y="52"/>
                </a:cubicBezTo>
                <a:cubicBezTo>
                  <a:pt x="77" y="44"/>
                  <a:pt x="83" y="36"/>
                  <a:pt x="89" y="29"/>
                </a:cubicBezTo>
                <a:cubicBezTo>
                  <a:pt x="94" y="22"/>
                  <a:pt x="99" y="16"/>
                  <a:pt x="104" y="11"/>
                </a:cubicBezTo>
                <a:cubicBezTo>
                  <a:pt x="104" y="11"/>
                  <a:pt x="104" y="11"/>
                  <a:pt x="104" y="11"/>
                </a:cubicBezTo>
                <a:cubicBezTo>
                  <a:pt x="108" y="8"/>
                  <a:pt x="113" y="5"/>
                  <a:pt x="118" y="3"/>
                </a:cubicBezTo>
                <a:cubicBezTo>
                  <a:pt x="120" y="3"/>
                  <a:pt x="122" y="2"/>
                  <a:pt x="124" y="2"/>
                </a:cubicBezTo>
                <a:cubicBezTo>
                  <a:pt x="133" y="0"/>
                  <a:pt x="143" y="0"/>
                  <a:pt x="152" y="3"/>
                </a:cubicBezTo>
                <a:cubicBezTo>
                  <a:pt x="162" y="6"/>
                  <a:pt x="171" y="12"/>
                  <a:pt x="176" y="21"/>
                </a:cubicBezTo>
                <a:cubicBezTo>
                  <a:pt x="183" y="31"/>
                  <a:pt x="184" y="43"/>
                  <a:pt x="182" y="55"/>
                </a:cubicBezTo>
                <a:cubicBezTo>
                  <a:pt x="182" y="55"/>
                  <a:pt x="182" y="55"/>
                  <a:pt x="182" y="55"/>
                </a:cubicBezTo>
                <a:cubicBezTo>
                  <a:pt x="180" y="61"/>
                  <a:pt x="178" y="67"/>
                  <a:pt x="174" y="73"/>
                </a:cubicBezTo>
                <a:cubicBezTo>
                  <a:pt x="170" y="80"/>
                  <a:pt x="164" y="85"/>
                  <a:pt x="158" y="90"/>
                </a:cubicBezTo>
                <a:cubicBezTo>
                  <a:pt x="150" y="97"/>
                  <a:pt x="141" y="102"/>
                  <a:pt x="130" y="10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23" name="Freeform 33"/>
          <p:cNvSpPr>
            <a:spLocks/>
          </p:cNvSpPr>
          <p:nvPr/>
        </p:nvSpPr>
        <p:spPr bwMode="auto">
          <a:xfrm rot="-730492">
            <a:off x="5789613" y="1230313"/>
            <a:ext cx="981075" cy="1673225"/>
          </a:xfrm>
          <a:custGeom>
            <a:avLst/>
            <a:gdLst>
              <a:gd name="T0" fmla="*/ 944156 w 109"/>
              <a:gd name="T1" fmla="*/ 530569 h 186"/>
              <a:gd name="T2" fmla="*/ 971132 w 109"/>
              <a:gd name="T3" fmla="*/ 710423 h 186"/>
              <a:gd name="T4" fmla="*/ 899196 w 109"/>
              <a:gd name="T5" fmla="*/ 1178044 h 186"/>
              <a:gd name="T6" fmla="*/ 710365 w 109"/>
              <a:gd name="T7" fmla="*/ 1519766 h 186"/>
              <a:gd name="T8" fmla="*/ 575486 w 109"/>
              <a:gd name="T9" fmla="*/ 1672642 h 186"/>
              <a:gd name="T10" fmla="*/ 593470 w 109"/>
              <a:gd name="T11" fmla="*/ 1591708 h 186"/>
              <a:gd name="T12" fmla="*/ 575486 w 109"/>
              <a:gd name="T13" fmla="*/ 1339912 h 186"/>
              <a:gd name="T14" fmla="*/ 566494 w 109"/>
              <a:gd name="T15" fmla="*/ 1312934 h 186"/>
              <a:gd name="T16" fmla="*/ 422622 w 109"/>
              <a:gd name="T17" fmla="*/ 1043153 h 186"/>
              <a:gd name="T18" fmla="*/ 233791 w 109"/>
              <a:gd name="T19" fmla="*/ 845314 h 186"/>
              <a:gd name="T20" fmla="*/ 80928 w 109"/>
              <a:gd name="T21" fmla="*/ 701431 h 186"/>
              <a:gd name="T22" fmla="*/ 80928 w 109"/>
              <a:gd name="T23" fmla="*/ 701431 h 186"/>
              <a:gd name="T24" fmla="*/ 17984 w 109"/>
              <a:gd name="T25" fmla="*/ 566540 h 186"/>
              <a:gd name="T26" fmla="*/ 8992 w 109"/>
              <a:gd name="T27" fmla="*/ 512584 h 186"/>
              <a:gd name="T28" fmla="*/ 35968 w 109"/>
              <a:gd name="T29" fmla="*/ 260788 h 186"/>
              <a:gd name="T30" fmla="*/ 215807 w 109"/>
              <a:gd name="T31" fmla="*/ 53956 h 186"/>
              <a:gd name="T32" fmla="*/ 521534 w 109"/>
              <a:gd name="T33" fmla="*/ 35971 h 186"/>
              <a:gd name="T34" fmla="*/ 521534 w 109"/>
              <a:gd name="T35" fmla="*/ 35971 h 186"/>
              <a:gd name="T36" fmla="*/ 683389 w 109"/>
              <a:gd name="T37" fmla="*/ 116905 h 186"/>
              <a:gd name="T38" fmla="*/ 827261 w 109"/>
              <a:gd name="T39" fmla="*/ 269781 h 186"/>
              <a:gd name="T40" fmla="*/ 944156 w 109"/>
              <a:gd name="T41" fmla="*/ 530569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24" name="Freeform 33"/>
          <p:cNvSpPr>
            <a:spLocks/>
          </p:cNvSpPr>
          <p:nvPr/>
        </p:nvSpPr>
        <p:spPr bwMode="auto">
          <a:xfrm rot="-4441414">
            <a:off x="5201444" y="1907382"/>
            <a:ext cx="981075" cy="1671637"/>
          </a:xfrm>
          <a:custGeom>
            <a:avLst/>
            <a:gdLst>
              <a:gd name="T0" fmla="*/ 944156 w 109"/>
              <a:gd name="T1" fmla="*/ 530569 h 186"/>
              <a:gd name="T2" fmla="*/ 971132 w 109"/>
              <a:gd name="T3" fmla="*/ 710423 h 186"/>
              <a:gd name="T4" fmla="*/ 899196 w 109"/>
              <a:gd name="T5" fmla="*/ 1178044 h 186"/>
              <a:gd name="T6" fmla="*/ 710365 w 109"/>
              <a:gd name="T7" fmla="*/ 1519766 h 186"/>
              <a:gd name="T8" fmla="*/ 575486 w 109"/>
              <a:gd name="T9" fmla="*/ 1672642 h 186"/>
              <a:gd name="T10" fmla="*/ 593470 w 109"/>
              <a:gd name="T11" fmla="*/ 1591708 h 186"/>
              <a:gd name="T12" fmla="*/ 575486 w 109"/>
              <a:gd name="T13" fmla="*/ 1339912 h 186"/>
              <a:gd name="T14" fmla="*/ 566494 w 109"/>
              <a:gd name="T15" fmla="*/ 1312934 h 186"/>
              <a:gd name="T16" fmla="*/ 422622 w 109"/>
              <a:gd name="T17" fmla="*/ 1043153 h 186"/>
              <a:gd name="T18" fmla="*/ 233791 w 109"/>
              <a:gd name="T19" fmla="*/ 845314 h 186"/>
              <a:gd name="T20" fmla="*/ 80928 w 109"/>
              <a:gd name="T21" fmla="*/ 701431 h 186"/>
              <a:gd name="T22" fmla="*/ 80928 w 109"/>
              <a:gd name="T23" fmla="*/ 701431 h 186"/>
              <a:gd name="T24" fmla="*/ 17984 w 109"/>
              <a:gd name="T25" fmla="*/ 566540 h 186"/>
              <a:gd name="T26" fmla="*/ 8992 w 109"/>
              <a:gd name="T27" fmla="*/ 512584 h 186"/>
              <a:gd name="T28" fmla="*/ 35968 w 109"/>
              <a:gd name="T29" fmla="*/ 260788 h 186"/>
              <a:gd name="T30" fmla="*/ 215807 w 109"/>
              <a:gd name="T31" fmla="*/ 53956 h 186"/>
              <a:gd name="T32" fmla="*/ 521534 w 109"/>
              <a:gd name="T33" fmla="*/ 35971 h 186"/>
              <a:gd name="T34" fmla="*/ 521534 w 109"/>
              <a:gd name="T35" fmla="*/ 35971 h 186"/>
              <a:gd name="T36" fmla="*/ 683389 w 109"/>
              <a:gd name="T37" fmla="*/ 116905 h 186"/>
              <a:gd name="T38" fmla="*/ 827261 w 109"/>
              <a:gd name="T39" fmla="*/ 269781 h 186"/>
              <a:gd name="T40" fmla="*/ 944156 w 109"/>
              <a:gd name="T41" fmla="*/ 530569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9" h="186">
                <a:moveTo>
                  <a:pt x="105" y="59"/>
                </a:moveTo>
                <a:cubicBezTo>
                  <a:pt x="107" y="65"/>
                  <a:pt x="108" y="72"/>
                  <a:pt x="108" y="79"/>
                </a:cubicBezTo>
                <a:cubicBezTo>
                  <a:pt x="109" y="96"/>
                  <a:pt x="106" y="114"/>
                  <a:pt x="100" y="131"/>
                </a:cubicBezTo>
                <a:cubicBezTo>
                  <a:pt x="95" y="145"/>
                  <a:pt x="88" y="157"/>
                  <a:pt x="79" y="169"/>
                </a:cubicBezTo>
                <a:cubicBezTo>
                  <a:pt x="75" y="174"/>
                  <a:pt x="70" y="180"/>
                  <a:pt x="64" y="186"/>
                </a:cubicBezTo>
                <a:cubicBezTo>
                  <a:pt x="65" y="183"/>
                  <a:pt x="65" y="180"/>
                  <a:pt x="66" y="177"/>
                </a:cubicBezTo>
                <a:cubicBezTo>
                  <a:pt x="67" y="168"/>
                  <a:pt x="67" y="158"/>
                  <a:pt x="64" y="149"/>
                </a:cubicBezTo>
                <a:cubicBezTo>
                  <a:pt x="64" y="148"/>
                  <a:pt x="64" y="147"/>
                  <a:pt x="63" y="146"/>
                </a:cubicBezTo>
                <a:cubicBezTo>
                  <a:pt x="60" y="136"/>
                  <a:pt x="55" y="125"/>
                  <a:pt x="47" y="116"/>
                </a:cubicBezTo>
                <a:cubicBezTo>
                  <a:pt x="40" y="107"/>
                  <a:pt x="32" y="100"/>
                  <a:pt x="26" y="94"/>
                </a:cubicBezTo>
                <a:cubicBezTo>
                  <a:pt x="19" y="89"/>
                  <a:pt x="13" y="83"/>
                  <a:pt x="9" y="78"/>
                </a:cubicBezTo>
                <a:cubicBezTo>
                  <a:pt x="9" y="78"/>
                  <a:pt x="9" y="78"/>
                  <a:pt x="9" y="78"/>
                </a:cubicBezTo>
                <a:cubicBezTo>
                  <a:pt x="6" y="73"/>
                  <a:pt x="4" y="68"/>
                  <a:pt x="2" y="63"/>
                </a:cubicBezTo>
                <a:cubicBezTo>
                  <a:pt x="2" y="61"/>
                  <a:pt x="2" y="59"/>
                  <a:pt x="1" y="57"/>
                </a:cubicBezTo>
                <a:cubicBezTo>
                  <a:pt x="0" y="48"/>
                  <a:pt x="1" y="38"/>
                  <a:pt x="4" y="29"/>
                </a:cubicBezTo>
                <a:cubicBezTo>
                  <a:pt x="8" y="19"/>
                  <a:pt x="15" y="11"/>
                  <a:pt x="24" y="6"/>
                </a:cubicBezTo>
                <a:cubicBezTo>
                  <a:pt x="34" y="1"/>
                  <a:pt x="47" y="0"/>
                  <a:pt x="58" y="4"/>
                </a:cubicBezTo>
                <a:cubicBezTo>
                  <a:pt x="58" y="4"/>
                  <a:pt x="58" y="4"/>
                  <a:pt x="58" y="4"/>
                </a:cubicBezTo>
                <a:cubicBezTo>
                  <a:pt x="65" y="6"/>
                  <a:pt x="71" y="9"/>
                  <a:pt x="76" y="13"/>
                </a:cubicBezTo>
                <a:cubicBezTo>
                  <a:pt x="82" y="18"/>
                  <a:pt x="88" y="23"/>
                  <a:pt x="92" y="30"/>
                </a:cubicBezTo>
                <a:cubicBezTo>
                  <a:pt x="98" y="38"/>
                  <a:pt x="102" y="48"/>
                  <a:pt x="105" y="59"/>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2" name="Diagram 21"/>
          <p:cNvGraphicFramePr/>
          <p:nvPr/>
        </p:nvGraphicFramePr>
        <p:xfrm>
          <a:off x="5732814" y="2187342"/>
          <a:ext cx="1600200" cy="16002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3" name="TextBox 22"/>
          <p:cNvSpPr txBox="1"/>
          <p:nvPr/>
        </p:nvSpPr>
        <p:spPr>
          <a:xfrm>
            <a:off x="5122863" y="3943350"/>
            <a:ext cx="19113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r>
              <a:rPr lang="en-US">
                <a:solidFill>
                  <a:schemeClr val="tx1">
                    <a:lumMod val="65000"/>
                    <a:lumOff val="35000"/>
                  </a:schemeClr>
                </a:solidFill>
                <a:latin typeface="+mj-lt"/>
                <a:cs typeface="+mn-cs"/>
              </a:rPr>
              <a:t> </a:t>
            </a:r>
            <a:r>
              <a:rPr lang="en-US">
                <a:solidFill>
                  <a:srgbClr val="01D48F"/>
                </a:solidFill>
                <a:latin typeface="+mj-lt"/>
                <a:cs typeface="+mn-cs"/>
              </a:rPr>
              <a:t>DESCRIPTION</a:t>
            </a:r>
          </a:p>
        </p:txBody>
      </p:sp>
      <p:sp>
        <p:nvSpPr>
          <p:cNvPr id="24" name="Rectangle 23"/>
          <p:cNvSpPr/>
          <p:nvPr/>
        </p:nvSpPr>
        <p:spPr>
          <a:xfrm>
            <a:off x="5122863" y="4222750"/>
            <a:ext cx="2838450"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15728" name="Freeform 25"/>
          <p:cNvSpPr>
            <a:spLocks noEditPoints="1"/>
          </p:cNvSpPr>
          <p:nvPr/>
        </p:nvSpPr>
        <p:spPr bwMode="auto">
          <a:xfrm>
            <a:off x="3338513" y="1927225"/>
            <a:ext cx="307975" cy="250825"/>
          </a:xfrm>
          <a:custGeom>
            <a:avLst/>
            <a:gdLst>
              <a:gd name="T0" fmla="*/ 256242 w 111"/>
              <a:gd name="T1" fmla="*/ 0 h 90"/>
              <a:gd name="T2" fmla="*/ 50134 w 111"/>
              <a:gd name="T3" fmla="*/ 0 h 90"/>
              <a:gd name="T4" fmla="*/ 0 w 111"/>
              <a:gd name="T5" fmla="*/ 53061 h 90"/>
              <a:gd name="T6" fmla="*/ 0 w 111"/>
              <a:gd name="T7" fmla="*/ 201073 h 90"/>
              <a:gd name="T8" fmla="*/ 50134 w 111"/>
              <a:gd name="T9" fmla="*/ 251341 h 90"/>
              <a:gd name="T10" fmla="*/ 256242 w 111"/>
              <a:gd name="T11" fmla="*/ 251341 h 90"/>
              <a:gd name="T12" fmla="*/ 309161 w 111"/>
              <a:gd name="T13" fmla="*/ 201073 h 90"/>
              <a:gd name="T14" fmla="*/ 309161 w 111"/>
              <a:gd name="T15" fmla="*/ 53061 h 90"/>
              <a:gd name="T16" fmla="*/ 256242 w 111"/>
              <a:gd name="T17" fmla="*/ 0 h 90"/>
              <a:gd name="T18" fmla="*/ 211678 w 111"/>
              <a:gd name="T19" fmla="*/ 198280 h 90"/>
              <a:gd name="T20" fmla="*/ 203322 w 111"/>
              <a:gd name="T21" fmla="*/ 203865 h 90"/>
              <a:gd name="T22" fmla="*/ 47349 w 111"/>
              <a:gd name="T23" fmla="*/ 203865 h 90"/>
              <a:gd name="T24" fmla="*/ 38993 w 111"/>
              <a:gd name="T25" fmla="*/ 198280 h 90"/>
              <a:gd name="T26" fmla="*/ 38993 w 111"/>
              <a:gd name="T27" fmla="*/ 195487 h 90"/>
              <a:gd name="T28" fmla="*/ 38993 w 111"/>
              <a:gd name="T29" fmla="*/ 189902 h 90"/>
              <a:gd name="T30" fmla="*/ 97483 w 111"/>
              <a:gd name="T31" fmla="*/ 75402 h 90"/>
              <a:gd name="T32" fmla="*/ 105839 w 111"/>
              <a:gd name="T33" fmla="*/ 69817 h 90"/>
              <a:gd name="T34" fmla="*/ 105839 w 111"/>
              <a:gd name="T35" fmla="*/ 69817 h 90"/>
              <a:gd name="T36" fmla="*/ 114195 w 111"/>
              <a:gd name="T37" fmla="*/ 72610 h 90"/>
              <a:gd name="T38" fmla="*/ 144832 w 111"/>
              <a:gd name="T39" fmla="*/ 120085 h 90"/>
              <a:gd name="T40" fmla="*/ 155973 w 111"/>
              <a:gd name="T41" fmla="*/ 108914 h 90"/>
              <a:gd name="T42" fmla="*/ 164329 w 111"/>
              <a:gd name="T43" fmla="*/ 106122 h 90"/>
              <a:gd name="T44" fmla="*/ 164329 w 111"/>
              <a:gd name="T45" fmla="*/ 108914 h 90"/>
              <a:gd name="T46" fmla="*/ 172685 w 111"/>
              <a:gd name="T47" fmla="*/ 111707 h 90"/>
              <a:gd name="T48" fmla="*/ 211678 w 111"/>
              <a:gd name="T49" fmla="*/ 189902 h 90"/>
              <a:gd name="T50" fmla="*/ 211678 w 111"/>
              <a:gd name="T51" fmla="*/ 195487 h 90"/>
              <a:gd name="T52" fmla="*/ 211678 w 111"/>
              <a:gd name="T53" fmla="*/ 198280 h 90"/>
              <a:gd name="T54" fmla="*/ 231174 w 111"/>
              <a:gd name="T55" fmla="*/ 125671 h 90"/>
              <a:gd name="T56" fmla="*/ 192181 w 111"/>
              <a:gd name="T57" fmla="*/ 89366 h 90"/>
              <a:gd name="T58" fmla="*/ 231174 w 111"/>
              <a:gd name="T59" fmla="*/ 50268 h 90"/>
              <a:gd name="T60" fmla="*/ 270168 w 111"/>
              <a:gd name="T61" fmla="*/ 89366 h 90"/>
              <a:gd name="T62" fmla="*/ 231174 w 111"/>
              <a:gd name="T63" fmla="*/ 125671 h 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1" h="90">
                <a:moveTo>
                  <a:pt x="92" y="0"/>
                </a:moveTo>
                <a:cubicBezTo>
                  <a:pt x="18" y="0"/>
                  <a:pt x="18" y="0"/>
                  <a:pt x="18" y="0"/>
                </a:cubicBezTo>
                <a:cubicBezTo>
                  <a:pt x="8" y="0"/>
                  <a:pt x="0" y="9"/>
                  <a:pt x="0" y="19"/>
                </a:cubicBezTo>
                <a:cubicBezTo>
                  <a:pt x="0" y="72"/>
                  <a:pt x="0" y="72"/>
                  <a:pt x="0" y="72"/>
                </a:cubicBezTo>
                <a:cubicBezTo>
                  <a:pt x="0" y="82"/>
                  <a:pt x="8" y="90"/>
                  <a:pt x="18" y="90"/>
                </a:cubicBezTo>
                <a:cubicBezTo>
                  <a:pt x="92" y="90"/>
                  <a:pt x="92" y="90"/>
                  <a:pt x="92" y="90"/>
                </a:cubicBezTo>
                <a:cubicBezTo>
                  <a:pt x="102" y="90"/>
                  <a:pt x="111" y="82"/>
                  <a:pt x="111" y="72"/>
                </a:cubicBezTo>
                <a:cubicBezTo>
                  <a:pt x="111" y="19"/>
                  <a:pt x="111" y="19"/>
                  <a:pt x="111" y="19"/>
                </a:cubicBezTo>
                <a:cubicBezTo>
                  <a:pt x="111" y="9"/>
                  <a:pt x="102" y="0"/>
                  <a:pt x="92" y="0"/>
                </a:cubicBezTo>
                <a:close/>
                <a:moveTo>
                  <a:pt x="76" y="71"/>
                </a:moveTo>
                <a:cubicBezTo>
                  <a:pt x="75" y="72"/>
                  <a:pt x="74" y="73"/>
                  <a:pt x="73" y="73"/>
                </a:cubicBezTo>
                <a:cubicBezTo>
                  <a:pt x="17" y="73"/>
                  <a:pt x="17" y="73"/>
                  <a:pt x="17" y="73"/>
                </a:cubicBezTo>
                <a:cubicBezTo>
                  <a:pt x="16" y="73"/>
                  <a:pt x="15" y="72"/>
                  <a:pt x="14" y="71"/>
                </a:cubicBezTo>
                <a:cubicBezTo>
                  <a:pt x="14" y="71"/>
                  <a:pt x="14" y="70"/>
                  <a:pt x="14" y="70"/>
                </a:cubicBezTo>
                <a:cubicBezTo>
                  <a:pt x="14" y="69"/>
                  <a:pt x="14" y="69"/>
                  <a:pt x="14" y="68"/>
                </a:cubicBezTo>
                <a:cubicBezTo>
                  <a:pt x="35" y="27"/>
                  <a:pt x="35" y="27"/>
                  <a:pt x="35" y="27"/>
                </a:cubicBezTo>
                <a:cubicBezTo>
                  <a:pt x="35" y="25"/>
                  <a:pt x="37" y="25"/>
                  <a:pt x="38" y="25"/>
                </a:cubicBezTo>
                <a:cubicBezTo>
                  <a:pt x="38" y="25"/>
                  <a:pt x="38" y="25"/>
                  <a:pt x="38" y="25"/>
                </a:cubicBezTo>
                <a:cubicBezTo>
                  <a:pt x="39" y="25"/>
                  <a:pt x="40" y="25"/>
                  <a:pt x="41" y="26"/>
                </a:cubicBezTo>
                <a:cubicBezTo>
                  <a:pt x="52" y="43"/>
                  <a:pt x="52" y="43"/>
                  <a:pt x="52" y="43"/>
                </a:cubicBezTo>
                <a:cubicBezTo>
                  <a:pt x="56" y="39"/>
                  <a:pt x="56" y="39"/>
                  <a:pt x="56" y="39"/>
                </a:cubicBezTo>
                <a:cubicBezTo>
                  <a:pt x="57" y="39"/>
                  <a:pt x="58" y="38"/>
                  <a:pt x="59" y="38"/>
                </a:cubicBezTo>
                <a:cubicBezTo>
                  <a:pt x="59" y="38"/>
                  <a:pt x="59" y="38"/>
                  <a:pt x="59" y="39"/>
                </a:cubicBezTo>
                <a:cubicBezTo>
                  <a:pt x="60" y="39"/>
                  <a:pt x="61" y="39"/>
                  <a:pt x="62" y="40"/>
                </a:cubicBezTo>
                <a:cubicBezTo>
                  <a:pt x="76" y="68"/>
                  <a:pt x="76" y="68"/>
                  <a:pt x="76" y="68"/>
                </a:cubicBezTo>
                <a:cubicBezTo>
                  <a:pt x="76" y="69"/>
                  <a:pt x="76" y="69"/>
                  <a:pt x="76" y="70"/>
                </a:cubicBezTo>
                <a:cubicBezTo>
                  <a:pt x="76" y="70"/>
                  <a:pt x="76" y="71"/>
                  <a:pt x="76" y="71"/>
                </a:cubicBezTo>
                <a:close/>
                <a:moveTo>
                  <a:pt x="83" y="45"/>
                </a:moveTo>
                <a:cubicBezTo>
                  <a:pt x="75" y="45"/>
                  <a:pt x="69" y="39"/>
                  <a:pt x="69" y="32"/>
                </a:cubicBezTo>
                <a:cubicBezTo>
                  <a:pt x="69" y="24"/>
                  <a:pt x="75" y="18"/>
                  <a:pt x="83" y="18"/>
                </a:cubicBezTo>
                <a:cubicBezTo>
                  <a:pt x="91" y="18"/>
                  <a:pt x="97" y="24"/>
                  <a:pt x="97" y="32"/>
                </a:cubicBezTo>
                <a:cubicBezTo>
                  <a:pt x="97" y="39"/>
                  <a:pt x="91" y="45"/>
                  <a:pt x="83"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5729" name="Freeform 26"/>
          <p:cNvSpPr>
            <a:spLocks noEditPoints="1"/>
          </p:cNvSpPr>
          <p:nvPr/>
        </p:nvSpPr>
        <p:spPr bwMode="auto">
          <a:xfrm>
            <a:off x="6019800" y="1571625"/>
            <a:ext cx="309563" cy="252413"/>
          </a:xfrm>
          <a:custGeom>
            <a:avLst/>
            <a:gdLst>
              <a:gd name="T0" fmla="*/ 256242 w 111"/>
              <a:gd name="T1" fmla="*/ 0 h 90"/>
              <a:gd name="T2" fmla="*/ 50134 w 111"/>
              <a:gd name="T3" fmla="*/ 0 h 90"/>
              <a:gd name="T4" fmla="*/ 0 w 111"/>
              <a:gd name="T5" fmla="*/ 53061 h 90"/>
              <a:gd name="T6" fmla="*/ 0 w 111"/>
              <a:gd name="T7" fmla="*/ 201073 h 90"/>
              <a:gd name="T8" fmla="*/ 50134 w 111"/>
              <a:gd name="T9" fmla="*/ 251341 h 90"/>
              <a:gd name="T10" fmla="*/ 256242 w 111"/>
              <a:gd name="T11" fmla="*/ 251341 h 90"/>
              <a:gd name="T12" fmla="*/ 309161 w 111"/>
              <a:gd name="T13" fmla="*/ 201073 h 90"/>
              <a:gd name="T14" fmla="*/ 309161 w 111"/>
              <a:gd name="T15" fmla="*/ 53061 h 90"/>
              <a:gd name="T16" fmla="*/ 256242 w 111"/>
              <a:gd name="T17" fmla="*/ 0 h 90"/>
              <a:gd name="T18" fmla="*/ 211678 w 111"/>
              <a:gd name="T19" fmla="*/ 198280 h 90"/>
              <a:gd name="T20" fmla="*/ 203322 w 111"/>
              <a:gd name="T21" fmla="*/ 203865 h 90"/>
              <a:gd name="T22" fmla="*/ 47349 w 111"/>
              <a:gd name="T23" fmla="*/ 203865 h 90"/>
              <a:gd name="T24" fmla="*/ 38993 w 111"/>
              <a:gd name="T25" fmla="*/ 198280 h 90"/>
              <a:gd name="T26" fmla="*/ 38993 w 111"/>
              <a:gd name="T27" fmla="*/ 195487 h 90"/>
              <a:gd name="T28" fmla="*/ 38993 w 111"/>
              <a:gd name="T29" fmla="*/ 189902 h 90"/>
              <a:gd name="T30" fmla="*/ 97483 w 111"/>
              <a:gd name="T31" fmla="*/ 75402 h 90"/>
              <a:gd name="T32" fmla="*/ 105839 w 111"/>
              <a:gd name="T33" fmla="*/ 69817 h 90"/>
              <a:gd name="T34" fmla="*/ 105839 w 111"/>
              <a:gd name="T35" fmla="*/ 69817 h 90"/>
              <a:gd name="T36" fmla="*/ 114195 w 111"/>
              <a:gd name="T37" fmla="*/ 72610 h 90"/>
              <a:gd name="T38" fmla="*/ 144832 w 111"/>
              <a:gd name="T39" fmla="*/ 120085 h 90"/>
              <a:gd name="T40" fmla="*/ 155973 w 111"/>
              <a:gd name="T41" fmla="*/ 108914 h 90"/>
              <a:gd name="T42" fmla="*/ 164329 w 111"/>
              <a:gd name="T43" fmla="*/ 106122 h 90"/>
              <a:gd name="T44" fmla="*/ 164329 w 111"/>
              <a:gd name="T45" fmla="*/ 108914 h 90"/>
              <a:gd name="T46" fmla="*/ 172685 w 111"/>
              <a:gd name="T47" fmla="*/ 111707 h 90"/>
              <a:gd name="T48" fmla="*/ 211678 w 111"/>
              <a:gd name="T49" fmla="*/ 189902 h 90"/>
              <a:gd name="T50" fmla="*/ 211678 w 111"/>
              <a:gd name="T51" fmla="*/ 195487 h 90"/>
              <a:gd name="T52" fmla="*/ 211678 w 111"/>
              <a:gd name="T53" fmla="*/ 198280 h 90"/>
              <a:gd name="T54" fmla="*/ 231174 w 111"/>
              <a:gd name="T55" fmla="*/ 125671 h 90"/>
              <a:gd name="T56" fmla="*/ 192181 w 111"/>
              <a:gd name="T57" fmla="*/ 89366 h 90"/>
              <a:gd name="T58" fmla="*/ 231174 w 111"/>
              <a:gd name="T59" fmla="*/ 50268 h 90"/>
              <a:gd name="T60" fmla="*/ 270168 w 111"/>
              <a:gd name="T61" fmla="*/ 89366 h 90"/>
              <a:gd name="T62" fmla="*/ 231174 w 111"/>
              <a:gd name="T63" fmla="*/ 125671 h 9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1" h="90">
                <a:moveTo>
                  <a:pt x="92" y="0"/>
                </a:moveTo>
                <a:cubicBezTo>
                  <a:pt x="18" y="0"/>
                  <a:pt x="18" y="0"/>
                  <a:pt x="18" y="0"/>
                </a:cubicBezTo>
                <a:cubicBezTo>
                  <a:pt x="8" y="0"/>
                  <a:pt x="0" y="9"/>
                  <a:pt x="0" y="19"/>
                </a:cubicBezTo>
                <a:cubicBezTo>
                  <a:pt x="0" y="72"/>
                  <a:pt x="0" y="72"/>
                  <a:pt x="0" y="72"/>
                </a:cubicBezTo>
                <a:cubicBezTo>
                  <a:pt x="0" y="82"/>
                  <a:pt x="8" y="90"/>
                  <a:pt x="18" y="90"/>
                </a:cubicBezTo>
                <a:cubicBezTo>
                  <a:pt x="92" y="90"/>
                  <a:pt x="92" y="90"/>
                  <a:pt x="92" y="90"/>
                </a:cubicBezTo>
                <a:cubicBezTo>
                  <a:pt x="102" y="90"/>
                  <a:pt x="111" y="82"/>
                  <a:pt x="111" y="72"/>
                </a:cubicBezTo>
                <a:cubicBezTo>
                  <a:pt x="111" y="19"/>
                  <a:pt x="111" y="19"/>
                  <a:pt x="111" y="19"/>
                </a:cubicBezTo>
                <a:cubicBezTo>
                  <a:pt x="111" y="9"/>
                  <a:pt x="102" y="0"/>
                  <a:pt x="92" y="0"/>
                </a:cubicBezTo>
                <a:close/>
                <a:moveTo>
                  <a:pt x="76" y="71"/>
                </a:moveTo>
                <a:cubicBezTo>
                  <a:pt x="75" y="72"/>
                  <a:pt x="74" y="73"/>
                  <a:pt x="73" y="73"/>
                </a:cubicBezTo>
                <a:cubicBezTo>
                  <a:pt x="17" y="73"/>
                  <a:pt x="17" y="73"/>
                  <a:pt x="17" y="73"/>
                </a:cubicBezTo>
                <a:cubicBezTo>
                  <a:pt x="16" y="73"/>
                  <a:pt x="15" y="72"/>
                  <a:pt x="14" y="71"/>
                </a:cubicBezTo>
                <a:cubicBezTo>
                  <a:pt x="14" y="71"/>
                  <a:pt x="14" y="70"/>
                  <a:pt x="14" y="70"/>
                </a:cubicBezTo>
                <a:cubicBezTo>
                  <a:pt x="14" y="69"/>
                  <a:pt x="14" y="69"/>
                  <a:pt x="14" y="68"/>
                </a:cubicBezTo>
                <a:cubicBezTo>
                  <a:pt x="35" y="27"/>
                  <a:pt x="35" y="27"/>
                  <a:pt x="35" y="27"/>
                </a:cubicBezTo>
                <a:cubicBezTo>
                  <a:pt x="35" y="25"/>
                  <a:pt x="37" y="25"/>
                  <a:pt x="38" y="25"/>
                </a:cubicBezTo>
                <a:cubicBezTo>
                  <a:pt x="38" y="25"/>
                  <a:pt x="38" y="25"/>
                  <a:pt x="38" y="25"/>
                </a:cubicBezTo>
                <a:cubicBezTo>
                  <a:pt x="39" y="25"/>
                  <a:pt x="40" y="25"/>
                  <a:pt x="41" y="26"/>
                </a:cubicBezTo>
                <a:cubicBezTo>
                  <a:pt x="52" y="43"/>
                  <a:pt x="52" y="43"/>
                  <a:pt x="52" y="43"/>
                </a:cubicBezTo>
                <a:cubicBezTo>
                  <a:pt x="56" y="39"/>
                  <a:pt x="56" y="39"/>
                  <a:pt x="56" y="39"/>
                </a:cubicBezTo>
                <a:cubicBezTo>
                  <a:pt x="57" y="39"/>
                  <a:pt x="58" y="38"/>
                  <a:pt x="59" y="38"/>
                </a:cubicBezTo>
                <a:cubicBezTo>
                  <a:pt x="59" y="38"/>
                  <a:pt x="59" y="38"/>
                  <a:pt x="59" y="39"/>
                </a:cubicBezTo>
                <a:cubicBezTo>
                  <a:pt x="60" y="39"/>
                  <a:pt x="61" y="39"/>
                  <a:pt x="62" y="40"/>
                </a:cubicBezTo>
                <a:cubicBezTo>
                  <a:pt x="76" y="68"/>
                  <a:pt x="76" y="68"/>
                  <a:pt x="76" y="68"/>
                </a:cubicBezTo>
                <a:cubicBezTo>
                  <a:pt x="76" y="69"/>
                  <a:pt x="76" y="69"/>
                  <a:pt x="76" y="70"/>
                </a:cubicBezTo>
                <a:cubicBezTo>
                  <a:pt x="76" y="70"/>
                  <a:pt x="76" y="71"/>
                  <a:pt x="76" y="71"/>
                </a:cubicBezTo>
                <a:close/>
                <a:moveTo>
                  <a:pt x="83" y="45"/>
                </a:moveTo>
                <a:cubicBezTo>
                  <a:pt x="75" y="45"/>
                  <a:pt x="69" y="39"/>
                  <a:pt x="69" y="32"/>
                </a:cubicBezTo>
                <a:cubicBezTo>
                  <a:pt x="69" y="24"/>
                  <a:pt x="75" y="18"/>
                  <a:pt x="83" y="18"/>
                </a:cubicBezTo>
                <a:cubicBezTo>
                  <a:pt x="91" y="18"/>
                  <a:pt x="97" y="24"/>
                  <a:pt x="97" y="32"/>
                </a:cubicBezTo>
                <a:cubicBezTo>
                  <a:pt x="97" y="39"/>
                  <a:pt x="91" y="45"/>
                  <a:pt x="83"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9" name="Group 28"/>
          <p:cNvGrpSpPr/>
          <p:nvPr/>
        </p:nvGrpSpPr>
        <p:grpSpPr>
          <a:xfrm>
            <a:off x="7552581" y="3088280"/>
            <a:ext cx="296691" cy="332145"/>
            <a:chOff x="3292475" y="2798763"/>
            <a:chExt cx="452438" cy="484187"/>
          </a:xfrm>
          <a:solidFill>
            <a:schemeClr val="bg1"/>
          </a:solidFill>
        </p:grpSpPr>
        <p:sp>
          <p:nvSpPr>
            <p:cNvPr id="30" name="Rectangle 29"/>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Rectangle 30"/>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4" name="Group 33"/>
          <p:cNvGrpSpPr/>
          <p:nvPr/>
        </p:nvGrpSpPr>
        <p:grpSpPr>
          <a:xfrm>
            <a:off x="1356441" y="2495550"/>
            <a:ext cx="296691" cy="332145"/>
            <a:chOff x="3292475" y="2798763"/>
            <a:chExt cx="452438" cy="484187"/>
          </a:xfrm>
          <a:solidFill>
            <a:schemeClr val="bg1"/>
          </a:solidFill>
        </p:grpSpPr>
        <p:sp>
          <p:nvSpPr>
            <p:cNvPr id="35" name="Rectangle 34"/>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Rectangle 35"/>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9" name="TextBox 38"/>
          <p:cNvSpPr txBox="1"/>
          <p:nvPr/>
        </p:nvSpPr>
        <p:spPr>
          <a:xfrm>
            <a:off x="2003425" y="1536700"/>
            <a:ext cx="552450" cy="369888"/>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17k.</a:t>
            </a:r>
          </a:p>
        </p:txBody>
      </p:sp>
      <p:sp>
        <p:nvSpPr>
          <p:cNvPr id="40" name="TextBox 39"/>
          <p:cNvSpPr txBox="1"/>
          <p:nvPr/>
        </p:nvSpPr>
        <p:spPr>
          <a:xfrm>
            <a:off x="7113588" y="1785938"/>
            <a:ext cx="552450" cy="369887"/>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23k.</a:t>
            </a:r>
          </a:p>
        </p:txBody>
      </p:sp>
      <p:sp>
        <p:nvSpPr>
          <p:cNvPr id="41" name="TextBox 40"/>
          <p:cNvSpPr txBox="1"/>
          <p:nvPr/>
        </p:nvSpPr>
        <p:spPr>
          <a:xfrm>
            <a:off x="5045075" y="2482850"/>
            <a:ext cx="552450" cy="368300"/>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5M.</a:t>
            </a:r>
          </a:p>
        </p:txBody>
      </p:sp>
      <p:sp>
        <p:nvSpPr>
          <p:cNvPr id="43" name="TextBox 42"/>
          <p:cNvSpPr txBox="1"/>
          <p:nvPr/>
        </p:nvSpPr>
        <p:spPr>
          <a:xfrm>
            <a:off x="3605213" y="3068638"/>
            <a:ext cx="552450" cy="368300"/>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9M.</a:t>
            </a:r>
          </a:p>
        </p:txBody>
      </p:sp>
      <p:sp>
        <p:nvSpPr>
          <p:cNvPr id="115736" name="TextBox 4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6" name="TextBox 4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Oval 166"/>
          <p:cNvSpPr/>
          <p:nvPr/>
        </p:nvSpPr>
        <p:spPr>
          <a:xfrm>
            <a:off x="6022975" y="2008188"/>
            <a:ext cx="211138" cy="20955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6739" name="Oval 97"/>
          <p:cNvSpPr>
            <a:spLocks noChangeArrowheads="1"/>
          </p:cNvSpPr>
          <p:nvPr/>
        </p:nvSpPr>
        <p:spPr bwMode="auto">
          <a:xfrm>
            <a:off x="6435725" y="3397250"/>
            <a:ext cx="657225" cy="649288"/>
          </a:xfrm>
          <a:prstGeom prst="ellipse">
            <a:avLst/>
          </a:pr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0" name="Oval 97"/>
          <p:cNvSpPr>
            <a:spLocks noChangeArrowheads="1"/>
          </p:cNvSpPr>
          <p:nvPr/>
        </p:nvSpPr>
        <p:spPr bwMode="auto">
          <a:xfrm>
            <a:off x="6335713" y="2581275"/>
            <a:ext cx="719137" cy="709613"/>
          </a:xfrm>
          <a:prstGeom prst="ellipse">
            <a:avLst/>
          </a:pr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1" name="Oval 97"/>
          <p:cNvSpPr>
            <a:spLocks noChangeArrowheads="1"/>
          </p:cNvSpPr>
          <p:nvPr/>
        </p:nvSpPr>
        <p:spPr bwMode="auto">
          <a:xfrm>
            <a:off x="7010400" y="3094038"/>
            <a:ext cx="501650" cy="493712"/>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2" name="Oval 97"/>
          <p:cNvSpPr>
            <a:spLocks noChangeArrowheads="1"/>
          </p:cNvSpPr>
          <p:nvPr/>
        </p:nvSpPr>
        <p:spPr bwMode="auto">
          <a:xfrm>
            <a:off x="7083425" y="2382838"/>
            <a:ext cx="574675" cy="566737"/>
          </a:xfrm>
          <a:prstGeom prst="ellipse">
            <a:avLst/>
          </a:pr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3" name="Oval 97"/>
          <p:cNvSpPr>
            <a:spLocks noChangeArrowheads="1"/>
          </p:cNvSpPr>
          <p:nvPr/>
        </p:nvSpPr>
        <p:spPr bwMode="auto">
          <a:xfrm>
            <a:off x="5156200" y="1731963"/>
            <a:ext cx="501650" cy="493712"/>
          </a:xfrm>
          <a:prstGeom prst="ellipse">
            <a:avLst/>
          </a:pr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4" name="Oval 97"/>
          <p:cNvSpPr>
            <a:spLocks noChangeArrowheads="1"/>
          </p:cNvSpPr>
          <p:nvPr/>
        </p:nvSpPr>
        <p:spPr bwMode="auto">
          <a:xfrm>
            <a:off x="5521325" y="2230438"/>
            <a:ext cx="644525" cy="635000"/>
          </a:xfrm>
          <a:prstGeom prst="ellipse">
            <a:avLst/>
          </a:pr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45" name="Oval 97"/>
          <p:cNvSpPr>
            <a:spLocks noChangeArrowheads="1"/>
          </p:cNvSpPr>
          <p:nvPr/>
        </p:nvSpPr>
        <p:spPr bwMode="auto">
          <a:xfrm>
            <a:off x="6561138" y="1533525"/>
            <a:ext cx="644525" cy="636588"/>
          </a:xfrm>
          <a:prstGeom prst="ellipse">
            <a:avLst/>
          </a:pr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62" name="Oval 161"/>
          <p:cNvSpPr/>
          <p:nvPr/>
        </p:nvSpPr>
        <p:spPr>
          <a:xfrm>
            <a:off x="7399338" y="1924050"/>
            <a:ext cx="360362" cy="35877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5" name="Oval 164"/>
          <p:cNvSpPr/>
          <p:nvPr/>
        </p:nvSpPr>
        <p:spPr>
          <a:xfrm>
            <a:off x="6280150" y="636588"/>
            <a:ext cx="260350" cy="26035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3" name="Oval 162"/>
          <p:cNvSpPr/>
          <p:nvPr/>
        </p:nvSpPr>
        <p:spPr>
          <a:xfrm>
            <a:off x="5029200" y="1146175"/>
            <a:ext cx="358775" cy="35877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9" name="Oval 148"/>
          <p:cNvSpPr/>
          <p:nvPr/>
        </p:nvSpPr>
        <p:spPr>
          <a:xfrm>
            <a:off x="5221288" y="782638"/>
            <a:ext cx="319087" cy="317500"/>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0" name="Oval 149"/>
          <p:cNvSpPr/>
          <p:nvPr/>
        </p:nvSpPr>
        <p:spPr>
          <a:xfrm>
            <a:off x="7764463" y="2268538"/>
            <a:ext cx="317500" cy="3175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1" name="Oval 150"/>
          <p:cNvSpPr/>
          <p:nvPr/>
        </p:nvSpPr>
        <p:spPr>
          <a:xfrm>
            <a:off x="7078663" y="1252538"/>
            <a:ext cx="317500" cy="319087"/>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6752" name="Freeform 24"/>
          <p:cNvSpPr>
            <a:spLocks noEditPoints="1"/>
          </p:cNvSpPr>
          <p:nvPr/>
        </p:nvSpPr>
        <p:spPr bwMode="auto">
          <a:xfrm>
            <a:off x="4313238" y="654050"/>
            <a:ext cx="4127500" cy="4508500"/>
          </a:xfrm>
          <a:custGeom>
            <a:avLst/>
            <a:gdLst>
              <a:gd name="T0" fmla="*/ 4038095 w 506"/>
              <a:gd name="T1" fmla="*/ 2470220 h 553"/>
              <a:gd name="T2" fmla="*/ 4046252 w 506"/>
              <a:gd name="T3" fmla="*/ 2470220 h 553"/>
              <a:gd name="T4" fmla="*/ 3785204 w 506"/>
              <a:gd name="T5" fmla="*/ 2470220 h 553"/>
              <a:gd name="T6" fmla="*/ 3197845 w 506"/>
              <a:gd name="T7" fmla="*/ 2894153 h 553"/>
              <a:gd name="T8" fmla="*/ 2178124 w 506"/>
              <a:gd name="T9" fmla="*/ 3530051 h 553"/>
              <a:gd name="T10" fmla="*/ 1974180 w 506"/>
              <a:gd name="T11" fmla="*/ 2046288 h 553"/>
              <a:gd name="T12" fmla="*/ 1990495 w 506"/>
              <a:gd name="T13" fmla="*/ 1915847 h 553"/>
              <a:gd name="T14" fmla="*/ 2781798 w 506"/>
              <a:gd name="T15" fmla="*/ 1606051 h 553"/>
              <a:gd name="T16" fmla="*/ 2806272 w 506"/>
              <a:gd name="T17" fmla="*/ 1581593 h 553"/>
              <a:gd name="T18" fmla="*/ 2806272 w 506"/>
              <a:gd name="T19" fmla="*/ 1581593 h 553"/>
              <a:gd name="T20" fmla="*/ 3042847 w 506"/>
              <a:gd name="T21" fmla="*/ 1222881 h 553"/>
              <a:gd name="T22" fmla="*/ 3589417 w 506"/>
              <a:gd name="T23" fmla="*/ 790797 h 553"/>
              <a:gd name="T24" fmla="*/ 3858624 w 506"/>
              <a:gd name="T25" fmla="*/ 790797 h 553"/>
              <a:gd name="T26" fmla="*/ 3589417 w 506"/>
              <a:gd name="T27" fmla="*/ 790797 h 553"/>
              <a:gd name="T28" fmla="*/ 3589417 w 506"/>
              <a:gd name="T29" fmla="*/ 790797 h 553"/>
              <a:gd name="T30" fmla="*/ 3002058 w 506"/>
              <a:gd name="T31" fmla="*/ 1222881 h 553"/>
              <a:gd name="T32" fmla="*/ 1998653 w 506"/>
              <a:gd name="T33" fmla="*/ 1850627 h 553"/>
              <a:gd name="T34" fmla="*/ 2879692 w 506"/>
              <a:gd name="T35" fmla="*/ 0 h 553"/>
              <a:gd name="T36" fmla="*/ 2186282 w 506"/>
              <a:gd name="T37" fmla="*/ 1084288 h 553"/>
              <a:gd name="T38" fmla="*/ 2169966 w 506"/>
              <a:gd name="T39" fmla="*/ 1108746 h 553"/>
              <a:gd name="T40" fmla="*/ 1892602 w 506"/>
              <a:gd name="T41" fmla="*/ 2266407 h 553"/>
              <a:gd name="T42" fmla="*/ 1900760 w 506"/>
              <a:gd name="T43" fmla="*/ 2462068 h 553"/>
              <a:gd name="T44" fmla="*/ 987090 w 506"/>
              <a:gd name="T45" fmla="*/ 1891390 h 553"/>
              <a:gd name="T46" fmla="*/ 375257 w 506"/>
              <a:gd name="T47" fmla="*/ 1076136 h 553"/>
              <a:gd name="T48" fmla="*/ 146840 w 506"/>
              <a:gd name="T49" fmla="*/ 1067983 h 553"/>
              <a:gd name="T50" fmla="*/ 375257 w 506"/>
              <a:gd name="T51" fmla="*/ 1076136 h 553"/>
              <a:gd name="T52" fmla="*/ 726041 w 506"/>
              <a:gd name="T53" fmla="*/ 1459305 h 553"/>
              <a:gd name="T54" fmla="*/ 978932 w 506"/>
              <a:gd name="T55" fmla="*/ 1964763 h 553"/>
              <a:gd name="T56" fmla="*/ 0 w 506"/>
              <a:gd name="T57" fmla="*/ 1809864 h 553"/>
              <a:gd name="T58" fmla="*/ 1019721 w 506"/>
              <a:gd name="T59" fmla="*/ 2013678 h 553"/>
              <a:gd name="T60" fmla="*/ 1908917 w 506"/>
              <a:gd name="T61" fmla="*/ 2584356 h 553"/>
              <a:gd name="T62" fmla="*/ 1957864 w 506"/>
              <a:gd name="T63" fmla="*/ 3415915 h 553"/>
              <a:gd name="T64" fmla="*/ 1949706 w 506"/>
              <a:gd name="T65" fmla="*/ 3570814 h 553"/>
              <a:gd name="T66" fmla="*/ 1174718 w 506"/>
              <a:gd name="T67" fmla="*/ 3220254 h 553"/>
              <a:gd name="T68" fmla="*/ 644464 w 506"/>
              <a:gd name="T69" fmla="*/ 2731102 h 553"/>
              <a:gd name="T70" fmla="*/ 611833 w 506"/>
              <a:gd name="T71" fmla="*/ 2731102 h 553"/>
              <a:gd name="T72" fmla="*/ 464993 w 506"/>
              <a:gd name="T73" fmla="*/ 2731102 h 553"/>
              <a:gd name="T74" fmla="*/ 660779 w 506"/>
              <a:gd name="T75" fmla="*/ 2739254 h 553"/>
              <a:gd name="T76" fmla="*/ 946301 w 506"/>
              <a:gd name="T77" fmla="*/ 2967525 h 553"/>
              <a:gd name="T78" fmla="*/ 1949706 w 506"/>
              <a:gd name="T79" fmla="*/ 3636034 h 553"/>
              <a:gd name="T80" fmla="*/ 1704973 w 506"/>
              <a:gd name="T81" fmla="*/ 4508356 h 553"/>
              <a:gd name="T82" fmla="*/ 2414699 w 506"/>
              <a:gd name="T83" fmla="*/ 4492051 h 553"/>
              <a:gd name="T84" fmla="*/ 2186282 w 506"/>
              <a:gd name="T85" fmla="*/ 3595271 h 553"/>
              <a:gd name="T86" fmla="*/ 2977585 w 506"/>
              <a:gd name="T87" fmla="*/ 3285475 h 553"/>
              <a:gd name="T88" fmla="*/ 2977585 w 506"/>
              <a:gd name="T89" fmla="*/ 3285475 h 553"/>
              <a:gd name="T90" fmla="*/ 3002058 w 506"/>
              <a:gd name="T91" fmla="*/ 3261017 h 553"/>
              <a:gd name="T92" fmla="*/ 3002058 w 506"/>
              <a:gd name="T93" fmla="*/ 3261017 h 553"/>
              <a:gd name="T94" fmla="*/ 3246791 w 506"/>
              <a:gd name="T95" fmla="*/ 2902305 h 553"/>
              <a:gd name="T96" fmla="*/ 3777046 w 506"/>
              <a:gd name="T97" fmla="*/ 2470220 h 553"/>
              <a:gd name="T98" fmla="*/ 4046252 w 506"/>
              <a:gd name="T99" fmla="*/ 2470220 h 553"/>
              <a:gd name="T100" fmla="*/ 4127830 w 506"/>
              <a:gd name="T101" fmla="*/ 2494678 h 553"/>
              <a:gd name="T102" fmla="*/ 4038095 w 506"/>
              <a:gd name="T103" fmla="*/ 2470220 h 553"/>
              <a:gd name="T104" fmla="*/ 1998653 w 506"/>
              <a:gd name="T105" fmla="*/ 1850627 h 553"/>
              <a:gd name="T106" fmla="*/ 1990495 w 506"/>
              <a:gd name="T107" fmla="*/ 1907695 h 553"/>
              <a:gd name="T108" fmla="*/ 1998653 w 506"/>
              <a:gd name="T109" fmla="*/ 1850627 h 55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06" h="553">
                <a:moveTo>
                  <a:pt x="495" y="303"/>
                </a:moveTo>
                <a:cubicBezTo>
                  <a:pt x="496" y="303"/>
                  <a:pt x="496" y="303"/>
                  <a:pt x="496" y="303"/>
                </a:cubicBezTo>
                <a:cubicBezTo>
                  <a:pt x="484" y="302"/>
                  <a:pt x="473" y="301"/>
                  <a:pt x="464" y="303"/>
                </a:cubicBezTo>
                <a:cubicBezTo>
                  <a:pt x="438" y="306"/>
                  <a:pt x="409" y="318"/>
                  <a:pt x="392" y="355"/>
                </a:cubicBezTo>
                <a:cubicBezTo>
                  <a:pt x="392" y="355"/>
                  <a:pt x="367" y="420"/>
                  <a:pt x="267" y="433"/>
                </a:cubicBezTo>
                <a:cubicBezTo>
                  <a:pt x="254" y="373"/>
                  <a:pt x="244" y="312"/>
                  <a:pt x="242" y="251"/>
                </a:cubicBezTo>
                <a:cubicBezTo>
                  <a:pt x="242" y="245"/>
                  <a:pt x="243" y="240"/>
                  <a:pt x="244" y="235"/>
                </a:cubicBezTo>
                <a:cubicBezTo>
                  <a:pt x="244" y="235"/>
                  <a:pt x="298" y="238"/>
                  <a:pt x="341" y="197"/>
                </a:cubicBezTo>
                <a:cubicBezTo>
                  <a:pt x="341" y="197"/>
                  <a:pt x="426" y="184"/>
                  <a:pt x="344" y="194"/>
                </a:cubicBezTo>
                <a:cubicBezTo>
                  <a:pt x="344" y="194"/>
                  <a:pt x="344" y="194"/>
                  <a:pt x="344" y="194"/>
                </a:cubicBezTo>
                <a:cubicBezTo>
                  <a:pt x="355" y="183"/>
                  <a:pt x="365" y="168"/>
                  <a:pt x="373" y="150"/>
                </a:cubicBezTo>
                <a:cubicBezTo>
                  <a:pt x="373" y="150"/>
                  <a:pt x="389" y="105"/>
                  <a:pt x="440" y="97"/>
                </a:cubicBezTo>
                <a:cubicBezTo>
                  <a:pt x="453" y="95"/>
                  <a:pt x="465" y="96"/>
                  <a:pt x="473" y="97"/>
                </a:cubicBezTo>
                <a:cubicBezTo>
                  <a:pt x="461" y="95"/>
                  <a:pt x="450" y="95"/>
                  <a:pt x="440" y="97"/>
                </a:cubicBezTo>
                <a:cubicBezTo>
                  <a:pt x="440" y="97"/>
                  <a:pt x="440" y="97"/>
                  <a:pt x="440" y="97"/>
                </a:cubicBezTo>
                <a:cubicBezTo>
                  <a:pt x="415" y="100"/>
                  <a:pt x="385" y="112"/>
                  <a:pt x="368" y="150"/>
                </a:cubicBezTo>
                <a:cubicBezTo>
                  <a:pt x="368" y="150"/>
                  <a:pt x="346" y="214"/>
                  <a:pt x="245" y="227"/>
                </a:cubicBezTo>
                <a:cubicBezTo>
                  <a:pt x="259" y="146"/>
                  <a:pt x="304" y="62"/>
                  <a:pt x="353" y="0"/>
                </a:cubicBezTo>
                <a:cubicBezTo>
                  <a:pt x="322" y="39"/>
                  <a:pt x="291" y="85"/>
                  <a:pt x="268" y="133"/>
                </a:cubicBezTo>
                <a:cubicBezTo>
                  <a:pt x="243" y="91"/>
                  <a:pt x="266" y="136"/>
                  <a:pt x="266" y="136"/>
                </a:cubicBezTo>
                <a:cubicBezTo>
                  <a:pt x="245" y="182"/>
                  <a:pt x="231" y="230"/>
                  <a:pt x="232" y="278"/>
                </a:cubicBezTo>
                <a:cubicBezTo>
                  <a:pt x="232" y="286"/>
                  <a:pt x="232" y="294"/>
                  <a:pt x="233" y="302"/>
                </a:cubicBezTo>
                <a:cubicBezTo>
                  <a:pt x="233" y="302"/>
                  <a:pt x="183" y="298"/>
                  <a:pt x="121" y="232"/>
                </a:cubicBezTo>
                <a:cubicBezTo>
                  <a:pt x="92" y="195"/>
                  <a:pt x="90" y="143"/>
                  <a:pt x="46" y="132"/>
                </a:cubicBezTo>
                <a:cubicBezTo>
                  <a:pt x="38" y="130"/>
                  <a:pt x="28" y="129"/>
                  <a:pt x="18" y="131"/>
                </a:cubicBezTo>
                <a:cubicBezTo>
                  <a:pt x="29" y="130"/>
                  <a:pt x="38" y="130"/>
                  <a:pt x="46" y="132"/>
                </a:cubicBezTo>
                <a:cubicBezTo>
                  <a:pt x="65" y="138"/>
                  <a:pt x="80" y="155"/>
                  <a:pt x="89" y="179"/>
                </a:cubicBezTo>
                <a:cubicBezTo>
                  <a:pt x="89" y="179"/>
                  <a:pt x="93" y="208"/>
                  <a:pt x="120" y="241"/>
                </a:cubicBezTo>
                <a:cubicBezTo>
                  <a:pt x="112" y="244"/>
                  <a:pt x="53" y="263"/>
                  <a:pt x="0" y="222"/>
                </a:cubicBezTo>
                <a:cubicBezTo>
                  <a:pt x="0" y="222"/>
                  <a:pt x="52" y="267"/>
                  <a:pt x="125" y="247"/>
                </a:cubicBezTo>
                <a:cubicBezTo>
                  <a:pt x="146" y="272"/>
                  <a:pt x="180" y="299"/>
                  <a:pt x="234" y="317"/>
                </a:cubicBezTo>
                <a:cubicBezTo>
                  <a:pt x="237" y="351"/>
                  <a:pt x="242" y="385"/>
                  <a:pt x="240" y="419"/>
                </a:cubicBezTo>
                <a:cubicBezTo>
                  <a:pt x="240" y="426"/>
                  <a:pt x="240" y="432"/>
                  <a:pt x="239" y="438"/>
                </a:cubicBezTo>
                <a:cubicBezTo>
                  <a:pt x="233" y="437"/>
                  <a:pt x="193" y="432"/>
                  <a:pt x="144" y="395"/>
                </a:cubicBezTo>
                <a:cubicBezTo>
                  <a:pt x="119" y="373"/>
                  <a:pt x="117" y="341"/>
                  <a:pt x="79" y="335"/>
                </a:cubicBezTo>
                <a:cubicBezTo>
                  <a:pt x="79" y="335"/>
                  <a:pt x="77" y="335"/>
                  <a:pt x="75" y="335"/>
                </a:cubicBezTo>
                <a:cubicBezTo>
                  <a:pt x="70" y="335"/>
                  <a:pt x="63" y="334"/>
                  <a:pt x="57" y="335"/>
                </a:cubicBezTo>
                <a:cubicBezTo>
                  <a:pt x="66" y="334"/>
                  <a:pt x="74" y="335"/>
                  <a:pt x="81" y="336"/>
                </a:cubicBezTo>
                <a:cubicBezTo>
                  <a:pt x="97" y="340"/>
                  <a:pt x="109" y="350"/>
                  <a:pt x="116" y="364"/>
                </a:cubicBezTo>
                <a:cubicBezTo>
                  <a:pt x="116" y="364"/>
                  <a:pt x="128" y="419"/>
                  <a:pt x="239" y="446"/>
                </a:cubicBezTo>
                <a:cubicBezTo>
                  <a:pt x="236" y="489"/>
                  <a:pt x="230" y="502"/>
                  <a:pt x="209" y="553"/>
                </a:cubicBezTo>
                <a:cubicBezTo>
                  <a:pt x="209" y="553"/>
                  <a:pt x="220" y="551"/>
                  <a:pt x="296" y="551"/>
                </a:cubicBezTo>
                <a:cubicBezTo>
                  <a:pt x="286" y="515"/>
                  <a:pt x="277" y="478"/>
                  <a:pt x="268" y="441"/>
                </a:cubicBezTo>
                <a:cubicBezTo>
                  <a:pt x="273" y="441"/>
                  <a:pt x="324" y="442"/>
                  <a:pt x="365" y="403"/>
                </a:cubicBezTo>
                <a:cubicBezTo>
                  <a:pt x="365" y="403"/>
                  <a:pt x="365" y="403"/>
                  <a:pt x="365" y="403"/>
                </a:cubicBezTo>
                <a:cubicBezTo>
                  <a:pt x="365" y="403"/>
                  <a:pt x="451" y="390"/>
                  <a:pt x="368" y="400"/>
                </a:cubicBezTo>
                <a:cubicBezTo>
                  <a:pt x="368" y="400"/>
                  <a:pt x="368" y="400"/>
                  <a:pt x="368" y="400"/>
                </a:cubicBezTo>
                <a:cubicBezTo>
                  <a:pt x="379" y="389"/>
                  <a:pt x="389" y="374"/>
                  <a:pt x="398" y="356"/>
                </a:cubicBezTo>
                <a:cubicBezTo>
                  <a:pt x="398" y="356"/>
                  <a:pt x="413" y="311"/>
                  <a:pt x="463" y="303"/>
                </a:cubicBezTo>
                <a:cubicBezTo>
                  <a:pt x="476" y="301"/>
                  <a:pt x="488" y="302"/>
                  <a:pt x="496" y="303"/>
                </a:cubicBezTo>
                <a:cubicBezTo>
                  <a:pt x="499" y="304"/>
                  <a:pt x="502" y="305"/>
                  <a:pt x="506" y="306"/>
                </a:cubicBezTo>
                <a:cubicBezTo>
                  <a:pt x="506" y="306"/>
                  <a:pt x="502" y="304"/>
                  <a:pt x="495" y="303"/>
                </a:cubicBezTo>
                <a:moveTo>
                  <a:pt x="245" y="227"/>
                </a:moveTo>
                <a:cubicBezTo>
                  <a:pt x="244" y="234"/>
                  <a:pt x="244" y="234"/>
                  <a:pt x="244" y="234"/>
                </a:cubicBezTo>
                <a:cubicBezTo>
                  <a:pt x="244" y="232"/>
                  <a:pt x="245" y="229"/>
                  <a:pt x="245" y="227"/>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3" name="Freeform 29"/>
          <p:cNvSpPr>
            <a:spLocks noEditPoints="1"/>
          </p:cNvSpPr>
          <p:nvPr/>
        </p:nvSpPr>
        <p:spPr bwMode="auto">
          <a:xfrm>
            <a:off x="4640263" y="1387475"/>
            <a:ext cx="171450" cy="17463"/>
          </a:xfrm>
          <a:custGeom>
            <a:avLst/>
            <a:gdLst>
              <a:gd name="T0" fmla="*/ 170687 w 21"/>
              <a:gd name="T1" fmla="*/ 17226 h 2"/>
              <a:gd name="T2" fmla="*/ 170687 w 21"/>
              <a:gd name="T3" fmla="*/ 17226 h 2"/>
              <a:gd name="T4" fmla="*/ 162559 w 21"/>
              <a:gd name="T5" fmla="*/ 17226 h 2"/>
              <a:gd name="T6" fmla="*/ 162559 w 21"/>
              <a:gd name="T7" fmla="*/ 17226 h 2"/>
              <a:gd name="T8" fmla="*/ 154431 w 21"/>
              <a:gd name="T9" fmla="*/ 17226 h 2"/>
              <a:gd name="T10" fmla="*/ 154431 w 21"/>
              <a:gd name="T11" fmla="*/ 17226 h 2"/>
              <a:gd name="T12" fmla="*/ 154431 w 21"/>
              <a:gd name="T13" fmla="*/ 17226 h 2"/>
              <a:gd name="T14" fmla="*/ 146303 w 21"/>
              <a:gd name="T15" fmla="*/ 17226 h 2"/>
              <a:gd name="T16" fmla="*/ 146303 w 21"/>
              <a:gd name="T17" fmla="*/ 8613 h 2"/>
              <a:gd name="T18" fmla="*/ 146303 w 21"/>
              <a:gd name="T19" fmla="*/ 8613 h 2"/>
              <a:gd name="T20" fmla="*/ 146303 w 21"/>
              <a:gd name="T21" fmla="*/ 8613 h 2"/>
              <a:gd name="T22" fmla="*/ 138175 w 21"/>
              <a:gd name="T23" fmla="*/ 8613 h 2"/>
              <a:gd name="T24" fmla="*/ 138175 w 21"/>
              <a:gd name="T25" fmla="*/ 8613 h 2"/>
              <a:gd name="T26" fmla="*/ 130047 w 21"/>
              <a:gd name="T27" fmla="*/ 8613 h 2"/>
              <a:gd name="T28" fmla="*/ 130047 w 21"/>
              <a:gd name="T29" fmla="*/ 8613 h 2"/>
              <a:gd name="T30" fmla="*/ 130047 w 21"/>
              <a:gd name="T31" fmla="*/ 8613 h 2"/>
              <a:gd name="T32" fmla="*/ 130047 w 21"/>
              <a:gd name="T33" fmla="*/ 8613 h 2"/>
              <a:gd name="T34" fmla="*/ 121919 w 21"/>
              <a:gd name="T35" fmla="*/ 8613 h 2"/>
              <a:gd name="T36" fmla="*/ 121919 w 21"/>
              <a:gd name="T37" fmla="*/ 8613 h 2"/>
              <a:gd name="T38" fmla="*/ 113791 w 21"/>
              <a:gd name="T39" fmla="*/ 8613 h 2"/>
              <a:gd name="T40" fmla="*/ 113791 w 21"/>
              <a:gd name="T41" fmla="*/ 8613 h 2"/>
              <a:gd name="T42" fmla="*/ 113791 w 21"/>
              <a:gd name="T43" fmla="*/ 8613 h 2"/>
              <a:gd name="T44" fmla="*/ 105663 w 21"/>
              <a:gd name="T45" fmla="*/ 8613 h 2"/>
              <a:gd name="T46" fmla="*/ 0 w 21"/>
              <a:gd name="T47" fmla="*/ 0 h 2"/>
              <a:gd name="T48" fmla="*/ 0 w 21"/>
              <a:gd name="T49" fmla="*/ 0 h 2"/>
              <a:gd name="T50" fmla="*/ 0 w 21"/>
              <a:gd name="T51" fmla="*/ 0 h 2"/>
              <a:gd name="T52" fmla="*/ 0 w 21"/>
              <a:gd name="T53" fmla="*/ 0 h 2"/>
              <a:gd name="T54" fmla="*/ 8128 w 21"/>
              <a:gd name="T55" fmla="*/ 0 h 2"/>
              <a:gd name="T56" fmla="*/ 8128 w 21"/>
              <a:gd name="T57" fmla="*/ 0 h 2"/>
              <a:gd name="T58" fmla="*/ 97535 w 21"/>
              <a:gd name="T59" fmla="*/ 0 h 2"/>
              <a:gd name="T60" fmla="*/ 89407 w 21"/>
              <a:gd name="T61" fmla="*/ 0 h 2"/>
              <a:gd name="T62" fmla="*/ 89407 w 21"/>
              <a:gd name="T63" fmla="*/ 0 h 2"/>
              <a:gd name="T64" fmla="*/ 89407 w 21"/>
              <a:gd name="T65" fmla="*/ 0 h 2"/>
              <a:gd name="T66" fmla="*/ 89407 w 21"/>
              <a:gd name="T67" fmla="*/ 0 h 2"/>
              <a:gd name="T68" fmla="*/ 89407 w 21"/>
              <a:gd name="T69" fmla="*/ 0 h 2"/>
              <a:gd name="T70" fmla="*/ 89407 w 21"/>
              <a:gd name="T71" fmla="*/ 0 h 2"/>
              <a:gd name="T72" fmla="*/ 89407 w 21"/>
              <a:gd name="T73" fmla="*/ 0 h 2"/>
              <a:gd name="T74" fmla="*/ 81280 w 21"/>
              <a:gd name="T75" fmla="*/ 0 h 2"/>
              <a:gd name="T76" fmla="*/ 81280 w 21"/>
              <a:gd name="T77" fmla="*/ 0 h 2"/>
              <a:gd name="T78" fmla="*/ 81280 w 21"/>
              <a:gd name="T79" fmla="*/ 0 h 2"/>
              <a:gd name="T80" fmla="*/ 81280 w 21"/>
              <a:gd name="T81" fmla="*/ 0 h 2"/>
              <a:gd name="T82" fmla="*/ 81280 w 21"/>
              <a:gd name="T83" fmla="*/ 0 h 2"/>
              <a:gd name="T84" fmla="*/ 73152 w 21"/>
              <a:gd name="T85" fmla="*/ 0 h 2"/>
              <a:gd name="T86" fmla="*/ 73152 w 21"/>
              <a:gd name="T87" fmla="*/ 0 h 2"/>
              <a:gd name="T88" fmla="*/ 73152 w 21"/>
              <a:gd name="T89" fmla="*/ 0 h 2"/>
              <a:gd name="T90" fmla="*/ 73152 w 21"/>
              <a:gd name="T91" fmla="*/ 0 h 2"/>
              <a:gd name="T92" fmla="*/ 73152 w 21"/>
              <a:gd name="T93" fmla="*/ 0 h 2"/>
              <a:gd name="T94" fmla="*/ 73152 w 21"/>
              <a:gd name="T95" fmla="*/ 0 h 2"/>
              <a:gd name="T96" fmla="*/ 73152 w 21"/>
              <a:gd name="T97" fmla="*/ 0 h 2"/>
              <a:gd name="T98" fmla="*/ 65024 w 21"/>
              <a:gd name="T99" fmla="*/ 0 h 2"/>
              <a:gd name="T100" fmla="*/ 65024 w 21"/>
              <a:gd name="T101" fmla="*/ 0 h 2"/>
              <a:gd name="T102" fmla="*/ 65024 w 21"/>
              <a:gd name="T103" fmla="*/ 0 h 2"/>
              <a:gd name="T104" fmla="*/ 65024 w 21"/>
              <a:gd name="T105" fmla="*/ 0 h 2"/>
              <a:gd name="T106" fmla="*/ 65024 w 21"/>
              <a:gd name="T107" fmla="*/ 0 h 2"/>
              <a:gd name="T108" fmla="*/ 65024 w 21"/>
              <a:gd name="T109" fmla="*/ 0 h 2"/>
              <a:gd name="T110" fmla="*/ 56896 w 21"/>
              <a:gd name="T111" fmla="*/ 0 h 2"/>
              <a:gd name="T112" fmla="*/ 56896 w 21"/>
              <a:gd name="T113" fmla="*/ 0 h 2"/>
              <a:gd name="T114" fmla="*/ 56896 w 21"/>
              <a:gd name="T115" fmla="*/ 0 h 2"/>
              <a:gd name="T116" fmla="*/ 56896 w 21"/>
              <a:gd name="T117" fmla="*/ 0 h 2"/>
              <a:gd name="T118" fmla="*/ 56896 w 21"/>
              <a:gd name="T119" fmla="*/ 0 h 2"/>
              <a:gd name="T120" fmla="*/ 56896 w 21"/>
              <a:gd name="T121" fmla="*/ 0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 h="2">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1" y="2"/>
                </a:moveTo>
                <a:cubicBezTo>
                  <a:pt x="21" y="2"/>
                  <a:pt x="21" y="2"/>
                  <a:pt x="21" y="2"/>
                </a:cubicBezTo>
                <a:cubicBezTo>
                  <a:pt x="21" y="2"/>
                  <a:pt x="21" y="2"/>
                  <a:pt x="21"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20" y="2"/>
                </a:moveTo>
                <a:cubicBezTo>
                  <a:pt x="20" y="2"/>
                  <a:pt x="20" y="2"/>
                  <a:pt x="20" y="2"/>
                </a:cubicBezTo>
                <a:cubicBezTo>
                  <a:pt x="20" y="2"/>
                  <a:pt x="20" y="2"/>
                  <a:pt x="20" y="2"/>
                </a:cubicBezTo>
                <a:moveTo>
                  <a:pt x="19" y="2"/>
                </a:moveTo>
                <a:cubicBezTo>
                  <a:pt x="20" y="2"/>
                  <a:pt x="20" y="2"/>
                  <a:pt x="20" y="2"/>
                </a:cubicBezTo>
                <a:cubicBezTo>
                  <a:pt x="20" y="2"/>
                  <a:pt x="20"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9" y="2"/>
                </a:moveTo>
                <a:cubicBezTo>
                  <a:pt x="19" y="2"/>
                  <a:pt x="19" y="2"/>
                  <a:pt x="19" y="2"/>
                </a:cubicBezTo>
                <a:cubicBezTo>
                  <a:pt x="19" y="2"/>
                  <a:pt x="19" y="2"/>
                  <a:pt x="19" y="2"/>
                </a:cubicBezTo>
                <a:moveTo>
                  <a:pt x="18" y="2"/>
                </a:moveTo>
                <a:cubicBezTo>
                  <a:pt x="18" y="2"/>
                  <a:pt x="18" y="2"/>
                  <a:pt x="18" y="2"/>
                </a:cubicBezTo>
                <a:cubicBezTo>
                  <a:pt x="18" y="2"/>
                  <a:pt x="18" y="2"/>
                  <a:pt x="18" y="2"/>
                </a:cubicBezTo>
                <a:moveTo>
                  <a:pt x="18" y="2"/>
                </a:moveTo>
                <a:cubicBezTo>
                  <a:pt x="18" y="2"/>
                  <a:pt x="18" y="2"/>
                  <a:pt x="18" y="2"/>
                </a:cubicBezTo>
                <a:cubicBezTo>
                  <a:pt x="18" y="2"/>
                  <a:pt x="18" y="2"/>
                  <a:pt x="18" y="2"/>
                </a:cubicBezTo>
                <a:moveTo>
                  <a:pt x="18" y="2"/>
                </a:moveTo>
                <a:cubicBezTo>
                  <a:pt x="18" y="2"/>
                  <a:pt x="18" y="2"/>
                  <a:pt x="18" y="2"/>
                </a:cubicBezTo>
                <a:cubicBezTo>
                  <a:pt x="18" y="2"/>
                  <a:pt x="18" y="2"/>
                  <a:pt x="18" y="2"/>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8" y="1"/>
                </a:moveTo>
                <a:cubicBezTo>
                  <a:pt x="18" y="1"/>
                  <a:pt x="18" y="1"/>
                  <a:pt x="18" y="1"/>
                </a:cubicBezTo>
                <a:cubicBezTo>
                  <a:pt x="18" y="1"/>
                  <a:pt x="18" y="1"/>
                  <a:pt x="18"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7" y="1"/>
                </a:moveTo>
                <a:cubicBezTo>
                  <a:pt x="17" y="1"/>
                  <a:pt x="17" y="1"/>
                  <a:pt x="17" y="1"/>
                </a:cubicBezTo>
                <a:cubicBezTo>
                  <a:pt x="17" y="1"/>
                  <a:pt x="17" y="1"/>
                  <a:pt x="17"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6" y="1"/>
                </a:moveTo>
                <a:cubicBezTo>
                  <a:pt x="16" y="1"/>
                  <a:pt x="16" y="1"/>
                  <a:pt x="16" y="1"/>
                </a:cubicBezTo>
                <a:cubicBezTo>
                  <a:pt x="16" y="1"/>
                  <a:pt x="16" y="1"/>
                  <a:pt x="16" y="1"/>
                </a:cubicBezTo>
                <a:moveTo>
                  <a:pt x="15" y="1"/>
                </a:moveTo>
                <a:cubicBezTo>
                  <a:pt x="15" y="1"/>
                  <a:pt x="16" y="1"/>
                  <a:pt x="16" y="1"/>
                </a:cubicBezTo>
                <a:cubicBezTo>
                  <a:pt x="16"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5" y="1"/>
                </a:moveTo>
                <a:cubicBezTo>
                  <a:pt x="15" y="1"/>
                  <a:pt x="15" y="1"/>
                  <a:pt x="15" y="1"/>
                </a:cubicBezTo>
                <a:cubicBezTo>
                  <a:pt x="15" y="1"/>
                  <a:pt x="15" y="1"/>
                  <a:pt x="15" y="1"/>
                </a:cubicBezTo>
                <a:moveTo>
                  <a:pt x="14" y="1"/>
                </a:moveTo>
                <a:cubicBezTo>
                  <a:pt x="14" y="1"/>
                  <a:pt x="15" y="1"/>
                  <a:pt x="15" y="1"/>
                </a:cubicBezTo>
                <a:cubicBezTo>
                  <a:pt x="15"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4" y="1"/>
                </a:moveTo>
                <a:cubicBezTo>
                  <a:pt x="14" y="1"/>
                  <a:pt x="14" y="1"/>
                  <a:pt x="14" y="1"/>
                </a:cubicBezTo>
                <a:cubicBezTo>
                  <a:pt x="14" y="1"/>
                  <a:pt x="14" y="1"/>
                  <a:pt x="14" y="1"/>
                </a:cubicBezTo>
                <a:moveTo>
                  <a:pt x="13" y="1"/>
                </a:moveTo>
                <a:cubicBezTo>
                  <a:pt x="13" y="1"/>
                  <a:pt x="13" y="1"/>
                  <a:pt x="14"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3" y="0"/>
                </a:moveTo>
                <a:cubicBezTo>
                  <a:pt x="13" y="1"/>
                  <a:pt x="13" y="1"/>
                  <a:pt x="13" y="1"/>
                </a:cubicBezTo>
                <a:cubicBezTo>
                  <a:pt x="13" y="1"/>
                  <a:pt x="13" y="1"/>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3" y="0"/>
                </a:moveTo>
                <a:cubicBezTo>
                  <a:pt x="13" y="0"/>
                  <a:pt x="13" y="0"/>
                  <a:pt x="13" y="0"/>
                </a:cubicBezTo>
                <a:cubicBezTo>
                  <a:pt x="13" y="0"/>
                  <a:pt x="13" y="0"/>
                  <a:pt x="13" y="0"/>
                </a:cubicBezTo>
                <a:moveTo>
                  <a:pt x="0" y="0"/>
                </a:moveTo>
                <a:cubicBezTo>
                  <a:pt x="0" y="0"/>
                  <a:pt x="0" y="0"/>
                  <a:pt x="0" y="0"/>
                </a:cubicBezTo>
                <a:cubicBezTo>
                  <a:pt x="0" y="0"/>
                  <a:pt x="0" y="0"/>
                  <a:pt x="0" y="0"/>
                </a:cubicBezTo>
                <a:moveTo>
                  <a:pt x="12" y="0"/>
                </a:moveTo>
                <a:cubicBezTo>
                  <a:pt x="13" y="0"/>
                  <a:pt x="13" y="0"/>
                  <a:pt x="13" y="0"/>
                </a:cubicBezTo>
                <a:cubicBezTo>
                  <a:pt x="13" y="0"/>
                  <a:pt x="13" y="0"/>
                  <a:pt x="12" y="0"/>
                </a:cubicBezTo>
                <a:moveTo>
                  <a:pt x="0" y="0"/>
                </a:moveTo>
                <a:cubicBezTo>
                  <a:pt x="0" y="0"/>
                  <a:pt x="0" y="0"/>
                  <a:pt x="0" y="0"/>
                </a:cubicBezTo>
                <a:cubicBezTo>
                  <a:pt x="0" y="0"/>
                  <a:pt x="0" y="0"/>
                  <a:pt x="0" y="0"/>
                </a:cubicBezTo>
                <a:moveTo>
                  <a:pt x="12" y="0"/>
                </a:moveTo>
                <a:cubicBezTo>
                  <a:pt x="12" y="0"/>
                  <a:pt x="12" y="0"/>
                  <a:pt x="12" y="0"/>
                </a:cubicBezTo>
                <a:cubicBezTo>
                  <a:pt x="12" y="0"/>
                  <a:pt x="12" y="0"/>
                  <a:pt x="12" y="0"/>
                </a:cubicBezTo>
                <a:moveTo>
                  <a:pt x="0" y="0"/>
                </a:moveTo>
                <a:cubicBezTo>
                  <a:pt x="0" y="0"/>
                  <a:pt x="0" y="0"/>
                  <a:pt x="0" y="0"/>
                </a:cubicBezTo>
                <a:cubicBezTo>
                  <a:pt x="0" y="0"/>
                  <a:pt x="0" y="0"/>
                  <a:pt x="0"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2" y="0"/>
                </a:moveTo>
                <a:cubicBezTo>
                  <a:pt x="12" y="0"/>
                  <a:pt x="12" y="0"/>
                  <a:pt x="12" y="0"/>
                </a:cubicBezTo>
                <a:cubicBezTo>
                  <a:pt x="12" y="0"/>
                  <a:pt x="12" y="0"/>
                  <a:pt x="12" y="0"/>
                </a:cubicBezTo>
                <a:moveTo>
                  <a:pt x="1" y="0"/>
                </a:moveTo>
                <a:cubicBezTo>
                  <a:pt x="1" y="0"/>
                  <a:pt x="1" y="0"/>
                  <a:pt x="1" y="0"/>
                </a:cubicBezTo>
                <a:cubicBezTo>
                  <a:pt x="1" y="0"/>
                  <a:pt x="1" y="0"/>
                  <a:pt x="1" y="0"/>
                </a:cubicBezTo>
                <a:moveTo>
                  <a:pt x="11" y="0"/>
                </a:moveTo>
                <a:cubicBezTo>
                  <a:pt x="11" y="0"/>
                  <a:pt x="12" y="0"/>
                  <a:pt x="12" y="0"/>
                </a:cubicBezTo>
                <a:cubicBezTo>
                  <a:pt x="12" y="0"/>
                  <a:pt x="11" y="0"/>
                  <a:pt x="11" y="0"/>
                </a:cubicBezTo>
                <a:moveTo>
                  <a:pt x="1" y="0"/>
                </a:moveTo>
                <a:cubicBezTo>
                  <a:pt x="1" y="0"/>
                  <a:pt x="1" y="0"/>
                  <a:pt x="1" y="0"/>
                </a:cubicBezTo>
                <a:cubicBezTo>
                  <a:pt x="1" y="0"/>
                  <a:pt x="1" y="0"/>
                  <a:pt x="1"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1" y="0"/>
                </a:moveTo>
                <a:cubicBezTo>
                  <a:pt x="11" y="0"/>
                  <a:pt x="11" y="0"/>
                  <a:pt x="11" y="0"/>
                </a:cubicBezTo>
                <a:cubicBezTo>
                  <a:pt x="11" y="0"/>
                  <a:pt x="11" y="0"/>
                  <a:pt x="11" y="0"/>
                </a:cubicBezTo>
                <a:moveTo>
                  <a:pt x="2" y="0"/>
                </a:moveTo>
                <a:cubicBezTo>
                  <a:pt x="2" y="0"/>
                  <a:pt x="2" y="0"/>
                  <a:pt x="2" y="0"/>
                </a:cubicBezTo>
                <a:cubicBezTo>
                  <a:pt x="2" y="0"/>
                  <a:pt x="2" y="0"/>
                  <a:pt x="2" y="0"/>
                </a:cubicBezTo>
                <a:moveTo>
                  <a:pt x="10" y="0"/>
                </a:moveTo>
                <a:cubicBezTo>
                  <a:pt x="10" y="0"/>
                  <a:pt x="11" y="0"/>
                  <a:pt x="11" y="0"/>
                </a:cubicBezTo>
                <a:cubicBezTo>
                  <a:pt x="11" y="0"/>
                  <a:pt x="10" y="0"/>
                  <a:pt x="10" y="0"/>
                </a:cubicBezTo>
                <a:moveTo>
                  <a:pt x="2" y="0"/>
                </a:moveTo>
                <a:cubicBezTo>
                  <a:pt x="2" y="0"/>
                  <a:pt x="2" y="0"/>
                  <a:pt x="2" y="0"/>
                </a:cubicBezTo>
                <a:cubicBezTo>
                  <a:pt x="2" y="0"/>
                  <a:pt x="2" y="0"/>
                  <a:pt x="2" y="0"/>
                </a:cubicBezTo>
                <a:moveTo>
                  <a:pt x="10" y="0"/>
                </a:moveTo>
                <a:cubicBezTo>
                  <a:pt x="10" y="0"/>
                  <a:pt x="10" y="0"/>
                  <a:pt x="10" y="0"/>
                </a:cubicBezTo>
                <a:cubicBezTo>
                  <a:pt x="10" y="0"/>
                  <a:pt x="10" y="0"/>
                  <a:pt x="10" y="0"/>
                </a:cubicBezTo>
                <a:moveTo>
                  <a:pt x="3" y="0"/>
                </a:moveTo>
                <a:cubicBezTo>
                  <a:pt x="3" y="0"/>
                  <a:pt x="2" y="0"/>
                  <a:pt x="2" y="0"/>
                </a:cubicBezTo>
                <a:cubicBezTo>
                  <a:pt x="2"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10" y="0"/>
                </a:moveTo>
                <a:cubicBezTo>
                  <a:pt x="10" y="0"/>
                  <a:pt x="10" y="0"/>
                  <a:pt x="10" y="0"/>
                </a:cubicBezTo>
                <a:cubicBezTo>
                  <a:pt x="10" y="0"/>
                  <a:pt x="10" y="0"/>
                  <a:pt x="10"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3" y="0"/>
                </a:moveTo>
                <a:cubicBezTo>
                  <a:pt x="3" y="0"/>
                  <a:pt x="3" y="0"/>
                  <a:pt x="3" y="0"/>
                </a:cubicBezTo>
                <a:cubicBezTo>
                  <a:pt x="3" y="0"/>
                  <a:pt x="3" y="0"/>
                  <a:pt x="3"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9" y="0"/>
                </a:moveTo>
                <a:cubicBezTo>
                  <a:pt x="9" y="0"/>
                  <a:pt x="9" y="0"/>
                  <a:pt x="9" y="0"/>
                </a:cubicBezTo>
                <a:cubicBezTo>
                  <a:pt x="9" y="0"/>
                  <a:pt x="9" y="0"/>
                  <a:pt x="9"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4" y="0"/>
                </a:moveTo>
                <a:cubicBezTo>
                  <a:pt x="4" y="0"/>
                  <a:pt x="4" y="0"/>
                  <a:pt x="4" y="0"/>
                </a:cubicBezTo>
                <a:cubicBezTo>
                  <a:pt x="4" y="0"/>
                  <a:pt x="4" y="0"/>
                  <a:pt x="4"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8" y="0"/>
                </a:moveTo>
                <a:cubicBezTo>
                  <a:pt x="8" y="0"/>
                  <a:pt x="8" y="0"/>
                  <a:pt x="8" y="0"/>
                </a:cubicBezTo>
                <a:cubicBezTo>
                  <a:pt x="8" y="0"/>
                  <a:pt x="8" y="0"/>
                  <a:pt x="8" y="0"/>
                </a:cubicBezTo>
                <a:moveTo>
                  <a:pt x="5" y="0"/>
                </a:moveTo>
                <a:cubicBezTo>
                  <a:pt x="5" y="0"/>
                  <a:pt x="5" y="0"/>
                  <a:pt x="5" y="0"/>
                </a:cubicBezTo>
                <a:cubicBezTo>
                  <a:pt x="5" y="0"/>
                  <a:pt x="5" y="0"/>
                  <a:pt x="5" y="0"/>
                </a:cubicBezTo>
                <a:moveTo>
                  <a:pt x="7" y="0"/>
                </a:moveTo>
                <a:cubicBezTo>
                  <a:pt x="7" y="0"/>
                  <a:pt x="8" y="0"/>
                  <a:pt x="8" y="0"/>
                </a:cubicBezTo>
                <a:cubicBezTo>
                  <a:pt x="8" y="0"/>
                  <a:pt x="7" y="0"/>
                  <a:pt x="7" y="0"/>
                </a:cubicBezTo>
                <a:moveTo>
                  <a:pt x="5" y="0"/>
                </a:moveTo>
                <a:cubicBezTo>
                  <a:pt x="5" y="0"/>
                  <a:pt x="5" y="0"/>
                  <a:pt x="5" y="0"/>
                </a:cubicBezTo>
                <a:cubicBezTo>
                  <a:pt x="5" y="0"/>
                  <a:pt x="5" y="0"/>
                  <a:pt x="5" y="0"/>
                </a:cubicBezTo>
                <a:moveTo>
                  <a:pt x="7" y="0"/>
                </a:moveTo>
                <a:cubicBezTo>
                  <a:pt x="7" y="0"/>
                  <a:pt x="7" y="0"/>
                  <a:pt x="7" y="0"/>
                </a:cubicBezTo>
                <a:cubicBezTo>
                  <a:pt x="7" y="0"/>
                  <a:pt x="7" y="0"/>
                  <a:pt x="7" y="0"/>
                </a:cubicBezTo>
                <a:moveTo>
                  <a:pt x="6" y="0"/>
                </a:moveTo>
                <a:cubicBezTo>
                  <a:pt x="6" y="0"/>
                  <a:pt x="6" y="0"/>
                  <a:pt x="5"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cubicBezTo>
                  <a:pt x="6" y="0"/>
                  <a:pt x="6" y="0"/>
                  <a:pt x="7" y="0"/>
                </a:cubicBezTo>
                <a:cubicBezTo>
                  <a:pt x="6" y="0"/>
                  <a:pt x="6" y="0"/>
                  <a:pt x="6"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4" name="Freeform 35"/>
          <p:cNvSpPr>
            <a:spLocks noEditPoints="1"/>
          </p:cNvSpPr>
          <p:nvPr/>
        </p:nvSpPr>
        <p:spPr bwMode="auto">
          <a:xfrm>
            <a:off x="6656388" y="2609850"/>
            <a:ext cx="88900" cy="9525"/>
          </a:xfrm>
          <a:custGeom>
            <a:avLst/>
            <a:gdLst>
              <a:gd name="T0" fmla="*/ 81144 w 11"/>
              <a:gd name="T1" fmla="*/ 9396 h 1"/>
              <a:gd name="T2" fmla="*/ 81144 w 11"/>
              <a:gd name="T3" fmla="*/ 9396 h 1"/>
              <a:gd name="T4" fmla="*/ 81144 w 11"/>
              <a:gd name="T5" fmla="*/ 9396 h 1"/>
              <a:gd name="T6" fmla="*/ 81144 w 11"/>
              <a:gd name="T7" fmla="*/ 9396 h 1"/>
              <a:gd name="T8" fmla="*/ 73029 w 11"/>
              <a:gd name="T9" fmla="*/ 9396 h 1"/>
              <a:gd name="T10" fmla="*/ 73029 w 11"/>
              <a:gd name="T11" fmla="*/ 9396 h 1"/>
              <a:gd name="T12" fmla="*/ 73029 w 11"/>
              <a:gd name="T13" fmla="*/ 9396 h 1"/>
              <a:gd name="T14" fmla="*/ 73029 w 11"/>
              <a:gd name="T15" fmla="*/ 9396 h 1"/>
              <a:gd name="T16" fmla="*/ 73029 w 11"/>
              <a:gd name="T17" fmla="*/ 9396 h 1"/>
              <a:gd name="T18" fmla="*/ 73029 w 11"/>
              <a:gd name="T19" fmla="*/ 9396 h 1"/>
              <a:gd name="T20" fmla="*/ 64915 w 11"/>
              <a:gd name="T21" fmla="*/ 9396 h 1"/>
              <a:gd name="T22" fmla="*/ 64915 w 11"/>
              <a:gd name="T23" fmla="*/ 9396 h 1"/>
              <a:gd name="T24" fmla="*/ 64915 w 11"/>
              <a:gd name="T25" fmla="*/ 9396 h 1"/>
              <a:gd name="T26" fmla="*/ 64915 w 11"/>
              <a:gd name="T27" fmla="*/ 0 h 1"/>
              <a:gd name="T28" fmla="*/ 56801 w 11"/>
              <a:gd name="T29" fmla="*/ 0 h 1"/>
              <a:gd name="T30" fmla="*/ 56801 w 11"/>
              <a:gd name="T31" fmla="*/ 0 h 1"/>
              <a:gd name="T32" fmla="*/ 56801 w 11"/>
              <a:gd name="T33" fmla="*/ 0 h 1"/>
              <a:gd name="T34" fmla="*/ 56801 w 11"/>
              <a:gd name="T35" fmla="*/ 0 h 1"/>
              <a:gd name="T36" fmla="*/ 56801 w 11"/>
              <a:gd name="T37" fmla="*/ 0 h 1"/>
              <a:gd name="T38" fmla="*/ 48686 w 11"/>
              <a:gd name="T39" fmla="*/ 0 h 1"/>
              <a:gd name="T40" fmla="*/ 48686 w 11"/>
              <a:gd name="T41" fmla="*/ 0 h 1"/>
              <a:gd name="T42" fmla="*/ 48686 w 11"/>
              <a:gd name="T43" fmla="*/ 0 h 1"/>
              <a:gd name="T44" fmla="*/ 48686 w 11"/>
              <a:gd name="T45" fmla="*/ 0 h 1"/>
              <a:gd name="T46" fmla="*/ 48686 w 11"/>
              <a:gd name="T47" fmla="*/ 0 h 1"/>
              <a:gd name="T48" fmla="*/ 48686 w 11"/>
              <a:gd name="T49" fmla="*/ 0 h 1"/>
              <a:gd name="T50" fmla="*/ 40572 w 11"/>
              <a:gd name="T51" fmla="*/ 0 h 1"/>
              <a:gd name="T52" fmla="*/ 40572 w 11"/>
              <a:gd name="T53" fmla="*/ 0 h 1"/>
              <a:gd name="T54" fmla="*/ 40572 w 11"/>
              <a:gd name="T55" fmla="*/ 0 h 1"/>
              <a:gd name="T56" fmla="*/ 40572 w 11"/>
              <a:gd name="T57" fmla="*/ 0 h 1"/>
              <a:gd name="T58" fmla="*/ 40572 w 11"/>
              <a:gd name="T59" fmla="*/ 0 h 1"/>
              <a:gd name="T60" fmla="*/ 0 w 11"/>
              <a:gd name="T61" fmla="*/ 0 h 1"/>
              <a:gd name="T62" fmla="*/ 40572 w 11"/>
              <a:gd name="T63" fmla="*/ 0 h 1"/>
              <a:gd name="T64" fmla="*/ 40572 w 11"/>
              <a:gd name="T65" fmla="*/ 0 h 1"/>
              <a:gd name="T66" fmla="*/ 0 w 11"/>
              <a:gd name="T67" fmla="*/ 0 h 1"/>
              <a:gd name="T68" fmla="*/ 32457 w 11"/>
              <a:gd name="T69" fmla="*/ 0 h 1"/>
              <a:gd name="T70" fmla="*/ 32457 w 11"/>
              <a:gd name="T71" fmla="*/ 0 h 1"/>
              <a:gd name="T72" fmla="*/ 0 w 11"/>
              <a:gd name="T73" fmla="*/ 0 h 1"/>
              <a:gd name="T74" fmla="*/ 32457 w 11"/>
              <a:gd name="T75" fmla="*/ 0 h 1"/>
              <a:gd name="T76" fmla="*/ 32457 w 11"/>
              <a:gd name="T77" fmla="*/ 0 h 1"/>
              <a:gd name="T78" fmla="*/ 8114 w 11"/>
              <a:gd name="T79" fmla="*/ 0 h 1"/>
              <a:gd name="T80" fmla="*/ 32457 w 11"/>
              <a:gd name="T81" fmla="*/ 0 h 1"/>
              <a:gd name="T82" fmla="*/ 8114 w 11"/>
              <a:gd name="T83" fmla="*/ 0 h 1"/>
              <a:gd name="T84" fmla="*/ 32457 w 11"/>
              <a:gd name="T85" fmla="*/ 0 h 1"/>
              <a:gd name="T86" fmla="*/ 8114 w 11"/>
              <a:gd name="T87" fmla="*/ 0 h 1"/>
              <a:gd name="T88" fmla="*/ 8114 w 11"/>
              <a:gd name="T89" fmla="*/ 0 h 1"/>
              <a:gd name="T90" fmla="*/ 24343 w 11"/>
              <a:gd name="T91" fmla="*/ 0 h 1"/>
              <a:gd name="T92" fmla="*/ 8114 w 11"/>
              <a:gd name="T93" fmla="*/ 0 h 1"/>
              <a:gd name="T94" fmla="*/ 16229 w 11"/>
              <a:gd name="T95" fmla="*/ 0 h 1"/>
              <a:gd name="T96" fmla="*/ 24343 w 11"/>
              <a:gd name="T97" fmla="*/ 0 h 1"/>
              <a:gd name="T98" fmla="*/ 16229 w 11"/>
              <a:gd name="T99" fmla="*/ 0 h 1"/>
              <a:gd name="T100" fmla="*/ 16229 w 11"/>
              <a:gd name="T101" fmla="*/ 0 h 1"/>
              <a:gd name="T102" fmla="*/ 24343 w 11"/>
              <a:gd name="T103" fmla="*/ 0 h 1"/>
              <a:gd name="T104" fmla="*/ 16229 w 11"/>
              <a:gd name="T105" fmla="*/ 0 h 1"/>
              <a:gd name="T106" fmla="*/ 16229 w 11"/>
              <a:gd name="T107" fmla="*/ 0 h 1"/>
              <a:gd name="T108" fmla="*/ 24343 w 11"/>
              <a:gd name="T109" fmla="*/ 0 h 1"/>
              <a:gd name="T110" fmla="*/ 16229 w 11"/>
              <a:gd name="T111" fmla="*/ 0 h 1"/>
              <a:gd name="T112" fmla="*/ 16229 w 11"/>
              <a:gd name="T113" fmla="*/ 0 h 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1" h="1">
                <a:moveTo>
                  <a:pt x="11" y="1"/>
                </a:moveTo>
                <a:cubicBezTo>
                  <a:pt x="11" y="1"/>
                  <a:pt x="11" y="1"/>
                  <a:pt x="11" y="1"/>
                </a:cubicBezTo>
                <a:cubicBezTo>
                  <a:pt x="11" y="1"/>
                  <a:pt x="11" y="1"/>
                  <a:pt x="11" y="1"/>
                </a:cubicBezTo>
                <a:moveTo>
                  <a:pt x="11" y="1"/>
                </a:moveTo>
                <a:cubicBezTo>
                  <a:pt x="11" y="1"/>
                  <a:pt x="11" y="1"/>
                  <a:pt x="11" y="1"/>
                </a:cubicBezTo>
                <a:cubicBezTo>
                  <a:pt x="11" y="1"/>
                  <a:pt x="11" y="1"/>
                  <a:pt x="11"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10" y="1"/>
                </a:moveTo>
                <a:cubicBezTo>
                  <a:pt x="10" y="1"/>
                  <a:pt x="10" y="1"/>
                  <a:pt x="10" y="1"/>
                </a:cubicBezTo>
                <a:cubicBezTo>
                  <a:pt x="10" y="1"/>
                  <a:pt x="10" y="1"/>
                  <a:pt x="10"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9" y="1"/>
                </a:moveTo>
                <a:cubicBezTo>
                  <a:pt x="9" y="1"/>
                  <a:pt x="9" y="1"/>
                  <a:pt x="9" y="1"/>
                </a:cubicBezTo>
                <a:cubicBezTo>
                  <a:pt x="9" y="1"/>
                  <a:pt x="9" y="1"/>
                  <a:pt x="9" y="1"/>
                </a:cubicBezTo>
                <a:moveTo>
                  <a:pt x="8" y="1"/>
                </a:moveTo>
                <a:cubicBezTo>
                  <a:pt x="9" y="1"/>
                  <a:pt x="9" y="1"/>
                  <a:pt x="9" y="1"/>
                </a:cubicBezTo>
                <a:cubicBezTo>
                  <a:pt x="9" y="1"/>
                  <a:pt x="9"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1"/>
                </a:moveTo>
                <a:cubicBezTo>
                  <a:pt x="8" y="1"/>
                  <a:pt x="8" y="1"/>
                  <a:pt x="8" y="1"/>
                </a:cubicBezTo>
                <a:cubicBezTo>
                  <a:pt x="8" y="1"/>
                  <a:pt x="8" y="1"/>
                  <a:pt x="8" y="1"/>
                </a:cubicBezTo>
                <a:moveTo>
                  <a:pt x="8" y="0"/>
                </a:moveTo>
                <a:cubicBezTo>
                  <a:pt x="8" y="0"/>
                  <a:pt x="8" y="0"/>
                  <a:pt x="8" y="0"/>
                </a:cubicBezTo>
                <a:cubicBezTo>
                  <a:pt x="8" y="0"/>
                  <a:pt x="8" y="0"/>
                  <a:pt x="8"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6" y="0"/>
                </a:moveTo>
                <a:cubicBezTo>
                  <a:pt x="7" y="0"/>
                  <a:pt x="7" y="0"/>
                  <a:pt x="7" y="0"/>
                </a:cubicBezTo>
                <a:cubicBezTo>
                  <a:pt x="7" y="0"/>
                  <a:pt x="7"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5" y="0"/>
                </a:moveTo>
                <a:cubicBezTo>
                  <a:pt x="5" y="0"/>
                  <a:pt x="6" y="0"/>
                  <a:pt x="6" y="0"/>
                </a:cubicBezTo>
                <a:cubicBezTo>
                  <a:pt x="6"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5" y="0"/>
                </a:moveTo>
                <a:cubicBezTo>
                  <a:pt x="5" y="0"/>
                  <a:pt x="5" y="0"/>
                  <a:pt x="5" y="0"/>
                </a:cubicBezTo>
                <a:cubicBezTo>
                  <a:pt x="5" y="0"/>
                  <a:pt x="5" y="0"/>
                  <a:pt x="5"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0" y="0"/>
                </a:moveTo>
                <a:cubicBezTo>
                  <a:pt x="0" y="0"/>
                  <a:pt x="0" y="0"/>
                  <a:pt x="0" y="0"/>
                </a:cubicBezTo>
                <a:cubicBezTo>
                  <a:pt x="0" y="0"/>
                  <a:pt x="0" y="0"/>
                  <a:pt x="0" y="0"/>
                </a:cubicBezTo>
                <a:moveTo>
                  <a:pt x="4" y="0"/>
                </a:moveTo>
                <a:cubicBezTo>
                  <a:pt x="4" y="0"/>
                  <a:pt x="4" y="0"/>
                  <a:pt x="4" y="0"/>
                </a:cubicBezTo>
                <a:cubicBezTo>
                  <a:pt x="4" y="0"/>
                  <a:pt x="4" y="0"/>
                  <a:pt x="4" y="0"/>
                </a:cubicBezTo>
                <a:moveTo>
                  <a:pt x="1" y="0"/>
                </a:moveTo>
                <a:cubicBezTo>
                  <a:pt x="1" y="0"/>
                  <a:pt x="1" y="0"/>
                  <a:pt x="0"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4" y="0"/>
                </a:moveTo>
                <a:cubicBezTo>
                  <a:pt x="4" y="0"/>
                  <a:pt x="4" y="0"/>
                  <a:pt x="4" y="0"/>
                </a:cubicBezTo>
                <a:cubicBezTo>
                  <a:pt x="4" y="0"/>
                  <a:pt x="4" y="0"/>
                  <a:pt x="4"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1" y="0"/>
                </a:moveTo>
                <a:cubicBezTo>
                  <a:pt x="1" y="0"/>
                  <a:pt x="1" y="0"/>
                  <a:pt x="1" y="0"/>
                </a:cubicBezTo>
                <a:cubicBezTo>
                  <a:pt x="1" y="0"/>
                  <a:pt x="1" y="0"/>
                  <a:pt x="1" y="0"/>
                </a:cubicBezTo>
                <a:moveTo>
                  <a:pt x="3" y="0"/>
                </a:moveTo>
                <a:cubicBezTo>
                  <a:pt x="3" y="0"/>
                  <a:pt x="3" y="0"/>
                  <a:pt x="3" y="0"/>
                </a:cubicBezTo>
                <a:cubicBezTo>
                  <a:pt x="3" y="0"/>
                  <a:pt x="3" y="0"/>
                  <a:pt x="3" y="0"/>
                </a:cubicBezTo>
                <a:moveTo>
                  <a:pt x="2" y="0"/>
                </a:moveTo>
                <a:cubicBezTo>
                  <a:pt x="2" y="0"/>
                  <a:pt x="1" y="0"/>
                  <a:pt x="1" y="0"/>
                </a:cubicBezTo>
                <a:cubicBezTo>
                  <a:pt x="1"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2" y="0"/>
                </a:moveTo>
                <a:cubicBezTo>
                  <a:pt x="2" y="0"/>
                  <a:pt x="3" y="0"/>
                  <a:pt x="3" y="0"/>
                </a:cubicBezTo>
                <a:cubicBezTo>
                  <a:pt x="3"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5" name="Freeform 41"/>
          <p:cNvSpPr>
            <a:spLocks noEditPoints="1"/>
          </p:cNvSpPr>
          <p:nvPr/>
        </p:nvSpPr>
        <p:spPr bwMode="auto">
          <a:xfrm>
            <a:off x="7096125" y="1282700"/>
            <a:ext cx="153988" cy="130175"/>
          </a:xfrm>
          <a:custGeom>
            <a:avLst/>
            <a:gdLst>
              <a:gd name="T0" fmla="*/ 155028 w 19"/>
              <a:gd name="T1" fmla="*/ 0 h 16"/>
              <a:gd name="T2" fmla="*/ 155028 w 19"/>
              <a:gd name="T3" fmla="*/ 0 h 16"/>
              <a:gd name="T4" fmla="*/ 155028 w 19"/>
              <a:gd name="T5" fmla="*/ 0 h 16"/>
              <a:gd name="T6" fmla="*/ 155028 w 19"/>
              <a:gd name="T7" fmla="*/ 0 h 16"/>
              <a:gd name="T8" fmla="*/ 155028 w 19"/>
              <a:gd name="T9" fmla="*/ 0 h 16"/>
              <a:gd name="T10" fmla="*/ 155028 w 19"/>
              <a:gd name="T11" fmla="*/ 0 h 16"/>
              <a:gd name="T12" fmla="*/ 155028 w 19"/>
              <a:gd name="T13" fmla="*/ 0 h 16"/>
              <a:gd name="T14" fmla="*/ 155028 w 19"/>
              <a:gd name="T15" fmla="*/ 0 h 16"/>
              <a:gd name="T16" fmla="*/ 155028 w 19"/>
              <a:gd name="T17" fmla="*/ 0 h 16"/>
              <a:gd name="T18" fmla="*/ 146869 w 19"/>
              <a:gd name="T19" fmla="*/ 0 h 16"/>
              <a:gd name="T20" fmla="*/ 146869 w 19"/>
              <a:gd name="T21" fmla="*/ 0 h 16"/>
              <a:gd name="T22" fmla="*/ 130550 w 19"/>
              <a:gd name="T23" fmla="*/ 0 h 16"/>
              <a:gd name="T24" fmla="*/ 130550 w 19"/>
              <a:gd name="T25" fmla="*/ 0 h 16"/>
              <a:gd name="T26" fmla="*/ 146869 w 19"/>
              <a:gd name="T27" fmla="*/ 0 h 16"/>
              <a:gd name="T28" fmla="*/ 146869 w 19"/>
              <a:gd name="T29" fmla="*/ 0 h 16"/>
              <a:gd name="T30" fmla="*/ 146869 w 19"/>
              <a:gd name="T31" fmla="*/ 0 h 16"/>
              <a:gd name="T32" fmla="*/ 130550 w 19"/>
              <a:gd name="T33" fmla="*/ 0 h 16"/>
              <a:gd name="T34" fmla="*/ 138709 w 19"/>
              <a:gd name="T35" fmla="*/ 0 h 16"/>
              <a:gd name="T36" fmla="*/ 138709 w 19"/>
              <a:gd name="T37" fmla="*/ 0 h 16"/>
              <a:gd name="T38" fmla="*/ 146869 w 19"/>
              <a:gd name="T39" fmla="*/ 0 h 16"/>
              <a:gd name="T40" fmla="*/ 146869 w 19"/>
              <a:gd name="T41" fmla="*/ 0 h 16"/>
              <a:gd name="T42" fmla="*/ 146869 w 19"/>
              <a:gd name="T43" fmla="*/ 0 h 16"/>
              <a:gd name="T44" fmla="*/ 138709 w 19"/>
              <a:gd name="T45" fmla="*/ 0 h 16"/>
              <a:gd name="T46" fmla="*/ 138709 w 19"/>
              <a:gd name="T47" fmla="*/ 0 h 16"/>
              <a:gd name="T48" fmla="*/ 146869 w 19"/>
              <a:gd name="T49" fmla="*/ 0 h 16"/>
              <a:gd name="T50" fmla="*/ 138709 w 19"/>
              <a:gd name="T51" fmla="*/ 0 h 16"/>
              <a:gd name="T52" fmla="*/ 138709 w 19"/>
              <a:gd name="T53" fmla="*/ 0 h 16"/>
              <a:gd name="T54" fmla="*/ 138709 w 19"/>
              <a:gd name="T55" fmla="*/ 0 h 16"/>
              <a:gd name="T56" fmla="*/ 146869 w 19"/>
              <a:gd name="T57" fmla="*/ 0 h 16"/>
              <a:gd name="T58" fmla="*/ 146869 w 19"/>
              <a:gd name="T59" fmla="*/ 0 h 16"/>
              <a:gd name="T60" fmla="*/ 146869 w 19"/>
              <a:gd name="T61" fmla="*/ 0 h 16"/>
              <a:gd name="T62" fmla="*/ 138709 w 19"/>
              <a:gd name="T63" fmla="*/ 0 h 16"/>
              <a:gd name="T64" fmla="*/ 138709 w 19"/>
              <a:gd name="T65" fmla="*/ 0 h 16"/>
              <a:gd name="T66" fmla="*/ 138709 w 19"/>
              <a:gd name="T67" fmla="*/ 0 h 16"/>
              <a:gd name="T68" fmla="*/ 146869 w 19"/>
              <a:gd name="T69" fmla="*/ 0 h 16"/>
              <a:gd name="T70" fmla="*/ 146869 w 19"/>
              <a:gd name="T71" fmla="*/ 0 h 16"/>
              <a:gd name="T72" fmla="*/ 146869 w 19"/>
              <a:gd name="T73" fmla="*/ 0 h 16"/>
              <a:gd name="T74" fmla="*/ 138709 w 19"/>
              <a:gd name="T75" fmla="*/ 0 h 16"/>
              <a:gd name="T76" fmla="*/ 138709 w 19"/>
              <a:gd name="T77" fmla="*/ 0 h 16"/>
              <a:gd name="T78" fmla="*/ 138709 w 19"/>
              <a:gd name="T79" fmla="*/ 0 h 16"/>
              <a:gd name="T80" fmla="*/ 146869 w 19"/>
              <a:gd name="T81" fmla="*/ 0 h 16"/>
              <a:gd name="T82" fmla="*/ 146869 w 19"/>
              <a:gd name="T83" fmla="*/ 0 h 16"/>
              <a:gd name="T84" fmla="*/ 146869 w 19"/>
              <a:gd name="T85" fmla="*/ 0 h 16"/>
              <a:gd name="T86" fmla="*/ 138709 w 19"/>
              <a:gd name="T87" fmla="*/ 0 h 16"/>
              <a:gd name="T88" fmla="*/ 138709 w 19"/>
              <a:gd name="T89" fmla="*/ 0 h 16"/>
              <a:gd name="T90" fmla="*/ 138709 w 19"/>
              <a:gd name="T91" fmla="*/ 0 h 16"/>
              <a:gd name="T92" fmla="*/ 146869 w 19"/>
              <a:gd name="T93" fmla="*/ 0 h 16"/>
              <a:gd name="T94" fmla="*/ 146869 w 19"/>
              <a:gd name="T95" fmla="*/ 0 h 16"/>
              <a:gd name="T96" fmla="*/ 138709 w 19"/>
              <a:gd name="T97" fmla="*/ 0 h 16"/>
              <a:gd name="T98" fmla="*/ 138709 w 19"/>
              <a:gd name="T99" fmla="*/ 0 h 16"/>
              <a:gd name="T100" fmla="*/ 138709 w 19"/>
              <a:gd name="T101" fmla="*/ 0 h 16"/>
              <a:gd name="T102" fmla="*/ 138709 w 19"/>
              <a:gd name="T103" fmla="*/ 0 h 1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 h="16">
                <a:moveTo>
                  <a:pt x="1" y="11"/>
                </a:moveTo>
                <a:cubicBezTo>
                  <a:pt x="0" y="13"/>
                  <a:pt x="0" y="14"/>
                  <a:pt x="0" y="16"/>
                </a:cubicBezTo>
                <a:cubicBezTo>
                  <a:pt x="0" y="16"/>
                  <a:pt x="0" y="16"/>
                  <a:pt x="0" y="16"/>
                </a:cubicBezTo>
                <a:cubicBezTo>
                  <a:pt x="0" y="14"/>
                  <a:pt x="0" y="13"/>
                  <a:pt x="1" y="11"/>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9" y="0"/>
                </a:moveTo>
                <a:cubicBezTo>
                  <a:pt x="19" y="0"/>
                  <a:pt x="19" y="0"/>
                  <a:pt x="19" y="0"/>
                </a:cubicBezTo>
                <a:cubicBezTo>
                  <a:pt x="19" y="0"/>
                  <a:pt x="19" y="0"/>
                  <a:pt x="19"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6" y="0"/>
                </a:moveTo>
                <a:cubicBezTo>
                  <a:pt x="16" y="0"/>
                  <a:pt x="16" y="0"/>
                  <a:pt x="16" y="0"/>
                </a:cubicBezTo>
                <a:cubicBezTo>
                  <a:pt x="16" y="0"/>
                  <a:pt x="16" y="0"/>
                  <a:pt x="16"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8" y="0"/>
                </a:moveTo>
                <a:cubicBezTo>
                  <a:pt x="18" y="0"/>
                  <a:pt x="18" y="0"/>
                  <a:pt x="18" y="0"/>
                </a:cubicBezTo>
                <a:cubicBezTo>
                  <a:pt x="18" y="0"/>
                  <a:pt x="18" y="0"/>
                  <a:pt x="18" y="0"/>
                </a:cubicBezTo>
                <a:moveTo>
                  <a:pt x="17" y="0"/>
                </a:moveTo>
                <a:cubicBezTo>
                  <a:pt x="17" y="0"/>
                  <a:pt x="17" y="0"/>
                  <a:pt x="17" y="0"/>
                </a:cubicBezTo>
                <a:cubicBezTo>
                  <a:pt x="17" y="0"/>
                  <a:pt x="17" y="0"/>
                  <a:pt x="17" y="0"/>
                </a:cubicBezTo>
                <a:moveTo>
                  <a:pt x="17" y="0"/>
                </a:moveTo>
                <a:cubicBezTo>
                  <a:pt x="17" y="0"/>
                  <a:pt x="18" y="0"/>
                  <a:pt x="18" y="0"/>
                </a:cubicBezTo>
                <a:cubicBezTo>
                  <a:pt x="18"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moveTo>
                  <a:pt x="17" y="0"/>
                </a:moveTo>
                <a:cubicBezTo>
                  <a:pt x="17" y="0"/>
                  <a:pt x="17" y="0"/>
                  <a:pt x="17" y="0"/>
                </a:cubicBezTo>
                <a:cubicBezTo>
                  <a:pt x="17" y="0"/>
                  <a:pt x="17" y="0"/>
                  <a:pt x="17" y="0"/>
                </a:cubicBezTo>
                <a:cubicBezTo>
                  <a:pt x="17" y="0"/>
                  <a:pt x="17" y="0"/>
                  <a:pt x="17" y="0"/>
                </a:cubicBezTo>
                <a:cubicBezTo>
                  <a:pt x="17" y="0"/>
                  <a:pt x="17" y="0"/>
                  <a:pt x="17"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6" name="Freeform 53"/>
          <p:cNvSpPr>
            <a:spLocks noEditPoints="1"/>
          </p:cNvSpPr>
          <p:nvPr/>
        </p:nvSpPr>
        <p:spPr bwMode="auto">
          <a:xfrm>
            <a:off x="7912100" y="2292350"/>
            <a:ext cx="15875" cy="0"/>
          </a:xfrm>
          <a:custGeom>
            <a:avLst/>
            <a:gdLst>
              <a:gd name="T0" fmla="*/ 0 w 2"/>
              <a:gd name="T1" fmla="*/ 0 w 2"/>
              <a:gd name="T2" fmla="*/ 0 w 2"/>
              <a:gd name="T3" fmla="*/ 0 w 2"/>
              <a:gd name="T4" fmla="*/ 0 w 2"/>
              <a:gd name="T5" fmla="*/ 0 w 2"/>
              <a:gd name="T6" fmla="*/ 0 w 2"/>
              <a:gd name="T7" fmla="*/ 0 w 2"/>
              <a:gd name="T8" fmla="*/ 0 w 2"/>
              <a:gd name="T9" fmla="*/ 7830 w 2"/>
              <a:gd name="T10" fmla="*/ 7830 w 2"/>
              <a:gd name="T11" fmla="*/ 7830 w 2"/>
              <a:gd name="T12" fmla="*/ 7830 w 2"/>
              <a:gd name="T13" fmla="*/ 7830 w 2"/>
              <a:gd name="T14" fmla="*/ 7830 w 2"/>
              <a:gd name="T15" fmla="*/ 7830 w 2"/>
              <a:gd name="T16" fmla="*/ 7830 w 2"/>
              <a:gd name="T17" fmla="*/ 7830 w 2"/>
              <a:gd name="T18" fmla="*/ 7830 w 2"/>
              <a:gd name="T19" fmla="*/ 7830 w 2"/>
              <a:gd name="T20" fmla="*/ 7830 w 2"/>
              <a:gd name="T21" fmla="*/ 7830 w 2"/>
              <a:gd name="T22" fmla="*/ 7830 w 2"/>
              <a:gd name="T23" fmla="*/ 7830 w 2"/>
              <a:gd name="T24" fmla="*/ 7830 w 2"/>
              <a:gd name="T25" fmla="*/ 7830 w 2"/>
              <a:gd name="T26" fmla="*/ 7830 w 2"/>
              <a:gd name="T27" fmla="*/ 7830 w 2"/>
              <a:gd name="T28" fmla="*/ 7830 w 2"/>
              <a:gd name="T29" fmla="*/ 7830 w 2"/>
              <a:gd name="T30" fmla="*/ 7830 w 2"/>
              <a:gd name="T31" fmla="*/ 15659 w 2"/>
              <a:gd name="T32" fmla="*/ 7830 w 2"/>
              <a:gd name="T33" fmla="*/ 15659 w 2"/>
              <a:gd name="T34" fmla="*/ 15659 w 2"/>
              <a:gd name="T35" fmla="*/ 15659 w 2"/>
              <a:gd name="T36" fmla="*/ 15659 w 2"/>
              <a:gd name="T37" fmla="*/ 15659 w 2"/>
              <a:gd name="T38" fmla="*/ 15659 w 2"/>
              <a:gd name="T39" fmla="*/ 15659 w 2"/>
              <a:gd name="T40" fmla="*/ 15659 w 2"/>
              <a:gd name="T41" fmla="*/ 15659 w 2"/>
              <a:gd name="T42" fmla="*/ 15659 w 2"/>
              <a:gd name="T43" fmla="*/ 15659 w 2"/>
              <a:gd name="T44" fmla="*/ 15659 w 2"/>
              <a:gd name="T45" fmla="*/ 15659 w 2"/>
              <a:gd name="T46" fmla="*/ 15659 w 2"/>
              <a:gd name="T47" fmla="*/ 15659 w 2"/>
              <a:gd name="T48" fmla="*/ 15659 w 2"/>
              <a:gd name="T49" fmla="*/ 15659 w 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Lst>
            <a:ahLst/>
            <a:cxnLst>
              <a:cxn ang="T50">
                <a:pos x="T0" y="0"/>
              </a:cxn>
              <a:cxn ang="T51">
                <a:pos x="T1" y="0"/>
              </a:cxn>
              <a:cxn ang="T52">
                <a:pos x="T2" y="0"/>
              </a:cxn>
              <a:cxn ang="T53">
                <a:pos x="T3" y="0"/>
              </a:cxn>
              <a:cxn ang="T54">
                <a:pos x="T4" y="0"/>
              </a:cxn>
              <a:cxn ang="T55">
                <a:pos x="T5" y="0"/>
              </a:cxn>
              <a:cxn ang="T56">
                <a:pos x="T6" y="0"/>
              </a:cxn>
              <a:cxn ang="T57">
                <a:pos x="T7" y="0"/>
              </a:cxn>
              <a:cxn ang="T58">
                <a:pos x="T8" y="0"/>
              </a:cxn>
              <a:cxn ang="T59">
                <a:pos x="T9" y="0"/>
              </a:cxn>
              <a:cxn ang="T60">
                <a:pos x="T10" y="0"/>
              </a:cxn>
              <a:cxn ang="T61">
                <a:pos x="T11" y="0"/>
              </a:cxn>
              <a:cxn ang="T62">
                <a:pos x="T12" y="0"/>
              </a:cxn>
              <a:cxn ang="T63">
                <a:pos x="T13" y="0"/>
              </a:cxn>
              <a:cxn ang="T64">
                <a:pos x="T14" y="0"/>
              </a:cxn>
              <a:cxn ang="T65">
                <a:pos x="T15" y="0"/>
              </a:cxn>
              <a:cxn ang="T66">
                <a:pos x="T16" y="0"/>
              </a:cxn>
              <a:cxn ang="T67">
                <a:pos x="T17" y="0"/>
              </a:cxn>
              <a:cxn ang="T68">
                <a:pos x="T18" y="0"/>
              </a:cxn>
              <a:cxn ang="T69">
                <a:pos x="T19" y="0"/>
              </a:cxn>
              <a:cxn ang="T70">
                <a:pos x="T20" y="0"/>
              </a:cxn>
              <a:cxn ang="T71">
                <a:pos x="T21" y="0"/>
              </a:cxn>
              <a:cxn ang="T72">
                <a:pos x="T22" y="0"/>
              </a:cxn>
              <a:cxn ang="T73">
                <a:pos x="T23" y="0"/>
              </a:cxn>
              <a:cxn ang="T74">
                <a:pos x="T24" y="0"/>
              </a:cxn>
              <a:cxn ang="T75">
                <a:pos x="T25" y="0"/>
              </a:cxn>
              <a:cxn ang="T76">
                <a:pos x="T26" y="0"/>
              </a:cxn>
              <a:cxn ang="T77">
                <a:pos x="T27" y="0"/>
              </a:cxn>
              <a:cxn ang="T78">
                <a:pos x="T28" y="0"/>
              </a:cxn>
              <a:cxn ang="T79">
                <a:pos x="T29" y="0"/>
              </a:cxn>
              <a:cxn ang="T80">
                <a:pos x="T30" y="0"/>
              </a:cxn>
              <a:cxn ang="T81">
                <a:pos x="T31" y="0"/>
              </a:cxn>
              <a:cxn ang="T82">
                <a:pos x="T32" y="0"/>
              </a:cxn>
              <a:cxn ang="T83">
                <a:pos x="T33" y="0"/>
              </a:cxn>
              <a:cxn ang="T84">
                <a:pos x="T34" y="0"/>
              </a:cxn>
              <a:cxn ang="T85">
                <a:pos x="T35" y="0"/>
              </a:cxn>
              <a:cxn ang="T86">
                <a:pos x="T36" y="0"/>
              </a:cxn>
              <a:cxn ang="T87">
                <a:pos x="T37" y="0"/>
              </a:cxn>
              <a:cxn ang="T88">
                <a:pos x="T38" y="0"/>
              </a:cxn>
              <a:cxn ang="T89">
                <a:pos x="T39" y="0"/>
              </a:cxn>
              <a:cxn ang="T90">
                <a:pos x="T40" y="0"/>
              </a:cxn>
              <a:cxn ang="T91">
                <a:pos x="T41" y="0"/>
              </a:cxn>
              <a:cxn ang="T92">
                <a:pos x="T42" y="0"/>
              </a:cxn>
              <a:cxn ang="T93">
                <a:pos x="T43" y="0"/>
              </a:cxn>
              <a:cxn ang="T94">
                <a:pos x="T44" y="0"/>
              </a:cxn>
              <a:cxn ang="T95">
                <a:pos x="T45" y="0"/>
              </a:cxn>
              <a:cxn ang="T96">
                <a:pos x="T46" y="0"/>
              </a:cxn>
              <a:cxn ang="T97">
                <a:pos x="T47" y="0"/>
              </a:cxn>
              <a:cxn ang="T98">
                <a:pos x="T48" y="0"/>
              </a:cxn>
              <a:cxn ang="T99">
                <a:pos x="T49" y="0"/>
              </a:cxn>
            </a:cxnLst>
            <a:rect l="0" t="0" r="r" b="b"/>
            <a:pathLst>
              <a:path w="2">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2" y="0"/>
                </a:moveTo>
                <a:cubicBezTo>
                  <a:pt x="2" y="0"/>
                  <a:pt x="1" y="0"/>
                  <a:pt x="1" y="0"/>
                </a:cubicBezTo>
                <a:cubicBezTo>
                  <a:pt x="1"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7" name="Freeform 71"/>
          <p:cNvSpPr>
            <a:spLocks noEditPoints="1"/>
          </p:cNvSpPr>
          <p:nvPr/>
        </p:nvSpPr>
        <p:spPr bwMode="auto">
          <a:xfrm>
            <a:off x="7258050" y="3108325"/>
            <a:ext cx="228600" cy="147638"/>
          </a:xfrm>
          <a:custGeom>
            <a:avLst/>
            <a:gdLst>
              <a:gd name="T0" fmla="*/ 0 w 28"/>
              <a:gd name="T1" fmla="*/ 0 h 18"/>
              <a:gd name="T2" fmla="*/ 0 w 28"/>
              <a:gd name="T3" fmla="*/ 0 h 18"/>
              <a:gd name="T4" fmla="*/ 0 w 28"/>
              <a:gd name="T5" fmla="*/ 0 h 18"/>
              <a:gd name="T6" fmla="*/ 0 w 28"/>
              <a:gd name="T7" fmla="*/ 0 h 18"/>
              <a:gd name="T8" fmla="*/ 0 w 28"/>
              <a:gd name="T9" fmla="*/ 0 h 18"/>
              <a:gd name="T10" fmla="*/ 0 w 28"/>
              <a:gd name="T11" fmla="*/ 0 h 18"/>
              <a:gd name="T12" fmla="*/ 0 w 28"/>
              <a:gd name="T13" fmla="*/ 0 h 18"/>
              <a:gd name="T14" fmla="*/ 0 w 28"/>
              <a:gd name="T15" fmla="*/ 0 h 18"/>
              <a:gd name="T16" fmla="*/ 0 w 28"/>
              <a:gd name="T17" fmla="*/ 0 h 18"/>
              <a:gd name="T18" fmla="*/ 0 w 28"/>
              <a:gd name="T19" fmla="*/ 0 h 18"/>
              <a:gd name="T20" fmla="*/ 0 w 28"/>
              <a:gd name="T21" fmla="*/ 0 h 18"/>
              <a:gd name="T22" fmla="*/ 0 w 28"/>
              <a:gd name="T23" fmla="*/ 0 h 18"/>
              <a:gd name="T24" fmla="*/ 0 w 28"/>
              <a:gd name="T25" fmla="*/ 0 h 18"/>
              <a:gd name="T26" fmla="*/ 8165 w 28"/>
              <a:gd name="T27" fmla="*/ 0 h 18"/>
              <a:gd name="T28" fmla="*/ 8165 w 28"/>
              <a:gd name="T29" fmla="*/ 0 h 18"/>
              <a:gd name="T30" fmla="*/ 8165 w 28"/>
              <a:gd name="T31" fmla="*/ 0 h 18"/>
              <a:gd name="T32" fmla="*/ 8165 w 28"/>
              <a:gd name="T33" fmla="*/ 0 h 18"/>
              <a:gd name="T34" fmla="*/ 16331 w 28"/>
              <a:gd name="T35" fmla="*/ 0 h 18"/>
              <a:gd name="T36" fmla="*/ 8165 w 28"/>
              <a:gd name="T37" fmla="*/ 0 h 18"/>
              <a:gd name="T38" fmla="*/ 16331 w 28"/>
              <a:gd name="T39" fmla="*/ 0 h 18"/>
              <a:gd name="T40" fmla="*/ 8165 w 28"/>
              <a:gd name="T41" fmla="*/ 0 h 18"/>
              <a:gd name="T42" fmla="*/ 16331 w 28"/>
              <a:gd name="T43" fmla="*/ 0 h 18"/>
              <a:gd name="T44" fmla="*/ 8165 w 28"/>
              <a:gd name="T45" fmla="*/ 0 h 18"/>
              <a:gd name="T46" fmla="*/ 16331 w 28"/>
              <a:gd name="T47" fmla="*/ 0 h 18"/>
              <a:gd name="T48" fmla="*/ 8165 w 28"/>
              <a:gd name="T49" fmla="*/ 0 h 18"/>
              <a:gd name="T50" fmla="*/ 16331 w 28"/>
              <a:gd name="T51" fmla="*/ 0 h 18"/>
              <a:gd name="T52" fmla="*/ 8165 w 28"/>
              <a:gd name="T53" fmla="*/ 0 h 18"/>
              <a:gd name="T54" fmla="*/ 16331 w 28"/>
              <a:gd name="T55" fmla="*/ 0 h 18"/>
              <a:gd name="T56" fmla="*/ 8165 w 28"/>
              <a:gd name="T57" fmla="*/ 0 h 18"/>
              <a:gd name="T58" fmla="*/ 16331 w 28"/>
              <a:gd name="T59" fmla="*/ 0 h 18"/>
              <a:gd name="T60" fmla="*/ 8165 w 28"/>
              <a:gd name="T61" fmla="*/ 0 h 18"/>
              <a:gd name="T62" fmla="*/ 16331 w 28"/>
              <a:gd name="T63" fmla="*/ 0 h 18"/>
              <a:gd name="T64" fmla="*/ 8165 w 28"/>
              <a:gd name="T65" fmla="*/ 0 h 18"/>
              <a:gd name="T66" fmla="*/ 16331 w 28"/>
              <a:gd name="T67" fmla="*/ 0 h 18"/>
              <a:gd name="T68" fmla="*/ 8165 w 28"/>
              <a:gd name="T69" fmla="*/ 0 h 18"/>
              <a:gd name="T70" fmla="*/ 16331 w 28"/>
              <a:gd name="T71" fmla="*/ 0 h 18"/>
              <a:gd name="T72" fmla="*/ 8165 w 28"/>
              <a:gd name="T73" fmla="*/ 0 h 18"/>
              <a:gd name="T74" fmla="*/ 16331 w 28"/>
              <a:gd name="T75" fmla="*/ 0 h 18"/>
              <a:gd name="T76" fmla="*/ 8165 w 28"/>
              <a:gd name="T77" fmla="*/ 0 h 18"/>
              <a:gd name="T78" fmla="*/ 16331 w 28"/>
              <a:gd name="T79" fmla="*/ 0 h 18"/>
              <a:gd name="T80" fmla="*/ 8165 w 28"/>
              <a:gd name="T81" fmla="*/ 0 h 18"/>
              <a:gd name="T82" fmla="*/ 16331 w 28"/>
              <a:gd name="T83" fmla="*/ 0 h 18"/>
              <a:gd name="T84" fmla="*/ 8165 w 28"/>
              <a:gd name="T85" fmla="*/ 0 h 18"/>
              <a:gd name="T86" fmla="*/ 16331 w 28"/>
              <a:gd name="T87" fmla="*/ 0 h 18"/>
              <a:gd name="T88" fmla="*/ 8165 w 28"/>
              <a:gd name="T89" fmla="*/ 0 h 18"/>
              <a:gd name="T90" fmla="*/ 16331 w 28"/>
              <a:gd name="T91" fmla="*/ 0 h 18"/>
              <a:gd name="T92" fmla="*/ 8165 w 28"/>
              <a:gd name="T93" fmla="*/ 0 h 18"/>
              <a:gd name="T94" fmla="*/ 16331 w 28"/>
              <a:gd name="T95" fmla="*/ 0 h 18"/>
              <a:gd name="T96" fmla="*/ 16331 w 28"/>
              <a:gd name="T97" fmla="*/ 0 h 18"/>
              <a:gd name="T98" fmla="*/ 16331 w 28"/>
              <a:gd name="T99" fmla="*/ 0 h 18"/>
              <a:gd name="T100" fmla="*/ 16331 w 28"/>
              <a:gd name="T101" fmla="*/ 0 h 1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28" h="18">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2" y="0"/>
                </a:moveTo>
                <a:cubicBezTo>
                  <a:pt x="14" y="1"/>
                  <a:pt x="24" y="8"/>
                  <a:pt x="28" y="18"/>
                </a:cubicBezTo>
                <a:cubicBezTo>
                  <a:pt x="24" y="8"/>
                  <a:pt x="14" y="1"/>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cubicBezTo>
                  <a:pt x="2" y="0"/>
                  <a:pt x="2" y="0"/>
                  <a:pt x="2" y="0"/>
                </a:cubicBezTo>
                <a:cubicBezTo>
                  <a:pt x="2" y="0"/>
                  <a:pt x="2" y="0"/>
                  <a:pt x="2"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8" name="Freeform 77"/>
          <p:cNvSpPr>
            <a:spLocks noEditPoints="1"/>
          </p:cNvSpPr>
          <p:nvPr/>
        </p:nvSpPr>
        <p:spPr bwMode="auto">
          <a:xfrm>
            <a:off x="5375275" y="1755775"/>
            <a:ext cx="63500" cy="0"/>
          </a:xfrm>
          <a:custGeom>
            <a:avLst/>
            <a:gdLst>
              <a:gd name="T0" fmla="*/ 64203 w 8"/>
              <a:gd name="T1" fmla="*/ 64203 w 8"/>
              <a:gd name="T2" fmla="*/ 64203 w 8"/>
              <a:gd name="T3" fmla="*/ 56178 w 8"/>
              <a:gd name="T4" fmla="*/ 0 w 8"/>
              <a:gd name="T5" fmla="*/ 56178 w 8"/>
              <a:gd name="T6" fmla="*/ 0 w 8"/>
              <a:gd name="T7" fmla="*/ 56178 w 8"/>
              <a:gd name="T8" fmla="*/ 0 w 8"/>
              <a:gd name="T9" fmla="*/ 56178 w 8"/>
              <a:gd name="T10" fmla="*/ 0 w 8"/>
              <a:gd name="T11" fmla="*/ 56178 w 8"/>
              <a:gd name="T12" fmla="*/ 0 w 8"/>
              <a:gd name="T13" fmla="*/ 56178 w 8"/>
              <a:gd name="T14" fmla="*/ 0 w 8"/>
              <a:gd name="T15" fmla="*/ 48152 w 8"/>
              <a:gd name="T16" fmla="*/ 8025 w 8"/>
              <a:gd name="T17" fmla="*/ 48152 w 8"/>
              <a:gd name="T18" fmla="*/ 8025 w 8"/>
              <a:gd name="T19" fmla="*/ 48152 w 8"/>
              <a:gd name="T20" fmla="*/ 8025 w 8"/>
              <a:gd name="T21" fmla="*/ 48152 w 8"/>
              <a:gd name="T22" fmla="*/ 8025 w 8"/>
              <a:gd name="T23" fmla="*/ 48152 w 8"/>
              <a:gd name="T24" fmla="*/ 8025 w 8"/>
              <a:gd name="T25" fmla="*/ 48152 w 8"/>
              <a:gd name="T26" fmla="*/ 8025 w 8"/>
              <a:gd name="T27" fmla="*/ 40127 w 8"/>
              <a:gd name="T28" fmla="*/ 8025 w 8"/>
              <a:gd name="T29" fmla="*/ 40127 w 8"/>
              <a:gd name="T30" fmla="*/ 16051 w 8"/>
              <a:gd name="T31" fmla="*/ 40127 w 8"/>
              <a:gd name="T32" fmla="*/ 16051 w 8"/>
              <a:gd name="T33" fmla="*/ 40127 w 8"/>
              <a:gd name="T34" fmla="*/ 40127 w 8"/>
              <a:gd name="T35" fmla="*/ 16051 w 8"/>
              <a:gd name="T36" fmla="*/ 16051 w 8"/>
              <a:gd name="T37" fmla="*/ 16051 w 8"/>
              <a:gd name="T38" fmla="*/ 40127 w 8"/>
              <a:gd name="T39" fmla="*/ 16051 w 8"/>
              <a:gd name="T40" fmla="*/ 32102 w 8"/>
              <a:gd name="T41" fmla="*/ 16051 w 8"/>
              <a:gd name="T42" fmla="*/ 32102 w 8"/>
              <a:gd name="T43" fmla="*/ 16051 w 8"/>
              <a:gd name="T44" fmla="*/ 32102 w 8"/>
              <a:gd name="T45" fmla="*/ 24076 w 8"/>
              <a:gd name="T46" fmla="*/ 32102 w 8"/>
              <a:gd name="T47" fmla="*/ 24076 w 8"/>
              <a:gd name="T48" fmla="*/ 32102 w 8"/>
              <a:gd name="T49" fmla="*/ 24076 w 8"/>
              <a:gd name="T50" fmla="*/ 32102 w 8"/>
              <a:gd name="T51" fmla="*/ 24076 w 8"/>
              <a:gd name="T52" fmla="*/ 32102 w 8"/>
              <a:gd name="T53" fmla="*/ 24076 w 8"/>
              <a:gd name="T54" fmla="*/ 32102 w 8"/>
              <a:gd name="T55" fmla="*/ 24076 w 8"/>
              <a:gd name="T56" fmla="*/ 24076 w 8"/>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57">
                <a:pos x="T0" y="0"/>
              </a:cxn>
              <a:cxn ang="T58">
                <a:pos x="T1" y="0"/>
              </a:cxn>
              <a:cxn ang="T59">
                <a:pos x="T2" y="0"/>
              </a:cxn>
              <a:cxn ang="T60">
                <a:pos x="T3" y="0"/>
              </a:cxn>
              <a:cxn ang="T61">
                <a:pos x="T4" y="0"/>
              </a:cxn>
              <a:cxn ang="T62">
                <a:pos x="T5" y="0"/>
              </a:cxn>
              <a:cxn ang="T63">
                <a:pos x="T6" y="0"/>
              </a:cxn>
              <a:cxn ang="T64">
                <a:pos x="T7" y="0"/>
              </a:cxn>
              <a:cxn ang="T65">
                <a:pos x="T8" y="0"/>
              </a:cxn>
              <a:cxn ang="T66">
                <a:pos x="T9" y="0"/>
              </a:cxn>
              <a:cxn ang="T67">
                <a:pos x="T10" y="0"/>
              </a:cxn>
              <a:cxn ang="T68">
                <a:pos x="T11" y="0"/>
              </a:cxn>
              <a:cxn ang="T69">
                <a:pos x="T12" y="0"/>
              </a:cxn>
              <a:cxn ang="T70">
                <a:pos x="T13" y="0"/>
              </a:cxn>
              <a:cxn ang="T71">
                <a:pos x="T14" y="0"/>
              </a:cxn>
              <a:cxn ang="T72">
                <a:pos x="T15" y="0"/>
              </a:cxn>
              <a:cxn ang="T73">
                <a:pos x="T16" y="0"/>
              </a:cxn>
              <a:cxn ang="T74">
                <a:pos x="T17" y="0"/>
              </a:cxn>
              <a:cxn ang="T75">
                <a:pos x="T18" y="0"/>
              </a:cxn>
              <a:cxn ang="T76">
                <a:pos x="T19" y="0"/>
              </a:cxn>
              <a:cxn ang="T77">
                <a:pos x="T20" y="0"/>
              </a:cxn>
              <a:cxn ang="T78">
                <a:pos x="T21" y="0"/>
              </a:cxn>
              <a:cxn ang="T79">
                <a:pos x="T22" y="0"/>
              </a:cxn>
              <a:cxn ang="T80">
                <a:pos x="T23" y="0"/>
              </a:cxn>
              <a:cxn ang="T81">
                <a:pos x="T24" y="0"/>
              </a:cxn>
              <a:cxn ang="T82">
                <a:pos x="T25" y="0"/>
              </a:cxn>
              <a:cxn ang="T83">
                <a:pos x="T26" y="0"/>
              </a:cxn>
              <a:cxn ang="T84">
                <a:pos x="T27" y="0"/>
              </a:cxn>
              <a:cxn ang="T85">
                <a:pos x="T28" y="0"/>
              </a:cxn>
              <a:cxn ang="T86">
                <a:pos x="T29" y="0"/>
              </a:cxn>
              <a:cxn ang="T87">
                <a:pos x="T30" y="0"/>
              </a:cxn>
              <a:cxn ang="T88">
                <a:pos x="T31" y="0"/>
              </a:cxn>
              <a:cxn ang="T89">
                <a:pos x="T32" y="0"/>
              </a:cxn>
              <a:cxn ang="T90">
                <a:pos x="T33" y="0"/>
              </a:cxn>
              <a:cxn ang="T91">
                <a:pos x="T34" y="0"/>
              </a:cxn>
              <a:cxn ang="T92">
                <a:pos x="T35" y="0"/>
              </a:cxn>
              <a:cxn ang="T93">
                <a:pos x="T36" y="0"/>
              </a:cxn>
              <a:cxn ang="T94">
                <a:pos x="T37" y="0"/>
              </a:cxn>
              <a:cxn ang="T95">
                <a:pos x="T38" y="0"/>
              </a:cxn>
              <a:cxn ang="T96">
                <a:pos x="T39" y="0"/>
              </a:cxn>
              <a:cxn ang="T97">
                <a:pos x="T40" y="0"/>
              </a:cxn>
              <a:cxn ang="T98">
                <a:pos x="T41" y="0"/>
              </a:cxn>
              <a:cxn ang="T99">
                <a:pos x="T42" y="0"/>
              </a:cxn>
              <a:cxn ang="T100">
                <a:pos x="T43" y="0"/>
              </a:cxn>
              <a:cxn ang="T101">
                <a:pos x="T44" y="0"/>
              </a:cxn>
              <a:cxn ang="T102">
                <a:pos x="T45" y="0"/>
              </a:cxn>
              <a:cxn ang="T103">
                <a:pos x="T46" y="0"/>
              </a:cxn>
              <a:cxn ang="T104">
                <a:pos x="T47" y="0"/>
              </a:cxn>
              <a:cxn ang="T105">
                <a:pos x="T48" y="0"/>
              </a:cxn>
              <a:cxn ang="T106">
                <a:pos x="T49" y="0"/>
              </a:cxn>
              <a:cxn ang="T107">
                <a:pos x="T50" y="0"/>
              </a:cxn>
              <a:cxn ang="T108">
                <a:pos x="T51" y="0"/>
              </a:cxn>
              <a:cxn ang="T109">
                <a:pos x="T52" y="0"/>
              </a:cxn>
              <a:cxn ang="T110">
                <a:pos x="T53" y="0"/>
              </a:cxn>
              <a:cxn ang="T111">
                <a:pos x="T54" y="0"/>
              </a:cxn>
              <a:cxn ang="T112">
                <a:pos x="T55" y="0"/>
              </a:cxn>
              <a:cxn ang="T113">
                <a:pos x="T56" y="0"/>
              </a:cxn>
            </a:cxnLst>
            <a:rect l="0" t="0" r="r" b="b"/>
            <a:pathLst>
              <a:path w="8">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8" y="0"/>
                </a:moveTo>
                <a:cubicBezTo>
                  <a:pt x="8" y="0"/>
                  <a:pt x="8" y="0"/>
                  <a:pt x="8" y="0"/>
                </a:cubicBezTo>
                <a:cubicBezTo>
                  <a:pt x="8" y="0"/>
                  <a:pt x="8" y="0"/>
                  <a:pt x="8"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0" y="0"/>
                </a:moveTo>
                <a:cubicBezTo>
                  <a:pt x="0" y="0"/>
                  <a:pt x="0" y="0"/>
                  <a:pt x="0" y="0"/>
                </a:cubicBezTo>
                <a:cubicBezTo>
                  <a:pt x="0" y="0"/>
                  <a:pt x="0" y="0"/>
                  <a:pt x="0"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7" y="0"/>
                </a:moveTo>
                <a:cubicBezTo>
                  <a:pt x="7" y="0"/>
                  <a:pt x="7" y="0"/>
                  <a:pt x="7" y="0"/>
                </a:cubicBezTo>
                <a:cubicBezTo>
                  <a:pt x="7" y="0"/>
                  <a:pt x="7" y="0"/>
                  <a:pt x="7" y="0"/>
                </a:cubicBezTo>
                <a:moveTo>
                  <a:pt x="6" y="0"/>
                </a:moveTo>
                <a:cubicBezTo>
                  <a:pt x="6" y="0"/>
                  <a:pt x="6" y="0"/>
                  <a:pt x="6" y="0"/>
                </a:cubicBezTo>
                <a:cubicBezTo>
                  <a:pt x="6" y="0"/>
                  <a:pt x="6" y="0"/>
                  <a:pt x="6" y="0"/>
                </a:cubicBezTo>
                <a:moveTo>
                  <a:pt x="6" y="0"/>
                </a:moveTo>
                <a:cubicBezTo>
                  <a:pt x="6" y="0"/>
                  <a:pt x="6" y="0"/>
                  <a:pt x="6" y="0"/>
                </a:cubicBezTo>
                <a:cubicBezTo>
                  <a:pt x="6" y="0"/>
                  <a:pt x="6" y="0"/>
                  <a:pt x="6" y="0"/>
                </a:cubicBezTo>
                <a:moveTo>
                  <a:pt x="0" y="0"/>
                </a:moveTo>
                <a:cubicBezTo>
                  <a:pt x="0" y="0"/>
                  <a:pt x="0" y="0"/>
                  <a:pt x="0" y="0"/>
                </a:cubicBezTo>
                <a:cubicBezTo>
                  <a:pt x="0" y="0"/>
                  <a:pt x="0" y="0"/>
                  <a:pt x="0"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6" y="0"/>
                </a:moveTo>
                <a:cubicBezTo>
                  <a:pt x="6" y="0"/>
                  <a:pt x="6" y="0"/>
                  <a:pt x="6" y="0"/>
                </a:cubicBezTo>
                <a:cubicBezTo>
                  <a:pt x="6" y="0"/>
                  <a:pt x="6" y="0"/>
                  <a:pt x="6"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1" y="0"/>
                </a:moveTo>
                <a:cubicBezTo>
                  <a:pt x="1" y="0"/>
                  <a:pt x="1" y="0"/>
                  <a:pt x="1" y="0"/>
                </a:cubicBezTo>
                <a:cubicBezTo>
                  <a:pt x="1" y="0"/>
                  <a:pt x="1" y="0"/>
                  <a:pt x="1" y="0"/>
                </a:cubicBezTo>
                <a:moveTo>
                  <a:pt x="5" y="0"/>
                </a:moveTo>
                <a:cubicBezTo>
                  <a:pt x="5" y="0"/>
                  <a:pt x="5" y="0"/>
                  <a:pt x="5" y="0"/>
                </a:cubicBezTo>
                <a:cubicBezTo>
                  <a:pt x="5" y="0"/>
                  <a:pt x="5" y="0"/>
                  <a:pt x="5" y="0"/>
                </a:cubicBezTo>
                <a:moveTo>
                  <a:pt x="2" y="0"/>
                </a:moveTo>
                <a:cubicBezTo>
                  <a:pt x="2" y="0"/>
                  <a:pt x="1" y="0"/>
                  <a:pt x="1" y="0"/>
                </a:cubicBezTo>
                <a:cubicBezTo>
                  <a:pt x="1"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5" y="0"/>
                </a:moveTo>
                <a:cubicBezTo>
                  <a:pt x="5" y="0"/>
                  <a:pt x="5" y="0"/>
                  <a:pt x="5" y="0"/>
                </a:cubicBezTo>
                <a:cubicBezTo>
                  <a:pt x="5" y="0"/>
                  <a:pt x="5" y="0"/>
                  <a:pt x="5" y="0"/>
                </a:cubicBezTo>
                <a:moveTo>
                  <a:pt x="2" y="0"/>
                </a:moveTo>
                <a:cubicBezTo>
                  <a:pt x="2" y="0"/>
                  <a:pt x="2" y="0"/>
                  <a:pt x="2" y="0"/>
                </a:cubicBezTo>
                <a:cubicBezTo>
                  <a:pt x="2" y="0"/>
                  <a:pt x="2" y="0"/>
                  <a:pt x="2" y="0"/>
                </a:cubicBezTo>
                <a:moveTo>
                  <a:pt x="4" y="0"/>
                </a:moveTo>
                <a:cubicBezTo>
                  <a:pt x="4" y="0"/>
                  <a:pt x="4" y="0"/>
                  <a:pt x="5"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2" y="0"/>
                </a:moveTo>
                <a:cubicBezTo>
                  <a:pt x="2" y="0"/>
                  <a:pt x="2" y="0"/>
                  <a:pt x="2" y="0"/>
                </a:cubicBezTo>
                <a:cubicBezTo>
                  <a:pt x="2" y="0"/>
                  <a:pt x="2" y="0"/>
                  <a:pt x="2" y="0"/>
                </a:cubicBezTo>
                <a:moveTo>
                  <a:pt x="4" y="0"/>
                </a:moveTo>
                <a:cubicBezTo>
                  <a:pt x="4" y="0"/>
                  <a:pt x="4" y="0"/>
                  <a:pt x="4" y="0"/>
                </a:cubicBezTo>
                <a:cubicBezTo>
                  <a:pt x="4" y="0"/>
                  <a:pt x="4" y="0"/>
                  <a:pt x="4" y="0"/>
                </a:cubicBezTo>
                <a:moveTo>
                  <a:pt x="3" y="0"/>
                </a:moveTo>
                <a:cubicBezTo>
                  <a:pt x="2" y="0"/>
                  <a:pt x="2" y="0"/>
                  <a:pt x="2" y="0"/>
                </a:cubicBezTo>
                <a:cubicBezTo>
                  <a:pt x="2" y="0"/>
                  <a:pt x="2"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4" y="0"/>
                </a:moveTo>
                <a:cubicBezTo>
                  <a:pt x="4" y="0"/>
                  <a:pt x="4" y="0"/>
                  <a:pt x="4" y="0"/>
                </a:cubicBezTo>
                <a:cubicBezTo>
                  <a:pt x="4" y="0"/>
                  <a:pt x="4" y="0"/>
                  <a:pt x="4" y="0"/>
                </a:cubicBezTo>
                <a:moveTo>
                  <a:pt x="3" y="0"/>
                </a:moveTo>
                <a:cubicBezTo>
                  <a:pt x="3" y="0"/>
                  <a:pt x="3" y="0"/>
                  <a:pt x="3" y="0"/>
                </a:cubicBezTo>
                <a:cubicBezTo>
                  <a:pt x="3" y="0"/>
                  <a:pt x="3" y="0"/>
                  <a:pt x="3" y="0"/>
                </a:cubicBezTo>
                <a:moveTo>
                  <a:pt x="3" y="0"/>
                </a:moveTo>
                <a:cubicBezTo>
                  <a:pt x="3" y="0"/>
                  <a:pt x="3" y="0"/>
                  <a:pt x="4"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cubicBezTo>
                  <a:pt x="3" y="0"/>
                  <a:pt x="3" y="0"/>
                  <a:pt x="3" y="0"/>
                </a:cubicBezTo>
                <a:cubicBezTo>
                  <a:pt x="3" y="0"/>
                  <a:pt x="3" y="0"/>
                  <a:pt x="3"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59" name="Freeform 89"/>
          <p:cNvSpPr>
            <a:spLocks noEditPoints="1"/>
          </p:cNvSpPr>
          <p:nvPr/>
        </p:nvSpPr>
        <p:spPr bwMode="auto">
          <a:xfrm>
            <a:off x="5375275" y="784225"/>
            <a:ext cx="153988" cy="114300"/>
          </a:xfrm>
          <a:custGeom>
            <a:avLst/>
            <a:gdLst>
              <a:gd name="T0" fmla="*/ 155028 w 19"/>
              <a:gd name="T1" fmla="*/ 114314 h 14"/>
              <a:gd name="T2" fmla="*/ 155028 w 19"/>
              <a:gd name="T3" fmla="*/ 114314 h 14"/>
              <a:gd name="T4" fmla="*/ 155028 w 19"/>
              <a:gd name="T5" fmla="*/ 114314 h 14"/>
              <a:gd name="T6" fmla="*/ 155028 w 19"/>
              <a:gd name="T7" fmla="*/ 114314 h 14"/>
              <a:gd name="T8" fmla="*/ 155028 w 19"/>
              <a:gd name="T9" fmla="*/ 114314 h 14"/>
              <a:gd name="T10" fmla="*/ 138709 w 19"/>
              <a:gd name="T11" fmla="*/ 73488 h 14"/>
              <a:gd name="T12" fmla="*/ 138709 w 19"/>
              <a:gd name="T13" fmla="*/ 73488 h 14"/>
              <a:gd name="T14" fmla="*/ 138709 w 19"/>
              <a:gd name="T15" fmla="*/ 73488 h 14"/>
              <a:gd name="T16" fmla="*/ 138709 w 19"/>
              <a:gd name="T17" fmla="*/ 73488 h 14"/>
              <a:gd name="T18" fmla="*/ 138709 w 19"/>
              <a:gd name="T19" fmla="*/ 73488 h 14"/>
              <a:gd name="T20" fmla="*/ 138709 w 19"/>
              <a:gd name="T21" fmla="*/ 73488 h 14"/>
              <a:gd name="T22" fmla="*/ 138709 w 19"/>
              <a:gd name="T23" fmla="*/ 73488 h 14"/>
              <a:gd name="T24" fmla="*/ 16319 w 19"/>
              <a:gd name="T25" fmla="*/ 0 h 14"/>
              <a:gd name="T26" fmla="*/ 16319 w 19"/>
              <a:gd name="T27" fmla="*/ 0 h 14"/>
              <a:gd name="T28" fmla="*/ 16319 w 19"/>
              <a:gd name="T29" fmla="*/ 0 h 14"/>
              <a:gd name="T30" fmla="*/ 16319 w 19"/>
              <a:gd name="T31" fmla="*/ 0 h 14"/>
              <a:gd name="T32" fmla="*/ 16319 w 19"/>
              <a:gd name="T33" fmla="*/ 0 h 14"/>
              <a:gd name="T34" fmla="*/ 16319 w 19"/>
              <a:gd name="T35" fmla="*/ 0 h 14"/>
              <a:gd name="T36" fmla="*/ 16319 w 19"/>
              <a:gd name="T37" fmla="*/ 0 h 14"/>
              <a:gd name="T38" fmla="*/ 16319 w 19"/>
              <a:gd name="T39" fmla="*/ 0 h 14"/>
              <a:gd name="T40" fmla="*/ 16319 w 19"/>
              <a:gd name="T41" fmla="*/ 0 h 14"/>
              <a:gd name="T42" fmla="*/ 16319 w 19"/>
              <a:gd name="T43" fmla="*/ 0 h 14"/>
              <a:gd name="T44" fmla="*/ 16319 w 19"/>
              <a:gd name="T45" fmla="*/ 0 h 14"/>
              <a:gd name="T46" fmla="*/ 16319 w 19"/>
              <a:gd name="T47" fmla="*/ 0 h 14"/>
              <a:gd name="T48" fmla="*/ 16319 w 19"/>
              <a:gd name="T49" fmla="*/ 0 h 14"/>
              <a:gd name="T50" fmla="*/ 8159 w 19"/>
              <a:gd name="T51" fmla="*/ 0 h 14"/>
              <a:gd name="T52" fmla="*/ 8159 w 19"/>
              <a:gd name="T53" fmla="*/ 0 h 14"/>
              <a:gd name="T54" fmla="*/ 8159 w 19"/>
              <a:gd name="T55" fmla="*/ 0 h 14"/>
              <a:gd name="T56" fmla="*/ 0 w 19"/>
              <a:gd name="T57" fmla="*/ 0 h 14"/>
              <a:gd name="T58" fmla="*/ 8159 w 19"/>
              <a:gd name="T59" fmla="*/ 0 h 14"/>
              <a:gd name="T60" fmla="*/ 8159 w 19"/>
              <a:gd name="T61" fmla="*/ 0 h 14"/>
              <a:gd name="T62" fmla="*/ 0 w 19"/>
              <a:gd name="T63" fmla="*/ 0 h 14"/>
              <a:gd name="T64" fmla="*/ 8159 w 19"/>
              <a:gd name="T65" fmla="*/ 0 h 14"/>
              <a:gd name="T66" fmla="*/ 8159 w 19"/>
              <a:gd name="T67" fmla="*/ 0 h 14"/>
              <a:gd name="T68" fmla="*/ 0 w 19"/>
              <a:gd name="T69" fmla="*/ 0 h 14"/>
              <a:gd name="T70" fmla="*/ 8159 w 19"/>
              <a:gd name="T71" fmla="*/ 0 h 14"/>
              <a:gd name="T72" fmla="*/ 8159 w 19"/>
              <a:gd name="T73" fmla="*/ 0 h 14"/>
              <a:gd name="T74" fmla="*/ 0 w 19"/>
              <a:gd name="T75" fmla="*/ 0 h 14"/>
              <a:gd name="T76" fmla="*/ 8159 w 19"/>
              <a:gd name="T77" fmla="*/ 0 h 14"/>
              <a:gd name="T78" fmla="*/ 8159 w 19"/>
              <a:gd name="T79" fmla="*/ 0 h 14"/>
              <a:gd name="T80" fmla="*/ 8159 w 19"/>
              <a:gd name="T81" fmla="*/ 0 h 14"/>
              <a:gd name="T82" fmla="*/ 8159 w 19"/>
              <a:gd name="T83" fmla="*/ 0 h 14"/>
              <a:gd name="T84" fmla="*/ 8159 w 19"/>
              <a:gd name="T85" fmla="*/ 0 h 14"/>
              <a:gd name="T86" fmla="*/ 8159 w 19"/>
              <a:gd name="T87" fmla="*/ 0 h 14"/>
              <a:gd name="T88" fmla="*/ 8159 w 19"/>
              <a:gd name="T89" fmla="*/ 0 h 14"/>
              <a:gd name="T90" fmla="*/ 8159 w 19"/>
              <a:gd name="T91" fmla="*/ 0 h 14"/>
              <a:gd name="T92" fmla="*/ 8159 w 19"/>
              <a:gd name="T93" fmla="*/ 0 h 14"/>
              <a:gd name="T94" fmla="*/ 8159 w 19"/>
              <a:gd name="T95" fmla="*/ 0 h 14"/>
              <a:gd name="T96" fmla="*/ 8159 w 19"/>
              <a:gd name="T97" fmla="*/ 0 h 14"/>
              <a:gd name="T98" fmla="*/ 8159 w 19"/>
              <a:gd name="T99" fmla="*/ 0 h 14"/>
              <a:gd name="T100" fmla="*/ 8159 w 19"/>
              <a:gd name="T101" fmla="*/ 0 h 14"/>
              <a:gd name="T102" fmla="*/ 8159 w 19"/>
              <a:gd name="T103" fmla="*/ 0 h 14"/>
              <a:gd name="T104" fmla="*/ 8159 w 19"/>
              <a:gd name="T105" fmla="*/ 0 h 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 h="14">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9" y="14"/>
                </a:moveTo>
                <a:cubicBezTo>
                  <a:pt x="19" y="14"/>
                  <a:pt x="19" y="14"/>
                  <a:pt x="19" y="14"/>
                </a:cubicBezTo>
                <a:cubicBezTo>
                  <a:pt x="19" y="14"/>
                  <a:pt x="19" y="14"/>
                  <a:pt x="19" y="14"/>
                </a:cubicBezTo>
                <a:moveTo>
                  <a:pt x="17" y="9"/>
                </a:moveTo>
                <a:cubicBezTo>
                  <a:pt x="18" y="10"/>
                  <a:pt x="19" y="12"/>
                  <a:pt x="19" y="14"/>
                </a:cubicBezTo>
                <a:cubicBezTo>
                  <a:pt x="19" y="12"/>
                  <a:pt x="18" y="10"/>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17" y="9"/>
                </a:moveTo>
                <a:cubicBezTo>
                  <a:pt x="17" y="9"/>
                  <a:pt x="17" y="9"/>
                  <a:pt x="17" y="9"/>
                </a:cubicBezTo>
                <a:cubicBezTo>
                  <a:pt x="17" y="9"/>
                  <a:pt x="17" y="9"/>
                  <a:pt x="17" y="9"/>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0" name="Freeform 95"/>
          <p:cNvSpPr>
            <a:spLocks noEditPoints="1"/>
          </p:cNvSpPr>
          <p:nvPr/>
        </p:nvSpPr>
        <p:spPr bwMode="auto">
          <a:xfrm>
            <a:off x="5202238" y="1160463"/>
            <a:ext cx="106362" cy="23812"/>
          </a:xfrm>
          <a:custGeom>
            <a:avLst/>
            <a:gdLst>
              <a:gd name="T0" fmla="*/ 106484 w 13"/>
              <a:gd name="T1" fmla="*/ 23490 h 3"/>
              <a:gd name="T2" fmla="*/ 106484 w 13"/>
              <a:gd name="T3" fmla="*/ 23490 h 3"/>
              <a:gd name="T4" fmla="*/ 106484 w 13"/>
              <a:gd name="T5" fmla="*/ 23490 h 3"/>
              <a:gd name="T6" fmla="*/ 106484 w 13"/>
              <a:gd name="T7" fmla="*/ 23490 h 3"/>
              <a:gd name="T8" fmla="*/ 16382 w 13"/>
              <a:gd name="T9" fmla="*/ 0 h 3"/>
              <a:gd name="T10" fmla="*/ 16382 w 13"/>
              <a:gd name="T11" fmla="*/ 0 h 3"/>
              <a:gd name="T12" fmla="*/ 16382 w 13"/>
              <a:gd name="T13" fmla="*/ 0 h 3"/>
              <a:gd name="T14" fmla="*/ 16382 w 13"/>
              <a:gd name="T15" fmla="*/ 0 h 3"/>
              <a:gd name="T16" fmla="*/ 16382 w 13"/>
              <a:gd name="T17" fmla="*/ 0 h 3"/>
              <a:gd name="T18" fmla="*/ 16382 w 13"/>
              <a:gd name="T19" fmla="*/ 0 h 3"/>
              <a:gd name="T20" fmla="*/ 16382 w 13"/>
              <a:gd name="T21" fmla="*/ 0 h 3"/>
              <a:gd name="T22" fmla="*/ 16382 w 13"/>
              <a:gd name="T23" fmla="*/ 0 h 3"/>
              <a:gd name="T24" fmla="*/ 16382 w 13"/>
              <a:gd name="T25" fmla="*/ 0 h 3"/>
              <a:gd name="T26" fmla="*/ 0 w 13"/>
              <a:gd name="T27" fmla="*/ 0 h 3"/>
              <a:gd name="T28" fmla="*/ 0 w 13"/>
              <a:gd name="T29" fmla="*/ 0 h 3"/>
              <a:gd name="T30" fmla="*/ 16382 w 13"/>
              <a:gd name="T31" fmla="*/ 0 h 3"/>
              <a:gd name="T32" fmla="*/ 0 w 13"/>
              <a:gd name="T33" fmla="*/ 0 h 3"/>
              <a:gd name="T34" fmla="*/ 16382 w 13"/>
              <a:gd name="T35" fmla="*/ 0 h 3"/>
              <a:gd name="T36" fmla="*/ 0 w 13"/>
              <a:gd name="T37" fmla="*/ 0 h 3"/>
              <a:gd name="T38" fmla="*/ 16382 w 13"/>
              <a:gd name="T39" fmla="*/ 0 h 3"/>
              <a:gd name="T40" fmla="*/ 0 w 13"/>
              <a:gd name="T41" fmla="*/ 0 h 3"/>
              <a:gd name="T42" fmla="*/ 16382 w 13"/>
              <a:gd name="T43" fmla="*/ 0 h 3"/>
              <a:gd name="T44" fmla="*/ 0 w 13"/>
              <a:gd name="T45" fmla="*/ 0 h 3"/>
              <a:gd name="T46" fmla="*/ 8191 w 13"/>
              <a:gd name="T47" fmla="*/ 0 h 3"/>
              <a:gd name="T48" fmla="*/ 0 w 13"/>
              <a:gd name="T49" fmla="*/ 0 h 3"/>
              <a:gd name="T50" fmla="*/ 8191 w 13"/>
              <a:gd name="T51" fmla="*/ 0 h 3"/>
              <a:gd name="T52" fmla="*/ 0 w 13"/>
              <a:gd name="T53" fmla="*/ 0 h 3"/>
              <a:gd name="T54" fmla="*/ 8191 w 13"/>
              <a:gd name="T55" fmla="*/ 0 h 3"/>
              <a:gd name="T56" fmla="*/ 8191 w 13"/>
              <a:gd name="T57" fmla="*/ 0 h 3"/>
              <a:gd name="T58" fmla="*/ 8191 w 13"/>
              <a:gd name="T59" fmla="*/ 0 h 3"/>
              <a:gd name="T60" fmla="*/ 8191 w 13"/>
              <a:gd name="T61" fmla="*/ 0 h 3"/>
              <a:gd name="T62" fmla="*/ 8191 w 13"/>
              <a:gd name="T63" fmla="*/ 0 h 3"/>
              <a:gd name="T64" fmla="*/ 8191 w 13"/>
              <a:gd name="T65" fmla="*/ 0 h 3"/>
              <a:gd name="T66" fmla="*/ 8191 w 13"/>
              <a:gd name="T67" fmla="*/ 0 h 3"/>
              <a:gd name="T68" fmla="*/ 8191 w 13"/>
              <a:gd name="T69" fmla="*/ 0 h 3"/>
              <a:gd name="T70" fmla="*/ 8191 w 13"/>
              <a:gd name="T71" fmla="*/ 0 h 3"/>
              <a:gd name="T72" fmla="*/ 8191 w 13"/>
              <a:gd name="T73" fmla="*/ 0 h 3"/>
              <a:gd name="T74" fmla="*/ 8191 w 13"/>
              <a:gd name="T75" fmla="*/ 0 h 3"/>
              <a:gd name="T76" fmla="*/ 8191 w 13"/>
              <a:gd name="T77" fmla="*/ 0 h 3"/>
              <a:gd name="T78" fmla="*/ 8191 w 13"/>
              <a:gd name="T79" fmla="*/ 0 h 3"/>
              <a:gd name="T80" fmla="*/ 8191 w 13"/>
              <a:gd name="T81" fmla="*/ 0 h 3"/>
              <a:gd name="T82" fmla="*/ 8191 w 13"/>
              <a:gd name="T83" fmla="*/ 0 h 3"/>
              <a:gd name="T84" fmla="*/ 8191 w 13"/>
              <a:gd name="T85" fmla="*/ 0 h 3"/>
              <a:gd name="T86" fmla="*/ 8191 w 13"/>
              <a:gd name="T87" fmla="*/ 0 h 3"/>
              <a:gd name="T88" fmla="*/ 8191 w 13"/>
              <a:gd name="T89" fmla="*/ 0 h 3"/>
              <a:gd name="T90" fmla="*/ 8191 w 13"/>
              <a:gd name="T91" fmla="*/ 0 h 3"/>
              <a:gd name="T92" fmla="*/ 8191 w 13"/>
              <a:gd name="T93" fmla="*/ 0 h 3"/>
              <a:gd name="T94" fmla="*/ 8191 w 13"/>
              <a:gd name="T95" fmla="*/ 0 h 3"/>
              <a:gd name="T96" fmla="*/ 8191 w 13"/>
              <a:gd name="T97" fmla="*/ 0 h 3"/>
              <a:gd name="T98" fmla="*/ 8191 w 13"/>
              <a:gd name="T99" fmla="*/ 0 h 3"/>
              <a:gd name="T100" fmla="*/ 8191 w 13"/>
              <a:gd name="T101" fmla="*/ 0 h 3"/>
              <a:gd name="T102" fmla="*/ 8191 w 13"/>
              <a:gd name="T103" fmla="*/ 0 h 3"/>
              <a:gd name="T104" fmla="*/ 8191 w 13"/>
              <a:gd name="T105" fmla="*/ 0 h 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3" h="3">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13" y="3"/>
                </a:moveTo>
                <a:cubicBezTo>
                  <a:pt x="13" y="3"/>
                  <a:pt x="13" y="3"/>
                  <a:pt x="13" y="3"/>
                </a:cubicBezTo>
                <a:cubicBezTo>
                  <a:pt x="13" y="3"/>
                  <a:pt x="13" y="3"/>
                  <a:pt x="13" y="3"/>
                </a:cubicBezTo>
                <a:moveTo>
                  <a:pt x="2" y="0"/>
                </a:moveTo>
                <a:cubicBezTo>
                  <a:pt x="6" y="0"/>
                  <a:pt x="10" y="1"/>
                  <a:pt x="13" y="3"/>
                </a:cubicBezTo>
                <a:cubicBezTo>
                  <a:pt x="10" y="1"/>
                  <a:pt x="6"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2" y="0"/>
                </a:moveTo>
                <a:cubicBezTo>
                  <a:pt x="2" y="0"/>
                  <a:pt x="2" y="0"/>
                  <a:pt x="2" y="0"/>
                </a:cubicBezTo>
                <a:cubicBezTo>
                  <a:pt x="2" y="0"/>
                  <a:pt x="2" y="0"/>
                  <a:pt x="2" y="0"/>
                </a:cubicBezTo>
                <a:moveTo>
                  <a:pt x="0" y="0"/>
                </a:moveTo>
                <a:cubicBezTo>
                  <a:pt x="0" y="0"/>
                  <a:pt x="0" y="0"/>
                  <a:pt x="0" y="0"/>
                </a:cubicBezTo>
                <a:cubicBezTo>
                  <a:pt x="0" y="0"/>
                  <a:pt x="0" y="0"/>
                  <a:pt x="0" y="0"/>
                </a:cubicBezTo>
                <a:moveTo>
                  <a:pt x="1" y="0"/>
                </a:moveTo>
                <a:cubicBezTo>
                  <a:pt x="1" y="0"/>
                  <a:pt x="1" y="0"/>
                  <a:pt x="2"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0" y="0"/>
                  <a:pt x="0" y="0"/>
                  <a:pt x="0" y="0"/>
                </a:cubicBezTo>
                <a:cubicBezTo>
                  <a:pt x="0" y="0"/>
                  <a:pt x="0"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cubicBezTo>
                  <a:pt x="1" y="0"/>
                  <a:pt x="1" y="0"/>
                  <a:pt x="1" y="0"/>
                </a:cubicBezTo>
                <a:cubicBezTo>
                  <a:pt x="1" y="0"/>
                  <a:pt x="1" y="0"/>
                  <a:pt x="1"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1" name="Oval 97"/>
          <p:cNvSpPr>
            <a:spLocks noChangeArrowheads="1"/>
          </p:cNvSpPr>
          <p:nvPr/>
        </p:nvSpPr>
        <p:spPr bwMode="auto">
          <a:xfrm>
            <a:off x="5513388" y="3311525"/>
            <a:ext cx="717550" cy="709613"/>
          </a:xfrm>
          <a:prstGeom prst="ellipse">
            <a:avLst/>
          </a:pr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62" name="Freeform 107"/>
          <p:cNvSpPr>
            <a:spLocks noEditPoints="1"/>
          </p:cNvSpPr>
          <p:nvPr/>
        </p:nvSpPr>
        <p:spPr bwMode="auto">
          <a:xfrm>
            <a:off x="6043613" y="2032000"/>
            <a:ext cx="88900" cy="74613"/>
          </a:xfrm>
          <a:custGeom>
            <a:avLst/>
            <a:gdLst>
              <a:gd name="T0" fmla="*/ 0 w 11"/>
              <a:gd name="T1" fmla="*/ 73600 h 9"/>
              <a:gd name="T2" fmla="*/ 0 w 11"/>
              <a:gd name="T3" fmla="*/ 65422 h 9"/>
              <a:gd name="T4" fmla="*/ 89258 w 11"/>
              <a:gd name="T5" fmla="*/ 0 h 9"/>
              <a:gd name="T6" fmla="*/ 81144 w 11"/>
              <a:gd name="T7" fmla="*/ 0 h 9"/>
              <a:gd name="T8" fmla="*/ 81144 w 11"/>
              <a:gd name="T9" fmla="*/ 0 h 9"/>
              <a:gd name="T10" fmla="*/ 89258 w 11"/>
              <a:gd name="T11" fmla="*/ 0 h 9"/>
              <a:gd name="T12" fmla="*/ 81144 w 11"/>
              <a:gd name="T13" fmla="*/ 0 h 9"/>
              <a:gd name="T14" fmla="*/ 81144 w 11"/>
              <a:gd name="T15" fmla="*/ 0 h 9"/>
              <a:gd name="T16" fmla="*/ 89258 w 11"/>
              <a:gd name="T17" fmla="*/ 0 h 9"/>
              <a:gd name="T18" fmla="*/ 81144 w 11"/>
              <a:gd name="T19" fmla="*/ 0 h 9"/>
              <a:gd name="T20" fmla="*/ 81144 w 11"/>
              <a:gd name="T21" fmla="*/ 0 h 9"/>
              <a:gd name="T22" fmla="*/ 89258 w 11"/>
              <a:gd name="T23" fmla="*/ 0 h 9"/>
              <a:gd name="T24" fmla="*/ 81144 w 11"/>
              <a:gd name="T25" fmla="*/ 0 h 9"/>
              <a:gd name="T26" fmla="*/ 81144 w 11"/>
              <a:gd name="T27" fmla="*/ 0 h 9"/>
              <a:gd name="T28" fmla="*/ 89258 w 11"/>
              <a:gd name="T29" fmla="*/ 0 h 9"/>
              <a:gd name="T30" fmla="*/ 81144 w 11"/>
              <a:gd name="T31" fmla="*/ 0 h 9"/>
              <a:gd name="T32" fmla="*/ 81144 w 11"/>
              <a:gd name="T33" fmla="*/ 0 h 9"/>
              <a:gd name="T34" fmla="*/ 89258 w 11"/>
              <a:gd name="T35" fmla="*/ 0 h 9"/>
              <a:gd name="T36" fmla="*/ 81144 w 11"/>
              <a:gd name="T37" fmla="*/ 0 h 9"/>
              <a:gd name="T38" fmla="*/ 81144 w 11"/>
              <a:gd name="T39" fmla="*/ 0 h 9"/>
              <a:gd name="T40" fmla="*/ 89258 w 11"/>
              <a:gd name="T41" fmla="*/ 0 h 9"/>
              <a:gd name="T42" fmla="*/ 81144 w 11"/>
              <a:gd name="T43" fmla="*/ 0 h 9"/>
              <a:gd name="T44" fmla="*/ 81144 w 11"/>
              <a:gd name="T45" fmla="*/ 0 h 9"/>
              <a:gd name="T46" fmla="*/ 81144 w 11"/>
              <a:gd name="T47" fmla="*/ 0 h 9"/>
              <a:gd name="T48" fmla="*/ 81144 w 11"/>
              <a:gd name="T49" fmla="*/ 0 h 9"/>
              <a:gd name="T50" fmla="*/ 81144 w 11"/>
              <a:gd name="T51" fmla="*/ 0 h 9"/>
              <a:gd name="T52" fmla="*/ 81144 w 11"/>
              <a:gd name="T53" fmla="*/ 0 h 9"/>
              <a:gd name="T54" fmla="*/ 81144 w 11"/>
              <a:gd name="T55" fmla="*/ 0 h 9"/>
              <a:gd name="T56" fmla="*/ 81144 w 11"/>
              <a:gd name="T57" fmla="*/ 0 h 9"/>
              <a:gd name="T58" fmla="*/ 81144 w 11"/>
              <a:gd name="T59" fmla="*/ 0 h 9"/>
              <a:gd name="T60" fmla="*/ 81144 w 11"/>
              <a:gd name="T61" fmla="*/ 0 h 9"/>
              <a:gd name="T62" fmla="*/ 81144 w 11"/>
              <a:gd name="T63" fmla="*/ 0 h 9"/>
              <a:gd name="T64" fmla="*/ 81144 w 11"/>
              <a:gd name="T65" fmla="*/ 0 h 9"/>
              <a:gd name="T66" fmla="*/ 81144 w 11"/>
              <a:gd name="T67" fmla="*/ 0 h 9"/>
              <a:gd name="T68" fmla="*/ 81144 w 11"/>
              <a:gd name="T69" fmla="*/ 0 h 9"/>
              <a:gd name="T70" fmla="*/ 81144 w 11"/>
              <a:gd name="T71" fmla="*/ 0 h 9"/>
              <a:gd name="T72" fmla="*/ 81144 w 11"/>
              <a:gd name="T73" fmla="*/ 0 h 9"/>
              <a:gd name="T74" fmla="*/ 81144 w 11"/>
              <a:gd name="T75" fmla="*/ 0 h 9"/>
              <a:gd name="T76" fmla="*/ 81144 w 11"/>
              <a:gd name="T77" fmla="*/ 0 h 9"/>
              <a:gd name="T78" fmla="*/ 81144 w 11"/>
              <a:gd name="T79" fmla="*/ 0 h 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1" h="9">
                <a:moveTo>
                  <a:pt x="0" y="8"/>
                </a:moveTo>
                <a:cubicBezTo>
                  <a:pt x="0" y="8"/>
                  <a:pt x="0" y="9"/>
                  <a:pt x="0" y="9"/>
                </a:cubicBezTo>
                <a:cubicBezTo>
                  <a:pt x="0" y="9"/>
                  <a:pt x="0" y="9"/>
                  <a:pt x="0" y="9"/>
                </a:cubicBezTo>
                <a:cubicBezTo>
                  <a:pt x="0" y="9"/>
                  <a:pt x="0" y="8"/>
                  <a:pt x="0" y="8"/>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1" y="0"/>
                </a:moveTo>
                <a:cubicBezTo>
                  <a:pt x="11" y="0"/>
                  <a:pt x="11" y="0"/>
                  <a:pt x="11" y="0"/>
                </a:cubicBezTo>
                <a:cubicBezTo>
                  <a:pt x="11" y="0"/>
                  <a:pt x="11" y="0"/>
                  <a:pt x="11"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moveTo>
                  <a:pt x="10" y="0"/>
                </a:moveTo>
                <a:cubicBezTo>
                  <a:pt x="10" y="0"/>
                  <a:pt x="10" y="0"/>
                  <a:pt x="10" y="0"/>
                </a:cubicBezTo>
                <a:cubicBezTo>
                  <a:pt x="10" y="0"/>
                  <a:pt x="10" y="0"/>
                  <a:pt x="10" y="0"/>
                </a:cubicBezTo>
                <a:cubicBezTo>
                  <a:pt x="10" y="0"/>
                  <a:pt x="10" y="0"/>
                  <a:pt x="10" y="0"/>
                </a:cubicBezTo>
                <a:cubicBezTo>
                  <a:pt x="10" y="0"/>
                  <a:pt x="10" y="0"/>
                  <a:pt x="1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3" name="Freeform 111"/>
          <p:cNvSpPr>
            <a:spLocks/>
          </p:cNvSpPr>
          <p:nvPr/>
        </p:nvSpPr>
        <p:spPr bwMode="auto">
          <a:xfrm>
            <a:off x="7021513" y="492125"/>
            <a:ext cx="295275" cy="169863"/>
          </a:xfrm>
          <a:custGeom>
            <a:avLst/>
            <a:gdLst>
              <a:gd name="T0" fmla="*/ 0 w 36"/>
              <a:gd name="T1" fmla="*/ 0 h 21"/>
              <a:gd name="T2" fmla="*/ 294398 w 36"/>
              <a:gd name="T3" fmla="*/ 170688 h 21"/>
              <a:gd name="T4" fmla="*/ 294398 w 36"/>
              <a:gd name="T5" fmla="*/ 170688 h 21"/>
              <a:gd name="T6" fmla="*/ 294398 w 36"/>
              <a:gd name="T7" fmla="*/ 170688 h 21"/>
              <a:gd name="T8" fmla="*/ 0 w 36"/>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1">
                <a:moveTo>
                  <a:pt x="0" y="0"/>
                </a:moveTo>
                <a:cubicBezTo>
                  <a:pt x="15" y="0"/>
                  <a:pt x="28" y="8"/>
                  <a:pt x="36" y="21"/>
                </a:cubicBezTo>
                <a:cubicBezTo>
                  <a:pt x="36" y="21"/>
                  <a:pt x="36" y="21"/>
                  <a:pt x="36" y="21"/>
                </a:cubicBezTo>
                <a:cubicBezTo>
                  <a:pt x="36" y="21"/>
                  <a:pt x="36" y="21"/>
                  <a:pt x="36" y="21"/>
                </a:cubicBezTo>
                <a:cubicBezTo>
                  <a:pt x="28" y="8"/>
                  <a:pt x="15" y="0"/>
                  <a:pt x="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4" name="Freeform 115"/>
          <p:cNvSpPr>
            <a:spLocks noEditPoints="1"/>
          </p:cNvSpPr>
          <p:nvPr/>
        </p:nvSpPr>
        <p:spPr bwMode="auto">
          <a:xfrm>
            <a:off x="6483350" y="1397000"/>
            <a:ext cx="73025" cy="284163"/>
          </a:xfrm>
          <a:custGeom>
            <a:avLst/>
            <a:gdLst>
              <a:gd name="T0" fmla="*/ 0 w 9"/>
              <a:gd name="T1" fmla="*/ 285002 h 35"/>
              <a:gd name="T2" fmla="*/ 0 w 9"/>
              <a:gd name="T3" fmla="*/ 285002 h 35"/>
              <a:gd name="T4" fmla="*/ 0 w 9"/>
              <a:gd name="T5" fmla="*/ 285002 h 35"/>
              <a:gd name="T6" fmla="*/ 8178 w 9"/>
              <a:gd name="T7" fmla="*/ 285002 h 35"/>
              <a:gd name="T8" fmla="*/ 8178 w 9"/>
              <a:gd name="T9" fmla="*/ 285002 h 35"/>
              <a:gd name="T10" fmla="*/ 8178 w 9"/>
              <a:gd name="T11" fmla="*/ 285002 h 35"/>
              <a:gd name="T12" fmla="*/ 8178 w 9"/>
              <a:gd name="T13" fmla="*/ 285002 h 35"/>
              <a:gd name="T14" fmla="*/ 8178 w 9"/>
              <a:gd name="T15" fmla="*/ 285002 h 35"/>
              <a:gd name="T16" fmla="*/ 8178 w 9"/>
              <a:gd name="T17" fmla="*/ 285002 h 35"/>
              <a:gd name="T18" fmla="*/ 8178 w 9"/>
              <a:gd name="T19" fmla="*/ 285002 h 35"/>
              <a:gd name="T20" fmla="*/ 8178 w 9"/>
              <a:gd name="T21" fmla="*/ 285002 h 35"/>
              <a:gd name="T22" fmla="*/ 8178 w 9"/>
              <a:gd name="T23" fmla="*/ 285002 h 35"/>
              <a:gd name="T24" fmla="*/ 8178 w 9"/>
              <a:gd name="T25" fmla="*/ 285002 h 35"/>
              <a:gd name="T26" fmla="*/ 8178 w 9"/>
              <a:gd name="T27" fmla="*/ 285002 h 35"/>
              <a:gd name="T28" fmla="*/ 8178 w 9"/>
              <a:gd name="T29" fmla="*/ 285002 h 35"/>
              <a:gd name="T30" fmla="*/ 8178 w 9"/>
              <a:gd name="T31" fmla="*/ 285002 h 35"/>
              <a:gd name="T32" fmla="*/ 8178 w 9"/>
              <a:gd name="T33" fmla="*/ 285002 h 35"/>
              <a:gd name="T34" fmla="*/ 8178 w 9"/>
              <a:gd name="T35" fmla="*/ 285002 h 35"/>
              <a:gd name="T36" fmla="*/ 73599 w 9"/>
              <a:gd name="T37" fmla="*/ 0 h 35"/>
              <a:gd name="T38" fmla="*/ 8178 w 9"/>
              <a:gd name="T39" fmla="*/ 285002 h 35"/>
              <a:gd name="T40" fmla="*/ 73599 w 9"/>
              <a:gd name="T41" fmla="*/ 0 h 35"/>
              <a:gd name="T42" fmla="*/ 73599 w 9"/>
              <a:gd name="T43" fmla="*/ 0 h 35"/>
              <a:gd name="T44" fmla="*/ 73599 w 9"/>
              <a:gd name="T45" fmla="*/ 0 h 35"/>
              <a:gd name="T46" fmla="*/ 73599 w 9"/>
              <a:gd name="T47" fmla="*/ 0 h 35"/>
              <a:gd name="T48" fmla="*/ 73599 w 9"/>
              <a:gd name="T49" fmla="*/ 0 h 35"/>
              <a:gd name="T50" fmla="*/ 73599 w 9"/>
              <a:gd name="T51" fmla="*/ 0 h 35"/>
              <a:gd name="T52" fmla="*/ 73599 w 9"/>
              <a:gd name="T53" fmla="*/ 0 h 35"/>
              <a:gd name="T54" fmla="*/ 73599 w 9"/>
              <a:gd name="T55" fmla="*/ 0 h 35"/>
              <a:gd name="T56" fmla="*/ 73599 w 9"/>
              <a:gd name="T57" fmla="*/ 0 h 35"/>
              <a:gd name="T58" fmla="*/ 73599 w 9"/>
              <a:gd name="T59" fmla="*/ 0 h 35"/>
              <a:gd name="T60" fmla="*/ 73599 w 9"/>
              <a:gd name="T61" fmla="*/ 0 h 35"/>
              <a:gd name="T62" fmla="*/ 73599 w 9"/>
              <a:gd name="T63" fmla="*/ 0 h 35"/>
              <a:gd name="T64" fmla="*/ 73599 w 9"/>
              <a:gd name="T65" fmla="*/ 0 h 3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35">
                <a:moveTo>
                  <a:pt x="0" y="35"/>
                </a:moveTo>
                <a:cubicBezTo>
                  <a:pt x="0" y="35"/>
                  <a:pt x="0" y="35"/>
                  <a:pt x="0" y="35"/>
                </a:cubicBezTo>
                <a:cubicBezTo>
                  <a:pt x="0" y="35"/>
                  <a:pt x="0" y="35"/>
                  <a:pt x="0"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1" y="35"/>
                </a:moveTo>
                <a:cubicBezTo>
                  <a:pt x="1" y="35"/>
                  <a:pt x="1" y="35"/>
                  <a:pt x="1" y="35"/>
                </a:cubicBezTo>
                <a:cubicBezTo>
                  <a:pt x="1" y="35"/>
                  <a:pt x="1" y="35"/>
                  <a:pt x="1" y="35"/>
                </a:cubicBezTo>
                <a:moveTo>
                  <a:pt x="9" y="0"/>
                </a:moveTo>
                <a:cubicBezTo>
                  <a:pt x="9" y="12"/>
                  <a:pt x="7" y="24"/>
                  <a:pt x="1" y="35"/>
                </a:cubicBezTo>
                <a:cubicBezTo>
                  <a:pt x="7" y="24"/>
                  <a:pt x="9" y="12"/>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moveTo>
                  <a:pt x="9" y="0"/>
                </a:moveTo>
                <a:cubicBezTo>
                  <a:pt x="9" y="0"/>
                  <a:pt x="9" y="0"/>
                  <a:pt x="9" y="0"/>
                </a:cubicBezTo>
                <a:cubicBezTo>
                  <a:pt x="9" y="0"/>
                  <a:pt x="9" y="0"/>
                  <a:pt x="9"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5" name="Freeform 119"/>
          <p:cNvSpPr>
            <a:spLocks noEditPoints="1"/>
          </p:cNvSpPr>
          <p:nvPr/>
        </p:nvSpPr>
        <p:spPr bwMode="auto">
          <a:xfrm>
            <a:off x="8018463" y="3451225"/>
            <a:ext cx="47625" cy="0"/>
          </a:xfrm>
          <a:custGeom>
            <a:avLst/>
            <a:gdLst>
              <a:gd name="T0" fmla="*/ 32363 w 6"/>
              <a:gd name="T1" fmla="*/ 40453 w 6"/>
              <a:gd name="T2" fmla="*/ 32363 w 6"/>
              <a:gd name="T3" fmla="*/ 32363 w 6"/>
              <a:gd name="T4" fmla="*/ 40453 w 6"/>
              <a:gd name="T5" fmla="*/ 32363 w 6"/>
              <a:gd name="T6" fmla="*/ 32363 w 6"/>
              <a:gd name="T7" fmla="*/ 40453 w 6"/>
              <a:gd name="T8" fmla="*/ 32363 w 6"/>
              <a:gd name="T9" fmla="*/ 32363 w 6"/>
              <a:gd name="T10" fmla="*/ 40453 w 6"/>
              <a:gd name="T11" fmla="*/ 32363 w 6"/>
              <a:gd name="T12" fmla="*/ 32363 w 6"/>
              <a:gd name="T13" fmla="*/ 40453 w 6"/>
              <a:gd name="T14" fmla="*/ 32363 w 6"/>
              <a:gd name="T15" fmla="*/ 32363 w 6"/>
              <a:gd name="T16" fmla="*/ 40453 w 6"/>
              <a:gd name="T17" fmla="*/ 32363 w 6"/>
              <a:gd name="T18" fmla="*/ 32363 w 6"/>
              <a:gd name="T19" fmla="*/ 40453 w 6"/>
              <a:gd name="T20" fmla="*/ 24272 w 6"/>
              <a:gd name="T21" fmla="*/ 24272 w 6"/>
              <a:gd name="T22" fmla="*/ 48544 w 6"/>
              <a:gd name="T23" fmla="*/ 24272 w 6"/>
              <a:gd name="T24" fmla="*/ 24272 w 6"/>
              <a:gd name="T25" fmla="*/ 48544 w 6"/>
              <a:gd name="T26" fmla="*/ 24272 w 6"/>
              <a:gd name="T27" fmla="*/ 24272 w 6"/>
              <a:gd name="T28" fmla="*/ 24272 w 6"/>
              <a:gd name="T29" fmla="*/ 24272 w 6"/>
              <a:gd name="T30" fmla="*/ 24272 w 6"/>
              <a:gd name="T31" fmla="*/ 24272 w 6"/>
              <a:gd name="T32" fmla="*/ 24272 w 6"/>
              <a:gd name="T33" fmla="*/ 16181 w 6"/>
              <a:gd name="T34" fmla="*/ 16181 w 6"/>
              <a:gd name="T35" fmla="*/ 16181 w 6"/>
              <a:gd name="T36" fmla="*/ 16181 w 6"/>
              <a:gd name="T37" fmla="*/ 16181 w 6"/>
              <a:gd name="T38" fmla="*/ 16181 w 6"/>
              <a:gd name="T39" fmla="*/ 16181 w 6"/>
              <a:gd name="T40" fmla="*/ 16181 w 6"/>
              <a:gd name="T41" fmla="*/ 16181 w 6"/>
              <a:gd name="T42" fmla="*/ 16181 w 6"/>
              <a:gd name="T43" fmla="*/ 16181 w 6"/>
              <a:gd name="T44" fmla="*/ 8091 w 6"/>
              <a:gd name="T45" fmla="*/ 8091 w 6"/>
              <a:gd name="T46" fmla="*/ 8091 w 6"/>
              <a:gd name="T47" fmla="*/ 8091 w 6"/>
              <a:gd name="T48" fmla="*/ 8091 w 6"/>
              <a:gd name="T49" fmla="*/ 8091 w 6"/>
              <a:gd name="T50" fmla="*/ 8091 w 6"/>
              <a:gd name="T51" fmla="*/ 0 w 6"/>
              <a:gd name="T52" fmla="*/ 0 w 6"/>
              <a:gd name="T53" fmla="*/ 0 w 6"/>
              <a:gd name="T54" fmla="*/ 0 w 6"/>
              <a:gd name="T55" fmla="*/ 0 w 6"/>
              <a:gd name="T56" fmla="*/ 0 w 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57">
                <a:pos x="T0" y="0"/>
              </a:cxn>
              <a:cxn ang="T58">
                <a:pos x="T1" y="0"/>
              </a:cxn>
              <a:cxn ang="T59">
                <a:pos x="T2" y="0"/>
              </a:cxn>
              <a:cxn ang="T60">
                <a:pos x="T3" y="0"/>
              </a:cxn>
              <a:cxn ang="T61">
                <a:pos x="T4" y="0"/>
              </a:cxn>
              <a:cxn ang="T62">
                <a:pos x="T5" y="0"/>
              </a:cxn>
              <a:cxn ang="T63">
                <a:pos x="T6" y="0"/>
              </a:cxn>
              <a:cxn ang="T64">
                <a:pos x="T7" y="0"/>
              </a:cxn>
              <a:cxn ang="T65">
                <a:pos x="T8" y="0"/>
              </a:cxn>
              <a:cxn ang="T66">
                <a:pos x="T9" y="0"/>
              </a:cxn>
              <a:cxn ang="T67">
                <a:pos x="T10" y="0"/>
              </a:cxn>
              <a:cxn ang="T68">
                <a:pos x="T11" y="0"/>
              </a:cxn>
              <a:cxn ang="T69">
                <a:pos x="T12" y="0"/>
              </a:cxn>
              <a:cxn ang="T70">
                <a:pos x="T13" y="0"/>
              </a:cxn>
              <a:cxn ang="T71">
                <a:pos x="T14" y="0"/>
              </a:cxn>
              <a:cxn ang="T72">
                <a:pos x="T15" y="0"/>
              </a:cxn>
              <a:cxn ang="T73">
                <a:pos x="T16" y="0"/>
              </a:cxn>
              <a:cxn ang="T74">
                <a:pos x="T17" y="0"/>
              </a:cxn>
              <a:cxn ang="T75">
                <a:pos x="T18" y="0"/>
              </a:cxn>
              <a:cxn ang="T76">
                <a:pos x="T19" y="0"/>
              </a:cxn>
              <a:cxn ang="T77">
                <a:pos x="T20" y="0"/>
              </a:cxn>
              <a:cxn ang="T78">
                <a:pos x="T21" y="0"/>
              </a:cxn>
              <a:cxn ang="T79">
                <a:pos x="T22" y="0"/>
              </a:cxn>
              <a:cxn ang="T80">
                <a:pos x="T23" y="0"/>
              </a:cxn>
              <a:cxn ang="T81">
                <a:pos x="T24" y="0"/>
              </a:cxn>
              <a:cxn ang="T82">
                <a:pos x="T25" y="0"/>
              </a:cxn>
              <a:cxn ang="T83">
                <a:pos x="T26" y="0"/>
              </a:cxn>
              <a:cxn ang="T84">
                <a:pos x="T27" y="0"/>
              </a:cxn>
              <a:cxn ang="T85">
                <a:pos x="T28" y="0"/>
              </a:cxn>
              <a:cxn ang="T86">
                <a:pos x="T29" y="0"/>
              </a:cxn>
              <a:cxn ang="T87">
                <a:pos x="T30" y="0"/>
              </a:cxn>
              <a:cxn ang="T88">
                <a:pos x="T31" y="0"/>
              </a:cxn>
              <a:cxn ang="T89">
                <a:pos x="T32" y="0"/>
              </a:cxn>
              <a:cxn ang="T90">
                <a:pos x="T33" y="0"/>
              </a:cxn>
              <a:cxn ang="T91">
                <a:pos x="T34" y="0"/>
              </a:cxn>
              <a:cxn ang="T92">
                <a:pos x="T35" y="0"/>
              </a:cxn>
              <a:cxn ang="T93">
                <a:pos x="T36" y="0"/>
              </a:cxn>
              <a:cxn ang="T94">
                <a:pos x="T37" y="0"/>
              </a:cxn>
              <a:cxn ang="T95">
                <a:pos x="T38" y="0"/>
              </a:cxn>
              <a:cxn ang="T96">
                <a:pos x="T39" y="0"/>
              </a:cxn>
              <a:cxn ang="T97">
                <a:pos x="T40" y="0"/>
              </a:cxn>
              <a:cxn ang="T98">
                <a:pos x="T41" y="0"/>
              </a:cxn>
              <a:cxn ang="T99">
                <a:pos x="T42" y="0"/>
              </a:cxn>
              <a:cxn ang="T100">
                <a:pos x="T43" y="0"/>
              </a:cxn>
              <a:cxn ang="T101">
                <a:pos x="T44" y="0"/>
              </a:cxn>
              <a:cxn ang="T102">
                <a:pos x="T45" y="0"/>
              </a:cxn>
              <a:cxn ang="T103">
                <a:pos x="T46" y="0"/>
              </a:cxn>
              <a:cxn ang="T104">
                <a:pos x="T47" y="0"/>
              </a:cxn>
              <a:cxn ang="T105">
                <a:pos x="T48" y="0"/>
              </a:cxn>
              <a:cxn ang="T106">
                <a:pos x="T49" y="0"/>
              </a:cxn>
              <a:cxn ang="T107">
                <a:pos x="T50" y="0"/>
              </a:cxn>
              <a:cxn ang="T108">
                <a:pos x="T51" y="0"/>
              </a:cxn>
              <a:cxn ang="T109">
                <a:pos x="T52" y="0"/>
              </a:cxn>
              <a:cxn ang="T110">
                <a:pos x="T53" y="0"/>
              </a:cxn>
              <a:cxn ang="T111">
                <a:pos x="T54" y="0"/>
              </a:cxn>
              <a:cxn ang="T112">
                <a:pos x="T55" y="0"/>
              </a:cxn>
              <a:cxn ang="T113">
                <a:pos x="T56" y="0"/>
              </a:cxn>
            </a:cxnLst>
            <a:rect l="0" t="0" r="r" b="b"/>
            <a:pathLst>
              <a:path w="6">
                <a:moveTo>
                  <a:pt x="5" y="0"/>
                </a:moveTo>
                <a:cubicBezTo>
                  <a:pt x="5" y="0"/>
                  <a:pt x="5" y="0"/>
                  <a:pt x="5" y="0"/>
                </a:cubicBezTo>
                <a:cubicBezTo>
                  <a:pt x="5" y="0"/>
                  <a:pt x="5" y="0"/>
                  <a:pt x="5" y="0"/>
                </a:cubicBezTo>
                <a:moveTo>
                  <a:pt x="4" y="0"/>
                </a:moveTo>
                <a:cubicBezTo>
                  <a:pt x="4" y="0"/>
                  <a:pt x="4" y="0"/>
                  <a:pt x="5"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5" y="0"/>
                </a:moveTo>
                <a:cubicBezTo>
                  <a:pt x="5" y="0"/>
                  <a:pt x="5" y="0"/>
                  <a:pt x="5" y="0"/>
                </a:cubicBezTo>
                <a:cubicBezTo>
                  <a:pt x="5" y="0"/>
                  <a:pt x="5" y="0"/>
                  <a:pt x="5" y="0"/>
                </a:cubicBezTo>
                <a:moveTo>
                  <a:pt x="4" y="0"/>
                </a:moveTo>
                <a:cubicBezTo>
                  <a:pt x="4" y="0"/>
                  <a:pt x="4" y="0"/>
                  <a:pt x="4" y="0"/>
                </a:cubicBezTo>
                <a:cubicBezTo>
                  <a:pt x="4" y="0"/>
                  <a:pt x="4" y="0"/>
                  <a:pt x="4" y="0"/>
                </a:cubicBezTo>
                <a:moveTo>
                  <a:pt x="6" y="0"/>
                </a:moveTo>
                <a:cubicBezTo>
                  <a:pt x="6" y="0"/>
                  <a:pt x="6" y="0"/>
                  <a:pt x="5" y="0"/>
                </a:cubicBezTo>
                <a:cubicBezTo>
                  <a:pt x="5" y="0"/>
                  <a:pt x="6" y="0"/>
                  <a:pt x="6" y="0"/>
                </a:cubicBezTo>
                <a:moveTo>
                  <a:pt x="3" y="0"/>
                </a:moveTo>
                <a:cubicBezTo>
                  <a:pt x="4" y="0"/>
                  <a:pt x="4" y="0"/>
                  <a:pt x="4" y="0"/>
                </a:cubicBezTo>
                <a:cubicBezTo>
                  <a:pt x="4" y="0"/>
                  <a:pt x="4"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6" y="0"/>
                </a:moveTo>
                <a:cubicBezTo>
                  <a:pt x="6" y="0"/>
                  <a:pt x="6" y="0"/>
                  <a:pt x="6" y="0"/>
                </a:cubicBezTo>
                <a:cubicBezTo>
                  <a:pt x="6" y="0"/>
                  <a:pt x="6" y="0"/>
                  <a:pt x="6"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3" y="0"/>
                </a:moveTo>
                <a:cubicBezTo>
                  <a:pt x="3" y="0"/>
                  <a:pt x="3" y="0"/>
                  <a:pt x="3" y="0"/>
                </a:cubicBezTo>
                <a:cubicBezTo>
                  <a:pt x="3" y="0"/>
                  <a:pt x="3" y="0"/>
                  <a:pt x="3"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6" name="Freeform 130"/>
          <p:cNvSpPr>
            <a:spLocks noEditPoints="1"/>
          </p:cNvSpPr>
          <p:nvPr/>
        </p:nvSpPr>
        <p:spPr bwMode="auto">
          <a:xfrm>
            <a:off x="7046913" y="2562225"/>
            <a:ext cx="130175" cy="342900"/>
          </a:xfrm>
          <a:custGeom>
            <a:avLst/>
            <a:gdLst>
              <a:gd name="T0" fmla="*/ 56863 w 16"/>
              <a:gd name="T1" fmla="*/ 253124 h 42"/>
              <a:gd name="T2" fmla="*/ 129973 w 16"/>
              <a:gd name="T3" fmla="*/ 342942 h 42"/>
              <a:gd name="T4" fmla="*/ 56863 w 16"/>
              <a:gd name="T5" fmla="*/ 253124 h 42"/>
              <a:gd name="T6" fmla="*/ 24370 w 16"/>
              <a:gd name="T7" fmla="*/ 0 h 42"/>
              <a:gd name="T8" fmla="*/ 56863 w 16"/>
              <a:gd name="T9" fmla="*/ 253124 h 42"/>
              <a:gd name="T10" fmla="*/ 24370 w 16"/>
              <a:gd name="T11" fmla="*/ 0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42">
                <a:moveTo>
                  <a:pt x="7" y="31"/>
                </a:moveTo>
                <a:cubicBezTo>
                  <a:pt x="9" y="36"/>
                  <a:pt x="12" y="39"/>
                  <a:pt x="16" y="42"/>
                </a:cubicBezTo>
                <a:cubicBezTo>
                  <a:pt x="12" y="39"/>
                  <a:pt x="9" y="36"/>
                  <a:pt x="7" y="31"/>
                </a:cubicBezTo>
                <a:moveTo>
                  <a:pt x="3" y="0"/>
                </a:moveTo>
                <a:cubicBezTo>
                  <a:pt x="0" y="10"/>
                  <a:pt x="1" y="21"/>
                  <a:pt x="7" y="31"/>
                </a:cubicBezTo>
                <a:cubicBezTo>
                  <a:pt x="1" y="21"/>
                  <a:pt x="0" y="10"/>
                  <a:pt x="3"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7" name="Freeform 134"/>
          <p:cNvSpPr>
            <a:spLocks noEditPoints="1"/>
          </p:cNvSpPr>
          <p:nvPr/>
        </p:nvSpPr>
        <p:spPr bwMode="auto">
          <a:xfrm>
            <a:off x="5537200" y="2627313"/>
            <a:ext cx="33338" cy="73025"/>
          </a:xfrm>
          <a:custGeom>
            <a:avLst/>
            <a:gdLst>
              <a:gd name="T0" fmla="*/ 32884 w 4"/>
              <a:gd name="T1" fmla="*/ 73600 h 9"/>
              <a:gd name="T2" fmla="*/ 32884 w 4"/>
              <a:gd name="T3" fmla="*/ 73600 h 9"/>
              <a:gd name="T4" fmla="*/ 24663 w 4"/>
              <a:gd name="T5" fmla="*/ 73600 h 9"/>
              <a:gd name="T6" fmla="*/ 24663 w 4"/>
              <a:gd name="T7" fmla="*/ 65422 h 9"/>
              <a:gd name="T8" fmla="*/ 24663 w 4"/>
              <a:gd name="T9" fmla="*/ 65422 h 9"/>
              <a:gd name="T10" fmla="*/ 24663 w 4"/>
              <a:gd name="T11" fmla="*/ 65422 h 9"/>
              <a:gd name="T12" fmla="*/ 24663 w 4"/>
              <a:gd name="T13" fmla="*/ 65422 h 9"/>
              <a:gd name="T14" fmla="*/ 24663 w 4"/>
              <a:gd name="T15" fmla="*/ 65422 h 9"/>
              <a:gd name="T16" fmla="*/ 24663 w 4"/>
              <a:gd name="T17" fmla="*/ 65422 h 9"/>
              <a:gd name="T18" fmla="*/ 24663 w 4"/>
              <a:gd name="T19" fmla="*/ 65422 h 9"/>
              <a:gd name="T20" fmla="*/ 24663 w 4"/>
              <a:gd name="T21" fmla="*/ 65422 h 9"/>
              <a:gd name="T22" fmla="*/ 24663 w 4"/>
              <a:gd name="T23" fmla="*/ 57244 h 9"/>
              <a:gd name="T24" fmla="*/ 24663 w 4"/>
              <a:gd name="T25" fmla="*/ 57244 h 9"/>
              <a:gd name="T26" fmla="*/ 24663 w 4"/>
              <a:gd name="T27" fmla="*/ 57244 h 9"/>
              <a:gd name="T28" fmla="*/ 24663 w 4"/>
              <a:gd name="T29" fmla="*/ 57244 h 9"/>
              <a:gd name="T30" fmla="*/ 24663 w 4"/>
              <a:gd name="T31" fmla="*/ 57244 h 9"/>
              <a:gd name="T32" fmla="*/ 24663 w 4"/>
              <a:gd name="T33" fmla="*/ 57244 h 9"/>
              <a:gd name="T34" fmla="*/ 24663 w 4"/>
              <a:gd name="T35" fmla="*/ 57244 h 9"/>
              <a:gd name="T36" fmla="*/ 16442 w 4"/>
              <a:gd name="T37" fmla="*/ 57244 h 9"/>
              <a:gd name="T38" fmla="*/ 16442 w 4"/>
              <a:gd name="T39" fmla="*/ 57244 h 9"/>
              <a:gd name="T40" fmla="*/ 16442 w 4"/>
              <a:gd name="T41" fmla="*/ 49067 h 9"/>
              <a:gd name="T42" fmla="*/ 16442 w 4"/>
              <a:gd name="T43" fmla="*/ 49067 h 9"/>
              <a:gd name="T44" fmla="*/ 16442 w 4"/>
              <a:gd name="T45" fmla="*/ 49067 h 9"/>
              <a:gd name="T46" fmla="*/ 16442 w 4"/>
              <a:gd name="T47" fmla="*/ 49067 h 9"/>
              <a:gd name="T48" fmla="*/ 16442 w 4"/>
              <a:gd name="T49" fmla="*/ 49067 h 9"/>
              <a:gd name="T50" fmla="*/ 16442 w 4"/>
              <a:gd name="T51" fmla="*/ 49067 h 9"/>
              <a:gd name="T52" fmla="*/ 16442 w 4"/>
              <a:gd name="T53" fmla="*/ 49067 h 9"/>
              <a:gd name="T54" fmla="*/ 16442 w 4"/>
              <a:gd name="T55" fmla="*/ 40889 h 9"/>
              <a:gd name="T56" fmla="*/ 16442 w 4"/>
              <a:gd name="T57" fmla="*/ 40889 h 9"/>
              <a:gd name="T58" fmla="*/ 16442 w 4"/>
              <a:gd name="T59" fmla="*/ 40889 h 9"/>
              <a:gd name="T60" fmla="*/ 16442 w 4"/>
              <a:gd name="T61" fmla="*/ 40889 h 9"/>
              <a:gd name="T62" fmla="*/ 8221 w 4"/>
              <a:gd name="T63" fmla="*/ 32711 h 9"/>
              <a:gd name="T64" fmla="*/ 8221 w 4"/>
              <a:gd name="T65" fmla="*/ 32711 h 9"/>
              <a:gd name="T66" fmla="*/ 8221 w 4"/>
              <a:gd name="T67" fmla="*/ 32711 h 9"/>
              <a:gd name="T68" fmla="*/ 8221 w 4"/>
              <a:gd name="T69" fmla="*/ 32711 h 9"/>
              <a:gd name="T70" fmla="*/ 8221 w 4"/>
              <a:gd name="T71" fmla="*/ 24533 h 9"/>
              <a:gd name="T72" fmla="*/ 8221 w 4"/>
              <a:gd name="T73" fmla="*/ 24533 h 9"/>
              <a:gd name="T74" fmla="*/ 8221 w 4"/>
              <a:gd name="T75" fmla="*/ 24533 h 9"/>
              <a:gd name="T76" fmla="*/ 8221 w 4"/>
              <a:gd name="T77" fmla="*/ 24533 h 9"/>
              <a:gd name="T78" fmla="*/ 8221 w 4"/>
              <a:gd name="T79" fmla="*/ 24533 h 9"/>
              <a:gd name="T80" fmla="*/ 8221 w 4"/>
              <a:gd name="T81" fmla="*/ 24533 h 9"/>
              <a:gd name="T82" fmla="*/ 8221 w 4"/>
              <a:gd name="T83" fmla="*/ 24533 h 9"/>
              <a:gd name="T84" fmla="*/ 8221 w 4"/>
              <a:gd name="T85" fmla="*/ 16356 h 9"/>
              <a:gd name="T86" fmla="*/ 8221 w 4"/>
              <a:gd name="T87" fmla="*/ 16356 h 9"/>
              <a:gd name="T88" fmla="*/ 8221 w 4"/>
              <a:gd name="T89" fmla="*/ 16356 h 9"/>
              <a:gd name="T90" fmla="*/ 8221 w 4"/>
              <a:gd name="T91" fmla="*/ 16356 h 9"/>
              <a:gd name="T92" fmla="*/ 8221 w 4"/>
              <a:gd name="T93" fmla="*/ 16356 h 9"/>
              <a:gd name="T94" fmla="*/ 0 w 4"/>
              <a:gd name="T95" fmla="*/ 16356 h 9"/>
              <a:gd name="T96" fmla="*/ 0 w 4"/>
              <a:gd name="T97" fmla="*/ 16356 h 9"/>
              <a:gd name="T98" fmla="*/ 0 w 4"/>
              <a:gd name="T99" fmla="*/ 16356 h 9"/>
              <a:gd name="T100" fmla="*/ 0 w 4"/>
              <a:gd name="T101" fmla="*/ 16356 h 9"/>
              <a:gd name="T102" fmla="*/ 0 w 4"/>
              <a:gd name="T103" fmla="*/ 8178 h 9"/>
              <a:gd name="T104" fmla="*/ 0 w 4"/>
              <a:gd name="T105" fmla="*/ 8178 h 9"/>
              <a:gd name="T106" fmla="*/ 0 w 4"/>
              <a:gd name="T107" fmla="*/ 8178 h 9"/>
              <a:gd name="T108" fmla="*/ 0 w 4"/>
              <a:gd name="T109" fmla="*/ 8178 h 9"/>
              <a:gd name="T110" fmla="*/ 0 w 4"/>
              <a:gd name="T111" fmla="*/ 8178 h 9"/>
              <a:gd name="T112" fmla="*/ 0 w 4"/>
              <a:gd name="T113" fmla="*/ 8178 h 9"/>
              <a:gd name="T114" fmla="*/ 0 w 4"/>
              <a:gd name="T115" fmla="*/ 8178 h 9"/>
              <a:gd name="T116" fmla="*/ 0 w 4"/>
              <a:gd name="T117" fmla="*/ 0 h 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 h="9">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4" y="9"/>
                </a:moveTo>
                <a:cubicBezTo>
                  <a:pt x="4" y="9"/>
                  <a:pt x="4" y="9"/>
                  <a:pt x="4" y="9"/>
                </a:cubicBezTo>
                <a:cubicBezTo>
                  <a:pt x="4" y="9"/>
                  <a:pt x="4" y="9"/>
                  <a:pt x="4" y="9"/>
                </a:cubicBezTo>
                <a:moveTo>
                  <a:pt x="3" y="9"/>
                </a:moveTo>
                <a:cubicBezTo>
                  <a:pt x="4" y="9"/>
                  <a:pt x="4" y="9"/>
                  <a:pt x="4" y="9"/>
                </a:cubicBezTo>
                <a:cubicBezTo>
                  <a:pt x="4" y="9"/>
                  <a:pt x="4" y="9"/>
                  <a:pt x="3" y="9"/>
                </a:cubicBezTo>
                <a:moveTo>
                  <a:pt x="3" y="9"/>
                </a:moveTo>
                <a:cubicBezTo>
                  <a:pt x="3" y="9"/>
                  <a:pt x="3" y="9"/>
                  <a:pt x="3" y="9"/>
                </a:cubicBezTo>
                <a:cubicBezTo>
                  <a:pt x="3" y="9"/>
                  <a:pt x="3" y="9"/>
                  <a:pt x="3" y="9"/>
                </a:cubicBezTo>
                <a:moveTo>
                  <a:pt x="3" y="8"/>
                </a:moveTo>
                <a:cubicBezTo>
                  <a:pt x="3" y="9"/>
                  <a:pt x="3" y="9"/>
                  <a:pt x="3" y="9"/>
                </a:cubicBezTo>
                <a:cubicBezTo>
                  <a:pt x="3" y="9"/>
                  <a:pt x="3" y="9"/>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8"/>
                </a:moveTo>
                <a:cubicBezTo>
                  <a:pt x="3" y="8"/>
                  <a:pt x="3" y="8"/>
                  <a:pt x="3" y="8"/>
                </a:cubicBezTo>
                <a:cubicBezTo>
                  <a:pt x="3" y="8"/>
                  <a:pt x="3" y="8"/>
                  <a:pt x="3" y="8"/>
                </a:cubicBezTo>
                <a:moveTo>
                  <a:pt x="3" y="7"/>
                </a:moveTo>
                <a:cubicBezTo>
                  <a:pt x="3" y="8"/>
                  <a:pt x="3" y="8"/>
                  <a:pt x="3" y="8"/>
                </a:cubicBezTo>
                <a:cubicBezTo>
                  <a:pt x="3" y="8"/>
                  <a:pt x="3" y="8"/>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3" y="7"/>
                </a:moveTo>
                <a:cubicBezTo>
                  <a:pt x="3" y="7"/>
                  <a:pt x="3" y="7"/>
                  <a:pt x="3" y="7"/>
                </a:cubicBezTo>
                <a:cubicBezTo>
                  <a:pt x="3" y="7"/>
                  <a:pt x="3" y="7"/>
                  <a:pt x="3" y="7"/>
                </a:cubicBezTo>
                <a:moveTo>
                  <a:pt x="2" y="7"/>
                </a:moveTo>
                <a:cubicBezTo>
                  <a:pt x="3" y="7"/>
                  <a:pt x="3" y="7"/>
                  <a:pt x="3" y="7"/>
                </a:cubicBezTo>
                <a:cubicBezTo>
                  <a:pt x="3" y="7"/>
                  <a:pt x="3"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7"/>
                </a:moveTo>
                <a:cubicBezTo>
                  <a:pt x="2" y="7"/>
                  <a:pt x="2" y="7"/>
                  <a:pt x="2" y="7"/>
                </a:cubicBezTo>
                <a:cubicBezTo>
                  <a:pt x="2" y="7"/>
                  <a:pt x="2" y="7"/>
                  <a:pt x="2" y="7"/>
                </a:cubicBezTo>
                <a:moveTo>
                  <a:pt x="2" y="6"/>
                </a:moveTo>
                <a:cubicBezTo>
                  <a:pt x="2" y="6"/>
                  <a:pt x="2" y="6"/>
                  <a:pt x="2" y="7"/>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6"/>
                </a:moveTo>
                <a:cubicBezTo>
                  <a:pt x="2" y="6"/>
                  <a:pt x="2" y="6"/>
                  <a:pt x="2" y="6"/>
                </a:cubicBezTo>
                <a:cubicBezTo>
                  <a:pt x="2" y="6"/>
                  <a:pt x="2" y="6"/>
                  <a:pt x="2" y="6"/>
                </a:cubicBezTo>
                <a:moveTo>
                  <a:pt x="2" y="5"/>
                </a:moveTo>
                <a:cubicBezTo>
                  <a:pt x="2" y="5"/>
                  <a:pt x="2" y="6"/>
                  <a:pt x="2" y="6"/>
                </a:cubicBezTo>
                <a:cubicBezTo>
                  <a:pt x="2" y="6"/>
                  <a:pt x="2" y="6"/>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2" y="5"/>
                </a:moveTo>
                <a:cubicBezTo>
                  <a:pt x="2" y="5"/>
                  <a:pt x="2" y="5"/>
                  <a:pt x="2" y="5"/>
                </a:cubicBezTo>
                <a:cubicBezTo>
                  <a:pt x="2" y="5"/>
                  <a:pt x="2" y="5"/>
                  <a:pt x="2" y="5"/>
                </a:cubicBezTo>
                <a:moveTo>
                  <a:pt x="1" y="5"/>
                </a:moveTo>
                <a:cubicBezTo>
                  <a:pt x="1" y="5"/>
                  <a:pt x="1" y="5"/>
                  <a:pt x="2" y="5"/>
                </a:cubicBezTo>
                <a:cubicBezTo>
                  <a:pt x="1" y="5"/>
                  <a:pt x="1" y="5"/>
                  <a:pt x="1" y="5"/>
                </a:cubicBezTo>
                <a:moveTo>
                  <a:pt x="1" y="4"/>
                </a:moveTo>
                <a:cubicBezTo>
                  <a:pt x="1" y="4"/>
                  <a:pt x="1" y="4"/>
                  <a:pt x="1" y="5"/>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4"/>
                  <a:pt x="1" y="4"/>
                  <a:pt x="1" y="4"/>
                </a:cubicBezTo>
                <a:cubicBezTo>
                  <a:pt x="1" y="4"/>
                  <a:pt x="1" y="4"/>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3"/>
                  <a:pt x="1" y="3"/>
                  <a:pt x="1" y="3"/>
                </a:cubicBezTo>
                <a:cubicBezTo>
                  <a:pt x="1" y="3"/>
                  <a:pt x="1" y="3"/>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8" name="Freeform 138"/>
          <p:cNvSpPr>
            <a:spLocks/>
          </p:cNvSpPr>
          <p:nvPr/>
        </p:nvSpPr>
        <p:spPr bwMode="auto">
          <a:xfrm>
            <a:off x="6491288" y="3883025"/>
            <a:ext cx="415925" cy="155575"/>
          </a:xfrm>
          <a:custGeom>
            <a:avLst/>
            <a:gdLst>
              <a:gd name="T0" fmla="*/ 0 w 51"/>
              <a:gd name="T1" fmla="*/ 0 h 19"/>
              <a:gd name="T2" fmla="*/ 277694 w 51"/>
              <a:gd name="T3" fmla="*/ 155029 h 19"/>
              <a:gd name="T4" fmla="*/ 416541 w 51"/>
              <a:gd name="T5" fmla="*/ 122391 h 19"/>
              <a:gd name="T6" fmla="*/ 416541 w 51"/>
              <a:gd name="T7" fmla="*/ 122391 h 19"/>
              <a:gd name="T8" fmla="*/ 277694 w 51"/>
              <a:gd name="T9" fmla="*/ 155029 h 19"/>
              <a:gd name="T10" fmla="*/ 0 w 5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1" h="19">
                <a:moveTo>
                  <a:pt x="0" y="0"/>
                </a:moveTo>
                <a:cubicBezTo>
                  <a:pt x="7" y="12"/>
                  <a:pt x="20" y="19"/>
                  <a:pt x="34" y="19"/>
                </a:cubicBezTo>
                <a:cubicBezTo>
                  <a:pt x="40" y="19"/>
                  <a:pt x="46" y="18"/>
                  <a:pt x="51" y="15"/>
                </a:cubicBezTo>
                <a:cubicBezTo>
                  <a:pt x="51" y="15"/>
                  <a:pt x="51" y="15"/>
                  <a:pt x="51" y="15"/>
                </a:cubicBezTo>
                <a:cubicBezTo>
                  <a:pt x="46" y="18"/>
                  <a:pt x="40" y="19"/>
                  <a:pt x="34" y="19"/>
                </a:cubicBezTo>
                <a:cubicBezTo>
                  <a:pt x="20" y="19"/>
                  <a:pt x="7" y="12"/>
                  <a:pt x="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69" name="Freeform 142"/>
          <p:cNvSpPr>
            <a:spLocks noEditPoints="1"/>
          </p:cNvSpPr>
          <p:nvPr/>
        </p:nvSpPr>
        <p:spPr bwMode="auto">
          <a:xfrm>
            <a:off x="7380288" y="2128838"/>
            <a:ext cx="25400" cy="74612"/>
          </a:xfrm>
          <a:custGeom>
            <a:avLst/>
            <a:gdLst>
              <a:gd name="T0" fmla="*/ 0 w 3"/>
              <a:gd name="T1" fmla="*/ 0 h 9"/>
              <a:gd name="T2" fmla="*/ 25055 w 3"/>
              <a:gd name="T3" fmla="*/ 73600 h 9"/>
              <a:gd name="T4" fmla="*/ 0 w 3"/>
              <a:gd name="T5" fmla="*/ 0 h 9"/>
              <a:gd name="T6" fmla="*/ 0 w 3"/>
              <a:gd name="T7" fmla="*/ 0 h 9"/>
              <a:gd name="T8" fmla="*/ 0 w 3"/>
              <a:gd name="T9" fmla="*/ 0 h 9"/>
              <a:gd name="T10" fmla="*/ 0 w 3"/>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9">
                <a:moveTo>
                  <a:pt x="0" y="0"/>
                </a:moveTo>
                <a:cubicBezTo>
                  <a:pt x="0" y="3"/>
                  <a:pt x="1" y="6"/>
                  <a:pt x="3" y="9"/>
                </a:cubicBezTo>
                <a:cubicBezTo>
                  <a:pt x="1" y="6"/>
                  <a:pt x="0" y="3"/>
                  <a:pt x="0" y="0"/>
                </a:cubicBezTo>
                <a:moveTo>
                  <a:pt x="0" y="0"/>
                </a:moveTo>
                <a:cubicBezTo>
                  <a:pt x="0" y="0"/>
                  <a:pt x="0" y="0"/>
                  <a:pt x="0" y="0"/>
                </a:cubicBezTo>
                <a:cubicBezTo>
                  <a:pt x="0" y="0"/>
                  <a:pt x="0" y="0"/>
                  <a:pt x="0"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0" name="Freeform 146"/>
          <p:cNvSpPr>
            <a:spLocks noEditPoints="1"/>
          </p:cNvSpPr>
          <p:nvPr/>
        </p:nvSpPr>
        <p:spPr bwMode="auto">
          <a:xfrm>
            <a:off x="6402388" y="2162175"/>
            <a:ext cx="33337" cy="130175"/>
          </a:xfrm>
          <a:custGeom>
            <a:avLst/>
            <a:gdLst>
              <a:gd name="T0" fmla="*/ 8221 w 4"/>
              <a:gd name="T1" fmla="*/ 129974 h 16"/>
              <a:gd name="T2" fmla="*/ 8221 w 4"/>
              <a:gd name="T3" fmla="*/ 129974 h 16"/>
              <a:gd name="T4" fmla="*/ 8221 w 4"/>
              <a:gd name="T5" fmla="*/ 129974 h 16"/>
              <a:gd name="T6" fmla="*/ 8221 w 4"/>
              <a:gd name="T7" fmla="*/ 129974 h 16"/>
              <a:gd name="T8" fmla="*/ 8221 w 4"/>
              <a:gd name="T9" fmla="*/ 129974 h 16"/>
              <a:gd name="T10" fmla="*/ 8221 w 4"/>
              <a:gd name="T11" fmla="*/ 129974 h 16"/>
              <a:gd name="T12" fmla="*/ 8221 w 4"/>
              <a:gd name="T13" fmla="*/ 129974 h 16"/>
              <a:gd name="T14" fmla="*/ 8221 w 4"/>
              <a:gd name="T15" fmla="*/ 129974 h 16"/>
              <a:gd name="T16" fmla="*/ 8221 w 4"/>
              <a:gd name="T17" fmla="*/ 129974 h 16"/>
              <a:gd name="T18" fmla="*/ 0 w 4"/>
              <a:gd name="T19" fmla="*/ 129974 h 16"/>
              <a:gd name="T20" fmla="*/ 8221 w 4"/>
              <a:gd name="T21" fmla="*/ 129974 h 16"/>
              <a:gd name="T22" fmla="*/ 0 w 4"/>
              <a:gd name="T23" fmla="*/ 129974 h 16"/>
              <a:gd name="T24" fmla="*/ 0 w 4"/>
              <a:gd name="T25" fmla="*/ 129974 h 16"/>
              <a:gd name="T26" fmla="*/ 0 w 4"/>
              <a:gd name="T27" fmla="*/ 129974 h 16"/>
              <a:gd name="T28" fmla="*/ 0 w 4"/>
              <a:gd name="T29" fmla="*/ 129974 h 16"/>
              <a:gd name="T30" fmla="*/ 0 w 4"/>
              <a:gd name="T31" fmla="*/ 129974 h 16"/>
              <a:gd name="T32" fmla="*/ 0 w 4"/>
              <a:gd name="T33" fmla="*/ 129974 h 16"/>
              <a:gd name="T34" fmla="*/ 0 w 4"/>
              <a:gd name="T35" fmla="*/ 129974 h 16"/>
              <a:gd name="T36" fmla="*/ 0 w 4"/>
              <a:gd name="T37" fmla="*/ 129974 h 16"/>
              <a:gd name="T38" fmla="*/ 0 w 4"/>
              <a:gd name="T39" fmla="*/ 129974 h 16"/>
              <a:gd name="T40" fmla="*/ 0 w 4"/>
              <a:gd name="T41" fmla="*/ 129974 h 16"/>
              <a:gd name="T42" fmla="*/ 0 w 4"/>
              <a:gd name="T43" fmla="*/ 129974 h 16"/>
              <a:gd name="T44" fmla="*/ 0 w 4"/>
              <a:gd name="T45" fmla="*/ 129974 h 16"/>
              <a:gd name="T46" fmla="*/ 0 w 4"/>
              <a:gd name="T47" fmla="*/ 129974 h 16"/>
              <a:gd name="T48" fmla="*/ 0 w 4"/>
              <a:gd name="T49" fmla="*/ 129974 h 16"/>
              <a:gd name="T50" fmla="*/ 0 w 4"/>
              <a:gd name="T51" fmla="*/ 129974 h 16"/>
              <a:gd name="T52" fmla="*/ 0 w 4"/>
              <a:gd name="T53" fmla="*/ 129974 h 16"/>
              <a:gd name="T54" fmla="*/ 0 w 4"/>
              <a:gd name="T55" fmla="*/ 129974 h 16"/>
              <a:gd name="T56" fmla="*/ 0 w 4"/>
              <a:gd name="T57" fmla="*/ 129974 h 16"/>
              <a:gd name="T58" fmla="*/ 0 w 4"/>
              <a:gd name="T59" fmla="*/ 129974 h 16"/>
              <a:gd name="T60" fmla="*/ 0 w 4"/>
              <a:gd name="T61" fmla="*/ 129974 h 16"/>
              <a:gd name="T62" fmla="*/ 0 w 4"/>
              <a:gd name="T63" fmla="*/ 129974 h 16"/>
              <a:gd name="T64" fmla="*/ 0 w 4"/>
              <a:gd name="T65" fmla="*/ 129974 h 16"/>
              <a:gd name="T66" fmla="*/ 0 w 4"/>
              <a:gd name="T67" fmla="*/ 129974 h 16"/>
              <a:gd name="T68" fmla="*/ 0 w 4"/>
              <a:gd name="T69" fmla="*/ 129974 h 16"/>
              <a:gd name="T70" fmla="*/ 0 w 4"/>
              <a:gd name="T71" fmla="*/ 129974 h 16"/>
              <a:gd name="T72" fmla="*/ 0 w 4"/>
              <a:gd name="T73" fmla="*/ 129974 h 16"/>
              <a:gd name="T74" fmla="*/ 0 w 4"/>
              <a:gd name="T75" fmla="*/ 129974 h 16"/>
              <a:gd name="T76" fmla="*/ 0 w 4"/>
              <a:gd name="T77" fmla="*/ 129974 h 16"/>
              <a:gd name="T78" fmla="*/ 32884 w 4"/>
              <a:gd name="T79" fmla="*/ 0 h 16"/>
              <a:gd name="T80" fmla="*/ 32884 w 4"/>
              <a:gd name="T81" fmla="*/ 8123 h 16"/>
              <a:gd name="T82" fmla="*/ 32884 w 4"/>
              <a:gd name="T83" fmla="*/ 0 h 16"/>
              <a:gd name="T84" fmla="*/ 32884 w 4"/>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 h="16">
                <a:moveTo>
                  <a:pt x="1" y="16"/>
                </a:moveTo>
                <a:cubicBezTo>
                  <a:pt x="1" y="16"/>
                  <a:pt x="1" y="16"/>
                  <a:pt x="1" y="16"/>
                </a:cubicBezTo>
                <a:cubicBezTo>
                  <a:pt x="1" y="16"/>
                  <a:pt x="1" y="16"/>
                  <a:pt x="1" y="16"/>
                </a:cubicBezTo>
                <a:moveTo>
                  <a:pt x="1" y="16"/>
                </a:moveTo>
                <a:cubicBezTo>
                  <a:pt x="1" y="16"/>
                  <a:pt x="1" y="16"/>
                  <a:pt x="1" y="16"/>
                </a:cubicBezTo>
                <a:cubicBezTo>
                  <a:pt x="1" y="16"/>
                  <a:pt x="1" y="16"/>
                  <a:pt x="1" y="16"/>
                </a:cubicBezTo>
                <a:moveTo>
                  <a:pt x="1" y="16"/>
                </a:moveTo>
                <a:cubicBezTo>
                  <a:pt x="1" y="16"/>
                  <a:pt x="1" y="16"/>
                  <a:pt x="1" y="16"/>
                </a:cubicBezTo>
                <a:cubicBezTo>
                  <a:pt x="1" y="16"/>
                  <a:pt x="1" y="16"/>
                  <a:pt x="1" y="16"/>
                </a:cubicBezTo>
                <a:moveTo>
                  <a:pt x="0" y="16"/>
                </a:moveTo>
                <a:cubicBezTo>
                  <a:pt x="1" y="16"/>
                  <a:pt x="1" y="16"/>
                  <a:pt x="1" y="16"/>
                </a:cubicBezTo>
                <a:cubicBezTo>
                  <a:pt x="1" y="16"/>
                  <a:pt x="1"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0" y="16"/>
                </a:moveTo>
                <a:cubicBezTo>
                  <a:pt x="0" y="16"/>
                  <a:pt x="0" y="16"/>
                  <a:pt x="0" y="16"/>
                </a:cubicBezTo>
                <a:cubicBezTo>
                  <a:pt x="0" y="16"/>
                  <a:pt x="0" y="16"/>
                  <a:pt x="0" y="16"/>
                </a:cubicBezTo>
                <a:moveTo>
                  <a:pt x="4" y="0"/>
                </a:moveTo>
                <a:cubicBezTo>
                  <a:pt x="4" y="1"/>
                  <a:pt x="4" y="1"/>
                  <a:pt x="4" y="1"/>
                </a:cubicBezTo>
                <a:cubicBezTo>
                  <a:pt x="4" y="1"/>
                  <a:pt x="4" y="1"/>
                  <a:pt x="4" y="0"/>
                </a:cubicBezTo>
                <a:cubicBezTo>
                  <a:pt x="4" y="0"/>
                  <a:pt x="4" y="0"/>
                  <a:pt x="4"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1" name="Freeform 150"/>
          <p:cNvSpPr>
            <a:spLocks noEditPoints="1"/>
          </p:cNvSpPr>
          <p:nvPr/>
        </p:nvSpPr>
        <p:spPr bwMode="auto">
          <a:xfrm>
            <a:off x="6305550" y="669925"/>
            <a:ext cx="96838" cy="220663"/>
          </a:xfrm>
          <a:custGeom>
            <a:avLst/>
            <a:gdLst>
              <a:gd name="T0" fmla="*/ 0 w 12"/>
              <a:gd name="T1" fmla="*/ 163555 h 27"/>
              <a:gd name="T2" fmla="*/ 97089 w 12"/>
              <a:gd name="T3" fmla="*/ 220799 h 27"/>
              <a:gd name="T4" fmla="*/ 0 w 12"/>
              <a:gd name="T5" fmla="*/ 163555 h 27"/>
              <a:gd name="T6" fmla="*/ 0 w 12"/>
              <a:gd name="T7" fmla="*/ 163555 h 27"/>
              <a:gd name="T8" fmla="*/ 0 w 12"/>
              <a:gd name="T9" fmla="*/ 163555 h 27"/>
              <a:gd name="T10" fmla="*/ 0 w 12"/>
              <a:gd name="T11" fmla="*/ 163555 h 27"/>
              <a:gd name="T12" fmla="*/ 8091 w 12"/>
              <a:gd name="T13" fmla="*/ 24533 h 27"/>
              <a:gd name="T14" fmla="*/ 8091 w 12"/>
              <a:gd name="T15" fmla="*/ 24533 h 27"/>
              <a:gd name="T16" fmla="*/ 8091 w 12"/>
              <a:gd name="T17" fmla="*/ 24533 h 27"/>
              <a:gd name="T18" fmla="*/ 8091 w 12"/>
              <a:gd name="T19" fmla="*/ 24533 h 27"/>
              <a:gd name="T20" fmla="*/ 8091 w 12"/>
              <a:gd name="T21" fmla="*/ 24533 h 27"/>
              <a:gd name="T22" fmla="*/ 8091 w 12"/>
              <a:gd name="T23" fmla="*/ 24533 h 27"/>
              <a:gd name="T24" fmla="*/ 8091 w 12"/>
              <a:gd name="T25" fmla="*/ 24533 h 27"/>
              <a:gd name="T26" fmla="*/ 8091 w 12"/>
              <a:gd name="T27" fmla="*/ 24533 h 27"/>
              <a:gd name="T28" fmla="*/ 8091 w 12"/>
              <a:gd name="T29" fmla="*/ 24533 h 27"/>
              <a:gd name="T30" fmla="*/ 40454 w 12"/>
              <a:gd name="T31" fmla="*/ 0 h 27"/>
              <a:gd name="T32" fmla="*/ 8091 w 12"/>
              <a:gd name="T33" fmla="*/ 24533 h 27"/>
              <a:gd name="T34" fmla="*/ 40454 w 12"/>
              <a:gd name="T35" fmla="*/ 0 h 27"/>
              <a:gd name="T36" fmla="*/ 40454 w 12"/>
              <a:gd name="T37" fmla="*/ 0 h 2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 h="27">
                <a:moveTo>
                  <a:pt x="0" y="20"/>
                </a:moveTo>
                <a:cubicBezTo>
                  <a:pt x="3" y="24"/>
                  <a:pt x="7" y="27"/>
                  <a:pt x="12" y="27"/>
                </a:cubicBezTo>
                <a:cubicBezTo>
                  <a:pt x="7" y="27"/>
                  <a:pt x="3" y="24"/>
                  <a:pt x="0" y="20"/>
                </a:cubicBezTo>
                <a:moveTo>
                  <a:pt x="0" y="20"/>
                </a:moveTo>
                <a:cubicBezTo>
                  <a:pt x="0" y="20"/>
                  <a:pt x="0" y="20"/>
                  <a:pt x="0" y="20"/>
                </a:cubicBezTo>
                <a:cubicBezTo>
                  <a:pt x="0" y="20"/>
                  <a:pt x="0" y="20"/>
                  <a:pt x="0" y="20"/>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5" y="0"/>
                </a:moveTo>
                <a:cubicBezTo>
                  <a:pt x="3" y="1"/>
                  <a:pt x="2" y="2"/>
                  <a:pt x="1" y="3"/>
                </a:cubicBezTo>
                <a:cubicBezTo>
                  <a:pt x="2" y="2"/>
                  <a:pt x="3" y="1"/>
                  <a:pt x="5" y="0"/>
                </a:cubicBezTo>
                <a:cubicBezTo>
                  <a:pt x="5" y="0"/>
                  <a:pt x="5" y="0"/>
                  <a:pt x="5"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6772" name="Freeform 154"/>
          <p:cNvSpPr>
            <a:spLocks noEditPoints="1"/>
          </p:cNvSpPr>
          <p:nvPr/>
        </p:nvSpPr>
        <p:spPr bwMode="auto">
          <a:xfrm>
            <a:off x="7462838" y="1304925"/>
            <a:ext cx="39687" cy="100013"/>
          </a:xfrm>
          <a:custGeom>
            <a:avLst/>
            <a:gdLst>
              <a:gd name="T0" fmla="*/ 0 w 5"/>
              <a:gd name="T1" fmla="*/ 98655 h 12"/>
              <a:gd name="T2" fmla="*/ 0 w 5"/>
              <a:gd name="T3" fmla="*/ 98655 h 12"/>
              <a:gd name="T4" fmla="*/ 0 w 5"/>
              <a:gd name="T5" fmla="*/ 98655 h 12"/>
              <a:gd name="T6" fmla="*/ 0 w 5"/>
              <a:gd name="T7" fmla="*/ 98655 h 12"/>
              <a:gd name="T8" fmla="*/ 0 w 5"/>
              <a:gd name="T9" fmla="*/ 98655 h 12"/>
              <a:gd name="T10" fmla="*/ 0 w 5"/>
              <a:gd name="T11" fmla="*/ 98655 h 12"/>
              <a:gd name="T12" fmla="*/ 0 w 5"/>
              <a:gd name="T13" fmla="*/ 98655 h 12"/>
              <a:gd name="T14" fmla="*/ 0 w 5"/>
              <a:gd name="T15" fmla="*/ 98655 h 12"/>
              <a:gd name="T16" fmla="*/ 0 w 5"/>
              <a:gd name="T17" fmla="*/ 98655 h 12"/>
              <a:gd name="T18" fmla="*/ 0 w 5"/>
              <a:gd name="T19" fmla="*/ 98655 h 12"/>
              <a:gd name="T20" fmla="*/ 0 w 5"/>
              <a:gd name="T21" fmla="*/ 98655 h 12"/>
              <a:gd name="T22" fmla="*/ 0 w 5"/>
              <a:gd name="T23" fmla="*/ 98655 h 12"/>
              <a:gd name="T24" fmla="*/ 0 w 5"/>
              <a:gd name="T25" fmla="*/ 98655 h 12"/>
              <a:gd name="T26" fmla="*/ 0 w 5"/>
              <a:gd name="T27" fmla="*/ 98655 h 12"/>
              <a:gd name="T28" fmla="*/ 0 w 5"/>
              <a:gd name="T29" fmla="*/ 98655 h 12"/>
              <a:gd name="T30" fmla="*/ 40715 w 5"/>
              <a:gd name="T31" fmla="*/ 0 h 12"/>
              <a:gd name="T32" fmla="*/ 40715 w 5"/>
              <a:gd name="T33" fmla="*/ 0 h 12"/>
              <a:gd name="T34" fmla="*/ 0 w 5"/>
              <a:gd name="T35" fmla="*/ 98655 h 12"/>
              <a:gd name="T36" fmla="*/ 40715 w 5"/>
              <a:gd name="T37" fmla="*/ 0 h 12"/>
              <a:gd name="T38" fmla="*/ 40715 w 5"/>
              <a:gd name="T39" fmla="*/ 0 h 1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 h="12">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0" y="12"/>
                </a:moveTo>
                <a:cubicBezTo>
                  <a:pt x="0" y="12"/>
                  <a:pt x="0" y="12"/>
                  <a:pt x="0" y="12"/>
                </a:cubicBezTo>
                <a:cubicBezTo>
                  <a:pt x="0" y="12"/>
                  <a:pt x="0" y="12"/>
                  <a:pt x="0" y="12"/>
                </a:cubicBezTo>
                <a:moveTo>
                  <a:pt x="5" y="0"/>
                </a:moveTo>
                <a:cubicBezTo>
                  <a:pt x="5" y="0"/>
                  <a:pt x="5" y="0"/>
                  <a:pt x="5" y="0"/>
                </a:cubicBezTo>
                <a:cubicBezTo>
                  <a:pt x="2" y="4"/>
                  <a:pt x="1" y="8"/>
                  <a:pt x="0" y="12"/>
                </a:cubicBezTo>
                <a:cubicBezTo>
                  <a:pt x="1" y="8"/>
                  <a:pt x="2" y="4"/>
                  <a:pt x="5" y="0"/>
                </a:cubicBezTo>
                <a:cubicBezTo>
                  <a:pt x="5" y="0"/>
                  <a:pt x="5" y="0"/>
                  <a:pt x="5" y="0"/>
                </a:cubicBezTo>
              </a:path>
            </a:pathLst>
          </a:custGeom>
          <a:solidFill>
            <a:srgbClr val="004F9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3" name="Oval 142"/>
          <p:cNvSpPr/>
          <p:nvPr/>
        </p:nvSpPr>
        <p:spPr>
          <a:xfrm>
            <a:off x="4498975" y="3106738"/>
            <a:ext cx="858838" cy="858837"/>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4" name="Oval 143"/>
          <p:cNvSpPr/>
          <p:nvPr/>
        </p:nvSpPr>
        <p:spPr>
          <a:xfrm>
            <a:off x="4424363" y="2708275"/>
            <a:ext cx="366712" cy="366713"/>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5" name="Oval 144"/>
          <p:cNvSpPr/>
          <p:nvPr/>
        </p:nvSpPr>
        <p:spPr>
          <a:xfrm>
            <a:off x="5324475" y="2970213"/>
            <a:ext cx="358775" cy="35877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6" name="Oval 145"/>
          <p:cNvSpPr/>
          <p:nvPr/>
        </p:nvSpPr>
        <p:spPr>
          <a:xfrm>
            <a:off x="4951413" y="2744788"/>
            <a:ext cx="317500" cy="319087"/>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6777" name="Oval 97"/>
          <p:cNvSpPr>
            <a:spLocks noChangeArrowheads="1"/>
          </p:cNvSpPr>
          <p:nvPr/>
        </p:nvSpPr>
        <p:spPr bwMode="auto">
          <a:xfrm>
            <a:off x="4164013" y="1325563"/>
            <a:ext cx="862012" cy="850900"/>
          </a:xfrm>
          <a:prstGeom prst="ellipse">
            <a:avLst/>
          </a:pr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48" name="Oval 147"/>
          <p:cNvSpPr/>
          <p:nvPr/>
        </p:nvSpPr>
        <p:spPr>
          <a:xfrm>
            <a:off x="4213225" y="2300288"/>
            <a:ext cx="319088" cy="319087"/>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6" name="Oval 165"/>
          <p:cNvSpPr/>
          <p:nvPr/>
        </p:nvSpPr>
        <p:spPr>
          <a:xfrm>
            <a:off x="6432550" y="2190750"/>
            <a:ext cx="209550" cy="211138"/>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6780" name="Oval 97"/>
          <p:cNvSpPr>
            <a:spLocks noChangeArrowheads="1"/>
          </p:cNvSpPr>
          <p:nvPr/>
        </p:nvSpPr>
        <p:spPr bwMode="auto">
          <a:xfrm>
            <a:off x="5486400" y="819150"/>
            <a:ext cx="1069975" cy="1057275"/>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81" name="Oval 97"/>
          <p:cNvSpPr>
            <a:spLocks noChangeArrowheads="1"/>
          </p:cNvSpPr>
          <p:nvPr/>
        </p:nvSpPr>
        <p:spPr bwMode="auto">
          <a:xfrm>
            <a:off x="6640513" y="452438"/>
            <a:ext cx="739775" cy="731837"/>
          </a:xfrm>
          <a:prstGeom prst="ellipse">
            <a:avLst/>
          </a:pr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82" name="Oval 97"/>
          <p:cNvSpPr>
            <a:spLocks noChangeArrowheads="1"/>
          </p:cNvSpPr>
          <p:nvPr/>
        </p:nvSpPr>
        <p:spPr bwMode="auto">
          <a:xfrm>
            <a:off x="7502525" y="1079500"/>
            <a:ext cx="741363" cy="730250"/>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83" name="Oval 97"/>
          <p:cNvSpPr>
            <a:spLocks noChangeArrowheads="1"/>
          </p:cNvSpPr>
          <p:nvPr/>
        </p:nvSpPr>
        <p:spPr bwMode="auto">
          <a:xfrm>
            <a:off x="7689850" y="2709863"/>
            <a:ext cx="741363" cy="731837"/>
          </a:xfrm>
          <a:prstGeom prst="ellipse">
            <a:avLst/>
          </a:pr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16784" name="Freeform 60"/>
          <p:cNvSpPr>
            <a:spLocks noEditPoints="1"/>
          </p:cNvSpPr>
          <p:nvPr/>
        </p:nvSpPr>
        <p:spPr bwMode="auto">
          <a:xfrm>
            <a:off x="5775325" y="1149350"/>
            <a:ext cx="493713" cy="395288"/>
          </a:xfrm>
          <a:custGeom>
            <a:avLst/>
            <a:gdLst>
              <a:gd name="T0" fmla="*/ 21077 w 516"/>
              <a:gd name="T1" fmla="*/ 333634 h 412"/>
              <a:gd name="T2" fmla="*/ 0 w 516"/>
              <a:gd name="T3" fmla="*/ 283781 h 412"/>
              <a:gd name="T4" fmla="*/ 136042 w 516"/>
              <a:gd name="T5" fmla="*/ 262689 h 412"/>
              <a:gd name="T6" fmla="*/ 334356 w 516"/>
              <a:gd name="T7" fmla="*/ 153395 h 412"/>
              <a:gd name="T8" fmla="*/ 374593 w 516"/>
              <a:gd name="T9" fmla="*/ 211877 h 412"/>
              <a:gd name="T10" fmla="*/ 409083 w 516"/>
              <a:gd name="T11" fmla="*/ 261730 h 412"/>
              <a:gd name="T12" fmla="*/ 381299 w 516"/>
              <a:gd name="T13" fmla="*/ 317336 h 412"/>
              <a:gd name="T14" fmla="*/ 334356 w 516"/>
              <a:gd name="T15" fmla="*/ 324047 h 412"/>
              <a:gd name="T16" fmla="*/ 313279 w 516"/>
              <a:gd name="T17" fmla="*/ 345139 h 412"/>
              <a:gd name="T18" fmla="*/ 282621 w 516"/>
              <a:gd name="T19" fmla="*/ 322129 h 412"/>
              <a:gd name="T20" fmla="*/ 244300 w 516"/>
              <a:gd name="T21" fmla="*/ 294327 h 412"/>
              <a:gd name="T22" fmla="*/ 238552 w 516"/>
              <a:gd name="T23" fmla="*/ 258854 h 412"/>
              <a:gd name="T24" fmla="*/ 274957 w 516"/>
              <a:gd name="T25" fmla="*/ 278987 h 412"/>
              <a:gd name="T26" fmla="*/ 292202 w 516"/>
              <a:gd name="T27" fmla="*/ 293368 h 412"/>
              <a:gd name="T28" fmla="*/ 313279 w 516"/>
              <a:gd name="T29" fmla="*/ 235845 h 412"/>
              <a:gd name="T30" fmla="*/ 260587 w 516"/>
              <a:gd name="T31" fmla="*/ 225299 h 412"/>
              <a:gd name="T32" fmla="*/ 240468 w 516"/>
              <a:gd name="T33" fmla="*/ 179280 h 412"/>
              <a:gd name="T34" fmla="*/ 273999 w 516"/>
              <a:gd name="T35" fmla="*/ 127510 h 412"/>
              <a:gd name="T36" fmla="*/ 313279 w 516"/>
              <a:gd name="T37" fmla="*/ 104500 h 412"/>
              <a:gd name="T38" fmla="*/ 334356 w 516"/>
              <a:gd name="T39" fmla="*/ 123675 h 412"/>
              <a:gd name="T40" fmla="*/ 396628 w 516"/>
              <a:gd name="T41" fmla="*/ 144766 h 412"/>
              <a:gd name="T42" fmla="*/ 370761 w 516"/>
              <a:gd name="T43" fmla="*/ 182157 h 412"/>
              <a:gd name="T44" fmla="*/ 364055 w 516"/>
              <a:gd name="T45" fmla="*/ 158189 h 412"/>
              <a:gd name="T46" fmla="*/ 334356 w 516"/>
              <a:gd name="T47" fmla="*/ 153395 h 412"/>
              <a:gd name="T48" fmla="*/ 307530 w 516"/>
              <a:gd name="T49" fmla="*/ 153395 h 412"/>
              <a:gd name="T50" fmla="*/ 278789 w 516"/>
              <a:gd name="T51" fmla="*/ 162023 h 412"/>
              <a:gd name="T52" fmla="*/ 284538 w 516"/>
              <a:gd name="T53" fmla="*/ 200372 h 412"/>
              <a:gd name="T54" fmla="*/ 313279 w 516"/>
              <a:gd name="T55" fmla="*/ 153395 h 412"/>
              <a:gd name="T56" fmla="*/ 334356 w 516"/>
              <a:gd name="T57" fmla="*/ 295285 h 412"/>
              <a:gd name="T58" fmla="*/ 366929 w 516"/>
              <a:gd name="T59" fmla="*/ 288574 h 412"/>
              <a:gd name="T60" fmla="*/ 369803 w 516"/>
              <a:gd name="T61" fmla="*/ 246391 h 412"/>
              <a:gd name="T62" fmla="*/ 334356 w 516"/>
              <a:gd name="T63" fmla="*/ 235845 h 412"/>
              <a:gd name="T64" fmla="*/ 423453 w 516"/>
              <a:gd name="T65" fmla="*/ 325006 h 412"/>
              <a:gd name="T66" fmla="*/ 423453 w 516"/>
              <a:gd name="T67" fmla="*/ 125592 h 412"/>
              <a:gd name="T68" fmla="*/ 224181 w 516"/>
              <a:gd name="T69" fmla="*/ 125592 h 412"/>
              <a:gd name="T70" fmla="*/ 224181 w 516"/>
              <a:gd name="T71" fmla="*/ 325006 h 412"/>
              <a:gd name="T72" fmla="*/ 444530 w 516"/>
              <a:gd name="T73" fmla="*/ 345139 h 412"/>
              <a:gd name="T74" fmla="*/ 444530 w 516"/>
              <a:gd name="T75" fmla="*/ 104500 h 412"/>
              <a:gd name="T76" fmla="*/ 204062 w 516"/>
              <a:gd name="T77" fmla="*/ 104500 h 412"/>
              <a:gd name="T78" fmla="*/ 204062 w 516"/>
              <a:gd name="T79" fmla="*/ 345139 h 412"/>
              <a:gd name="T80" fmla="*/ 444530 w 516"/>
              <a:gd name="T81" fmla="*/ 345139 h 412"/>
              <a:gd name="T82" fmla="*/ 21077 w 516"/>
              <a:gd name="T83" fmla="*/ 69986 h 412"/>
              <a:gd name="T84" fmla="*/ 0 w 516"/>
              <a:gd name="T85" fmla="*/ 21092 h 412"/>
              <a:gd name="T86" fmla="*/ 308488 w 516"/>
              <a:gd name="T87" fmla="*/ 0 h 412"/>
              <a:gd name="T88" fmla="*/ 329565 w 516"/>
              <a:gd name="T89" fmla="*/ 32596 h 412"/>
              <a:gd name="T90" fmla="*/ 209810 w 516"/>
              <a:gd name="T91" fmla="*/ 69986 h 412"/>
              <a:gd name="T92" fmla="*/ 21077 w 516"/>
              <a:gd name="T93" fmla="*/ 158189 h 412"/>
              <a:gd name="T94" fmla="*/ 0 w 516"/>
              <a:gd name="T95" fmla="*/ 108335 h 412"/>
              <a:gd name="T96" fmla="*/ 189692 w 516"/>
              <a:gd name="T97" fmla="*/ 87243 h 412"/>
              <a:gd name="T98" fmla="*/ 133167 w 516"/>
              <a:gd name="T99" fmla="*/ 245432 h 412"/>
              <a:gd name="T100" fmla="*/ 0 w 516"/>
              <a:gd name="T101" fmla="*/ 224340 h 412"/>
              <a:gd name="T102" fmla="*/ 21077 w 516"/>
              <a:gd name="T103" fmla="*/ 175445 h 412"/>
              <a:gd name="T104" fmla="*/ 132209 w 516"/>
              <a:gd name="T105" fmla="*/ 225299 h 4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2" name="Group 61"/>
          <p:cNvGrpSpPr/>
          <p:nvPr/>
        </p:nvGrpSpPr>
        <p:grpSpPr>
          <a:xfrm>
            <a:off x="4769136" y="3399945"/>
            <a:ext cx="363300" cy="262367"/>
            <a:chOff x="5197475" y="3336925"/>
            <a:chExt cx="1954213" cy="1411288"/>
          </a:xfrm>
          <a:solidFill>
            <a:schemeClr val="bg1"/>
          </a:solidFill>
        </p:grpSpPr>
        <p:sp>
          <p:nvSpPr>
            <p:cNvPr id="64" name="Freeform 63"/>
            <p:cNvSpPr>
              <a:spLocks noEditPoints="1"/>
            </p:cNvSpPr>
            <p:nvPr/>
          </p:nvSpPr>
          <p:spPr bwMode="auto">
            <a:xfrm>
              <a:off x="5197475" y="3336925"/>
              <a:ext cx="1590675" cy="1411288"/>
            </a:xfrm>
            <a:custGeom>
              <a:avLst/>
              <a:gdLst>
                <a:gd name="T0" fmla="*/ 410 w 424"/>
                <a:gd name="T1" fmla="*/ 0 h 376"/>
                <a:gd name="T2" fmla="*/ 13 w 424"/>
                <a:gd name="T3" fmla="*/ 0 h 376"/>
                <a:gd name="T4" fmla="*/ 0 w 424"/>
                <a:gd name="T5" fmla="*/ 13 h 376"/>
                <a:gd name="T6" fmla="*/ 0 w 424"/>
                <a:gd name="T7" fmla="*/ 363 h 376"/>
                <a:gd name="T8" fmla="*/ 13 w 424"/>
                <a:gd name="T9" fmla="*/ 376 h 376"/>
                <a:gd name="T10" fmla="*/ 410 w 424"/>
                <a:gd name="T11" fmla="*/ 376 h 376"/>
                <a:gd name="T12" fmla="*/ 424 w 424"/>
                <a:gd name="T13" fmla="*/ 363 h 376"/>
                <a:gd name="T14" fmla="*/ 424 w 424"/>
                <a:gd name="T15" fmla="*/ 13 h 376"/>
                <a:gd name="T16" fmla="*/ 410 w 424"/>
                <a:gd name="T17" fmla="*/ 0 h 376"/>
                <a:gd name="T18" fmla="*/ 326 w 424"/>
                <a:gd name="T19" fmla="*/ 29 h 376"/>
                <a:gd name="T20" fmla="*/ 344 w 424"/>
                <a:gd name="T21" fmla="*/ 47 h 376"/>
                <a:gd name="T22" fmla="*/ 326 w 424"/>
                <a:gd name="T23" fmla="*/ 65 h 376"/>
                <a:gd name="T24" fmla="*/ 308 w 424"/>
                <a:gd name="T25" fmla="*/ 47 h 376"/>
                <a:gd name="T26" fmla="*/ 326 w 424"/>
                <a:gd name="T27" fmla="*/ 29 h 376"/>
                <a:gd name="T28" fmla="*/ 273 w 424"/>
                <a:gd name="T29" fmla="*/ 29 h 376"/>
                <a:gd name="T30" fmla="*/ 291 w 424"/>
                <a:gd name="T31" fmla="*/ 47 h 376"/>
                <a:gd name="T32" fmla="*/ 273 w 424"/>
                <a:gd name="T33" fmla="*/ 65 h 376"/>
                <a:gd name="T34" fmla="*/ 255 w 424"/>
                <a:gd name="T35" fmla="*/ 47 h 376"/>
                <a:gd name="T36" fmla="*/ 273 w 424"/>
                <a:gd name="T37" fmla="*/ 29 h 376"/>
                <a:gd name="T38" fmla="*/ 397 w 424"/>
                <a:gd name="T39" fmla="*/ 349 h 376"/>
                <a:gd name="T40" fmla="*/ 27 w 424"/>
                <a:gd name="T41" fmla="*/ 349 h 376"/>
                <a:gd name="T42" fmla="*/ 27 w 424"/>
                <a:gd name="T43" fmla="*/ 94 h 376"/>
                <a:gd name="T44" fmla="*/ 397 w 424"/>
                <a:gd name="T45" fmla="*/ 94 h 376"/>
                <a:gd name="T46" fmla="*/ 397 w 424"/>
                <a:gd name="T47" fmla="*/ 349 h 376"/>
                <a:gd name="T48" fmla="*/ 379 w 424"/>
                <a:gd name="T49" fmla="*/ 65 h 376"/>
                <a:gd name="T50" fmla="*/ 361 w 424"/>
                <a:gd name="T51" fmla="*/ 47 h 376"/>
                <a:gd name="T52" fmla="*/ 379 w 424"/>
                <a:gd name="T53" fmla="*/ 29 h 376"/>
                <a:gd name="T54" fmla="*/ 397 w 424"/>
                <a:gd name="T55" fmla="*/ 47 h 376"/>
                <a:gd name="T56" fmla="*/ 379 w 424"/>
                <a:gd name="T57" fmla="*/ 6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4" h="376">
                  <a:moveTo>
                    <a:pt x="410" y="0"/>
                  </a:moveTo>
                  <a:cubicBezTo>
                    <a:pt x="13" y="0"/>
                    <a:pt x="13" y="0"/>
                    <a:pt x="13" y="0"/>
                  </a:cubicBezTo>
                  <a:cubicBezTo>
                    <a:pt x="6" y="0"/>
                    <a:pt x="0" y="6"/>
                    <a:pt x="0" y="13"/>
                  </a:cubicBezTo>
                  <a:cubicBezTo>
                    <a:pt x="0" y="363"/>
                    <a:pt x="0" y="363"/>
                    <a:pt x="0" y="363"/>
                  </a:cubicBezTo>
                  <a:cubicBezTo>
                    <a:pt x="0" y="370"/>
                    <a:pt x="6" y="376"/>
                    <a:pt x="13" y="376"/>
                  </a:cubicBezTo>
                  <a:cubicBezTo>
                    <a:pt x="410" y="376"/>
                    <a:pt x="410" y="376"/>
                    <a:pt x="410" y="376"/>
                  </a:cubicBezTo>
                  <a:cubicBezTo>
                    <a:pt x="417" y="376"/>
                    <a:pt x="424" y="370"/>
                    <a:pt x="424" y="363"/>
                  </a:cubicBezTo>
                  <a:cubicBezTo>
                    <a:pt x="424" y="13"/>
                    <a:pt x="424" y="13"/>
                    <a:pt x="424" y="13"/>
                  </a:cubicBezTo>
                  <a:cubicBezTo>
                    <a:pt x="424" y="6"/>
                    <a:pt x="417" y="0"/>
                    <a:pt x="410" y="0"/>
                  </a:cubicBezTo>
                  <a:close/>
                  <a:moveTo>
                    <a:pt x="326" y="29"/>
                  </a:moveTo>
                  <a:cubicBezTo>
                    <a:pt x="336" y="29"/>
                    <a:pt x="344" y="37"/>
                    <a:pt x="344" y="47"/>
                  </a:cubicBezTo>
                  <a:cubicBezTo>
                    <a:pt x="344" y="57"/>
                    <a:pt x="336" y="65"/>
                    <a:pt x="326" y="65"/>
                  </a:cubicBezTo>
                  <a:cubicBezTo>
                    <a:pt x="316" y="65"/>
                    <a:pt x="308" y="57"/>
                    <a:pt x="308" y="47"/>
                  </a:cubicBezTo>
                  <a:cubicBezTo>
                    <a:pt x="308" y="37"/>
                    <a:pt x="316" y="29"/>
                    <a:pt x="326" y="29"/>
                  </a:cubicBezTo>
                  <a:close/>
                  <a:moveTo>
                    <a:pt x="273" y="29"/>
                  </a:moveTo>
                  <a:cubicBezTo>
                    <a:pt x="283" y="29"/>
                    <a:pt x="291" y="37"/>
                    <a:pt x="291" y="47"/>
                  </a:cubicBezTo>
                  <a:cubicBezTo>
                    <a:pt x="291" y="57"/>
                    <a:pt x="283" y="65"/>
                    <a:pt x="273" y="65"/>
                  </a:cubicBezTo>
                  <a:cubicBezTo>
                    <a:pt x="263" y="65"/>
                    <a:pt x="255" y="57"/>
                    <a:pt x="255" y="47"/>
                  </a:cubicBezTo>
                  <a:cubicBezTo>
                    <a:pt x="255" y="37"/>
                    <a:pt x="263" y="29"/>
                    <a:pt x="273" y="29"/>
                  </a:cubicBezTo>
                  <a:close/>
                  <a:moveTo>
                    <a:pt x="397" y="349"/>
                  </a:moveTo>
                  <a:cubicBezTo>
                    <a:pt x="27" y="349"/>
                    <a:pt x="27" y="349"/>
                    <a:pt x="27" y="349"/>
                  </a:cubicBezTo>
                  <a:cubicBezTo>
                    <a:pt x="27" y="94"/>
                    <a:pt x="27" y="94"/>
                    <a:pt x="27" y="94"/>
                  </a:cubicBezTo>
                  <a:cubicBezTo>
                    <a:pt x="397" y="94"/>
                    <a:pt x="397" y="94"/>
                    <a:pt x="397" y="94"/>
                  </a:cubicBezTo>
                  <a:lnTo>
                    <a:pt x="397" y="349"/>
                  </a:lnTo>
                  <a:close/>
                  <a:moveTo>
                    <a:pt x="379" y="65"/>
                  </a:moveTo>
                  <a:cubicBezTo>
                    <a:pt x="369" y="65"/>
                    <a:pt x="361" y="57"/>
                    <a:pt x="361" y="47"/>
                  </a:cubicBezTo>
                  <a:cubicBezTo>
                    <a:pt x="361" y="37"/>
                    <a:pt x="369" y="29"/>
                    <a:pt x="379" y="29"/>
                  </a:cubicBezTo>
                  <a:cubicBezTo>
                    <a:pt x="389" y="29"/>
                    <a:pt x="397" y="37"/>
                    <a:pt x="397" y="47"/>
                  </a:cubicBezTo>
                  <a:cubicBezTo>
                    <a:pt x="397" y="57"/>
                    <a:pt x="389" y="65"/>
                    <a:pt x="379"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5" name="Freeform 64"/>
            <p:cNvSpPr>
              <a:spLocks/>
            </p:cNvSpPr>
            <p:nvPr/>
          </p:nvSpPr>
          <p:spPr bwMode="auto">
            <a:xfrm>
              <a:off x="6278563" y="4289425"/>
              <a:ext cx="149225" cy="150813"/>
            </a:xfrm>
            <a:custGeom>
              <a:avLst/>
              <a:gdLst>
                <a:gd name="T0" fmla="*/ 28 w 94"/>
                <a:gd name="T1" fmla="*/ 0 h 95"/>
                <a:gd name="T2" fmla="*/ 26 w 94"/>
                <a:gd name="T3" fmla="*/ 7 h 95"/>
                <a:gd name="T4" fmla="*/ 0 w 94"/>
                <a:gd name="T5" fmla="*/ 95 h 95"/>
                <a:gd name="T6" fmla="*/ 87 w 94"/>
                <a:gd name="T7" fmla="*/ 69 h 95"/>
                <a:gd name="T8" fmla="*/ 94 w 94"/>
                <a:gd name="T9" fmla="*/ 67 h 95"/>
                <a:gd name="T10" fmla="*/ 28 w 94"/>
                <a:gd name="T11" fmla="*/ 0 h 95"/>
              </a:gdLst>
              <a:ahLst/>
              <a:cxnLst>
                <a:cxn ang="0">
                  <a:pos x="T0" y="T1"/>
                </a:cxn>
                <a:cxn ang="0">
                  <a:pos x="T2" y="T3"/>
                </a:cxn>
                <a:cxn ang="0">
                  <a:pos x="T4" y="T5"/>
                </a:cxn>
                <a:cxn ang="0">
                  <a:pos x="T6" y="T7"/>
                </a:cxn>
                <a:cxn ang="0">
                  <a:pos x="T8" y="T9"/>
                </a:cxn>
                <a:cxn ang="0">
                  <a:pos x="T10" y="T11"/>
                </a:cxn>
              </a:cxnLst>
              <a:rect l="0" t="0" r="r" b="b"/>
              <a:pathLst>
                <a:path w="94" h="95">
                  <a:moveTo>
                    <a:pt x="28" y="0"/>
                  </a:moveTo>
                  <a:lnTo>
                    <a:pt x="26" y="7"/>
                  </a:lnTo>
                  <a:lnTo>
                    <a:pt x="0" y="95"/>
                  </a:lnTo>
                  <a:lnTo>
                    <a:pt x="87" y="69"/>
                  </a:lnTo>
                  <a:lnTo>
                    <a:pt x="94" y="67"/>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6" name="Freeform 65"/>
            <p:cNvSpPr>
              <a:spLocks/>
            </p:cNvSpPr>
            <p:nvPr/>
          </p:nvSpPr>
          <p:spPr bwMode="auto">
            <a:xfrm>
              <a:off x="6870700" y="3562350"/>
              <a:ext cx="280988" cy="280988"/>
            </a:xfrm>
            <a:custGeom>
              <a:avLst/>
              <a:gdLst>
                <a:gd name="T0" fmla="*/ 56 w 75"/>
                <a:gd name="T1" fmla="*/ 75 h 75"/>
                <a:gd name="T2" fmla="*/ 70 w 75"/>
                <a:gd name="T3" fmla="*/ 61 h 75"/>
                <a:gd name="T4" fmla="*/ 70 w 75"/>
                <a:gd name="T5" fmla="*/ 43 h 75"/>
                <a:gd name="T6" fmla="*/ 33 w 75"/>
                <a:gd name="T7" fmla="*/ 5 h 75"/>
                <a:gd name="T8" fmla="*/ 15 w 75"/>
                <a:gd name="T9" fmla="*/ 5 h 75"/>
                <a:gd name="T10" fmla="*/ 0 w 75"/>
                <a:gd name="T11" fmla="*/ 20 h 75"/>
                <a:gd name="T12" fmla="*/ 56 w 7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56" y="75"/>
                  </a:moveTo>
                  <a:cubicBezTo>
                    <a:pt x="70" y="61"/>
                    <a:pt x="70" y="61"/>
                    <a:pt x="70" y="61"/>
                  </a:cubicBezTo>
                  <a:cubicBezTo>
                    <a:pt x="75" y="56"/>
                    <a:pt x="75" y="48"/>
                    <a:pt x="70" y="43"/>
                  </a:cubicBezTo>
                  <a:cubicBezTo>
                    <a:pt x="33" y="5"/>
                    <a:pt x="33" y="5"/>
                    <a:pt x="33" y="5"/>
                  </a:cubicBezTo>
                  <a:cubicBezTo>
                    <a:pt x="28" y="0"/>
                    <a:pt x="20" y="0"/>
                    <a:pt x="15" y="5"/>
                  </a:cubicBezTo>
                  <a:cubicBezTo>
                    <a:pt x="0" y="20"/>
                    <a:pt x="0" y="20"/>
                    <a:pt x="0" y="20"/>
                  </a:cubicBezTo>
                  <a:lnTo>
                    <a:pt x="5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7" name="Freeform 66"/>
            <p:cNvSpPr>
              <a:spLocks/>
            </p:cNvSpPr>
            <p:nvPr/>
          </p:nvSpPr>
          <p:spPr bwMode="auto">
            <a:xfrm>
              <a:off x="6389688" y="3660775"/>
              <a:ext cx="668338" cy="663575"/>
            </a:xfrm>
            <a:custGeom>
              <a:avLst/>
              <a:gdLst>
                <a:gd name="T0" fmla="*/ 122 w 178"/>
                <a:gd name="T1" fmla="*/ 0 h 177"/>
                <a:gd name="T2" fmla="*/ 121 w 178"/>
                <a:gd name="T3" fmla="*/ 1 h 177"/>
                <a:gd name="T4" fmla="*/ 6 w 178"/>
                <a:gd name="T5" fmla="*/ 116 h 177"/>
                <a:gd name="T6" fmla="*/ 6 w 178"/>
                <a:gd name="T7" fmla="*/ 135 h 177"/>
                <a:gd name="T8" fmla="*/ 7 w 178"/>
                <a:gd name="T9" fmla="*/ 137 h 177"/>
                <a:gd name="T10" fmla="*/ 20 w 178"/>
                <a:gd name="T11" fmla="*/ 140 h 177"/>
                <a:gd name="T12" fmla="*/ 24 w 178"/>
                <a:gd name="T13" fmla="*/ 153 h 177"/>
                <a:gd name="T14" fmla="*/ 25 w 178"/>
                <a:gd name="T15" fmla="*/ 154 h 177"/>
                <a:gd name="T16" fmla="*/ 38 w 178"/>
                <a:gd name="T17" fmla="*/ 158 h 177"/>
                <a:gd name="T18" fmla="*/ 41 w 178"/>
                <a:gd name="T19" fmla="*/ 171 h 177"/>
                <a:gd name="T20" fmla="*/ 43 w 178"/>
                <a:gd name="T21" fmla="*/ 172 h 177"/>
                <a:gd name="T22" fmla="*/ 62 w 178"/>
                <a:gd name="T23" fmla="*/ 172 h 177"/>
                <a:gd name="T24" fmla="*/ 177 w 178"/>
                <a:gd name="T25" fmla="*/ 57 h 177"/>
                <a:gd name="T26" fmla="*/ 178 w 178"/>
                <a:gd name="T27" fmla="*/ 55 h 177"/>
                <a:gd name="T28" fmla="*/ 122 w 178"/>
                <a:gd name="T2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77">
                  <a:moveTo>
                    <a:pt x="122" y="0"/>
                  </a:moveTo>
                  <a:cubicBezTo>
                    <a:pt x="122" y="0"/>
                    <a:pt x="121" y="1"/>
                    <a:pt x="121" y="1"/>
                  </a:cubicBezTo>
                  <a:cubicBezTo>
                    <a:pt x="6" y="116"/>
                    <a:pt x="6" y="116"/>
                    <a:pt x="6" y="116"/>
                  </a:cubicBezTo>
                  <a:cubicBezTo>
                    <a:pt x="0" y="122"/>
                    <a:pt x="0" y="130"/>
                    <a:pt x="6" y="135"/>
                  </a:cubicBezTo>
                  <a:cubicBezTo>
                    <a:pt x="7" y="137"/>
                    <a:pt x="7" y="137"/>
                    <a:pt x="7" y="137"/>
                  </a:cubicBezTo>
                  <a:cubicBezTo>
                    <a:pt x="11" y="140"/>
                    <a:pt x="16" y="141"/>
                    <a:pt x="20" y="140"/>
                  </a:cubicBezTo>
                  <a:cubicBezTo>
                    <a:pt x="19" y="144"/>
                    <a:pt x="20" y="149"/>
                    <a:pt x="24" y="153"/>
                  </a:cubicBezTo>
                  <a:cubicBezTo>
                    <a:pt x="25" y="154"/>
                    <a:pt x="25" y="154"/>
                    <a:pt x="25" y="154"/>
                  </a:cubicBezTo>
                  <a:cubicBezTo>
                    <a:pt x="28" y="158"/>
                    <a:pt x="34" y="159"/>
                    <a:pt x="38" y="158"/>
                  </a:cubicBezTo>
                  <a:cubicBezTo>
                    <a:pt x="37" y="162"/>
                    <a:pt x="38" y="167"/>
                    <a:pt x="41" y="171"/>
                  </a:cubicBezTo>
                  <a:cubicBezTo>
                    <a:pt x="43" y="172"/>
                    <a:pt x="43" y="172"/>
                    <a:pt x="43" y="172"/>
                  </a:cubicBezTo>
                  <a:cubicBezTo>
                    <a:pt x="48" y="177"/>
                    <a:pt x="56" y="177"/>
                    <a:pt x="62" y="172"/>
                  </a:cubicBezTo>
                  <a:cubicBezTo>
                    <a:pt x="177" y="57"/>
                    <a:pt x="177" y="57"/>
                    <a:pt x="177" y="57"/>
                  </a:cubicBezTo>
                  <a:cubicBezTo>
                    <a:pt x="177" y="56"/>
                    <a:pt x="177" y="56"/>
                    <a:pt x="178" y="55"/>
                  </a:cubicBezTo>
                  <a:lnTo>
                    <a:pt x="1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8" name="Rectangle 67"/>
            <p:cNvSpPr>
              <a:spLocks noChangeArrowheads="1"/>
            </p:cNvSpPr>
            <p:nvPr/>
          </p:nvSpPr>
          <p:spPr bwMode="auto">
            <a:xfrm>
              <a:off x="5411788" y="3881438"/>
              <a:ext cx="5095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9" name="Rectangle 68"/>
            <p:cNvSpPr>
              <a:spLocks noChangeArrowheads="1"/>
            </p:cNvSpPr>
            <p:nvPr/>
          </p:nvSpPr>
          <p:spPr bwMode="auto">
            <a:xfrm>
              <a:off x="5411788" y="4049713"/>
              <a:ext cx="8143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0" name="Rectangle 69"/>
            <p:cNvSpPr>
              <a:spLocks noChangeArrowheads="1"/>
            </p:cNvSpPr>
            <p:nvPr/>
          </p:nvSpPr>
          <p:spPr bwMode="auto">
            <a:xfrm>
              <a:off x="5411788" y="4217988"/>
              <a:ext cx="8143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1" name="Rectangle 70"/>
            <p:cNvSpPr>
              <a:spLocks noChangeArrowheads="1"/>
            </p:cNvSpPr>
            <p:nvPr/>
          </p:nvSpPr>
          <p:spPr bwMode="auto">
            <a:xfrm>
              <a:off x="5411788" y="4387850"/>
              <a:ext cx="8143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72" name="Group 71"/>
          <p:cNvGrpSpPr/>
          <p:nvPr/>
        </p:nvGrpSpPr>
        <p:grpSpPr>
          <a:xfrm>
            <a:off x="7878971" y="2904455"/>
            <a:ext cx="320425" cy="313733"/>
            <a:chOff x="4421188" y="3997325"/>
            <a:chExt cx="1976438" cy="1935163"/>
          </a:xfrm>
          <a:solidFill>
            <a:schemeClr val="bg1"/>
          </a:solidFill>
        </p:grpSpPr>
        <p:sp>
          <p:nvSpPr>
            <p:cNvPr id="73" name="Freeform 72"/>
            <p:cNvSpPr>
              <a:spLocks/>
            </p:cNvSpPr>
            <p:nvPr/>
          </p:nvSpPr>
          <p:spPr bwMode="auto">
            <a:xfrm>
              <a:off x="4421188" y="3997325"/>
              <a:ext cx="1912938" cy="1882775"/>
            </a:xfrm>
            <a:custGeom>
              <a:avLst/>
              <a:gdLst>
                <a:gd name="T0" fmla="*/ 263 w 510"/>
                <a:gd name="T1" fmla="*/ 397 h 502"/>
                <a:gd name="T2" fmla="*/ 147 w 510"/>
                <a:gd name="T3" fmla="*/ 154 h 502"/>
                <a:gd name="T4" fmla="*/ 255 w 510"/>
                <a:gd name="T5" fmla="*/ 105 h 502"/>
                <a:gd name="T6" fmla="*/ 400 w 510"/>
                <a:gd name="T7" fmla="*/ 273 h 502"/>
                <a:gd name="T8" fmla="*/ 461 w 510"/>
                <a:gd name="T9" fmla="*/ 289 h 502"/>
                <a:gd name="T10" fmla="*/ 509 w 510"/>
                <a:gd name="T11" fmla="*/ 265 h 502"/>
                <a:gd name="T12" fmla="*/ 507 w 510"/>
                <a:gd name="T13" fmla="*/ 217 h 502"/>
                <a:gd name="T14" fmla="*/ 452 w 510"/>
                <a:gd name="T15" fmla="*/ 182 h 502"/>
                <a:gd name="T16" fmla="*/ 482 w 510"/>
                <a:gd name="T17" fmla="*/ 138 h 502"/>
                <a:gd name="T18" fmla="*/ 456 w 510"/>
                <a:gd name="T19" fmla="*/ 98 h 502"/>
                <a:gd name="T20" fmla="*/ 391 w 510"/>
                <a:gd name="T21" fmla="*/ 94 h 502"/>
                <a:gd name="T22" fmla="*/ 394 w 510"/>
                <a:gd name="T23" fmla="*/ 42 h 502"/>
                <a:gd name="T24" fmla="*/ 351 w 510"/>
                <a:gd name="T25" fmla="*/ 20 h 502"/>
                <a:gd name="T26" fmla="*/ 293 w 510"/>
                <a:gd name="T27" fmla="*/ 47 h 502"/>
                <a:gd name="T28" fmla="*/ 269 w 510"/>
                <a:gd name="T29" fmla="*/ 1 h 502"/>
                <a:gd name="T30" fmla="*/ 221 w 510"/>
                <a:gd name="T31" fmla="*/ 4 h 502"/>
                <a:gd name="T32" fmla="*/ 184 w 510"/>
                <a:gd name="T33" fmla="*/ 56 h 502"/>
                <a:gd name="T34" fmla="*/ 140 w 510"/>
                <a:gd name="T35" fmla="*/ 28 h 502"/>
                <a:gd name="T36" fmla="*/ 100 w 510"/>
                <a:gd name="T37" fmla="*/ 54 h 502"/>
                <a:gd name="T38" fmla="*/ 99 w 510"/>
                <a:gd name="T39" fmla="*/ 112 h 502"/>
                <a:gd name="T40" fmla="*/ 48 w 510"/>
                <a:gd name="T41" fmla="*/ 102 h 502"/>
                <a:gd name="T42" fmla="*/ 26 w 510"/>
                <a:gd name="T43" fmla="*/ 145 h 502"/>
                <a:gd name="T44" fmla="*/ 57 w 510"/>
                <a:gd name="T45" fmla="*/ 183 h 502"/>
                <a:gd name="T46" fmla="*/ 0 w 510"/>
                <a:gd name="T47" fmla="*/ 224 h 502"/>
                <a:gd name="T48" fmla="*/ 3 w 510"/>
                <a:gd name="T49" fmla="*/ 272 h 502"/>
                <a:gd name="T50" fmla="*/ 50 w 510"/>
                <a:gd name="T51" fmla="*/ 290 h 502"/>
                <a:gd name="T52" fmla="*/ 21 w 510"/>
                <a:gd name="T53" fmla="*/ 353 h 502"/>
                <a:gd name="T54" fmla="*/ 47 w 510"/>
                <a:gd name="T55" fmla="*/ 393 h 502"/>
                <a:gd name="T56" fmla="*/ 96 w 510"/>
                <a:gd name="T57" fmla="*/ 386 h 502"/>
                <a:gd name="T58" fmla="*/ 104 w 510"/>
                <a:gd name="T59" fmla="*/ 455 h 502"/>
                <a:gd name="T60" fmla="*/ 147 w 510"/>
                <a:gd name="T61" fmla="*/ 477 h 502"/>
                <a:gd name="T62" fmla="*/ 185 w 510"/>
                <a:gd name="T63" fmla="*/ 447 h 502"/>
                <a:gd name="T64" fmla="*/ 227 w 510"/>
                <a:gd name="T65" fmla="*/ 502 h 502"/>
                <a:gd name="T66" fmla="*/ 276 w 510"/>
                <a:gd name="T67" fmla="*/ 500 h 502"/>
                <a:gd name="T68" fmla="*/ 294 w 510"/>
                <a:gd name="T69" fmla="*/ 456 h 502"/>
                <a:gd name="T70" fmla="*/ 281 w 510"/>
                <a:gd name="T71" fmla="*/ 39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502">
                  <a:moveTo>
                    <a:pt x="281" y="395"/>
                  </a:moveTo>
                  <a:cubicBezTo>
                    <a:pt x="275" y="396"/>
                    <a:pt x="269" y="397"/>
                    <a:pt x="263" y="397"/>
                  </a:cubicBezTo>
                  <a:cubicBezTo>
                    <a:pt x="182" y="401"/>
                    <a:pt x="114" y="339"/>
                    <a:pt x="109" y="259"/>
                  </a:cubicBezTo>
                  <a:cubicBezTo>
                    <a:pt x="107" y="220"/>
                    <a:pt x="120" y="183"/>
                    <a:pt x="147" y="154"/>
                  </a:cubicBezTo>
                  <a:cubicBezTo>
                    <a:pt x="173" y="125"/>
                    <a:pt x="208" y="108"/>
                    <a:pt x="247" y="106"/>
                  </a:cubicBezTo>
                  <a:cubicBezTo>
                    <a:pt x="250" y="105"/>
                    <a:pt x="252" y="105"/>
                    <a:pt x="255" y="105"/>
                  </a:cubicBezTo>
                  <a:cubicBezTo>
                    <a:pt x="333" y="105"/>
                    <a:pt x="397" y="166"/>
                    <a:pt x="401" y="244"/>
                  </a:cubicBezTo>
                  <a:cubicBezTo>
                    <a:pt x="402" y="254"/>
                    <a:pt x="401" y="264"/>
                    <a:pt x="400" y="273"/>
                  </a:cubicBezTo>
                  <a:cubicBezTo>
                    <a:pt x="451" y="323"/>
                    <a:pt x="451" y="323"/>
                    <a:pt x="451" y="323"/>
                  </a:cubicBezTo>
                  <a:cubicBezTo>
                    <a:pt x="455" y="312"/>
                    <a:pt x="459" y="300"/>
                    <a:pt x="461" y="289"/>
                  </a:cubicBezTo>
                  <a:cubicBezTo>
                    <a:pt x="510" y="279"/>
                    <a:pt x="510" y="279"/>
                    <a:pt x="510" y="279"/>
                  </a:cubicBezTo>
                  <a:cubicBezTo>
                    <a:pt x="509" y="265"/>
                    <a:pt x="509" y="265"/>
                    <a:pt x="509" y="265"/>
                  </a:cubicBezTo>
                  <a:cubicBezTo>
                    <a:pt x="507" y="231"/>
                    <a:pt x="507" y="231"/>
                    <a:pt x="507" y="231"/>
                  </a:cubicBezTo>
                  <a:cubicBezTo>
                    <a:pt x="507" y="217"/>
                    <a:pt x="507" y="217"/>
                    <a:pt x="507" y="217"/>
                  </a:cubicBezTo>
                  <a:cubicBezTo>
                    <a:pt x="460" y="213"/>
                    <a:pt x="460" y="213"/>
                    <a:pt x="460" y="213"/>
                  </a:cubicBezTo>
                  <a:cubicBezTo>
                    <a:pt x="458" y="202"/>
                    <a:pt x="456" y="192"/>
                    <a:pt x="452" y="182"/>
                  </a:cubicBezTo>
                  <a:cubicBezTo>
                    <a:pt x="490" y="150"/>
                    <a:pt x="490" y="150"/>
                    <a:pt x="490" y="150"/>
                  </a:cubicBezTo>
                  <a:cubicBezTo>
                    <a:pt x="482" y="138"/>
                    <a:pt x="482" y="138"/>
                    <a:pt x="482" y="138"/>
                  </a:cubicBezTo>
                  <a:cubicBezTo>
                    <a:pt x="463" y="109"/>
                    <a:pt x="463" y="109"/>
                    <a:pt x="463" y="109"/>
                  </a:cubicBezTo>
                  <a:cubicBezTo>
                    <a:pt x="456" y="98"/>
                    <a:pt x="456" y="98"/>
                    <a:pt x="456" y="98"/>
                  </a:cubicBezTo>
                  <a:cubicBezTo>
                    <a:pt x="414" y="116"/>
                    <a:pt x="414" y="116"/>
                    <a:pt x="414" y="116"/>
                  </a:cubicBezTo>
                  <a:cubicBezTo>
                    <a:pt x="407" y="108"/>
                    <a:pt x="399" y="101"/>
                    <a:pt x="391" y="94"/>
                  </a:cubicBezTo>
                  <a:cubicBezTo>
                    <a:pt x="407" y="48"/>
                    <a:pt x="407" y="48"/>
                    <a:pt x="407" y="48"/>
                  </a:cubicBezTo>
                  <a:cubicBezTo>
                    <a:pt x="394" y="42"/>
                    <a:pt x="394" y="42"/>
                    <a:pt x="394" y="42"/>
                  </a:cubicBezTo>
                  <a:cubicBezTo>
                    <a:pt x="363" y="26"/>
                    <a:pt x="363" y="26"/>
                    <a:pt x="363" y="26"/>
                  </a:cubicBezTo>
                  <a:cubicBezTo>
                    <a:pt x="351" y="20"/>
                    <a:pt x="351" y="20"/>
                    <a:pt x="351" y="20"/>
                  </a:cubicBezTo>
                  <a:cubicBezTo>
                    <a:pt x="325" y="55"/>
                    <a:pt x="325" y="55"/>
                    <a:pt x="325" y="55"/>
                  </a:cubicBezTo>
                  <a:cubicBezTo>
                    <a:pt x="315" y="52"/>
                    <a:pt x="304" y="49"/>
                    <a:pt x="293" y="47"/>
                  </a:cubicBezTo>
                  <a:cubicBezTo>
                    <a:pt x="283" y="0"/>
                    <a:pt x="283" y="0"/>
                    <a:pt x="283" y="0"/>
                  </a:cubicBezTo>
                  <a:cubicBezTo>
                    <a:pt x="269" y="1"/>
                    <a:pt x="269" y="1"/>
                    <a:pt x="269" y="1"/>
                  </a:cubicBezTo>
                  <a:cubicBezTo>
                    <a:pt x="234" y="3"/>
                    <a:pt x="234" y="3"/>
                    <a:pt x="234" y="3"/>
                  </a:cubicBezTo>
                  <a:cubicBezTo>
                    <a:pt x="221" y="4"/>
                    <a:pt x="221" y="4"/>
                    <a:pt x="221" y="4"/>
                  </a:cubicBezTo>
                  <a:cubicBezTo>
                    <a:pt x="216" y="47"/>
                    <a:pt x="216" y="47"/>
                    <a:pt x="216" y="47"/>
                  </a:cubicBezTo>
                  <a:cubicBezTo>
                    <a:pt x="205" y="49"/>
                    <a:pt x="194" y="52"/>
                    <a:pt x="184" y="56"/>
                  </a:cubicBezTo>
                  <a:cubicBezTo>
                    <a:pt x="152" y="20"/>
                    <a:pt x="152" y="20"/>
                    <a:pt x="152" y="20"/>
                  </a:cubicBezTo>
                  <a:cubicBezTo>
                    <a:pt x="140" y="28"/>
                    <a:pt x="140" y="28"/>
                    <a:pt x="140" y="28"/>
                  </a:cubicBezTo>
                  <a:cubicBezTo>
                    <a:pt x="111" y="46"/>
                    <a:pt x="111" y="46"/>
                    <a:pt x="111" y="46"/>
                  </a:cubicBezTo>
                  <a:cubicBezTo>
                    <a:pt x="100" y="54"/>
                    <a:pt x="100" y="54"/>
                    <a:pt x="100" y="54"/>
                  </a:cubicBezTo>
                  <a:cubicBezTo>
                    <a:pt x="118" y="94"/>
                    <a:pt x="118" y="94"/>
                    <a:pt x="118" y="94"/>
                  </a:cubicBezTo>
                  <a:cubicBezTo>
                    <a:pt x="111" y="100"/>
                    <a:pt x="105" y="106"/>
                    <a:pt x="99" y="112"/>
                  </a:cubicBezTo>
                  <a:cubicBezTo>
                    <a:pt x="98" y="114"/>
                    <a:pt x="97" y="116"/>
                    <a:pt x="95" y="117"/>
                  </a:cubicBezTo>
                  <a:cubicBezTo>
                    <a:pt x="48" y="102"/>
                    <a:pt x="48" y="102"/>
                    <a:pt x="48" y="102"/>
                  </a:cubicBezTo>
                  <a:cubicBezTo>
                    <a:pt x="42" y="114"/>
                    <a:pt x="42" y="114"/>
                    <a:pt x="42" y="114"/>
                  </a:cubicBezTo>
                  <a:cubicBezTo>
                    <a:pt x="26" y="145"/>
                    <a:pt x="26" y="145"/>
                    <a:pt x="26" y="145"/>
                  </a:cubicBezTo>
                  <a:cubicBezTo>
                    <a:pt x="20" y="157"/>
                    <a:pt x="20" y="157"/>
                    <a:pt x="20" y="157"/>
                  </a:cubicBezTo>
                  <a:cubicBezTo>
                    <a:pt x="57" y="183"/>
                    <a:pt x="57" y="183"/>
                    <a:pt x="57" y="183"/>
                  </a:cubicBezTo>
                  <a:cubicBezTo>
                    <a:pt x="54" y="193"/>
                    <a:pt x="51" y="203"/>
                    <a:pt x="49" y="214"/>
                  </a:cubicBezTo>
                  <a:cubicBezTo>
                    <a:pt x="0" y="224"/>
                    <a:pt x="0" y="224"/>
                    <a:pt x="0" y="224"/>
                  </a:cubicBezTo>
                  <a:cubicBezTo>
                    <a:pt x="1" y="238"/>
                    <a:pt x="1" y="238"/>
                    <a:pt x="1" y="238"/>
                  </a:cubicBezTo>
                  <a:cubicBezTo>
                    <a:pt x="3" y="272"/>
                    <a:pt x="3" y="272"/>
                    <a:pt x="3" y="272"/>
                  </a:cubicBezTo>
                  <a:cubicBezTo>
                    <a:pt x="4" y="285"/>
                    <a:pt x="4" y="285"/>
                    <a:pt x="4" y="285"/>
                  </a:cubicBezTo>
                  <a:cubicBezTo>
                    <a:pt x="50" y="290"/>
                    <a:pt x="50" y="290"/>
                    <a:pt x="50" y="290"/>
                  </a:cubicBezTo>
                  <a:cubicBezTo>
                    <a:pt x="52" y="300"/>
                    <a:pt x="54" y="311"/>
                    <a:pt x="58" y="320"/>
                  </a:cubicBezTo>
                  <a:cubicBezTo>
                    <a:pt x="21" y="353"/>
                    <a:pt x="21" y="353"/>
                    <a:pt x="21" y="353"/>
                  </a:cubicBezTo>
                  <a:cubicBezTo>
                    <a:pt x="28" y="364"/>
                    <a:pt x="28" y="364"/>
                    <a:pt x="28" y="364"/>
                  </a:cubicBezTo>
                  <a:cubicBezTo>
                    <a:pt x="47" y="393"/>
                    <a:pt x="47" y="393"/>
                    <a:pt x="47" y="393"/>
                  </a:cubicBezTo>
                  <a:cubicBezTo>
                    <a:pt x="55" y="405"/>
                    <a:pt x="55" y="405"/>
                    <a:pt x="55" y="405"/>
                  </a:cubicBezTo>
                  <a:cubicBezTo>
                    <a:pt x="96" y="386"/>
                    <a:pt x="96" y="386"/>
                    <a:pt x="96" y="386"/>
                  </a:cubicBezTo>
                  <a:cubicBezTo>
                    <a:pt x="103" y="394"/>
                    <a:pt x="111" y="402"/>
                    <a:pt x="119" y="409"/>
                  </a:cubicBezTo>
                  <a:cubicBezTo>
                    <a:pt x="104" y="455"/>
                    <a:pt x="104" y="455"/>
                    <a:pt x="104" y="455"/>
                  </a:cubicBezTo>
                  <a:cubicBezTo>
                    <a:pt x="116" y="461"/>
                    <a:pt x="116" y="461"/>
                    <a:pt x="116" y="461"/>
                  </a:cubicBezTo>
                  <a:cubicBezTo>
                    <a:pt x="147" y="477"/>
                    <a:pt x="147" y="477"/>
                    <a:pt x="147" y="477"/>
                  </a:cubicBezTo>
                  <a:cubicBezTo>
                    <a:pt x="159" y="483"/>
                    <a:pt x="159" y="483"/>
                    <a:pt x="159" y="483"/>
                  </a:cubicBezTo>
                  <a:cubicBezTo>
                    <a:pt x="185" y="447"/>
                    <a:pt x="185" y="447"/>
                    <a:pt x="185" y="447"/>
                  </a:cubicBezTo>
                  <a:cubicBezTo>
                    <a:pt x="196" y="451"/>
                    <a:pt x="206" y="454"/>
                    <a:pt x="218" y="456"/>
                  </a:cubicBezTo>
                  <a:cubicBezTo>
                    <a:pt x="227" y="502"/>
                    <a:pt x="227" y="502"/>
                    <a:pt x="227" y="502"/>
                  </a:cubicBezTo>
                  <a:cubicBezTo>
                    <a:pt x="241" y="501"/>
                    <a:pt x="241" y="501"/>
                    <a:pt x="241" y="501"/>
                  </a:cubicBezTo>
                  <a:cubicBezTo>
                    <a:pt x="276" y="500"/>
                    <a:pt x="276" y="500"/>
                    <a:pt x="276" y="500"/>
                  </a:cubicBezTo>
                  <a:cubicBezTo>
                    <a:pt x="290" y="499"/>
                    <a:pt x="290" y="499"/>
                    <a:pt x="290" y="499"/>
                  </a:cubicBezTo>
                  <a:cubicBezTo>
                    <a:pt x="294" y="456"/>
                    <a:pt x="294" y="456"/>
                    <a:pt x="294" y="456"/>
                  </a:cubicBezTo>
                  <a:cubicBezTo>
                    <a:pt x="307" y="453"/>
                    <a:pt x="319" y="450"/>
                    <a:pt x="331" y="445"/>
                  </a:cubicBezTo>
                  <a:lnTo>
                    <a:pt x="281" y="3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4" name="Freeform 73"/>
            <p:cNvSpPr>
              <a:spLocks/>
            </p:cNvSpPr>
            <p:nvPr/>
          </p:nvSpPr>
          <p:spPr bwMode="auto">
            <a:xfrm>
              <a:off x="4968876" y="4522788"/>
              <a:ext cx="1428750" cy="1409700"/>
            </a:xfrm>
            <a:custGeom>
              <a:avLst/>
              <a:gdLst>
                <a:gd name="T0" fmla="*/ 380 w 381"/>
                <a:gd name="T1" fmla="*/ 311 h 376"/>
                <a:gd name="T2" fmla="*/ 372 w 381"/>
                <a:gd name="T3" fmla="*/ 287 h 376"/>
                <a:gd name="T4" fmla="*/ 208 w 381"/>
                <a:gd name="T5" fmla="*/ 131 h 376"/>
                <a:gd name="T6" fmla="*/ 181 w 381"/>
                <a:gd name="T7" fmla="*/ 37 h 376"/>
                <a:gd name="T8" fmla="*/ 71 w 381"/>
                <a:gd name="T9" fmla="*/ 15 h 376"/>
                <a:gd name="T10" fmla="*/ 127 w 381"/>
                <a:gd name="T11" fmla="*/ 70 h 376"/>
                <a:gd name="T12" fmla="*/ 127 w 381"/>
                <a:gd name="T13" fmla="*/ 87 h 376"/>
                <a:gd name="T14" fmla="*/ 88 w 381"/>
                <a:gd name="T15" fmla="*/ 125 h 376"/>
                <a:gd name="T16" fmla="*/ 71 w 381"/>
                <a:gd name="T17" fmla="*/ 125 h 376"/>
                <a:gd name="T18" fmla="*/ 15 w 381"/>
                <a:gd name="T19" fmla="*/ 70 h 376"/>
                <a:gd name="T20" fmla="*/ 37 w 381"/>
                <a:gd name="T21" fmla="*/ 178 h 376"/>
                <a:gd name="T22" fmla="*/ 133 w 381"/>
                <a:gd name="T23" fmla="*/ 205 h 376"/>
                <a:gd name="T24" fmla="*/ 292 w 381"/>
                <a:gd name="T25" fmla="*/ 366 h 376"/>
                <a:gd name="T26" fmla="*/ 315 w 381"/>
                <a:gd name="T27" fmla="*/ 374 h 376"/>
                <a:gd name="T28" fmla="*/ 380 w 381"/>
                <a:gd name="T29" fmla="*/ 31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376">
                  <a:moveTo>
                    <a:pt x="380" y="311"/>
                  </a:moveTo>
                  <a:cubicBezTo>
                    <a:pt x="381" y="302"/>
                    <a:pt x="377" y="292"/>
                    <a:pt x="372" y="287"/>
                  </a:cubicBezTo>
                  <a:cubicBezTo>
                    <a:pt x="317" y="235"/>
                    <a:pt x="263" y="183"/>
                    <a:pt x="208" y="131"/>
                  </a:cubicBezTo>
                  <a:cubicBezTo>
                    <a:pt x="216" y="98"/>
                    <a:pt x="207" y="62"/>
                    <a:pt x="181" y="37"/>
                  </a:cubicBezTo>
                  <a:cubicBezTo>
                    <a:pt x="151" y="8"/>
                    <a:pt x="108" y="0"/>
                    <a:pt x="71" y="15"/>
                  </a:cubicBezTo>
                  <a:cubicBezTo>
                    <a:pt x="127" y="70"/>
                    <a:pt x="127" y="70"/>
                    <a:pt x="127" y="70"/>
                  </a:cubicBezTo>
                  <a:cubicBezTo>
                    <a:pt x="132" y="75"/>
                    <a:pt x="132" y="82"/>
                    <a:pt x="127" y="87"/>
                  </a:cubicBezTo>
                  <a:cubicBezTo>
                    <a:pt x="88" y="125"/>
                    <a:pt x="88" y="125"/>
                    <a:pt x="88" y="125"/>
                  </a:cubicBezTo>
                  <a:cubicBezTo>
                    <a:pt x="84" y="130"/>
                    <a:pt x="76" y="130"/>
                    <a:pt x="71" y="125"/>
                  </a:cubicBezTo>
                  <a:cubicBezTo>
                    <a:pt x="15" y="70"/>
                    <a:pt x="15" y="70"/>
                    <a:pt x="15" y="70"/>
                  </a:cubicBezTo>
                  <a:cubicBezTo>
                    <a:pt x="0" y="106"/>
                    <a:pt x="8" y="149"/>
                    <a:pt x="37" y="178"/>
                  </a:cubicBezTo>
                  <a:cubicBezTo>
                    <a:pt x="63" y="204"/>
                    <a:pt x="99" y="213"/>
                    <a:pt x="133" y="205"/>
                  </a:cubicBezTo>
                  <a:cubicBezTo>
                    <a:pt x="186" y="259"/>
                    <a:pt x="239" y="313"/>
                    <a:pt x="292" y="366"/>
                  </a:cubicBezTo>
                  <a:cubicBezTo>
                    <a:pt x="296" y="371"/>
                    <a:pt x="307" y="376"/>
                    <a:pt x="315" y="374"/>
                  </a:cubicBezTo>
                  <a:cubicBezTo>
                    <a:pt x="348" y="369"/>
                    <a:pt x="375" y="342"/>
                    <a:pt x="380" y="3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76" name="Group 75"/>
          <p:cNvGrpSpPr/>
          <p:nvPr/>
        </p:nvGrpSpPr>
        <p:grpSpPr>
          <a:xfrm>
            <a:off x="5683637" y="2383069"/>
            <a:ext cx="304742" cy="312417"/>
            <a:chOff x="6138863" y="2755900"/>
            <a:chExt cx="1890712" cy="1938338"/>
          </a:xfrm>
          <a:solidFill>
            <a:schemeClr val="bg1"/>
          </a:solidFill>
        </p:grpSpPr>
        <p:sp>
          <p:nvSpPr>
            <p:cNvPr id="77" name="Freeform 76"/>
            <p:cNvSpPr>
              <a:spLocks noEditPoints="1"/>
            </p:cNvSpPr>
            <p:nvPr/>
          </p:nvSpPr>
          <p:spPr bwMode="auto">
            <a:xfrm>
              <a:off x="6138863" y="3490913"/>
              <a:ext cx="831850" cy="1203325"/>
            </a:xfrm>
            <a:custGeom>
              <a:avLst/>
              <a:gdLst>
                <a:gd name="T0" fmla="*/ 293 w 524"/>
                <a:gd name="T1" fmla="*/ 71 h 758"/>
                <a:gd name="T2" fmla="*/ 453 w 524"/>
                <a:gd name="T3" fmla="*/ 621 h 758"/>
                <a:gd name="T4" fmla="*/ 234 w 524"/>
                <a:gd name="T5" fmla="*/ 685 h 758"/>
                <a:gd name="T6" fmla="*/ 73 w 524"/>
                <a:gd name="T7" fmla="*/ 137 h 758"/>
                <a:gd name="T8" fmla="*/ 293 w 524"/>
                <a:gd name="T9" fmla="*/ 71 h 758"/>
                <a:gd name="T10" fmla="*/ 331 w 524"/>
                <a:gd name="T11" fmla="*/ 0 h 758"/>
                <a:gd name="T12" fmla="*/ 276 w 524"/>
                <a:gd name="T13" fmla="*/ 16 h 758"/>
                <a:gd name="T14" fmla="*/ 56 w 524"/>
                <a:gd name="T15" fmla="*/ 80 h 758"/>
                <a:gd name="T16" fmla="*/ 0 w 524"/>
                <a:gd name="T17" fmla="*/ 97 h 758"/>
                <a:gd name="T18" fmla="*/ 16 w 524"/>
                <a:gd name="T19" fmla="*/ 153 h 758"/>
                <a:gd name="T20" fmla="*/ 177 w 524"/>
                <a:gd name="T21" fmla="*/ 702 h 758"/>
                <a:gd name="T22" fmla="*/ 193 w 524"/>
                <a:gd name="T23" fmla="*/ 758 h 758"/>
                <a:gd name="T24" fmla="*/ 250 w 524"/>
                <a:gd name="T25" fmla="*/ 742 h 758"/>
                <a:gd name="T26" fmla="*/ 470 w 524"/>
                <a:gd name="T27" fmla="*/ 676 h 758"/>
                <a:gd name="T28" fmla="*/ 524 w 524"/>
                <a:gd name="T29" fmla="*/ 659 h 758"/>
                <a:gd name="T30" fmla="*/ 510 w 524"/>
                <a:gd name="T31" fmla="*/ 605 h 758"/>
                <a:gd name="T32" fmla="*/ 347 w 524"/>
                <a:gd name="T33" fmla="*/ 54 h 758"/>
                <a:gd name="T34" fmla="*/ 331 w 524"/>
                <a:gd name="T35" fmla="*/ 0 h 758"/>
                <a:gd name="T36" fmla="*/ 331 w 524"/>
                <a:gd name="T37" fmla="*/ 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4" h="758">
                  <a:moveTo>
                    <a:pt x="293" y="71"/>
                  </a:moveTo>
                  <a:lnTo>
                    <a:pt x="453" y="621"/>
                  </a:lnTo>
                  <a:lnTo>
                    <a:pt x="234" y="685"/>
                  </a:lnTo>
                  <a:lnTo>
                    <a:pt x="73" y="137"/>
                  </a:lnTo>
                  <a:lnTo>
                    <a:pt x="293" y="71"/>
                  </a:lnTo>
                  <a:close/>
                  <a:moveTo>
                    <a:pt x="331" y="0"/>
                  </a:moveTo>
                  <a:lnTo>
                    <a:pt x="276" y="16"/>
                  </a:lnTo>
                  <a:lnTo>
                    <a:pt x="56" y="80"/>
                  </a:lnTo>
                  <a:lnTo>
                    <a:pt x="0" y="97"/>
                  </a:lnTo>
                  <a:lnTo>
                    <a:pt x="16" y="153"/>
                  </a:lnTo>
                  <a:lnTo>
                    <a:pt x="177" y="702"/>
                  </a:lnTo>
                  <a:lnTo>
                    <a:pt x="193" y="758"/>
                  </a:lnTo>
                  <a:lnTo>
                    <a:pt x="250" y="742"/>
                  </a:lnTo>
                  <a:lnTo>
                    <a:pt x="470" y="676"/>
                  </a:lnTo>
                  <a:lnTo>
                    <a:pt x="524" y="659"/>
                  </a:lnTo>
                  <a:lnTo>
                    <a:pt x="510" y="605"/>
                  </a:lnTo>
                  <a:lnTo>
                    <a:pt x="347" y="54"/>
                  </a:lnTo>
                  <a:lnTo>
                    <a:pt x="331" y="0"/>
                  </a:lnTo>
                  <a:lnTo>
                    <a:pt x="3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8" name="Freeform 77"/>
            <p:cNvSpPr>
              <a:spLocks noEditPoints="1"/>
            </p:cNvSpPr>
            <p:nvPr/>
          </p:nvSpPr>
          <p:spPr bwMode="auto">
            <a:xfrm>
              <a:off x="6138863" y="3490913"/>
              <a:ext cx="831850" cy="1203325"/>
            </a:xfrm>
            <a:custGeom>
              <a:avLst/>
              <a:gdLst>
                <a:gd name="T0" fmla="*/ 293 w 524"/>
                <a:gd name="T1" fmla="*/ 71 h 758"/>
                <a:gd name="T2" fmla="*/ 453 w 524"/>
                <a:gd name="T3" fmla="*/ 621 h 758"/>
                <a:gd name="T4" fmla="*/ 234 w 524"/>
                <a:gd name="T5" fmla="*/ 685 h 758"/>
                <a:gd name="T6" fmla="*/ 73 w 524"/>
                <a:gd name="T7" fmla="*/ 137 h 758"/>
                <a:gd name="T8" fmla="*/ 293 w 524"/>
                <a:gd name="T9" fmla="*/ 71 h 758"/>
                <a:gd name="T10" fmla="*/ 331 w 524"/>
                <a:gd name="T11" fmla="*/ 0 h 758"/>
                <a:gd name="T12" fmla="*/ 276 w 524"/>
                <a:gd name="T13" fmla="*/ 16 h 758"/>
                <a:gd name="T14" fmla="*/ 56 w 524"/>
                <a:gd name="T15" fmla="*/ 80 h 758"/>
                <a:gd name="T16" fmla="*/ 0 w 524"/>
                <a:gd name="T17" fmla="*/ 97 h 758"/>
                <a:gd name="T18" fmla="*/ 16 w 524"/>
                <a:gd name="T19" fmla="*/ 153 h 758"/>
                <a:gd name="T20" fmla="*/ 177 w 524"/>
                <a:gd name="T21" fmla="*/ 702 h 758"/>
                <a:gd name="T22" fmla="*/ 193 w 524"/>
                <a:gd name="T23" fmla="*/ 758 h 758"/>
                <a:gd name="T24" fmla="*/ 250 w 524"/>
                <a:gd name="T25" fmla="*/ 742 h 758"/>
                <a:gd name="T26" fmla="*/ 470 w 524"/>
                <a:gd name="T27" fmla="*/ 676 h 758"/>
                <a:gd name="T28" fmla="*/ 524 w 524"/>
                <a:gd name="T29" fmla="*/ 659 h 758"/>
                <a:gd name="T30" fmla="*/ 510 w 524"/>
                <a:gd name="T31" fmla="*/ 605 h 758"/>
                <a:gd name="T32" fmla="*/ 347 w 524"/>
                <a:gd name="T33" fmla="*/ 54 h 758"/>
                <a:gd name="T34" fmla="*/ 331 w 524"/>
                <a:gd name="T35" fmla="*/ 0 h 758"/>
                <a:gd name="T36" fmla="*/ 331 w 524"/>
                <a:gd name="T37" fmla="*/ 0 h 7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4" h="758">
                  <a:moveTo>
                    <a:pt x="293" y="71"/>
                  </a:moveTo>
                  <a:lnTo>
                    <a:pt x="453" y="621"/>
                  </a:lnTo>
                  <a:lnTo>
                    <a:pt x="234" y="685"/>
                  </a:lnTo>
                  <a:lnTo>
                    <a:pt x="73" y="137"/>
                  </a:lnTo>
                  <a:lnTo>
                    <a:pt x="293" y="71"/>
                  </a:lnTo>
                  <a:moveTo>
                    <a:pt x="331" y="0"/>
                  </a:moveTo>
                  <a:lnTo>
                    <a:pt x="276" y="16"/>
                  </a:lnTo>
                  <a:lnTo>
                    <a:pt x="56" y="80"/>
                  </a:lnTo>
                  <a:lnTo>
                    <a:pt x="0" y="97"/>
                  </a:lnTo>
                  <a:lnTo>
                    <a:pt x="16" y="153"/>
                  </a:lnTo>
                  <a:lnTo>
                    <a:pt x="177" y="702"/>
                  </a:lnTo>
                  <a:lnTo>
                    <a:pt x="193" y="758"/>
                  </a:lnTo>
                  <a:lnTo>
                    <a:pt x="250" y="742"/>
                  </a:lnTo>
                  <a:lnTo>
                    <a:pt x="470" y="676"/>
                  </a:lnTo>
                  <a:lnTo>
                    <a:pt x="524" y="659"/>
                  </a:lnTo>
                  <a:lnTo>
                    <a:pt x="510" y="605"/>
                  </a:lnTo>
                  <a:lnTo>
                    <a:pt x="347" y="54"/>
                  </a:lnTo>
                  <a:lnTo>
                    <a:pt x="331" y="0"/>
                  </a:lnTo>
                  <a:lnTo>
                    <a:pt x="331" y="0"/>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9" name="Freeform 78"/>
            <p:cNvSpPr>
              <a:spLocks/>
            </p:cNvSpPr>
            <p:nvPr/>
          </p:nvSpPr>
          <p:spPr bwMode="auto">
            <a:xfrm>
              <a:off x="6692900" y="2755900"/>
              <a:ext cx="1336675" cy="1522413"/>
            </a:xfrm>
            <a:custGeom>
              <a:avLst/>
              <a:gdLst>
                <a:gd name="T0" fmla="*/ 342 w 356"/>
                <a:gd name="T1" fmla="*/ 286 h 406"/>
                <a:gd name="T2" fmla="*/ 320 w 356"/>
                <a:gd name="T3" fmla="*/ 322 h 406"/>
                <a:gd name="T4" fmla="*/ 320 w 356"/>
                <a:gd name="T5" fmla="*/ 333 h 406"/>
                <a:gd name="T6" fmla="*/ 290 w 356"/>
                <a:gd name="T7" fmla="*/ 373 h 406"/>
                <a:gd name="T8" fmla="*/ 287 w 356"/>
                <a:gd name="T9" fmla="*/ 386 h 406"/>
                <a:gd name="T10" fmla="*/ 242 w 356"/>
                <a:gd name="T11" fmla="*/ 406 h 406"/>
                <a:gd name="T12" fmla="*/ 226 w 356"/>
                <a:gd name="T13" fmla="*/ 405 h 406"/>
                <a:gd name="T14" fmla="*/ 129 w 356"/>
                <a:gd name="T15" fmla="*/ 396 h 406"/>
                <a:gd name="T16" fmla="*/ 95 w 356"/>
                <a:gd name="T17" fmla="*/ 394 h 406"/>
                <a:gd name="T18" fmla="*/ 50 w 356"/>
                <a:gd name="T19" fmla="*/ 398 h 406"/>
                <a:gd name="T20" fmla="*/ 0 w 356"/>
                <a:gd name="T21" fmla="*/ 228 h 406"/>
                <a:gd name="T22" fmla="*/ 107 w 356"/>
                <a:gd name="T23" fmla="*/ 108 h 406"/>
                <a:gd name="T24" fmla="*/ 113 w 356"/>
                <a:gd name="T25" fmla="*/ 20 h 406"/>
                <a:gd name="T26" fmla="*/ 149 w 356"/>
                <a:gd name="T27" fmla="*/ 0 h 406"/>
                <a:gd name="T28" fmla="*/ 184 w 356"/>
                <a:gd name="T29" fmla="*/ 95 h 406"/>
                <a:gd name="T30" fmla="*/ 180 w 356"/>
                <a:gd name="T31" fmla="*/ 123 h 406"/>
                <a:gd name="T32" fmla="*/ 179 w 356"/>
                <a:gd name="T33" fmla="*/ 147 h 406"/>
                <a:gd name="T34" fmla="*/ 292 w 356"/>
                <a:gd name="T35" fmla="*/ 172 h 406"/>
                <a:gd name="T36" fmla="*/ 302 w 356"/>
                <a:gd name="T37" fmla="*/ 172 h 406"/>
                <a:gd name="T38" fmla="*/ 356 w 356"/>
                <a:gd name="T39" fmla="*/ 226 h 406"/>
                <a:gd name="T40" fmla="*/ 338 w 356"/>
                <a:gd name="T41" fmla="*/ 265 h 406"/>
                <a:gd name="T42" fmla="*/ 342 w 356"/>
                <a:gd name="T43" fmla="*/ 286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06">
                  <a:moveTo>
                    <a:pt x="342" y="286"/>
                  </a:moveTo>
                  <a:cubicBezTo>
                    <a:pt x="341" y="302"/>
                    <a:pt x="332" y="315"/>
                    <a:pt x="320" y="322"/>
                  </a:cubicBezTo>
                  <a:cubicBezTo>
                    <a:pt x="320" y="326"/>
                    <a:pt x="321" y="329"/>
                    <a:pt x="320" y="333"/>
                  </a:cubicBezTo>
                  <a:cubicBezTo>
                    <a:pt x="319" y="352"/>
                    <a:pt x="307" y="367"/>
                    <a:pt x="290" y="373"/>
                  </a:cubicBezTo>
                  <a:cubicBezTo>
                    <a:pt x="289" y="377"/>
                    <a:pt x="288" y="381"/>
                    <a:pt x="287" y="386"/>
                  </a:cubicBezTo>
                  <a:cubicBezTo>
                    <a:pt x="281" y="401"/>
                    <a:pt x="261" y="406"/>
                    <a:pt x="242" y="406"/>
                  </a:cubicBezTo>
                  <a:cubicBezTo>
                    <a:pt x="237" y="406"/>
                    <a:pt x="231" y="405"/>
                    <a:pt x="226" y="405"/>
                  </a:cubicBezTo>
                  <a:cubicBezTo>
                    <a:pt x="206" y="402"/>
                    <a:pt x="168" y="399"/>
                    <a:pt x="129" y="396"/>
                  </a:cubicBezTo>
                  <a:cubicBezTo>
                    <a:pt x="116" y="395"/>
                    <a:pt x="105" y="394"/>
                    <a:pt x="95" y="394"/>
                  </a:cubicBezTo>
                  <a:cubicBezTo>
                    <a:pt x="73" y="394"/>
                    <a:pt x="59" y="396"/>
                    <a:pt x="50" y="398"/>
                  </a:cubicBezTo>
                  <a:cubicBezTo>
                    <a:pt x="0" y="228"/>
                    <a:pt x="0" y="228"/>
                    <a:pt x="0" y="228"/>
                  </a:cubicBezTo>
                  <a:cubicBezTo>
                    <a:pt x="33" y="202"/>
                    <a:pt x="89" y="141"/>
                    <a:pt x="107" y="108"/>
                  </a:cubicBezTo>
                  <a:cubicBezTo>
                    <a:pt x="118" y="72"/>
                    <a:pt x="114" y="28"/>
                    <a:pt x="113" y="20"/>
                  </a:cubicBezTo>
                  <a:cubicBezTo>
                    <a:pt x="111" y="2"/>
                    <a:pt x="145" y="0"/>
                    <a:pt x="149" y="0"/>
                  </a:cubicBezTo>
                  <a:cubicBezTo>
                    <a:pt x="168" y="0"/>
                    <a:pt x="189" y="33"/>
                    <a:pt x="184" y="95"/>
                  </a:cubicBezTo>
                  <a:cubicBezTo>
                    <a:pt x="183" y="103"/>
                    <a:pt x="182" y="113"/>
                    <a:pt x="180" y="123"/>
                  </a:cubicBezTo>
                  <a:cubicBezTo>
                    <a:pt x="180" y="132"/>
                    <a:pt x="179" y="140"/>
                    <a:pt x="179" y="147"/>
                  </a:cubicBezTo>
                  <a:cubicBezTo>
                    <a:pt x="179" y="170"/>
                    <a:pt x="262" y="172"/>
                    <a:pt x="292" y="172"/>
                  </a:cubicBezTo>
                  <a:cubicBezTo>
                    <a:pt x="298" y="172"/>
                    <a:pt x="302" y="172"/>
                    <a:pt x="302" y="172"/>
                  </a:cubicBezTo>
                  <a:cubicBezTo>
                    <a:pt x="332" y="172"/>
                    <a:pt x="356" y="196"/>
                    <a:pt x="356" y="226"/>
                  </a:cubicBezTo>
                  <a:cubicBezTo>
                    <a:pt x="356" y="242"/>
                    <a:pt x="349" y="256"/>
                    <a:pt x="338" y="265"/>
                  </a:cubicBezTo>
                  <a:cubicBezTo>
                    <a:pt x="341" y="272"/>
                    <a:pt x="343" y="279"/>
                    <a:pt x="342" y="2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80" name="TextBox 79"/>
          <p:cNvSpPr txBox="1"/>
          <p:nvPr/>
        </p:nvSpPr>
        <p:spPr>
          <a:xfrm>
            <a:off x="4313238" y="1584325"/>
            <a:ext cx="550862" cy="369888"/>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9M.</a:t>
            </a:r>
          </a:p>
        </p:txBody>
      </p:sp>
      <p:sp>
        <p:nvSpPr>
          <p:cNvPr id="82" name="TextBox 81"/>
          <p:cNvSpPr txBox="1"/>
          <p:nvPr/>
        </p:nvSpPr>
        <p:spPr>
          <a:xfrm>
            <a:off x="7597775" y="1252538"/>
            <a:ext cx="550863" cy="369887"/>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27K</a:t>
            </a:r>
          </a:p>
        </p:txBody>
      </p:sp>
      <p:sp>
        <p:nvSpPr>
          <p:cNvPr id="84" name="TextBox 83"/>
          <p:cNvSpPr txBox="1"/>
          <p:nvPr/>
        </p:nvSpPr>
        <p:spPr>
          <a:xfrm>
            <a:off x="6400800" y="2749550"/>
            <a:ext cx="552450" cy="368300"/>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789</a:t>
            </a:r>
          </a:p>
        </p:txBody>
      </p:sp>
      <p:sp>
        <p:nvSpPr>
          <p:cNvPr id="85" name="TextBox 84"/>
          <p:cNvSpPr txBox="1"/>
          <p:nvPr/>
        </p:nvSpPr>
        <p:spPr>
          <a:xfrm>
            <a:off x="6727825" y="628650"/>
            <a:ext cx="550863" cy="368300"/>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99%</a:t>
            </a:r>
          </a:p>
        </p:txBody>
      </p:sp>
      <p:sp>
        <p:nvSpPr>
          <p:cNvPr id="86" name="TextBox 85"/>
          <p:cNvSpPr txBox="1"/>
          <p:nvPr/>
        </p:nvSpPr>
        <p:spPr>
          <a:xfrm>
            <a:off x="800100" y="14287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87" name="Rectangle 86"/>
          <p:cNvSpPr/>
          <p:nvPr/>
        </p:nvSpPr>
        <p:spPr>
          <a:xfrm>
            <a:off x="793750" y="16859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88" name="TextBox 87"/>
          <p:cNvSpPr txBox="1"/>
          <p:nvPr/>
        </p:nvSpPr>
        <p:spPr>
          <a:xfrm>
            <a:off x="800100" y="22669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95" name="Rectangle 94"/>
          <p:cNvSpPr/>
          <p:nvPr/>
        </p:nvSpPr>
        <p:spPr>
          <a:xfrm>
            <a:off x="793750" y="25241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96" name="TextBox 95"/>
          <p:cNvSpPr txBox="1"/>
          <p:nvPr/>
        </p:nvSpPr>
        <p:spPr>
          <a:xfrm>
            <a:off x="800100" y="31051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98" name="Rectangle 97"/>
          <p:cNvSpPr/>
          <p:nvPr/>
        </p:nvSpPr>
        <p:spPr>
          <a:xfrm>
            <a:off x="793750" y="33623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99" name="TextBox 98"/>
          <p:cNvSpPr txBox="1"/>
          <p:nvPr/>
        </p:nvSpPr>
        <p:spPr>
          <a:xfrm>
            <a:off x="800100" y="3943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100" name="Rectangle 99"/>
          <p:cNvSpPr/>
          <p:nvPr/>
        </p:nvSpPr>
        <p:spPr>
          <a:xfrm>
            <a:off x="793750" y="4200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04" name="Rectangle 103"/>
          <p:cNvSpPr/>
          <p:nvPr/>
        </p:nvSpPr>
        <p:spPr>
          <a:xfrm>
            <a:off x="703263" y="1495425"/>
            <a:ext cx="55562" cy="544513"/>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6" name="Rectangle 105"/>
          <p:cNvSpPr/>
          <p:nvPr/>
        </p:nvSpPr>
        <p:spPr>
          <a:xfrm>
            <a:off x="703263" y="2333625"/>
            <a:ext cx="55562" cy="544513"/>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7" name="Rectangle 106"/>
          <p:cNvSpPr/>
          <p:nvPr/>
        </p:nvSpPr>
        <p:spPr>
          <a:xfrm>
            <a:off x="703263" y="3157538"/>
            <a:ext cx="55562" cy="544512"/>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8" name="Rectangle 107"/>
          <p:cNvSpPr/>
          <p:nvPr/>
        </p:nvSpPr>
        <p:spPr>
          <a:xfrm>
            <a:off x="703263" y="3990975"/>
            <a:ext cx="55562" cy="544513"/>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6804" name="TextBox 9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109" name="TextBox 10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TextBox 1"/>
          <p:cNvSpPr txBox="1">
            <a:spLocks noChangeArrowheads="1"/>
          </p:cNvSpPr>
          <p:nvPr/>
        </p:nvSpPr>
        <p:spPr bwMode="auto">
          <a:xfrm>
            <a:off x="325438" y="285750"/>
            <a:ext cx="18780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PETER</a:t>
            </a:r>
          </a:p>
        </p:txBody>
      </p:sp>
      <p:sp>
        <p:nvSpPr>
          <p:cNvPr id="3" name="TextBox 2"/>
          <p:cNvSpPr txBox="1"/>
          <p:nvPr/>
        </p:nvSpPr>
        <p:spPr>
          <a:xfrm>
            <a:off x="350838" y="731838"/>
            <a:ext cx="130175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UX/UI Designer</a:t>
            </a:r>
          </a:p>
        </p:txBody>
      </p:sp>
      <p:graphicFrame>
        <p:nvGraphicFramePr>
          <p:cNvPr id="12" name="Diagram 11"/>
          <p:cNvGraphicFramePr/>
          <p:nvPr/>
        </p:nvGraphicFramePr>
        <p:xfrm>
          <a:off x="685800" y="1504950"/>
          <a:ext cx="1524000" cy="152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7" name="Parallelogram 16"/>
          <p:cNvSpPr/>
          <p:nvPr/>
        </p:nvSpPr>
        <p:spPr>
          <a:xfrm>
            <a:off x="609600" y="2735263"/>
            <a:ext cx="1600200" cy="381000"/>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1" name="TextBox 20"/>
          <p:cNvSpPr txBox="1"/>
          <p:nvPr/>
        </p:nvSpPr>
        <p:spPr>
          <a:xfrm>
            <a:off x="776288" y="2755900"/>
            <a:ext cx="1266825"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UX/UI DESIGNER</a:t>
            </a:r>
          </a:p>
        </p:txBody>
      </p:sp>
      <p:sp>
        <p:nvSpPr>
          <p:cNvPr id="27" name="TextBox 26"/>
          <p:cNvSpPr txBox="1"/>
          <p:nvPr/>
        </p:nvSpPr>
        <p:spPr>
          <a:xfrm>
            <a:off x="817563" y="3144838"/>
            <a:ext cx="124618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DOE</a:t>
            </a:r>
          </a:p>
        </p:txBody>
      </p:sp>
      <p:sp>
        <p:nvSpPr>
          <p:cNvPr id="28" name="Rectangle 27"/>
          <p:cNvSpPr/>
          <p:nvPr/>
        </p:nvSpPr>
        <p:spPr>
          <a:xfrm>
            <a:off x="685800" y="3429000"/>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16393" name="Freeform 38"/>
          <p:cNvSpPr>
            <a:spLocks noEditPoints="1"/>
          </p:cNvSpPr>
          <p:nvPr/>
        </p:nvSpPr>
        <p:spPr bwMode="auto">
          <a:xfrm>
            <a:off x="692150" y="41132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394" name="Freeform 39"/>
          <p:cNvSpPr>
            <a:spLocks noEditPoints="1"/>
          </p:cNvSpPr>
          <p:nvPr/>
        </p:nvSpPr>
        <p:spPr bwMode="auto">
          <a:xfrm>
            <a:off x="1374775" y="41084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395" name="Freeform 40"/>
          <p:cNvSpPr>
            <a:spLocks noEditPoints="1"/>
          </p:cNvSpPr>
          <p:nvPr/>
        </p:nvSpPr>
        <p:spPr bwMode="auto">
          <a:xfrm>
            <a:off x="1708150" y="41116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396" name="Freeform 41"/>
          <p:cNvSpPr>
            <a:spLocks noEditPoints="1"/>
          </p:cNvSpPr>
          <p:nvPr/>
        </p:nvSpPr>
        <p:spPr bwMode="auto">
          <a:xfrm>
            <a:off x="1027113" y="4116388"/>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 name="Parallelogram 46"/>
          <p:cNvSpPr/>
          <p:nvPr/>
        </p:nvSpPr>
        <p:spPr>
          <a:xfrm>
            <a:off x="2466975" y="1519238"/>
            <a:ext cx="685800" cy="2881312"/>
          </a:xfrm>
          <a:prstGeom prst="parallelogram">
            <a:avLst>
              <a:gd name="adj" fmla="val 97793"/>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0" name="TextBox 49"/>
          <p:cNvSpPr txBox="1"/>
          <p:nvPr/>
        </p:nvSpPr>
        <p:spPr>
          <a:xfrm>
            <a:off x="3352800" y="1512888"/>
            <a:ext cx="11112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ABOUT TEXT:</a:t>
            </a:r>
          </a:p>
        </p:txBody>
      </p:sp>
      <p:sp>
        <p:nvSpPr>
          <p:cNvPr id="51" name="Rectangle 50"/>
          <p:cNvSpPr/>
          <p:nvPr/>
        </p:nvSpPr>
        <p:spPr>
          <a:xfrm>
            <a:off x="3152775" y="1798638"/>
            <a:ext cx="2133600" cy="2678112"/>
          </a:xfrm>
          <a:prstGeom prst="rect">
            <a:avLst/>
          </a:prstGeom>
        </p:spPr>
        <p:txBody>
          <a:bodyPr>
            <a:spAutoFit/>
          </a:bodyPr>
          <a:lstStyle/>
          <a:p>
            <a:pPr algn="ctr"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a:t>
            </a:r>
          </a:p>
        </p:txBody>
      </p:sp>
      <p:sp>
        <p:nvSpPr>
          <p:cNvPr id="52" name="Parallelogram 51"/>
          <p:cNvSpPr/>
          <p:nvPr/>
        </p:nvSpPr>
        <p:spPr>
          <a:xfrm>
            <a:off x="5334000" y="1525588"/>
            <a:ext cx="685800" cy="2881312"/>
          </a:xfrm>
          <a:prstGeom prst="parallelogram">
            <a:avLst>
              <a:gd name="adj" fmla="val 97793"/>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3" name="TextBox 52"/>
          <p:cNvSpPr txBox="1"/>
          <p:nvPr/>
        </p:nvSpPr>
        <p:spPr>
          <a:xfrm>
            <a:off x="6276975" y="1512888"/>
            <a:ext cx="1038225"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TOP SKILLS:</a:t>
            </a:r>
          </a:p>
        </p:txBody>
      </p:sp>
      <p:sp>
        <p:nvSpPr>
          <p:cNvPr id="54" name="Parallelogram 53"/>
          <p:cNvSpPr/>
          <p:nvPr/>
        </p:nvSpPr>
        <p:spPr>
          <a:xfrm>
            <a:off x="6248400" y="2270125"/>
            <a:ext cx="2133600" cy="255588"/>
          </a:xfrm>
          <a:prstGeom prst="parallelogram">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5" name="TextBox 54"/>
          <p:cNvSpPr txBox="1"/>
          <p:nvPr/>
        </p:nvSpPr>
        <p:spPr>
          <a:xfrm>
            <a:off x="6276975" y="1962150"/>
            <a:ext cx="1038225"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WEB DESIGN</a:t>
            </a:r>
          </a:p>
        </p:txBody>
      </p:sp>
      <p:sp>
        <p:nvSpPr>
          <p:cNvPr id="56" name="Parallelogram 55"/>
          <p:cNvSpPr/>
          <p:nvPr/>
        </p:nvSpPr>
        <p:spPr>
          <a:xfrm>
            <a:off x="6096000" y="2878138"/>
            <a:ext cx="2132013" cy="255587"/>
          </a:xfrm>
          <a:prstGeom prst="parallelogram">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7" name="TextBox 56"/>
          <p:cNvSpPr txBox="1"/>
          <p:nvPr/>
        </p:nvSpPr>
        <p:spPr>
          <a:xfrm>
            <a:off x="6122988" y="2571750"/>
            <a:ext cx="1038225"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UX/UI</a:t>
            </a:r>
          </a:p>
        </p:txBody>
      </p:sp>
      <p:sp>
        <p:nvSpPr>
          <p:cNvPr id="58" name="Parallelogram 57"/>
          <p:cNvSpPr/>
          <p:nvPr/>
        </p:nvSpPr>
        <p:spPr>
          <a:xfrm>
            <a:off x="5943600" y="3490913"/>
            <a:ext cx="2132013" cy="255587"/>
          </a:xfrm>
          <a:prstGeom prst="parallelogram">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9" name="TextBox 58"/>
          <p:cNvSpPr txBox="1"/>
          <p:nvPr/>
        </p:nvSpPr>
        <p:spPr>
          <a:xfrm>
            <a:off x="6019800" y="3181350"/>
            <a:ext cx="1141413"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GRAPHIC DESIGN</a:t>
            </a:r>
          </a:p>
        </p:txBody>
      </p:sp>
      <p:sp>
        <p:nvSpPr>
          <p:cNvPr id="60" name="Parallelogram 59"/>
          <p:cNvSpPr/>
          <p:nvPr/>
        </p:nvSpPr>
        <p:spPr>
          <a:xfrm>
            <a:off x="5791200" y="4098925"/>
            <a:ext cx="2132013" cy="255588"/>
          </a:xfrm>
          <a:prstGeom prst="parallelogram">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1" name="TextBox 60"/>
          <p:cNvSpPr txBox="1"/>
          <p:nvPr/>
        </p:nvSpPr>
        <p:spPr>
          <a:xfrm>
            <a:off x="5818188" y="3790950"/>
            <a:ext cx="1038225"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CREATIVE WORK</a:t>
            </a:r>
          </a:p>
        </p:txBody>
      </p:sp>
      <p:sp>
        <p:nvSpPr>
          <p:cNvPr id="62" name="Parallelogram 61"/>
          <p:cNvSpPr/>
          <p:nvPr/>
        </p:nvSpPr>
        <p:spPr>
          <a:xfrm>
            <a:off x="6242050" y="2270125"/>
            <a:ext cx="1606550" cy="255588"/>
          </a:xfrm>
          <a:prstGeom prst="parallelogram">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3" name="Parallelogram 62"/>
          <p:cNvSpPr/>
          <p:nvPr/>
        </p:nvSpPr>
        <p:spPr>
          <a:xfrm>
            <a:off x="6122988" y="2878138"/>
            <a:ext cx="1725612" cy="255587"/>
          </a:xfrm>
          <a:prstGeom prst="parallelogram">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4" name="Parallelogram 63"/>
          <p:cNvSpPr/>
          <p:nvPr/>
        </p:nvSpPr>
        <p:spPr>
          <a:xfrm>
            <a:off x="5938838" y="3490913"/>
            <a:ext cx="1757362" cy="255587"/>
          </a:xfrm>
          <a:prstGeom prst="parallelogram">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5" name="Parallelogram 64"/>
          <p:cNvSpPr/>
          <p:nvPr/>
        </p:nvSpPr>
        <p:spPr>
          <a:xfrm>
            <a:off x="5791200" y="4098925"/>
            <a:ext cx="1752600" cy="255588"/>
          </a:xfrm>
          <a:prstGeom prst="parallelogram">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Tree>
  </p:cSld>
  <p:clrMapOvr>
    <a:masterClrMapping/>
  </p:clrMapOvr>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Freeform 61"/>
          <p:cNvSpPr>
            <a:spLocks/>
          </p:cNvSpPr>
          <p:nvPr/>
        </p:nvSpPr>
        <p:spPr bwMode="auto">
          <a:xfrm>
            <a:off x="2590800" y="2343150"/>
            <a:ext cx="1219200" cy="1058863"/>
          </a:xfrm>
          <a:custGeom>
            <a:avLst/>
            <a:gdLst>
              <a:gd name="T0" fmla="*/ 877506 w 114"/>
              <a:gd name="T1" fmla="*/ 877122 h 99"/>
              <a:gd name="T2" fmla="*/ 192623 w 114"/>
              <a:gd name="T3" fmla="*/ 877122 h 99"/>
              <a:gd name="T4" fmla="*/ 192623 w 114"/>
              <a:gd name="T5" fmla="*/ 181842 h 99"/>
              <a:gd name="T6" fmla="*/ 877506 w 114"/>
              <a:gd name="T7" fmla="*/ 181842 h 99"/>
              <a:gd name="T8" fmla="*/ 1219947 w 114"/>
              <a:gd name="T9" fmla="*/ 534830 h 99"/>
              <a:gd name="T10" fmla="*/ 877506 w 114"/>
              <a:gd name="T11" fmla="*/ 877122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3" name="Freeform 62"/>
          <p:cNvSpPr>
            <a:spLocks/>
          </p:cNvSpPr>
          <p:nvPr/>
        </p:nvSpPr>
        <p:spPr bwMode="auto">
          <a:xfrm>
            <a:off x="2667000" y="2406650"/>
            <a:ext cx="930275" cy="931863"/>
          </a:xfrm>
          <a:custGeom>
            <a:avLst/>
            <a:gdLst>
              <a:gd name="T0" fmla="*/ 759520 w 87"/>
              <a:gd name="T1" fmla="*/ 160462 h 87"/>
              <a:gd name="T2" fmla="*/ 759520 w 87"/>
              <a:gd name="T3" fmla="*/ 770218 h 87"/>
              <a:gd name="T4" fmla="*/ 160462 w 87"/>
              <a:gd name="T5" fmla="*/ 770218 h 87"/>
              <a:gd name="T6" fmla="*/ 160462 w 87"/>
              <a:gd name="T7" fmla="*/ 160462 h 87"/>
              <a:gd name="T8" fmla="*/ 759520 w 87"/>
              <a:gd name="T9" fmla="*/ 160462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87">
                <a:moveTo>
                  <a:pt x="71" y="15"/>
                </a:moveTo>
                <a:cubicBezTo>
                  <a:pt x="87" y="31"/>
                  <a:pt x="87" y="56"/>
                  <a:pt x="71" y="72"/>
                </a:cubicBezTo>
                <a:cubicBezTo>
                  <a:pt x="56" y="87"/>
                  <a:pt x="30" y="87"/>
                  <a:pt x="15" y="72"/>
                </a:cubicBezTo>
                <a:cubicBezTo>
                  <a:pt x="0" y="56"/>
                  <a:pt x="0" y="31"/>
                  <a:pt x="15" y="15"/>
                </a:cubicBezTo>
                <a:cubicBezTo>
                  <a:pt x="30" y="0"/>
                  <a:pt x="56" y="0"/>
                  <a:pt x="71" y="15"/>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4" name="Freeform 63"/>
          <p:cNvSpPr>
            <a:spLocks/>
          </p:cNvSpPr>
          <p:nvPr/>
        </p:nvSpPr>
        <p:spPr bwMode="auto">
          <a:xfrm>
            <a:off x="3886200" y="1123950"/>
            <a:ext cx="1111250" cy="1071563"/>
          </a:xfrm>
          <a:custGeom>
            <a:avLst/>
            <a:gdLst>
              <a:gd name="T0" fmla="*/ 1004884 w 104"/>
              <a:gd name="T1" fmla="*/ 632209 h 100"/>
              <a:gd name="T2" fmla="*/ 427610 w 104"/>
              <a:gd name="T3" fmla="*/ 1017963 h 100"/>
              <a:gd name="T4" fmla="*/ 53451 w 104"/>
              <a:gd name="T5" fmla="*/ 439331 h 100"/>
              <a:gd name="T6" fmla="*/ 630725 w 104"/>
              <a:gd name="T7" fmla="*/ 53577 h 100"/>
              <a:gd name="T8" fmla="*/ 1111786 w 104"/>
              <a:gd name="T9" fmla="*/ 160731 h 100"/>
              <a:gd name="T10" fmla="*/ 1004884 w 104"/>
              <a:gd name="T11" fmla="*/ 632209 h 1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 h="100">
                <a:moveTo>
                  <a:pt x="94" y="59"/>
                </a:moveTo>
                <a:cubicBezTo>
                  <a:pt x="89" y="84"/>
                  <a:pt x="65" y="100"/>
                  <a:pt x="40" y="95"/>
                </a:cubicBezTo>
                <a:cubicBezTo>
                  <a:pt x="16" y="89"/>
                  <a:pt x="0" y="65"/>
                  <a:pt x="5" y="41"/>
                </a:cubicBezTo>
                <a:cubicBezTo>
                  <a:pt x="10" y="16"/>
                  <a:pt x="34" y="0"/>
                  <a:pt x="59" y="5"/>
                </a:cubicBezTo>
                <a:cubicBezTo>
                  <a:pt x="104" y="15"/>
                  <a:pt x="104" y="15"/>
                  <a:pt x="104" y="15"/>
                </a:cubicBezTo>
                <a:lnTo>
                  <a:pt x="94" y="59"/>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5" name="Freeform 64"/>
          <p:cNvSpPr>
            <a:spLocks/>
          </p:cNvSpPr>
          <p:nvPr/>
        </p:nvSpPr>
        <p:spPr bwMode="auto">
          <a:xfrm>
            <a:off x="3951288" y="1200150"/>
            <a:ext cx="930275" cy="919163"/>
          </a:xfrm>
          <a:custGeom>
            <a:avLst/>
            <a:gdLst>
              <a:gd name="T0" fmla="*/ 556269 w 87"/>
              <a:gd name="T1" fmla="*/ 42819 h 86"/>
              <a:gd name="T2" fmla="*/ 887890 w 87"/>
              <a:gd name="T3" fmla="*/ 545948 h 86"/>
              <a:gd name="T4" fmla="*/ 385109 w 87"/>
              <a:gd name="T5" fmla="*/ 877800 h 86"/>
              <a:gd name="T6" fmla="*/ 53487 w 87"/>
              <a:gd name="T7" fmla="*/ 374671 h 86"/>
              <a:gd name="T8" fmla="*/ 556269 w 87"/>
              <a:gd name="T9" fmla="*/ 42819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86">
                <a:moveTo>
                  <a:pt x="52" y="4"/>
                </a:moveTo>
                <a:cubicBezTo>
                  <a:pt x="73" y="9"/>
                  <a:pt x="87" y="30"/>
                  <a:pt x="83" y="51"/>
                </a:cubicBezTo>
                <a:cubicBezTo>
                  <a:pt x="78" y="72"/>
                  <a:pt x="57" y="86"/>
                  <a:pt x="36" y="82"/>
                </a:cubicBezTo>
                <a:cubicBezTo>
                  <a:pt x="14" y="77"/>
                  <a:pt x="0" y="56"/>
                  <a:pt x="5" y="35"/>
                </a:cubicBezTo>
                <a:cubicBezTo>
                  <a:pt x="9" y="13"/>
                  <a:pt x="30" y="0"/>
                  <a:pt x="52" y="4"/>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6" name="Freeform 65"/>
          <p:cNvSpPr>
            <a:spLocks/>
          </p:cNvSpPr>
          <p:nvPr/>
        </p:nvSpPr>
        <p:spPr bwMode="auto">
          <a:xfrm>
            <a:off x="3921125" y="3481388"/>
            <a:ext cx="1111250" cy="1071562"/>
          </a:xfrm>
          <a:custGeom>
            <a:avLst/>
            <a:gdLst>
              <a:gd name="T0" fmla="*/ 1004884 w 104"/>
              <a:gd name="T1" fmla="*/ 439331 h 100"/>
              <a:gd name="T2" fmla="*/ 427610 w 104"/>
              <a:gd name="T3" fmla="*/ 53577 h 100"/>
              <a:gd name="T4" fmla="*/ 53451 w 104"/>
              <a:gd name="T5" fmla="*/ 632209 h 100"/>
              <a:gd name="T6" fmla="*/ 630725 w 104"/>
              <a:gd name="T7" fmla="*/ 1017963 h 100"/>
              <a:gd name="T8" fmla="*/ 1111786 w 104"/>
              <a:gd name="T9" fmla="*/ 910809 h 100"/>
              <a:gd name="T10" fmla="*/ 1004884 w 104"/>
              <a:gd name="T11" fmla="*/ 439331 h 1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4" h="100">
                <a:moveTo>
                  <a:pt x="94" y="41"/>
                </a:moveTo>
                <a:cubicBezTo>
                  <a:pt x="89" y="16"/>
                  <a:pt x="65" y="0"/>
                  <a:pt x="40" y="5"/>
                </a:cubicBezTo>
                <a:cubicBezTo>
                  <a:pt x="16" y="11"/>
                  <a:pt x="0" y="35"/>
                  <a:pt x="5" y="59"/>
                </a:cubicBezTo>
                <a:cubicBezTo>
                  <a:pt x="10" y="84"/>
                  <a:pt x="34" y="100"/>
                  <a:pt x="59" y="95"/>
                </a:cubicBezTo>
                <a:cubicBezTo>
                  <a:pt x="104" y="85"/>
                  <a:pt x="104" y="85"/>
                  <a:pt x="104" y="85"/>
                </a:cubicBezTo>
                <a:lnTo>
                  <a:pt x="94" y="41"/>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7" name="Freeform 66"/>
          <p:cNvSpPr>
            <a:spLocks/>
          </p:cNvSpPr>
          <p:nvPr/>
        </p:nvSpPr>
        <p:spPr bwMode="auto">
          <a:xfrm>
            <a:off x="3986213" y="3557588"/>
            <a:ext cx="931862" cy="919162"/>
          </a:xfrm>
          <a:custGeom>
            <a:avLst/>
            <a:gdLst>
              <a:gd name="T0" fmla="*/ 556269 w 87"/>
              <a:gd name="T1" fmla="*/ 877800 h 86"/>
              <a:gd name="T2" fmla="*/ 887890 w 87"/>
              <a:gd name="T3" fmla="*/ 374671 h 86"/>
              <a:gd name="T4" fmla="*/ 385109 w 87"/>
              <a:gd name="T5" fmla="*/ 42819 h 86"/>
              <a:gd name="T6" fmla="*/ 53487 w 87"/>
              <a:gd name="T7" fmla="*/ 545948 h 86"/>
              <a:gd name="T8" fmla="*/ 556269 w 87"/>
              <a:gd name="T9" fmla="*/ 87780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86">
                <a:moveTo>
                  <a:pt x="52" y="82"/>
                </a:moveTo>
                <a:cubicBezTo>
                  <a:pt x="73" y="77"/>
                  <a:pt x="87" y="56"/>
                  <a:pt x="83" y="35"/>
                </a:cubicBezTo>
                <a:cubicBezTo>
                  <a:pt x="78" y="14"/>
                  <a:pt x="57" y="0"/>
                  <a:pt x="36" y="4"/>
                </a:cubicBezTo>
                <a:cubicBezTo>
                  <a:pt x="14" y="9"/>
                  <a:pt x="0" y="30"/>
                  <a:pt x="5" y="51"/>
                </a:cubicBezTo>
                <a:cubicBezTo>
                  <a:pt x="9" y="73"/>
                  <a:pt x="30" y="86"/>
                  <a:pt x="52" y="82"/>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8" name="Freeform 61"/>
          <p:cNvSpPr>
            <a:spLocks/>
          </p:cNvSpPr>
          <p:nvPr/>
        </p:nvSpPr>
        <p:spPr bwMode="auto">
          <a:xfrm rot="-8888707">
            <a:off x="5068888" y="2489200"/>
            <a:ext cx="1220787" cy="1058863"/>
          </a:xfrm>
          <a:custGeom>
            <a:avLst/>
            <a:gdLst>
              <a:gd name="T0" fmla="*/ 877506 w 114"/>
              <a:gd name="T1" fmla="*/ 877122 h 99"/>
              <a:gd name="T2" fmla="*/ 192623 w 114"/>
              <a:gd name="T3" fmla="*/ 877122 h 99"/>
              <a:gd name="T4" fmla="*/ 192623 w 114"/>
              <a:gd name="T5" fmla="*/ 181842 h 99"/>
              <a:gd name="T6" fmla="*/ 877506 w 114"/>
              <a:gd name="T7" fmla="*/ 181842 h 99"/>
              <a:gd name="T8" fmla="*/ 1219947 w 114"/>
              <a:gd name="T9" fmla="*/ 534830 h 99"/>
              <a:gd name="T10" fmla="*/ 877506 w 114"/>
              <a:gd name="T11" fmla="*/ 877122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69" name="Freeform 62"/>
          <p:cNvSpPr>
            <a:spLocks/>
          </p:cNvSpPr>
          <p:nvPr/>
        </p:nvSpPr>
        <p:spPr bwMode="auto">
          <a:xfrm rot="-8888707">
            <a:off x="5281613" y="2582863"/>
            <a:ext cx="930275" cy="930275"/>
          </a:xfrm>
          <a:custGeom>
            <a:avLst/>
            <a:gdLst>
              <a:gd name="T0" fmla="*/ 759520 w 87"/>
              <a:gd name="T1" fmla="*/ 160462 h 87"/>
              <a:gd name="T2" fmla="*/ 759520 w 87"/>
              <a:gd name="T3" fmla="*/ 770218 h 87"/>
              <a:gd name="T4" fmla="*/ 160462 w 87"/>
              <a:gd name="T5" fmla="*/ 770218 h 87"/>
              <a:gd name="T6" fmla="*/ 160462 w 87"/>
              <a:gd name="T7" fmla="*/ 160462 h 87"/>
              <a:gd name="T8" fmla="*/ 759520 w 87"/>
              <a:gd name="T9" fmla="*/ 160462 h 8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87">
                <a:moveTo>
                  <a:pt x="71" y="15"/>
                </a:moveTo>
                <a:cubicBezTo>
                  <a:pt x="87" y="31"/>
                  <a:pt x="87" y="56"/>
                  <a:pt x="71" y="72"/>
                </a:cubicBezTo>
                <a:cubicBezTo>
                  <a:pt x="56" y="87"/>
                  <a:pt x="30" y="87"/>
                  <a:pt x="15" y="72"/>
                </a:cubicBezTo>
                <a:cubicBezTo>
                  <a:pt x="0" y="56"/>
                  <a:pt x="0" y="31"/>
                  <a:pt x="15" y="15"/>
                </a:cubicBezTo>
                <a:cubicBezTo>
                  <a:pt x="30" y="0"/>
                  <a:pt x="56" y="0"/>
                  <a:pt x="71" y="15"/>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3" name="Group 22"/>
          <p:cNvGrpSpPr/>
          <p:nvPr/>
        </p:nvGrpSpPr>
        <p:grpSpPr>
          <a:xfrm>
            <a:off x="4064423" y="2419350"/>
            <a:ext cx="779808" cy="704444"/>
            <a:chOff x="9204326" y="3648075"/>
            <a:chExt cx="500062" cy="454026"/>
          </a:xfrm>
          <a:solidFill>
            <a:schemeClr val="bg1">
              <a:lumMod val="95000"/>
            </a:schemeClr>
          </a:solidFill>
        </p:grpSpPr>
        <p:sp>
          <p:nvSpPr>
            <p:cNvPr id="24" name="Freeform 23"/>
            <p:cNvSpPr>
              <a:spLocks/>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Oval 24"/>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2" name="Group 31"/>
          <p:cNvGrpSpPr/>
          <p:nvPr/>
        </p:nvGrpSpPr>
        <p:grpSpPr>
          <a:xfrm>
            <a:off x="4244658" y="1487439"/>
            <a:ext cx="344562" cy="344562"/>
            <a:chOff x="6494463" y="1595438"/>
            <a:chExt cx="463550" cy="463551"/>
          </a:xfrm>
          <a:solidFill>
            <a:schemeClr val="bg1"/>
          </a:solidFill>
        </p:grpSpPr>
        <p:sp>
          <p:nvSpPr>
            <p:cNvPr id="33" name="Freeform 32"/>
            <p:cNvSpPr>
              <a:spLocks/>
            </p:cNvSpPr>
            <p:nvPr/>
          </p:nvSpPr>
          <p:spPr bwMode="auto">
            <a:xfrm>
              <a:off x="6497638" y="1860551"/>
              <a:ext cx="460375" cy="198438"/>
            </a:xfrm>
            <a:custGeom>
              <a:avLst/>
              <a:gdLst>
                <a:gd name="T0" fmla="*/ 61 w 123"/>
                <a:gd name="T1" fmla="*/ 38 h 53"/>
                <a:gd name="T2" fmla="*/ 59 w 123"/>
                <a:gd name="T3" fmla="*/ 37 h 53"/>
                <a:gd name="T4" fmla="*/ 0 w 123"/>
                <a:gd name="T5" fmla="*/ 0 h 53"/>
                <a:gd name="T6" fmla="*/ 0 w 123"/>
                <a:gd name="T7" fmla="*/ 33 h 53"/>
                <a:gd name="T8" fmla="*/ 20 w 123"/>
                <a:gd name="T9" fmla="*/ 53 h 53"/>
                <a:gd name="T10" fmla="*/ 103 w 123"/>
                <a:gd name="T11" fmla="*/ 53 h 53"/>
                <a:gd name="T12" fmla="*/ 123 w 123"/>
                <a:gd name="T13" fmla="*/ 33 h 53"/>
                <a:gd name="T14" fmla="*/ 123 w 123"/>
                <a:gd name="T15" fmla="*/ 0 h 53"/>
                <a:gd name="T16" fmla="*/ 63 w 123"/>
                <a:gd name="T17" fmla="*/ 37 h 53"/>
                <a:gd name="T18" fmla="*/ 61 w 123"/>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53">
                  <a:moveTo>
                    <a:pt x="61" y="38"/>
                  </a:moveTo>
                  <a:cubicBezTo>
                    <a:pt x="60" y="38"/>
                    <a:pt x="60" y="37"/>
                    <a:pt x="59" y="37"/>
                  </a:cubicBezTo>
                  <a:cubicBezTo>
                    <a:pt x="0" y="0"/>
                    <a:pt x="0" y="0"/>
                    <a:pt x="0" y="0"/>
                  </a:cubicBezTo>
                  <a:cubicBezTo>
                    <a:pt x="0" y="33"/>
                    <a:pt x="0" y="33"/>
                    <a:pt x="0" y="33"/>
                  </a:cubicBezTo>
                  <a:cubicBezTo>
                    <a:pt x="0" y="44"/>
                    <a:pt x="9" y="53"/>
                    <a:pt x="20" y="53"/>
                  </a:cubicBezTo>
                  <a:cubicBezTo>
                    <a:pt x="103" y="53"/>
                    <a:pt x="103" y="53"/>
                    <a:pt x="103" y="53"/>
                  </a:cubicBezTo>
                  <a:cubicBezTo>
                    <a:pt x="114" y="53"/>
                    <a:pt x="123" y="44"/>
                    <a:pt x="123" y="33"/>
                  </a:cubicBezTo>
                  <a:cubicBezTo>
                    <a:pt x="123" y="0"/>
                    <a:pt x="123" y="0"/>
                    <a:pt x="123" y="0"/>
                  </a:cubicBezTo>
                  <a:cubicBezTo>
                    <a:pt x="63" y="37"/>
                    <a:pt x="63" y="37"/>
                    <a:pt x="63" y="37"/>
                  </a:cubicBezTo>
                  <a:cubicBezTo>
                    <a:pt x="63" y="37"/>
                    <a:pt x="62" y="38"/>
                    <a:pt x="6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6494463" y="1595438"/>
              <a:ext cx="463550" cy="234950"/>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6 w 124"/>
                <a:gd name="T23" fmla="*/ 39 h 63"/>
                <a:gd name="T24" fmla="*/ 1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6" y="39"/>
                    <a:pt x="6" y="39"/>
                    <a:pt x="6" y="39"/>
                  </a:cubicBezTo>
                  <a:cubicBezTo>
                    <a:pt x="2" y="43"/>
                    <a:pt x="0" y="48"/>
                    <a:pt x="1"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6613526" y="1714501"/>
              <a:ext cx="228600" cy="228600"/>
            </a:xfrm>
            <a:custGeom>
              <a:avLst/>
              <a:gdLst>
                <a:gd name="T0" fmla="*/ 46 w 61"/>
                <a:gd name="T1" fmla="*/ 16 h 61"/>
                <a:gd name="T2" fmla="*/ 46 w 61"/>
                <a:gd name="T3" fmla="*/ 16 h 61"/>
                <a:gd name="T4" fmla="*/ 46 w 61"/>
                <a:gd name="T5" fmla="*/ 16 h 61"/>
                <a:gd name="T6" fmla="*/ 36 w 61"/>
                <a:gd name="T7" fmla="*/ 14 h 61"/>
                <a:gd name="T8" fmla="*/ 20 w 61"/>
                <a:gd name="T9" fmla="*/ 20 h 61"/>
                <a:gd name="T10" fmla="*/ 14 w 61"/>
                <a:gd name="T11" fmla="*/ 35 h 61"/>
                <a:gd name="T12" fmla="*/ 24 w 61"/>
                <a:gd name="T13" fmla="*/ 46 h 61"/>
                <a:gd name="T14" fmla="*/ 36 w 61"/>
                <a:gd name="T15" fmla="*/ 40 h 61"/>
                <a:gd name="T16" fmla="*/ 38 w 61"/>
                <a:gd name="T17" fmla="*/ 44 h 61"/>
                <a:gd name="T18" fmla="*/ 44 w 61"/>
                <a:gd name="T19" fmla="*/ 46 h 61"/>
                <a:gd name="T20" fmla="*/ 61 w 61"/>
                <a:gd name="T21" fmla="*/ 25 h 61"/>
                <a:gd name="T22" fmla="*/ 34 w 61"/>
                <a:gd name="T23" fmla="*/ 0 h 61"/>
                <a:gd name="T24" fmla="*/ 9 w 61"/>
                <a:gd name="T25" fmla="*/ 10 h 61"/>
                <a:gd name="T26" fmla="*/ 0 w 61"/>
                <a:gd name="T27" fmla="*/ 33 h 61"/>
                <a:gd name="T28" fmla="*/ 28 w 61"/>
                <a:gd name="T29" fmla="*/ 61 h 61"/>
                <a:gd name="T30" fmla="*/ 44 w 61"/>
                <a:gd name="T31" fmla="*/ 58 h 61"/>
                <a:gd name="T32" fmla="*/ 45 w 61"/>
                <a:gd name="T33" fmla="*/ 57 h 61"/>
                <a:gd name="T34" fmla="*/ 45 w 61"/>
                <a:gd name="T35" fmla="*/ 57 h 61"/>
                <a:gd name="T36" fmla="*/ 43 w 61"/>
                <a:gd name="T37" fmla="*/ 53 h 61"/>
                <a:gd name="T38" fmla="*/ 43 w 61"/>
                <a:gd name="T39" fmla="*/ 52 h 61"/>
                <a:gd name="T40" fmla="*/ 42 w 61"/>
                <a:gd name="T41" fmla="*/ 52 h 61"/>
                <a:gd name="T42" fmla="*/ 29 w 61"/>
                <a:gd name="T43" fmla="*/ 55 h 61"/>
                <a:gd name="T44" fmla="*/ 7 w 61"/>
                <a:gd name="T45" fmla="*/ 33 h 61"/>
                <a:gd name="T46" fmla="*/ 33 w 61"/>
                <a:gd name="T47" fmla="*/ 5 h 61"/>
                <a:gd name="T48" fmla="*/ 54 w 61"/>
                <a:gd name="T49" fmla="*/ 26 h 61"/>
                <a:gd name="T50" fmla="*/ 45 w 61"/>
                <a:gd name="T51" fmla="*/ 41 h 61"/>
                <a:gd name="T52" fmla="*/ 45 w 61"/>
                <a:gd name="T53" fmla="*/ 41 h 61"/>
                <a:gd name="T54" fmla="*/ 43 w 61"/>
                <a:gd name="T55" fmla="*/ 40 h 61"/>
                <a:gd name="T56" fmla="*/ 43 w 61"/>
                <a:gd name="T57" fmla="*/ 32 h 61"/>
                <a:gd name="T58" fmla="*/ 46 w 61"/>
                <a:gd name="T59" fmla="*/ 16 h 61"/>
                <a:gd name="T60" fmla="*/ 26 w 61"/>
                <a:gd name="T61" fmla="*/ 40 h 61"/>
                <a:gd name="T62" fmla="*/ 21 w 61"/>
                <a:gd name="T63" fmla="*/ 35 h 61"/>
                <a:gd name="T64" fmla="*/ 35 w 61"/>
                <a:gd name="T65" fmla="*/ 20 h 61"/>
                <a:gd name="T66" fmla="*/ 38 w 61"/>
                <a:gd name="T67" fmla="*/ 20 h 61"/>
                <a:gd name="T68" fmla="*/ 36 w 61"/>
                <a:gd name="T69" fmla="*/ 29 h 61"/>
                <a:gd name="T70" fmla="*/ 26 w 61"/>
                <a:gd name="T7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61">
                  <a:moveTo>
                    <a:pt x="46" y="16"/>
                  </a:moveTo>
                  <a:cubicBezTo>
                    <a:pt x="46" y="16"/>
                    <a:pt x="46" y="16"/>
                    <a:pt x="46" y="16"/>
                  </a:cubicBezTo>
                  <a:cubicBezTo>
                    <a:pt x="46" y="16"/>
                    <a:pt x="46" y="16"/>
                    <a:pt x="46" y="16"/>
                  </a:cubicBezTo>
                  <a:cubicBezTo>
                    <a:pt x="43" y="14"/>
                    <a:pt x="39" y="14"/>
                    <a:pt x="36" y="14"/>
                  </a:cubicBezTo>
                  <a:cubicBezTo>
                    <a:pt x="30" y="14"/>
                    <a:pt x="24" y="16"/>
                    <a:pt x="20" y="20"/>
                  </a:cubicBezTo>
                  <a:cubicBezTo>
                    <a:pt x="16" y="24"/>
                    <a:pt x="14" y="29"/>
                    <a:pt x="14" y="35"/>
                  </a:cubicBezTo>
                  <a:cubicBezTo>
                    <a:pt x="14" y="43"/>
                    <a:pt x="19" y="46"/>
                    <a:pt x="24" y="46"/>
                  </a:cubicBezTo>
                  <a:cubicBezTo>
                    <a:pt x="29" y="46"/>
                    <a:pt x="33" y="44"/>
                    <a:pt x="36" y="40"/>
                  </a:cubicBezTo>
                  <a:cubicBezTo>
                    <a:pt x="37" y="42"/>
                    <a:pt x="37" y="43"/>
                    <a:pt x="38" y="44"/>
                  </a:cubicBezTo>
                  <a:cubicBezTo>
                    <a:pt x="40" y="46"/>
                    <a:pt x="42" y="46"/>
                    <a:pt x="44" y="46"/>
                  </a:cubicBezTo>
                  <a:cubicBezTo>
                    <a:pt x="52" y="46"/>
                    <a:pt x="61" y="39"/>
                    <a:pt x="61" y="25"/>
                  </a:cubicBezTo>
                  <a:cubicBezTo>
                    <a:pt x="61" y="10"/>
                    <a:pt x="49" y="0"/>
                    <a:pt x="34" y="0"/>
                  </a:cubicBezTo>
                  <a:cubicBezTo>
                    <a:pt x="24" y="0"/>
                    <a:pt x="15" y="3"/>
                    <a:pt x="9" y="10"/>
                  </a:cubicBezTo>
                  <a:cubicBezTo>
                    <a:pt x="3" y="16"/>
                    <a:pt x="0" y="24"/>
                    <a:pt x="0" y="33"/>
                  </a:cubicBezTo>
                  <a:cubicBezTo>
                    <a:pt x="0" y="49"/>
                    <a:pt x="12" y="61"/>
                    <a:pt x="28" y="61"/>
                  </a:cubicBezTo>
                  <a:cubicBezTo>
                    <a:pt x="35" y="61"/>
                    <a:pt x="40" y="60"/>
                    <a:pt x="44" y="58"/>
                  </a:cubicBezTo>
                  <a:cubicBezTo>
                    <a:pt x="45" y="57"/>
                    <a:pt x="45" y="57"/>
                    <a:pt x="45" y="57"/>
                  </a:cubicBezTo>
                  <a:cubicBezTo>
                    <a:pt x="45" y="57"/>
                    <a:pt x="45" y="57"/>
                    <a:pt x="45" y="57"/>
                  </a:cubicBezTo>
                  <a:cubicBezTo>
                    <a:pt x="43" y="53"/>
                    <a:pt x="43" y="53"/>
                    <a:pt x="43" y="53"/>
                  </a:cubicBezTo>
                  <a:cubicBezTo>
                    <a:pt x="43" y="52"/>
                    <a:pt x="43" y="52"/>
                    <a:pt x="43" y="52"/>
                  </a:cubicBezTo>
                  <a:cubicBezTo>
                    <a:pt x="42" y="52"/>
                    <a:pt x="42" y="52"/>
                    <a:pt x="42" y="52"/>
                  </a:cubicBezTo>
                  <a:cubicBezTo>
                    <a:pt x="39" y="54"/>
                    <a:pt x="34" y="55"/>
                    <a:pt x="29" y="55"/>
                  </a:cubicBezTo>
                  <a:cubicBezTo>
                    <a:pt x="16" y="55"/>
                    <a:pt x="7" y="46"/>
                    <a:pt x="7" y="33"/>
                  </a:cubicBezTo>
                  <a:cubicBezTo>
                    <a:pt x="7" y="17"/>
                    <a:pt x="18" y="5"/>
                    <a:pt x="33" y="5"/>
                  </a:cubicBezTo>
                  <a:cubicBezTo>
                    <a:pt x="46" y="5"/>
                    <a:pt x="54" y="13"/>
                    <a:pt x="54" y="26"/>
                  </a:cubicBezTo>
                  <a:cubicBezTo>
                    <a:pt x="54" y="35"/>
                    <a:pt x="49" y="41"/>
                    <a:pt x="45" y="41"/>
                  </a:cubicBezTo>
                  <a:cubicBezTo>
                    <a:pt x="45" y="41"/>
                    <a:pt x="45" y="41"/>
                    <a:pt x="45" y="41"/>
                  </a:cubicBezTo>
                  <a:cubicBezTo>
                    <a:pt x="44" y="41"/>
                    <a:pt x="44" y="40"/>
                    <a:pt x="43" y="40"/>
                  </a:cubicBezTo>
                  <a:cubicBezTo>
                    <a:pt x="43" y="39"/>
                    <a:pt x="42" y="37"/>
                    <a:pt x="43" y="32"/>
                  </a:cubicBezTo>
                  <a:lnTo>
                    <a:pt x="46" y="16"/>
                  </a:lnTo>
                  <a:close/>
                  <a:moveTo>
                    <a:pt x="26" y="40"/>
                  </a:moveTo>
                  <a:cubicBezTo>
                    <a:pt x="22" y="40"/>
                    <a:pt x="21" y="36"/>
                    <a:pt x="21" y="35"/>
                  </a:cubicBezTo>
                  <a:cubicBezTo>
                    <a:pt x="21" y="27"/>
                    <a:pt x="27" y="20"/>
                    <a:pt x="35" y="20"/>
                  </a:cubicBezTo>
                  <a:cubicBezTo>
                    <a:pt x="36" y="20"/>
                    <a:pt x="37" y="20"/>
                    <a:pt x="38" y="20"/>
                  </a:cubicBezTo>
                  <a:cubicBezTo>
                    <a:pt x="36" y="29"/>
                    <a:pt x="36" y="29"/>
                    <a:pt x="36" y="29"/>
                  </a:cubicBezTo>
                  <a:cubicBezTo>
                    <a:pt x="35" y="34"/>
                    <a:pt x="31" y="40"/>
                    <a:pt x="2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6" name="Group 35"/>
          <p:cNvGrpSpPr/>
          <p:nvPr/>
        </p:nvGrpSpPr>
        <p:grpSpPr>
          <a:xfrm>
            <a:off x="5599181" y="2879983"/>
            <a:ext cx="284203" cy="301367"/>
            <a:chOff x="6526213" y="3856038"/>
            <a:chExt cx="463550" cy="469900"/>
          </a:xfrm>
          <a:solidFill>
            <a:schemeClr val="bg1"/>
          </a:solidFill>
        </p:grpSpPr>
        <p:sp>
          <p:nvSpPr>
            <p:cNvPr id="37" name="Freeform 36"/>
            <p:cNvSpPr>
              <a:spLocks/>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9" name="Group 38"/>
          <p:cNvGrpSpPr/>
          <p:nvPr/>
        </p:nvGrpSpPr>
        <p:grpSpPr>
          <a:xfrm>
            <a:off x="4300629" y="3871799"/>
            <a:ext cx="302937" cy="290760"/>
            <a:chOff x="7216775" y="3086101"/>
            <a:chExt cx="461963" cy="423862"/>
          </a:xfrm>
          <a:solidFill>
            <a:schemeClr val="bg1"/>
          </a:solidFill>
        </p:grpSpPr>
        <p:sp>
          <p:nvSpPr>
            <p:cNvPr id="40" name="Freeform 39"/>
            <p:cNvSpPr>
              <a:spLocks/>
            </p:cNvSpPr>
            <p:nvPr/>
          </p:nvSpPr>
          <p:spPr bwMode="auto">
            <a:xfrm>
              <a:off x="7591425" y="3375025"/>
              <a:ext cx="38100" cy="36512"/>
            </a:xfrm>
            <a:custGeom>
              <a:avLst/>
              <a:gdLst>
                <a:gd name="T0" fmla="*/ 1 w 10"/>
                <a:gd name="T1" fmla="*/ 5 h 10"/>
                <a:gd name="T2" fmla="*/ 2 w 10"/>
                <a:gd name="T3" fmla="*/ 2 h 10"/>
                <a:gd name="T4" fmla="*/ 4 w 10"/>
                <a:gd name="T5" fmla="*/ 0 h 10"/>
                <a:gd name="T6" fmla="*/ 7 w 10"/>
                <a:gd name="T7" fmla="*/ 1 h 10"/>
                <a:gd name="T8" fmla="*/ 9 w 10"/>
                <a:gd name="T9" fmla="*/ 3 h 10"/>
                <a:gd name="T10" fmla="*/ 9 w 10"/>
                <a:gd name="T11" fmla="*/ 7 h 10"/>
                <a:gd name="T12" fmla="*/ 6 w 10"/>
                <a:gd name="T13" fmla="*/ 10 h 10"/>
                <a:gd name="T14" fmla="*/ 2 w 10"/>
                <a:gd name="T15" fmla="*/ 9 h 10"/>
                <a:gd name="T16" fmla="*/ 1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5"/>
                  </a:moveTo>
                  <a:cubicBezTo>
                    <a:pt x="1" y="4"/>
                    <a:pt x="1" y="3"/>
                    <a:pt x="2" y="2"/>
                  </a:cubicBezTo>
                  <a:cubicBezTo>
                    <a:pt x="3" y="1"/>
                    <a:pt x="3" y="0"/>
                    <a:pt x="4" y="0"/>
                  </a:cubicBezTo>
                  <a:cubicBezTo>
                    <a:pt x="5" y="0"/>
                    <a:pt x="6" y="0"/>
                    <a:pt x="7" y="1"/>
                  </a:cubicBezTo>
                  <a:cubicBezTo>
                    <a:pt x="8" y="1"/>
                    <a:pt x="9" y="2"/>
                    <a:pt x="9" y="3"/>
                  </a:cubicBezTo>
                  <a:cubicBezTo>
                    <a:pt x="10" y="5"/>
                    <a:pt x="10" y="6"/>
                    <a:pt x="9" y="7"/>
                  </a:cubicBezTo>
                  <a:cubicBezTo>
                    <a:pt x="9" y="8"/>
                    <a:pt x="8" y="9"/>
                    <a:pt x="6" y="10"/>
                  </a:cubicBezTo>
                  <a:cubicBezTo>
                    <a:pt x="4" y="10"/>
                    <a:pt x="3" y="9"/>
                    <a:pt x="2" y="9"/>
                  </a:cubicBezTo>
                  <a:cubicBezTo>
                    <a:pt x="1" y="8"/>
                    <a:pt x="0" y="6"/>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7543800" y="3367088"/>
              <a:ext cx="36513" cy="38100"/>
            </a:xfrm>
            <a:custGeom>
              <a:avLst/>
              <a:gdLst>
                <a:gd name="T0" fmla="*/ 1 w 10"/>
                <a:gd name="T1" fmla="*/ 3 h 10"/>
                <a:gd name="T2" fmla="*/ 4 w 10"/>
                <a:gd name="T3" fmla="*/ 1 h 10"/>
                <a:gd name="T4" fmla="*/ 7 w 10"/>
                <a:gd name="T5" fmla="*/ 1 h 10"/>
                <a:gd name="T6" fmla="*/ 9 w 10"/>
                <a:gd name="T7" fmla="*/ 3 h 10"/>
                <a:gd name="T8" fmla="*/ 10 w 10"/>
                <a:gd name="T9" fmla="*/ 7 h 10"/>
                <a:gd name="T10" fmla="*/ 8 w 10"/>
                <a:gd name="T11" fmla="*/ 10 h 10"/>
                <a:gd name="T12" fmla="*/ 4 w 10"/>
                <a:gd name="T13" fmla="*/ 10 h 10"/>
                <a:gd name="T14" fmla="*/ 1 w 10"/>
                <a:gd name="T15" fmla="*/ 7 h 10"/>
                <a:gd name="T16" fmla="*/ 1 w 10"/>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3"/>
                  </a:moveTo>
                  <a:cubicBezTo>
                    <a:pt x="2" y="2"/>
                    <a:pt x="3" y="1"/>
                    <a:pt x="4" y="1"/>
                  </a:cubicBezTo>
                  <a:cubicBezTo>
                    <a:pt x="5" y="1"/>
                    <a:pt x="6" y="0"/>
                    <a:pt x="7" y="1"/>
                  </a:cubicBezTo>
                  <a:cubicBezTo>
                    <a:pt x="8" y="1"/>
                    <a:pt x="9" y="2"/>
                    <a:pt x="9" y="3"/>
                  </a:cubicBezTo>
                  <a:cubicBezTo>
                    <a:pt x="10" y="4"/>
                    <a:pt x="10" y="5"/>
                    <a:pt x="10" y="7"/>
                  </a:cubicBezTo>
                  <a:cubicBezTo>
                    <a:pt x="10" y="8"/>
                    <a:pt x="9" y="9"/>
                    <a:pt x="8" y="10"/>
                  </a:cubicBezTo>
                  <a:cubicBezTo>
                    <a:pt x="7" y="10"/>
                    <a:pt x="5" y="10"/>
                    <a:pt x="4" y="10"/>
                  </a:cubicBezTo>
                  <a:cubicBezTo>
                    <a:pt x="2" y="9"/>
                    <a:pt x="1" y="8"/>
                    <a:pt x="1" y="7"/>
                  </a:cubicBezTo>
                  <a:cubicBezTo>
                    <a:pt x="0" y="6"/>
                    <a:pt x="1" y="5"/>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7516813" y="3168650"/>
              <a:ext cx="38100" cy="38100"/>
            </a:xfrm>
            <a:custGeom>
              <a:avLst/>
              <a:gdLst>
                <a:gd name="T0" fmla="*/ 10 w 10"/>
                <a:gd name="T1" fmla="*/ 6 h 10"/>
                <a:gd name="T2" fmla="*/ 8 w 10"/>
                <a:gd name="T3" fmla="*/ 9 h 10"/>
                <a:gd name="T4" fmla="*/ 5 w 10"/>
                <a:gd name="T5" fmla="*/ 10 h 10"/>
                <a:gd name="T6" fmla="*/ 2 w 10"/>
                <a:gd name="T7" fmla="*/ 8 h 10"/>
                <a:gd name="T8" fmla="*/ 1 w 10"/>
                <a:gd name="T9" fmla="*/ 5 h 10"/>
                <a:gd name="T10" fmla="*/ 2 w 10"/>
                <a:gd name="T11" fmla="*/ 1 h 10"/>
                <a:gd name="T12" fmla="*/ 6 w 10"/>
                <a:gd name="T13" fmla="*/ 0 h 10"/>
                <a:gd name="T14" fmla="*/ 9 w 10"/>
                <a:gd name="T15" fmla="*/ 2 h 10"/>
                <a:gd name="T16" fmla="*/ 10 w 10"/>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6"/>
                  </a:moveTo>
                  <a:cubicBezTo>
                    <a:pt x="9" y="7"/>
                    <a:pt x="8" y="8"/>
                    <a:pt x="8" y="9"/>
                  </a:cubicBezTo>
                  <a:cubicBezTo>
                    <a:pt x="7" y="9"/>
                    <a:pt x="6" y="10"/>
                    <a:pt x="5" y="10"/>
                  </a:cubicBezTo>
                  <a:cubicBezTo>
                    <a:pt x="4" y="9"/>
                    <a:pt x="3" y="9"/>
                    <a:pt x="2" y="8"/>
                  </a:cubicBezTo>
                  <a:cubicBezTo>
                    <a:pt x="1" y="7"/>
                    <a:pt x="1" y="6"/>
                    <a:pt x="1" y="5"/>
                  </a:cubicBezTo>
                  <a:cubicBezTo>
                    <a:pt x="0" y="3"/>
                    <a:pt x="1" y="2"/>
                    <a:pt x="2" y="1"/>
                  </a:cubicBezTo>
                  <a:cubicBezTo>
                    <a:pt x="3" y="0"/>
                    <a:pt x="4" y="0"/>
                    <a:pt x="6" y="0"/>
                  </a:cubicBezTo>
                  <a:cubicBezTo>
                    <a:pt x="7" y="0"/>
                    <a:pt x="9" y="1"/>
                    <a:pt x="9" y="2"/>
                  </a:cubicBezTo>
                  <a:cubicBezTo>
                    <a:pt x="10" y="3"/>
                    <a:pt x="10" y="5"/>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7566025" y="3182938"/>
              <a:ext cx="33338" cy="38100"/>
            </a:xfrm>
            <a:custGeom>
              <a:avLst/>
              <a:gdLst>
                <a:gd name="T0" fmla="*/ 8 w 9"/>
                <a:gd name="T1" fmla="*/ 8 h 10"/>
                <a:gd name="T2" fmla="*/ 5 w 9"/>
                <a:gd name="T3" fmla="*/ 10 h 10"/>
                <a:gd name="T4" fmla="*/ 2 w 9"/>
                <a:gd name="T5" fmla="*/ 9 h 10"/>
                <a:gd name="T6" fmla="*/ 0 w 9"/>
                <a:gd name="T7" fmla="*/ 7 h 10"/>
                <a:gd name="T8" fmla="*/ 0 w 9"/>
                <a:gd name="T9" fmla="*/ 3 h 10"/>
                <a:gd name="T10" fmla="*/ 3 w 9"/>
                <a:gd name="T11" fmla="*/ 1 h 10"/>
                <a:gd name="T12" fmla="*/ 7 w 9"/>
                <a:gd name="T13" fmla="*/ 1 h 10"/>
                <a:gd name="T14" fmla="*/ 9 w 9"/>
                <a:gd name="T15" fmla="*/ 4 h 10"/>
                <a:gd name="T16" fmla="*/ 8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8" y="8"/>
                  </a:moveTo>
                  <a:cubicBezTo>
                    <a:pt x="7" y="9"/>
                    <a:pt x="6" y="9"/>
                    <a:pt x="5" y="10"/>
                  </a:cubicBezTo>
                  <a:cubicBezTo>
                    <a:pt x="4" y="10"/>
                    <a:pt x="3" y="10"/>
                    <a:pt x="2" y="9"/>
                  </a:cubicBezTo>
                  <a:cubicBezTo>
                    <a:pt x="1" y="9"/>
                    <a:pt x="0" y="8"/>
                    <a:pt x="0" y="7"/>
                  </a:cubicBezTo>
                  <a:cubicBezTo>
                    <a:pt x="0" y="6"/>
                    <a:pt x="0" y="4"/>
                    <a:pt x="0" y="3"/>
                  </a:cubicBezTo>
                  <a:cubicBezTo>
                    <a:pt x="1" y="2"/>
                    <a:pt x="2" y="1"/>
                    <a:pt x="3" y="1"/>
                  </a:cubicBezTo>
                  <a:cubicBezTo>
                    <a:pt x="4" y="0"/>
                    <a:pt x="5" y="0"/>
                    <a:pt x="7" y="1"/>
                  </a:cubicBezTo>
                  <a:cubicBezTo>
                    <a:pt x="8" y="2"/>
                    <a:pt x="9" y="3"/>
                    <a:pt x="9" y="4"/>
                  </a:cubicBezTo>
                  <a:cubicBezTo>
                    <a:pt x="9" y="5"/>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7602538" y="3217863"/>
              <a:ext cx="34925" cy="33337"/>
            </a:xfrm>
            <a:custGeom>
              <a:avLst/>
              <a:gdLst>
                <a:gd name="T0" fmla="*/ 7 w 9"/>
                <a:gd name="T1" fmla="*/ 8 h 9"/>
                <a:gd name="T2" fmla="*/ 4 w 9"/>
                <a:gd name="T3" fmla="*/ 9 h 9"/>
                <a:gd name="T4" fmla="*/ 1 w 9"/>
                <a:gd name="T5" fmla="*/ 8 h 9"/>
                <a:gd name="T6" fmla="*/ 0 w 9"/>
                <a:gd name="T7" fmla="*/ 5 h 9"/>
                <a:gd name="T8" fmla="*/ 1 w 9"/>
                <a:gd name="T9" fmla="*/ 1 h 9"/>
                <a:gd name="T10" fmla="*/ 4 w 9"/>
                <a:gd name="T11" fmla="*/ 0 h 9"/>
                <a:gd name="T12" fmla="*/ 8 w 9"/>
                <a:gd name="T13" fmla="*/ 1 h 9"/>
                <a:gd name="T14" fmla="*/ 9 w 9"/>
                <a:gd name="T15" fmla="*/ 5 h 9"/>
                <a:gd name="T16" fmla="*/ 7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8"/>
                  </a:moveTo>
                  <a:cubicBezTo>
                    <a:pt x="6" y="9"/>
                    <a:pt x="5" y="9"/>
                    <a:pt x="4" y="9"/>
                  </a:cubicBezTo>
                  <a:cubicBezTo>
                    <a:pt x="2" y="9"/>
                    <a:pt x="1" y="9"/>
                    <a:pt x="1" y="8"/>
                  </a:cubicBezTo>
                  <a:cubicBezTo>
                    <a:pt x="0" y="7"/>
                    <a:pt x="0" y="6"/>
                    <a:pt x="0" y="5"/>
                  </a:cubicBezTo>
                  <a:cubicBezTo>
                    <a:pt x="0" y="3"/>
                    <a:pt x="0" y="2"/>
                    <a:pt x="1" y="1"/>
                  </a:cubicBezTo>
                  <a:cubicBezTo>
                    <a:pt x="2" y="0"/>
                    <a:pt x="3" y="0"/>
                    <a:pt x="4" y="0"/>
                  </a:cubicBezTo>
                  <a:cubicBezTo>
                    <a:pt x="6" y="0"/>
                    <a:pt x="7" y="0"/>
                    <a:pt x="8" y="1"/>
                  </a:cubicBezTo>
                  <a:cubicBezTo>
                    <a:pt x="9" y="2"/>
                    <a:pt x="9" y="4"/>
                    <a:pt x="9" y="5"/>
                  </a:cubicBezTo>
                  <a:cubicBezTo>
                    <a:pt x="9" y="6"/>
                    <a:pt x="8" y="7"/>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7629525" y="3254375"/>
              <a:ext cx="33338" cy="38100"/>
            </a:xfrm>
            <a:custGeom>
              <a:avLst/>
              <a:gdLst>
                <a:gd name="T0" fmla="*/ 6 w 9"/>
                <a:gd name="T1" fmla="*/ 9 h 10"/>
                <a:gd name="T2" fmla="*/ 3 w 9"/>
                <a:gd name="T3" fmla="*/ 9 h 10"/>
                <a:gd name="T4" fmla="*/ 0 w 9"/>
                <a:gd name="T5" fmla="*/ 7 h 10"/>
                <a:gd name="T6" fmla="*/ 0 w 9"/>
                <a:gd name="T7" fmla="*/ 4 h 10"/>
                <a:gd name="T8" fmla="*/ 2 w 9"/>
                <a:gd name="T9" fmla="*/ 1 h 10"/>
                <a:gd name="T10" fmla="*/ 6 w 9"/>
                <a:gd name="T11" fmla="*/ 0 h 10"/>
                <a:gd name="T12" fmla="*/ 9 w 9"/>
                <a:gd name="T13" fmla="*/ 3 h 10"/>
                <a:gd name="T14" fmla="*/ 9 w 9"/>
                <a:gd name="T15" fmla="*/ 7 h 10"/>
                <a:gd name="T16" fmla="*/ 6 w 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9"/>
                  </a:moveTo>
                  <a:cubicBezTo>
                    <a:pt x="5" y="10"/>
                    <a:pt x="4" y="10"/>
                    <a:pt x="3" y="9"/>
                  </a:cubicBezTo>
                  <a:cubicBezTo>
                    <a:pt x="2" y="9"/>
                    <a:pt x="1" y="8"/>
                    <a:pt x="0" y="7"/>
                  </a:cubicBezTo>
                  <a:cubicBezTo>
                    <a:pt x="0" y="6"/>
                    <a:pt x="0" y="5"/>
                    <a:pt x="0" y="4"/>
                  </a:cubicBezTo>
                  <a:cubicBezTo>
                    <a:pt x="0" y="3"/>
                    <a:pt x="1" y="2"/>
                    <a:pt x="2" y="1"/>
                  </a:cubicBezTo>
                  <a:cubicBezTo>
                    <a:pt x="3" y="0"/>
                    <a:pt x="5" y="0"/>
                    <a:pt x="6" y="0"/>
                  </a:cubicBezTo>
                  <a:cubicBezTo>
                    <a:pt x="7" y="1"/>
                    <a:pt x="8" y="2"/>
                    <a:pt x="9" y="3"/>
                  </a:cubicBezTo>
                  <a:cubicBezTo>
                    <a:pt x="9" y="4"/>
                    <a:pt x="9" y="6"/>
                    <a:pt x="9" y="7"/>
                  </a:cubicBezTo>
                  <a:cubicBezTo>
                    <a:pt x="9" y="8"/>
                    <a:pt x="8"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7640638" y="3303588"/>
              <a:ext cx="38100" cy="33337"/>
            </a:xfrm>
            <a:custGeom>
              <a:avLst/>
              <a:gdLst>
                <a:gd name="T0" fmla="*/ 5 w 10"/>
                <a:gd name="T1" fmla="*/ 9 h 9"/>
                <a:gd name="T2" fmla="*/ 2 w 10"/>
                <a:gd name="T3" fmla="*/ 8 h 9"/>
                <a:gd name="T4" fmla="*/ 0 w 10"/>
                <a:gd name="T5" fmla="*/ 5 h 9"/>
                <a:gd name="T6" fmla="*/ 1 w 10"/>
                <a:gd name="T7" fmla="*/ 2 h 9"/>
                <a:gd name="T8" fmla="*/ 4 w 10"/>
                <a:gd name="T9" fmla="*/ 0 h 9"/>
                <a:gd name="T10" fmla="*/ 8 w 10"/>
                <a:gd name="T11" fmla="*/ 1 h 9"/>
                <a:gd name="T12" fmla="*/ 10 w 10"/>
                <a:gd name="T13" fmla="*/ 4 h 9"/>
                <a:gd name="T14" fmla="*/ 9 w 10"/>
                <a:gd name="T15" fmla="*/ 8 h 9"/>
                <a:gd name="T16" fmla="*/ 5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9"/>
                  </a:moveTo>
                  <a:cubicBezTo>
                    <a:pt x="4" y="9"/>
                    <a:pt x="3" y="8"/>
                    <a:pt x="2" y="8"/>
                  </a:cubicBezTo>
                  <a:cubicBezTo>
                    <a:pt x="1" y="7"/>
                    <a:pt x="0" y="6"/>
                    <a:pt x="0" y="5"/>
                  </a:cubicBezTo>
                  <a:cubicBezTo>
                    <a:pt x="0" y="4"/>
                    <a:pt x="1" y="3"/>
                    <a:pt x="1" y="2"/>
                  </a:cubicBezTo>
                  <a:cubicBezTo>
                    <a:pt x="2" y="1"/>
                    <a:pt x="3" y="0"/>
                    <a:pt x="4" y="0"/>
                  </a:cubicBezTo>
                  <a:cubicBezTo>
                    <a:pt x="6" y="0"/>
                    <a:pt x="7" y="0"/>
                    <a:pt x="8" y="1"/>
                  </a:cubicBezTo>
                  <a:cubicBezTo>
                    <a:pt x="9" y="1"/>
                    <a:pt x="10" y="3"/>
                    <a:pt x="10" y="4"/>
                  </a:cubicBezTo>
                  <a:cubicBezTo>
                    <a:pt x="10" y="6"/>
                    <a:pt x="9" y="7"/>
                    <a:pt x="9" y="8"/>
                  </a:cubicBezTo>
                  <a:cubicBezTo>
                    <a:pt x="8" y="9"/>
                    <a:pt x="6"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7632700" y="3348038"/>
              <a:ext cx="38100" cy="38100"/>
            </a:xfrm>
            <a:custGeom>
              <a:avLst/>
              <a:gdLst>
                <a:gd name="T0" fmla="*/ 2 w 10"/>
                <a:gd name="T1" fmla="*/ 8 h 10"/>
                <a:gd name="T2" fmla="*/ 0 w 10"/>
                <a:gd name="T3" fmla="*/ 5 h 10"/>
                <a:gd name="T4" fmla="*/ 0 w 10"/>
                <a:gd name="T5" fmla="*/ 2 h 10"/>
                <a:gd name="T6" fmla="*/ 3 w 10"/>
                <a:gd name="T7" fmla="*/ 1 h 10"/>
                <a:gd name="T8" fmla="*/ 6 w 10"/>
                <a:gd name="T9" fmla="*/ 1 h 10"/>
                <a:gd name="T10" fmla="*/ 9 w 10"/>
                <a:gd name="T11" fmla="*/ 3 h 10"/>
                <a:gd name="T12" fmla="*/ 9 w 10"/>
                <a:gd name="T13" fmla="*/ 7 h 10"/>
                <a:gd name="T14" fmla="*/ 5 w 10"/>
                <a:gd name="T15" fmla="*/ 10 h 10"/>
                <a:gd name="T16" fmla="*/ 2 w 10"/>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2" y="8"/>
                  </a:moveTo>
                  <a:cubicBezTo>
                    <a:pt x="1" y="7"/>
                    <a:pt x="0" y="6"/>
                    <a:pt x="0" y="5"/>
                  </a:cubicBezTo>
                  <a:cubicBezTo>
                    <a:pt x="0" y="4"/>
                    <a:pt x="0" y="3"/>
                    <a:pt x="0" y="2"/>
                  </a:cubicBezTo>
                  <a:cubicBezTo>
                    <a:pt x="1" y="2"/>
                    <a:pt x="2" y="1"/>
                    <a:pt x="3" y="1"/>
                  </a:cubicBezTo>
                  <a:cubicBezTo>
                    <a:pt x="4" y="0"/>
                    <a:pt x="5" y="0"/>
                    <a:pt x="6" y="1"/>
                  </a:cubicBezTo>
                  <a:cubicBezTo>
                    <a:pt x="8" y="1"/>
                    <a:pt x="9" y="2"/>
                    <a:pt x="9" y="3"/>
                  </a:cubicBezTo>
                  <a:cubicBezTo>
                    <a:pt x="10" y="4"/>
                    <a:pt x="10" y="6"/>
                    <a:pt x="9" y="7"/>
                  </a:cubicBezTo>
                  <a:cubicBezTo>
                    <a:pt x="8" y="9"/>
                    <a:pt x="6" y="10"/>
                    <a:pt x="5" y="10"/>
                  </a:cubicBezTo>
                  <a:cubicBezTo>
                    <a:pt x="4" y="10"/>
                    <a:pt x="2" y="9"/>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p:cNvSpPr>
            <p:nvPr/>
          </p:nvSpPr>
          <p:spPr bwMode="auto">
            <a:xfrm>
              <a:off x="7216775" y="3086101"/>
              <a:ext cx="409575" cy="423862"/>
            </a:xfrm>
            <a:custGeom>
              <a:avLst/>
              <a:gdLst>
                <a:gd name="T0" fmla="*/ 102 w 109"/>
                <a:gd name="T1" fmla="*/ 50 h 113"/>
                <a:gd name="T2" fmla="*/ 98 w 109"/>
                <a:gd name="T3" fmla="*/ 47 h 113"/>
                <a:gd name="T4" fmla="*/ 96 w 109"/>
                <a:gd name="T5" fmla="*/ 42 h 113"/>
                <a:gd name="T6" fmla="*/ 91 w 109"/>
                <a:gd name="T7" fmla="*/ 41 h 113"/>
                <a:gd name="T8" fmla="*/ 87 w 109"/>
                <a:gd name="T9" fmla="*/ 38 h 113"/>
                <a:gd name="T10" fmla="*/ 85 w 109"/>
                <a:gd name="T11" fmla="*/ 38 h 113"/>
                <a:gd name="T12" fmla="*/ 84 w 109"/>
                <a:gd name="T13" fmla="*/ 38 h 113"/>
                <a:gd name="T14" fmla="*/ 83 w 109"/>
                <a:gd name="T15" fmla="*/ 38 h 113"/>
                <a:gd name="T16" fmla="*/ 76 w 109"/>
                <a:gd name="T17" fmla="*/ 34 h 113"/>
                <a:gd name="T18" fmla="*/ 76 w 109"/>
                <a:gd name="T19" fmla="*/ 34 h 113"/>
                <a:gd name="T20" fmla="*/ 76 w 109"/>
                <a:gd name="T21" fmla="*/ 34 h 113"/>
                <a:gd name="T22" fmla="*/ 73 w 109"/>
                <a:gd name="T23" fmla="*/ 27 h 113"/>
                <a:gd name="T24" fmla="*/ 77 w 109"/>
                <a:gd name="T25" fmla="*/ 18 h 113"/>
                <a:gd name="T26" fmla="*/ 84 w 109"/>
                <a:gd name="T27" fmla="*/ 15 h 113"/>
                <a:gd name="T28" fmla="*/ 86 w 109"/>
                <a:gd name="T29" fmla="*/ 15 h 113"/>
                <a:gd name="T30" fmla="*/ 93 w 109"/>
                <a:gd name="T31" fmla="*/ 20 h 113"/>
                <a:gd name="T32" fmla="*/ 96 w 109"/>
                <a:gd name="T33" fmla="*/ 20 h 113"/>
                <a:gd name="T34" fmla="*/ 96 w 109"/>
                <a:gd name="T35" fmla="*/ 20 h 113"/>
                <a:gd name="T36" fmla="*/ 102 w 109"/>
                <a:gd name="T37" fmla="*/ 21 h 113"/>
                <a:gd name="T38" fmla="*/ 107 w 109"/>
                <a:gd name="T39" fmla="*/ 28 h 113"/>
                <a:gd name="T40" fmla="*/ 109 w 109"/>
                <a:gd name="T41" fmla="*/ 28 h 113"/>
                <a:gd name="T42" fmla="*/ 100 w 109"/>
                <a:gd name="T43" fmla="*/ 14 h 113"/>
                <a:gd name="T44" fmla="*/ 50 w 109"/>
                <a:gd name="T45" fmla="*/ 14 h 113"/>
                <a:gd name="T46" fmla="*/ 14 w 109"/>
                <a:gd name="T47" fmla="*/ 50 h 113"/>
                <a:gd name="T48" fmla="*/ 14 w 109"/>
                <a:gd name="T49" fmla="*/ 100 h 113"/>
                <a:gd name="T50" fmla="*/ 64 w 109"/>
                <a:gd name="T51" fmla="*/ 100 h 113"/>
                <a:gd name="T52" fmla="*/ 100 w 109"/>
                <a:gd name="T53" fmla="*/ 63 h 113"/>
                <a:gd name="T54" fmla="*/ 105 w 109"/>
                <a:gd name="T55" fmla="*/ 57 h 113"/>
                <a:gd name="T56" fmla="*/ 103 w 109"/>
                <a:gd name="T57" fmla="*/ 55 h 113"/>
                <a:gd name="T58" fmla="*/ 102 w 109"/>
                <a:gd name="T59"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13">
                  <a:moveTo>
                    <a:pt x="102" y="50"/>
                  </a:moveTo>
                  <a:cubicBezTo>
                    <a:pt x="101" y="49"/>
                    <a:pt x="99" y="48"/>
                    <a:pt x="98" y="47"/>
                  </a:cubicBezTo>
                  <a:cubicBezTo>
                    <a:pt x="97" y="45"/>
                    <a:pt x="96" y="44"/>
                    <a:pt x="96" y="42"/>
                  </a:cubicBezTo>
                  <a:cubicBezTo>
                    <a:pt x="94" y="42"/>
                    <a:pt x="92" y="42"/>
                    <a:pt x="91" y="41"/>
                  </a:cubicBezTo>
                  <a:cubicBezTo>
                    <a:pt x="89" y="40"/>
                    <a:pt x="88" y="39"/>
                    <a:pt x="87" y="38"/>
                  </a:cubicBezTo>
                  <a:cubicBezTo>
                    <a:pt x="87" y="38"/>
                    <a:pt x="86" y="38"/>
                    <a:pt x="85" y="38"/>
                  </a:cubicBezTo>
                  <a:cubicBezTo>
                    <a:pt x="85" y="38"/>
                    <a:pt x="84" y="38"/>
                    <a:pt x="84" y="38"/>
                  </a:cubicBezTo>
                  <a:cubicBezTo>
                    <a:pt x="84" y="38"/>
                    <a:pt x="83" y="38"/>
                    <a:pt x="83" y="38"/>
                  </a:cubicBezTo>
                  <a:cubicBezTo>
                    <a:pt x="80" y="37"/>
                    <a:pt x="78" y="36"/>
                    <a:pt x="76" y="34"/>
                  </a:cubicBezTo>
                  <a:cubicBezTo>
                    <a:pt x="76" y="34"/>
                    <a:pt x="76" y="34"/>
                    <a:pt x="76" y="34"/>
                  </a:cubicBezTo>
                  <a:cubicBezTo>
                    <a:pt x="76" y="34"/>
                    <a:pt x="76" y="34"/>
                    <a:pt x="76" y="34"/>
                  </a:cubicBezTo>
                  <a:cubicBezTo>
                    <a:pt x="74" y="32"/>
                    <a:pt x="73" y="29"/>
                    <a:pt x="73" y="27"/>
                  </a:cubicBezTo>
                  <a:cubicBezTo>
                    <a:pt x="73" y="24"/>
                    <a:pt x="74" y="20"/>
                    <a:pt x="77" y="18"/>
                  </a:cubicBezTo>
                  <a:cubicBezTo>
                    <a:pt x="79" y="16"/>
                    <a:pt x="81" y="15"/>
                    <a:pt x="84" y="15"/>
                  </a:cubicBezTo>
                  <a:cubicBezTo>
                    <a:pt x="85" y="15"/>
                    <a:pt x="85" y="15"/>
                    <a:pt x="86" y="15"/>
                  </a:cubicBezTo>
                  <a:cubicBezTo>
                    <a:pt x="89" y="16"/>
                    <a:pt x="92" y="18"/>
                    <a:pt x="93" y="20"/>
                  </a:cubicBezTo>
                  <a:cubicBezTo>
                    <a:pt x="94" y="20"/>
                    <a:pt x="95" y="20"/>
                    <a:pt x="96" y="20"/>
                  </a:cubicBezTo>
                  <a:cubicBezTo>
                    <a:pt x="96" y="20"/>
                    <a:pt x="96" y="20"/>
                    <a:pt x="96" y="20"/>
                  </a:cubicBezTo>
                  <a:cubicBezTo>
                    <a:pt x="98" y="20"/>
                    <a:pt x="100" y="20"/>
                    <a:pt x="102" y="21"/>
                  </a:cubicBezTo>
                  <a:cubicBezTo>
                    <a:pt x="105" y="23"/>
                    <a:pt x="106" y="25"/>
                    <a:pt x="107" y="28"/>
                  </a:cubicBezTo>
                  <a:cubicBezTo>
                    <a:pt x="108" y="28"/>
                    <a:pt x="108" y="28"/>
                    <a:pt x="109" y="28"/>
                  </a:cubicBezTo>
                  <a:cubicBezTo>
                    <a:pt x="107" y="23"/>
                    <a:pt x="104" y="18"/>
                    <a:pt x="100" y="14"/>
                  </a:cubicBezTo>
                  <a:cubicBezTo>
                    <a:pt x="86" y="0"/>
                    <a:pt x="64" y="0"/>
                    <a:pt x="50" y="14"/>
                  </a:cubicBezTo>
                  <a:cubicBezTo>
                    <a:pt x="14" y="50"/>
                    <a:pt x="14" y="50"/>
                    <a:pt x="14" y="50"/>
                  </a:cubicBezTo>
                  <a:cubicBezTo>
                    <a:pt x="0" y="64"/>
                    <a:pt x="0" y="86"/>
                    <a:pt x="14" y="100"/>
                  </a:cubicBezTo>
                  <a:cubicBezTo>
                    <a:pt x="28" y="113"/>
                    <a:pt x="50" y="113"/>
                    <a:pt x="64" y="100"/>
                  </a:cubicBezTo>
                  <a:cubicBezTo>
                    <a:pt x="100" y="63"/>
                    <a:pt x="100" y="63"/>
                    <a:pt x="100" y="63"/>
                  </a:cubicBezTo>
                  <a:cubicBezTo>
                    <a:pt x="102" y="61"/>
                    <a:pt x="103" y="59"/>
                    <a:pt x="105" y="57"/>
                  </a:cubicBezTo>
                  <a:cubicBezTo>
                    <a:pt x="104" y="56"/>
                    <a:pt x="104" y="56"/>
                    <a:pt x="103" y="55"/>
                  </a:cubicBezTo>
                  <a:cubicBezTo>
                    <a:pt x="103" y="53"/>
                    <a:pt x="102" y="51"/>
                    <a:pt x="10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9" name="Group 48"/>
          <p:cNvGrpSpPr/>
          <p:nvPr/>
        </p:nvGrpSpPr>
        <p:grpSpPr>
          <a:xfrm>
            <a:off x="2971053" y="2726209"/>
            <a:ext cx="294610" cy="302741"/>
            <a:chOff x="5749926" y="4154488"/>
            <a:chExt cx="449261" cy="441326"/>
          </a:xfrm>
          <a:solidFill>
            <a:schemeClr val="bg1"/>
          </a:solidFill>
        </p:grpSpPr>
        <p:sp>
          <p:nvSpPr>
            <p:cNvPr id="50" name="Freeform 49"/>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17775" name="Freeform 61"/>
          <p:cNvSpPr>
            <a:spLocks/>
          </p:cNvSpPr>
          <p:nvPr/>
        </p:nvSpPr>
        <p:spPr bwMode="auto">
          <a:xfrm>
            <a:off x="685800" y="1304925"/>
            <a:ext cx="1284288" cy="1114425"/>
          </a:xfrm>
          <a:custGeom>
            <a:avLst/>
            <a:gdLst>
              <a:gd name="T0" fmla="*/ 923428 w 114"/>
              <a:gd name="T1" fmla="*/ 923023 h 99"/>
              <a:gd name="T2" fmla="*/ 202704 w 114"/>
              <a:gd name="T3" fmla="*/ 923023 h 99"/>
              <a:gd name="T4" fmla="*/ 202704 w 114"/>
              <a:gd name="T5" fmla="*/ 191359 h 99"/>
              <a:gd name="T6" fmla="*/ 923428 w 114"/>
              <a:gd name="T7" fmla="*/ 191359 h 99"/>
              <a:gd name="T8" fmla="*/ 1283790 w 114"/>
              <a:gd name="T9" fmla="*/ 562819 h 99"/>
              <a:gd name="T10" fmla="*/ 923428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76" name="Freeform 61"/>
          <p:cNvSpPr>
            <a:spLocks/>
          </p:cNvSpPr>
          <p:nvPr/>
        </p:nvSpPr>
        <p:spPr bwMode="auto">
          <a:xfrm>
            <a:off x="685800" y="2459038"/>
            <a:ext cx="1284288" cy="1114425"/>
          </a:xfrm>
          <a:custGeom>
            <a:avLst/>
            <a:gdLst>
              <a:gd name="T0" fmla="*/ 923428 w 114"/>
              <a:gd name="T1" fmla="*/ 923023 h 99"/>
              <a:gd name="T2" fmla="*/ 202704 w 114"/>
              <a:gd name="T3" fmla="*/ 923023 h 99"/>
              <a:gd name="T4" fmla="*/ 202704 w 114"/>
              <a:gd name="T5" fmla="*/ 191359 h 99"/>
              <a:gd name="T6" fmla="*/ 923428 w 114"/>
              <a:gd name="T7" fmla="*/ 191359 h 99"/>
              <a:gd name="T8" fmla="*/ 1283790 w 114"/>
              <a:gd name="T9" fmla="*/ 562819 h 99"/>
              <a:gd name="T10" fmla="*/ 923428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77" name="Freeform 61"/>
          <p:cNvSpPr>
            <a:spLocks/>
          </p:cNvSpPr>
          <p:nvPr/>
        </p:nvSpPr>
        <p:spPr bwMode="auto">
          <a:xfrm>
            <a:off x="685800" y="3613150"/>
            <a:ext cx="1284288" cy="1114425"/>
          </a:xfrm>
          <a:custGeom>
            <a:avLst/>
            <a:gdLst>
              <a:gd name="T0" fmla="*/ 923428 w 114"/>
              <a:gd name="T1" fmla="*/ 923023 h 99"/>
              <a:gd name="T2" fmla="*/ 202704 w 114"/>
              <a:gd name="T3" fmla="*/ 923023 h 99"/>
              <a:gd name="T4" fmla="*/ 202704 w 114"/>
              <a:gd name="T5" fmla="*/ 191359 h 99"/>
              <a:gd name="T6" fmla="*/ 923428 w 114"/>
              <a:gd name="T7" fmla="*/ 191359 h 99"/>
              <a:gd name="T8" fmla="*/ 1283790 w 114"/>
              <a:gd name="T9" fmla="*/ 562819 h 99"/>
              <a:gd name="T10" fmla="*/ 923428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78" name="Freeform 61"/>
          <p:cNvSpPr>
            <a:spLocks/>
          </p:cNvSpPr>
          <p:nvPr/>
        </p:nvSpPr>
        <p:spPr bwMode="auto">
          <a:xfrm flipH="1">
            <a:off x="7010400" y="1304925"/>
            <a:ext cx="1254125" cy="1114425"/>
          </a:xfrm>
          <a:custGeom>
            <a:avLst/>
            <a:gdLst>
              <a:gd name="T0" fmla="*/ 902516 w 114"/>
              <a:gd name="T1" fmla="*/ 923023 h 99"/>
              <a:gd name="T2" fmla="*/ 198113 w 114"/>
              <a:gd name="T3" fmla="*/ 923023 h 99"/>
              <a:gd name="T4" fmla="*/ 198113 w 114"/>
              <a:gd name="T5" fmla="*/ 191359 h 99"/>
              <a:gd name="T6" fmla="*/ 902516 w 114"/>
              <a:gd name="T7" fmla="*/ 191359 h 99"/>
              <a:gd name="T8" fmla="*/ 1254717 w 114"/>
              <a:gd name="T9" fmla="*/ 562819 h 99"/>
              <a:gd name="T10" fmla="*/ 902516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79" name="Freeform 61"/>
          <p:cNvSpPr>
            <a:spLocks/>
          </p:cNvSpPr>
          <p:nvPr/>
        </p:nvSpPr>
        <p:spPr bwMode="auto">
          <a:xfrm flipH="1">
            <a:off x="7010400" y="2459038"/>
            <a:ext cx="1254125" cy="1114425"/>
          </a:xfrm>
          <a:custGeom>
            <a:avLst/>
            <a:gdLst>
              <a:gd name="T0" fmla="*/ 902516 w 114"/>
              <a:gd name="T1" fmla="*/ 923023 h 99"/>
              <a:gd name="T2" fmla="*/ 198113 w 114"/>
              <a:gd name="T3" fmla="*/ 923023 h 99"/>
              <a:gd name="T4" fmla="*/ 198113 w 114"/>
              <a:gd name="T5" fmla="*/ 191359 h 99"/>
              <a:gd name="T6" fmla="*/ 902516 w 114"/>
              <a:gd name="T7" fmla="*/ 191359 h 99"/>
              <a:gd name="T8" fmla="*/ 1254717 w 114"/>
              <a:gd name="T9" fmla="*/ 562819 h 99"/>
              <a:gd name="T10" fmla="*/ 902516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7780" name="Freeform 61"/>
          <p:cNvSpPr>
            <a:spLocks/>
          </p:cNvSpPr>
          <p:nvPr/>
        </p:nvSpPr>
        <p:spPr bwMode="auto">
          <a:xfrm flipH="1">
            <a:off x="7010400" y="3613150"/>
            <a:ext cx="1254125" cy="1114425"/>
          </a:xfrm>
          <a:custGeom>
            <a:avLst/>
            <a:gdLst>
              <a:gd name="T0" fmla="*/ 902516 w 114"/>
              <a:gd name="T1" fmla="*/ 923023 h 99"/>
              <a:gd name="T2" fmla="*/ 198113 w 114"/>
              <a:gd name="T3" fmla="*/ 923023 h 99"/>
              <a:gd name="T4" fmla="*/ 198113 w 114"/>
              <a:gd name="T5" fmla="*/ 191359 h 99"/>
              <a:gd name="T6" fmla="*/ 902516 w 114"/>
              <a:gd name="T7" fmla="*/ 191359 h 99"/>
              <a:gd name="T8" fmla="*/ 1254717 w 114"/>
              <a:gd name="T9" fmla="*/ 562819 h 99"/>
              <a:gd name="T10" fmla="*/ 902516 w 114"/>
              <a:gd name="T11" fmla="*/ 923023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4" h="99">
                <a:moveTo>
                  <a:pt x="82" y="82"/>
                </a:moveTo>
                <a:cubicBezTo>
                  <a:pt x="64" y="99"/>
                  <a:pt x="36" y="99"/>
                  <a:pt x="18" y="82"/>
                </a:cubicBezTo>
                <a:cubicBezTo>
                  <a:pt x="0" y="64"/>
                  <a:pt x="0" y="35"/>
                  <a:pt x="18" y="17"/>
                </a:cubicBezTo>
                <a:cubicBezTo>
                  <a:pt x="36" y="0"/>
                  <a:pt x="64" y="0"/>
                  <a:pt x="82" y="17"/>
                </a:cubicBezTo>
                <a:cubicBezTo>
                  <a:pt x="114" y="50"/>
                  <a:pt x="114" y="50"/>
                  <a:pt x="114" y="50"/>
                </a:cubicBezTo>
                <a:lnTo>
                  <a:pt x="82" y="82"/>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61" name="Diagram 60"/>
          <p:cNvGraphicFramePr/>
          <p:nvPr/>
        </p:nvGraphicFramePr>
        <p:xfrm>
          <a:off x="838200" y="1464124"/>
          <a:ext cx="802826" cy="80282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62" name="Diagram 61"/>
          <p:cNvGraphicFramePr/>
          <p:nvPr/>
        </p:nvGraphicFramePr>
        <p:xfrm>
          <a:off x="838200" y="2607124"/>
          <a:ext cx="802826" cy="80282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63" name="Diagram 62"/>
          <p:cNvGraphicFramePr/>
          <p:nvPr/>
        </p:nvGraphicFramePr>
        <p:xfrm>
          <a:off x="838200" y="3750124"/>
          <a:ext cx="802826" cy="80282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64" name="Diagram 63"/>
          <p:cNvGraphicFramePr/>
          <p:nvPr/>
        </p:nvGraphicFramePr>
        <p:xfrm>
          <a:off x="7315200" y="1464124"/>
          <a:ext cx="802826" cy="802826"/>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65" name="Diagram 64"/>
          <p:cNvGraphicFramePr/>
          <p:nvPr/>
        </p:nvGraphicFramePr>
        <p:xfrm>
          <a:off x="7315200" y="2607124"/>
          <a:ext cx="802826" cy="802826"/>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66" name="Diagram 65"/>
          <p:cNvGraphicFramePr/>
          <p:nvPr/>
        </p:nvGraphicFramePr>
        <p:xfrm>
          <a:off x="7315200" y="3750124"/>
          <a:ext cx="802826" cy="802826"/>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117787" name="TextBox 6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8" name="TextBox 6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8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Freeform 20"/>
          <p:cNvSpPr>
            <a:spLocks/>
          </p:cNvSpPr>
          <p:nvPr/>
        </p:nvSpPr>
        <p:spPr bwMode="auto">
          <a:xfrm>
            <a:off x="6705600" y="1328738"/>
            <a:ext cx="1573213" cy="2986087"/>
          </a:xfrm>
          <a:custGeom>
            <a:avLst/>
            <a:gdLst>
              <a:gd name="T0" fmla="*/ 1323006 w 189"/>
              <a:gd name="T1" fmla="*/ 0 h 360"/>
              <a:gd name="T2" fmla="*/ 249624 w 189"/>
              <a:gd name="T3" fmla="*/ 0 h 360"/>
              <a:gd name="T4" fmla="*/ 0 w 189"/>
              <a:gd name="T5" fmla="*/ 273668 h 360"/>
              <a:gd name="T6" fmla="*/ 0 w 189"/>
              <a:gd name="T7" fmla="*/ 2711796 h 360"/>
              <a:gd name="T8" fmla="*/ 249624 w 189"/>
              <a:gd name="T9" fmla="*/ 2985464 h 360"/>
              <a:gd name="T10" fmla="*/ 1323006 w 189"/>
              <a:gd name="T11" fmla="*/ 2985464 h 360"/>
              <a:gd name="T12" fmla="*/ 1572630 w 189"/>
              <a:gd name="T13" fmla="*/ 2711796 h 360"/>
              <a:gd name="T14" fmla="*/ 1572630 w 189"/>
              <a:gd name="T15" fmla="*/ 273668 h 360"/>
              <a:gd name="T16" fmla="*/ 1323006 w 189"/>
              <a:gd name="T17" fmla="*/ 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25"/>
          <p:cNvSpPr>
            <a:spLocks noEditPoints="1"/>
          </p:cNvSpPr>
          <p:nvPr/>
        </p:nvSpPr>
        <p:spPr bwMode="auto">
          <a:xfrm>
            <a:off x="6705600" y="1320800"/>
            <a:ext cx="1573213" cy="2994025"/>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 name="T18" fmla="*/ 179 w 189"/>
              <a:gd name="T19" fmla="*/ 310 h 360"/>
              <a:gd name="T20" fmla="*/ 10 w 189"/>
              <a:gd name="T21" fmla="*/ 310 h 360"/>
              <a:gd name="T22" fmla="*/ 10 w 189"/>
              <a:gd name="T23" fmla="*/ 61 h 360"/>
              <a:gd name="T24" fmla="*/ 179 w 189"/>
              <a:gd name="T25" fmla="*/ 61 h 360"/>
              <a:gd name="T26" fmla="*/ 179 w 189"/>
              <a:gd name="T27" fmla="*/ 31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moveTo>
                  <a:pt x="179" y="310"/>
                </a:moveTo>
                <a:cubicBezTo>
                  <a:pt x="10" y="310"/>
                  <a:pt x="10" y="310"/>
                  <a:pt x="10" y="310"/>
                </a:cubicBezTo>
                <a:cubicBezTo>
                  <a:pt x="10" y="61"/>
                  <a:pt x="10" y="61"/>
                  <a:pt x="10" y="61"/>
                </a:cubicBezTo>
                <a:cubicBezTo>
                  <a:pt x="179" y="61"/>
                  <a:pt x="179" y="61"/>
                  <a:pt x="179" y="61"/>
                </a:cubicBezTo>
                <a:lnTo>
                  <a:pt x="179" y="310"/>
                </a:lnTo>
                <a:close/>
              </a:path>
            </a:pathLst>
          </a:custGeom>
          <a:solidFill>
            <a:schemeClr val="bg1">
              <a:lumMod val="85000"/>
            </a:schemeClr>
          </a:solidFill>
          <a:ln>
            <a:noFill/>
          </a:ln>
        </p:spPr>
        <p:txBody>
          <a:bodyPr/>
          <a:lstStyle/>
          <a:p>
            <a:pPr fontAlgn="auto">
              <a:spcBef>
                <a:spcPts val="0"/>
              </a:spcBef>
              <a:spcAft>
                <a:spcPts val="0"/>
              </a:spcAft>
              <a:defRPr/>
            </a:pPr>
            <a:endParaRPr lang="en-US">
              <a:latin typeface="+mn-lt"/>
              <a:cs typeface="+mn-cs"/>
            </a:endParaRPr>
          </a:p>
        </p:txBody>
      </p:sp>
      <p:sp>
        <p:nvSpPr>
          <p:cNvPr id="118788" name="Freeform 20"/>
          <p:cNvSpPr>
            <a:spLocks/>
          </p:cNvSpPr>
          <p:nvPr/>
        </p:nvSpPr>
        <p:spPr bwMode="auto">
          <a:xfrm>
            <a:off x="4970463" y="981075"/>
            <a:ext cx="1887537" cy="3584575"/>
          </a:xfrm>
          <a:custGeom>
            <a:avLst/>
            <a:gdLst>
              <a:gd name="T0" fmla="*/ 1588238 w 189"/>
              <a:gd name="T1" fmla="*/ 0 h 360"/>
              <a:gd name="T2" fmla="*/ 299668 w 189"/>
              <a:gd name="T3" fmla="*/ 0 h 360"/>
              <a:gd name="T4" fmla="*/ 0 w 189"/>
              <a:gd name="T5" fmla="*/ 328532 h 360"/>
              <a:gd name="T6" fmla="*/ 0 w 189"/>
              <a:gd name="T7" fmla="*/ 3255450 h 360"/>
              <a:gd name="T8" fmla="*/ 299668 w 189"/>
              <a:gd name="T9" fmla="*/ 3583982 h 360"/>
              <a:gd name="T10" fmla="*/ 1588238 w 189"/>
              <a:gd name="T11" fmla="*/ 3583982 h 360"/>
              <a:gd name="T12" fmla="*/ 1887906 w 189"/>
              <a:gd name="T13" fmla="*/ 3255450 h 360"/>
              <a:gd name="T14" fmla="*/ 1887906 w 189"/>
              <a:gd name="T15" fmla="*/ 328532 h 360"/>
              <a:gd name="T16" fmla="*/ 1588238 w 189"/>
              <a:gd name="T17" fmla="*/ 0 h 3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Freeform 25"/>
          <p:cNvSpPr>
            <a:spLocks noEditPoints="1"/>
          </p:cNvSpPr>
          <p:nvPr/>
        </p:nvSpPr>
        <p:spPr bwMode="auto">
          <a:xfrm>
            <a:off x="4970463" y="971550"/>
            <a:ext cx="1887537" cy="3594100"/>
          </a:xfrm>
          <a:custGeom>
            <a:avLst/>
            <a:gdLst>
              <a:gd name="T0" fmla="*/ 159 w 189"/>
              <a:gd name="T1" fmla="*/ 0 h 360"/>
              <a:gd name="T2" fmla="*/ 30 w 189"/>
              <a:gd name="T3" fmla="*/ 0 h 360"/>
              <a:gd name="T4" fmla="*/ 0 w 189"/>
              <a:gd name="T5" fmla="*/ 33 h 360"/>
              <a:gd name="T6" fmla="*/ 0 w 189"/>
              <a:gd name="T7" fmla="*/ 327 h 360"/>
              <a:gd name="T8" fmla="*/ 30 w 189"/>
              <a:gd name="T9" fmla="*/ 360 h 360"/>
              <a:gd name="T10" fmla="*/ 159 w 189"/>
              <a:gd name="T11" fmla="*/ 360 h 360"/>
              <a:gd name="T12" fmla="*/ 189 w 189"/>
              <a:gd name="T13" fmla="*/ 327 h 360"/>
              <a:gd name="T14" fmla="*/ 189 w 189"/>
              <a:gd name="T15" fmla="*/ 33 h 360"/>
              <a:gd name="T16" fmla="*/ 159 w 189"/>
              <a:gd name="T17" fmla="*/ 0 h 360"/>
              <a:gd name="T18" fmla="*/ 179 w 189"/>
              <a:gd name="T19" fmla="*/ 310 h 360"/>
              <a:gd name="T20" fmla="*/ 10 w 189"/>
              <a:gd name="T21" fmla="*/ 310 h 360"/>
              <a:gd name="T22" fmla="*/ 10 w 189"/>
              <a:gd name="T23" fmla="*/ 61 h 360"/>
              <a:gd name="T24" fmla="*/ 179 w 189"/>
              <a:gd name="T25" fmla="*/ 61 h 360"/>
              <a:gd name="T26" fmla="*/ 179 w 189"/>
              <a:gd name="T27" fmla="*/ 31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9" h="360">
                <a:moveTo>
                  <a:pt x="159" y="0"/>
                </a:moveTo>
                <a:cubicBezTo>
                  <a:pt x="30" y="0"/>
                  <a:pt x="30" y="0"/>
                  <a:pt x="30" y="0"/>
                </a:cubicBezTo>
                <a:cubicBezTo>
                  <a:pt x="13" y="0"/>
                  <a:pt x="0" y="15"/>
                  <a:pt x="0" y="33"/>
                </a:cubicBezTo>
                <a:cubicBezTo>
                  <a:pt x="0" y="327"/>
                  <a:pt x="0" y="327"/>
                  <a:pt x="0" y="327"/>
                </a:cubicBezTo>
                <a:cubicBezTo>
                  <a:pt x="0" y="345"/>
                  <a:pt x="13" y="360"/>
                  <a:pt x="30" y="360"/>
                </a:cubicBezTo>
                <a:cubicBezTo>
                  <a:pt x="159" y="360"/>
                  <a:pt x="159" y="360"/>
                  <a:pt x="159" y="360"/>
                </a:cubicBezTo>
                <a:cubicBezTo>
                  <a:pt x="176" y="360"/>
                  <a:pt x="189" y="345"/>
                  <a:pt x="189" y="327"/>
                </a:cubicBezTo>
                <a:cubicBezTo>
                  <a:pt x="189" y="33"/>
                  <a:pt x="189" y="33"/>
                  <a:pt x="189" y="33"/>
                </a:cubicBezTo>
                <a:cubicBezTo>
                  <a:pt x="189" y="15"/>
                  <a:pt x="176" y="0"/>
                  <a:pt x="159" y="0"/>
                </a:cubicBezTo>
                <a:close/>
                <a:moveTo>
                  <a:pt x="179" y="310"/>
                </a:moveTo>
                <a:cubicBezTo>
                  <a:pt x="10" y="310"/>
                  <a:pt x="10" y="310"/>
                  <a:pt x="10" y="310"/>
                </a:cubicBezTo>
                <a:cubicBezTo>
                  <a:pt x="10" y="61"/>
                  <a:pt x="10" y="61"/>
                  <a:pt x="10" y="61"/>
                </a:cubicBezTo>
                <a:cubicBezTo>
                  <a:pt x="179" y="61"/>
                  <a:pt x="179" y="61"/>
                  <a:pt x="179" y="61"/>
                </a:cubicBezTo>
                <a:lnTo>
                  <a:pt x="179" y="310"/>
                </a:lnTo>
                <a:close/>
              </a:path>
            </a:pathLst>
          </a:custGeom>
          <a:solidFill>
            <a:schemeClr val="bg1">
              <a:lumMod val="95000"/>
            </a:schemeClr>
          </a:solidFill>
          <a:ln>
            <a:noFill/>
          </a:ln>
        </p:spPr>
        <p:txBody>
          <a:bodyPr/>
          <a:lstStyle/>
          <a:p>
            <a:pPr fontAlgn="auto">
              <a:spcBef>
                <a:spcPts val="0"/>
              </a:spcBef>
              <a:spcAft>
                <a:spcPts val="0"/>
              </a:spcAft>
              <a:defRPr/>
            </a:pPr>
            <a:endParaRPr lang="en-US">
              <a:latin typeface="+mn-lt"/>
              <a:cs typeface="+mn-cs"/>
            </a:endParaRPr>
          </a:p>
        </p:txBody>
      </p:sp>
      <p:sp>
        <p:nvSpPr>
          <p:cNvPr id="28" name="Freeform 26"/>
          <p:cNvSpPr>
            <a:spLocks/>
          </p:cNvSpPr>
          <p:nvPr/>
        </p:nvSpPr>
        <p:spPr bwMode="auto">
          <a:xfrm>
            <a:off x="7288213" y="1570038"/>
            <a:ext cx="407987" cy="41275"/>
          </a:xfrm>
          <a:custGeom>
            <a:avLst/>
            <a:gdLst>
              <a:gd name="T0" fmla="*/ 49 w 49"/>
              <a:gd name="T1" fmla="*/ 2 h 5"/>
              <a:gd name="T2" fmla="*/ 45 w 49"/>
              <a:gd name="T3" fmla="*/ 5 h 5"/>
              <a:gd name="T4" fmla="*/ 4 w 49"/>
              <a:gd name="T5" fmla="*/ 5 h 5"/>
              <a:gd name="T6" fmla="*/ 0 w 49"/>
              <a:gd name="T7" fmla="*/ 2 h 5"/>
              <a:gd name="T8" fmla="*/ 0 w 49"/>
              <a:gd name="T9" fmla="*/ 2 h 5"/>
              <a:gd name="T10" fmla="*/ 4 w 49"/>
              <a:gd name="T11" fmla="*/ 0 h 5"/>
              <a:gd name="T12" fmla="*/ 45 w 49"/>
              <a:gd name="T13" fmla="*/ 0 h 5"/>
              <a:gd name="T14" fmla="*/ 49 w 49"/>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
                <a:moveTo>
                  <a:pt x="49" y="2"/>
                </a:moveTo>
                <a:cubicBezTo>
                  <a:pt x="49" y="4"/>
                  <a:pt x="47" y="5"/>
                  <a:pt x="45" y="5"/>
                </a:cubicBezTo>
                <a:cubicBezTo>
                  <a:pt x="4" y="5"/>
                  <a:pt x="4" y="5"/>
                  <a:pt x="4" y="5"/>
                </a:cubicBezTo>
                <a:cubicBezTo>
                  <a:pt x="2" y="5"/>
                  <a:pt x="0" y="4"/>
                  <a:pt x="0" y="2"/>
                </a:cubicBezTo>
                <a:cubicBezTo>
                  <a:pt x="0" y="2"/>
                  <a:pt x="0" y="2"/>
                  <a:pt x="0" y="2"/>
                </a:cubicBezTo>
                <a:cubicBezTo>
                  <a:pt x="0" y="1"/>
                  <a:pt x="2" y="0"/>
                  <a:pt x="4" y="0"/>
                </a:cubicBezTo>
                <a:cubicBezTo>
                  <a:pt x="45" y="0"/>
                  <a:pt x="45" y="0"/>
                  <a:pt x="45" y="0"/>
                </a:cubicBezTo>
                <a:cubicBezTo>
                  <a:pt x="47" y="0"/>
                  <a:pt x="49" y="1"/>
                  <a:pt x="49" y="2"/>
                </a:cubicBezTo>
                <a:close/>
              </a:path>
            </a:pathLst>
          </a:custGeom>
          <a:solidFill>
            <a:schemeClr val="tx1">
              <a:lumMod val="65000"/>
              <a:lumOff val="3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29" name="Oval 28"/>
          <p:cNvSpPr/>
          <p:nvPr/>
        </p:nvSpPr>
        <p:spPr>
          <a:xfrm>
            <a:off x="7358063" y="3971925"/>
            <a:ext cx="268287" cy="268288"/>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3" name="Freeform 26"/>
          <p:cNvSpPr>
            <a:spLocks/>
          </p:cNvSpPr>
          <p:nvPr/>
        </p:nvSpPr>
        <p:spPr bwMode="auto">
          <a:xfrm>
            <a:off x="5668963" y="1270000"/>
            <a:ext cx="490537" cy="49213"/>
          </a:xfrm>
          <a:custGeom>
            <a:avLst/>
            <a:gdLst>
              <a:gd name="T0" fmla="*/ 49 w 49"/>
              <a:gd name="T1" fmla="*/ 2 h 5"/>
              <a:gd name="T2" fmla="*/ 45 w 49"/>
              <a:gd name="T3" fmla="*/ 5 h 5"/>
              <a:gd name="T4" fmla="*/ 4 w 49"/>
              <a:gd name="T5" fmla="*/ 5 h 5"/>
              <a:gd name="T6" fmla="*/ 0 w 49"/>
              <a:gd name="T7" fmla="*/ 2 h 5"/>
              <a:gd name="T8" fmla="*/ 0 w 49"/>
              <a:gd name="T9" fmla="*/ 2 h 5"/>
              <a:gd name="T10" fmla="*/ 4 w 49"/>
              <a:gd name="T11" fmla="*/ 0 h 5"/>
              <a:gd name="T12" fmla="*/ 45 w 49"/>
              <a:gd name="T13" fmla="*/ 0 h 5"/>
              <a:gd name="T14" fmla="*/ 49 w 49"/>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
                <a:moveTo>
                  <a:pt x="49" y="2"/>
                </a:moveTo>
                <a:cubicBezTo>
                  <a:pt x="49" y="4"/>
                  <a:pt x="47" y="5"/>
                  <a:pt x="45" y="5"/>
                </a:cubicBezTo>
                <a:cubicBezTo>
                  <a:pt x="4" y="5"/>
                  <a:pt x="4" y="5"/>
                  <a:pt x="4" y="5"/>
                </a:cubicBezTo>
                <a:cubicBezTo>
                  <a:pt x="2" y="5"/>
                  <a:pt x="0" y="4"/>
                  <a:pt x="0" y="2"/>
                </a:cubicBezTo>
                <a:cubicBezTo>
                  <a:pt x="0" y="2"/>
                  <a:pt x="0" y="2"/>
                  <a:pt x="0" y="2"/>
                </a:cubicBezTo>
                <a:cubicBezTo>
                  <a:pt x="0" y="1"/>
                  <a:pt x="2" y="0"/>
                  <a:pt x="4" y="0"/>
                </a:cubicBezTo>
                <a:cubicBezTo>
                  <a:pt x="45" y="0"/>
                  <a:pt x="45" y="0"/>
                  <a:pt x="45" y="0"/>
                </a:cubicBezTo>
                <a:cubicBezTo>
                  <a:pt x="47" y="0"/>
                  <a:pt x="49" y="1"/>
                  <a:pt x="49" y="2"/>
                </a:cubicBezTo>
                <a:close/>
              </a:path>
            </a:pathLst>
          </a:custGeom>
          <a:solidFill>
            <a:schemeClr val="tx1">
              <a:lumMod val="65000"/>
              <a:lumOff val="3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5" name="Oval 14"/>
          <p:cNvSpPr/>
          <p:nvPr/>
        </p:nvSpPr>
        <p:spPr>
          <a:xfrm>
            <a:off x="5753100" y="4152900"/>
            <a:ext cx="322263" cy="322263"/>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16" name="Group 15"/>
          <p:cNvGrpSpPr/>
          <p:nvPr/>
        </p:nvGrpSpPr>
        <p:grpSpPr>
          <a:xfrm>
            <a:off x="5309450" y="2038350"/>
            <a:ext cx="1209195" cy="1082851"/>
            <a:chOff x="8386763" y="4811713"/>
            <a:chExt cx="531812" cy="476250"/>
          </a:xfrm>
          <a:solidFill>
            <a:schemeClr val="bg1"/>
          </a:solidFill>
        </p:grpSpPr>
        <p:sp>
          <p:nvSpPr>
            <p:cNvPr id="17" name="Oval 16"/>
            <p:cNvSpPr>
              <a:spLocks noChangeArrowheads="1"/>
            </p:cNvSpPr>
            <p:nvPr/>
          </p:nvSpPr>
          <p:spPr bwMode="auto">
            <a:xfrm>
              <a:off x="8431213" y="4886326"/>
              <a:ext cx="71437" cy="74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5" name="TextBox 24"/>
          <p:cNvSpPr txBox="1"/>
          <p:nvPr/>
        </p:nvSpPr>
        <p:spPr>
          <a:xfrm>
            <a:off x="5241925" y="3297238"/>
            <a:ext cx="1344613" cy="646112"/>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SAMPLE CONTENT</a:t>
            </a:r>
          </a:p>
        </p:txBody>
      </p:sp>
      <p:grpSp>
        <p:nvGrpSpPr>
          <p:cNvPr id="31" name="Group 30"/>
          <p:cNvGrpSpPr/>
          <p:nvPr/>
        </p:nvGrpSpPr>
        <p:grpSpPr>
          <a:xfrm>
            <a:off x="7025502" y="2223268"/>
            <a:ext cx="850235" cy="1206905"/>
            <a:chOff x="4959350" y="4113213"/>
            <a:chExt cx="374650" cy="531812"/>
          </a:xfrm>
          <a:solidFill>
            <a:schemeClr val="bg1"/>
          </a:solidFill>
        </p:grpSpPr>
        <p:sp>
          <p:nvSpPr>
            <p:cNvPr id="32" name="Oval 31"/>
            <p:cNvSpPr>
              <a:spLocks noChangeArrowheads="1"/>
            </p:cNvSpPr>
            <p:nvPr/>
          </p:nvSpPr>
          <p:spPr bwMode="auto">
            <a:xfrm>
              <a:off x="5113338" y="4267200"/>
              <a:ext cx="66675" cy="7143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5072063" y="4341813"/>
              <a:ext cx="149225" cy="303212"/>
            </a:xfrm>
            <a:custGeom>
              <a:avLst/>
              <a:gdLst>
                <a:gd name="T0" fmla="*/ 40 w 40"/>
                <a:gd name="T1" fmla="*/ 13 h 81"/>
                <a:gd name="T2" fmla="*/ 40 w 40"/>
                <a:gd name="T3" fmla="*/ 12 h 81"/>
                <a:gd name="T4" fmla="*/ 28 w 40"/>
                <a:gd name="T5" fmla="*/ 0 h 81"/>
                <a:gd name="T6" fmla="*/ 28 w 40"/>
                <a:gd name="T7" fmla="*/ 0 h 81"/>
                <a:gd name="T8" fmla="*/ 28 w 40"/>
                <a:gd name="T9" fmla="*/ 0 h 81"/>
                <a:gd name="T10" fmla="*/ 26 w 40"/>
                <a:gd name="T11" fmla="*/ 0 h 81"/>
                <a:gd name="T12" fmla="*/ 22 w 40"/>
                <a:gd name="T13" fmla="*/ 0 h 81"/>
                <a:gd name="T14" fmla="*/ 21 w 40"/>
                <a:gd name="T15" fmla="*/ 4 h 81"/>
                <a:gd name="T16" fmla="*/ 23 w 40"/>
                <a:gd name="T17" fmla="*/ 17 h 81"/>
                <a:gd name="T18" fmla="*/ 20 w 40"/>
                <a:gd name="T19" fmla="*/ 21 h 81"/>
                <a:gd name="T20" fmla="*/ 18 w 40"/>
                <a:gd name="T21" fmla="*/ 17 h 81"/>
                <a:gd name="T22" fmla="*/ 19 w 40"/>
                <a:gd name="T23" fmla="*/ 4 h 81"/>
                <a:gd name="T24" fmla="*/ 18 w 40"/>
                <a:gd name="T25" fmla="*/ 0 h 81"/>
                <a:gd name="T26" fmla="*/ 14 w 40"/>
                <a:gd name="T27" fmla="*/ 0 h 81"/>
                <a:gd name="T28" fmla="*/ 12 w 40"/>
                <a:gd name="T29" fmla="*/ 0 h 81"/>
                <a:gd name="T30" fmla="*/ 12 w 40"/>
                <a:gd name="T31" fmla="*/ 0 h 81"/>
                <a:gd name="T32" fmla="*/ 12 w 40"/>
                <a:gd name="T33" fmla="*/ 0 h 81"/>
                <a:gd name="T34" fmla="*/ 0 w 40"/>
                <a:gd name="T35" fmla="*/ 12 h 81"/>
                <a:gd name="T36" fmla="*/ 0 w 40"/>
                <a:gd name="T37" fmla="*/ 13 h 81"/>
                <a:gd name="T38" fmla="*/ 0 w 40"/>
                <a:gd name="T39" fmla="*/ 14 h 81"/>
                <a:gd name="T40" fmla="*/ 0 w 40"/>
                <a:gd name="T41" fmla="*/ 39 h 81"/>
                <a:gd name="T42" fmla="*/ 4 w 40"/>
                <a:gd name="T43" fmla="*/ 43 h 81"/>
                <a:gd name="T44" fmla="*/ 8 w 40"/>
                <a:gd name="T45" fmla="*/ 39 h 81"/>
                <a:gd name="T46" fmla="*/ 8 w 40"/>
                <a:gd name="T47" fmla="*/ 15 h 81"/>
                <a:gd name="T48" fmla="*/ 9 w 40"/>
                <a:gd name="T49" fmla="*/ 15 h 81"/>
                <a:gd name="T50" fmla="*/ 9 w 40"/>
                <a:gd name="T51" fmla="*/ 39 h 81"/>
                <a:gd name="T52" fmla="*/ 9 w 40"/>
                <a:gd name="T53" fmla="*/ 39 h 81"/>
                <a:gd name="T54" fmla="*/ 9 w 40"/>
                <a:gd name="T55" fmla="*/ 76 h 81"/>
                <a:gd name="T56" fmla="*/ 14 w 40"/>
                <a:gd name="T57" fmla="*/ 81 h 81"/>
                <a:gd name="T58" fmla="*/ 14 w 40"/>
                <a:gd name="T59" fmla="*/ 81 h 81"/>
                <a:gd name="T60" fmla="*/ 14 w 40"/>
                <a:gd name="T61" fmla="*/ 81 h 81"/>
                <a:gd name="T62" fmla="*/ 19 w 40"/>
                <a:gd name="T63" fmla="*/ 76 h 81"/>
                <a:gd name="T64" fmla="*/ 19 w 40"/>
                <a:gd name="T65" fmla="*/ 44 h 81"/>
                <a:gd name="T66" fmla="*/ 21 w 40"/>
                <a:gd name="T67" fmla="*/ 44 h 81"/>
                <a:gd name="T68" fmla="*/ 21 w 40"/>
                <a:gd name="T69" fmla="*/ 76 h 81"/>
                <a:gd name="T70" fmla="*/ 26 w 40"/>
                <a:gd name="T71" fmla="*/ 81 h 81"/>
                <a:gd name="T72" fmla="*/ 26 w 40"/>
                <a:gd name="T73" fmla="*/ 81 h 81"/>
                <a:gd name="T74" fmla="*/ 26 w 40"/>
                <a:gd name="T75" fmla="*/ 81 h 81"/>
                <a:gd name="T76" fmla="*/ 31 w 40"/>
                <a:gd name="T77" fmla="*/ 76 h 81"/>
                <a:gd name="T78" fmla="*/ 31 w 40"/>
                <a:gd name="T79" fmla="*/ 37 h 81"/>
                <a:gd name="T80" fmla="*/ 31 w 40"/>
                <a:gd name="T81" fmla="*/ 39 h 81"/>
                <a:gd name="T82" fmla="*/ 31 w 40"/>
                <a:gd name="T83" fmla="*/ 15 h 81"/>
                <a:gd name="T84" fmla="*/ 32 w 40"/>
                <a:gd name="T85" fmla="*/ 15 h 81"/>
                <a:gd name="T86" fmla="*/ 32 w 40"/>
                <a:gd name="T87" fmla="*/ 39 h 81"/>
                <a:gd name="T88" fmla="*/ 36 w 40"/>
                <a:gd name="T89" fmla="*/ 43 h 81"/>
                <a:gd name="T90" fmla="*/ 40 w 40"/>
                <a:gd name="T91" fmla="*/ 39 h 81"/>
                <a:gd name="T92" fmla="*/ 40 w 40"/>
                <a:gd name="T93" fmla="*/ 14 h 81"/>
                <a:gd name="T94" fmla="*/ 40 w 40"/>
                <a:gd name="T95" fmla="*/ 1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81">
                  <a:moveTo>
                    <a:pt x="40" y="13"/>
                  </a:moveTo>
                  <a:cubicBezTo>
                    <a:pt x="40" y="12"/>
                    <a:pt x="40" y="12"/>
                    <a:pt x="40" y="12"/>
                  </a:cubicBezTo>
                  <a:cubicBezTo>
                    <a:pt x="40" y="6"/>
                    <a:pt x="34" y="1"/>
                    <a:pt x="28" y="0"/>
                  </a:cubicBezTo>
                  <a:cubicBezTo>
                    <a:pt x="28" y="0"/>
                    <a:pt x="28" y="0"/>
                    <a:pt x="28" y="0"/>
                  </a:cubicBezTo>
                  <a:cubicBezTo>
                    <a:pt x="28" y="0"/>
                    <a:pt x="28" y="0"/>
                    <a:pt x="28" y="0"/>
                  </a:cubicBezTo>
                  <a:cubicBezTo>
                    <a:pt x="26" y="0"/>
                    <a:pt x="26" y="0"/>
                    <a:pt x="26" y="0"/>
                  </a:cubicBezTo>
                  <a:cubicBezTo>
                    <a:pt x="22" y="0"/>
                    <a:pt x="22" y="0"/>
                    <a:pt x="22" y="0"/>
                  </a:cubicBezTo>
                  <a:cubicBezTo>
                    <a:pt x="22" y="3"/>
                    <a:pt x="22" y="4"/>
                    <a:pt x="21" y="4"/>
                  </a:cubicBezTo>
                  <a:cubicBezTo>
                    <a:pt x="21" y="4"/>
                    <a:pt x="23" y="13"/>
                    <a:pt x="23" y="17"/>
                  </a:cubicBezTo>
                  <a:cubicBezTo>
                    <a:pt x="22" y="18"/>
                    <a:pt x="22" y="21"/>
                    <a:pt x="20" y="21"/>
                  </a:cubicBezTo>
                  <a:cubicBezTo>
                    <a:pt x="19" y="21"/>
                    <a:pt x="18" y="18"/>
                    <a:pt x="18" y="17"/>
                  </a:cubicBezTo>
                  <a:cubicBezTo>
                    <a:pt x="17" y="14"/>
                    <a:pt x="19" y="4"/>
                    <a:pt x="19" y="4"/>
                  </a:cubicBezTo>
                  <a:cubicBezTo>
                    <a:pt x="18" y="3"/>
                    <a:pt x="18" y="1"/>
                    <a:pt x="18" y="0"/>
                  </a:cubicBezTo>
                  <a:cubicBezTo>
                    <a:pt x="14" y="0"/>
                    <a:pt x="14" y="0"/>
                    <a:pt x="14" y="0"/>
                  </a:cubicBezTo>
                  <a:cubicBezTo>
                    <a:pt x="12" y="0"/>
                    <a:pt x="12" y="0"/>
                    <a:pt x="12" y="0"/>
                  </a:cubicBezTo>
                  <a:cubicBezTo>
                    <a:pt x="12" y="0"/>
                    <a:pt x="12" y="0"/>
                    <a:pt x="12" y="0"/>
                  </a:cubicBezTo>
                  <a:cubicBezTo>
                    <a:pt x="12" y="0"/>
                    <a:pt x="12" y="0"/>
                    <a:pt x="12" y="0"/>
                  </a:cubicBezTo>
                  <a:cubicBezTo>
                    <a:pt x="5" y="1"/>
                    <a:pt x="0" y="6"/>
                    <a:pt x="0" y="12"/>
                  </a:cubicBezTo>
                  <a:cubicBezTo>
                    <a:pt x="0" y="13"/>
                    <a:pt x="0" y="13"/>
                    <a:pt x="0" y="13"/>
                  </a:cubicBezTo>
                  <a:cubicBezTo>
                    <a:pt x="0" y="14"/>
                    <a:pt x="0" y="14"/>
                    <a:pt x="0" y="14"/>
                  </a:cubicBezTo>
                  <a:cubicBezTo>
                    <a:pt x="0" y="39"/>
                    <a:pt x="0" y="39"/>
                    <a:pt x="0" y="39"/>
                  </a:cubicBezTo>
                  <a:cubicBezTo>
                    <a:pt x="0" y="41"/>
                    <a:pt x="2" y="43"/>
                    <a:pt x="4" y="43"/>
                  </a:cubicBezTo>
                  <a:cubicBezTo>
                    <a:pt x="6" y="43"/>
                    <a:pt x="8" y="41"/>
                    <a:pt x="8" y="39"/>
                  </a:cubicBezTo>
                  <a:cubicBezTo>
                    <a:pt x="8" y="15"/>
                    <a:pt x="8" y="15"/>
                    <a:pt x="8" y="15"/>
                  </a:cubicBezTo>
                  <a:cubicBezTo>
                    <a:pt x="9" y="15"/>
                    <a:pt x="9" y="15"/>
                    <a:pt x="9" y="15"/>
                  </a:cubicBezTo>
                  <a:cubicBezTo>
                    <a:pt x="9" y="39"/>
                    <a:pt x="9" y="39"/>
                    <a:pt x="9" y="39"/>
                  </a:cubicBezTo>
                  <a:cubicBezTo>
                    <a:pt x="9" y="39"/>
                    <a:pt x="9" y="39"/>
                    <a:pt x="9" y="39"/>
                  </a:cubicBezTo>
                  <a:cubicBezTo>
                    <a:pt x="9" y="76"/>
                    <a:pt x="9" y="76"/>
                    <a:pt x="9" y="76"/>
                  </a:cubicBezTo>
                  <a:cubicBezTo>
                    <a:pt x="9" y="79"/>
                    <a:pt x="11" y="81"/>
                    <a:pt x="14" y="81"/>
                  </a:cubicBezTo>
                  <a:cubicBezTo>
                    <a:pt x="14" y="81"/>
                    <a:pt x="14" y="81"/>
                    <a:pt x="14" y="81"/>
                  </a:cubicBezTo>
                  <a:cubicBezTo>
                    <a:pt x="14" y="81"/>
                    <a:pt x="14" y="81"/>
                    <a:pt x="14" y="81"/>
                  </a:cubicBezTo>
                  <a:cubicBezTo>
                    <a:pt x="17" y="81"/>
                    <a:pt x="19" y="79"/>
                    <a:pt x="19" y="76"/>
                  </a:cubicBezTo>
                  <a:cubicBezTo>
                    <a:pt x="19" y="44"/>
                    <a:pt x="19" y="44"/>
                    <a:pt x="19" y="44"/>
                  </a:cubicBezTo>
                  <a:cubicBezTo>
                    <a:pt x="21" y="44"/>
                    <a:pt x="21" y="44"/>
                    <a:pt x="21" y="44"/>
                  </a:cubicBezTo>
                  <a:cubicBezTo>
                    <a:pt x="21" y="76"/>
                    <a:pt x="21" y="76"/>
                    <a:pt x="21" y="76"/>
                  </a:cubicBezTo>
                  <a:cubicBezTo>
                    <a:pt x="21" y="79"/>
                    <a:pt x="23" y="81"/>
                    <a:pt x="26" y="81"/>
                  </a:cubicBezTo>
                  <a:cubicBezTo>
                    <a:pt x="26" y="81"/>
                    <a:pt x="26" y="81"/>
                    <a:pt x="26" y="81"/>
                  </a:cubicBezTo>
                  <a:cubicBezTo>
                    <a:pt x="26" y="81"/>
                    <a:pt x="26" y="81"/>
                    <a:pt x="26" y="81"/>
                  </a:cubicBezTo>
                  <a:cubicBezTo>
                    <a:pt x="29" y="81"/>
                    <a:pt x="31" y="79"/>
                    <a:pt x="31" y="76"/>
                  </a:cubicBezTo>
                  <a:cubicBezTo>
                    <a:pt x="31" y="37"/>
                    <a:pt x="31" y="37"/>
                    <a:pt x="31" y="37"/>
                  </a:cubicBezTo>
                  <a:cubicBezTo>
                    <a:pt x="31" y="39"/>
                    <a:pt x="31" y="39"/>
                    <a:pt x="31" y="39"/>
                  </a:cubicBezTo>
                  <a:cubicBezTo>
                    <a:pt x="31" y="15"/>
                    <a:pt x="31" y="15"/>
                    <a:pt x="31" y="15"/>
                  </a:cubicBezTo>
                  <a:cubicBezTo>
                    <a:pt x="32" y="15"/>
                    <a:pt x="32" y="15"/>
                    <a:pt x="32" y="15"/>
                  </a:cubicBezTo>
                  <a:cubicBezTo>
                    <a:pt x="32" y="39"/>
                    <a:pt x="32" y="39"/>
                    <a:pt x="32" y="39"/>
                  </a:cubicBezTo>
                  <a:cubicBezTo>
                    <a:pt x="32" y="41"/>
                    <a:pt x="34" y="43"/>
                    <a:pt x="36" y="43"/>
                  </a:cubicBezTo>
                  <a:cubicBezTo>
                    <a:pt x="38" y="43"/>
                    <a:pt x="40" y="41"/>
                    <a:pt x="40" y="39"/>
                  </a:cubicBezTo>
                  <a:cubicBezTo>
                    <a:pt x="40" y="14"/>
                    <a:pt x="40" y="14"/>
                    <a:pt x="40" y="14"/>
                  </a:cubicBezTo>
                  <a:cubicBezTo>
                    <a:pt x="40" y="14"/>
                    <a:pt x="40" y="14"/>
                    <a:pt x="4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4959350" y="4113213"/>
              <a:ext cx="374650" cy="352425"/>
            </a:xfrm>
            <a:custGeom>
              <a:avLst/>
              <a:gdLst>
                <a:gd name="T0" fmla="*/ 100 w 100"/>
                <a:gd name="T1" fmla="*/ 51 h 94"/>
                <a:gd name="T2" fmla="*/ 50 w 100"/>
                <a:gd name="T3" fmla="*/ 0 h 94"/>
                <a:gd name="T4" fmla="*/ 0 w 100"/>
                <a:gd name="T5" fmla="*/ 51 h 94"/>
                <a:gd name="T6" fmla="*/ 24 w 100"/>
                <a:gd name="T7" fmla="*/ 94 h 94"/>
                <a:gd name="T8" fmla="*/ 24 w 100"/>
                <a:gd name="T9" fmla="*/ 78 h 94"/>
                <a:gd name="T10" fmla="*/ 12 w 100"/>
                <a:gd name="T11" fmla="*/ 51 h 94"/>
                <a:gd name="T12" fmla="*/ 50 w 100"/>
                <a:gd name="T13" fmla="*/ 13 h 94"/>
                <a:gd name="T14" fmla="*/ 88 w 100"/>
                <a:gd name="T15" fmla="*/ 51 h 94"/>
                <a:gd name="T16" fmla="*/ 76 w 100"/>
                <a:gd name="T17" fmla="*/ 78 h 94"/>
                <a:gd name="T18" fmla="*/ 76 w 100"/>
                <a:gd name="T19" fmla="*/ 94 h 94"/>
                <a:gd name="T20" fmla="*/ 100 w 100"/>
                <a:gd name="T21" fmla="*/ 5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94">
                  <a:moveTo>
                    <a:pt x="100" y="51"/>
                  </a:moveTo>
                  <a:cubicBezTo>
                    <a:pt x="100" y="23"/>
                    <a:pt x="78" y="0"/>
                    <a:pt x="50" y="0"/>
                  </a:cubicBezTo>
                  <a:cubicBezTo>
                    <a:pt x="22" y="0"/>
                    <a:pt x="0" y="23"/>
                    <a:pt x="0" y="51"/>
                  </a:cubicBezTo>
                  <a:cubicBezTo>
                    <a:pt x="0" y="69"/>
                    <a:pt x="9" y="85"/>
                    <a:pt x="24" y="94"/>
                  </a:cubicBezTo>
                  <a:cubicBezTo>
                    <a:pt x="24" y="78"/>
                    <a:pt x="24" y="78"/>
                    <a:pt x="24" y="78"/>
                  </a:cubicBezTo>
                  <a:cubicBezTo>
                    <a:pt x="17" y="71"/>
                    <a:pt x="12" y="61"/>
                    <a:pt x="12" y="51"/>
                  </a:cubicBezTo>
                  <a:cubicBezTo>
                    <a:pt x="12" y="30"/>
                    <a:pt x="29" y="13"/>
                    <a:pt x="50" y="13"/>
                  </a:cubicBezTo>
                  <a:cubicBezTo>
                    <a:pt x="71" y="13"/>
                    <a:pt x="88" y="30"/>
                    <a:pt x="88" y="51"/>
                  </a:cubicBezTo>
                  <a:cubicBezTo>
                    <a:pt x="88" y="61"/>
                    <a:pt x="83" y="71"/>
                    <a:pt x="76" y="78"/>
                  </a:cubicBezTo>
                  <a:cubicBezTo>
                    <a:pt x="76" y="94"/>
                    <a:pt x="76" y="94"/>
                    <a:pt x="76" y="94"/>
                  </a:cubicBezTo>
                  <a:cubicBezTo>
                    <a:pt x="91" y="85"/>
                    <a:pt x="100" y="69"/>
                    <a:pt x="100"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5078413" y="4206875"/>
              <a:ext cx="52388" cy="60325"/>
            </a:xfrm>
            <a:custGeom>
              <a:avLst/>
              <a:gdLst>
                <a:gd name="T0" fmla="*/ 14 w 14"/>
                <a:gd name="T1" fmla="*/ 10 h 16"/>
                <a:gd name="T2" fmla="*/ 9 w 14"/>
                <a:gd name="T3" fmla="*/ 3 h 16"/>
                <a:gd name="T4" fmla="*/ 2 w 14"/>
                <a:gd name="T5" fmla="*/ 2 h 16"/>
                <a:gd name="T6" fmla="*/ 1 w 14"/>
                <a:gd name="T7" fmla="*/ 8 h 16"/>
                <a:gd name="T8" fmla="*/ 6 w 14"/>
                <a:gd name="T9" fmla="*/ 16 h 16"/>
                <a:gd name="T10" fmla="*/ 14 w 14"/>
                <a:gd name="T11" fmla="*/ 10 h 16"/>
              </a:gdLst>
              <a:ahLst/>
              <a:cxnLst>
                <a:cxn ang="0">
                  <a:pos x="T0" y="T1"/>
                </a:cxn>
                <a:cxn ang="0">
                  <a:pos x="T2" y="T3"/>
                </a:cxn>
                <a:cxn ang="0">
                  <a:pos x="T4" y="T5"/>
                </a:cxn>
                <a:cxn ang="0">
                  <a:pos x="T6" y="T7"/>
                </a:cxn>
                <a:cxn ang="0">
                  <a:pos x="T8" y="T9"/>
                </a:cxn>
                <a:cxn ang="0">
                  <a:pos x="T10" y="T11"/>
                </a:cxn>
              </a:cxnLst>
              <a:rect l="0" t="0" r="r" b="b"/>
              <a:pathLst>
                <a:path w="14" h="16">
                  <a:moveTo>
                    <a:pt x="14" y="10"/>
                  </a:moveTo>
                  <a:cubicBezTo>
                    <a:pt x="9" y="3"/>
                    <a:pt x="9" y="3"/>
                    <a:pt x="9" y="3"/>
                  </a:cubicBezTo>
                  <a:cubicBezTo>
                    <a:pt x="8" y="1"/>
                    <a:pt x="4" y="0"/>
                    <a:pt x="2" y="2"/>
                  </a:cubicBezTo>
                  <a:cubicBezTo>
                    <a:pt x="0" y="3"/>
                    <a:pt x="0" y="6"/>
                    <a:pt x="1" y="8"/>
                  </a:cubicBezTo>
                  <a:cubicBezTo>
                    <a:pt x="6" y="16"/>
                    <a:pt x="6" y="16"/>
                    <a:pt x="6" y="16"/>
                  </a:cubicBezTo>
                  <a:cubicBezTo>
                    <a:pt x="8" y="13"/>
                    <a:pt x="11" y="11"/>
                    <a:pt x="1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5202238" y="4286250"/>
              <a:ext cx="68263" cy="33337"/>
            </a:xfrm>
            <a:custGeom>
              <a:avLst/>
              <a:gdLst>
                <a:gd name="T0" fmla="*/ 0 w 18"/>
                <a:gd name="T1" fmla="*/ 9 h 9"/>
                <a:gd name="T2" fmla="*/ 13 w 18"/>
                <a:gd name="T3" fmla="*/ 9 h 9"/>
                <a:gd name="T4" fmla="*/ 18 w 18"/>
                <a:gd name="T5" fmla="*/ 5 h 9"/>
                <a:gd name="T6" fmla="*/ 13 w 18"/>
                <a:gd name="T7" fmla="*/ 0 h 9"/>
                <a:gd name="T8" fmla="*/ 0 w 18"/>
                <a:gd name="T9" fmla="*/ 0 h 9"/>
                <a:gd name="T10" fmla="*/ 1 w 18"/>
                <a:gd name="T11" fmla="*/ 4 h 9"/>
                <a:gd name="T12" fmla="*/ 0 w 18"/>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8" h="9">
                  <a:moveTo>
                    <a:pt x="0" y="9"/>
                  </a:moveTo>
                  <a:cubicBezTo>
                    <a:pt x="13" y="9"/>
                    <a:pt x="13" y="9"/>
                    <a:pt x="13" y="9"/>
                  </a:cubicBezTo>
                  <a:cubicBezTo>
                    <a:pt x="16" y="9"/>
                    <a:pt x="18" y="7"/>
                    <a:pt x="18" y="5"/>
                  </a:cubicBezTo>
                  <a:cubicBezTo>
                    <a:pt x="18" y="2"/>
                    <a:pt x="16" y="0"/>
                    <a:pt x="13" y="0"/>
                  </a:cubicBezTo>
                  <a:cubicBezTo>
                    <a:pt x="0" y="0"/>
                    <a:pt x="0" y="0"/>
                    <a:pt x="0" y="0"/>
                  </a:cubicBezTo>
                  <a:cubicBezTo>
                    <a:pt x="0" y="1"/>
                    <a:pt x="1" y="3"/>
                    <a:pt x="1" y="4"/>
                  </a:cubicBezTo>
                  <a:cubicBezTo>
                    <a:pt x="1" y="6"/>
                    <a:pt x="0" y="8"/>
                    <a:pt x="0"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aphicFrame>
        <p:nvGraphicFramePr>
          <p:cNvPr id="39" name="Diagram 38"/>
          <p:cNvGraphicFramePr/>
          <p:nvPr/>
        </p:nvGraphicFramePr>
        <p:xfrm>
          <a:off x="609600" y="1292402"/>
          <a:ext cx="1007500" cy="10075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0" name="Diagram 39"/>
          <p:cNvGraphicFramePr/>
          <p:nvPr/>
        </p:nvGraphicFramePr>
        <p:xfrm>
          <a:off x="609600" y="2495126"/>
          <a:ext cx="1007500" cy="10075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41" name="Diagram 40"/>
          <p:cNvGraphicFramePr/>
          <p:nvPr/>
        </p:nvGraphicFramePr>
        <p:xfrm>
          <a:off x="609600" y="3697850"/>
          <a:ext cx="1007500" cy="10075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2" name="TextBox 41"/>
          <p:cNvSpPr txBox="1"/>
          <p:nvPr/>
        </p:nvSpPr>
        <p:spPr>
          <a:xfrm>
            <a:off x="1682750" y="1397000"/>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3" name="Rectangle 42"/>
          <p:cNvSpPr/>
          <p:nvPr/>
        </p:nvSpPr>
        <p:spPr>
          <a:xfrm>
            <a:off x="1676400" y="1652588"/>
            <a:ext cx="2863850"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4" name="TextBox 43"/>
          <p:cNvSpPr txBox="1"/>
          <p:nvPr/>
        </p:nvSpPr>
        <p:spPr>
          <a:xfrm>
            <a:off x="1682750" y="26479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5" name="Rectangle 44"/>
          <p:cNvSpPr/>
          <p:nvPr/>
        </p:nvSpPr>
        <p:spPr>
          <a:xfrm>
            <a:off x="1676400" y="2905125"/>
            <a:ext cx="280670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6" name="TextBox 45"/>
          <p:cNvSpPr txBox="1"/>
          <p:nvPr/>
        </p:nvSpPr>
        <p:spPr>
          <a:xfrm>
            <a:off x="1682750" y="37909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7" name="Rectangle 46"/>
          <p:cNvSpPr/>
          <p:nvPr/>
        </p:nvSpPr>
        <p:spPr>
          <a:xfrm>
            <a:off x="1676400" y="40481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18806" name="TextBox 3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8" name="TextBox 3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0" name="Group 12"/>
          <p:cNvGrpSpPr>
            <a:grpSpLocks/>
          </p:cNvGrpSpPr>
          <p:nvPr/>
        </p:nvGrpSpPr>
        <p:grpSpPr bwMode="auto">
          <a:xfrm>
            <a:off x="561975" y="1316038"/>
            <a:ext cx="1938338" cy="1092200"/>
            <a:chOff x="2977705" y="1914245"/>
            <a:chExt cx="534988" cy="301625"/>
          </a:xfrm>
        </p:grpSpPr>
        <p:sp>
          <p:nvSpPr>
            <p:cNvPr id="119834" name="Freeform 5"/>
            <p:cNvSpPr>
              <a:spLocks/>
            </p:cNvSpPr>
            <p:nvPr/>
          </p:nvSpPr>
          <p:spPr bwMode="auto">
            <a:xfrm>
              <a:off x="3114230" y="1914245"/>
              <a:ext cx="398463" cy="301625"/>
            </a:xfrm>
            <a:custGeom>
              <a:avLst/>
              <a:gdLst>
                <a:gd name="T0" fmla="*/ 180436 w 106"/>
                <a:gd name="T1" fmla="*/ 15081 h 80"/>
                <a:gd name="T2" fmla="*/ 0 w 106"/>
                <a:gd name="T3" fmla="*/ 79177 h 80"/>
                <a:gd name="T4" fmla="*/ 0 w 106"/>
                <a:gd name="T5" fmla="*/ 222448 h 80"/>
                <a:gd name="T6" fmla="*/ 180436 w 106"/>
                <a:gd name="T7" fmla="*/ 286544 h 80"/>
                <a:gd name="T8" fmla="*/ 248100 w 106"/>
                <a:gd name="T9" fmla="*/ 301625 h 80"/>
                <a:gd name="T10" fmla="*/ 398463 w 106"/>
                <a:gd name="T11" fmla="*/ 150813 h 80"/>
                <a:gd name="T12" fmla="*/ 248100 w 106"/>
                <a:gd name="T13" fmla="*/ 0 h 80"/>
                <a:gd name="T14" fmla="*/ 180436 w 106"/>
                <a:gd name="T15" fmla="*/ 15081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835" name="Freeform 6"/>
            <p:cNvSpPr>
              <a:spLocks/>
            </p:cNvSpPr>
            <p:nvPr/>
          </p:nvSpPr>
          <p:spPr bwMode="auto">
            <a:xfrm>
              <a:off x="2977705" y="1990445"/>
              <a:ext cx="120650" cy="150813"/>
            </a:xfrm>
            <a:custGeom>
              <a:avLst/>
              <a:gdLst>
                <a:gd name="T0" fmla="*/ 56555 w 32"/>
                <a:gd name="T1" fmla="*/ 0 h 40"/>
                <a:gd name="T2" fmla="*/ 49014 w 32"/>
                <a:gd name="T3" fmla="*/ 7541 h 40"/>
                <a:gd name="T4" fmla="*/ 37703 w 32"/>
                <a:gd name="T5" fmla="*/ 0 h 40"/>
                <a:gd name="T6" fmla="*/ 30163 w 32"/>
                <a:gd name="T7" fmla="*/ 7541 h 40"/>
                <a:gd name="T8" fmla="*/ 30163 w 32"/>
                <a:gd name="T9" fmla="*/ 30163 h 40"/>
                <a:gd name="T10" fmla="*/ 0 w 32"/>
                <a:gd name="T11" fmla="*/ 75407 h 40"/>
                <a:gd name="T12" fmla="*/ 30163 w 32"/>
                <a:gd name="T13" fmla="*/ 124421 h 40"/>
                <a:gd name="T14" fmla="*/ 30163 w 32"/>
                <a:gd name="T15" fmla="*/ 143272 h 40"/>
                <a:gd name="T16" fmla="*/ 37703 w 32"/>
                <a:gd name="T17" fmla="*/ 150813 h 40"/>
                <a:gd name="T18" fmla="*/ 49014 w 32"/>
                <a:gd name="T19" fmla="*/ 143272 h 40"/>
                <a:gd name="T20" fmla="*/ 56555 w 32"/>
                <a:gd name="T21" fmla="*/ 150813 h 40"/>
                <a:gd name="T22" fmla="*/ 64095 w 32"/>
                <a:gd name="T23" fmla="*/ 143272 h 40"/>
                <a:gd name="T24" fmla="*/ 75406 w 32"/>
                <a:gd name="T25" fmla="*/ 150813 h 40"/>
                <a:gd name="T26" fmla="*/ 82947 w 32"/>
                <a:gd name="T27" fmla="*/ 143272 h 40"/>
                <a:gd name="T28" fmla="*/ 94258 w 32"/>
                <a:gd name="T29" fmla="*/ 150813 h 40"/>
                <a:gd name="T30" fmla="*/ 101798 w 32"/>
                <a:gd name="T31" fmla="*/ 143272 h 40"/>
                <a:gd name="T32" fmla="*/ 109339 w 32"/>
                <a:gd name="T33" fmla="*/ 150813 h 40"/>
                <a:gd name="T34" fmla="*/ 120650 w 32"/>
                <a:gd name="T35" fmla="*/ 143272 h 40"/>
                <a:gd name="T36" fmla="*/ 120650 w 32"/>
                <a:gd name="T37" fmla="*/ 7541 h 40"/>
                <a:gd name="T38" fmla="*/ 109339 w 32"/>
                <a:gd name="T39" fmla="*/ 0 h 40"/>
                <a:gd name="T40" fmla="*/ 101798 w 32"/>
                <a:gd name="T41" fmla="*/ 7541 h 40"/>
                <a:gd name="T42" fmla="*/ 94258 w 32"/>
                <a:gd name="T43" fmla="*/ 0 h 40"/>
                <a:gd name="T44" fmla="*/ 82947 w 32"/>
                <a:gd name="T45" fmla="*/ 7541 h 40"/>
                <a:gd name="T46" fmla="*/ 75406 w 32"/>
                <a:gd name="T47" fmla="*/ 0 h 40"/>
                <a:gd name="T48" fmla="*/ 64095 w 32"/>
                <a:gd name="T49" fmla="*/ 7541 h 40"/>
                <a:gd name="T50" fmla="*/ 56555 w 3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9811" name="Group 13"/>
          <p:cNvGrpSpPr>
            <a:grpSpLocks/>
          </p:cNvGrpSpPr>
          <p:nvPr/>
        </p:nvGrpSpPr>
        <p:grpSpPr bwMode="auto">
          <a:xfrm>
            <a:off x="2582863" y="1733550"/>
            <a:ext cx="1938337" cy="1092200"/>
            <a:chOff x="2977705" y="1914245"/>
            <a:chExt cx="534988" cy="301625"/>
          </a:xfrm>
        </p:grpSpPr>
        <p:sp>
          <p:nvSpPr>
            <p:cNvPr id="119832" name="Freeform 5"/>
            <p:cNvSpPr>
              <a:spLocks/>
            </p:cNvSpPr>
            <p:nvPr/>
          </p:nvSpPr>
          <p:spPr bwMode="auto">
            <a:xfrm>
              <a:off x="3114230" y="1914245"/>
              <a:ext cx="398463" cy="301625"/>
            </a:xfrm>
            <a:custGeom>
              <a:avLst/>
              <a:gdLst>
                <a:gd name="T0" fmla="*/ 180436 w 106"/>
                <a:gd name="T1" fmla="*/ 15081 h 80"/>
                <a:gd name="T2" fmla="*/ 0 w 106"/>
                <a:gd name="T3" fmla="*/ 79177 h 80"/>
                <a:gd name="T4" fmla="*/ 0 w 106"/>
                <a:gd name="T5" fmla="*/ 222448 h 80"/>
                <a:gd name="T6" fmla="*/ 180436 w 106"/>
                <a:gd name="T7" fmla="*/ 286544 h 80"/>
                <a:gd name="T8" fmla="*/ 248100 w 106"/>
                <a:gd name="T9" fmla="*/ 301625 h 80"/>
                <a:gd name="T10" fmla="*/ 398463 w 106"/>
                <a:gd name="T11" fmla="*/ 150813 h 80"/>
                <a:gd name="T12" fmla="*/ 248100 w 106"/>
                <a:gd name="T13" fmla="*/ 0 h 80"/>
                <a:gd name="T14" fmla="*/ 180436 w 106"/>
                <a:gd name="T15" fmla="*/ 15081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833" name="Freeform 6"/>
            <p:cNvSpPr>
              <a:spLocks/>
            </p:cNvSpPr>
            <p:nvPr/>
          </p:nvSpPr>
          <p:spPr bwMode="auto">
            <a:xfrm>
              <a:off x="2977705" y="1990445"/>
              <a:ext cx="120650" cy="150813"/>
            </a:xfrm>
            <a:custGeom>
              <a:avLst/>
              <a:gdLst>
                <a:gd name="T0" fmla="*/ 56555 w 32"/>
                <a:gd name="T1" fmla="*/ 0 h 40"/>
                <a:gd name="T2" fmla="*/ 49014 w 32"/>
                <a:gd name="T3" fmla="*/ 7541 h 40"/>
                <a:gd name="T4" fmla="*/ 37703 w 32"/>
                <a:gd name="T5" fmla="*/ 0 h 40"/>
                <a:gd name="T6" fmla="*/ 30163 w 32"/>
                <a:gd name="T7" fmla="*/ 7541 h 40"/>
                <a:gd name="T8" fmla="*/ 30163 w 32"/>
                <a:gd name="T9" fmla="*/ 30163 h 40"/>
                <a:gd name="T10" fmla="*/ 0 w 32"/>
                <a:gd name="T11" fmla="*/ 75407 h 40"/>
                <a:gd name="T12" fmla="*/ 30163 w 32"/>
                <a:gd name="T13" fmla="*/ 124421 h 40"/>
                <a:gd name="T14" fmla="*/ 30163 w 32"/>
                <a:gd name="T15" fmla="*/ 143272 h 40"/>
                <a:gd name="T16" fmla="*/ 37703 w 32"/>
                <a:gd name="T17" fmla="*/ 150813 h 40"/>
                <a:gd name="T18" fmla="*/ 49014 w 32"/>
                <a:gd name="T19" fmla="*/ 143272 h 40"/>
                <a:gd name="T20" fmla="*/ 56555 w 32"/>
                <a:gd name="T21" fmla="*/ 150813 h 40"/>
                <a:gd name="T22" fmla="*/ 64095 w 32"/>
                <a:gd name="T23" fmla="*/ 143272 h 40"/>
                <a:gd name="T24" fmla="*/ 75406 w 32"/>
                <a:gd name="T25" fmla="*/ 150813 h 40"/>
                <a:gd name="T26" fmla="*/ 82947 w 32"/>
                <a:gd name="T27" fmla="*/ 143272 h 40"/>
                <a:gd name="T28" fmla="*/ 94258 w 32"/>
                <a:gd name="T29" fmla="*/ 150813 h 40"/>
                <a:gd name="T30" fmla="*/ 101798 w 32"/>
                <a:gd name="T31" fmla="*/ 143272 h 40"/>
                <a:gd name="T32" fmla="*/ 109339 w 32"/>
                <a:gd name="T33" fmla="*/ 150813 h 40"/>
                <a:gd name="T34" fmla="*/ 120650 w 32"/>
                <a:gd name="T35" fmla="*/ 143272 h 40"/>
                <a:gd name="T36" fmla="*/ 120650 w 32"/>
                <a:gd name="T37" fmla="*/ 7541 h 40"/>
                <a:gd name="T38" fmla="*/ 109339 w 32"/>
                <a:gd name="T39" fmla="*/ 0 h 40"/>
                <a:gd name="T40" fmla="*/ 101798 w 32"/>
                <a:gd name="T41" fmla="*/ 7541 h 40"/>
                <a:gd name="T42" fmla="*/ 94258 w 32"/>
                <a:gd name="T43" fmla="*/ 0 h 40"/>
                <a:gd name="T44" fmla="*/ 82947 w 32"/>
                <a:gd name="T45" fmla="*/ 7541 h 40"/>
                <a:gd name="T46" fmla="*/ 75406 w 32"/>
                <a:gd name="T47" fmla="*/ 0 h 40"/>
                <a:gd name="T48" fmla="*/ 64095 w 32"/>
                <a:gd name="T49" fmla="*/ 7541 h 40"/>
                <a:gd name="T50" fmla="*/ 56555 w 3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9812" name="Group 16"/>
          <p:cNvGrpSpPr>
            <a:grpSpLocks/>
          </p:cNvGrpSpPr>
          <p:nvPr/>
        </p:nvGrpSpPr>
        <p:grpSpPr bwMode="auto">
          <a:xfrm>
            <a:off x="4603750" y="2190750"/>
            <a:ext cx="1938338" cy="1092200"/>
            <a:chOff x="2977705" y="1914245"/>
            <a:chExt cx="534988" cy="301625"/>
          </a:xfrm>
        </p:grpSpPr>
        <p:sp>
          <p:nvSpPr>
            <p:cNvPr id="119830" name="Freeform 5"/>
            <p:cNvSpPr>
              <a:spLocks/>
            </p:cNvSpPr>
            <p:nvPr/>
          </p:nvSpPr>
          <p:spPr bwMode="auto">
            <a:xfrm>
              <a:off x="3114230" y="1914245"/>
              <a:ext cx="398463" cy="301625"/>
            </a:xfrm>
            <a:custGeom>
              <a:avLst/>
              <a:gdLst>
                <a:gd name="T0" fmla="*/ 180436 w 106"/>
                <a:gd name="T1" fmla="*/ 15081 h 80"/>
                <a:gd name="T2" fmla="*/ 0 w 106"/>
                <a:gd name="T3" fmla="*/ 79177 h 80"/>
                <a:gd name="T4" fmla="*/ 0 w 106"/>
                <a:gd name="T5" fmla="*/ 222448 h 80"/>
                <a:gd name="T6" fmla="*/ 180436 w 106"/>
                <a:gd name="T7" fmla="*/ 286544 h 80"/>
                <a:gd name="T8" fmla="*/ 248100 w 106"/>
                <a:gd name="T9" fmla="*/ 301625 h 80"/>
                <a:gd name="T10" fmla="*/ 398463 w 106"/>
                <a:gd name="T11" fmla="*/ 150813 h 80"/>
                <a:gd name="T12" fmla="*/ 248100 w 106"/>
                <a:gd name="T13" fmla="*/ 0 h 80"/>
                <a:gd name="T14" fmla="*/ 180436 w 106"/>
                <a:gd name="T15" fmla="*/ 15081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831" name="Freeform 6"/>
            <p:cNvSpPr>
              <a:spLocks/>
            </p:cNvSpPr>
            <p:nvPr/>
          </p:nvSpPr>
          <p:spPr bwMode="auto">
            <a:xfrm>
              <a:off x="2977705" y="1990445"/>
              <a:ext cx="120650" cy="150813"/>
            </a:xfrm>
            <a:custGeom>
              <a:avLst/>
              <a:gdLst>
                <a:gd name="T0" fmla="*/ 56555 w 32"/>
                <a:gd name="T1" fmla="*/ 0 h 40"/>
                <a:gd name="T2" fmla="*/ 49014 w 32"/>
                <a:gd name="T3" fmla="*/ 7541 h 40"/>
                <a:gd name="T4" fmla="*/ 37703 w 32"/>
                <a:gd name="T5" fmla="*/ 0 h 40"/>
                <a:gd name="T6" fmla="*/ 30163 w 32"/>
                <a:gd name="T7" fmla="*/ 7541 h 40"/>
                <a:gd name="T8" fmla="*/ 30163 w 32"/>
                <a:gd name="T9" fmla="*/ 30163 h 40"/>
                <a:gd name="T10" fmla="*/ 0 w 32"/>
                <a:gd name="T11" fmla="*/ 75407 h 40"/>
                <a:gd name="T12" fmla="*/ 30163 w 32"/>
                <a:gd name="T13" fmla="*/ 124421 h 40"/>
                <a:gd name="T14" fmla="*/ 30163 w 32"/>
                <a:gd name="T15" fmla="*/ 143272 h 40"/>
                <a:gd name="T16" fmla="*/ 37703 w 32"/>
                <a:gd name="T17" fmla="*/ 150813 h 40"/>
                <a:gd name="T18" fmla="*/ 49014 w 32"/>
                <a:gd name="T19" fmla="*/ 143272 h 40"/>
                <a:gd name="T20" fmla="*/ 56555 w 32"/>
                <a:gd name="T21" fmla="*/ 150813 h 40"/>
                <a:gd name="T22" fmla="*/ 64095 w 32"/>
                <a:gd name="T23" fmla="*/ 143272 h 40"/>
                <a:gd name="T24" fmla="*/ 75406 w 32"/>
                <a:gd name="T25" fmla="*/ 150813 h 40"/>
                <a:gd name="T26" fmla="*/ 82947 w 32"/>
                <a:gd name="T27" fmla="*/ 143272 h 40"/>
                <a:gd name="T28" fmla="*/ 94258 w 32"/>
                <a:gd name="T29" fmla="*/ 150813 h 40"/>
                <a:gd name="T30" fmla="*/ 101798 w 32"/>
                <a:gd name="T31" fmla="*/ 143272 h 40"/>
                <a:gd name="T32" fmla="*/ 109339 w 32"/>
                <a:gd name="T33" fmla="*/ 150813 h 40"/>
                <a:gd name="T34" fmla="*/ 120650 w 32"/>
                <a:gd name="T35" fmla="*/ 143272 h 40"/>
                <a:gd name="T36" fmla="*/ 120650 w 32"/>
                <a:gd name="T37" fmla="*/ 7541 h 40"/>
                <a:gd name="T38" fmla="*/ 109339 w 32"/>
                <a:gd name="T39" fmla="*/ 0 h 40"/>
                <a:gd name="T40" fmla="*/ 101798 w 32"/>
                <a:gd name="T41" fmla="*/ 7541 h 40"/>
                <a:gd name="T42" fmla="*/ 94258 w 32"/>
                <a:gd name="T43" fmla="*/ 0 h 40"/>
                <a:gd name="T44" fmla="*/ 82947 w 32"/>
                <a:gd name="T45" fmla="*/ 7541 h 40"/>
                <a:gd name="T46" fmla="*/ 75406 w 32"/>
                <a:gd name="T47" fmla="*/ 0 h 40"/>
                <a:gd name="T48" fmla="*/ 64095 w 32"/>
                <a:gd name="T49" fmla="*/ 7541 h 40"/>
                <a:gd name="T50" fmla="*/ 56555 w 3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19813" name="Group 19"/>
          <p:cNvGrpSpPr>
            <a:grpSpLocks/>
          </p:cNvGrpSpPr>
          <p:nvPr/>
        </p:nvGrpSpPr>
        <p:grpSpPr bwMode="auto">
          <a:xfrm>
            <a:off x="6624638" y="2611438"/>
            <a:ext cx="1938337" cy="1092200"/>
            <a:chOff x="2977705" y="1914245"/>
            <a:chExt cx="534988" cy="301625"/>
          </a:xfrm>
        </p:grpSpPr>
        <p:sp>
          <p:nvSpPr>
            <p:cNvPr id="119828" name="Freeform 5"/>
            <p:cNvSpPr>
              <a:spLocks/>
            </p:cNvSpPr>
            <p:nvPr/>
          </p:nvSpPr>
          <p:spPr bwMode="auto">
            <a:xfrm>
              <a:off x="3114230" y="1914245"/>
              <a:ext cx="398463" cy="301625"/>
            </a:xfrm>
            <a:custGeom>
              <a:avLst/>
              <a:gdLst>
                <a:gd name="T0" fmla="*/ 180436 w 106"/>
                <a:gd name="T1" fmla="*/ 15081 h 80"/>
                <a:gd name="T2" fmla="*/ 0 w 106"/>
                <a:gd name="T3" fmla="*/ 79177 h 80"/>
                <a:gd name="T4" fmla="*/ 0 w 106"/>
                <a:gd name="T5" fmla="*/ 222448 h 80"/>
                <a:gd name="T6" fmla="*/ 180436 w 106"/>
                <a:gd name="T7" fmla="*/ 286544 h 80"/>
                <a:gd name="T8" fmla="*/ 248100 w 106"/>
                <a:gd name="T9" fmla="*/ 301625 h 80"/>
                <a:gd name="T10" fmla="*/ 398463 w 106"/>
                <a:gd name="T11" fmla="*/ 150813 h 80"/>
                <a:gd name="T12" fmla="*/ 248100 w 106"/>
                <a:gd name="T13" fmla="*/ 0 h 80"/>
                <a:gd name="T14" fmla="*/ 180436 w 106"/>
                <a:gd name="T15" fmla="*/ 15081 h 8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 h="80">
                  <a:moveTo>
                    <a:pt x="48" y="4"/>
                  </a:moveTo>
                  <a:cubicBezTo>
                    <a:pt x="25" y="15"/>
                    <a:pt x="11" y="20"/>
                    <a:pt x="0" y="21"/>
                  </a:cubicBezTo>
                  <a:cubicBezTo>
                    <a:pt x="0" y="59"/>
                    <a:pt x="0" y="59"/>
                    <a:pt x="0" y="59"/>
                  </a:cubicBezTo>
                  <a:cubicBezTo>
                    <a:pt x="11" y="61"/>
                    <a:pt x="25" y="65"/>
                    <a:pt x="48" y="76"/>
                  </a:cubicBezTo>
                  <a:cubicBezTo>
                    <a:pt x="54" y="79"/>
                    <a:pt x="60" y="80"/>
                    <a:pt x="66" y="80"/>
                  </a:cubicBezTo>
                  <a:cubicBezTo>
                    <a:pt x="88" y="80"/>
                    <a:pt x="106" y="62"/>
                    <a:pt x="106" y="40"/>
                  </a:cubicBezTo>
                  <a:cubicBezTo>
                    <a:pt x="106" y="18"/>
                    <a:pt x="88" y="0"/>
                    <a:pt x="66" y="0"/>
                  </a:cubicBezTo>
                  <a:cubicBezTo>
                    <a:pt x="60" y="0"/>
                    <a:pt x="54" y="2"/>
                    <a:pt x="48" y="4"/>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9829" name="Freeform 6"/>
            <p:cNvSpPr>
              <a:spLocks/>
            </p:cNvSpPr>
            <p:nvPr/>
          </p:nvSpPr>
          <p:spPr bwMode="auto">
            <a:xfrm>
              <a:off x="2977705" y="1990445"/>
              <a:ext cx="120650" cy="150813"/>
            </a:xfrm>
            <a:custGeom>
              <a:avLst/>
              <a:gdLst>
                <a:gd name="T0" fmla="*/ 56555 w 32"/>
                <a:gd name="T1" fmla="*/ 0 h 40"/>
                <a:gd name="T2" fmla="*/ 49014 w 32"/>
                <a:gd name="T3" fmla="*/ 7541 h 40"/>
                <a:gd name="T4" fmla="*/ 37703 w 32"/>
                <a:gd name="T5" fmla="*/ 0 h 40"/>
                <a:gd name="T6" fmla="*/ 30163 w 32"/>
                <a:gd name="T7" fmla="*/ 7541 h 40"/>
                <a:gd name="T8" fmla="*/ 30163 w 32"/>
                <a:gd name="T9" fmla="*/ 30163 h 40"/>
                <a:gd name="T10" fmla="*/ 0 w 32"/>
                <a:gd name="T11" fmla="*/ 75407 h 40"/>
                <a:gd name="T12" fmla="*/ 30163 w 32"/>
                <a:gd name="T13" fmla="*/ 124421 h 40"/>
                <a:gd name="T14" fmla="*/ 30163 w 32"/>
                <a:gd name="T15" fmla="*/ 143272 h 40"/>
                <a:gd name="T16" fmla="*/ 37703 w 32"/>
                <a:gd name="T17" fmla="*/ 150813 h 40"/>
                <a:gd name="T18" fmla="*/ 49014 w 32"/>
                <a:gd name="T19" fmla="*/ 143272 h 40"/>
                <a:gd name="T20" fmla="*/ 56555 w 32"/>
                <a:gd name="T21" fmla="*/ 150813 h 40"/>
                <a:gd name="T22" fmla="*/ 64095 w 32"/>
                <a:gd name="T23" fmla="*/ 143272 h 40"/>
                <a:gd name="T24" fmla="*/ 75406 w 32"/>
                <a:gd name="T25" fmla="*/ 150813 h 40"/>
                <a:gd name="T26" fmla="*/ 82947 w 32"/>
                <a:gd name="T27" fmla="*/ 143272 h 40"/>
                <a:gd name="T28" fmla="*/ 94258 w 32"/>
                <a:gd name="T29" fmla="*/ 150813 h 40"/>
                <a:gd name="T30" fmla="*/ 101798 w 32"/>
                <a:gd name="T31" fmla="*/ 143272 h 40"/>
                <a:gd name="T32" fmla="*/ 109339 w 32"/>
                <a:gd name="T33" fmla="*/ 150813 h 40"/>
                <a:gd name="T34" fmla="*/ 120650 w 32"/>
                <a:gd name="T35" fmla="*/ 143272 h 40"/>
                <a:gd name="T36" fmla="*/ 120650 w 32"/>
                <a:gd name="T37" fmla="*/ 7541 h 40"/>
                <a:gd name="T38" fmla="*/ 109339 w 32"/>
                <a:gd name="T39" fmla="*/ 0 h 40"/>
                <a:gd name="T40" fmla="*/ 101798 w 32"/>
                <a:gd name="T41" fmla="*/ 7541 h 40"/>
                <a:gd name="T42" fmla="*/ 94258 w 32"/>
                <a:gd name="T43" fmla="*/ 0 h 40"/>
                <a:gd name="T44" fmla="*/ 82947 w 32"/>
                <a:gd name="T45" fmla="*/ 7541 h 40"/>
                <a:gd name="T46" fmla="*/ 75406 w 32"/>
                <a:gd name="T47" fmla="*/ 0 h 40"/>
                <a:gd name="T48" fmla="*/ 64095 w 32"/>
                <a:gd name="T49" fmla="*/ 7541 h 40"/>
                <a:gd name="T50" fmla="*/ 56555 w 32"/>
                <a:gd name="T51" fmla="*/ 0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32" h="40">
                  <a:moveTo>
                    <a:pt x="15" y="0"/>
                  </a:moveTo>
                  <a:cubicBezTo>
                    <a:pt x="14" y="0"/>
                    <a:pt x="13" y="1"/>
                    <a:pt x="13" y="2"/>
                  </a:cubicBezTo>
                  <a:cubicBezTo>
                    <a:pt x="13" y="1"/>
                    <a:pt x="12" y="0"/>
                    <a:pt x="10" y="0"/>
                  </a:cubicBezTo>
                  <a:cubicBezTo>
                    <a:pt x="9" y="0"/>
                    <a:pt x="8" y="1"/>
                    <a:pt x="8" y="2"/>
                  </a:cubicBezTo>
                  <a:cubicBezTo>
                    <a:pt x="8" y="8"/>
                    <a:pt x="8" y="8"/>
                    <a:pt x="8" y="8"/>
                  </a:cubicBezTo>
                  <a:cubicBezTo>
                    <a:pt x="3" y="10"/>
                    <a:pt x="0" y="15"/>
                    <a:pt x="0" y="20"/>
                  </a:cubicBezTo>
                  <a:cubicBezTo>
                    <a:pt x="0" y="26"/>
                    <a:pt x="3" y="31"/>
                    <a:pt x="8" y="33"/>
                  </a:cubicBezTo>
                  <a:cubicBezTo>
                    <a:pt x="8" y="38"/>
                    <a:pt x="8" y="38"/>
                    <a:pt x="8" y="38"/>
                  </a:cubicBezTo>
                  <a:cubicBezTo>
                    <a:pt x="8" y="39"/>
                    <a:pt x="9" y="40"/>
                    <a:pt x="10" y="40"/>
                  </a:cubicBezTo>
                  <a:cubicBezTo>
                    <a:pt x="12" y="40"/>
                    <a:pt x="13" y="39"/>
                    <a:pt x="13" y="38"/>
                  </a:cubicBezTo>
                  <a:cubicBezTo>
                    <a:pt x="13" y="39"/>
                    <a:pt x="14" y="40"/>
                    <a:pt x="15" y="40"/>
                  </a:cubicBezTo>
                  <a:cubicBezTo>
                    <a:pt x="16" y="40"/>
                    <a:pt x="17" y="39"/>
                    <a:pt x="17" y="38"/>
                  </a:cubicBezTo>
                  <a:cubicBezTo>
                    <a:pt x="17" y="39"/>
                    <a:pt x="18" y="40"/>
                    <a:pt x="20" y="40"/>
                  </a:cubicBezTo>
                  <a:cubicBezTo>
                    <a:pt x="21" y="40"/>
                    <a:pt x="22" y="39"/>
                    <a:pt x="22" y="38"/>
                  </a:cubicBezTo>
                  <a:cubicBezTo>
                    <a:pt x="22" y="39"/>
                    <a:pt x="23" y="40"/>
                    <a:pt x="25" y="40"/>
                  </a:cubicBezTo>
                  <a:cubicBezTo>
                    <a:pt x="26" y="40"/>
                    <a:pt x="27" y="39"/>
                    <a:pt x="27" y="38"/>
                  </a:cubicBezTo>
                  <a:cubicBezTo>
                    <a:pt x="27" y="39"/>
                    <a:pt x="28" y="40"/>
                    <a:pt x="29" y="40"/>
                  </a:cubicBezTo>
                  <a:cubicBezTo>
                    <a:pt x="31" y="40"/>
                    <a:pt x="32" y="39"/>
                    <a:pt x="32" y="38"/>
                  </a:cubicBezTo>
                  <a:cubicBezTo>
                    <a:pt x="32" y="2"/>
                    <a:pt x="32" y="2"/>
                    <a:pt x="32" y="2"/>
                  </a:cubicBezTo>
                  <a:cubicBezTo>
                    <a:pt x="32" y="1"/>
                    <a:pt x="31" y="0"/>
                    <a:pt x="29" y="0"/>
                  </a:cubicBezTo>
                  <a:cubicBezTo>
                    <a:pt x="28" y="0"/>
                    <a:pt x="27" y="1"/>
                    <a:pt x="27" y="2"/>
                  </a:cubicBezTo>
                  <a:cubicBezTo>
                    <a:pt x="27" y="1"/>
                    <a:pt x="26" y="0"/>
                    <a:pt x="25" y="0"/>
                  </a:cubicBezTo>
                  <a:cubicBezTo>
                    <a:pt x="23" y="0"/>
                    <a:pt x="22" y="1"/>
                    <a:pt x="22" y="2"/>
                  </a:cubicBezTo>
                  <a:cubicBezTo>
                    <a:pt x="22" y="1"/>
                    <a:pt x="21" y="0"/>
                    <a:pt x="20" y="0"/>
                  </a:cubicBezTo>
                  <a:cubicBezTo>
                    <a:pt x="18" y="0"/>
                    <a:pt x="17" y="1"/>
                    <a:pt x="17" y="2"/>
                  </a:cubicBezTo>
                  <a:cubicBezTo>
                    <a:pt x="17" y="1"/>
                    <a:pt x="16" y="0"/>
                    <a:pt x="15"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4" name="Group 23"/>
          <p:cNvGrpSpPr/>
          <p:nvPr/>
        </p:nvGrpSpPr>
        <p:grpSpPr>
          <a:xfrm>
            <a:off x="3799733" y="2087242"/>
            <a:ext cx="286783" cy="388983"/>
            <a:chOff x="6943725" y="4087813"/>
            <a:chExt cx="371475" cy="506412"/>
          </a:xfrm>
          <a:solidFill>
            <a:schemeClr val="bg1"/>
          </a:solidFill>
        </p:grpSpPr>
        <p:sp>
          <p:nvSpPr>
            <p:cNvPr id="25" name="Freeform 24"/>
            <p:cNvSpPr>
              <a:spLocks noEditPoints="1"/>
            </p:cNvSpPr>
            <p:nvPr/>
          </p:nvSpPr>
          <p:spPr bwMode="auto">
            <a:xfrm>
              <a:off x="6943725" y="4087813"/>
              <a:ext cx="371475" cy="506412"/>
            </a:xfrm>
            <a:custGeom>
              <a:avLst/>
              <a:gdLst>
                <a:gd name="T0" fmla="*/ 75 w 99"/>
                <a:gd name="T1" fmla="*/ 0 h 135"/>
                <a:gd name="T2" fmla="*/ 24 w 99"/>
                <a:gd name="T3" fmla="*/ 0 h 135"/>
                <a:gd name="T4" fmla="*/ 0 w 99"/>
                <a:gd name="T5" fmla="*/ 23 h 135"/>
                <a:gd name="T6" fmla="*/ 0 w 99"/>
                <a:gd name="T7" fmla="*/ 111 h 135"/>
                <a:gd name="T8" fmla="*/ 24 w 99"/>
                <a:gd name="T9" fmla="*/ 135 h 135"/>
                <a:gd name="T10" fmla="*/ 75 w 99"/>
                <a:gd name="T11" fmla="*/ 135 h 135"/>
                <a:gd name="T12" fmla="*/ 99 w 99"/>
                <a:gd name="T13" fmla="*/ 111 h 135"/>
                <a:gd name="T14" fmla="*/ 99 w 99"/>
                <a:gd name="T15" fmla="*/ 23 h 135"/>
                <a:gd name="T16" fmla="*/ 75 w 99"/>
                <a:gd name="T17" fmla="*/ 0 h 135"/>
                <a:gd name="T18" fmla="*/ 49 w 99"/>
                <a:gd name="T19" fmla="*/ 126 h 135"/>
                <a:gd name="T20" fmla="*/ 44 w 99"/>
                <a:gd name="T21" fmla="*/ 121 h 135"/>
                <a:gd name="T22" fmla="*/ 49 w 99"/>
                <a:gd name="T23" fmla="*/ 115 h 135"/>
                <a:gd name="T24" fmla="*/ 55 w 99"/>
                <a:gd name="T25" fmla="*/ 121 h 135"/>
                <a:gd name="T26" fmla="*/ 49 w 99"/>
                <a:gd name="T27" fmla="*/ 126 h 135"/>
                <a:gd name="T28" fmla="*/ 81 w 99"/>
                <a:gd name="T29" fmla="*/ 108 h 135"/>
                <a:gd name="T30" fmla="*/ 18 w 99"/>
                <a:gd name="T31" fmla="*/ 108 h 135"/>
                <a:gd name="T32" fmla="*/ 18 w 99"/>
                <a:gd name="T33" fmla="*/ 18 h 135"/>
                <a:gd name="T34" fmla="*/ 81 w 99"/>
                <a:gd name="T35" fmla="*/ 18 h 135"/>
                <a:gd name="T36" fmla="*/ 81 w 99"/>
                <a:gd name="T37"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5">
                  <a:moveTo>
                    <a:pt x="75" y="0"/>
                  </a:moveTo>
                  <a:cubicBezTo>
                    <a:pt x="24" y="0"/>
                    <a:pt x="24" y="0"/>
                    <a:pt x="24" y="0"/>
                  </a:cubicBezTo>
                  <a:cubicBezTo>
                    <a:pt x="11" y="0"/>
                    <a:pt x="0" y="10"/>
                    <a:pt x="0" y="23"/>
                  </a:cubicBezTo>
                  <a:cubicBezTo>
                    <a:pt x="0" y="111"/>
                    <a:pt x="0" y="111"/>
                    <a:pt x="0" y="111"/>
                  </a:cubicBezTo>
                  <a:cubicBezTo>
                    <a:pt x="0" y="124"/>
                    <a:pt x="11" y="135"/>
                    <a:pt x="24" y="135"/>
                  </a:cubicBezTo>
                  <a:cubicBezTo>
                    <a:pt x="75" y="135"/>
                    <a:pt x="75" y="135"/>
                    <a:pt x="75" y="135"/>
                  </a:cubicBezTo>
                  <a:cubicBezTo>
                    <a:pt x="88" y="135"/>
                    <a:pt x="99" y="124"/>
                    <a:pt x="99" y="111"/>
                  </a:cubicBezTo>
                  <a:cubicBezTo>
                    <a:pt x="99" y="23"/>
                    <a:pt x="99" y="23"/>
                    <a:pt x="99" y="23"/>
                  </a:cubicBezTo>
                  <a:cubicBezTo>
                    <a:pt x="99" y="10"/>
                    <a:pt x="88" y="0"/>
                    <a:pt x="75" y="0"/>
                  </a:cubicBezTo>
                  <a:close/>
                  <a:moveTo>
                    <a:pt x="49" y="126"/>
                  </a:moveTo>
                  <a:cubicBezTo>
                    <a:pt x="47" y="126"/>
                    <a:pt x="44" y="124"/>
                    <a:pt x="44" y="121"/>
                  </a:cubicBezTo>
                  <a:cubicBezTo>
                    <a:pt x="44" y="118"/>
                    <a:pt x="47" y="115"/>
                    <a:pt x="49" y="115"/>
                  </a:cubicBezTo>
                  <a:cubicBezTo>
                    <a:pt x="52" y="115"/>
                    <a:pt x="55" y="118"/>
                    <a:pt x="55" y="121"/>
                  </a:cubicBezTo>
                  <a:cubicBezTo>
                    <a:pt x="55" y="124"/>
                    <a:pt x="52" y="126"/>
                    <a:pt x="49" y="126"/>
                  </a:cubicBezTo>
                  <a:close/>
                  <a:moveTo>
                    <a:pt x="81" y="108"/>
                  </a:moveTo>
                  <a:cubicBezTo>
                    <a:pt x="18" y="108"/>
                    <a:pt x="18" y="108"/>
                    <a:pt x="18" y="108"/>
                  </a:cubicBezTo>
                  <a:cubicBezTo>
                    <a:pt x="18" y="18"/>
                    <a:pt x="18" y="18"/>
                    <a:pt x="18" y="18"/>
                  </a:cubicBezTo>
                  <a:cubicBezTo>
                    <a:pt x="81" y="18"/>
                    <a:pt x="81" y="18"/>
                    <a:pt x="81" y="18"/>
                  </a:cubicBezTo>
                  <a:lnTo>
                    <a:pt x="81"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7097713" y="4200525"/>
              <a:ext cx="63500" cy="242887"/>
            </a:xfrm>
            <a:custGeom>
              <a:avLst/>
              <a:gdLst>
                <a:gd name="T0" fmla="*/ 8 w 17"/>
                <a:gd name="T1" fmla="*/ 65 h 65"/>
                <a:gd name="T2" fmla="*/ 0 w 17"/>
                <a:gd name="T3" fmla="*/ 56 h 65"/>
                <a:gd name="T4" fmla="*/ 9 w 17"/>
                <a:gd name="T5" fmla="*/ 48 h 65"/>
                <a:gd name="T6" fmla="*/ 17 w 17"/>
                <a:gd name="T7" fmla="*/ 56 h 65"/>
                <a:gd name="T8" fmla="*/ 9 w 17"/>
                <a:gd name="T9" fmla="*/ 65 h 65"/>
                <a:gd name="T10" fmla="*/ 8 w 17"/>
                <a:gd name="T11" fmla="*/ 65 h 65"/>
                <a:gd name="T12" fmla="*/ 3 w 17"/>
                <a:gd name="T13" fmla="*/ 43 h 65"/>
                <a:gd name="T14" fmla="*/ 1 w 17"/>
                <a:gd name="T15" fmla="*/ 0 h 65"/>
                <a:gd name="T16" fmla="*/ 16 w 17"/>
                <a:gd name="T17" fmla="*/ 0 h 65"/>
                <a:gd name="T18" fmla="*/ 14 w 17"/>
                <a:gd name="T19" fmla="*/ 43 h 65"/>
                <a:gd name="T20" fmla="*/ 3 w 17"/>
                <a:gd name="T21" fmla="*/ 4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5">
                  <a:moveTo>
                    <a:pt x="8" y="65"/>
                  </a:moveTo>
                  <a:cubicBezTo>
                    <a:pt x="3" y="65"/>
                    <a:pt x="0" y="61"/>
                    <a:pt x="0" y="56"/>
                  </a:cubicBezTo>
                  <a:cubicBezTo>
                    <a:pt x="0" y="51"/>
                    <a:pt x="4" y="48"/>
                    <a:pt x="9" y="48"/>
                  </a:cubicBezTo>
                  <a:cubicBezTo>
                    <a:pt x="14" y="48"/>
                    <a:pt x="17" y="51"/>
                    <a:pt x="17" y="56"/>
                  </a:cubicBezTo>
                  <a:cubicBezTo>
                    <a:pt x="17" y="61"/>
                    <a:pt x="14" y="65"/>
                    <a:pt x="9" y="65"/>
                  </a:cubicBezTo>
                  <a:lnTo>
                    <a:pt x="8" y="65"/>
                  </a:lnTo>
                  <a:close/>
                  <a:moveTo>
                    <a:pt x="3" y="43"/>
                  </a:moveTo>
                  <a:cubicBezTo>
                    <a:pt x="1" y="0"/>
                    <a:pt x="1" y="0"/>
                    <a:pt x="1" y="0"/>
                  </a:cubicBezTo>
                  <a:cubicBezTo>
                    <a:pt x="16" y="0"/>
                    <a:pt x="16" y="0"/>
                    <a:pt x="16" y="0"/>
                  </a:cubicBezTo>
                  <a:cubicBezTo>
                    <a:pt x="14" y="43"/>
                    <a:pt x="14" y="43"/>
                    <a:pt x="14" y="43"/>
                  </a:cubicBez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7" name="Group 26"/>
          <p:cNvGrpSpPr/>
          <p:nvPr/>
        </p:nvGrpSpPr>
        <p:grpSpPr>
          <a:xfrm>
            <a:off x="5800074" y="2556026"/>
            <a:ext cx="346838" cy="365815"/>
            <a:chOff x="8804275" y="3135313"/>
            <a:chExt cx="449263" cy="476250"/>
          </a:xfrm>
          <a:solidFill>
            <a:schemeClr val="bg1"/>
          </a:solidFill>
        </p:grpSpPr>
        <p:sp>
          <p:nvSpPr>
            <p:cNvPr id="28" name="Freeform 27"/>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0" name="Group 29"/>
          <p:cNvGrpSpPr/>
          <p:nvPr/>
        </p:nvGrpSpPr>
        <p:grpSpPr>
          <a:xfrm>
            <a:off x="7841686" y="2961255"/>
            <a:ext cx="378845" cy="396294"/>
            <a:chOff x="7640638" y="3014663"/>
            <a:chExt cx="434976" cy="434976"/>
          </a:xfrm>
          <a:solidFill>
            <a:schemeClr val="bg1"/>
          </a:solidFill>
        </p:grpSpPr>
        <p:sp>
          <p:nvSpPr>
            <p:cNvPr id="31" name="Freeform 30"/>
            <p:cNvSpPr>
              <a:spLocks/>
            </p:cNvSpPr>
            <p:nvPr/>
          </p:nvSpPr>
          <p:spPr bwMode="auto">
            <a:xfrm>
              <a:off x="7651751" y="3014663"/>
              <a:ext cx="198438" cy="190500"/>
            </a:xfrm>
            <a:custGeom>
              <a:avLst/>
              <a:gdLst>
                <a:gd name="T0" fmla="*/ 42 w 53"/>
                <a:gd name="T1" fmla="*/ 0 h 51"/>
                <a:gd name="T2" fmla="*/ 41 w 53"/>
                <a:gd name="T3" fmla="*/ 0 h 51"/>
                <a:gd name="T4" fmla="*/ 38 w 53"/>
                <a:gd name="T5" fmla="*/ 2 h 51"/>
                <a:gd name="T6" fmla="*/ 38 w 53"/>
                <a:gd name="T7" fmla="*/ 6 h 51"/>
                <a:gd name="T8" fmla="*/ 13 w 53"/>
                <a:gd name="T9" fmla="*/ 22 h 51"/>
                <a:gd name="T10" fmla="*/ 0 w 53"/>
                <a:gd name="T11" fmla="*/ 50 h 51"/>
                <a:gd name="T12" fmla="*/ 0 w 53"/>
                <a:gd name="T13" fmla="*/ 51 h 51"/>
                <a:gd name="T14" fmla="*/ 1 w 53"/>
                <a:gd name="T15" fmla="*/ 51 h 51"/>
                <a:gd name="T16" fmla="*/ 8 w 53"/>
                <a:gd name="T17" fmla="*/ 51 h 51"/>
                <a:gd name="T18" fmla="*/ 9 w 53"/>
                <a:gd name="T19" fmla="*/ 50 h 51"/>
                <a:gd name="T20" fmla="*/ 38 w 53"/>
                <a:gd name="T21" fmla="*/ 15 h 51"/>
                <a:gd name="T22" fmla="*/ 38 w 53"/>
                <a:gd name="T23" fmla="*/ 18 h 51"/>
                <a:gd name="T24" fmla="*/ 41 w 53"/>
                <a:gd name="T25" fmla="*/ 21 h 51"/>
                <a:gd name="T26" fmla="*/ 42 w 53"/>
                <a:gd name="T27" fmla="*/ 20 h 51"/>
                <a:gd name="T28" fmla="*/ 52 w 53"/>
                <a:gd name="T29" fmla="*/ 12 h 51"/>
                <a:gd name="T30" fmla="*/ 53 w 53"/>
                <a:gd name="T31" fmla="*/ 10 h 51"/>
                <a:gd name="T32" fmla="*/ 52 w 53"/>
                <a:gd name="T33" fmla="*/ 8 h 51"/>
                <a:gd name="T34" fmla="*/ 42 w 5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1">
                  <a:moveTo>
                    <a:pt x="42" y="0"/>
                  </a:moveTo>
                  <a:cubicBezTo>
                    <a:pt x="42" y="0"/>
                    <a:pt x="41" y="0"/>
                    <a:pt x="41" y="0"/>
                  </a:cubicBezTo>
                  <a:cubicBezTo>
                    <a:pt x="39" y="0"/>
                    <a:pt x="38" y="1"/>
                    <a:pt x="38" y="2"/>
                  </a:cubicBezTo>
                  <a:cubicBezTo>
                    <a:pt x="38" y="6"/>
                    <a:pt x="38" y="6"/>
                    <a:pt x="38" y="6"/>
                  </a:cubicBezTo>
                  <a:cubicBezTo>
                    <a:pt x="28" y="9"/>
                    <a:pt x="20" y="14"/>
                    <a:pt x="13" y="22"/>
                  </a:cubicBezTo>
                  <a:cubicBezTo>
                    <a:pt x="6" y="30"/>
                    <a:pt x="1" y="40"/>
                    <a:pt x="0" y="50"/>
                  </a:cubicBezTo>
                  <a:cubicBezTo>
                    <a:pt x="0" y="50"/>
                    <a:pt x="0" y="51"/>
                    <a:pt x="0" y="51"/>
                  </a:cubicBezTo>
                  <a:cubicBezTo>
                    <a:pt x="0" y="51"/>
                    <a:pt x="1" y="51"/>
                    <a:pt x="1" y="51"/>
                  </a:cubicBezTo>
                  <a:cubicBezTo>
                    <a:pt x="8" y="51"/>
                    <a:pt x="8" y="51"/>
                    <a:pt x="8" y="51"/>
                  </a:cubicBezTo>
                  <a:cubicBezTo>
                    <a:pt x="8" y="51"/>
                    <a:pt x="9" y="51"/>
                    <a:pt x="9" y="50"/>
                  </a:cubicBezTo>
                  <a:cubicBezTo>
                    <a:pt x="11" y="34"/>
                    <a:pt x="23" y="20"/>
                    <a:pt x="38" y="15"/>
                  </a:cubicBezTo>
                  <a:cubicBezTo>
                    <a:pt x="38" y="18"/>
                    <a:pt x="38" y="18"/>
                    <a:pt x="38" y="18"/>
                  </a:cubicBezTo>
                  <a:cubicBezTo>
                    <a:pt x="38" y="19"/>
                    <a:pt x="39" y="21"/>
                    <a:pt x="41" y="21"/>
                  </a:cubicBezTo>
                  <a:cubicBezTo>
                    <a:pt x="41" y="21"/>
                    <a:pt x="42" y="20"/>
                    <a:pt x="42" y="20"/>
                  </a:cubicBezTo>
                  <a:cubicBezTo>
                    <a:pt x="52" y="12"/>
                    <a:pt x="52" y="12"/>
                    <a:pt x="52" y="12"/>
                  </a:cubicBezTo>
                  <a:cubicBezTo>
                    <a:pt x="52" y="12"/>
                    <a:pt x="53" y="11"/>
                    <a:pt x="53" y="10"/>
                  </a:cubicBezTo>
                  <a:cubicBezTo>
                    <a:pt x="53" y="9"/>
                    <a:pt x="52" y="9"/>
                    <a:pt x="52" y="8"/>
                  </a:cubicBez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7640638" y="3235326"/>
              <a:ext cx="190500" cy="198438"/>
            </a:xfrm>
            <a:custGeom>
              <a:avLst/>
              <a:gdLst>
                <a:gd name="T0" fmla="*/ 50 w 51"/>
                <a:gd name="T1" fmla="*/ 44 h 53"/>
                <a:gd name="T2" fmla="*/ 15 w 51"/>
                <a:gd name="T3" fmla="*/ 14 h 53"/>
                <a:gd name="T4" fmla="*/ 18 w 51"/>
                <a:gd name="T5" fmla="*/ 14 h 53"/>
                <a:gd name="T6" fmla="*/ 20 w 51"/>
                <a:gd name="T7" fmla="*/ 13 h 53"/>
                <a:gd name="T8" fmla="*/ 20 w 51"/>
                <a:gd name="T9" fmla="*/ 10 h 53"/>
                <a:gd name="T10" fmla="*/ 12 w 51"/>
                <a:gd name="T11" fmla="*/ 1 h 53"/>
                <a:gd name="T12" fmla="*/ 10 w 51"/>
                <a:gd name="T13" fmla="*/ 0 h 53"/>
                <a:gd name="T14" fmla="*/ 8 w 51"/>
                <a:gd name="T15" fmla="*/ 1 h 53"/>
                <a:gd name="T16" fmla="*/ 0 w 51"/>
                <a:gd name="T17" fmla="*/ 10 h 53"/>
                <a:gd name="T18" fmla="*/ 0 w 51"/>
                <a:gd name="T19" fmla="*/ 13 h 53"/>
                <a:gd name="T20" fmla="*/ 2 w 51"/>
                <a:gd name="T21" fmla="*/ 14 h 53"/>
                <a:gd name="T22" fmla="*/ 6 w 51"/>
                <a:gd name="T23" fmla="*/ 14 h 53"/>
                <a:gd name="T24" fmla="*/ 22 w 51"/>
                <a:gd name="T25" fmla="*/ 40 h 53"/>
                <a:gd name="T26" fmla="*/ 50 w 51"/>
                <a:gd name="T27" fmla="*/ 53 h 53"/>
                <a:gd name="T28" fmla="*/ 50 w 51"/>
                <a:gd name="T29" fmla="*/ 53 h 53"/>
                <a:gd name="T30" fmla="*/ 51 w 51"/>
                <a:gd name="T31" fmla="*/ 52 h 53"/>
                <a:gd name="T32" fmla="*/ 51 w 51"/>
                <a:gd name="T33" fmla="*/ 52 h 53"/>
                <a:gd name="T34" fmla="*/ 51 w 51"/>
                <a:gd name="T35" fmla="*/ 45 h 53"/>
                <a:gd name="T36" fmla="*/ 50 w 51"/>
                <a:gd name="T37"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53">
                  <a:moveTo>
                    <a:pt x="50" y="44"/>
                  </a:moveTo>
                  <a:cubicBezTo>
                    <a:pt x="34" y="42"/>
                    <a:pt x="20" y="30"/>
                    <a:pt x="15" y="14"/>
                  </a:cubicBezTo>
                  <a:cubicBezTo>
                    <a:pt x="18" y="14"/>
                    <a:pt x="18" y="14"/>
                    <a:pt x="18" y="14"/>
                  </a:cubicBezTo>
                  <a:cubicBezTo>
                    <a:pt x="19" y="14"/>
                    <a:pt x="20" y="14"/>
                    <a:pt x="20" y="13"/>
                  </a:cubicBezTo>
                  <a:cubicBezTo>
                    <a:pt x="21" y="12"/>
                    <a:pt x="21" y="11"/>
                    <a:pt x="20" y="10"/>
                  </a:cubicBezTo>
                  <a:cubicBezTo>
                    <a:pt x="12" y="1"/>
                    <a:pt x="12" y="1"/>
                    <a:pt x="12" y="1"/>
                  </a:cubicBezTo>
                  <a:cubicBezTo>
                    <a:pt x="12" y="0"/>
                    <a:pt x="11" y="0"/>
                    <a:pt x="10" y="0"/>
                  </a:cubicBezTo>
                  <a:cubicBezTo>
                    <a:pt x="9" y="0"/>
                    <a:pt x="9" y="0"/>
                    <a:pt x="8" y="1"/>
                  </a:cubicBezTo>
                  <a:cubicBezTo>
                    <a:pt x="0" y="10"/>
                    <a:pt x="0" y="10"/>
                    <a:pt x="0" y="10"/>
                  </a:cubicBezTo>
                  <a:cubicBezTo>
                    <a:pt x="0" y="11"/>
                    <a:pt x="0" y="12"/>
                    <a:pt x="0" y="13"/>
                  </a:cubicBezTo>
                  <a:cubicBezTo>
                    <a:pt x="0" y="14"/>
                    <a:pt x="1" y="14"/>
                    <a:pt x="2" y="14"/>
                  </a:cubicBezTo>
                  <a:cubicBezTo>
                    <a:pt x="6" y="14"/>
                    <a:pt x="6" y="14"/>
                    <a:pt x="6" y="14"/>
                  </a:cubicBezTo>
                  <a:cubicBezTo>
                    <a:pt x="9" y="24"/>
                    <a:pt x="14" y="33"/>
                    <a:pt x="22" y="40"/>
                  </a:cubicBezTo>
                  <a:cubicBezTo>
                    <a:pt x="30" y="47"/>
                    <a:pt x="40" y="51"/>
                    <a:pt x="50" y="53"/>
                  </a:cubicBezTo>
                  <a:cubicBezTo>
                    <a:pt x="50" y="53"/>
                    <a:pt x="50" y="53"/>
                    <a:pt x="50" y="53"/>
                  </a:cubicBezTo>
                  <a:cubicBezTo>
                    <a:pt x="51" y="53"/>
                    <a:pt x="51" y="53"/>
                    <a:pt x="51" y="52"/>
                  </a:cubicBezTo>
                  <a:cubicBezTo>
                    <a:pt x="51" y="52"/>
                    <a:pt x="51" y="52"/>
                    <a:pt x="51" y="52"/>
                  </a:cubicBezTo>
                  <a:cubicBezTo>
                    <a:pt x="51" y="45"/>
                    <a:pt x="51" y="45"/>
                    <a:pt x="51" y="45"/>
                  </a:cubicBezTo>
                  <a:cubicBezTo>
                    <a:pt x="51" y="44"/>
                    <a:pt x="51" y="44"/>
                    <a:pt x="5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7861301" y="3251201"/>
              <a:ext cx="203200" cy="198438"/>
            </a:xfrm>
            <a:custGeom>
              <a:avLst/>
              <a:gdLst>
                <a:gd name="T0" fmla="*/ 53 w 54"/>
                <a:gd name="T1" fmla="*/ 0 h 53"/>
                <a:gd name="T2" fmla="*/ 46 w 54"/>
                <a:gd name="T3" fmla="*/ 0 h 53"/>
                <a:gd name="T4" fmla="*/ 45 w 54"/>
                <a:gd name="T5" fmla="*/ 0 h 53"/>
                <a:gd name="T6" fmla="*/ 15 w 54"/>
                <a:gd name="T7" fmla="*/ 37 h 53"/>
                <a:gd name="T8" fmla="*/ 15 w 54"/>
                <a:gd name="T9" fmla="*/ 34 h 53"/>
                <a:gd name="T10" fmla="*/ 12 w 54"/>
                <a:gd name="T11" fmla="*/ 31 h 53"/>
                <a:gd name="T12" fmla="*/ 11 w 54"/>
                <a:gd name="T13" fmla="*/ 32 h 53"/>
                <a:gd name="T14" fmla="*/ 1 w 54"/>
                <a:gd name="T15" fmla="*/ 40 h 53"/>
                <a:gd name="T16" fmla="*/ 0 w 54"/>
                <a:gd name="T17" fmla="*/ 42 h 53"/>
                <a:gd name="T18" fmla="*/ 1 w 54"/>
                <a:gd name="T19" fmla="*/ 44 h 53"/>
                <a:gd name="T20" fmla="*/ 11 w 54"/>
                <a:gd name="T21" fmla="*/ 52 h 53"/>
                <a:gd name="T22" fmla="*/ 12 w 54"/>
                <a:gd name="T23" fmla="*/ 53 h 53"/>
                <a:gd name="T24" fmla="*/ 15 w 54"/>
                <a:gd name="T25" fmla="*/ 50 h 53"/>
                <a:gd name="T26" fmla="*/ 15 w 54"/>
                <a:gd name="T27" fmla="*/ 46 h 53"/>
                <a:gd name="T28" fmla="*/ 41 w 54"/>
                <a:gd name="T29" fmla="*/ 30 h 53"/>
                <a:gd name="T30" fmla="*/ 54 w 54"/>
                <a:gd name="T31" fmla="*/ 1 h 53"/>
                <a:gd name="T32" fmla="*/ 54 w 54"/>
                <a:gd name="T33" fmla="*/ 0 h 53"/>
                <a:gd name="T34" fmla="*/ 53 w 54"/>
                <a:gd name="T3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3">
                  <a:moveTo>
                    <a:pt x="53" y="0"/>
                  </a:moveTo>
                  <a:cubicBezTo>
                    <a:pt x="46" y="0"/>
                    <a:pt x="46" y="0"/>
                    <a:pt x="46" y="0"/>
                  </a:cubicBezTo>
                  <a:cubicBezTo>
                    <a:pt x="46" y="0"/>
                    <a:pt x="45" y="0"/>
                    <a:pt x="45" y="0"/>
                  </a:cubicBezTo>
                  <a:cubicBezTo>
                    <a:pt x="43" y="17"/>
                    <a:pt x="31" y="32"/>
                    <a:pt x="15" y="37"/>
                  </a:cubicBezTo>
                  <a:cubicBezTo>
                    <a:pt x="15" y="34"/>
                    <a:pt x="15" y="34"/>
                    <a:pt x="15" y="34"/>
                  </a:cubicBezTo>
                  <a:cubicBezTo>
                    <a:pt x="15" y="32"/>
                    <a:pt x="14" y="31"/>
                    <a:pt x="12" y="31"/>
                  </a:cubicBezTo>
                  <a:cubicBezTo>
                    <a:pt x="12" y="31"/>
                    <a:pt x="11" y="31"/>
                    <a:pt x="11" y="32"/>
                  </a:cubicBezTo>
                  <a:cubicBezTo>
                    <a:pt x="1" y="40"/>
                    <a:pt x="1" y="40"/>
                    <a:pt x="1" y="40"/>
                  </a:cubicBezTo>
                  <a:cubicBezTo>
                    <a:pt x="0" y="40"/>
                    <a:pt x="0" y="41"/>
                    <a:pt x="0" y="42"/>
                  </a:cubicBezTo>
                  <a:cubicBezTo>
                    <a:pt x="0" y="43"/>
                    <a:pt x="0" y="43"/>
                    <a:pt x="1" y="44"/>
                  </a:cubicBezTo>
                  <a:cubicBezTo>
                    <a:pt x="11" y="52"/>
                    <a:pt x="11" y="52"/>
                    <a:pt x="11" y="52"/>
                  </a:cubicBezTo>
                  <a:cubicBezTo>
                    <a:pt x="11" y="52"/>
                    <a:pt x="12" y="53"/>
                    <a:pt x="12" y="53"/>
                  </a:cubicBezTo>
                  <a:cubicBezTo>
                    <a:pt x="14" y="53"/>
                    <a:pt x="15" y="51"/>
                    <a:pt x="15" y="50"/>
                  </a:cubicBezTo>
                  <a:cubicBezTo>
                    <a:pt x="15" y="46"/>
                    <a:pt x="15" y="46"/>
                    <a:pt x="15" y="46"/>
                  </a:cubicBezTo>
                  <a:cubicBezTo>
                    <a:pt x="25" y="43"/>
                    <a:pt x="34" y="38"/>
                    <a:pt x="41" y="30"/>
                  </a:cubicBezTo>
                  <a:cubicBezTo>
                    <a:pt x="48" y="21"/>
                    <a:pt x="53" y="11"/>
                    <a:pt x="54" y="1"/>
                  </a:cubicBezTo>
                  <a:cubicBezTo>
                    <a:pt x="54" y="0"/>
                    <a:pt x="54" y="0"/>
                    <a:pt x="54" y="0"/>
                  </a:cubicBezTo>
                  <a:cubicBezTo>
                    <a:pt x="54" y="0"/>
                    <a:pt x="5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7880351" y="3022601"/>
              <a:ext cx="195263" cy="198438"/>
            </a:xfrm>
            <a:custGeom>
              <a:avLst/>
              <a:gdLst>
                <a:gd name="T0" fmla="*/ 51 w 52"/>
                <a:gd name="T1" fmla="*/ 40 h 53"/>
                <a:gd name="T2" fmla="*/ 49 w 52"/>
                <a:gd name="T3" fmla="*/ 39 h 53"/>
                <a:gd name="T4" fmla="*/ 45 w 52"/>
                <a:gd name="T5" fmla="*/ 39 h 53"/>
                <a:gd name="T6" fmla="*/ 29 w 52"/>
                <a:gd name="T7" fmla="*/ 13 h 53"/>
                <a:gd name="T8" fmla="*/ 1 w 52"/>
                <a:gd name="T9" fmla="*/ 0 h 53"/>
                <a:gd name="T10" fmla="*/ 1 w 52"/>
                <a:gd name="T11" fmla="*/ 0 h 53"/>
                <a:gd name="T12" fmla="*/ 1 w 52"/>
                <a:gd name="T13" fmla="*/ 1 h 53"/>
                <a:gd name="T14" fmla="*/ 0 w 52"/>
                <a:gd name="T15" fmla="*/ 1 h 53"/>
                <a:gd name="T16" fmla="*/ 0 w 52"/>
                <a:gd name="T17" fmla="*/ 8 h 53"/>
                <a:gd name="T18" fmla="*/ 1 w 52"/>
                <a:gd name="T19" fmla="*/ 9 h 53"/>
                <a:gd name="T20" fmla="*/ 37 w 52"/>
                <a:gd name="T21" fmla="*/ 39 h 53"/>
                <a:gd name="T22" fmla="*/ 33 w 52"/>
                <a:gd name="T23" fmla="*/ 39 h 53"/>
                <a:gd name="T24" fmla="*/ 31 w 52"/>
                <a:gd name="T25" fmla="*/ 40 h 53"/>
                <a:gd name="T26" fmla="*/ 31 w 52"/>
                <a:gd name="T27" fmla="*/ 43 h 53"/>
                <a:gd name="T28" fmla="*/ 39 w 52"/>
                <a:gd name="T29" fmla="*/ 52 h 53"/>
                <a:gd name="T30" fmla="*/ 41 w 52"/>
                <a:gd name="T31" fmla="*/ 53 h 53"/>
                <a:gd name="T32" fmla="*/ 43 w 52"/>
                <a:gd name="T33" fmla="*/ 52 h 53"/>
                <a:gd name="T34" fmla="*/ 51 w 52"/>
                <a:gd name="T35" fmla="*/ 43 h 53"/>
                <a:gd name="T36" fmla="*/ 51 w 52"/>
                <a:gd name="T37"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3">
                  <a:moveTo>
                    <a:pt x="51" y="40"/>
                  </a:moveTo>
                  <a:cubicBezTo>
                    <a:pt x="51" y="39"/>
                    <a:pt x="50" y="39"/>
                    <a:pt x="49" y="39"/>
                  </a:cubicBezTo>
                  <a:cubicBezTo>
                    <a:pt x="45" y="39"/>
                    <a:pt x="45" y="39"/>
                    <a:pt x="45" y="39"/>
                  </a:cubicBezTo>
                  <a:cubicBezTo>
                    <a:pt x="42" y="29"/>
                    <a:pt x="37" y="20"/>
                    <a:pt x="29" y="13"/>
                  </a:cubicBezTo>
                  <a:cubicBezTo>
                    <a:pt x="21" y="6"/>
                    <a:pt x="12" y="2"/>
                    <a:pt x="1" y="0"/>
                  </a:cubicBezTo>
                  <a:cubicBezTo>
                    <a:pt x="1" y="0"/>
                    <a:pt x="1" y="0"/>
                    <a:pt x="1" y="0"/>
                  </a:cubicBezTo>
                  <a:cubicBezTo>
                    <a:pt x="1" y="0"/>
                    <a:pt x="1" y="0"/>
                    <a:pt x="1" y="1"/>
                  </a:cubicBezTo>
                  <a:cubicBezTo>
                    <a:pt x="0" y="1"/>
                    <a:pt x="0" y="1"/>
                    <a:pt x="0" y="1"/>
                  </a:cubicBezTo>
                  <a:cubicBezTo>
                    <a:pt x="0" y="8"/>
                    <a:pt x="0" y="8"/>
                    <a:pt x="0" y="8"/>
                  </a:cubicBezTo>
                  <a:cubicBezTo>
                    <a:pt x="0" y="9"/>
                    <a:pt x="1" y="9"/>
                    <a:pt x="1" y="9"/>
                  </a:cubicBezTo>
                  <a:cubicBezTo>
                    <a:pt x="18" y="11"/>
                    <a:pt x="31" y="23"/>
                    <a:pt x="37" y="39"/>
                  </a:cubicBezTo>
                  <a:cubicBezTo>
                    <a:pt x="33" y="39"/>
                    <a:pt x="33" y="39"/>
                    <a:pt x="33" y="39"/>
                  </a:cubicBezTo>
                  <a:cubicBezTo>
                    <a:pt x="32" y="39"/>
                    <a:pt x="31" y="39"/>
                    <a:pt x="31" y="40"/>
                  </a:cubicBezTo>
                  <a:cubicBezTo>
                    <a:pt x="31" y="41"/>
                    <a:pt x="31" y="42"/>
                    <a:pt x="31" y="43"/>
                  </a:cubicBezTo>
                  <a:cubicBezTo>
                    <a:pt x="39" y="52"/>
                    <a:pt x="39" y="52"/>
                    <a:pt x="39" y="52"/>
                  </a:cubicBezTo>
                  <a:cubicBezTo>
                    <a:pt x="40" y="53"/>
                    <a:pt x="40" y="53"/>
                    <a:pt x="41" y="53"/>
                  </a:cubicBezTo>
                  <a:cubicBezTo>
                    <a:pt x="42" y="53"/>
                    <a:pt x="43" y="53"/>
                    <a:pt x="43" y="52"/>
                  </a:cubicBezTo>
                  <a:cubicBezTo>
                    <a:pt x="51" y="43"/>
                    <a:pt x="51" y="43"/>
                    <a:pt x="51" y="43"/>
                  </a:cubicBezTo>
                  <a:cubicBezTo>
                    <a:pt x="52" y="42"/>
                    <a:pt x="52" y="41"/>
                    <a:pt x="5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7723188" y="3092451"/>
              <a:ext cx="269875" cy="269875"/>
            </a:xfrm>
            <a:custGeom>
              <a:avLst/>
              <a:gdLst>
                <a:gd name="T0" fmla="*/ 36 w 72"/>
                <a:gd name="T1" fmla="*/ 72 h 72"/>
                <a:gd name="T2" fmla="*/ 61 w 72"/>
                <a:gd name="T3" fmla="*/ 21 h 72"/>
                <a:gd name="T4" fmla="*/ 66 w 72"/>
                <a:gd name="T5" fmla="*/ 34 h 72"/>
                <a:gd name="T6" fmla="*/ 52 w 72"/>
                <a:gd name="T7" fmla="*/ 34 h 72"/>
                <a:gd name="T8" fmla="*/ 51 w 72"/>
                <a:gd name="T9" fmla="*/ 23 h 72"/>
                <a:gd name="T10" fmla="*/ 61 w 72"/>
                <a:gd name="T11" fmla="*/ 21 h 72"/>
                <a:gd name="T12" fmla="*/ 57 w 72"/>
                <a:gd name="T13" fmla="*/ 15 h 72"/>
                <a:gd name="T14" fmla="*/ 57 w 72"/>
                <a:gd name="T15" fmla="*/ 17 h 72"/>
                <a:gd name="T16" fmla="*/ 50 w 72"/>
                <a:gd name="T17" fmla="*/ 18 h 72"/>
                <a:gd name="T18" fmla="*/ 50 w 72"/>
                <a:gd name="T19" fmla="*/ 10 h 72"/>
                <a:gd name="T20" fmla="*/ 24 w 72"/>
                <a:gd name="T21" fmla="*/ 34 h 72"/>
                <a:gd name="T22" fmla="*/ 25 w 72"/>
                <a:gd name="T23" fmla="*/ 23 h 72"/>
                <a:gd name="T24" fmla="*/ 46 w 72"/>
                <a:gd name="T25" fmla="*/ 23 h 72"/>
                <a:gd name="T26" fmla="*/ 48 w 72"/>
                <a:gd name="T27" fmla="*/ 33 h 72"/>
                <a:gd name="T28" fmla="*/ 48 w 72"/>
                <a:gd name="T29" fmla="*/ 38 h 72"/>
                <a:gd name="T30" fmla="*/ 47 w 72"/>
                <a:gd name="T31" fmla="*/ 48 h 72"/>
                <a:gd name="T32" fmla="*/ 26 w 72"/>
                <a:gd name="T33" fmla="*/ 48 h 72"/>
                <a:gd name="T34" fmla="*/ 24 w 72"/>
                <a:gd name="T35" fmla="*/ 39 h 72"/>
                <a:gd name="T36" fmla="*/ 47 w 72"/>
                <a:gd name="T37" fmla="*/ 38 h 72"/>
                <a:gd name="T38" fmla="*/ 28 w 72"/>
                <a:gd name="T39" fmla="*/ 13 h 72"/>
                <a:gd name="T40" fmla="*/ 32 w 72"/>
                <a:gd name="T41" fmla="*/ 7 h 72"/>
                <a:gd name="T42" fmla="*/ 41 w 72"/>
                <a:gd name="T43" fmla="*/ 7 h 72"/>
                <a:gd name="T44" fmla="*/ 46 w 72"/>
                <a:gd name="T45" fmla="*/ 18 h 72"/>
                <a:gd name="T46" fmla="*/ 36 w 72"/>
                <a:gd name="T47" fmla="*/ 20 h 72"/>
                <a:gd name="T48" fmla="*/ 27 w 72"/>
                <a:gd name="T49" fmla="*/ 18 h 72"/>
                <a:gd name="T50" fmla="*/ 23 w 72"/>
                <a:gd name="T51" fmla="*/ 10 h 72"/>
                <a:gd name="T52" fmla="*/ 22 w 72"/>
                <a:gd name="T53" fmla="*/ 18 h 72"/>
                <a:gd name="T54" fmla="*/ 16 w 72"/>
                <a:gd name="T55" fmla="*/ 17 h 72"/>
                <a:gd name="T56" fmla="*/ 7 w 72"/>
                <a:gd name="T57" fmla="*/ 33 h 72"/>
                <a:gd name="T58" fmla="*/ 12 w 72"/>
                <a:gd name="T59" fmla="*/ 21 h 72"/>
                <a:gd name="T60" fmla="*/ 21 w 72"/>
                <a:gd name="T61" fmla="*/ 24 h 72"/>
                <a:gd name="T62" fmla="*/ 19 w 72"/>
                <a:gd name="T63" fmla="*/ 34 h 72"/>
                <a:gd name="T64" fmla="*/ 7 w 72"/>
                <a:gd name="T65" fmla="*/ 33 h 72"/>
                <a:gd name="T66" fmla="*/ 7 w 72"/>
                <a:gd name="T67" fmla="*/ 39 h 72"/>
                <a:gd name="T68" fmla="*/ 19 w 72"/>
                <a:gd name="T69" fmla="*/ 38 h 72"/>
                <a:gd name="T70" fmla="*/ 21 w 72"/>
                <a:gd name="T71" fmla="*/ 48 h 72"/>
                <a:gd name="T72" fmla="*/ 12 w 72"/>
                <a:gd name="T73" fmla="*/ 51 h 72"/>
                <a:gd name="T74" fmla="*/ 15 w 72"/>
                <a:gd name="T75" fmla="*/ 57 h 72"/>
                <a:gd name="T76" fmla="*/ 14 w 72"/>
                <a:gd name="T77" fmla="*/ 55 h 72"/>
                <a:gd name="T78" fmla="*/ 22 w 72"/>
                <a:gd name="T79" fmla="*/ 53 h 72"/>
                <a:gd name="T80" fmla="*/ 26 w 72"/>
                <a:gd name="T81" fmla="*/ 63 h 72"/>
                <a:gd name="T82" fmla="*/ 44 w 72"/>
                <a:gd name="T83" fmla="*/ 59 h 72"/>
                <a:gd name="T84" fmla="*/ 40 w 72"/>
                <a:gd name="T85" fmla="*/ 65 h 72"/>
                <a:gd name="T86" fmla="*/ 32 w 72"/>
                <a:gd name="T87" fmla="*/ 65 h 72"/>
                <a:gd name="T88" fmla="*/ 27 w 72"/>
                <a:gd name="T89" fmla="*/ 54 h 72"/>
                <a:gd name="T90" fmla="*/ 36 w 72"/>
                <a:gd name="T91" fmla="*/ 52 h 72"/>
                <a:gd name="T92" fmla="*/ 46 w 72"/>
                <a:gd name="T93" fmla="*/ 54 h 72"/>
                <a:gd name="T94" fmla="*/ 50 w 72"/>
                <a:gd name="T95" fmla="*/ 62 h 72"/>
                <a:gd name="T96" fmla="*/ 50 w 72"/>
                <a:gd name="T97" fmla="*/ 54 h 72"/>
                <a:gd name="T98" fmla="*/ 57 w 72"/>
                <a:gd name="T99" fmla="*/ 54 h 72"/>
                <a:gd name="T100" fmla="*/ 65 w 72"/>
                <a:gd name="T101" fmla="*/ 39 h 72"/>
                <a:gd name="T102" fmla="*/ 60 w 72"/>
                <a:gd name="T103" fmla="*/ 51 h 72"/>
                <a:gd name="T104" fmla="*/ 52 w 72"/>
                <a:gd name="T105" fmla="*/ 48 h 72"/>
                <a:gd name="T106" fmla="*/ 53 w 72"/>
                <a:gd name="T107" fmla="*/ 38 h 72"/>
                <a:gd name="T108" fmla="*/ 65 w 72"/>
                <a:gd name="T10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72">
                  <a:moveTo>
                    <a:pt x="36" y="0"/>
                  </a:moveTo>
                  <a:cubicBezTo>
                    <a:pt x="17" y="0"/>
                    <a:pt x="0" y="16"/>
                    <a:pt x="0" y="36"/>
                  </a:cubicBezTo>
                  <a:cubicBezTo>
                    <a:pt x="0" y="56"/>
                    <a:pt x="17" y="72"/>
                    <a:pt x="36" y="72"/>
                  </a:cubicBezTo>
                  <a:cubicBezTo>
                    <a:pt x="56" y="72"/>
                    <a:pt x="72" y="56"/>
                    <a:pt x="72" y="36"/>
                  </a:cubicBezTo>
                  <a:cubicBezTo>
                    <a:pt x="72" y="16"/>
                    <a:pt x="56" y="0"/>
                    <a:pt x="36" y="0"/>
                  </a:cubicBezTo>
                  <a:close/>
                  <a:moveTo>
                    <a:pt x="61" y="21"/>
                  </a:moveTo>
                  <a:cubicBezTo>
                    <a:pt x="62" y="21"/>
                    <a:pt x="62" y="21"/>
                    <a:pt x="62" y="21"/>
                  </a:cubicBezTo>
                  <a:cubicBezTo>
                    <a:pt x="64" y="25"/>
                    <a:pt x="65" y="28"/>
                    <a:pt x="65" y="33"/>
                  </a:cubicBezTo>
                  <a:cubicBezTo>
                    <a:pt x="66" y="34"/>
                    <a:pt x="66" y="34"/>
                    <a:pt x="66" y="34"/>
                  </a:cubicBezTo>
                  <a:cubicBezTo>
                    <a:pt x="64" y="34"/>
                    <a:pt x="64" y="34"/>
                    <a:pt x="64" y="34"/>
                  </a:cubicBezTo>
                  <a:cubicBezTo>
                    <a:pt x="53" y="34"/>
                    <a:pt x="53" y="34"/>
                    <a:pt x="53" y="34"/>
                  </a:cubicBezTo>
                  <a:cubicBezTo>
                    <a:pt x="52" y="34"/>
                    <a:pt x="52" y="34"/>
                    <a:pt x="52" y="34"/>
                  </a:cubicBezTo>
                  <a:cubicBezTo>
                    <a:pt x="52" y="33"/>
                    <a:pt x="52" y="33"/>
                    <a:pt x="52" y="33"/>
                  </a:cubicBezTo>
                  <a:cubicBezTo>
                    <a:pt x="52" y="30"/>
                    <a:pt x="52" y="27"/>
                    <a:pt x="52" y="24"/>
                  </a:cubicBezTo>
                  <a:cubicBezTo>
                    <a:pt x="51" y="23"/>
                    <a:pt x="51" y="23"/>
                    <a:pt x="51" y="23"/>
                  </a:cubicBezTo>
                  <a:cubicBezTo>
                    <a:pt x="52" y="23"/>
                    <a:pt x="52" y="23"/>
                    <a:pt x="52" y="23"/>
                  </a:cubicBezTo>
                  <a:cubicBezTo>
                    <a:pt x="55" y="22"/>
                    <a:pt x="58" y="22"/>
                    <a:pt x="60" y="21"/>
                  </a:cubicBezTo>
                  <a:lnTo>
                    <a:pt x="61" y="21"/>
                  </a:lnTo>
                  <a:close/>
                  <a:moveTo>
                    <a:pt x="50" y="10"/>
                  </a:moveTo>
                  <a:cubicBezTo>
                    <a:pt x="52" y="11"/>
                    <a:pt x="55" y="13"/>
                    <a:pt x="57" y="15"/>
                  </a:cubicBezTo>
                  <a:cubicBezTo>
                    <a:pt x="57" y="15"/>
                    <a:pt x="57" y="15"/>
                    <a:pt x="57" y="15"/>
                  </a:cubicBezTo>
                  <a:cubicBezTo>
                    <a:pt x="57" y="15"/>
                    <a:pt x="57" y="15"/>
                    <a:pt x="57" y="16"/>
                  </a:cubicBezTo>
                  <a:cubicBezTo>
                    <a:pt x="59" y="17"/>
                    <a:pt x="59" y="17"/>
                    <a:pt x="59" y="17"/>
                  </a:cubicBezTo>
                  <a:cubicBezTo>
                    <a:pt x="57" y="17"/>
                    <a:pt x="57" y="17"/>
                    <a:pt x="57" y="17"/>
                  </a:cubicBezTo>
                  <a:cubicBezTo>
                    <a:pt x="55" y="18"/>
                    <a:pt x="53" y="18"/>
                    <a:pt x="52" y="19"/>
                  </a:cubicBezTo>
                  <a:cubicBezTo>
                    <a:pt x="50" y="19"/>
                    <a:pt x="50" y="19"/>
                    <a:pt x="50" y="19"/>
                  </a:cubicBezTo>
                  <a:cubicBezTo>
                    <a:pt x="50" y="18"/>
                    <a:pt x="50" y="18"/>
                    <a:pt x="50" y="18"/>
                  </a:cubicBezTo>
                  <a:cubicBezTo>
                    <a:pt x="50" y="15"/>
                    <a:pt x="49" y="13"/>
                    <a:pt x="48" y="11"/>
                  </a:cubicBezTo>
                  <a:cubicBezTo>
                    <a:pt x="47" y="8"/>
                    <a:pt x="47" y="8"/>
                    <a:pt x="47" y="8"/>
                  </a:cubicBezTo>
                  <a:lnTo>
                    <a:pt x="50" y="10"/>
                  </a:lnTo>
                  <a:close/>
                  <a:moveTo>
                    <a:pt x="47" y="34"/>
                  </a:moveTo>
                  <a:cubicBezTo>
                    <a:pt x="25" y="34"/>
                    <a:pt x="25" y="34"/>
                    <a:pt x="25" y="34"/>
                  </a:cubicBezTo>
                  <a:cubicBezTo>
                    <a:pt x="24" y="34"/>
                    <a:pt x="24" y="34"/>
                    <a:pt x="24" y="34"/>
                  </a:cubicBezTo>
                  <a:cubicBezTo>
                    <a:pt x="24" y="33"/>
                    <a:pt x="24" y="33"/>
                    <a:pt x="24" y="33"/>
                  </a:cubicBezTo>
                  <a:cubicBezTo>
                    <a:pt x="24" y="30"/>
                    <a:pt x="25" y="27"/>
                    <a:pt x="25" y="24"/>
                  </a:cubicBezTo>
                  <a:cubicBezTo>
                    <a:pt x="25" y="23"/>
                    <a:pt x="25" y="23"/>
                    <a:pt x="25" y="23"/>
                  </a:cubicBezTo>
                  <a:cubicBezTo>
                    <a:pt x="26" y="23"/>
                    <a:pt x="26" y="23"/>
                    <a:pt x="26" y="23"/>
                  </a:cubicBezTo>
                  <a:cubicBezTo>
                    <a:pt x="30" y="24"/>
                    <a:pt x="33" y="24"/>
                    <a:pt x="36" y="24"/>
                  </a:cubicBezTo>
                  <a:cubicBezTo>
                    <a:pt x="40" y="24"/>
                    <a:pt x="43" y="24"/>
                    <a:pt x="46" y="23"/>
                  </a:cubicBezTo>
                  <a:cubicBezTo>
                    <a:pt x="47" y="23"/>
                    <a:pt x="47" y="23"/>
                    <a:pt x="47" y="23"/>
                  </a:cubicBezTo>
                  <a:cubicBezTo>
                    <a:pt x="47" y="24"/>
                    <a:pt x="47" y="24"/>
                    <a:pt x="47" y="24"/>
                  </a:cubicBezTo>
                  <a:cubicBezTo>
                    <a:pt x="48" y="27"/>
                    <a:pt x="48" y="30"/>
                    <a:pt x="48" y="33"/>
                  </a:cubicBezTo>
                  <a:cubicBezTo>
                    <a:pt x="48" y="34"/>
                    <a:pt x="48" y="34"/>
                    <a:pt x="48" y="34"/>
                  </a:cubicBezTo>
                  <a:lnTo>
                    <a:pt x="47" y="34"/>
                  </a:lnTo>
                  <a:close/>
                  <a:moveTo>
                    <a:pt x="48" y="38"/>
                  </a:moveTo>
                  <a:cubicBezTo>
                    <a:pt x="48" y="39"/>
                    <a:pt x="48" y="39"/>
                    <a:pt x="48" y="39"/>
                  </a:cubicBezTo>
                  <a:cubicBezTo>
                    <a:pt x="48" y="42"/>
                    <a:pt x="48" y="45"/>
                    <a:pt x="47" y="47"/>
                  </a:cubicBezTo>
                  <a:cubicBezTo>
                    <a:pt x="47" y="48"/>
                    <a:pt x="47" y="48"/>
                    <a:pt x="47" y="48"/>
                  </a:cubicBezTo>
                  <a:cubicBezTo>
                    <a:pt x="46" y="48"/>
                    <a:pt x="46" y="48"/>
                    <a:pt x="46" y="48"/>
                  </a:cubicBezTo>
                  <a:cubicBezTo>
                    <a:pt x="43" y="48"/>
                    <a:pt x="40" y="48"/>
                    <a:pt x="36" y="48"/>
                  </a:cubicBezTo>
                  <a:cubicBezTo>
                    <a:pt x="33" y="48"/>
                    <a:pt x="30" y="48"/>
                    <a:pt x="26" y="48"/>
                  </a:cubicBezTo>
                  <a:cubicBezTo>
                    <a:pt x="25" y="48"/>
                    <a:pt x="25" y="48"/>
                    <a:pt x="25" y="48"/>
                  </a:cubicBezTo>
                  <a:cubicBezTo>
                    <a:pt x="25" y="47"/>
                    <a:pt x="25" y="47"/>
                    <a:pt x="25" y="47"/>
                  </a:cubicBezTo>
                  <a:cubicBezTo>
                    <a:pt x="25" y="45"/>
                    <a:pt x="24" y="42"/>
                    <a:pt x="24" y="39"/>
                  </a:cubicBezTo>
                  <a:cubicBezTo>
                    <a:pt x="24" y="38"/>
                    <a:pt x="24" y="38"/>
                    <a:pt x="24" y="38"/>
                  </a:cubicBezTo>
                  <a:cubicBezTo>
                    <a:pt x="25" y="38"/>
                    <a:pt x="25" y="38"/>
                    <a:pt x="25" y="38"/>
                  </a:cubicBezTo>
                  <a:cubicBezTo>
                    <a:pt x="47" y="38"/>
                    <a:pt x="47" y="38"/>
                    <a:pt x="47" y="38"/>
                  </a:cubicBezTo>
                  <a:lnTo>
                    <a:pt x="48" y="38"/>
                  </a:lnTo>
                  <a:close/>
                  <a:moveTo>
                    <a:pt x="27" y="18"/>
                  </a:moveTo>
                  <a:cubicBezTo>
                    <a:pt x="27" y="16"/>
                    <a:pt x="28" y="14"/>
                    <a:pt x="28" y="13"/>
                  </a:cubicBezTo>
                  <a:cubicBezTo>
                    <a:pt x="29" y="10"/>
                    <a:pt x="30" y="9"/>
                    <a:pt x="32" y="7"/>
                  </a:cubicBezTo>
                  <a:cubicBezTo>
                    <a:pt x="32" y="7"/>
                    <a:pt x="32" y="7"/>
                    <a:pt x="32" y="7"/>
                  </a:cubicBezTo>
                  <a:cubicBezTo>
                    <a:pt x="32" y="7"/>
                    <a:pt x="32" y="7"/>
                    <a:pt x="32" y="7"/>
                  </a:cubicBezTo>
                  <a:cubicBezTo>
                    <a:pt x="34" y="7"/>
                    <a:pt x="35" y="7"/>
                    <a:pt x="36" y="7"/>
                  </a:cubicBezTo>
                  <a:cubicBezTo>
                    <a:pt x="38" y="7"/>
                    <a:pt x="39" y="7"/>
                    <a:pt x="40" y="7"/>
                  </a:cubicBezTo>
                  <a:cubicBezTo>
                    <a:pt x="41" y="7"/>
                    <a:pt x="41" y="7"/>
                    <a:pt x="41" y="7"/>
                  </a:cubicBezTo>
                  <a:cubicBezTo>
                    <a:pt x="41" y="7"/>
                    <a:pt x="41" y="7"/>
                    <a:pt x="41" y="7"/>
                  </a:cubicBezTo>
                  <a:cubicBezTo>
                    <a:pt x="42" y="9"/>
                    <a:pt x="43" y="10"/>
                    <a:pt x="44" y="13"/>
                  </a:cubicBezTo>
                  <a:cubicBezTo>
                    <a:pt x="45" y="14"/>
                    <a:pt x="45" y="16"/>
                    <a:pt x="46" y="18"/>
                  </a:cubicBezTo>
                  <a:cubicBezTo>
                    <a:pt x="46" y="19"/>
                    <a:pt x="46" y="19"/>
                    <a:pt x="46" y="19"/>
                  </a:cubicBezTo>
                  <a:cubicBezTo>
                    <a:pt x="45" y="19"/>
                    <a:pt x="45" y="19"/>
                    <a:pt x="45" y="19"/>
                  </a:cubicBezTo>
                  <a:cubicBezTo>
                    <a:pt x="42" y="20"/>
                    <a:pt x="39" y="20"/>
                    <a:pt x="36" y="20"/>
                  </a:cubicBezTo>
                  <a:cubicBezTo>
                    <a:pt x="33" y="20"/>
                    <a:pt x="30" y="20"/>
                    <a:pt x="28" y="19"/>
                  </a:cubicBezTo>
                  <a:cubicBezTo>
                    <a:pt x="26" y="19"/>
                    <a:pt x="26" y="19"/>
                    <a:pt x="26" y="19"/>
                  </a:cubicBezTo>
                  <a:lnTo>
                    <a:pt x="27" y="18"/>
                  </a:lnTo>
                  <a:close/>
                  <a:moveTo>
                    <a:pt x="15" y="16"/>
                  </a:moveTo>
                  <a:cubicBezTo>
                    <a:pt x="15" y="15"/>
                    <a:pt x="15" y="15"/>
                    <a:pt x="15" y="15"/>
                  </a:cubicBezTo>
                  <a:cubicBezTo>
                    <a:pt x="18" y="13"/>
                    <a:pt x="20" y="11"/>
                    <a:pt x="23" y="10"/>
                  </a:cubicBezTo>
                  <a:cubicBezTo>
                    <a:pt x="26" y="8"/>
                    <a:pt x="26" y="8"/>
                    <a:pt x="26" y="8"/>
                  </a:cubicBezTo>
                  <a:cubicBezTo>
                    <a:pt x="24" y="11"/>
                    <a:pt x="24" y="11"/>
                    <a:pt x="24" y="11"/>
                  </a:cubicBezTo>
                  <a:cubicBezTo>
                    <a:pt x="24" y="13"/>
                    <a:pt x="23" y="15"/>
                    <a:pt x="22" y="18"/>
                  </a:cubicBezTo>
                  <a:cubicBezTo>
                    <a:pt x="22" y="19"/>
                    <a:pt x="22" y="19"/>
                    <a:pt x="22" y="19"/>
                  </a:cubicBezTo>
                  <a:cubicBezTo>
                    <a:pt x="21" y="19"/>
                    <a:pt x="21" y="19"/>
                    <a:pt x="21" y="19"/>
                  </a:cubicBezTo>
                  <a:cubicBezTo>
                    <a:pt x="19" y="18"/>
                    <a:pt x="17" y="18"/>
                    <a:pt x="16" y="17"/>
                  </a:cubicBezTo>
                  <a:cubicBezTo>
                    <a:pt x="14" y="17"/>
                    <a:pt x="14" y="17"/>
                    <a:pt x="14" y="17"/>
                  </a:cubicBezTo>
                  <a:lnTo>
                    <a:pt x="15" y="16"/>
                  </a:lnTo>
                  <a:close/>
                  <a:moveTo>
                    <a:pt x="7" y="33"/>
                  </a:moveTo>
                  <a:cubicBezTo>
                    <a:pt x="8" y="28"/>
                    <a:pt x="9" y="25"/>
                    <a:pt x="11" y="21"/>
                  </a:cubicBezTo>
                  <a:cubicBezTo>
                    <a:pt x="11" y="21"/>
                    <a:pt x="11" y="21"/>
                    <a:pt x="11" y="21"/>
                  </a:cubicBezTo>
                  <a:cubicBezTo>
                    <a:pt x="12" y="21"/>
                    <a:pt x="12" y="21"/>
                    <a:pt x="12" y="21"/>
                  </a:cubicBezTo>
                  <a:cubicBezTo>
                    <a:pt x="14" y="22"/>
                    <a:pt x="17" y="22"/>
                    <a:pt x="20" y="23"/>
                  </a:cubicBezTo>
                  <a:cubicBezTo>
                    <a:pt x="21" y="23"/>
                    <a:pt x="21" y="23"/>
                    <a:pt x="21" y="23"/>
                  </a:cubicBezTo>
                  <a:cubicBezTo>
                    <a:pt x="21" y="24"/>
                    <a:pt x="21" y="24"/>
                    <a:pt x="21" y="24"/>
                  </a:cubicBezTo>
                  <a:cubicBezTo>
                    <a:pt x="20" y="27"/>
                    <a:pt x="20" y="30"/>
                    <a:pt x="20" y="33"/>
                  </a:cubicBezTo>
                  <a:cubicBezTo>
                    <a:pt x="20" y="34"/>
                    <a:pt x="20" y="34"/>
                    <a:pt x="20" y="34"/>
                  </a:cubicBezTo>
                  <a:cubicBezTo>
                    <a:pt x="19" y="34"/>
                    <a:pt x="19" y="34"/>
                    <a:pt x="19" y="34"/>
                  </a:cubicBezTo>
                  <a:cubicBezTo>
                    <a:pt x="8" y="34"/>
                    <a:pt x="8" y="34"/>
                    <a:pt x="8" y="34"/>
                  </a:cubicBezTo>
                  <a:cubicBezTo>
                    <a:pt x="7" y="34"/>
                    <a:pt x="7" y="34"/>
                    <a:pt x="7" y="34"/>
                  </a:cubicBezTo>
                  <a:lnTo>
                    <a:pt x="7" y="33"/>
                  </a:lnTo>
                  <a:close/>
                  <a:moveTo>
                    <a:pt x="11" y="51"/>
                  </a:moveTo>
                  <a:cubicBezTo>
                    <a:pt x="11" y="50"/>
                    <a:pt x="11" y="50"/>
                    <a:pt x="11" y="50"/>
                  </a:cubicBezTo>
                  <a:cubicBezTo>
                    <a:pt x="9" y="47"/>
                    <a:pt x="8" y="43"/>
                    <a:pt x="7" y="39"/>
                  </a:cubicBezTo>
                  <a:cubicBezTo>
                    <a:pt x="7" y="38"/>
                    <a:pt x="7" y="38"/>
                    <a:pt x="7" y="38"/>
                  </a:cubicBezTo>
                  <a:cubicBezTo>
                    <a:pt x="8" y="38"/>
                    <a:pt x="8" y="38"/>
                    <a:pt x="8" y="38"/>
                  </a:cubicBezTo>
                  <a:cubicBezTo>
                    <a:pt x="19" y="38"/>
                    <a:pt x="19" y="38"/>
                    <a:pt x="19" y="38"/>
                  </a:cubicBezTo>
                  <a:cubicBezTo>
                    <a:pt x="20" y="38"/>
                    <a:pt x="20" y="38"/>
                    <a:pt x="20" y="38"/>
                  </a:cubicBezTo>
                  <a:cubicBezTo>
                    <a:pt x="20" y="39"/>
                    <a:pt x="20" y="39"/>
                    <a:pt x="20" y="39"/>
                  </a:cubicBezTo>
                  <a:cubicBezTo>
                    <a:pt x="20" y="42"/>
                    <a:pt x="20" y="45"/>
                    <a:pt x="21" y="48"/>
                  </a:cubicBezTo>
                  <a:cubicBezTo>
                    <a:pt x="21" y="49"/>
                    <a:pt x="21" y="49"/>
                    <a:pt x="21" y="49"/>
                  </a:cubicBezTo>
                  <a:cubicBezTo>
                    <a:pt x="20" y="49"/>
                    <a:pt x="20" y="49"/>
                    <a:pt x="20" y="49"/>
                  </a:cubicBezTo>
                  <a:cubicBezTo>
                    <a:pt x="17" y="50"/>
                    <a:pt x="14" y="50"/>
                    <a:pt x="12" y="51"/>
                  </a:cubicBezTo>
                  <a:lnTo>
                    <a:pt x="11" y="51"/>
                  </a:lnTo>
                  <a:close/>
                  <a:moveTo>
                    <a:pt x="23" y="62"/>
                  </a:moveTo>
                  <a:cubicBezTo>
                    <a:pt x="20" y="61"/>
                    <a:pt x="18" y="59"/>
                    <a:pt x="15" y="57"/>
                  </a:cubicBezTo>
                  <a:cubicBezTo>
                    <a:pt x="15" y="56"/>
                    <a:pt x="15" y="56"/>
                    <a:pt x="15" y="56"/>
                  </a:cubicBezTo>
                  <a:cubicBezTo>
                    <a:pt x="15" y="56"/>
                    <a:pt x="15" y="56"/>
                    <a:pt x="15" y="56"/>
                  </a:cubicBezTo>
                  <a:cubicBezTo>
                    <a:pt x="14" y="55"/>
                    <a:pt x="14" y="55"/>
                    <a:pt x="14" y="55"/>
                  </a:cubicBezTo>
                  <a:cubicBezTo>
                    <a:pt x="16" y="54"/>
                    <a:pt x="16" y="54"/>
                    <a:pt x="16" y="54"/>
                  </a:cubicBezTo>
                  <a:cubicBezTo>
                    <a:pt x="17" y="54"/>
                    <a:pt x="19" y="53"/>
                    <a:pt x="21" y="53"/>
                  </a:cubicBezTo>
                  <a:cubicBezTo>
                    <a:pt x="22" y="53"/>
                    <a:pt x="22" y="53"/>
                    <a:pt x="22" y="53"/>
                  </a:cubicBezTo>
                  <a:cubicBezTo>
                    <a:pt x="22" y="54"/>
                    <a:pt x="22" y="54"/>
                    <a:pt x="22" y="54"/>
                  </a:cubicBezTo>
                  <a:cubicBezTo>
                    <a:pt x="23" y="56"/>
                    <a:pt x="24" y="59"/>
                    <a:pt x="24" y="61"/>
                  </a:cubicBezTo>
                  <a:cubicBezTo>
                    <a:pt x="26" y="63"/>
                    <a:pt x="26" y="63"/>
                    <a:pt x="26" y="63"/>
                  </a:cubicBezTo>
                  <a:lnTo>
                    <a:pt x="23" y="62"/>
                  </a:lnTo>
                  <a:close/>
                  <a:moveTo>
                    <a:pt x="46" y="54"/>
                  </a:moveTo>
                  <a:cubicBezTo>
                    <a:pt x="45" y="56"/>
                    <a:pt x="45" y="58"/>
                    <a:pt x="44" y="59"/>
                  </a:cubicBezTo>
                  <a:cubicBezTo>
                    <a:pt x="43" y="61"/>
                    <a:pt x="42" y="63"/>
                    <a:pt x="41" y="65"/>
                  </a:cubicBezTo>
                  <a:cubicBezTo>
                    <a:pt x="41" y="65"/>
                    <a:pt x="41" y="65"/>
                    <a:pt x="41" y="65"/>
                  </a:cubicBezTo>
                  <a:cubicBezTo>
                    <a:pt x="40" y="65"/>
                    <a:pt x="40" y="65"/>
                    <a:pt x="40" y="65"/>
                  </a:cubicBezTo>
                  <a:cubicBezTo>
                    <a:pt x="39" y="65"/>
                    <a:pt x="38" y="65"/>
                    <a:pt x="36" y="65"/>
                  </a:cubicBezTo>
                  <a:cubicBezTo>
                    <a:pt x="35" y="65"/>
                    <a:pt x="34" y="65"/>
                    <a:pt x="32" y="65"/>
                  </a:cubicBezTo>
                  <a:cubicBezTo>
                    <a:pt x="32" y="65"/>
                    <a:pt x="32" y="65"/>
                    <a:pt x="32" y="65"/>
                  </a:cubicBezTo>
                  <a:cubicBezTo>
                    <a:pt x="32" y="65"/>
                    <a:pt x="32" y="65"/>
                    <a:pt x="32" y="65"/>
                  </a:cubicBezTo>
                  <a:cubicBezTo>
                    <a:pt x="30" y="63"/>
                    <a:pt x="29" y="61"/>
                    <a:pt x="28" y="59"/>
                  </a:cubicBezTo>
                  <a:cubicBezTo>
                    <a:pt x="28" y="58"/>
                    <a:pt x="27" y="56"/>
                    <a:pt x="27" y="54"/>
                  </a:cubicBezTo>
                  <a:cubicBezTo>
                    <a:pt x="26" y="53"/>
                    <a:pt x="26" y="53"/>
                    <a:pt x="26" y="53"/>
                  </a:cubicBezTo>
                  <a:cubicBezTo>
                    <a:pt x="28" y="52"/>
                    <a:pt x="28" y="52"/>
                    <a:pt x="28" y="52"/>
                  </a:cubicBezTo>
                  <a:cubicBezTo>
                    <a:pt x="30" y="52"/>
                    <a:pt x="33" y="52"/>
                    <a:pt x="36" y="52"/>
                  </a:cubicBezTo>
                  <a:cubicBezTo>
                    <a:pt x="39" y="52"/>
                    <a:pt x="42" y="52"/>
                    <a:pt x="45" y="52"/>
                  </a:cubicBezTo>
                  <a:cubicBezTo>
                    <a:pt x="46" y="53"/>
                    <a:pt x="46" y="53"/>
                    <a:pt x="46" y="53"/>
                  </a:cubicBezTo>
                  <a:lnTo>
                    <a:pt x="46" y="54"/>
                  </a:lnTo>
                  <a:close/>
                  <a:moveTo>
                    <a:pt x="57" y="56"/>
                  </a:moveTo>
                  <a:cubicBezTo>
                    <a:pt x="57" y="56"/>
                    <a:pt x="57" y="56"/>
                    <a:pt x="57" y="57"/>
                  </a:cubicBezTo>
                  <a:cubicBezTo>
                    <a:pt x="55" y="59"/>
                    <a:pt x="52" y="61"/>
                    <a:pt x="50" y="62"/>
                  </a:cubicBezTo>
                  <a:cubicBezTo>
                    <a:pt x="47" y="63"/>
                    <a:pt x="47" y="63"/>
                    <a:pt x="47" y="63"/>
                  </a:cubicBezTo>
                  <a:cubicBezTo>
                    <a:pt x="48" y="61"/>
                    <a:pt x="48" y="61"/>
                    <a:pt x="48" y="61"/>
                  </a:cubicBezTo>
                  <a:cubicBezTo>
                    <a:pt x="49" y="59"/>
                    <a:pt x="50" y="56"/>
                    <a:pt x="50" y="54"/>
                  </a:cubicBezTo>
                  <a:cubicBezTo>
                    <a:pt x="50" y="53"/>
                    <a:pt x="50" y="53"/>
                    <a:pt x="50" y="53"/>
                  </a:cubicBezTo>
                  <a:cubicBezTo>
                    <a:pt x="52" y="53"/>
                    <a:pt x="52" y="53"/>
                    <a:pt x="52" y="53"/>
                  </a:cubicBezTo>
                  <a:cubicBezTo>
                    <a:pt x="53" y="53"/>
                    <a:pt x="55" y="54"/>
                    <a:pt x="57" y="54"/>
                  </a:cubicBezTo>
                  <a:cubicBezTo>
                    <a:pt x="59" y="55"/>
                    <a:pt x="59" y="55"/>
                    <a:pt x="59" y="55"/>
                  </a:cubicBezTo>
                  <a:lnTo>
                    <a:pt x="57" y="56"/>
                  </a:lnTo>
                  <a:close/>
                  <a:moveTo>
                    <a:pt x="65" y="39"/>
                  </a:moveTo>
                  <a:cubicBezTo>
                    <a:pt x="65" y="43"/>
                    <a:pt x="64" y="47"/>
                    <a:pt x="62" y="50"/>
                  </a:cubicBezTo>
                  <a:cubicBezTo>
                    <a:pt x="61" y="51"/>
                    <a:pt x="61" y="51"/>
                    <a:pt x="61" y="51"/>
                  </a:cubicBezTo>
                  <a:cubicBezTo>
                    <a:pt x="60" y="51"/>
                    <a:pt x="60" y="51"/>
                    <a:pt x="60" y="51"/>
                  </a:cubicBezTo>
                  <a:cubicBezTo>
                    <a:pt x="58" y="50"/>
                    <a:pt x="55" y="50"/>
                    <a:pt x="52" y="49"/>
                  </a:cubicBezTo>
                  <a:cubicBezTo>
                    <a:pt x="51" y="49"/>
                    <a:pt x="51" y="49"/>
                    <a:pt x="51" y="49"/>
                  </a:cubicBezTo>
                  <a:cubicBezTo>
                    <a:pt x="52" y="48"/>
                    <a:pt x="52" y="48"/>
                    <a:pt x="52" y="48"/>
                  </a:cubicBezTo>
                  <a:cubicBezTo>
                    <a:pt x="52" y="45"/>
                    <a:pt x="52" y="42"/>
                    <a:pt x="52" y="39"/>
                  </a:cubicBezTo>
                  <a:cubicBezTo>
                    <a:pt x="52" y="38"/>
                    <a:pt x="52" y="38"/>
                    <a:pt x="52" y="38"/>
                  </a:cubicBezTo>
                  <a:cubicBezTo>
                    <a:pt x="53" y="38"/>
                    <a:pt x="53" y="38"/>
                    <a:pt x="53" y="38"/>
                  </a:cubicBezTo>
                  <a:cubicBezTo>
                    <a:pt x="64" y="38"/>
                    <a:pt x="64" y="38"/>
                    <a:pt x="64" y="38"/>
                  </a:cubicBezTo>
                  <a:cubicBezTo>
                    <a:pt x="66" y="38"/>
                    <a:pt x="66" y="38"/>
                    <a:pt x="66" y="38"/>
                  </a:cubicBezTo>
                  <a:lnTo>
                    <a:pt x="65"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6" name="Group 35"/>
          <p:cNvGrpSpPr/>
          <p:nvPr/>
        </p:nvGrpSpPr>
        <p:grpSpPr>
          <a:xfrm>
            <a:off x="1768037" y="1726245"/>
            <a:ext cx="351873" cy="275514"/>
            <a:chOff x="8594725" y="2671763"/>
            <a:chExt cx="536575" cy="401637"/>
          </a:xfrm>
          <a:solidFill>
            <a:schemeClr val="bg1"/>
          </a:solidFill>
        </p:grpSpPr>
        <p:sp>
          <p:nvSpPr>
            <p:cNvPr id="37" name="Freeform 36"/>
            <p:cNvSpPr>
              <a:spLocks/>
            </p:cNvSpPr>
            <p:nvPr/>
          </p:nvSpPr>
          <p:spPr bwMode="auto">
            <a:xfrm>
              <a:off x="8594725" y="2671763"/>
              <a:ext cx="34925" cy="401637"/>
            </a:xfrm>
            <a:custGeom>
              <a:avLst/>
              <a:gdLst>
                <a:gd name="T0" fmla="*/ 9 w 9"/>
                <a:gd name="T1" fmla="*/ 102 h 107"/>
                <a:gd name="T2" fmla="*/ 5 w 9"/>
                <a:gd name="T3" fmla="*/ 107 h 107"/>
                <a:gd name="T4" fmla="*/ 5 w 9"/>
                <a:gd name="T5" fmla="*/ 107 h 107"/>
                <a:gd name="T6" fmla="*/ 0 w 9"/>
                <a:gd name="T7" fmla="*/ 102 h 107"/>
                <a:gd name="T8" fmla="*/ 0 w 9"/>
                <a:gd name="T9" fmla="*/ 5 h 107"/>
                <a:gd name="T10" fmla="*/ 5 w 9"/>
                <a:gd name="T11" fmla="*/ 0 h 107"/>
                <a:gd name="T12" fmla="*/ 5 w 9"/>
                <a:gd name="T13" fmla="*/ 0 h 107"/>
                <a:gd name="T14" fmla="*/ 9 w 9"/>
                <a:gd name="T15" fmla="*/ 5 h 107"/>
                <a:gd name="T16" fmla="*/ 9 w 9"/>
                <a:gd name="T17"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7">
                  <a:moveTo>
                    <a:pt x="9" y="102"/>
                  </a:moveTo>
                  <a:cubicBezTo>
                    <a:pt x="9" y="105"/>
                    <a:pt x="7" y="107"/>
                    <a:pt x="5" y="107"/>
                  </a:cubicBezTo>
                  <a:cubicBezTo>
                    <a:pt x="5" y="107"/>
                    <a:pt x="5" y="107"/>
                    <a:pt x="5" y="107"/>
                  </a:cubicBezTo>
                  <a:cubicBezTo>
                    <a:pt x="2" y="107"/>
                    <a:pt x="0" y="105"/>
                    <a:pt x="0" y="102"/>
                  </a:cubicBezTo>
                  <a:cubicBezTo>
                    <a:pt x="0" y="5"/>
                    <a:pt x="0" y="5"/>
                    <a:pt x="0" y="5"/>
                  </a:cubicBezTo>
                  <a:cubicBezTo>
                    <a:pt x="0" y="2"/>
                    <a:pt x="2" y="0"/>
                    <a:pt x="5" y="0"/>
                  </a:cubicBezTo>
                  <a:cubicBezTo>
                    <a:pt x="5" y="0"/>
                    <a:pt x="5" y="0"/>
                    <a:pt x="5" y="0"/>
                  </a:cubicBezTo>
                  <a:cubicBezTo>
                    <a:pt x="7" y="0"/>
                    <a:pt x="9" y="2"/>
                    <a:pt x="9" y="5"/>
                  </a:cubicBezTo>
                  <a:lnTo>
                    <a:pt x="9"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8594725" y="3038475"/>
              <a:ext cx="536575" cy="34925"/>
            </a:xfrm>
            <a:custGeom>
              <a:avLst/>
              <a:gdLst>
                <a:gd name="T0" fmla="*/ 139 w 143"/>
                <a:gd name="T1" fmla="*/ 0 h 9"/>
                <a:gd name="T2" fmla="*/ 143 w 143"/>
                <a:gd name="T3" fmla="*/ 4 h 9"/>
                <a:gd name="T4" fmla="*/ 143 w 143"/>
                <a:gd name="T5" fmla="*/ 4 h 9"/>
                <a:gd name="T6" fmla="*/ 139 w 143"/>
                <a:gd name="T7" fmla="*/ 9 h 9"/>
                <a:gd name="T8" fmla="*/ 5 w 143"/>
                <a:gd name="T9" fmla="*/ 9 h 9"/>
                <a:gd name="T10" fmla="*/ 0 w 143"/>
                <a:gd name="T11" fmla="*/ 4 h 9"/>
                <a:gd name="T12" fmla="*/ 0 w 143"/>
                <a:gd name="T13" fmla="*/ 4 h 9"/>
                <a:gd name="T14" fmla="*/ 5 w 143"/>
                <a:gd name="T15" fmla="*/ 0 h 9"/>
                <a:gd name="T16" fmla="*/ 139 w 143"/>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9">
                  <a:moveTo>
                    <a:pt x="139" y="0"/>
                  </a:moveTo>
                  <a:cubicBezTo>
                    <a:pt x="141" y="0"/>
                    <a:pt x="143" y="2"/>
                    <a:pt x="143" y="4"/>
                  </a:cubicBezTo>
                  <a:cubicBezTo>
                    <a:pt x="143" y="4"/>
                    <a:pt x="143" y="4"/>
                    <a:pt x="143" y="4"/>
                  </a:cubicBezTo>
                  <a:cubicBezTo>
                    <a:pt x="143" y="7"/>
                    <a:pt x="141" y="9"/>
                    <a:pt x="139" y="9"/>
                  </a:cubicBezTo>
                  <a:cubicBezTo>
                    <a:pt x="5" y="9"/>
                    <a:pt x="5" y="9"/>
                    <a:pt x="5" y="9"/>
                  </a:cubicBezTo>
                  <a:cubicBezTo>
                    <a:pt x="2" y="9"/>
                    <a:pt x="0" y="7"/>
                    <a:pt x="0" y="4"/>
                  </a:cubicBezTo>
                  <a:cubicBezTo>
                    <a:pt x="0" y="4"/>
                    <a:pt x="0" y="4"/>
                    <a:pt x="0" y="4"/>
                  </a:cubicBezTo>
                  <a:cubicBezTo>
                    <a:pt x="0" y="2"/>
                    <a:pt x="2" y="0"/>
                    <a:pt x="5" y="0"/>
                  </a:cubicBezTo>
                  <a:lnTo>
                    <a:pt x="13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8899525" y="2886075"/>
              <a:ext cx="66675" cy="187325"/>
            </a:xfrm>
            <a:custGeom>
              <a:avLst/>
              <a:gdLst>
                <a:gd name="T0" fmla="*/ 13 w 18"/>
                <a:gd name="T1" fmla="*/ 0 h 50"/>
                <a:gd name="T2" fmla="*/ 5 w 18"/>
                <a:gd name="T3" fmla="*/ 0 h 50"/>
                <a:gd name="T4" fmla="*/ 0 w 18"/>
                <a:gd name="T5" fmla="*/ 5 h 50"/>
                <a:gd name="T6" fmla="*/ 0 w 18"/>
                <a:gd name="T7" fmla="*/ 50 h 50"/>
                <a:gd name="T8" fmla="*/ 18 w 18"/>
                <a:gd name="T9" fmla="*/ 50 h 50"/>
                <a:gd name="T10" fmla="*/ 18 w 18"/>
                <a:gd name="T11" fmla="*/ 5 h 50"/>
                <a:gd name="T12" fmla="*/ 13 w 18"/>
                <a:gd name="T13" fmla="*/ 0 h 50"/>
              </a:gdLst>
              <a:ahLst/>
              <a:cxnLst>
                <a:cxn ang="0">
                  <a:pos x="T0" y="T1"/>
                </a:cxn>
                <a:cxn ang="0">
                  <a:pos x="T2" y="T3"/>
                </a:cxn>
                <a:cxn ang="0">
                  <a:pos x="T4" y="T5"/>
                </a:cxn>
                <a:cxn ang="0">
                  <a:pos x="T6" y="T7"/>
                </a:cxn>
                <a:cxn ang="0">
                  <a:pos x="T8" y="T9"/>
                </a:cxn>
                <a:cxn ang="0">
                  <a:pos x="T10" y="T11"/>
                </a:cxn>
                <a:cxn ang="0">
                  <a:pos x="T12" y="T13"/>
                </a:cxn>
              </a:cxnLst>
              <a:rect l="0" t="0" r="r" b="b"/>
              <a:pathLst>
                <a:path w="18" h="50">
                  <a:moveTo>
                    <a:pt x="13" y="0"/>
                  </a:moveTo>
                  <a:cubicBezTo>
                    <a:pt x="5" y="0"/>
                    <a:pt x="5" y="0"/>
                    <a:pt x="5" y="0"/>
                  </a:cubicBezTo>
                  <a:cubicBezTo>
                    <a:pt x="2" y="0"/>
                    <a:pt x="0" y="2"/>
                    <a:pt x="0" y="5"/>
                  </a:cubicBezTo>
                  <a:cubicBezTo>
                    <a:pt x="0" y="50"/>
                    <a:pt x="0" y="50"/>
                    <a:pt x="0" y="50"/>
                  </a:cubicBezTo>
                  <a:cubicBezTo>
                    <a:pt x="18" y="50"/>
                    <a:pt x="18" y="50"/>
                    <a:pt x="18" y="50"/>
                  </a:cubicBezTo>
                  <a:cubicBezTo>
                    <a:pt x="18" y="5"/>
                    <a:pt x="18" y="5"/>
                    <a:pt x="18" y="5"/>
                  </a:cubicBezTo>
                  <a:cubicBezTo>
                    <a:pt x="18" y="2"/>
                    <a:pt x="1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8789988" y="2828925"/>
              <a:ext cx="63500" cy="244475"/>
            </a:xfrm>
            <a:custGeom>
              <a:avLst/>
              <a:gdLst>
                <a:gd name="T0" fmla="*/ 12 w 17"/>
                <a:gd name="T1" fmla="*/ 0 h 65"/>
                <a:gd name="T2" fmla="*/ 4 w 17"/>
                <a:gd name="T3" fmla="*/ 0 h 65"/>
                <a:gd name="T4" fmla="*/ 0 w 17"/>
                <a:gd name="T5" fmla="*/ 4 h 65"/>
                <a:gd name="T6" fmla="*/ 0 w 17"/>
                <a:gd name="T7" fmla="*/ 65 h 65"/>
                <a:gd name="T8" fmla="*/ 17 w 17"/>
                <a:gd name="T9" fmla="*/ 65 h 65"/>
                <a:gd name="T10" fmla="*/ 17 w 17"/>
                <a:gd name="T11" fmla="*/ 4 h 65"/>
                <a:gd name="T12" fmla="*/ 12 w 17"/>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17" h="65">
                  <a:moveTo>
                    <a:pt x="12" y="0"/>
                  </a:moveTo>
                  <a:cubicBezTo>
                    <a:pt x="4" y="0"/>
                    <a:pt x="4" y="0"/>
                    <a:pt x="4" y="0"/>
                  </a:cubicBezTo>
                  <a:cubicBezTo>
                    <a:pt x="2" y="0"/>
                    <a:pt x="0" y="2"/>
                    <a:pt x="0" y="4"/>
                  </a:cubicBezTo>
                  <a:cubicBezTo>
                    <a:pt x="0" y="65"/>
                    <a:pt x="0" y="65"/>
                    <a:pt x="0" y="65"/>
                  </a:cubicBezTo>
                  <a:cubicBezTo>
                    <a:pt x="17" y="65"/>
                    <a:pt x="17" y="65"/>
                    <a:pt x="17" y="65"/>
                  </a:cubicBezTo>
                  <a:cubicBezTo>
                    <a:pt x="17" y="4"/>
                    <a:pt x="17" y="4"/>
                    <a:pt x="17" y="4"/>
                  </a:cubicBezTo>
                  <a:cubicBezTo>
                    <a:pt x="17" y="2"/>
                    <a:pt x="1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9010650" y="2790825"/>
              <a:ext cx="65088" cy="282575"/>
            </a:xfrm>
            <a:custGeom>
              <a:avLst/>
              <a:gdLst>
                <a:gd name="T0" fmla="*/ 13 w 17"/>
                <a:gd name="T1" fmla="*/ 0 h 75"/>
                <a:gd name="T2" fmla="*/ 5 w 17"/>
                <a:gd name="T3" fmla="*/ 0 h 75"/>
                <a:gd name="T4" fmla="*/ 0 w 17"/>
                <a:gd name="T5" fmla="*/ 4 h 75"/>
                <a:gd name="T6" fmla="*/ 0 w 17"/>
                <a:gd name="T7" fmla="*/ 75 h 75"/>
                <a:gd name="T8" fmla="*/ 17 w 17"/>
                <a:gd name="T9" fmla="*/ 75 h 75"/>
                <a:gd name="T10" fmla="*/ 17 w 17"/>
                <a:gd name="T11" fmla="*/ 4 h 75"/>
                <a:gd name="T12" fmla="*/ 13 w 17"/>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17" h="75">
                  <a:moveTo>
                    <a:pt x="13" y="0"/>
                  </a:moveTo>
                  <a:cubicBezTo>
                    <a:pt x="5" y="0"/>
                    <a:pt x="5" y="0"/>
                    <a:pt x="5" y="0"/>
                  </a:cubicBezTo>
                  <a:cubicBezTo>
                    <a:pt x="2" y="0"/>
                    <a:pt x="0" y="2"/>
                    <a:pt x="0" y="4"/>
                  </a:cubicBezTo>
                  <a:cubicBezTo>
                    <a:pt x="0" y="75"/>
                    <a:pt x="0" y="75"/>
                    <a:pt x="0" y="75"/>
                  </a:cubicBezTo>
                  <a:cubicBezTo>
                    <a:pt x="17" y="75"/>
                    <a:pt x="17" y="75"/>
                    <a:pt x="17" y="75"/>
                  </a:cubicBezTo>
                  <a:cubicBezTo>
                    <a:pt x="17" y="4"/>
                    <a:pt x="17" y="4"/>
                    <a:pt x="17" y="4"/>
                  </a:cubicBezTo>
                  <a:cubicBezTo>
                    <a:pt x="17" y="2"/>
                    <a:pt x="15"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8677275" y="2944813"/>
              <a:ext cx="63500" cy="128587"/>
            </a:xfrm>
            <a:custGeom>
              <a:avLst/>
              <a:gdLst>
                <a:gd name="T0" fmla="*/ 13 w 17"/>
                <a:gd name="T1" fmla="*/ 0 h 34"/>
                <a:gd name="T2" fmla="*/ 4 w 17"/>
                <a:gd name="T3" fmla="*/ 0 h 34"/>
                <a:gd name="T4" fmla="*/ 0 w 17"/>
                <a:gd name="T5" fmla="*/ 5 h 34"/>
                <a:gd name="T6" fmla="*/ 0 w 17"/>
                <a:gd name="T7" fmla="*/ 34 h 34"/>
                <a:gd name="T8" fmla="*/ 17 w 17"/>
                <a:gd name="T9" fmla="*/ 34 h 34"/>
                <a:gd name="T10" fmla="*/ 17 w 17"/>
                <a:gd name="T11" fmla="*/ 5 h 34"/>
                <a:gd name="T12" fmla="*/ 13 w 17"/>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7" h="34">
                  <a:moveTo>
                    <a:pt x="13" y="0"/>
                  </a:moveTo>
                  <a:cubicBezTo>
                    <a:pt x="4" y="0"/>
                    <a:pt x="4" y="0"/>
                    <a:pt x="4" y="0"/>
                  </a:cubicBezTo>
                  <a:cubicBezTo>
                    <a:pt x="2" y="0"/>
                    <a:pt x="0" y="2"/>
                    <a:pt x="0" y="5"/>
                  </a:cubicBezTo>
                  <a:cubicBezTo>
                    <a:pt x="0" y="34"/>
                    <a:pt x="0" y="34"/>
                    <a:pt x="0" y="34"/>
                  </a:cubicBezTo>
                  <a:cubicBezTo>
                    <a:pt x="17" y="34"/>
                    <a:pt x="17" y="34"/>
                    <a:pt x="17" y="34"/>
                  </a:cubicBezTo>
                  <a:cubicBezTo>
                    <a:pt x="17" y="5"/>
                    <a:pt x="17" y="5"/>
                    <a:pt x="17" y="5"/>
                  </a:cubicBezTo>
                  <a:cubicBezTo>
                    <a:pt x="17" y="2"/>
                    <a:pt x="15"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8682038" y="2732088"/>
              <a:ext cx="134938" cy="153987"/>
            </a:xfrm>
            <a:custGeom>
              <a:avLst/>
              <a:gdLst>
                <a:gd name="T0" fmla="*/ 85 w 85"/>
                <a:gd name="T1" fmla="*/ 14 h 97"/>
                <a:gd name="T2" fmla="*/ 14 w 85"/>
                <a:gd name="T3" fmla="*/ 97 h 97"/>
                <a:gd name="T4" fmla="*/ 0 w 85"/>
                <a:gd name="T5" fmla="*/ 82 h 97"/>
                <a:gd name="T6" fmla="*/ 68 w 85"/>
                <a:gd name="T7" fmla="*/ 0 h 97"/>
                <a:gd name="T8" fmla="*/ 85 w 85"/>
                <a:gd name="T9" fmla="*/ 14 h 97"/>
              </a:gdLst>
              <a:ahLst/>
              <a:cxnLst>
                <a:cxn ang="0">
                  <a:pos x="T0" y="T1"/>
                </a:cxn>
                <a:cxn ang="0">
                  <a:pos x="T2" y="T3"/>
                </a:cxn>
                <a:cxn ang="0">
                  <a:pos x="T4" y="T5"/>
                </a:cxn>
                <a:cxn ang="0">
                  <a:pos x="T6" y="T7"/>
                </a:cxn>
                <a:cxn ang="0">
                  <a:pos x="T8" y="T9"/>
                </a:cxn>
              </a:cxnLst>
              <a:rect l="0" t="0" r="r" b="b"/>
              <a:pathLst>
                <a:path w="85" h="97">
                  <a:moveTo>
                    <a:pt x="85" y="14"/>
                  </a:moveTo>
                  <a:lnTo>
                    <a:pt x="14" y="97"/>
                  </a:lnTo>
                  <a:lnTo>
                    <a:pt x="0" y="82"/>
                  </a:lnTo>
                  <a:lnTo>
                    <a:pt x="68" y="0"/>
                  </a:lnTo>
                  <a:lnTo>
                    <a:pt x="8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8789988" y="2709863"/>
              <a:ext cx="168275" cy="152400"/>
            </a:xfrm>
            <a:custGeom>
              <a:avLst/>
              <a:gdLst>
                <a:gd name="T0" fmla="*/ 92 w 106"/>
                <a:gd name="T1" fmla="*/ 96 h 96"/>
                <a:gd name="T2" fmla="*/ 0 w 106"/>
                <a:gd name="T3" fmla="*/ 16 h 96"/>
                <a:gd name="T4" fmla="*/ 14 w 106"/>
                <a:gd name="T5" fmla="*/ 0 h 96"/>
                <a:gd name="T6" fmla="*/ 106 w 106"/>
                <a:gd name="T7" fmla="*/ 80 h 96"/>
                <a:gd name="T8" fmla="*/ 92 w 106"/>
                <a:gd name="T9" fmla="*/ 96 h 96"/>
              </a:gdLst>
              <a:ahLst/>
              <a:cxnLst>
                <a:cxn ang="0">
                  <a:pos x="T0" y="T1"/>
                </a:cxn>
                <a:cxn ang="0">
                  <a:pos x="T2" y="T3"/>
                </a:cxn>
                <a:cxn ang="0">
                  <a:pos x="T4" y="T5"/>
                </a:cxn>
                <a:cxn ang="0">
                  <a:pos x="T6" y="T7"/>
                </a:cxn>
                <a:cxn ang="0">
                  <a:pos x="T8" y="T9"/>
                </a:cxn>
              </a:cxnLst>
              <a:rect l="0" t="0" r="r" b="b"/>
              <a:pathLst>
                <a:path w="106" h="96">
                  <a:moveTo>
                    <a:pt x="92" y="96"/>
                  </a:moveTo>
                  <a:lnTo>
                    <a:pt x="0" y="16"/>
                  </a:lnTo>
                  <a:lnTo>
                    <a:pt x="14" y="0"/>
                  </a:lnTo>
                  <a:lnTo>
                    <a:pt x="106" y="80"/>
                  </a:lnTo>
                  <a:lnTo>
                    <a:pt x="92"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8910638" y="2697163"/>
              <a:ext cx="149225" cy="161925"/>
            </a:xfrm>
            <a:custGeom>
              <a:avLst/>
              <a:gdLst>
                <a:gd name="T0" fmla="*/ 94 w 94"/>
                <a:gd name="T1" fmla="*/ 15 h 102"/>
                <a:gd name="T2" fmla="*/ 16 w 94"/>
                <a:gd name="T3" fmla="*/ 102 h 102"/>
                <a:gd name="T4" fmla="*/ 0 w 94"/>
                <a:gd name="T5" fmla="*/ 88 h 102"/>
                <a:gd name="T6" fmla="*/ 78 w 94"/>
                <a:gd name="T7" fmla="*/ 0 h 102"/>
                <a:gd name="T8" fmla="*/ 94 w 94"/>
                <a:gd name="T9" fmla="*/ 15 h 102"/>
              </a:gdLst>
              <a:ahLst/>
              <a:cxnLst>
                <a:cxn ang="0">
                  <a:pos x="T0" y="T1"/>
                </a:cxn>
                <a:cxn ang="0">
                  <a:pos x="T2" y="T3"/>
                </a:cxn>
                <a:cxn ang="0">
                  <a:pos x="T4" y="T5"/>
                </a:cxn>
                <a:cxn ang="0">
                  <a:pos x="T6" y="T7"/>
                </a:cxn>
                <a:cxn ang="0">
                  <a:pos x="T8" y="T9"/>
                </a:cxn>
              </a:cxnLst>
              <a:rect l="0" t="0" r="r" b="b"/>
              <a:pathLst>
                <a:path w="94" h="102">
                  <a:moveTo>
                    <a:pt x="94" y="15"/>
                  </a:moveTo>
                  <a:lnTo>
                    <a:pt x="16" y="102"/>
                  </a:lnTo>
                  <a:lnTo>
                    <a:pt x="0" y="88"/>
                  </a:lnTo>
                  <a:lnTo>
                    <a:pt x="78" y="0"/>
                  </a:lnTo>
                  <a:lnTo>
                    <a:pt x="94"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8993188" y="2679700"/>
              <a:ext cx="82550" cy="82550"/>
            </a:xfrm>
            <a:custGeom>
              <a:avLst/>
              <a:gdLst>
                <a:gd name="T0" fmla="*/ 19 w 22"/>
                <a:gd name="T1" fmla="*/ 0 h 22"/>
                <a:gd name="T2" fmla="*/ 22 w 22"/>
                <a:gd name="T3" fmla="*/ 2 h 22"/>
                <a:gd name="T4" fmla="*/ 21 w 22"/>
                <a:gd name="T5" fmla="*/ 8 h 22"/>
                <a:gd name="T6" fmla="*/ 19 w 22"/>
                <a:gd name="T7" fmla="*/ 14 h 22"/>
                <a:gd name="T8" fmla="*/ 18 w 22"/>
                <a:gd name="T9" fmla="*/ 20 h 22"/>
                <a:gd name="T10" fmla="*/ 15 w 22"/>
                <a:gd name="T11" fmla="*/ 21 h 22"/>
                <a:gd name="T12" fmla="*/ 10 w 22"/>
                <a:gd name="T13" fmla="*/ 17 h 22"/>
                <a:gd name="T14" fmla="*/ 5 w 22"/>
                <a:gd name="T15" fmla="*/ 13 h 22"/>
                <a:gd name="T16" fmla="*/ 1 w 22"/>
                <a:gd name="T17" fmla="*/ 9 h 22"/>
                <a:gd name="T18" fmla="*/ 2 w 22"/>
                <a:gd name="T19" fmla="*/ 6 h 22"/>
                <a:gd name="T20" fmla="*/ 7 w 22"/>
                <a:gd name="T21" fmla="*/ 4 h 22"/>
                <a:gd name="T22" fmla="*/ 14 w 22"/>
                <a:gd name="T23" fmla="*/ 2 h 22"/>
                <a:gd name="T24" fmla="*/ 19 w 22"/>
                <a:gd name="T2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0"/>
                  </a:moveTo>
                  <a:cubicBezTo>
                    <a:pt x="21" y="0"/>
                    <a:pt x="22" y="1"/>
                    <a:pt x="22" y="2"/>
                  </a:cubicBezTo>
                  <a:cubicBezTo>
                    <a:pt x="21" y="8"/>
                    <a:pt x="21" y="8"/>
                    <a:pt x="21" y="8"/>
                  </a:cubicBezTo>
                  <a:cubicBezTo>
                    <a:pt x="20" y="10"/>
                    <a:pt x="20" y="13"/>
                    <a:pt x="19" y="14"/>
                  </a:cubicBezTo>
                  <a:cubicBezTo>
                    <a:pt x="18" y="20"/>
                    <a:pt x="18" y="20"/>
                    <a:pt x="18" y="20"/>
                  </a:cubicBezTo>
                  <a:cubicBezTo>
                    <a:pt x="18" y="22"/>
                    <a:pt x="16" y="22"/>
                    <a:pt x="15" y="21"/>
                  </a:cubicBezTo>
                  <a:cubicBezTo>
                    <a:pt x="10" y="17"/>
                    <a:pt x="10" y="17"/>
                    <a:pt x="10" y="17"/>
                  </a:cubicBezTo>
                  <a:cubicBezTo>
                    <a:pt x="9" y="16"/>
                    <a:pt x="7" y="14"/>
                    <a:pt x="5" y="13"/>
                  </a:cubicBezTo>
                  <a:cubicBezTo>
                    <a:pt x="1" y="9"/>
                    <a:pt x="1" y="9"/>
                    <a:pt x="1" y="9"/>
                  </a:cubicBezTo>
                  <a:cubicBezTo>
                    <a:pt x="0" y="8"/>
                    <a:pt x="0" y="6"/>
                    <a:pt x="2" y="6"/>
                  </a:cubicBezTo>
                  <a:cubicBezTo>
                    <a:pt x="7" y="4"/>
                    <a:pt x="7" y="4"/>
                    <a:pt x="7" y="4"/>
                  </a:cubicBezTo>
                  <a:cubicBezTo>
                    <a:pt x="9" y="3"/>
                    <a:pt x="12" y="2"/>
                    <a:pt x="14" y="2"/>
                  </a:cubicBez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7" name="TextBox 46"/>
          <p:cNvSpPr txBox="1"/>
          <p:nvPr/>
        </p:nvSpPr>
        <p:spPr>
          <a:xfrm>
            <a:off x="455613" y="245903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8" name="Rectangle 47"/>
          <p:cNvSpPr/>
          <p:nvPr/>
        </p:nvSpPr>
        <p:spPr>
          <a:xfrm>
            <a:off x="460375" y="2763838"/>
            <a:ext cx="2039938"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and simply dummy text of and the printing and typesetting. </a:t>
            </a:r>
          </a:p>
        </p:txBody>
      </p:sp>
      <p:sp>
        <p:nvSpPr>
          <p:cNvPr id="49" name="TextBox 48"/>
          <p:cNvSpPr txBox="1"/>
          <p:nvPr/>
        </p:nvSpPr>
        <p:spPr>
          <a:xfrm>
            <a:off x="2519363" y="2876550"/>
            <a:ext cx="12001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50" name="Rectangle 49"/>
          <p:cNvSpPr/>
          <p:nvPr/>
        </p:nvSpPr>
        <p:spPr>
          <a:xfrm>
            <a:off x="2522538" y="3181350"/>
            <a:ext cx="2039937"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and simply dummy text of and the printing and typesetting. </a:t>
            </a:r>
          </a:p>
        </p:txBody>
      </p:sp>
      <p:sp>
        <p:nvSpPr>
          <p:cNvPr id="51" name="TextBox 50"/>
          <p:cNvSpPr txBox="1"/>
          <p:nvPr/>
        </p:nvSpPr>
        <p:spPr>
          <a:xfrm>
            <a:off x="4581525" y="33337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52" name="Rectangle 51"/>
          <p:cNvSpPr/>
          <p:nvPr/>
        </p:nvSpPr>
        <p:spPr>
          <a:xfrm>
            <a:off x="4584700" y="3638550"/>
            <a:ext cx="2039938"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and simply dummy text of and the printing and typesetting. </a:t>
            </a:r>
          </a:p>
        </p:txBody>
      </p:sp>
      <p:sp>
        <p:nvSpPr>
          <p:cNvPr id="53" name="TextBox 52"/>
          <p:cNvSpPr txBox="1"/>
          <p:nvPr/>
        </p:nvSpPr>
        <p:spPr>
          <a:xfrm>
            <a:off x="6643688" y="375443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54" name="Rectangle 53"/>
          <p:cNvSpPr/>
          <p:nvPr/>
        </p:nvSpPr>
        <p:spPr>
          <a:xfrm>
            <a:off x="6646863" y="4059238"/>
            <a:ext cx="204152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and simply dummy text of and the printing and typesetting. </a:t>
            </a:r>
          </a:p>
        </p:txBody>
      </p:sp>
      <p:sp>
        <p:nvSpPr>
          <p:cNvPr id="119826" name="TextBox 5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8" name="TextBox 5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1397824" y="2876550"/>
            <a:ext cx="551510" cy="538058"/>
            <a:chOff x="1219200" y="1642388"/>
            <a:chExt cx="1439863" cy="1404742"/>
          </a:xfrm>
          <a:solidFill>
            <a:schemeClr val="bg1"/>
          </a:solidFill>
        </p:grpSpPr>
        <p:sp>
          <p:nvSpPr>
            <p:cNvPr id="10" name="Freeform 27"/>
            <p:cNvSpPr>
              <a:spLocks/>
            </p:cNvSpPr>
            <p:nvPr/>
          </p:nvSpPr>
          <p:spPr bwMode="auto">
            <a:xfrm>
              <a:off x="1436937" y="1902267"/>
              <a:ext cx="997367" cy="1144863"/>
            </a:xfrm>
            <a:custGeom>
              <a:avLst/>
              <a:gdLst>
                <a:gd name="T0" fmla="*/ 74 w 142"/>
                <a:gd name="T1" fmla="*/ 0 h 163"/>
                <a:gd name="T2" fmla="*/ 142 w 142"/>
                <a:gd name="T3" fmla="*/ 68 h 163"/>
                <a:gd name="T4" fmla="*/ 142 w 142"/>
                <a:gd name="T5" fmla="*/ 163 h 163"/>
                <a:gd name="T6" fmla="*/ 95 w 142"/>
                <a:gd name="T7" fmla="*/ 163 h 163"/>
                <a:gd name="T8" fmla="*/ 95 w 142"/>
                <a:gd name="T9" fmla="*/ 89 h 163"/>
                <a:gd name="T10" fmla="*/ 48 w 142"/>
                <a:gd name="T11" fmla="*/ 89 h 163"/>
                <a:gd name="T12" fmla="*/ 48 w 142"/>
                <a:gd name="T13" fmla="*/ 163 h 163"/>
                <a:gd name="T14" fmla="*/ 0 w 142"/>
                <a:gd name="T15" fmla="*/ 163 h 163"/>
                <a:gd name="T16" fmla="*/ 0 w 142"/>
                <a:gd name="T17" fmla="*/ 68 h 163"/>
                <a:gd name="T18" fmla="*/ 74 w 142"/>
                <a:gd name="T1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 h="163">
                  <a:moveTo>
                    <a:pt x="74" y="0"/>
                  </a:moveTo>
                  <a:lnTo>
                    <a:pt x="142" y="68"/>
                  </a:lnTo>
                  <a:lnTo>
                    <a:pt x="142" y="163"/>
                  </a:lnTo>
                  <a:lnTo>
                    <a:pt x="95" y="163"/>
                  </a:lnTo>
                  <a:lnTo>
                    <a:pt x="95" y="89"/>
                  </a:lnTo>
                  <a:lnTo>
                    <a:pt x="48" y="89"/>
                  </a:lnTo>
                  <a:lnTo>
                    <a:pt x="48" y="163"/>
                  </a:lnTo>
                  <a:lnTo>
                    <a:pt x="0" y="163"/>
                  </a:lnTo>
                  <a:lnTo>
                    <a:pt x="0" y="68"/>
                  </a:lnTo>
                  <a:lnTo>
                    <a:pt x="74" y="0"/>
                  </a:lnTo>
                  <a:close/>
                </a:path>
              </a:pathLst>
            </a:custGeom>
            <a:grpFill/>
            <a:ln>
              <a:noFill/>
            </a:ln>
            <a:extLst/>
          </p:spPr>
          <p:txBody>
            <a:bodyPr/>
            <a:lstStyle/>
            <a:p>
              <a:pPr fontAlgn="auto">
                <a:spcBef>
                  <a:spcPts val="0"/>
                </a:spcBef>
                <a:spcAft>
                  <a:spcPts val="0"/>
                </a:spcAft>
                <a:defRPr/>
              </a:pPr>
              <a:endParaRPr lang="en-US">
                <a:latin typeface="+mn-lt"/>
                <a:cs typeface="+mn-cs"/>
              </a:endParaRPr>
            </a:p>
          </p:txBody>
        </p:sp>
        <p:sp>
          <p:nvSpPr>
            <p:cNvPr id="11" name="Freeform 28"/>
            <p:cNvSpPr>
              <a:spLocks/>
            </p:cNvSpPr>
            <p:nvPr/>
          </p:nvSpPr>
          <p:spPr bwMode="auto">
            <a:xfrm>
              <a:off x="1219200" y="1642388"/>
              <a:ext cx="1439863" cy="814751"/>
            </a:xfrm>
            <a:custGeom>
              <a:avLst/>
              <a:gdLst>
                <a:gd name="T0" fmla="*/ 37 w 39"/>
                <a:gd name="T1" fmla="*/ 22 h 22"/>
                <a:gd name="T2" fmla="*/ 36 w 39"/>
                <a:gd name="T3" fmla="*/ 21 h 22"/>
                <a:gd name="T4" fmla="*/ 20 w 39"/>
                <a:gd name="T5" fmla="*/ 5 h 22"/>
                <a:gd name="T6" fmla="*/ 3 w 39"/>
                <a:gd name="T7" fmla="*/ 21 h 22"/>
                <a:gd name="T8" fmla="*/ 1 w 39"/>
                <a:gd name="T9" fmla="*/ 21 h 22"/>
                <a:gd name="T10" fmla="*/ 1 w 39"/>
                <a:gd name="T11" fmla="*/ 19 h 22"/>
                <a:gd name="T12" fmla="*/ 18 w 39"/>
                <a:gd name="T13" fmla="*/ 1 h 22"/>
                <a:gd name="T14" fmla="*/ 21 w 39"/>
                <a:gd name="T15" fmla="*/ 1 h 22"/>
                <a:gd name="T16" fmla="*/ 39 w 39"/>
                <a:gd name="T17" fmla="*/ 19 h 22"/>
                <a:gd name="T18" fmla="*/ 39 w 39"/>
                <a:gd name="T19" fmla="*/ 21 h 22"/>
                <a:gd name="T20" fmla="*/ 37 w 39"/>
                <a:gd name="T21"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2">
                  <a:moveTo>
                    <a:pt x="37" y="22"/>
                  </a:moveTo>
                  <a:cubicBezTo>
                    <a:pt x="37" y="22"/>
                    <a:pt x="36" y="22"/>
                    <a:pt x="36" y="21"/>
                  </a:cubicBezTo>
                  <a:cubicBezTo>
                    <a:pt x="20" y="5"/>
                    <a:pt x="20" y="5"/>
                    <a:pt x="20" y="5"/>
                  </a:cubicBezTo>
                  <a:cubicBezTo>
                    <a:pt x="3" y="21"/>
                    <a:pt x="3" y="21"/>
                    <a:pt x="3" y="21"/>
                  </a:cubicBezTo>
                  <a:cubicBezTo>
                    <a:pt x="3" y="22"/>
                    <a:pt x="1" y="22"/>
                    <a:pt x="1" y="21"/>
                  </a:cubicBezTo>
                  <a:cubicBezTo>
                    <a:pt x="0" y="21"/>
                    <a:pt x="0" y="19"/>
                    <a:pt x="1" y="19"/>
                  </a:cubicBezTo>
                  <a:cubicBezTo>
                    <a:pt x="18" y="1"/>
                    <a:pt x="18" y="1"/>
                    <a:pt x="18" y="1"/>
                  </a:cubicBezTo>
                  <a:cubicBezTo>
                    <a:pt x="19" y="0"/>
                    <a:pt x="20" y="0"/>
                    <a:pt x="21" y="1"/>
                  </a:cubicBezTo>
                  <a:cubicBezTo>
                    <a:pt x="39" y="19"/>
                    <a:pt x="39" y="19"/>
                    <a:pt x="39" y="19"/>
                  </a:cubicBezTo>
                  <a:cubicBezTo>
                    <a:pt x="39" y="19"/>
                    <a:pt x="39" y="21"/>
                    <a:pt x="39" y="21"/>
                  </a:cubicBezTo>
                  <a:cubicBezTo>
                    <a:pt x="38" y="22"/>
                    <a:pt x="38" y="22"/>
                    <a:pt x="37" y="22"/>
                  </a:cubicBezTo>
                  <a:close/>
                </a:path>
              </a:pathLst>
            </a:custGeom>
            <a:grpFill/>
            <a:ln>
              <a:noFill/>
            </a:ln>
            <a:extLst/>
          </p:spPr>
          <p:txBody>
            <a:bodyPr/>
            <a:lstStyle/>
            <a:p>
              <a:pPr fontAlgn="auto">
                <a:spcBef>
                  <a:spcPts val="0"/>
                </a:spcBef>
                <a:spcAft>
                  <a:spcPts val="0"/>
                </a:spcAft>
                <a:defRPr/>
              </a:pPr>
              <a:endParaRPr lang="en-US">
                <a:latin typeface="+mn-lt"/>
                <a:cs typeface="+mn-cs"/>
              </a:endParaRPr>
            </a:p>
          </p:txBody>
        </p:sp>
      </p:grpSp>
      <p:sp>
        <p:nvSpPr>
          <p:cNvPr id="120835" name="Freeform 6"/>
          <p:cNvSpPr>
            <a:spLocks/>
          </p:cNvSpPr>
          <p:nvPr/>
        </p:nvSpPr>
        <p:spPr bwMode="auto">
          <a:xfrm>
            <a:off x="2693988" y="3136900"/>
            <a:ext cx="1497012" cy="1497013"/>
          </a:xfrm>
          <a:custGeom>
            <a:avLst/>
            <a:gdLst>
              <a:gd name="T0" fmla="*/ 0 w 159"/>
              <a:gd name="T1" fmla="*/ 743809 h 159"/>
              <a:gd name="T2" fmla="*/ 998022 w 159"/>
              <a:gd name="T3" fmla="*/ 1497033 h 159"/>
              <a:gd name="T4" fmla="*/ 1497033 w 159"/>
              <a:gd name="T5" fmla="*/ 0 h 159"/>
              <a:gd name="T6" fmla="*/ 244798 w 159"/>
              <a:gd name="T7" fmla="*/ 0 h 159"/>
              <a:gd name="T8" fmla="*/ 0 w 159"/>
              <a:gd name="T9" fmla="*/ 743809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 h="159">
                <a:moveTo>
                  <a:pt x="0" y="79"/>
                </a:moveTo>
                <a:cubicBezTo>
                  <a:pt x="106" y="159"/>
                  <a:pt x="106" y="159"/>
                  <a:pt x="106" y="159"/>
                </a:cubicBezTo>
                <a:cubicBezTo>
                  <a:pt x="139" y="115"/>
                  <a:pt x="159" y="59"/>
                  <a:pt x="159" y="0"/>
                </a:cubicBezTo>
                <a:cubicBezTo>
                  <a:pt x="26" y="0"/>
                  <a:pt x="26" y="0"/>
                  <a:pt x="26" y="0"/>
                </a:cubicBezTo>
                <a:cubicBezTo>
                  <a:pt x="26" y="30"/>
                  <a:pt x="16" y="57"/>
                  <a:pt x="0" y="79"/>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0836" name="Freeform 8"/>
          <p:cNvSpPr>
            <a:spLocks/>
          </p:cNvSpPr>
          <p:nvPr/>
        </p:nvSpPr>
        <p:spPr bwMode="auto">
          <a:xfrm>
            <a:off x="2409825" y="1689100"/>
            <a:ext cx="1328738" cy="2671763"/>
          </a:xfrm>
          <a:custGeom>
            <a:avLst/>
            <a:gdLst>
              <a:gd name="T0" fmla="*/ 725278 w 141"/>
              <a:gd name="T1" fmla="*/ 0 h 284"/>
              <a:gd name="T2" fmla="*/ 0 w 141"/>
              <a:gd name="T3" fmla="*/ 724382 h 284"/>
              <a:gd name="T4" fmla="*/ 301414 w 141"/>
              <a:gd name="T5" fmla="*/ 1448764 h 284"/>
              <a:gd name="T6" fmla="*/ 94192 w 141"/>
              <a:gd name="T7" fmla="*/ 2060255 h 284"/>
              <a:gd name="T8" fmla="*/ 913662 w 141"/>
              <a:gd name="T9" fmla="*/ 2671746 h 284"/>
              <a:gd name="T10" fmla="*/ 1328106 w 141"/>
              <a:gd name="T11" fmla="*/ 1448764 h 284"/>
              <a:gd name="T12" fmla="*/ 725278 w 141"/>
              <a:gd name="T13" fmla="*/ 0 h 2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284">
                <a:moveTo>
                  <a:pt x="77" y="0"/>
                </a:moveTo>
                <a:cubicBezTo>
                  <a:pt x="0" y="77"/>
                  <a:pt x="0" y="77"/>
                  <a:pt x="0" y="77"/>
                </a:cubicBezTo>
                <a:cubicBezTo>
                  <a:pt x="20" y="96"/>
                  <a:pt x="32" y="124"/>
                  <a:pt x="32" y="154"/>
                </a:cubicBezTo>
                <a:cubicBezTo>
                  <a:pt x="32" y="178"/>
                  <a:pt x="24" y="201"/>
                  <a:pt x="10" y="219"/>
                </a:cubicBezTo>
                <a:cubicBezTo>
                  <a:pt x="97" y="284"/>
                  <a:pt x="97" y="284"/>
                  <a:pt x="97" y="284"/>
                </a:cubicBezTo>
                <a:cubicBezTo>
                  <a:pt x="125" y="248"/>
                  <a:pt x="141" y="203"/>
                  <a:pt x="141" y="154"/>
                </a:cubicBezTo>
                <a:cubicBezTo>
                  <a:pt x="141" y="94"/>
                  <a:pt x="116" y="39"/>
                  <a:pt x="77"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0837" name="Freeform 10"/>
          <p:cNvSpPr>
            <a:spLocks/>
          </p:cNvSpPr>
          <p:nvPr/>
        </p:nvSpPr>
        <p:spPr bwMode="auto">
          <a:xfrm>
            <a:off x="1684338" y="1454150"/>
            <a:ext cx="1687512" cy="2690813"/>
          </a:xfrm>
          <a:custGeom>
            <a:avLst/>
            <a:gdLst>
              <a:gd name="T0" fmla="*/ 0 w 179"/>
              <a:gd name="T1" fmla="*/ 0 h 286"/>
              <a:gd name="T2" fmla="*/ 0 w 179"/>
              <a:gd name="T3" fmla="*/ 837460 h 286"/>
              <a:gd name="T4" fmla="*/ 838945 w 179"/>
              <a:gd name="T5" fmla="*/ 1684329 h 286"/>
              <a:gd name="T6" fmla="*/ 678697 w 179"/>
              <a:gd name="T7" fmla="*/ 2183041 h 286"/>
              <a:gd name="T8" fmla="*/ 1347968 w 179"/>
              <a:gd name="T9" fmla="*/ 2691163 h 286"/>
              <a:gd name="T10" fmla="*/ 1687317 w 179"/>
              <a:gd name="T11" fmla="*/ 1684329 h 286"/>
              <a:gd name="T12" fmla="*/ 0 w 179"/>
              <a:gd name="T13" fmla="*/ 0 h 2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9" h="286">
                <a:moveTo>
                  <a:pt x="0" y="0"/>
                </a:moveTo>
                <a:cubicBezTo>
                  <a:pt x="0" y="89"/>
                  <a:pt x="0" y="89"/>
                  <a:pt x="0" y="89"/>
                </a:cubicBezTo>
                <a:cubicBezTo>
                  <a:pt x="49" y="89"/>
                  <a:pt x="89" y="129"/>
                  <a:pt x="89" y="179"/>
                </a:cubicBezTo>
                <a:cubicBezTo>
                  <a:pt x="89" y="199"/>
                  <a:pt x="83" y="217"/>
                  <a:pt x="72" y="232"/>
                </a:cubicBezTo>
                <a:cubicBezTo>
                  <a:pt x="143" y="286"/>
                  <a:pt x="143" y="286"/>
                  <a:pt x="143" y="286"/>
                </a:cubicBezTo>
                <a:cubicBezTo>
                  <a:pt x="165" y="256"/>
                  <a:pt x="179" y="219"/>
                  <a:pt x="179" y="179"/>
                </a:cubicBezTo>
                <a:cubicBezTo>
                  <a:pt x="179" y="80"/>
                  <a:pt x="99" y="0"/>
                  <a:pt x="0"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0838" name="Freeform 13"/>
          <p:cNvSpPr>
            <a:spLocks/>
          </p:cNvSpPr>
          <p:nvPr/>
        </p:nvSpPr>
        <p:spPr bwMode="auto">
          <a:xfrm>
            <a:off x="762000" y="1830388"/>
            <a:ext cx="2233613" cy="2087562"/>
          </a:xfrm>
          <a:custGeom>
            <a:avLst/>
            <a:gdLst>
              <a:gd name="T0" fmla="*/ 923320 w 237"/>
              <a:gd name="T1" fmla="*/ 0 h 222"/>
              <a:gd name="T2" fmla="*/ 0 w 237"/>
              <a:gd name="T3" fmla="*/ 376090 h 222"/>
              <a:gd name="T4" fmla="*/ 461660 w 237"/>
              <a:gd name="T5" fmla="*/ 836801 h 222"/>
              <a:gd name="T6" fmla="*/ 923320 w 237"/>
              <a:gd name="T7" fmla="*/ 648756 h 222"/>
              <a:gd name="T8" fmla="*/ 1582835 w 237"/>
              <a:gd name="T9" fmla="*/ 1306914 h 222"/>
              <a:gd name="T10" fmla="*/ 1450932 w 237"/>
              <a:gd name="T11" fmla="*/ 1692407 h 222"/>
              <a:gd name="T12" fmla="*/ 1969122 w 237"/>
              <a:gd name="T13" fmla="*/ 2087302 h 222"/>
              <a:gd name="T14" fmla="*/ 2232928 w 237"/>
              <a:gd name="T15" fmla="*/ 1306914 h 222"/>
              <a:gd name="T16" fmla="*/ 923320 w 237"/>
              <a:gd name="T17" fmla="*/ 0 h 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7" h="222">
                <a:moveTo>
                  <a:pt x="98" y="0"/>
                </a:moveTo>
                <a:cubicBezTo>
                  <a:pt x="60" y="0"/>
                  <a:pt x="25" y="15"/>
                  <a:pt x="0" y="40"/>
                </a:cubicBezTo>
                <a:cubicBezTo>
                  <a:pt x="49" y="89"/>
                  <a:pt x="49" y="89"/>
                  <a:pt x="49" y="89"/>
                </a:cubicBezTo>
                <a:cubicBezTo>
                  <a:pt x="62" y="77"/>
                  <a:pt x="79" y="69"/>
                  <a:pt x="98" y="69"/>
                </a:cubicBezTo>
                <a:cubicBezTo>
                  <a:pt x="137" y="69"/>
                  <a:pt x="168" y="100"/>
                  <a:pt x="168" y="139"/>
                </a:cubicBezTo>
                <a:cubicBezTo>
                  <a:pt x="168" y="154"/>
                  <a:pt x="163" y="169"/>
                  <a:pt x="154" y="180"/>
                </a:cubicBezTo>
                <a:cubicBezTo>
                  <a:pt x="209" y="222"/>
                  <a:pt x="209" y="222"/>
                  <a:pt x="209" y="222"/>
                </a:cubicBezTo>
                <a:cubicBezTo>
                  <a:pt x="227" y="199"/>
                  <a:pt x="237" y="170"/>
                  <a:pt x="237" y="139"/>
                </a:cubicBezTo>
                <a:cubicBezTo>
                  <a:pt x="237" y="62"/>
                  <a:pt x="175" y="0"/>
                  <a:pt x="98"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0839" name="Freeform 16"/>
          <p:cNvSpPr>
            <a:spLocks/>
          </p:cNvSpPr>
          <p:nvPr/>
        </p:nvSpPr>
        <p:spPr bwMode="auto">
          <a:xfrm>
            <a:off x="781050" y="2224088"/>
            <a:ext cx="1817688" cy="1458912"/>
          </a:xfrm>
          <a:custGeom>
            <a:avLst/>
            <a:gdLst>
              <a:gd name="T0" fmla="*/ 903996 w 193"/>
              <a:gd name="T1" fmla="*/ 0 h 155"/>
              <a:gd name="T2" fmla="*/ 0 w 193"/>
              <a:gd name="T3" fmla="*/ 912550 h 155"/>
              <a:gd name="T4" fmla="*/ 451998 w 193"/>
              <a:gd name="T5" fmla="*/ 912550 h 155"/>
              <a:gd name="T6" fmla="*/ 903996 w 193"/>
              <a:gd name="T7" fmla="*/ 451571 h 155"/>
              <a:gd name="T8" fmla="*/ 1365411 w 193"/>
              <a:gd name="T9" fmla="*/ 912550 h 155"/>
              <a:gd name="T10" fmla="*/ 1271245 w 193"/>
              <a:gd name="T11" fmla="*/ 1185375 h 155"/>
              <a:gd name="T12" fmla="*/ 1638493 w 193"/>
              <a:gd name="T13" fmla="*/ 1458199 h 155"/>
              <a:gd name="T14" fmla="*/ 1817409 w 193"/>
              <a:gd name="T15" fmla="*/ 912550 h 155"/>
              <a:gd name="T16" fmla="*/ 903996 w 193"/>
              <a:gd name="T17" fmla="*/ 0 h 1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3" h="155">
                <a:moveTo>
                  <a:pt x="96" y="0"/>
                </a:moveTo>
                <a:cubicBezTo>
                  <a:pt x="43" y="0"/>
                  <a:pt x="0" y="43"/>
                  <a:pt x="0" y="97"/>
                </a:cubicBezTo>
                <a:cubicBezTo>
                  <a:pt x="48" y="97"/>
                  <a:pt x="48" y="97"/>
                  <a:pt x="48" y="97"/>
                </a:cubicBezTo>
                <a:cubicBezTo>
                  <a:pt x="48" y="70"/>
                  <a:pt x="70" y="48"/>
                  <a:pt x="96" y="48"/>
                </a:cubicBezTo>
                <a:cubicBezTo>
                  <a:pt x="123" y="48"/>
                  <a:pt x="145" y="70"/>
                  <a:pt x="145" y="97"/>
                </a:cubicBezTo>
                <a:cubicBezTo>
                  <a:pt x="145" y="107"/>
                  <a:pt x="141" y="118"/>
                  <a:pt x="135" y="126"/>
                </a:cubicBezTo>
                <a:cubicBezTo>
                  <a:pt x="174" y="155"/>
                  <a:pt x="174" y="155"/>
                  <a:pt x="174" y="155"/>
                </a:cubicBezTo>
                <a:cubicBezTo>
                  <a:pt x="186" y="138"/>
                  <a:pt x="193" y="118"/>
                  <a:pt x="193" y="97"/>
                </a:cubicBezTo>
                <a:cubicBezTo>
                  <a:pt x="193" y="43"/>
                  <a:pt x="150" y="0"/>
                  <a:pt x="96" y="0"/>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TextBox 26"/>
          <p:cNvSpPr txBox="1"/>
          <p:nvPr/>
        </p:nvSpPr>
        <p:spPr>
          <a:xfrm>
            <a:off x="2152650" y="3136900"/>
            <a:ext cx="404813" cy="338138"/>
          </a:xfrm>
          <a:prstGeom prst="rect">
            <a:avLst/>
          </a:prstGeom>
          <a:noFill/>
        </p:spPr>
        <p:txBody>
          <a:bodyPr>
            <a:spAutoFit/>
          </a:bodyPr>
          <a:lstStyle/>
          <a:p>
            <a:pPr fontAlgn="auto">
              <a:spcBef>
                <a:spcPts val="0"/>
              </a:spcBef>
              <a:spcAft>
                <a:spcPts val="0"/>
              </a:spcAft>
              <a:defRPr/>
            </a:pPr>
            <a:r>
              <a:rPr lang="en-US" sz="1600" b="1">
                <a:solidFill>
                  <a:schemeClr val="bg1"/>
                </a:solidFill>
                <a:latin typeface="+mj-lt"/>
                <a:cs typeface="+mn-cs"/>
              </a:rPr>
              <a:t>01.</a:t>
            </a:r>
          </a:p>
        </p:txBody>
      </p:sp>
      <p:sp>
        <p:nvSpPr>
          <p:cNvPr id="28" name="TextBox 27"/>
          <p:cNvSpPr txBox="1"/>
          <p:nvPr/>
        </p:nvSpPr>
        <p:spPr>
          <a:xfrm>
            <a:off x="2492375" y="3409950"/>
            <a:ext cx="403225" cy="338138"/>
          </a:xfrm>
          <a:prstGeom prst="rect">
            <a:avLst/>
          </a:prstGeom>
          <a:noFill/>
        </p:spPr>
        <p:txBody>
          <a:bodyPr>
            <a:spAutoFit/>
          </a:bodyPr>
          <a:lstStyle/>
          <a:p>
            <a:pPr fontAlgn="auto">
              <a:spcBef>
                <a:spcPts val="0"/>
              </a:spcBef>
              <a:spcAft>
                <a:spcPts val="0"/>
              </a:spcAft>
              <a:defRPr/>
            </a:pPr>
            <a:r>
              <a:rPr lang="en-US" sz="1600" b="1">
                <a:solidFill>
                  <a:schemeClr val="bg1"/>
                </a:solidFill>
                <a:latin typeface="+mj-lt"/>
                <a:cs typeface="+mn-cs"/>
              </a:rPr>
              <a:t>02.</a:t>
            </a:r>
          </a:p>
        </p:txBody>
      </p:sp>
      <p:sp>
        <p:nvSpPr>
          <p:cNvPr id="29" name="TextBox 28"/>
          <p:cNvSpPr txBox="1"/>
          <p:nvPr/>
        </p:nvSpPr>
        <p:spPr>
          <a:xfrm>
            <a:off x="2814638" y="3670300"/>
            <a:ext cx="404812" cy="338138"/>
          </a:xfrm>
          <a:prstGeom prst="rect">
            <a:avLst/>
          </a:prstGeom>
          <a:noFill/>
        </p:spPr>
        <p:txBody>
          <a:bodyPr>
            <a:spAutoFit/>
          </a:bodyPr>
          <a:lstStyle/>
          <a:p>
            <a:pPr fontAlgn="auto">
              <a:spcBef>
                <a:spcPts val="0"/>
              </a:spcBef>
              <a:spcAft>
                <a:spcPts val="0"/>
              </a:spcAft>
              <a:defRPr/>
            </a:pPr>
            <a:r>
              <a:rPr lang="en-US" sz="1600" b="1">
                <a:solidFill>
                  <a:schemeClr val="bg1"/>
                </a:solidFill>
                <a:latin typeface="+mj-lt"/>
                <a:cs typeface="+mn-cs"/>
              </a:rPr>
              <a:t>03.</a:t>
            </a:r>
          </a:p>
        </p:txBody>
      </p:sp>
      <p:sp>
        <p:nvSpPr>
          <p:cNvPr id="30" name="TextBox 29"/>
          <p:cNvSpPr txBox="1"/>
          <p:nvPr/>
        </p:nvSpPr>
        <p:spPr>
          <a:xfrm>
            <a:off x="3113088" y="3887788"/>
            <a:ext cx="403225" cy="339725"/>
          </a:xfrm>
          <a:prstGeom prst="rect">
            <a:avLst/>
          </a:prstGeom>
          <a:noFill/>
        </p:spPr>
        <p:txBody>
          <a:bodyPr>
            <a:spAutoFit/>
          </a:bodyPr>
          <a:lstStyle/>
          <a:p>
            <a:pPr fontAlgn="auto">
              <a:spcBef>
                <a:spcPts val="0"/>
              </a:spcBef>
              <a:spcAft>
                <a:spcPts val="0"/>
              </a:spcAft>
              <a:defRPr/>
            </a:pPr>
            <a:r>
              <a:rPr lang="en-US" sz="1600" b="1">
                <a:solidFill>
                  <a:schemeClr val="bg1"/>
                </a:solidFill>
                <a:latin typeface="+mj-lt"/>
                <a:cs typeface="+mn-cs"/>
              </a:rPr>
              <a:t>04.</a:t>
            </a:r>
          </a:p>
        </p:txBody>
      </p:sp>
      <p:sp>
        <p:nvSpPr>
          <p:cNvPr id="31" name="TextBox 30"/>
          <p:cNvSpPr txBox="1"/>
          <p:nvPr/>
        </p:nvSpPr>
        <p:spPr>
          <a:xfrm>
            <a:off x="3467100" y="4089400"/>
            <a:ext cx="403225" cy="338138"/>
          </a:xfrm>
          <a:prstGeom prst="rect">
            <a:avLst/>
          </a:prstGeom>
          <a:noFill/>
        </p:spPr>
        <p:txBody>
          <a:bodyPr>
            <a:spAutoFit/>
          </a:bodyPr>
          <a:lstStyle/>
          <a:p>
            <a:pPr fontAlgn="auto">
              <a:spcBef>
                <a:spcPts val="0"/>
              </a:spcBef>
              <a:spcAft>
                <a:spcPts val="0"/>
              </a:spcAft>
              <a:defRPr/>
            </a:pPr>
            <a:r>
              <a:rPr lang="en-US" sz="1600" b="1">
                <a:solidFill>
                  <a:schemeClr val="bg1"/>
                </a:solidFill>
                <a:latin typeface="+mj-lt"/>
                <a:cs typeface="+mn-cs"/>
              </a:rPr>
              <a:t>05.</a:t>
            </a:r>
          </a:p>
        </p:txBody>
      </p:sp>
      <p:sp>
        <p:nvSpPr>
          <p:cNvPr id="33" name="TextBox 32"/>
          <p:cNvSpPr txBox="1"/>
          <p:nvPr/>
        </p:nvSpPr>
        <p:spPr>
          <a:xfrm>
            <a:off x="5676900" y="895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34" name="Rectangle 33"/>
          <p:cNvSpPr/>
          <p:nvPr/>
        </p:nvSpPr>
        <p:spPr>
          <a:xfrm>
            <a:off x="5670550" y="1152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5" name="Rounded Rectangle 34"/>
          <p:cNvSpPr/>
          <p:nvPr/>
        </p:nvSpPr>
        <p:spPr>
          <a:xfrm>
            <a:off x="4999038" y="971550"/>
            <a:ext cx="609600" cy="609600"/>
          </a:xfrm>
          <a:prstGeom prst="roundRect">
            <a:avLst/>
          </a:prstGeom>
          <a:noFill/>
          <a:ln w="19050">
            <a:solidFill>
              <a:srgbClr val="1FD89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TextBox 35"/>
          <p:cNvSpPr txBox="1"/>
          <p:nvPr/>
        </p:nvSpPr>
        <p:spPr>
          <a:xfrm>
            <a:off x="5676900" y="1657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7" name="Rectangle 36"/>
          <p:cNvSpPr/>
          <p:nvPr/>
        </p:nvSpPr>
        <p:spPr>
          <a:xfrm>
            <a:off x="5670550" y="1914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8" name="Rounded Rectangle 37"/>
          <p:cNvSpPr/>
          <p:nvPr/>
        </p:nvSpPr>
        <p:spPr>
          <a:xfrm>
            <a:off x="4999038" y="1733550"/>
            <a:ext cx="609600" cy="609600"/>
          </a:xfrm>
          <a:prstGeom prst="roundRect">
            <a:avLst/>
          </a:prstGeom>
          <a:noFill/>
          <a:ln w="1905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9" name="TextBox 38"/>
          <p:cNvSpPr txBox="1"/>
          <p:nvPr/>
        </p:nvSpPr>
        <p:spPr>
          <a:xfrm>
            <a:off x="5676900" y="2419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40" name="Rectangle 39"/>
          <p:cNvSpPr/>
          <p:nvPr/>
        </p:nvSpPr>
        <p:spPr>
          <a:xfrm>
            <a:off x="5670550" y="2676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1" name="Rounded Rectangle 40"/>
          <p:cNvSpPr/>
          <p:nvPr/>
        </p:nvSpPr>
        <p:spPr>
          <a:xfrm>
            <a:off x="4999038" y="2495550"/>
            <a:ext cx="609600" cy="609600"/>
          </a:xfrm>
          <a:prstGeom prst="roundRect">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2" name="TextBox 41"/>
          <p:cNvSpPr txBox="1"/>
          <p:nvPr/>
        </p:nvSpPr>
        <p:spPr>
          <a:xfrm>
            <a:off x="5676900" y="3181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43" name="Rectangle 42"/>
          <p:cNvSpPr/>
          <p:nvPr/>
        </p:nvSpPr>
        <p:spPr>
          <a:xfrm>
            <a:off x="5670550" y="3438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4" name="Rounded Rectangle 43"/>
          <p:cNvSpPr/>
          <p:nvPr/>
        </p:nvSpPr>
        <p:spPr>
          <a:xfrm>
            <a:off x="4999038" y="3257550"/>
            <a:ext cx="609600" cy="609600"/>
          </a:xfrm>
          <a:prstGeom prst="roundRect">
            <a:avLst/>
          </a:prstGeom>
          <a:noFill/>
          <a:ln w="19050">
            <a:solidFill>
              <a:srgbClr val="DE6E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5" name="TextBox 44"/>
          <p:cNvSpPr txBox="1"/>
          <p:nvPr/>
        </p:nvSpPr>
        <p:spPr>
          <a:xfrm>
            <a:off x="5676900" y="3943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3918D"/>
                </a:solidFill>
                <a:latin typeface="+mj-lt"/>
                <a:cs typeface="+mn-cs"/>
              </a:rPr>
              <a:t>TEXT</a:t>
            </a:r>
          </a:p>
        </p:txBody>
      </p:sp>
      <p:sp>
        <p:nvSpPr>
          <p:cNvPr id="46" name="Rectangle 45"/>
          <p:cNvSpPr/>
          <p:nvPr/>
        </p:nvSpPr>
        <p:spPr>
          <a:xfrm>
            <a:off x="5670550" y="4200525"/>
            <a:ext cx="286385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7" name="Rounded Rectangle 46"/>
          <p:cNvSpPr/>
          <p:nvPr/>
        </p:nvSpPr>
        <p:spPr>
          <a:xfrm>
            <a:off x="4999038" y="4019550"/>
            <a:ext cx="609600" cy="609600"/>
          </a:xfrm>
          <a:prstGeom prst="roundRect">
            <a:avLst/>
          </a:prstGeom>
          <a:noFill/>
          <a:ln w="19050">
            <a:solidFill>
              <a:srgbClr val="13918D"/>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48" name="Group 47"/>
          <p:cNvGrpSpPr/>
          <p:nvPr/>
        </p:nvGrpSpPr>
        <p:grpSpPr>
          <a:xfrm>
            <a:off x="5151562" y="1116970"/>
            <a:ext cx="303980" cy="317986"/>
            <a:chOff x="6464300" y="3325813"/>
            <a:chExt cx="463550" cy="463551"/>
          </a:xfrm>
          <a:solidFill>
            <a:srgbClr val="1FD89C"/>
          </a:solidFill>
        </p:grpSpPr>
        <p:sp>
          <p:nvSpPr>
            <p:cNvPr id="49" name="Freeform 48"/>
            <p:cNvSpPr>
              <a:spLocks/>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2" name="Group 51"/>
          <p:cNvGrpSpPr/>
          <p:nvPr/>
        </p:nvGrpSpPr>
        <p:grpSpPr>
          <a:xfrm>
            <a:off x="5159854" y="1885010"/>
            <a:ext cx="287397" cy="305906"/>
            <a:chOff x="9324975" y="4895850"/>
            <a:chExt cx="419100" cy="446088"/>
          </a:xfrm>
          <a:solidFill>
            <a:srgbClr val="F4C60E"/>
          </a:solidFill>
        </p:grpSpPr>
        <p:sp>
          <p:nvSpPr>
            <p:cNvPr id="53" name="Freeform 52"/>
            <p:cNvSpPr>
              <a:spLocks/>
            </p:cNvSpPr>
            <p:nvPr/>
          </p:nvSpPr>
          <p:spPr bwMode="auto">
            <a:xfrm>
              <a:off x="9366250" y="5314950"/>
              <a:ext cx="85725" cy="26988"/>
            </a:xfrm>
            <a:custGeom>
              <a:avLst/>
              <a:gdLst>
                <a:gd name="T0" fmla="*/ 0 w 23"/>
                <a:gd name="T1" fmla="*/ 0 h 7"/>
                <a:gd name="T2" fmla="*/ 0 w 23"/>
                <a:gd name="T3" fmla="*/ 4 h 7"/>
                <a:gd name="T4" fmla="*/ 4 w 23"/>
                <a:gd name="T5" fmla="*/ 7 h 7"/>
                <a:gd name="T6" fmla="*/ 19 w 23"/>
                <a:gd name="T7" fmla="*/ 7 h 7"/>
                <a:gd name="T8" fmla="*/ 23 w 23"/>
                <a:gd name="T9" fmla="*/ 4 h 7"/>
                <a:gd name="T10" fmla="*/ 23 w 23"/>
                <a:gd name="T11" fmla="*/ 0 h 7"/>
                <a:gd name="T12" fmla="*/ 0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0" y="0"/>
                  </a:moveTo>
                  <a:cubicBezTo>
                    <a:pt x="0" y="4"/>
                    <a:pt x="0" y="4"/>
                    <a:pt x="0" y="4"/>
                  </a:cubicBezTo>
                  <a:cubicBezTo>
                    <a:pt x="0" y="6"/>
                    <a:pt x="2" y="7"/>
                    <a:pt x="4" y="7"/>
                  </a:cubicBezTo>
                  <a:cubicBezTo>
                    <a:pt x="19" y="7"/>
                    <a:pt x="19" y="7"/>
                    <a:pt x="19" y="7"/>
                  </a:cubicBezTo>
                  <a:cubicBezTo>
                    <a:pt x="21" y="7"/>
                    <a:pt x="23" y="6"/>
                    <a:pt x="23" y="4"/>
                  </a:cubicBezTo>
                  <a:cubicBezTo>
                    <a:pt x="23" y="0"/>
                    <a:pt x="23" y="0"/>
                    <a:pt x="23"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p:cNvSpPr>
            <p:nvPr/>
          </p:nvSpPr>
          <p:spPr bwMode="auto">
            <a:xfrm>
              <a:off x="9617075" y="5314950"/>
              <a:ext cx="82550" cy="26988"/>
            </a:xfrm>
            <a:custGeom>
              <a:avLst/>
              <a:gdLst>
                <a:gd name="T0" fmla="*/ 0 w 22"/>
                <a:gd name="T1" fmla="*/ 0 h 7"/>
                <a:gd name="T2" fmla="*/ 0 w 22"/>
                <a:gd name="T3" fmla="*/ 4 h 7"/>
                <a:gd name="T4" fmla="*/ 4 w 22"/>
                <a:gd name="T5" fmla="*/ 7 h 7"/>
                <a:gd name="T6" fmla="*/ 19 w 22"/>
                <a:gd name="T7" fmla="*/ 7 h 7"/>
                <a:gd name="T8" fmla="*/ 22 w 22"/>
                <a:gd name="T9" fmla="*/ 4 h 7"/>
                <a:gd name="T10" fmla="*/ 22 w 22"/>
                <a:gd name="T11" fmla="*/ 0 h 7"/>
                <a:gd name="T12" fmla="*/ 0 w 22"/>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2" h="7">
                  <a:moveTo>
                    <a:pt x="0" y="0"/>
                  </a:moveTo>
                  <a:cubicBezTo>
                    <a:pt x="0" y="4"/>
                    <a:pt x="0" y="4"/>
                    <a:pt x="0" y="4"/>
                  </a:cubicBezTo>
                  <a:cubicBezTo>
                    <a:pt x="0" y="6"/>
                    <a:pt x="2" y="7"/>
                    <a:pt x="4" y="7"/>
                  </a:cubicBezTo>
                  <a:cubicBezTo>
                    <a:pt x="19" y="7"/>
                    <a:pt x="19" y="7"/>
                    <a:pt x="19" y="7"/>
                  </a:cubicBezTo>
                  <a:cubicBezTo>
                    <a:pt x="21" y="7"/>
                    <a:pt x="22" y="6"/>
                    <a:pt x="22" y="4"/>
                  </a:cubicBezTo>
                  <a:cubicBezTo>
                    <a:pt x="22" y="0"/>
                    <a:pt x="22" y="0"/>
                    <a:pt x="22"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noEditPoints="1"/>
            </p:cNvSpPr>
            <p:nvPr/>
          </p:nvSpPr>
          <p:spPr bwMode="auto">
            <a:xfrm>
              <a:off x="9488488" y="5000625"/>
              <a:ext cx="187325" cy="184150"/>
            </a:xfrm>
            <a:custGeom>
              <a:avLst/>
              <a:gdLst>
                <a:gd name="T0" fmla="*/ 25 w 50"/>
                <a:gd name="T1" fmla="*/ 49 h 49"/>
                <a:gd name="T2" fmla="*/ 44 w 50"/>
                <a:gd name="T3" fmla="*/ 20 h 49"/>
                <a:gd name="T4" fmla="*/ 44 w 50"/>
                <a:gd name="T5" fmla="*/ 29 h 49"/>
                <a:gd name="T6" fmla="*/ 41 w 50"/>
                <a:gd name="T7" fmla="*/ 29 h 49"/>
                <a:gd name="T8" fmla="*/ 39 w 50"/>
                <a:gd name="T9" fmla="*/ 33 h 49"/>
                <a:gd name="T10" fmla="*/ 40 w 50"/>
                <a:gd name="T11" fmla="*/ 34 h 49"/>
                <a:gd name="T12" fmla="*/ 39 w 50"/>
                <a:gd name="T13" fmla="*/ 41 h 49"/>
                <a:gd name="T14" fmla="*/ 34 w 50"/>
                <a:gd name="T15" fmla="*/ 39 h 49"/>
                <a:gd name="T16" fmla="*/ 32 w 50"/>
                <a:gd name="T17" fmla="*/ 38 h 49"/>
                <a:gd name="T18" fmla="*/ 31 w 50"/>
                <a:gd name="T19" fmla="*/ 38 h 49"/>
                <a:gd name="T20" fmla="*/ 30 w 50"/>
                <a:gd name="T21" fmla="*/ 38 h 49"/>
                <a:gd name="T22" fmla="*/ 30 w 50"/>
                <a:gd name="T23" fmla="*/ 38 h 49"/>
                <a:gd name="T24" fmla="*/ 30 w 50"/>
                <a:gd name="T25" fmla="*/ 39 h 49"/>
                <a:gd name="T26" fmla="*/ 29 w 50"/>
                <a:gd name="T27" fmla="*/ 40 h 49"/>
                <a:gd name="T28" fmla="*/ 29 w 50"/>
                <a:gd name="T29" fmla="*/ 43 h 49"/>
                <a:gd name="T30" fmla="*/ 21 w 50"/>
                <a:gd name="T31" fmla="*/ 43 h 49"/>
                <a:gd name="T32" fmla="*/ 21 w 50"/>
                <a:gd name="T33" fmla="*/ 40 h 49"/>
                <a:gd name="T34" fmla="*/ 18 w 50"/>
                <a:gd name="T35" fmla="*/ 38 h 49"/>
                <a:gd name="T36" fmla="*/ 18 w 50"/>
                <a:gd name="T37" fmla="*/ 38 h 49"/>
                <a:gd name="T38" fmla="*/ 17 w 50"/>
                <a:gd name="T39" fmla="*/ 38 h 49"/>
                <a:gd name="T40" fmla="*/ 17 w 50"/>
                <a:gd name="T41" fmla="*/ 38 h 49"/>
                <a:gd name="T42" fmla="*/ 17 w 50"/>
                <a:gd name="T43" fmla="*/ 38 h 49"/>
                <a:gd name="T44" fmla="*/ 15 w 50"/>
                <a:gd name="T45" fmla="*/ 40 h 49"/>
                <a:gd name="T46" fmla="*/ 9 w 50"/>
                <a:gd name="T47" fmla="*/ 39 h 49"/>
                <a:gd name="T48" fmla="*/ 10 w 50"/>
                <a:gd name="T49" fmla="*/ 33 h 49"/>
                <a:gd name="T50" fmla="*/ 11 w 50"/>
                <a:gd name="T51" fmla="*/ 31 h 49"/>
                <a:gd name="T52" fmla="*/ 9 w 50"/>
                <a:gd name="T53" fmla="*/ 29 h 49"/>
                <a:gd name="T54" fmla="*/ 7 w 50"/>
                <a:gd name="T55" fmla="*/ 29 h 49"/>
                <a:gd name="T56" fmla="*/ 3 w 50"/>
                <a:gd name="T57" fmla="*/ 23 h 49"/>
                <a:gd name="T58" fmla="*/ 8 w 50"/>
                <a:gd name="T59" fmla="*/ 20 h 49"/>
                <a:gd name="T60" fmla="*/ 11 w 50"/>
                <a:gd name="T61" fmla="*/ 20 h 49"/>
                <a:gd name="T62" fmla="*/ 11 w 50"/>
                <a:gd name="T63" fmla="*/ 17 h 49"/>
                <a:gd name="T64" fmla="*/ 11 w 50"/>
                <a:gd name="T65" fmla="*/ 17 h 49"/>
                <a:gd name="T66" fmla="*/ 11 w 50"/>
                <a:gd name="T67" fmla="*/ 17 h 49"/>
                <a:gd name="T68" fmla="*/ 11 w 50"/>
                <a:gd name="T69" fmla="*/ 16 h 49"/>
                <a:gd name="T70" fmla="*/ 9 w 50"/>
                <a:gd name="T71" fmla="*/ 15 h 49"/>
                <a:gd name="T72" fmla="*/ 11 w 50"/>
                <a:gd name="T73" fmla="*/ 8 h 49"/>
                <a:gd name="T74" fmla="*/ 16 w 50"/>
                <a:gd name="T75" fmla="*/ 10 h 49"/>
                <a:gd name="T76" fmla="*/ 20 w 50"/>
                <a:gd name="T77" fmla="*/ 10 h 49"/>
                <a:gd name="T78" fmla="*/ 21 w 50"/>
                <a:gd name="T79" fmla="*/ 9 h 49"/>
                <a:gd name="T80" fmla="*/ 21 w 50"/>
                <a:gd name="T81" fmla="*/ 9 h 49"/>
                <a:gd name="T82" fmla="*/ 21 w 50"/>
                <a:gd name="T83" fmla="*/ 9 h 49"/>
                <a:gd name="T84" fmla="*/ 21 w 50"/>
                <a:gd name="T85" fmla="*/ 8 h 49"/>
                <a:gd name="T86" fmla="*/ 24 w 50"/>
                <a:gd name="T87" fmla="*/ 3 h 49"/>
                <a:gd name="T88" fmla="*/ 29 w 50"/>
                <a:gd name="T89" fmla="*/ 7 h 49"/>
                <a:gd name="T90" fmla="*/ 30 w 50"/>
                <a:gd name="T91" fmla="*/ 10 h 49"/>
                <a:gd name="T92" fmla="*/ 33 w 50"/>
                <a:gd name="T93" fmla="*/ 10 h 49"/>
                <a:gd name="T94" fmla="*/ 35 w 50"/>
                <a:gd name="T95" fmla="*/ 8 h 49"/>
                <a:gd name="T96" fmla="*/ 41 w 50"/>
                <a:gd name="T97" fmla="*/ 14 h 49"/>
                <a:gd name="T98" fmla="*/ 39 w 50"/>
                <a:gd name="T99" fmla="*/ 16 h 49"/>
                <a:gd name="T100" fmla="*/ 40 w 50"/>
                <a:gd name="T101" fmla="*/ 20 h 49"/>
                <a:gd name="T102" fmla="*/ 41 w 50"/>
                <a:gd name="T103" fmla="*/ 2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49">
                  <a:moveTo>
                    <a:pt x="25" y="0"/>
                  </a:moveTo>
                  <a:cubicBezTo>
                    <a:pt x="11" y="0"/>
                    <a:pt x="0" y="11"/>
                    <a:pt x="0" y="24"/>
                  </a:cubicBezTo>
                  <a:cubicBezTo>
                    <a:pt x="0" y="38"/>
                    <a:pt x="11" y="49"/>
                    <a:pt x="25" y="49"/>
                  </a:cubicBezTo>
                  <a:cubicBezTo>
                    <a:pt x="39" y="49"/>
                    <a:pt x="50" y="38"/>
                    <a:pt x="50" y="24"/>
                  </a:cubicBezTo>
                  <a:cubicBezTo>
                    <a:pt x="50" y="11"/>
                    <a:pt x="39" y="0"/>
                    <a:pt x="25" y="0"/>
                  </a:cubicBezTo>
                  <a:close/>
                  <a:moveTo>
                    <a:pt x="44" y="20"/>
                  </a:moveTo>
                  <a:cubicBezTo>
                    <a:pt x="45" y="21"/>
                    <a:pt x="46" y="22"/>
                    <a:pt x="46" y="23"/>
                  </a:cubicBezTo>
                  <a:cubicBezTo>
                    <a:pt x="46" y="26"/>
                    <a:pt x="46" y="26"/>
                    <a:pt x="46" y="26"/>
                  </a:cubicBezTo>
                  <a:cubicBezTo>
                    <a:pt x="46" y="27"/>
                    <a:pt x="45" y="28"/>
                    <a:pt x="44" y="29"/>
                  </a:cubicBezTo>
                  <a:cubicBezTo>
                    <a:pt x="43" y="29"/>
                    <a:pt x="43" y="29"/>
                    <a:pt x="43" y="29"/>
                  </a:cubicBezTo>
                  <a:cubicBezTo>
                    <a:pt x="41" y="29"/>
                    <a:pt x="41" y="29"/>
                    <a:pt x="41" y="29"/>
                  </a:cubicBezTo>
                  <a:cubicBezTo>
                    <a:pt x="41" y="29"/>
                    <a:pt x="41" y="29"/>
                    <a:pt x="41" y="29"/>
                  </a:cubicBezTo>
                  <a:cubicBezTo>
                    <a:pt x="40" y="29"/>
                    <a:pt x="40" y="29"/>
                    <a:pt x="40" y="29"/>
                  </a:cubicBezTo>
                  <a:cubicBezTo>
                    <a:pt x="40" y="29"/>
                    <a:pt x="39" y="29"/>
                    <a:pt x="39" y="29"/>
                  </a:cubicBezTo>
                  <a:cubicBezTo>
                    <a:pt x="38" y="30"/>
                    <a:pt x="38" y="32"/>
                    <a:pt x="39" y="33"/>
                  </a:cubicBezTo>
                  <a:cubicBezTo>
                    <a:pt x="39" y="33"/>
                    <a:pt x="39" y="33"/>
                    <a:pt x="39" y="33"/>
                  </a:cubicBezTo>
                  <a:cubicBezTo>
                    <a:pt x="39" y="33"/>
                    <a:pt x="39" y="33"/>
                    <a:pt x="39" y="33"/>
                  </a:cubicBezTo>
                  <a:cubicBezTo>
                    <a:pt x="40" y="34"/>
                    <a:pt x="40" y="34"/>
                    <a:pt x="40" y="34"/>
                  </a:cubicBezTo>
                  <a:cubicBezTo>
                    <a:pt x="41" y="35"/>
                    <a:pt x="41" y="35"/>
                    <a:pt x="41" y="35"/>
                  </a:cubicBezTo>
                  <a:cubicBezTo>
                    <a:pt x="42" y="36"/>
                    <a:pt x="42" y="38"/>
                    <a:pt x="41" y="39"/>
                  </a:cubicBezTo>
                  <a:cubicBezTo>
                    <a:pt x="39" y="41"/>
                    <a:pt x="39" y="41"/>
                    <a:pt x="39" y="41"/>
                  </a:cubicBezTo>
                  <a:cubicBezTo>
                    <a:pt x="38" y="41"/>
                    <a:pt x="36" y="41"/>
                    <a:pt x="35" y="41"/>
                  </a:cubicBezTo>
                  <a:cubicBezTo>
                    <a:pt x="35" y="40"/>
                    <a:pt x="35" y="40"/>
                    <a:pt x="35" y="40"/>
                  </a:cubicBezTo>
                  <a:cubicBezTo>
                    <a:pt x="34" y="39"/>
                    <a:pt x="34" y="39"/>
                    <a:pt x="34" y="39"/>
                  </a:cubicBezTo>
                  <a:cubicBezTo>
                    <a:pt x="33" y="38"/>
                    <a:pt x="33" y="38"/>
                    <a:pt x="33" y="38"/>
                  </a:cubicBezTo>
                  <a:cubicBezTo>
                    <a:pt x="33" y="38"/>
                    <a:pt x="33" y="38"/>
                    <a:pt x="33" y="38"/>
                  </a:cubicBezTo>
                  <a:cubicBezTo>
                    <a:pt x="33" y="38"/>
                    <a:pt x="32" y="38"/>
                    <a:pt x="32" y="38"/>
                  </a:cubicBezTo>
                  <a:cubicBezTo>
                    <a:pt x="32" y="38"/>
                    <a:pt x="32" y="38"/>
                    <a:pt x="32" y="38"/>
                  </a:cubicBezTo>
                  <a:cubicBezTo>
                    <a:pt x="32" y="38"/>
                    <a:pt x="32" y="38"/>
                    <a:pt x="32" y="38"/>
                  </a:cubicBezTo>
                  <a:cubicBezTo>
                    <a:pt x="31" y="38"/>
                    <a:pt x="31" y="38"/>
                    <a:pt x="31" y="38"/>
                  </a:cubicBezTo>
                  <a:cubicBezTo>
                    <a:pt x="31" y="38"/>
                    <a:pt x="31" y="38"/>
                    <a:pt x="31" y="38"/>
                  </a:cubicBezTo>
                  <a:cubicBezTo>
                    <a:pt x="31" y="38"/>
                    <a:pt x="31"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8"/>
                    <a:pt x="30" y="38"/>
                  </a:cubicBezTo>
                  <a:cubicBezTo>
                    <a:pt x="30" y="38"/>
                    <a:pt x="30" y="39"/>
                    <a:pt x="30" y="39"/>
                  </a:cubicBezTo>
                  <a:cubicBezTo>
                    <a:pt x="30" y="39"/>
                    <a:pt x="30" y="39"/>
                    <a:pt x="30" y="39"/>
                  </a:cubicBezTo>
                  <a:cubicBezTo>
                    <a:pt x="29" y="39"/>
                    <a:pt x="29" y="39"/>
                    <a:pt x="29" y="39"/>
                  </a:cubicBezTo>
                  <a:cubicBezTo>
                    <a:pt x="29" y="39"/>
                    <a:pt x="29" y="40"/>
                    <a:pt x="29" y="40"/>
                  </a:cubicBezTo>
                  <a:cubicBezTo>
                    <a:pt x="29" y="40"/>
                    <a:pt x="29" y="40"/>
                    <a:pt x="29" y="40"/>
                  </a:cubicBezTo>
                  <a:cubicBezTo>
                    <a:pt x="29" y="41"/>
                    <a:pt x="29" y="41"/>
                    <a:pt x="29" y="41"/>
                  </a:cubicBezTo>
                  <a:cubicBezTo>
                    <a:pt x="29" y="42"/>
                    <a:pt x="29" y="42"/>
                    <a:pt x="29" y="42"/>
                  </a:cubicBezTo>
                  <a:cubicBezTo>
                    <a:pt x="29" y="43"/>
                    <a:pt x="29" y="43"/>
                    <a:pt x="29" y="43"/>
                  </a:cubicBezTo>
                  <a:cubicBezTo>
                    <a:pt x="29" y="45"/>
                    <a:pt x="28" y="46"/>
                    <a:pt x="26" y="46"/>
                  </a:cubicBezTo>
                  <a:cubicBezTo>
                    <a:pt x="24" y="46"/>
                    <a:pt x="24" y="46"/>
                    <a:pt x="24" y="46"/>
                  </a:cubicBezTo>
                  <a:cubicBezTo>
                    <a:pt x="22" y="46"/>
                    <a:pt x="21" y="45"/>
                    <a:pt x="21" y="43"/>
                  </a:cubicBezTo>
                  <a:cubicBezTo>
                    <a:pt x="21" y="42"/>
                    <a:pt x="21" y="42"/>
                    <a:pt x="21" y="42"/>
                  </a:cubicBezTo>
                  <a:cubicBezTo>
                    <a:pt x="21" y="41"/>
                    <a:pt x="21" y="41"/>
                    <a:pt x="21" y="41"/>
                  </a:cubicBezTo>
                  <a:cubicBezTo>
                    <a:pt x="21" y="40"/>
                    <a:pt x="21" y="40"/>
                    <a:pt x="21" y="40"/>
                  </a:cubicBezTo>
                  <a:cubicBezTo>
                    <a:pt x="21" y="40"/>
                    <a:pt x="21" y="39"/>
                    <a:pt x="20" y="39"/>
                  </a:cubicBezTo>
                  <a:cubicBezTo>
                    <a:pt x="20" y="38"/>
                    <a:pt x="19" y="38"/>
                    <a:pt x="18" y="38"/>
                  </a:cubicBezTo>
                  <a:cubicBezTo>
                    <a:pt x="18" y="38"/>
                    <a:pt x="18" y="38"/>
                    <a:pt x="18" y="38"/>
                  </a:cubicBezTo>
                  <a:cubicBezTo>
                    <a:pt x="18" y="38"/>
                    <a:pt x="18" y="38"/>
                    <a:pt x="18" y="38"/>
                  </a:cubicBezTo>
                  <a:cubicBezTo>
                    <a:pt x="18" y="38"/>
                    <a:pt x="18" y="38"/>
                    <a:pt x="18" y="38"/>
                  </a:cubicBezTo>
                  <a:cubicBezTo>
                    <a:pt x="18" y="38"/>
                    <a:pt x="18" y="38"/>
                    <a:pt x="18" y="38"/>
                  </a:cubicBezTo>
                  <a:cubicBezTo>
                    <a:pt x="18"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7" y="38"/>
                  </a:cubicBezTo>
                  <a:cubicBezTo>
                    <a:pt x="17" y="38"/>
                    <a:pt x="17" y="38"/>
                    <a:pt x="16" y="38"/>
                  </a:cubicBezTo>
                  <a:cubicBezTo>
                    <a:pt x="16" y="38"/>
                    <a:pt x="16" y="38"/>
                    <a:pt x="16" y="38"/>
                  </a:cubicBezTo>
                  <a:cubicBezTo>
                    <a:pt x="15" y="40"/>
                    <a:pt x="15" y="40"/>
                    <a:pt x="15" y="40"/>
                  </a:cubicBezTo>
                  <a:cubicBezTo>
                    <a:pt x="14" y="41"/>
                    <a:pt x="14" y="41"/>
                    <a:pt x="14" y="41"/>
                  </a:cubicBezTo>
                  <a:cubicBezTo>
                    <a:pt x="13" y="41"/>
                    <a:pt x="12" y="41"/>
                    <a:pt x="11" y="41"/>
                  </a:cubicBezTo>
                  <a:cubicBezTo>
                    <a:pt x="9" y="39"/>
                    <a:pt x="9" y="39"/>
                    <a:pt x="9" y="39"/>
                  </a:cubicBezTo>
                  <a:cubicBezTo>
                    <a:pt x="8" y="38"/>
                    <a:pt x="8" y="36"/>
                    <a:pt x="9" y="35"/>
                  </a:cubicBezTo>
                  <a:cubicBezTo>
                    <a:pt x="9" y="34"/>
                    <a:pt x="9" y="34"/>
                    <a:pt x="9" y="34"/>
                  </a:cubicBezTo>
                  <a:cubicBezTo>
                    <a:pt x="10" y="33"/>
                    <a:pt x="10" y="33"/>
                    <a:pt x="10" y="33"/>
                  </a:cubicBezTo>
                  <a:cubicBezTo>
                    <a:pt x="10" y="33"/>
                    <a:pt x="10" y="33"/>
                    <a:pt x="10" y="33"/>
                  </a:cubicBezTo>
                  <a:cubicBezTo>
                    <a:pt x="11" y="33"/>
                    <a:pt x="11" y="33"/>
                    <a:pt x="11" y="33"/>
                  </a:cubicBezTo>
                  <a:cubicBezTo>
                    <a:pt x="11" y="32"/>
                    <a:pt x="11" y="32"/>
                    <a:pt x="11" y="31"/>
                  </a:cubicBezTo>
                  <a:cubicBezTo>
                    <a:pt x="11" y="31"/>
                    <a:pt x="11" y="31"/>
                    <a:pt x="11" y="31"/>
                  </a:cubicBezTo>
                  <a:cubicBezTo>
                    <a:pt x="11" y="30"/>
                    <a:pt x="11" y="29"/>
                    <a:pt x="10" y="29"/>
                  </a:cubicBezTo>
                  <a:cubicBezTo>
                    <a:pt x="9" y="29"/>
                    <a:pt x="9" y="29"/>
                    <a:pt x="9" y="29"/>
                  </a:cubicBezTo>
                  <a:cubicBezTo>
                    <a:pt x="9" y="29"/>
                    <a:pt x="9" y="29"/>
                    <a:pt x="9" y="29"/>
                  </a:cubicBezTo>
                  <a:cubicBezTo>
                    <a:pt x="9" y="29"/>
                    <a:pt x="9" y="29"/>
                    <a:pt x="9" y="29"/>
                  </a:cubicBezTo>
                  <a:cubicBezTo>
                    <a:pt x="7" y="29"/>
                    <a:pt x="7" y="29"/>
                    <a:pt x="7" y="29"/>
                  </a:cubicBezTo>
                  <a:cubicBezTo>
                    <a:pt x="6" y="29"/>
                    <a:pt x="6" y="29"/>
                    <a:pt x="6" y="29"/>
                  </a:cubicBezTo>
                  <a:cubicBezTo>
                    <a:pt x="5" y="28"/>
                    <a:pt x="4" y="27"/>
                    <a:pt x="3" y="26"/>
                  </a:cubicBezTo>
                  <a:cubicBezTo>
                    <a:pt x="3" y="23"/>
                    <a:pt x="3" y="23"/>
                    <a:pt x="3" y="23"/>
                  </a:cubicBezTo>
                  <a:cubicBezTo>
                    <a:pt x="4" y="22"/>
                    <a:pt x="5" y="21"/>
                    <a:pt x="6" y="20"/>
                  </a:cubicBezTo>
                  <a:cubicBezTo>
                    <a:pt x="7" y="20"/>
                    <a:pt x="7" y="20"/>
                    <a:pt x="7" y="20"/>
                  </a:cubicBezTo>
                  <a:cubicBezTo>
                    <a:pt x="8" y="20"/>
                    <a:pt x="8" y="20"/>
                    <a:pt x="8" y="20"/>
                  </a:cubicBezTo>
                  <a:cubicBezTo>
                    <a:pt x="9" y="20"/>
                    <a:pt x="9" y="20"/>
                    <a:pt x="9" y="20"/>
                  </a:cubicBezTo>
                  <a:cubicBezTo>
                    <a:pt x="10" y="20"/>
                    <a:pt x="10" y="20"/>
                    <a:pt x="11" y="20"/>
                  </a:cubicBezTo>
                  <a:cubicBezTo>
                    <a:pt x="11" y="20"/>
                    <a:pt x="11" y="20"/>
                    <a:pt x="11" y="20"/>
                  </a:cubicBezTo>
                  <a:cubicBezTo>
                    <a:pt x="11" y="19"/>
                    <a:pt x="12" y="18"/>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7"/>
                    <a:pt x="11" y="17"/>
                  </a:cubicBezTo>
                  <a:cubicBezTo>
                    <a:pt x="11" y="17"/>
                    <a:pt x="11" y="16"/>
                    <a:pt x="11" y="16"/>
                  </a:cubicBezTo>
                  <a:cubicBezTo>
                    <a:pt x="11" y="16"/>
                    <a:pt x="11" y="16"/>
                    <a:pt x="11" y="16"/>
                  </a:cubicBezTo>
                  <a:cubicBezTo>
                    <a:pt x="11" y="16"/>
                    <a:pt x="11" y="16"/>
                    <a:pt x="11" y="16"/>
                  </a:cubicBezTo>
                  <a:cubicBezTo>
                    <a:pt x="11" y="16"/>
                    <a:pt x="11" y="16"/>
                    <a:pt x="11" y="16"/>
                  </a:cubicBezTo>
                  <a:cubicBezTo>
                    <a:pt x="11" y="16"/>
                    <a:pt x="11" y="16"/>
                    <a:pt x="11" y="16"/>
                  </a:cubicBezTo>
                  <a:cubicBezTo>
                    <a:pt x="9" y="15"/>
                    <a:pt x="9" y="15"/>
                    <a:pt x="9" y="15"/>
                  </a:cubicBezTo>
                  <a:cubicBezTo>
                    <a:pt x="9" y="14"/>
                    <a:pt x="9" y="14"/>
                    <a:pt x="9" y="14"/>
                  </a:cubicBezTo>
                  <a:cubicBezTo>
                    <a:pt x="8" y="13"/>
                    <a:pt x="8" y="11"/>
                    <a:pt x="9" y="10"/>
                  </a:cubicBezTo>
                  <a:cubicBezTo>
                    <a:pt x="11" y="8"/>
                    <a:pt x="11" y="8"/>
                    <a:pt x="11" y="8"/>
                  </a:cubicBezTo>
                  <a:cubicBezTo>
                    <a:pt x="12" y="8"/>
                    <a:pt x="13" y="8"/>
                    <a:pt x="14" y="8"/>
                  </a:cubicBezTo>
                  <a:cubicBezTo>
                    <a:pt x="15" y="9"/>
                    <a:pt x="15" y="9"/>
                    <a:pt x="15" y="9"/>
                  </a:cubicBezTo>
                  <a:cubicBezTo>
                    <a:pt x="16" y="10"/>
                    <a:pt x="16" y="10"/>
                    <a:pt x="16" y="10"/>
                  </a:cubicBezTo>
                  <a:cubicBezTo>
                    <a:pt x="17" y="10"/>
                    <a:pt x="17" y="10"/>
                    <a:pt x="17" y="10"/>
                  </a:cubicBezTo>
                  <a:cubicBezTo>
                    <a:pt x="17" y="11"/>
                    <a:pt x="18" y="11"/>
                    <a:pt x="18" y="11"/>
                  </a:cubicBezTo>
                  <a:cubicBezTo>
                    <a:pt x="19" y="11"/>
                    <a:pt x="19" y="11"/>
                    <a:pt x="20" y="10"/>
                  </a:cubicBezTo>
                  <a:cubicBezTo>
                    <a:pt x="20" y="10"/>
                    <a:pt x="20" y="10"/>
                    <a:pt x="21" y="10"/>
                  </a:cubicBezTo>
                  <a:cubicBezTo>
                    <a:pt x="21" y="10"/>
                    <a:pt x="21" y="10"/>
                    <a:pt x="21" y="10"/>
                  </a:cubicBezTo>
                  <a:cubicBezTo>
                    <a:pt x="21" y="10"/>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9"/>
                    <a:pt x="21" y="9"/>
                    <a:pt x="21" y="9"/>
                  </a:cubicBezTo>
                  <a:cubicBezTo>
                    <a:pt x="21" y="8"/>
                    <a:pt x="21" y="8"/>
                    <a:pt x="21" y="8"/>
                  </a:cubicBezTo>
                  <a:cubicBezTo>
                    <a:pt x="21" y="7"/>
                    <a:pt x="21" y="7"/>
                    <a:pt x="21" y="7"/>
                  </a:cubicBezTo>
                  <a:cubicBezTo>
                    <a:pt x="21" y="6"/>
                    <a:pt x="21" y="6"/>
                    <a:pt x="21" y="6"/>
                  </a:cubicBezTo>
                  <a:cubicBezTo>
                    <a:pt x="21" y="4"/>
                    <a:pt x="22" y="3"/>
                    <a:pt x="24" y="3"/>
                  </a:cubicBezTo>
                  <a:cubicBezTo>
                    <a:pt x="26" y="3"/>
                    <a:pt x="26" y="3"/>
                    <a:pt x="26" y="3"/>
                  </a:cubicBezTo>
                  <a:cubicBezTo>
                    <a:pt x="28" y="3"/>
                    <a:pt x="29" y="4"/>
                    <a:pt x="29" y="6"/>
                  </a:cubicBezTo>
                  <a:cubicBezTo>
                    <a:pt x="29" y="7"/>
                    <a:pt x="29" y="7"/>
                    <a:pt x="29" y="7"/>
                  </a:cubicBezTo>
                  <a:cubicBezTo>
                    <a:pt x="29" y="8"/>
                    <a:pt x="29" y="8"/>
                    <a:pt x="29" y="8"/>
                  </a:cubicBezTo>
                  <a:cubicBezTo>
                    <a:pt x="29" y="9"/>
                    <a:pt x="29" y="9"/>
                    <a:pt x="29" y="9"/>
                  </a:cubicBezTo>
                  <a:cubicBezTo>
                    <a:pt x="29" y="9"/>
                    <a:pt x="29" y="10"/>
                    <a:pt x="30" y="10"/>
                  </a:cubicBezTo>
                  <a:cubicBezTo>
                    <a:pt x="30" y="10"/>
                    <a:pt x="30" y="11"/>
                    <a:pt x="30" y="11"/>
                  </a:cubicBezTo>
                  <a:cubicBezTo>
                    <a:pt x="31" y="11"/>
                    <a:pt x="32" y="11"/>
                    <a:pt x="33" y="10"/>
                  </a:cubicBezTo>
                  <a:cubicBezTo>
                    <a:pt x="33" y="10"/>
                    <a:pt x="33" y="10"/>
                    <a:pt x="33" y="10"/>
                  </a:cubicBezTo>
                  <a:cubicBezTo>
                    <a:pt x="33" y="10"/>
                    <a:pt x="33" y="10"/>
                    <a:pt x="33" y="10"/>
                  </a:cubicBezTo>
                  <a:cubicBezTo>
                    <a:pt x="35" y="9"/>
                    <a:pt x="35" y="9"/>
                    <a:pt x="35" y="9"/>
                  </a:cubicBezTo>
                  <a:cubicBezTo>
                    <a:pt x="35" y="8"/>
                    <a:pt x="35" y="8"/>
                    <a:pt x="35" y="8"/>
                  </a:cubicBezTo>
                  <a:cubicBezTo>
                    <a:pt x="36" y="8"/>
                    <a:pt x="38" y="8"/>
                    <a:pt x="39" y="8"/>
                  </a:cubicBezTo>
                  <a:cubicBezTo>
                    <a:pt x="41" y="10"/>
                    <a:pt x="41" y="10"/>
                    <a:pt x="41" y="10"/>
                  </a:cubicBezTo>
                  <a:cubicBezTo>
                    <a:pt x="42" y="11"/>
                    <a:pt x="42" y="13"/>
                    <a:pt x="41" y="14"/>
                  </a:cubicBezTo>
                  <a:cubicBezTo>
                    <a:pt x="40" y="15"/>
                    <a:pt x="40" y="15"/>
                    <a:pt x="40" y="15"/>
                  </a:cubicBezTo>
                  <a:cubicBezTo>
                    <a:pt x="39" y="16"/>
                    <a:pt x="39" y="16"/>
                    <a:pt x="39" y="16"/>
                  </a:cubicBezTo>
                  <a:cubicBezTo>
                    <a:pt x="39" y="16"/>
                    <a:pt x="39" y="16"/>
                    <a:pt x="39" y="16"/>
                  </a:cubicBezTo>
                  <a:cubicBezTo>
                    <a:pt x="39" y="16"/>
                    <a:pt x="39" y="17"/>
                    <a:pt x="38" y="17"/>
                  </a:cubicBezTo>
                  <a:cubicBezTo>
                    <a:pt x="38" y="17"/>
                    <a:pt x="38" y="18"/>
                    <a:pt x="38" y="18"/>
                  </a:cubicBezTo>
                  <a:cubicBezTo>
                    <a:pt x="38" y="19"/>
                    <a:pt x="39" y="20"/>
                    <a:pt x="40" y="20"/>
                  </a:cubicBezTo>
                  <a:cubicBezTo>
                    <a:pt x="40" y="20"/>
                    <a:pt x="40" y="20"/>
                    <a:pt x="40" y="20"/>
                  </a:cubicBezTo>
                  <a:cubicBezTo>
                    <a:pt x="40" y="20"/>
                    <a:pt x="40" y="20"/>
                    <a:pt x="41" y="20"/>
                  </a:cubicBezTo>
                  <a:cubicBezTo>
                    <a:pt x="41" y="20"/>
                    <a:pt x="41" y="20"/>
                    <a:pt x="41" y="20"/>
                  </a:cubicBezTo>
                  <a:cubicBezTo>
                    <a:pt x="43" y="20"/>
                    <a:pt x="43" y="20"/>
                    <a:pt x="43" y="20"/>
                  </a:cubicBezTo>
                  <a:lnTo>
                    <a:pt x="44"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6" name="Oval 55"/>
            <p:cNvSpPr>
              <a:spLocks noChangeArrowheads="1"/>
            </p:cNvSpPr>
            <p:nvPr/>
          </p:nvSpPr>
          <p:spPr bwMode="auto">
            <a:xfrm>
              <a:off x="9540875" y="5049838"/>
              <a:ext cx="82550" cy="857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7" name="Freeform 56"/>
            <p:cNvSpPr>
              <a:spLocks noEditPoints="1"/>
            </p:cNvSpPr>
            <p:nvPr/>
          </p:nvSpPr>
          <p:spPr bwMode="auto">
            <a:xfrm>
              <a:off x="9324975" y="4895850"/>
              <a:ext cx="419100" cy="393700"/>
            </a:xfrm>
            <a:custGeom>
              <a:avLst/>
              <a:gdLst>
                <a:gd name="T0" fmla="*/ 102 w 112"/>
                <a:gd name="T1" fmla="*/ 0 h 105"/>
                <a:gd name="T2" fmla="*/ 9 w 112"/>
                <a:gd name="T3" fmla="*/ 0 h 105"/>
                <a:gd name="T4" fmla="*/ 0 w 112"/>
                <a:gd name="T5" fmla="*/ 10 h 105"/>
                <a:gd name="T6" fmla="*/ 0 w 112"/>
                <a:gd name="T7" fmla="*/ 95 h 105"/>
                <a:gd name="T8" fmla="*/ 9 w 112"/>
                <a:gd name="T9" fmla="*/ 105 h 105"/>
                <a:gd name="T10" fmla="*/ 102 w 112"/>
                <a:gd name="T11" fmla="*/ 105 h 105"/>
                <a:gd name="T12" fmla="*/ 112 w 112"/>
                <a:gd name="T13" fmla="*/ 95 h 105"/>
                <a:gd name="T14" fmla="*/ 112 w 112"/>
                <a:gd name="T15" fmla="*/ 10 h 105"/>
                <a:gd name="T16" fmla="*/ 102 w 112"/>
                <a:gd name="T17" fmla="*/ 0 h 105"/>
                <a:gd name="T18" fmla="*/ 24 w 112"/>
                <a:gd name="T19" fmla="*/ 68 h 105"/>
                <a:gd name="T20" fmla="*/ 20 w 112"/>
                <a:gd name="T21" fmla="*/ 71 h 105"/>
                <a:gd name="T22" fmla="*/ 17 w 112"/>
                <a:gd name="T23" fmla="*/ 68 h 105"/>
                <a:gd name="T24" fmla="*/ 17 w 112"/>
                <a:gd name="T25" fmla="*/ 55 h 105"/>
                <a:gd name="T26" fmla="*/ 20 w 112"/>
                <a:gd name="T27" fmla="*/ 55 h 105"/>
                <a:gd name="T28" fmla="*/ 24 w 112"/>
                <a:gd name="T29" fmla="*/ 55 h 105"/>
                <a:gd name="T30" fmla="*/ 24 w 112"/>
                <a:gd name="T31" fmla="*/ 68 h 105"/>
                <a:gd name="T32" fmla="*/ 20 w 112"/>
                <a:gd name="T33" fmla="*/ 51 h 105"/>
                <a:gd name="T34" fmla="*/ 12 w 112"/>
                <a:gd name="T35" fmla="*/ 42 h 105"/>
                <a:gd name="T36" fmla="*/ 20 w 112"/>
                <a:gd name="T37" fmla="*/ 33 h 105"/>
                <a:gd name="T38" fmla="*/ 29 w 112"/>
                <a:gd name="T39" fmla="*/ 42 h 105"/>
                <a:gd name="T40" fmla="*/ 20 w 112"/>
                <a:gd name="T41" fmla="*/ 51 h 105"/>
                <a:gd name="T42" fmla="*/ 69 w 112"/>
                <a:gd name="T43" fmla="*/ 84 h 105"/>
                <a:gd name="T44" fmla="*/ 38 w 112"/>
                <a:gd name="T45" fmla="*/ 52 h 105"/>
                <a:gd name="T46" fmla="*/ 69 w 112"/>
                <a:gd name="T47" fmla="*/ 21 h 105"/>
                <a:gd name="T48" fmla="*/ 100 w 112"/>
                <a:gd name="T49" fmla="*/ 52 h 105"/>
                <a:gd name="T50" fmla="*/ 69 w 112"/>
                <a:gd name="T51" fmla="*/ 8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2" h="105">
                  <a:moveTo>
                    <a:pt x="102" y="0"/>
                  </a:moveTo>
                  <a:cubicBezTo>
                    <a:pt x="9" y="0"/>
                    <a:pt x="9" y="0"/>
                    <a:pt x="9" y="0"/>
                  </a:cubicBezTo>
                  <a:cubicBezTo>
                    <a:pt x="4" y="0"/>
                    <a:pt x="0" y="5"/>
                    <a:pt x="0" y="10"/>
                  </a:cubicBezTo>
                  <a:cubicBezTo>
                    <a:pt x="0" y="95"/>
                    <a:pt x="0" y="95"/>
                    <a:pt x="0" y="95"/>
                  </a:cubicBezTo>
                  <a:cubicBezTo>
                    <a:pt x="0" y="100"/>
                    <a:pt x="4" y="105"/>
                    <a:pt x="9" y="105"/>
                  </a:cubicBezTo>
                  <a:cubicBezTo>
                    <a:pt x="102" y="105"/>
                    <a:pt x="102" y="105"/>
                    <a:pt x="102" y="105"/>
                  </a:cubicBezTo>
                  <a:cubicBezTo>
                    <a:pt x="108" y="105"/>
                    <a:pt x="112" y="100"/>
                    <a:pt x="112" y="95"/>
                  </a:cubicBezTo>
                  <a:cubicBezTo>
                    <a:pt x="112" y="10"/>
                    <a:pt x="112" y="10"/>
                    <a:pt x="112" y="10"/>
                  </a:cubicBezTo>
                  <a:cubicBezTo>
                    <a:pt x="112" y="5"/>
                    <a:pt x="108" y="0"/>
                    <a:pt x="102" y="0"/>
                  </a:cubicBezTo>
                  <a:close/>
                  <a:moveTo>
                    <a:pt x="24" y="68"/>
                  </a:moveTo>
                  <a:cubicBezTo>
                    <a:pt x="24" y="70"/>
                    <a:pt x="22" y="71"/>
                    <a:pt x="20" y="71"/>
                  </a:cubicBezTo>
                  <a:cubicBezTo>
                    <a:pt x="18" y="71"/>
                    <a:pt x="17" y="70"/>
                    <a:pt x="17" y="68"/>
                  </a:cubicBezTo>
                  <a:cubicBezTo>
                    <a:pt x="17" y="55"/>
                    <a:pt x="17" y="55"/>
                    <a:pt x="17" y="55"/>
                  </a:cubicBezTo>
                  <a:cubicBezTo>
                    <a:pt x="18" y="55"/>
                    <a:pt x="19" y="55"/>
                    <a:pt x="20" y="55"/>
                  </a:cubicBezTo>
                  <a:cubicBezTo>
                    <a:pt x="22" y="55"/>
                    <a:pt x="23" y="55"/>
                    <a:pt x="24" y="55"/>
                  </a:cubicBezTo>
                  <a:lnTo>
                    <a:pt x="24" y="68"/>
                  </a:lnTo>
                  <a:close/>
                  <a:moveTo>
                    <a:pt x="20" y="51"/>
                  </a:moveTo>
                  <a:cubicBezTo>
                    <a:pt x="16" y="51"/>
                    <a:pt x="12" y="47"/>
                    <a:pt x="12" y="42"/>
                  </a:cubicBezTo>
                  <a:cubicBezTo>
                    <a:pt x="12" y="37"/>
                    <a:pt x="16" y="33"/>
                    <a:pt x="20" y="33"/>
                  </a:cubicBezTo>
                  <a:cubicBezTo>
                    <a:pt x="25" y="33"/>
                    <a:pt x="29" y="37"/>
                    <a:pt x="29" y="42"/>
                  </a:cubicBezTo>
                  <a:cubicBezTo>
                    <a:pt x="29" y="47"/>
                    <a:pt x="25" y="51"/>
                    <a:pt x="20" y="51"/>
                  </a:cubicBezTo>
                  <a:close/>
                  <a:moveTo>
                    <a:pt x="69" y="84"/>
                  </a:moveTo>
                  <a:cubicBezTo>
                    <a:pt x="52" y="84"/>
                    <a:pt x="38" y="70"/>
                    <a:pt x="38" y="52"/>
                  </a:cubicBezTo>
                  <a:cubicBezTo>
                    <a:pt x="38" y="35"/>
                    <a:pt x="52" y="21"/>
                    <a:pt x="69" y="21"/>
                  </a:cubicBezTo>
                  <a:cubicBezTo>
                    <a:pt x="86" y="21"/>
                    <a:pt x="100" y="35"/>
                    <a:pt x="100" y="52"/>
                  </a:cubicBezTo>
                  <a:cubicBezTo>
                    <a:pt x="100" y="70"/>
                    <a:pt x="86" y="84"/>
                    <a:pt x="69" y="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8" name="Group 57"/>
          <p:cNvGrpSpPr/>
          <p:nvPr/>
        </p:nvGrpSpPr>
        <p:grpSpPr>
          <a:xfrm>
            <a:off x="5163633" y="2629580"/>
            <a:ext cx="279838" cy="340767"/>
            <a:chOff x="8269288" y="4060825"/>
            <a:chExt cx="393700" cy="479426"/>
          </a:xfrm>
          <a:solidFill>
            <a:srgbClr val="00C3D9"/>
          </a:solidFill>
        </p:grpSpPr>
        <p:sp>
          <p:nvSpPr>
            <p:cNvPr id="59" name="Freeform 58"/>
            <p:cNvSpPr>
              <a:spLocks/>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0" name="Freeform 59"/>
            <p:cNvSpPr>
              <a:spLocks/>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1" name="Freeform 60"/>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2" name="Group 61"/>
          <p:cNvGrpSpPr/>
          <p:nvPr/>
        </p:nvGrpSpPr>
        <p:grpSpPr>
          <a:xfrm>
            <a:off x="5174464" y="3392081"/>
            <a:ext cx="258176" cy="339764"/>
            <a:chOff x="7981950" y="4114800"/>
            <a:chExt cx="393701" cy="495300"/>
          </a:xfrm>
          <a:solidFill>
            <a:srgbClr val="DE6E00"/>
          </a:solidFill>
        </p:grpSpPr>
        <p:sp>
          <p:nvSpPr>
            <p:cNvPr id="63" name="Freeform 62"/>
            <p:cNvSpPr>
              <a:spLocks noEditPoints="1"/>
            </p:cNvSpPr>
            <p:nvPr/>
          </p:nvSpPr>
          <p:spPr bwMode="auto">
            <a:xfrm>
              <a:off x="7981950" y="4114800"/>
              <a:ext cx="304800" cy="261938"/>
            </a:xfrm>
            <a:custGeom>
              <a:avLst/>
              <a:gdLst>
                <a:gd name="T0" fmla="*/ 0 w 81"/>
                <a:gd name="T1" fmla="*/ 13 h 70"/>
                <a:gd name="T2" fmla="*/ 0 w 81"/>
                <a:gd name="T3" fmla="*/ 27 h 70"/>
                <a:gd name="T4" fmla="*/ 0 w 81"/>
                <a:gd name="T5" fmla="*/ 43 h 70"/>
                <a:gd name="T6" fmla="*/ 13 w 81"/>
                <a:gd name="T7" fmla="*/ 56 h 70"/>
                <a:gd name="T8" fmla="*/ 36 w 81"/>
                <a:gd name="T9" fmla="*/ 56 h 70"/>
                <a:gd name="T10" fmla="*/ 49 w 81"/>
                <a:gd name="T11" fmla="*/ 69 h 70"/>
                <a:gd name="T12" fmla="*/ 53 w 81"/>
                <a:gd name="T13" fmla="*/ 70 h 70"/>
                <a:gd name="T14" fmla="*/ 55 w 81"/>
                <a:gd name="T15" fmla="*/ 70 h 70"/>
                <a:gd name="T16" fmla="*/ 58 w 81"/>
                <a:gd name="T17" fmla="*/ 65 h 70"/>
                <a:gd name="T18" fmla="*/ 58 w 81"/>
                <a:gd name="T19" fmla="*/ 56 h 70"/>
                <a:gd name="T20" fmla="*/ 68 w 81"/>
                <a:gd name="T21" fmla="*/ 56 h 70"/>
                <a:gd name="T22" fmla="*/ 81 w 81"/>
                <a:gd name="T23" fmla="*/ 43 h 70"/>
                <a:gd name="T24" fmla="*/ 81 w 81"/>
                <a:gd name="T25" fmla="*/ 27 h 70"/>
                <a:gd name="T26" fmla="*/ 81 w 81"/>
                <a:gd name="T27" fmla="*/ 13 h 70"/>
                <a:gd name="T28" fmla="*/ 68 w 81"/>
                <a:gd name="T29" fmla="*/ 0 h 70"/>
                <a:gd name="T30" fmla="*/ 60 w 81"/>
                <a:gd name="T31" fmla="*/ 0 h 70"/>
                <a:gd name="T32" fmla="*/ 20 w 81"/>
                <a:gd name="T33" fmla="*/ 0 h 70"/>
                <a:gd name="T34" fmla="*/ 13 w 81"/>
                <a:gd name="T35" fmla="*/ 0 h 70"/>
                <a:gd name="T36" fmla="*/ 0 w 81"/>
                <a:gd name="T37" fmla="*/ 13 h 70"/>
                <a:gd name="T38" fmla="*/ 54 w 81"/>
                <a:gd name="T39" fmla="*/ 27 h 70"/>
                <a:gd name="T40" fmla="*/ 62 w 81"/>
                <a:gd name="T41" fmla="*/ 20 h 70"/>
                <a:gd name="T42" fmla="*/ 69 w 81"/>
                <a:gd name="T43" fmla="*/ 27 h 70"/>
                <a:gd name="T44" fmla="*/ 62 w 81"/>
                <a:gd name="T45" fmla="*/ 35 h 70"/>
                <a:gd name="T46" fmla="*/ 54 w 81"/>
                <a:gd name="T47" fmla="*/ 27 h 70"/>
                <a:gd name="T48" fmla="*/ 33 w 81"/>
                <a:gd name="T49" fmla="*/ 27 h 70"/>
                <a:gd name="T50" fmla="*/ 40 w 81"/>
                <a:gd name="T51" fmla="*/ 20 h 70"/>
                <a:gd name="T52" fmla="*/ 48 w 81"/>
                <a:gd name="T53" fmla="*/ 27 h 70"/>
                <a:gd name="T54" fmla="*/ 40 w 81"/>
                <a:gd name="T55" fmla="*/ 35 h 70"/>
                <a:gd name="T56" fmla="*/ 33 w 81"/>
                <a:gd name="T57" fmla="*/ 27 h 70"/>
                <a:gd name="T58" fmla="*/ 12 w 81"/>
                <a:gd name="T59" fmla="*/ 27 h 70"/>
                <a:gd name="T60" fmla="*/ 19 w 81"/>
                <a:gd name="T61" fmla="*/ 20 h 70"/>
                <a:gd name="T62" fmla="*/ 27 w 81"/>
                <a:gd name="T63" fmla="*/ 27 h 70"/>
                <a:gd name="T64" fmla="*/ 19 w 81"/>
                <a:gd name="T65" fmla="*/ 35 h 70"/>
                <a:gd name="T66" fmla="*/ 12 w 81"/>
                <a:gd name="T67"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1" h="70">
                  <a:moveTo>
                    <a:pt x="0" y="13"/>
                  </a:moveTo>
                  <a:cubicBezTo>
                    <a:pt x="0" y="27"/>
                    <a:pt x="0" y="27"/>
                    <a:pt x="0" y="27"/>
                  </a:cubicBezTo>
                  <a:cubicBezTo>
                    <a:pt x="0" y="43"/>
                    <a:pt x="0" y="43"/>
                    <a:pt x="0" y="43"/>
                  </a:cubicBezTo>
                  <a:cubicBezTo>
                    <a:pt x="0" y="50"/>
                    <a:pt x="6" y="56"/>
                    <a:pt x="13" y="56"/>
                  </a:cubicBezTo>
                  <a:cubicBezTo>
                    <a:pt x="36" y="56"/>
                    <a:pt x="36" y="56"/>
                    <a:pt x="36" y="56"/>
                  </a:cubicBezTo>
                  <a:cubicBezTo>
                    <a:pt x="49" y="69"/>
                    <a:pt x="49" y="69"/>
                    <a:pt x="49" y="69"/>
                  </a:cubicBezTo>
                  <a:cubicBezTo>
                    <a:pt x="50" y="70"/>
                    <a:pt x="52" y="70"/>
                    <a:pt x="53" y="70"/>
                  </a:cubicBezTo>
                  <a:cubicBezTo>
                    <a:pt x="54" y="70"/>
                    <a:pt x="54" y="70"/>
                    <a:pt x="55" y="70"/>
                  </a:cubicBezTo>
                  <a:cubicBezTo>
                    <a:pt x="57" y="69"/>
                    <a:pt x="58" y="67"/>
                    <a:pt x="58" y="65"/>
                  </a:cubicBezTo>
                  <a:cubicBezTo>
                    <a:pt x="58" y="56"/>
                    <a:pt x="58" y="56"/>
                    <a:pt x="58" y="56"/>
                  </a:cubicBezTo>
                  <a:cubicBezTo>
                    <a:pt x="68" y="56"/>
                    <a:pt x="68" y="56"/>
                    <a:pt x="68" y="56"/>
                  </a:cubicBezTo>
                  <a:cubicBezTo>
                    <a:pt x="75" y="56"/>
                    <a:pt x="81" y="50"/>
                    <a:pt x="81" y="43"/>
                  </a:cubicBezTo>
                  <a:cubicBezTo>
                    <a:pt x="81" y="27"/>
                    <a:pt x="81" y="27"/>
                    <a:pt x="81" y="27"/>
                  </a:cubicBezTo>
                  <a:cubicBezTo>
                    <a:pt x="81" y="13"/>
                    <a:pt x="81" y="13"/>
                    <a:pt x="81" y="13"/>
                  </a:cubicBezTo>
                  <a:cubicBezTo>
                    <a:pt x="81" y="6"/>
                    <a:pt x="75" y="0"/>
                    <a:pt x="68" y="0"/>
                  </a:cubicBezTo>
                  <a:cubicBezTo>
                    <a:pt x="60" y="0"/>
                    <a:pt x="60" y="0"/>
                    <a:pt x="60" y="0"/>
                  </a:cubicBezTo>
                  <a:cubicBezTo>
                    <a:pt x="20" y="0"/>
                    <a:pt x="20" y="0"/>
                    <a:pt x="20" y="0"/>
                  </a:cubicBezTo>
                  <a:cubicBezTo>
                    <a:pt x="13" y="0"/>
                    <a:pt x="13" y="0"/>
                    <a:pt x="13" y="0"/>
                  </a:cubicBezTo>
                  <a:cubicBezTo>
                    <a:pt x="6" y="0"/>
                    <a:pt x="0" y="6"/>
                    <a:pt x="0" y="13"/>
                  </a:cubicBezTo>
                  <a:close/>
                  <a:moveTo>
                    <a:pt x="54" y="27"/>
                  </a:moveTo>
                  <a:cubicBezTo>
                    <a:pt x="54" y="23"/>
                    <a:pt x="58" y="20"/>
                    <a:pt x="62" y="20"/>
                  </a:cubicBezTo>
                  <a:cubicBezTo>
                    <a:pt x="66" y="20"/>
                    <a:pt x="69" y="23"/>
                    <a:pt x="69" y="27"/>
                  </a:cubicBezTo>
                  <a:cubicBezTo>
                    <a:pt x="69" y="32"/>
                    <a:pt x="66" y="35"/>
                    <a:pt x="62" y="35"/>
                  </a:cubicBezTo>
                  <a:cubicBezTo>
                    <a:pt x="58" y="35"/>
                    <a:pt x="54" y="32"/>
                    <a:pt x="54" y="27"/>
                  </a:cubicBezTo>
                  <a:close/>
                  <a:moveTo>
                    <a:pt x="33" y="27"/>
                  </a:moveTo>
                  <a:cubicBezTo>
                    <a:pt x="33" y="23"/>
                    <a:pt x="36" y="20"/>
                    <a:pt x="40" y="20"/>
                  </a:cubicBezTo>
                  <a:cubicBezTo>
                    <a:pt x="45" y="20"/>
                    <a:pt x="48" y="23"/>
                    <a:pt x="48" y="27"/>
                  </a:cubicBezTo>
                  <a:cubicBezTo>
                    <a:pt x="48" y="32"/>
                    <a:pt x="45" y="35"/>
                    <a:pt x="40" y="35"/>
                  </a:cubicBezTo>
                  <a:cubicBezTo>
                    <a:pt x="36" y="35"/>
                    <a:pt x="33" y="32"/>
                    <a:pt x="33" y="27"/>
                  </a:cubicBezTo>
                  <a:close/>
                  <a:moveTo>
                    <a:pt x="12" y="27"/>
                  </a:moveTo>
                  <a:cubicBezTo>
                    <a:pt x="12" y="23"/>
                    <a:pt x="15" y="20"/>
                    <a:pt x="19" y="20"/>
                  </a:cubicBezTo>
                  <a:cubicBezTo>
                    <a:pt x="24" y="20"/>
                    <a:pt x="27" y="23"/>
                    <a:pt x="27" y="27"/>
                  </a:cubicBezTo>
                  <a:cubicBezTo>
                    <a:pt x="27" y="32"/>
                    <a:pt x="24" y="35"/>
                    <a:pt x="19" y="35"/>
                  </a:cubicBezTo>
                  <a:cubicBezTo>
                    <a:pt x="15" y="35"/>
                    <a:pt x="12" y="32"/>
                    <a:pt x="12"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4" name="Freeform 63"/>
            <p:cNvSpPr>
              <a:spLocks noEditPoints="1"/>
            </p:cNvSpPr>
            <p:nvPr/>
          </p:nvSpPr>
          <p:spPr bwMode="auto">
            <a:xfrm>
              <a:off x="8091488" y="4222750"/>
              <a:ext cx="284163" cy="387350"/>
            </a:xfrm>
            <a:custGeom>
              <a:avLst/>
              <a:gdLst>
                <a:gd name="T0" fmla="*/ 61 w 76"/>
                <a:gd name="T1" fmla="*/ 0 h 103"/>
                <a:gd name="T2" fmla="*/ 61 w 76"/>
                <a:gd name="T3" fmla="*/ 13 h 103"/>
                <a:gd name="T4" fmla="*/ 62 w 76"/>
                <a:gd name="T5" fmla="*/ 13 h 103"/>
                <a:gd name="T6" fmla="*/ 62 w 76"/>
                <a:gd name="T7" fmla="*/ 82 h 103"/>
                <a:gd name="T8" fmla="*/ 13 w 76"/>
                <a:gd name="T9" fmla="*/ 82 h 103"/>
                <a:gd name="T10" fmla="*/ 13 w 76"/>
                <a:gd name="T11" fmla="*/ 46 h 103"/>
                <a:gd name="T12" fmla="*/ 4 w 76"/>
                <a:gd name="T13" fmla="*/ 36 h 103"/>
                <a:gd name="T14" fmla="*/ 0 w 76"/>
                <a:gd name="T15" fmla="*/ 36 h 103"/>
                <a:gd name="T16" fmla="*/ 0 w 76"/>
                <a:gd name="T17" fmla="*/ 85 h 103"/>
                <a:gd name="T18" fmla="*/ 18 w 76"/>
                <a:gd name="T19" fmla="*/ 103 h 103"/>
                <a:gd name="T20" fmla="*/ 57 w 76"/>
                <a:gd name="T21" fmla="*/ 103 h 103"/>
                <a:gd name="T22" fmla="*/ 76 w 76"/>
                <a:gd name="T23" fmla="*/ 85 h 103"/>
                <a:gd name="T24" fmla="*/ 76 w 76"/>
                <a:gd name="T25" fmla="*/ 18 h 103"/>
                <a:gd name="T26" fmla="*/ 61 w 76"/>
                <a:gd name="T27" fmla="*/ 0 h 103"/>
                <a:gd name="T28" fmla="*/ 38 w 76"/>
                <a:gd name="T29" fmla="*/ 98 h 103"/>
                <a:gd name="T30" fmla="*/ 32 w 76"/>
                <a:gd name="T31" fmla="*/ 92 h 103"/>
                <a:gd name="T32" fmla="*/ 38 w 76"/>
                <a:gd name="T33" fmla="*/ 87 h 103"/>
                <a:gd name="T34" fmla="*/ 43 w 76"/>
                <a:gd name="T35" fmla="*/ 92 h 103"/>
                <a:gd name="T36" fmla="*/ 38 w 76"/>
                <a:gd name="T37" fmla="*/ 9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6" h="103">
                  <a:moveTo>
                    <a:pt x="61" y="0"/>
                  </a:moveTo>
                  <a:cubicBezTo>
                    <a:pt x="61" y="13"/>
                    <a:pt x="61" y="13"/>
                    <a:pt x="61" y="13"/>
                  </a:cubicBezTo>
                  <a:cubicBezTo>
                    <a:pt x="62" y="13"/>
                    <a:pt x="62" y="13"/>
                    <a:pt x="62" y="13"/>
                  </a:cubicBezTo>
                  <a:cubicBezTo>
                    <a:pt x="62" y="82"/>
                    <a:pt x="62" y="82"/>
                    <a:pt x="62" y="82"/>
                  </a:cubicBezTo>
                  <a:cubicBezTo>
                    <a:pt x="13" y="82"/>
                    <a:pt x="13" y="82"/>
                    <a:pt x="13" y="82"/>
                  </a:cubicBezTo>
                  <a:cubicBezTo>
                    <a:pt x="13" y="46"/>
                    <a:pt x="13" y="46"/>
                    <a:pt x="13" y="46"/>
                  </a:cubicBezTo>
                  <a:cubicBezTo>
                    <a:pt x="4" y="36"/>
                    <a:pt x="4" y="36"/>
                    <a:pt x="4" y="36"/>
                  </a:cubicBezTo>
                  <a:cubicBezTo>
                    <a:pt x="0" y="36"/>
                    <a:pt x="0" y="36"/>
                    <a:pt x="0" y="36"/>
                  </a:cubicBezTo>
                  <a:cubicBezTo>
                    <a:pt x="0" y="85"/>
                    <a:pt x="0" y="85"/>
                    <a:pt x="0" y="85"/>
                  </a:cubicBezTo>
                  <a:cubicBezTo>
                    <a:pt x="0" y="95"/>
                    <a:pt x="8" y="103"/>
                    <a:pt x="18" y="103"/>
                  </a:cubicBezTo>
                  <a:cubicBezTo>
                    <a:pt x="57" y="103"/>
                    <a:pt x="57" y="103"/>
                    <a:pt x="57" y="103"/>
                  </a:cubicBezTo>
                  <a:cubicBezTo>
                    <a:pt x="67" y="103"/>
                    <a:pt x="76" y="95"/>
                    <a:pt x="76" y="85"/>
                  </a:cubicBezTo>
                  <a:cubicBezTo>
                    <a:pt x="76" y="18"/>
                    <a:pt x="76" y="18"/>
                    <a:pt x="76" y="18"/>
                  </a:cubicBezTo>
                  <a:cubicBezTo>
                    <a:pt x="76" y="9"/>
                    <a:pt x="69" y="2"/>
                    <a:pt x="61" y="0"/>
                  </a:cubicBezTo>
                  <a:close/>
                  <a:moveTo>
                    <a:pt x="38" y="98"/>
                  </a:moveTo>
                  <a:cubicBezTo>
                    <a:pt x="34" y="98"/>
                    <a:pt x="32" y="95"/>
                    <a:pt x="32" y="92"/>
                  </a:cubicBezTo>
                  <a:cubicBezTo>
                    <a:pt x="32" y="89"/>
                    <a:pt x="34" y="87"/>
                    <a:pt x="38" y="87"/>
                  </a:cubicBezTo>
                  <a:cubicBezTo>
                    <a:pt x="41" y="87"/>
                    <a:pt x="43" y="89"/>
                    <a:pt x="43" y="92"/>
                  </a:cubicBezTo>
                  <a:cubicBezTo>
                    <a:pt x="43" y="95"/>
                    <a:pt x="41" y="98"/>
                    <a:pt x="38" y="9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5" name="Group 64"/>
          <p:cNvGrpSpPr/>
          <p:nvPr/>
        </p:nvGrpSpPr>
        <p:grpSpPr>
          <a:xfrm>
            <a:off x="5159125" y="4162987"/>
            <a:ext cx="288854" cy="321953"/>
            <a:chOff x="9174163" y="4232275"/>
            <a:chExt cx="457199" cy="509588"/>
          </a:xfrm>
          <a:solidFill>
            <a:srgbClr val="13918D"/>
          </a:solidFill>
        </p:grpSpPr>
        <p:sp>
          <p:nvSpPr>
            <p:cNvPr id="66" name="Freeform 65"/>
            <p:cNvSpPr>
              <a:spLocks/>
            </p:cNvSpPr>
            <p:nvPr/>
          </p:nvSpPr>
          <p:spPr bwMode="auto">
            <a:xfrm>
              <a:off x="9305925" y="4232275"/>
              <a:ext cx="325437" cy="220663"/>
            </a:xfrm>
            <a:custGeom>
              <a:avLst/>
              <a:gdLst>
                <a:gd name="T0" fmla="*/ 82 w 87"/>
                <a:gd name="T1" fmla="*/ 28 h 59"/>
                <a:gd name="T2" fmla="*/ 47 w 87"/>
                <a:gd name="T3" fmla="*/ 2 h 59"/>
                <a:gd name="T4" fmla="*/ 41 w 87"/>
                <a:gd name="T5" fmla="*/ 0 h 59"/>
                <a:gd name="T6" fmla="*/ 34 w 87"/>
                <a:gd name="T7" fmla="*/ 3 h 59"/>
                <a:gd name="T8" fmla="*/ 2 w 87"/>
                <a:gd name="T9" fmla="*/ 46 h 59"/>
                <a:gd name="T10" fmla="*/ 0 w 87"/>
                <a:gd name="T11" fmla="*/ 50 h 59"/>
                <a:gd name="T12" fmla="*/ 8 w 87"/>
                <a:gd name="T13" fmla="*/ 50 h 59"/>
                <a:gd name="T14" fmla="*/ 40 w 87"/>
                <a:gd name="T15" fmla="*/ 7 h 59"/>
                <a:gd name="T16" fmla="*/ 41 w 87"/>
                <a:gd name="T17" fmla="*/ 7 h 59"/>
                <a:gd name="T18" fmla="*/ 42 w 87"/>
                <a:gd name="T19" fmla="*/ 7 h 59"/>
                <a:gd name="T20" fmla="*/ 77 w 87"/>
                <a:gd name="T21" fmla="*/ 33 h 59"/>
                <a:gd name="T22" fmla="*/ 78 w 87"/>
                <a:gd name="T23" fmla="*/ 36 h 59"/>
                <a:gd name="T24" fmla="*/ 65 w 87"/>
                <a:gd name="T25" fmla="*/ 54 h 59"/>
                <a:gd name="T26" fmla="*/ 70 w 87"/>
                <a:gd name="T27" fmla="*/ 59 h 59"/>
                <a:gd name="T28" fmla="*/ 84 w 87"/>
                <a:gd name="T29" fmla="*/ 40 h 59"/>
                <a:gd name="T30" fmla="*/ 82 w 87"/>
                <a:gd name="T3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82" y="28"/>
                  </a:moveTo>
                  <a:cubicBezTo>
                    <a:pt x="47" y="2"/>
                    <a:pt x="47" y="2"/>
                    <a:pt x="47" y="2"/>
                  </a:cubicBezTo>
                  <a:cubicBezTo>
                    <a:pt x="45" y="0"/>
                    <a:pt x="43" y="0"/>
                    <a:pt x="41" y="0"/>
                  </a:cubicBezTo>
                  <a:cubicBezTo>
                    <a:pt x="38" y="0"/>
                    <a:pt x="36" y="1"/>
                    <a:pt x="34" y="3"/>
                  </a:cubicBezTo>
                  <a:cubicBezTo>
                    <a:pt x="2" y="46"/>
                    <a:pt x="2" y="46"/>
                    <a:pt x="2" y="46"/>
                  </a:cubicBezTo>
                  <a:cubicBezTo>
                    <a:pt x="1" y="47"/>
                    <a:pt x="1" y="48"/>
                    <a:pt x="0" y="50"/>
                  </a:cubicBezTo>
                  <a:cubicBezTo>
                    <a:pt x="8" y="50"/>
                    <a:pt x="8" y="50"/>
                    <a:pt x="8" y="50"/>
                  </a:cubicBezTo>
                  <a:cubicBezTo>
                    <a:pt x="40" y="7"/>
                    <a:pt x="40" y="7"/>
                    <a:pt x="40" y="7"/>
                  </a:cubicBezTo>
                  <a:cubicBezTo>
                    <a:pt x="40" y="7"/>
                    <a:pt x="40" y="7"/>
                    <a:pt x="41" y="7"/>
                  </a:cubicBezTo>
                  <a:cubicBezTo>
                    <a:pt x="41" y="7"/>
                    <a:pt x="42" y="7"/>
                    <a:pt x="42" y="7"/>
                  </a:cubicBezTo>
                  <a:cubicBezTo>
                    <a:pt x="77" y="33"/>
                    <a:pt x="77" y="33"/>
                    <a:pt x="77" y="33"/>
                  </a:cubicBezTo>
                  <a:cubicBezTo>
                    <a:pt x="78" y="34"/>
                    <a:pt x="79" y="35"/>
                    <a:pt x="78" y="36"/>
                  </a:cubicBezTo>
                  <a:cubicBezTo>
                    <a:pt x="65" y="54"/>
                    <a:pt x="65" y="54"/>
                    <a:pt x="65" y="54"/>
                  </a:cubicBezTo>
                  <a:cubicBezTo>
                    <a:pt x="67" y="55"/>
                    <a:pt x="69" y="57"/>
                    <a:pt x="70" y="59"/>
                  </a:cubicBezTo>
                  <a:cubicBezTo>
                    <a:pt x="84" y="40"/>
                    <a:pt x="84" y="40"/>
                    <a:pt x="84" y="40"/>
                  </a:cubicBezTo>
                  <a:cubicBezTo>
                    <a:pt x="87" y="36"/>
                    <a:pt x="86" y="31"/>
                    <a:pt x="8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7" name="Freeform 66"/>
            <p:cNvSpPr>
              <a:spLocks/>
            </p:cNvSpPr>
            <p:nvPr/>
          </p:nvSpPr>
          <p:spPr bwMode="auto">
            <a:xfrm>
              <a:off x="9174163" y="4378325"/>
              <a:ext cx="385762" cy="363538"/>
            </a:xfrm>
            <a:custGeom>
              <a:avLst/>
              <a:gdLst>
                <a:gd name="T0" fmla="*/ 60 w 103"/>
                <a:gd name="T1" fmla="*/ 63 h 97"/>
                <a:gd name="T2" fmla="*/ 60 w 103"/>
                <a:gd name="T3" fmla="*/ 49 h 97"/>
                <a:gd name="T4" fmla="*/ 65 w 103"/>
                <a:gd name="T5" fmla="*/ 44 h 97"/>
                <a:gd name="T6" fmla="*/ 103 w 103"/>
                <a:gd name="T7" fmla="*/ 44 h 97"/>
                <a:gd name="T8" fmla="*/ 103 w 103"/>
                <a:gd name="T9" fmla="*/ 31 h 97"/>
                <a:gd name="T10" fmla="*/ 88 w 103"/>
                <a:gd name="T11" fmla="*/ 16 h 97"/>
                <a:gd name="T12" fmla="*/ 17 w 103"/>
                <a:gd name="T13" fmla="*/ 16 h 97"/>
                <a:gd name="T14" fmla="*/ 14 w 103"/>
                <a:gd name="T15" fmla="*/ 17 h 97"/>
                <a:gd name="T16" fmla="*/ 14 w 103"/>
                <a:gd name="T17" fmla="*/ 17 h 97"/>
                <a:gd name="T18" fmla="*/ 15 w 103"/>
                <a:gd name="T19" fmla="*/ 16 h 97"/>
                <a:gd name="T20" fmla="*/ 16 w 103"/>
                <a:gd name="T21" fmla="*/ 15 h 97"/>
                <a:gd name="T22" fmla="*/ 17 w 103"/>
                <a:gd name="T23" fmla="*/ 14 h 97"/>
                <a:gd name="T24" fmla="*/ 18 w 103"/>
                <a:gd name="T25" fmla="*/ 13 h 97"/>
                <a:gd name="T26" fmla="*/ 18 w 103"/>
                <a:gd name="T27" fmla="*/ 12 h 97"/>
                <a:gd name="T28" fmla="*/ 19 w 103"/>
                <a:gd name="T29" fmla="*/ 12 h 97"/>
                <a:gd name="T30" fmla="*/ 29 w 103"/>
                <a:gd name="T31" fmla="*/ 7 h 97"/>
                <a:gd name="T32" fmla="*/ 30 w 103"/>
                <a:gd name="T33" fmla="*/ 7 h 97"/>
                <a:gd name="T34" fmla="*/ 32 w 103"/>
                <a:gd name="T35" fmla="*/ 3 h 97"/>
                <a:gd name="T36" fmla="*/ 35 w 103"/>
                <a:gd name="T37" fmla="*/ 0 h 97"/>
                <a:gd name="T38" fmla="*/ 29 w 103"/>
                <a:gd name="T39" fmla="*/ 0 h 97"/>
                <a:gd name="T40" fmla="*/ 14 w 103"/>
                <a:gd name="T41" fmla="*/ 7 h 97"/>
                <a:gd name="T42" fmla="*/ 14 w 103"/>
                <a:gd name="T43" fmla="*/ 8 h 97"/>
                <a:gd name="T44" fmla="*/ 13 w 103"/>
                <a:gd name="T45" fmla="*/ 8 h 97"/>
                <a:gd name="T46" fmla="*/ 12 w 103"/>
                <a:gd name="T47" fmla="*/ 9 h 97"/>
                <a:gd name="T48" fmla="*/ 11 w 103"/>
                <a:gd name="T49" fmla="*/ 10 h 97"/>
                <a:gd name="T50" fmla="*/ 10 w 103"/>
                <a:gd name="T51" fmla="*/ 11 h 97"/>
                <a:gd name="T52" fmla="*/ 9 w 103"/>
                <a:gd name="T53" fmla="*/ 12 h 97"/>
                <a:gd name="T54" fmla="*/ 9 w 103"/>
                <a:gd name="T55" fmla="*/ 13 h 97"/>
                <a:gd name="T56" fmla="*/ 8 w 103"/>
                <a:gd name="T57" fmla="*/ 13 h 97"/>
                <a:gd name="T58" fmla="*/ 7 w 103"/>
                <a:gd name="T59" fmla="*/ 14 h 97"/>
                <a:gd name="T60" fmla="*/ 6 w 103"/>
                <a:gd name="T61" fmla="*/ 15 h 97"/>
                <a:gd name="T62" fmla="*/ 0 w 103"/>
                <a:gd name="T63" fmla="*/ 30 h 97"/>
                <a:gd name="T64" fmla="*/ 0 w 103"/>
                <a:gd name="T65" fmla="*/ 76 h 97"/>
                <a:gd name="T66" fmla="*/ 6 w 103"/>
                <a:gd name="T67" fmla="*/ 91 h 97"/>
                <a:gd name="T68" fmla="*/ 15 w 103"/>
                <a:gd name="T69" fmla="*/ 96 h 97"/>
                <a:gd name="T70" fmla="*/ 20 w 103"/>
                <a:gd name="T71" fmla="*/ 97 h 97"/>
                <a:gd name="T72" fmla="*/ 85 w 103"/>
                <a:gd name="T73" fmla="*/ 97 h 97"/>
                <a:gd name="T74" fmla="*/ 85 w 103"/>
                <a:gd name="T75" fmla="*/ 96 h 97"/>
                <a:gd name="T76" fmla="*/ 88 w 103"/>
                <a:gd name="T77" fmla="*/ 96 h 97"/>
                <a:gd name="T78" fmla="*/ 103 w 103"/>
                <a:gd name="T79" fmla="*/ 81 h 97"/>
                <a:gd name="T80" fmla="*/ 103 w 103"/>
                <a:gd name="T81" fmla="*/ 69 h 97"/>
                <a:gd name="T82" fmla="*/ 65 w 103"/>
                <a:gd name="T83" fmla="*/ 69 h 97"/>
                <a:gd name="T84" fmla="*/ 60 w 103"/>
                <a:gd name="T85"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97">
                  <a:moveTo>
                    <a:pt x="60" y="63"/>
                  </a:moveTo>
                  <a:cubicBezTo>
                    <a:pt x="60" y="49"/>
                    <a:pt x="60" y="49"/>
                    <a:pt x="60" y="49"/>
                  </a:cubicBezTo>
                  <a:cubicBezTo>
                    <a:pt x="60" y="46"/>
                    <a:pt x="62" y="44"/>
                    <a:pt x="65" y="44"/>
                  </a:cubicBezTo>
                  <a:cubicBezTo>
                    <a:pt x="103" y="44"/>
                    <a:pt x="103" y="44"/>
                    <a:pt x="103" y="44"/>
                  </a:cubicBezTo>
                  <a:cubicBezTo>
                    <a:pt x="103" y="31"/>
                    <a:pt x="103" y="31"/>
                    <a:pt x="103" y="31"/>
                  </a:cubicBezTo>
                  <a:cubicBezTo>
                    <a:pt x="103" y="23"/>
                    <a:pt x="96" y="16"/>
                    <a:pt x="88" y="16"/>
                  </a:cubicBezTo>
                  <a:cubicBezTo>
                    <a:pt x="17" y="16"/>
                    <a:pt x="17" y="16"/>
                    <a:pt x="17" y="16"/>
                  </a:cubicBezTo>
                  <a:cubicBezTo>
                    <a:pt x="16" y="16"/>
                    <a:pt x="15" y="16"/>
                    <a:pt x="14" y="17"/>
                  </a:cubicBezTo>
                  <a:cubicBezTo>
                    <a:pt x="14" y="17"/>
                    <a:pt x="14" y="17"/>
                    <a:pt x="14" y="17"/>
                  </a:cubicBezTo>
                  <a:cubicBezTo>
                    <a:pt x="15" y="16"/>
                    <a:pt x="15" y="16"/>
                    <a:pt x="15" y="16"/>
                  </a:cubicBezTo>
                  <a:cubicBezTo>
                    <a:pt x="15" y="15"/>
                    <a:pt x="16" y="15"/>
                    <a:pt x="16" y="15"/>
                  </a:cubicBezTo>
                  <a:cubicBezTo>
                    <a:pt x="16" y="15"/>
                    <a:pt x="16" y="14"/>
                    <a:pt x="17" y="14"/>
                  </a:cubicBezTo>
                  <a:cubicBezTo>
                    <a:pt x="17" y="14"/>
                    <a:pt x="17" y="14"/>
                    <a:pt x="18" y="13"/>
                  </a:cubicBezTo>
                  <a:cubicBezTo>
                    <a:pt x="18" y="13"/>
                    <a:pt x="18" y="13"/>
                    <a:pt x="18" y="12"/>
                  </a:cubicBezTo>
                  <a:cubicBezTo>
                    <a:pt x="19" y="12"/>
                    <a:pt x="19" y="12"/>
                    <a:pt x="19" y="12"/>
                  </a:cubicBezTo>
                  <a:cubicBezTo>
                    <a:pt x="22" y="9"/>
                    <a:pt x="25" y="7"/>
                    <a:pt x="29" y="7"/>
                  </a:cubicBezTo>
                  <a:cubicBezTo>
                    <a:pt x="30" y="7"/>
                    <a:pt x="30" y="7"/>
                    <a:pt x="30" y="7"/>
                  </a:cubicBezTo>
                  <a:cubicBezTo>
                    <a:pt x="31" y="6"/>
                    <a:pt x="31" y="5"/>
                    <a:pt x="32" y="3"/>
                  </a:cubicBezTo>
                  <a:cubicBezTo>
                    <a:pt x="35" y="0"/>
                    <a:pt x="35" y="0"/>
                    <a:pt x="35" y="0"/>
                  </a:cubicBezTo>
                  <a:cubicBezTo>
                    <a:pt x="29" y="0"/>
                    <a:pt x="29" y="0"/>
                    <a:pt x="29" y="0"/>
                  </a:cubicBezTo>
                  <a:cubicBezTo>
                    <a:pt x="24" y="0"/>
                    <a:pt x="18" y="3"/>
                    <a:pt x="14" y="7"/>
                  </a:cubicBezTo>
                  <a:cubicBezTo>
                    <a:pt x="14" y="7"/>
                    <a:pt x="14" y="7"/>
                    <a:pt x="14" y="8"/>
                  </a:cubicBezTo>
                  <a:cubicBezTo>
                    <a:pt x="13" y="8"/>
                    <a:pt x="13" y="8"/>
                    <a:pt x="13" y="8"/>
                  </a:cubicBezTo>
                  <a:cubicBezTo>
                    <a:pt x="12" y="9"/>
                    <a:pt x="12" y="9"/>
                    <a:pt x="12" y="9"/>
                  </a:cubicBezTo>
                  <a:cubicBezTo>
                    <a:pt x="12" y="9"/>
                    <a:pt x="11" y="10"/>
                    <a:pt x="11" y="10"/>
                  </a:cubicBezTo>
                  <a:cubicBezTo>
                    <a:pt x="11" y="10"/>
                    <a:pt x="11" y="11"/>
                    <a:pt x="10" y="11"/>
                  </a:cubicBezTo>
                  <a:cubicBezTo>
                    <a:pt x="10" y="11"/>
                    <a:pt x="10" y="11"/>
                    <a:pt x="9" y="12"/>
                  </a:cubicBezTo>
                  <a:cubicBezTo>
                    <a:pt x="9" y="12"/>
                    <a:pt x="9" y="12"/>
                    <a:pt x="9" y="13"/>
                  </a:cubicBezTo>
                  <a:cubicBezTo>
                    <a:pt x="8" y="13"/>
                    <a:pt x="8" y="13"/>
                    <a:pt x="8" y="13"/>
                  </a:cubicBezTo>
                  <a:cubicBezTo>
                    <a:pt x="7" y="14"/>
                    <a:pt x="7" y="14"/>
                    <a:pt x="7" y="14"/>
                  </a:cubicBezTo>
                  <a:cubicBezTo>
                    <a:pt x="7" y="15"/>
                    <a:pt x="6" y="15"/>
                    <a:pt x="6" y="15"/>
                  </a:cubicBezTo>
                  <a:cubicBezTo>
                    <a:pt x="2" y="19"/>
                    <a:pt x="0" y="24"/>
                    <a:pt x="0" y="30"/>
                  </a:cubicBezTo>
                  <a:cubicBezTo>
                    <a:pt x="0" y="76"/>
                    <a:pt x="0" y="76"/>
                    <a:pt x="0" y="76"/>
                  </a:cubicBezTo>
                  <a:cubicBezTo>
                    <a:pt x="0" y="82"/>
                    <a:pt x="2" y="88"/>
                    <a:pt x="6" y="91"/>
                  </a:cubicBezTo>
                  <a:cubicBezTo>
                    <a:pt x="8" y="94"/>
                    <a:pt x="12" y="96"/>
                    <a:pt x="15" y="96"/>
                  </a:cubicBezTo>
                  <a:cubicBezTo>
                    <a:pt x="17" y="97"/>
                    <a:pt x="19" y="97"/>
                    <a:pt x="20" y="97"/>
                  </a:cubicBezTo>
                  <a:cubicBezTo>
                    <a:pt x="85" y="97"/>
                    <a:pt x="85" y="97"/>
                    <a:pt x="85" y="97"/>
                  </a:cubicBezTo>
                  <a:cubicBezTo>
                    <a:pt x="85" y="96"/>
                    <a:pt x="85" y="96"/>
                    <a:pt x="85" y="96"/>
                  </a:cubicBezTo>
                  <a:cubicBezTo>
                    <a:pt x="88" y="96"/>
                    <a:pt x="88" y="96"/>
                    <a:pt x="88" y="96"/>
                  </a:cubicBezTo>
                  <a:cubicBezTo>
                    <a:pt x="96" y="96"/>
                    <a:pt x="103" y="90"/>
                    <a:pt x="103" y="81"/>
                  </a:cubicBezTo>
                  <a:cubicBezTo>
                    <a:pt x="103" y="69"/>
                    <a:pt x="103" y="69"/>
                    <a:pt x="103" y="69"/>
                  </a:cubicBezTo>
                  <a:cubicBezTo>
                    <a:pt x="65" y="69"/>
                    <a:pt x="65" y="69"/>
                    <a:pt x="65" y="69"/>
                  </a:cubicBezTo>
                  <a:cubicBezTo>
                    <a:pt x="62" y="69"/>
                    <a:pt x="60" y="67"/>
                    <a:pt x="6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8" name="Oval 67"/>
            <p:cNvSpPr>
              <a:spLocks noChangeArrowheads="1"/>
            </p:cNvSpPr>
            <p:nvPr/>
          </p:nvSpPr>
          <p:spPr bwMode="auto">
            <a:xfrm>
              <a:off x="9421813" y="4565650"/>
              <a:ext cx="49212"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20865" name="TextBox 7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2" name="TextBox 7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Freeform 39"/>
          <p:cNvSpPr>
            <a:spLocks/>
          </p:cNvSpPr>
          <p:nvPr/>
        </p:nvSpPr>
        <p:spPr bwMode="auto">
          <a:xfrm>
            <a:off x="5537200" y="684213"/>
            <a:ext cx="168275" cy="85725"/>
          </a:xfrm>
          <a:custGeom>
            <a:avLst/>
            <a:gdLst>
              <a:gd name="T0" fmla="*/ 126491 w 16"/>
              <a:gd name="T1" fmla="*/ 85709 h 8"/>
              <a:gd name="T2" fmla="*/ 168655 w 16"/>
              <a:gd name="T3" fmla="*/ 53568 h 8"/>
              <a:gd name="T4" fmla="*/ 168655 w 16"/>
              <a:gd name="T5" fmla="*/ 32141 h 8"/>
              <a:gd name="T6" fmla="*/ 158114 w 16"/>
              <a:gd name="T7" fmla="*/ 10714 h 8"/>
              <a:gd name="T8" fmla="*/ 137032 w 16"/>
              <a:gd name="T9" fmla="*/ 10714 h 8"/>
              <a:gd name="T10" fmla="*/ 21082 w 16"/>
              <a:gd name="T11" fmla="*/ 21427 h 8"/>
              <a:gd name="T12" fmla="*/ 10541 w 16"/>
              <a:gd name="T13" fmla="*/ 32141 h 8"/>
              <a:gd name="T14" fmla="*/ 10541 w 16"/>
              <a:gd name="T15" fmla="*/ 53568 h 8"/>
              <a:gd name="T16" fmla="*/ 21082 w 16"/>
              <a:gd name="T17" fmla="*/ 74995 h 8"/>
              <a:gd name="T18" fmla="*/ 63246 w 16"/>
              <a:gd name="T19" fmla="*/ 85709 h 8"/>
              <a:gd name="T20" fmla="*/ 63246 w 16"/>
              <a:gd name="T21" fmla="*/ 85709 h 8"/>
              <a:gd name="T22" fmla="*/ 115950 w 16"/>
              <a:gd name="T23" fmla="*/ 85709 h 8"/>
              <a:gd name="T24" fmla="*/ 126491 w 16"/>
              <a:gd name="T25" fmla="*/ 85709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8">
                <a:moveTo>
                  <a:pt x="12" y="8"/>
                </a:moveTo>
                <a:cubicBezTo>
                  <a:pt x="16" y="5"/>
                  <a:pt x="16" y="5"/>
                  <a:pt x="16" y="5"/>
                </a:cubicBezTo>
                <a:cubicBezTo>
                  <a:pt x="16" y="5"/>
                  <a:pt x="16" y="4"/>
                  <a:pt x="16" y="3"/>
                </a:cubicBezTo>
                <a:cubicBezTo>
                  <a:pt x="15" y="1"/>
                  <a:pt x="15" y="1"/>
                  <a:pt x="15" y="1"/>
                </a:cubicBezTo>
                <a:cubicBezTo>
                  <a:pt x="15" y="1"/>
                  <a:pt x="14" y="0"/>
                  <a:pt x="13" y="1"/>
                </a:cubicBezTo>
                <a:cubicBezTo>
                  <a:pt x="2" y="2"/>
                  <a:pt x="2" y="2"/>
                  <a:pt x="2" y="2"/>
                </a:cubicBezTo>
                <a:cubicBezTo>
                  <a:pt x="2" y="2"/>
                  <a:pt x="1" y="3"/>
                  <a:pt x="1" y="3"/>
                </a:cubicBezTo>
                <a:cubicBezTo>
                  <a:pt x="1" y="5"/>
                  <a:pt x="1" y="5"/>
                  <a:pt x="1" y="5"/>
                </a:cubicBezTo>
                <a:cubicBezTo>
                  <a:pt x="0" y="6"/>
                  <a:pt x="1" y="7"/>
                  <a:pt x="2" y="7"/>
                </a:cubicBezTo>
                <a:cubicBezTo>
                  <a:pt x="6" y="8"/>
                  <a:pt x="6" y="8"/>
                  <a:pt x="6" y="8"/>
                </a:cubicBezTo>
                <a:cubicBezTo>
                  <a:pt x="6" y="8"/>
                  <a:pt x="6" y="8"/>
                  <a:pt x="6" y="8"/>
                </a:cubicBezTo>
                <a:cubicBezTo>
                  <a:pt x="11" y="8"/>
                  <a:pt x="11" y="8"/>
                  <a:pt x="11" y="8"/>
                </a:cubicBezTo>
                <a:cubicBezTo>
                  <a:pt x="12" y="8"/>
                  <a:pt x="12" y="8"/>
                  <a:pt x="12" y="8"/>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59" name="Freeform 40"/>
          <p:cNvSpPr>
            <a:spLocks/>
          </p:cNvSpPr>
          <p:nvPr/>
        </p:nvSpPr>
        <p:spPr bwMode="auto">
          <a:xfrm>
            <a:off x="6275388" y="1001713"/>
            <a:ext cx="52387" cy="74612"/>
          </a:xfrm>
          <a:custGeom>
            <a:avLst/>
            <a:gdLst>
              <a:gd name="T0" fmla="*/ 21013 w 5"/>
              <a:gd name="T1" fmla="*/ 74649 h 7"/>
              <a:gd name="T2" fmla="*/ 42026 w 5"/>
              <a:gd name="T3" fmla="*/ 63985 h 7"/>
              <a:gd name="T4" fmla="*/ 52532 w 5"/>
              <a:gd name="T5" fmla="*/ 53321 h 7"/>
              <a:gd name="T6" fmla="*/ 52532 w 5"/>
              <a:gd name="T7" fmla="*/ 21328 h 7"/>
              <a:gd name="T8" fmla="*/ 42026 w 5"/>
              <a:gd name="T9" fmla="*/ 10664 h 7"/>
              <a:gd name="T10" fmla="*/ 21013 w 5"/>
              <a:gd name="T11" fmla="*/ 0 h 7"/>
              <a:gd name="T12" fmla="*/ 0 w 5"/>
              <a:gd name="T13" fmla="*/ 21328 h 7"/>
              <a:gd name="T14" fmla="*/ 0 w 5"/>
              <a:gd name="T15" fmla="*/ 53321 h 7"/>
              <a:gd name="T16" fmla="*/ 21013 w 5"/>
              <a:gd name="T17" fmla="*/ 74649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7">
                <a:moveTo>
                  <a:pt x="2" y="7"/>
                </a:moveTo>
                <a:cubicBezTo>
                  <a:pt x="4" y="6"/>
                  <a:pt x="4" y="6"/>
                  <a:pt x="4" y="6"/>
                </a:cubicBezTo>
                <a:cubicBezTo>
                  <a:pt x="4" y="6"/>
                  <a:pt x="5" y="6"/>
                  <a:pt x="5" y="5"/>
                </a:cubicBezTo>
                <a:cubicBezTo>
                  <a:pt x="5" y="2"/>
                  <a:pt x="5" y="2"/>
                  <a:pt x="5" y="2"/>
                </a:cubicBezTo>
                <a:cubicBezTo>
                  <a:pt x="5" y="1"/>
                  <a:pt x="5" y="1"/>
                  <a:pt x="4" y="1"/>
                </a:cubicBezTo>
                <a:cubicBezTo>
                  <a:pt x="2" y="0"/>
                  <a:pt x="2" y="0"/>
                  <a:pt x="2" y="0"/>
                </a:cubicBezTo>
                <a:cubicBezTo>
                  <a:pt x="1" y="0"/>
                  <a:pt x="0" y="1"/>
                  <a:pt x="0" y="2"/>
                </a:cubicBezTo>
                <a:cubicBezTo>
                  <a:pt x="0" y="5"/>
                  <a:pt x="0" y="5"/>
                  <a:pt x="0" y="5"/>
                </a:cubicBezTo>
                <a:cubicBezTo>
                  <a:pt x="0" y="6"/>
                  <a:pt x="1" y="7"/>
                  <a:pt x="2" y="7"/>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0" name="Freeform 41"/>
          <p:cNvSpPr>
            <a:spLocks/>
          </p:cNvSpPr>
          <p:nvPr/>
        </p:nvSpPr>
        <p:spPr bwMode="auto">
          <a:xfrm>
            <a:off x="7575550" y="4248150"/>
            <a:ext cx="85725" cy="104775"/>
          </a:xfrm>
          <a:custGeom>
            <a:avLst/>
            <a:gdLst>
              <a:gd name="T0" fmla="*/ 10714 w 8"/>
              <a:gd name="T1" fmla="*/ 31519 h 10"/>
              <a:gd name="T2" fmla="*/ 42855 w 8"/>
              <a:gd name="T3" fmla="*/ 94557 h 10"/>
              <a:gd name="T4" fmla="*/ 53569 w 8"/>
              <a:gd name="T5" fmla="*/ 94557 h 10"/>
              <a:gd name="T6" fmla="*/ 64283 w 8"/>
              <a:gd name="T7" fmla="*/ 94557 h 10"/>
              <a:gd name="T8" fmla="*/ 85710 w 8"/>
              <a:gd name="T9" fmla="*/ 73544 h 10"/>
              <a:gd name="T10" fmla="*/ 53569 w 8"/>
              <a:gd name="T11" fmla="*/ 10506 h 10"/>
              <a:gd name="T12" fmla="*/ 32141 w 8"/>
              <a:gd name="T13" fmla="*/ 0 h 10"/>
              <a:gd name="T14" fmla="*/ 21428 w 8"/>
              <a:gd name="T15" fmla="*/ 10506 h 10"/>
              <a:gd name="T16" fmla="*/ 10714 w 8"/>
              <a:gd name="T17" fmla="*/ 31519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0">
                <a:moveTo>
                  <a:pt x="1" y="3"/>
                </a:moveTo>
                <a:cubicBezTo>
                  <a:pt x="4" y="9"/>
                  <a:pt x="4" y="9"/>
                  <a:pt x="4" y="9"/>
                </a:cubicBezTo>
                <a:cubicBezTo>
                  <a:pt x="4" y="9"/>
                  <a:pt x="5" y="9"/>
                  <a:pt x="5" y="9"/>
                </a:cubicBezTo>
                <a:cubicBezTo>
                  <a:pt x="6" y="9"/>
                  <a:pt x="6" y="9"/>
                  <a:pt x="6" y="9"/>
                </a:cubicBezTo>
                <a:cubicBezTo>
                  <a:pt x="8" y="10"/>
                  <a:pt x="8" y="8"/>
                  <a:pt x="8" y="7"/>
                </a:cubicBezTo>
                <a:cubicBezTo>
                  <a:pt x="5" y="1"/>
                  <a:pt x="5" y="1"/>
                  <a:pt x="5" y="1"/>
                </a:cubicBezTo>
                <a:cubicBezTo>
                  <a:pt x="4" y="0"/>
                  <a:pt x="3" y="0"/>
                  <a:pt x="3" y="0"/>
                </a:cubicBezTo>
                <a:cubicBezTo>
                  <a:pt x="2" y="1"/>
                  <a:pt x="2" y="1"/>
                  <a:pt x="2" y="1"/>
                </a:cubicBezTo>
                <a:cubicBezTo>
                  <a:pt x="1" y="1"/>
                  <a:pt x="0" y="2"/>
                  <a:pt x="1" y="3"/>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1" name="Freeform 42"/>
          <p:cNvSpPr>
            <a:spLocks/>
          </p:cNvSpPr>
          <p:nvPr/>
        </p:nvSpPr>
        <p:spPr bwMode="auto">
          <a:xfrm>
            <a:off x="4489450" y="1635125"/>
            <a:ext cx="920750" cy="1089025"/>
          </a:xfrm>
          <a:custGeom>
            <a:avLst/>
            <a:gdLst>
              <a:gd name="T0" fmla="*/ 171419 w 333"/>
              <a:gd name="T1" fmla="*/ 1089340 h 394"/>
              <a:gd name="T2" fmla="*/ 920686 w 333"/>
              <a:gd name="T3" fmla="*/ 898567 h 394"/>
              <a:gd name="T4" fmla="*/ 920686 w 333"/>
              <a:gd name="T5" fmla="*/ 295836 h 394"/>
              <a:gd name="T6" fmla="*/ 688441 w 333"/>
              <a:gd name="T7" fmla="*/ 0 h 394"/>
              <a:gd name="T8" fmla="*/ 44237 w 333"/>
              <a:gd name="T9" fmla="*/ 63591 h 394"/>
              <a:gd name="T10" fmla="*/ 0 w 333"/>
              <a:gd name="T11" fmla="*/ 74650 h 394"/>
              <a:gd name="T12" fmla="*/ 171419 w 333"/>
              <a:gd name="T13" fmla="*/ 1089340 h 3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3" h="394">
                <a:moveTo>
                  <a:pt x="62" y="394"/>
                </a:moveTo>
                <a:lnTo>
                  <a:pt x="333" y="325"/>
                </a:lnTo>
                <a:lnTo>
                  <a:pt x="333" y="107"/>
                </a:lnTo>
                <a:lnTo>
                  <a:pt x="249" y="0"/>
                </a:lnTo>
                <a:lnTo>
                  <a:pt x="16" y="23"/>
                </a:lnTo>
                <a:lnTo>
                  <a:pt x="0" y="27"/>
                </a:lnTo>
                <a:lnTo>
                  <a:pt x="62" y="39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2" name="Freeform 43"/>
          <p:cNvSpPr>
            <a:spLocks/>
          </p:cNvSpPr>
          <p:nvPr/>
        </p:nvSpPr>
        <p:spPr bwMode="auto">
          <a:xfrm>
            <a:off x="4489450" y="1635125"/>
            <a:ext cx="920750" cy="1089025"/>
          </a:xfrm>
          <a:custGeom>
            <a:avLst/>
            <a:gdLst>
              <a:gd name="T0" fmla="*/ 171419 w 333"/>
              <a:gd name="T1" fmla="*/ 1089340 h 394"/>
              <a:gd name="T2" fmla="*/ 920686 w 333"/>
              <a:gd name="T3" fmla="*/ 898567 h 394"/>
              <a:gd name="T4" fmla="*/ 920686 w 333"/>
              <a:gd name="T5" fmla="*/ 295836 h 394"/>
              <a:gd name="T6" fmla="*/ 688441 w 333"/>
              <a:gd name="T7" fmla="*/ 0 h 394"/>
              <a:gd name="T8" fmla="*/ 44237 w 333"/>
              <a:gd name="T9" fmla="*/ 63591 h 394"/>
              <a:gd name="T10" fmla="*/ 0 w 333"/>
              <a:gd name="T11" fmla="*/ 74650 h 394"/>
              <a:gd name="T12" fmla="*/ 171419 w 333"/>
              <a:gd name="T13" fmla="*/ 1089340 h 3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3" h="394">
                <a:moveTo>
                  <a:pt x="62" y="394"/>
                </a:moveTo>
                <a:lnTo>
                  <a:pt x="333" y="325"/>
                </a:lnTo>
                <a:lnTo>
                  <a:pt x="333" y="107"/>
                </a:lnTo>
                <a:lnTo>
                  <a:pt x="249" y="0"/>
                </a:lnTo>
                <a:lnTo>
                  <a:pt x="16" y="23"/>
                </a:lnTo>
                <a:lnTo>
                  <a:pt x="0" y="27"/>
                </a:lnTo>
                <a:lnTo>
                  <a:pt x="62" y="394"/>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3" name="Freeform 44"/>
          <p:cNvSpPr>
            <a:spLocks/>
          </p:cNvSpPr>
          <p:nvPr/>
        </p:nvSpPr>
        <p:spPr bwMode="auto">
          <a:xfrm>
            <a:off x="4795838" y="1023938"/>
            <a:ext cx="371475" cy="296862"/>
          </a:xfrm>
          <a:custGeom>
            <a:avLst/>
            <a:gdLst>
              <a:gd name="T0" fmla="*/ 370486 w 35"/>
              <a:gd name="T1" fmla="*/ 0 h 28"/>
              <a:gd name="T2" fmla="*/ 359901 w 35"/>
              <a:gd name="T3" fmla="*/ 0 h 28"/>
              <a:gd name="T4" fmla="*/ 0 w 35"/>
              <a:gd name="T5" fmla="*/ 295835 h 28"/>
              <a:gd name="T6" fmla="*/ 317559 w 35"/>
              <a:gd name="T7" fmla="*/ 232442 h 28"/>
              <a:gd name="T8" fmla="*/ 370486 w 35"/>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8">
                <a:moveTo>
                  <a:pt x="35" y="0"/>
                </a:moveTo>
                <a:cubicBezTo>
                  <a:pt x="35" y="0"/>
                  <a:pt x="34" y="0"/>
                  <a:pt x="34" y="0"/>
                </a:cubicBezTo>
                <a:cubicBezTo>
                  <a:pt x="0" y="28"/>
                  <a:pt x="0" y="28"/>
                  <a:pt x="0" y="28"/>
                </a:cubicBezTo>
                <a:cubicBezTo>
                  <a:pt x="30" y="22"/>
                  <a:pt x="30" y="22"/>
                  <a:pt x="30" y="22"/>
                </a:cubicBezTo>
                <a:cubicBezTo>
                  <a:pt x="35" y="0"/>
                  <a:pt x="35" y="0"/>
                  <a:pt x="35"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4" name="Freeform 45"/>
          <p:cNvSpPr>
            <a:spLocks/>
          </p:cNvSpPr>
          <p:nvPr/>
        </p:nvSpPr>
        <p:spPr bwMode="auto">
          <a:xfrm>
            <a:off x="5113338" y="1023938"/>
            <a:ext cx="211137" cy="233362"/>
          </a:xfrm>
          <a:custGeom>
            <a:avLst/>
            <a:gdLst>
              <a:gd name="T0" fmla="*/ 210126 w 76"/>
              <a:gd name="T1" fmla="*/ 105063 h 84"/>
              <a:gd name="T2" fmla="*/ 210126 w 76"/>
              <a:gd name="T3" fmla="*/ 105063 h 84"/>
              <a:gd name="T4" fmla="*/ 199067 w 76"/>
              <a:gd name="T5" fmla="*/ 94004 h 84"/>
              <a:gd name="T6" fmla="*/ 63591 w 76"/>
              <a:gd name="T7" fmla="*/ 0 h 84"/>
              <a:gd name="T8" fmla="*/ 52532 w 76"/>
              <a:gd name="T9" fmla="*/ 0 h 84"/>
              <a:gd name="T10" fmla="*/ 0 w 76"/>
              <a:gd name="T11" fmla="*/ 232245 h 84"/>
              <a:gd name="T12" fmla="*/ 210126 w 76"/>
              <a:gd name="T13" fmla="*/ 105063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84">
                <a:moveTo>
                  <a:pt x="76" y="38"/>
                </a:moveTo>
                <a:lnTo>
                  <a:pt x="76" y="38"/>
                </a:lnTo>
                <a:lnTo>
                  <a:pt x="72" y="34"/>
                </a:lnTo>
                <a:lnTo>
                  <a:pt x="23" y="0"/>
                </a:lnTo>
                <a:lnTo>
                  <a:pt x="19" y="0"/>
                </a:lnTo>
                <a:lnTo>
                  <a:pt x="0" y="84"/>
                </a:lnTo>
                <a:lnTo>
                  <a:pt x="76" y="38"/>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5" name="Freeform 46"/>
          <p:cNvSpPr>
            <a:spLocks/>
          </p:cNvSpPr>
          <p:nvPr/>
        </p:nvSpPr>
        <p:spPr bwMode="auto">
          <a:xfrm>
            <a:off x="5113338" y="1023938"/>
            <a:ext cx="211137" cy="233362"/>
          </a:xfrm>
          <a:custGeom>
            <a:avLst/>
            <a:gdLst>
              <a:gd name="T0" fmla="*/ 210126 w 76"/>
              <a:gd name="T1" fmla="*/ 105063 h 84"/>
              <a:gd name="T2" fmla="*/ 210126 w 76"/>
              <a:gd name="T3" fmla="*/ 105063 h 84"/>
              <a:gd name="T4" fmla="*/ 199067 w 76"/>
              <a:gd name="T5" fmla="*/ 94004 h 84"/>
              <a:gd name="T6" fmla="*/ 63591 w 76"/>
              <a:gd name="T7" fmla="*/ 0 h 84"/>
              <a:gd name="T8" fmla="*/ 52532 w 76"/>
              <a:gd name="T9" fmla="*/ 0 h 84"/>
              <a:gd name="T10" fmla="*/ 0 w 76"/>
              <a:gd name="T11" fmla="*/ 232245 h 84"/>
              <a:gd name="T12" fmla="*/ 210126 w 76"/>
              <a:gd name="T13" fmla="*/ 105063 h 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84">
                <a:moveTo>
                  <a:pt x="76" y="38"/>
                </a:moveTo>
                <a:lnTo>
                  <a:pt x="76" y="38"/>
                </a:lnTo>
                <a:lnTo>
                  <a:pt x="72" y="34"/>
                </a:lnTo>
                <a:lnTo>
                  <a:pt x="23" y="0"/>
                </a:lnTo>
                <a:lnTo>
                  <a:pt x="19" y="0"/>
                </a:lnTo>
                <a:lnTo>
                  <a:pt x="0" y="84"/>
                </a:lnTo>
                <a:lnTo>
                  <a:pt x="76" y="38"/>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6" name="Freeform 47"/>
          <p:cNvSpPr>
            <a:spLocks/>
          </p:cNvSpPr>
          <p:nvPr/>
        </p:nvSpPr>
        <p:spPr bwMode="auto">
          <a:xfrm>
            <a:off x="4784725" y="1257300"/>
            <a:ext cx="393700" cy="377825"/>
          </a:xfrm>
          <a:custGeom>
            <a:avLst/>
            <a:gdLst>
              <a:gd name="T0" fmla="*/ 10611 w 37"/>
              <a:gd name="T1" fmla="*/ 63130 h 36"/>
              <a:gd name="T2" fmla="*/ 10611 w 37"/>
              <a:gd name="T3" fmla="*/ 63130 h 36"/>
              <a:gd name="T4" fmla="*/ 0 w 37"/>
              <a:gd name="T5" fmla="*/ 84173 h 36"/>
              <a:gd name="T6" fmla="*/ 31833 w 37"/>
              <a:gd name="T7" fmla="*/ 136782 h 36"/>
              <a:gd name="T8" fmla="*/ 31833 w 37"/>
              <a:gd name="T9" fmla="*/ 147303 h 36"/>
              <a:gd name="T10" fmla="*/ 392605 w 37"/>
              <a:gd name="T11" fmla="*/ 378780 h 36"/>
              <a:gd name="T12" fmla="*/ 328939 w 37"/>
              <a:gd name="T13" fmla="*/ 0 h 36"/>
              <a:gd name="T14" fmla="*/ 10611 w 37"/>
              <a:gd name="T15" fmla="*/ 63130 h 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36">
                <a:moveTo>
                  <a:pt x="1" y="6"/>
                </a:moveTo>
                <a:cubicBezTo>
                  <a:pt x="1" y="6"/>
                  <a:pt x="1" y="6"/>
                  <a:pt x="1" y="6"/>
                </a:cubicBezTo>
                <a:cubicBezTo>
                  <a:pt x="0" y="6"/>
                  <a:pt x="0" y="7"/>
                  <a:pt x="0" y="8"/>
                </a:cubicBezTo>
                <a:cubicBezTo>
                  <a:pt x="3" y="13"/>
                  <a:pt x="3" y="13"/>
                  <a:pt x="3" y="13"/>
                </a:cubicBezTo>
                <a:cubicBezTo>
                  <a:pt x="3" y="14"/>
                  <a:pt x="3" y="14"/>
                  <a:pt x="3" y="14"/>
                </a:cubicBezTo>
                <a:cubicBezTo>
                  <a:pt x="37" y="36"/>
                  <a:pt x="37" y="36"/>
                  <a:pt x="37" y="36"/>
                </a:cubicBezTo>
                <a:cubicBezTo>
                  <a:pt x="31" y="0"/>
                  <a:pt x="31" y="0"/>
                  <a:pt x="31" y="0"/>
                </a:cubicBezTo>
                <a:cubicBezTo>
                  <a:pt x="1" y="6"/>
                  <a:pt x="1" y="6"/>
                  <a:pt x="1" y="6"/>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7" name="Freeform 48"/>
          <p:cNvSpPr>
            <a:spLocks/>
          </p:cNvSpPr>
          <p:nvPr/>
        </p:nvSpPr>
        <p:spPr bwMode="auto">
          <a:xfrm>
            <a:off x="5113338" y="1128713"/>
            <a:ext cx="211137" cy="506412"/>
          </a:xfrm>
          <a:custGeom>
            <a:avLst/>
            <a:gdLst>
              <a:gd name="T0" fmla="*/ 0 w 76"/>
              <a:gd name="T1" fmla="*/ 127181 h 183"/>
              <a:gd name="T2" fmla="*/ 63591 w 76"/>
              <a:gd name="T3" fmla="*/ 505961 h 183"/>
              <a:gd name="T4" fmla="*/ 210126 w 76"/>
              <a:gd name="T5" fmla="*/ 0 h 183"/>
              <a:gd name="T6" fmla="*/ 0 w 76"/>
              <a:gd name="T7" fmla="*/ 127181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46"/>
                </a:moveTo>
                <a:lnTo>
                  <a:pt x="23" y="183"/>
                </a:lnTo>
                <a:lnTo>
                  <a:pt x="76" y="0"/>
                </a:lnTo>
                <a:lnTo>
                  <a:pt x="0" y="4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8" name="Freeform 49"/>
          <p:cNvSpPr>
            <a:spLocks/>
          </p:cNvSpPr>
          <p:nvPr/>
        </p:nvSpPr>
        <p:spPr bwMode="auto">
          <a:xfrm>
            <a:off x="5113338" y="1128713"/>
            <a:ext cx="211137" cy="506412"/>
          </a:xfrm>
          <a:custGeom>
            <a:avLst/>
            <a:gdLst>
              <a:gd name="T0" fmla="*/ 0 w 76"/>
              <a:gd name="T1" fmla="*/ 127181 h 183"/>
              <a:gd name="T2" fmla="*/ 63591 w 76"/>
              <a:gd name="T3" fmla="*/ 505961 h 183"/>
              <a:gd name="T4" fmla="*/ 210126 w 76"/>
              <a:gd name="T5" fmla="*/ 0 h 183"/>
              <a:gd name="T6" fmla="*/ 0 w 76"/>
              <a:gd name="T7" fmla="*/ 127181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46"/>
                </a:moveTo>
                <a:lnTo>
                  <a:pt x="23" y="183"/>
                </a:lnTo>
                <a:lnTo>
                  <a:pt x="76" y="0"/>
                </a:lnTo>
                <a:lnTo>
                  <a:pt x="0" y="46"/>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69" name="Freeform 50"/>
          <p:cNvSpPr>
            <a:spLocks/>
          </p:cNvSpPr>
          <p:nvPr/>
        </p:nvSpPr>
        <p:spPr bwMode="auto">
          <a:xfrm>
            <a:off x="5313363" y="1128713"/>
            <a:ext cx="96837" cy="296862"/>
          </a:xfrm>
          <a:custGeom>
            <a:avLst/>
            <a:gdLst>
              <a:gd name="T0" fmla="*/ 96770 w 9"/>
              <a:gd name="T1" fmla="*/ 31697 h 28"/>
              <a:gd name="T2" fmla="*/ 96770 w 9"/>
              <a:gd name="T3" fmla="*/ 10566 h 28"/>
              <a:gd name="T4" fmla="*/ 75266 w 9"/>
              <a:gd name="T5" fmla="*/ 0 h 28"/>
              <a:gd name="T6" fmla="*/ 10752 w 9"/>
              <a:gd name="T7" fmla="*/ 0 h 28"/>
              <a:gd name="T8" fmla="*/ 10752 w 9"/>
              <a:gd name="T9" fmla="*/ 0 h 28"/>
              <a:gd name="T10" fmla="*/ 0 w 9"/>
              <a:gd name="T11" fmla="*/ 0 h 28"/>
              <a:gd name="T12" fmla="*/ 10752 w 9"/>
              <a:gd name="T13" fmla="*/ 295835 h 28"/>
              <a:gd name="T14" fmla="*/ 96770 w 9"/>
              <a:gd name="T15" fmla="*/ 31697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28">
                <a:moveTo>
                  <a:pt x="9" y="3"/>
                </a:moveTo>
                <a:cubicBezTo>
                  <a:pt x="9" y="1"/>
                  <a:pt x="9" y="1"/>
                  <a:pt x="9" y="1"/>
                </a:cubicBezTo>
                <a:cubicBezTo>
                  <a:pt x="9" y="0"/>
                  <a:pt x="8" y="0"/>
                  <a:pt x="7" y="0"/>
                </a:cubicBezTo>
                <a:cubicBezTo>
                  <a:pt x="1" y="0"/>
                  <a:pt x="1" y="0"/>
                  <a:pt x="1" y="0"/>
                </a:cubicBezTo>
                <a:cubicBezTo>
                  <a:pt x="1" y="0"/>
                  <a:pt x="1" y="0"/>
                  <a:pt x="1" y="0"/>
                </a:cubicBezTo>
                <a:cubicBezTo>
                  <a:pt x="0" y="0"/>
                  <a:pt x="0" y="0"/>
                  <a:pt x="0" y="0"/>
                </a:cubicBezTo>
                <a:cubicBezTo>
                  <a:pt x="1" y="28"/>
                  <a:pt x="1" y="28"/>
                  <a:pt x="1" y="28"/>
                </a:cubicBezTo>
                <a:cubicBezTo>
                  <a:pt x="9" y="3"/>
                  <a:pt x="9" y="3"/>
                  <a:pt x="9" y="3"/>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0" name="Freeform 51"/>
          <p:cNvSpPr>
            <a:spLocks/>
          </p:cNvSpPr>
          <p:nvPr/>
        </p:nvSpPr>
        <p:spPr bwMode="auto">
          <a:xfrm>
            <a:off x="5178425" y="1128713"/>
            <a:ext cx="146050" cy="495300"/>
          </a:xfrm>
          <a:custGeom>
            <a:avLst/>
            <a:gdLst>
              <a:gd name="T0" fmla="*/ 135477 w 53"/>
              <a:gd name="T1" fmla="*/ 0 h 179"/>
              <a:gd name="T2" fmla="*/ 0 w 53"/>
              <a:gd name="T3" fmla="*/ 494902 h 179"/>
              <a:gd name="T4" fmla="*/ 146536 w 53"/>
              <a:gd name="T5" fmla="*/ 295835 h 179"/>
              <a:gd name="T6" fmla="*/ 135477 w 53"/>
              <a:gd name="T7" fmla="*/ 0 h 1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179">
                <a:moveTo>
                  <a:pt x="49" y="0"/>
                </a:moveTo>
                <a:lnTo>
                  <a:pt x="0" y="179"/>
                </a:lnTo>
                <a:lnTo>
                  <a:pt x="53" y="107"/>
                </a:lnTo>
                <a:lnTo>
                  <a:pt x="49"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1" name="Freeform 52"/>
          <p:cNvSpPr>
            <a:spLocks/>
          </p:cNvSpPr>
          <p:nvPr/>
        </p:nvSpPr>
        <p:spPr bwMode="auto">
          <a:xfrm>
            <a:off x="5178425" y="1128713"/>
            <a:ext cx="146050" cy="495300"/>
          </a:xfrm>
          <a:custGeom>
            <a:avLst/>
            <a:gdLst>
              <a:gd name="T0" fmla="*/ 135477 w 53"/>
              <a:gd name="T1" fmla="*/ 0 h 179"/>
              <a:gd name="T2" fmla="*/ 0 w 53"/>
              <a:gd name="T3" fmla="*/ 494902 h 179"/>
              <a:gd name="T4" fmla="*/ 146536 w 53"/>
              <a:gd name="T5" fmla="*/ 295835 h 179"/>
              <a:gd name="T6" fmla="*/ 135477 w 53"/>
              <a:gd name="T7" fmla="*/ 0 h 1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179">
                <a:moveTo>
                  <a:pt x="49" y="0"/>
                </a:moveTo>
                <a:lnTo>
                  <a:pt x="0" y="179"/>
                </a:lnTo>
                <a:lnTo>
                  <a:pt x="53" y="107"/>
                </a:lnTo>
                <a:lnTo>
                  <a:pt x="49"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2" name="Freeform 53"/>
          <p:cNvSpPr>
            <a:spLocks/>
          </p:cNvSpPr>
          <p:nvPr/>
        </p:nvSpPr>
        <p:spPr bwMode="auto">
          <a:xfrm>
            <a:off x="5324475" y="1160463"/>
            <a:ext cx="85725" cy="771525"/>
          </a:xfrm>
          <a:custGeom>
            <a:avLst/>
            <a:gdLst>
              <a:gd name="T0" fmla="*/ 0 w 31"/>
              <a:gd name="T1" fmla="*/ 265422 h 279"/>
              <a:gd name="T2" fmla="*/ 85710 w 31"/>
              <a:gd name="T3" fmla="*/ 771384 h 279"/>
              <a:gd name="T4" fmla="*/ 85710 w 31"/>
              <a:gd name="T5" fmla="*/ 0 h 279"/>
              <a:gd name="T6" fmla="*/ 0 w 31"/>
              <a:gd name="T7" fmla="*/ 265422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79">
                <a:moveTo>
                  <a:pt x="0" y="96"/>
                </a:moveTo>
                <a:lnTo>
                  <a:pt x="31" y="279"/>
                </a:lnTo>
                <a:lnTo>
                  <a:pt x="31" y="0"/>
                </a:lnTo>
                <a:lnTo>
                  <a:pt x="0" y="9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3" name="Freeform 54"/>
          <p:cNvSpPr>
            <a:spLocks/>
          </p:cNvSpPr>
          <p:nvPr/>
        </p:nvSpPr>
        <p:spPr bwMode="auto">
          <a:xfrm>
            <a:off x="5324475" y="1160463"/>
            <a:ext cx="85725" cy="771525"/>
          </a:xfrm>
          <a:custGeom>
            <a:avLst/>
            <a:gdLst>
              <a:gd name="T0" fmla="*/ 0 w 31"/>
              <a:gd name="T1" fmla="*/ 265422 h 279"/>
              <a:gd name="T2" fmla="*/ 85710 w 31"/>
              <a:gd name="T3" fmla="*/ 771384 h 279"/>
              <a:gd name="T4" fmla="*/ 85710 w 31"/>
              <a:gd name="T5" fmla="*/ 0 h 279"/>
              <a:gd name="T6" fmla="*/ 0 w 31"/>
              <a:gd name="T7" fmla="*/ 265422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79">
                <a:moveTo>
                  <a:pt x="0" y="96"/>
                </a:moveTo>
                <a:lnTo>
                  <a:pt x="31" y="279"/>
                </a:lnTo>
                <a:lnTo>
                  <a:pt x="31" y="0"/>
                </a:lnTo>
                <a:lnTo>
                  <a:pt x="0" y="96"/>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4" name="Freeform 55"/>
          <p:cNvSpPr>
            <a:spLocks/>
          </p:cNvSpPr>
          <p:nvPr/>
        </p:nvSpPr>
        <p:spPr bwMode="auto">
          <a:xfrm>
            <a:off x="5178425" y="1425575"/>
            <a:ext cx="231775" cy="506413"/>
          </a:xfrm>
          <a:custGeom>
            <a:avLst/>
            <a:gdLst>
              <a:gd name="T0" fmla="*/ 0 w 84"/>
              <a:gd name="T1" fmla="*/ 199067 h 183"/>
              <a:gd name="T2" fmla="*/ 0 w 84"/>
              <a:gd name="T3" fmla="*/ 210126 h 183"/>
              <a:gd name="T4" fmla="*/ 232245 w 84"/>
              <a:gd name="T5" fmla="*/ 505961 h 183"/>
              <a:gd name="T6" fmla="*/ 146536 w 84"/>
              <a:gd name="T7" fmla="*/ 0 h 183"/>
              <a:gd name="T8" fmla="*/ 0 w 84"/>
              <a:gd name="T9" fmla="*/ 199067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183">
                <a:moveTo>
                  <a:pt x="0" y="72"/>
                </a:moveTo>
                <a:lnTo>
                  <a:pt x="0" y="76"/>
                </a:lnTo>
                <a:lnTo>
                  <a:pt x="84" y="183"/>
                </a:lnTo>
                <a:lnTo>
                  <a:pt x="53" y="0"/>
                </a:lnTo>
                <a:lnTo>
                  <a:pt x="0" y="72"/>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5" name="Freeform 56"/>
          <p:cNvSpPr>
            <a:spLocks/>
          </p:cNvSpPr>
          <p:nvPr/>
        </p:nvSpPr>
        <p:spPr bwMode="auto">
          <a:xfrm>
            <a:off x="5178425" y="1425575"/>
            <a:ext cx="231775" cy="506413"/>
          </a:xfrm>
          <a:custGeom>
            <a:avLst/>
            <a:gdLst>
              <a:gd name="T0" fmla="*/ 0 w 84"/>
              <a:gd name="T1" fmla="*/ 199067 h 183"/>
              <a:gd name="T2" fmla="*/ 0 w 84"/>
              <a:gd name="T3" fmla="*/ 210126 h 183"/>
              <a:gd name="T4" fmla="*/ 232245 w 84"/>
              <a:gd name="T5" fmla="*/ 505961 h 183"/>
              <a:gd name="T6" fmla="*/ 146536 w 84"/>
              <a:gd name="T7" fmla="*/ 0 h 183"/>
              <a:gd name="T8" fmla="*/ 0 w 84"/>
              <a:gd name="T9" fmla="*/ 199067 h 1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183">
                <a:moveTo>
                  <a:pt x="0" y="72"/>
                </a:moveTo>
                <a:lnTo>
                  <a:pt x="0" y="76"/>
                </a:lnTo>
                <a:lnTo>
                  <a:pt x="84" y="183"/>
                </a:lnTo>
                <a:lnTo>
                  <a:pt x="53" y="0"/>
                </a:lnTo>
                <a:lnTo>
                  <a:pt x="0" y="72"/>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6" name="Freeform 57"/>
          <p:cNvSpPr>
            <a:spLocks/>
          </p:cNvSpPr>
          <p:nvPr/>
        </p:nvSpPr>
        <p:spPr bwMode="auto">
          <a:xfrm>
            <a:off x="4627563" y="1350963"/>
            <a:ext cx="93662" cy="201612"/>
          </a:xfrm>
          <a:custGeom>
            <a:avLst/>
            <a:gdLst>
              <a:gd name="T0" fmla="*/ 73114 w 9"/>
              <a:gd name="T1" fmla="*/ 10623 h 19"/>
              <a:gd name="T2" fmla="*/ 0 w 9"/>
              <a:gd name="T3" fmla="*/ 84981 h 19"/>
              <a:gd name="T4" fmla="*/ 0 w 9"/>
              <a:gd name="T5" fmla="*/ 95604 h 19"/>
              <a:gd name="T6" fmla="*/ 20890 w 9"/>
              <a:gd name="T7" fmla="*/ 191208 h 19"/>
              <a:gd name="T8" fmla="*/ 20890 w 9"/>
              <a:gd name="T9" fmla="*/ 201831 h 19"/>
              <a:gd name="T10" fmla="*/ 94004 w 9"/>
              <a:gd name="T11" fmla="*/ 0 h 19"/>
              <a:gd name="T12" fmla="*/ 73114 w 9"/>
              <a:gd name="T13" fmla="*/ 10623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9">
                <a:moveTo>
                  <a:pt x="7" y="1"/>
                </a:moveTo>
                <a:cubicBezTo>
                  <a:pt x="0" y="8"/>
                  <a:pt x="0" y="8"/>
                  <a:pt x="0" y="8"/>
                </a:cubicBezTo>
                <a:cubicBezTo>
                  <a:pt x="0" y="8"/>
                  <a:pt x="0" y="9"/>
                  <a:pt x="0" y="9"/>
                </a:cubicBezTo>
                <a:cubicBezTo>
                  <a:pt x="2" y="18"/>
                  <a:pt x="2" y="18"/>
                  <a:pt x="2" y="18"/>
                </a:cubicBezTo>
                <a:cubicBezTo>
                  <a:pt x="2" y="19"/>
                  <a:pt x="2" y="19"/>
                  <a:pt x="2" y="19"/>
                </a:cubicBezTo>
                <a:cubicBezTo>
                  <a:pt x="9" y="0"/>
                  <a:pt x="9" y="0"/>
                  <a:pt x="9" y="0"/>
                </a:cubicBezTo>
                <a:cubicBezTo>
                  <a:pt x="8" y="0"/>
                  <a:pt x="8" y="0"/>
                  <a:pt x="7" y="1"/>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7" name="Freeform 58"/>
          <p:cNvSpPr>
            <a:spLocks/>
          </p:cNvSpPr>
          <p:nvPr/>
        </p:nvSpPr>
        <p:spPr bwMode="auto">
          <a:xfrm>
            <a:off x="4649788" y="1350963"/>
            <a:ext cx="127000" cy="201612"/>
          </a:xfrm>
          <a:custGeom>
            <a:avLst/>
            <a:gdLst>
              <a:gd name="T0" fmla="*/ 127182 w 46"/>
              <a:gd name="T1" fmla="*/ 94003 h 73"/>
              <a:gd name="T2" fmla="*/ 82945 w 46"/>
              <a:gd name="T3" fmla="*/ 11059 h 73"/>
              <a:gd name="T4" fmla="*/ 71885 w 46"/>
              <a:gd name="T5" fmla="*/ 0 h 73"/>
              <a:gd name="T6" fmla="*/ 0 w 46"/>
              <a:gd name="T7" fmla="*/ 201831 h 73"/>
              <a:gd name="T8" fmla="*/ 127182 w 46"/>
              <a:gd name="T9" fmla="*/ 94003 h 73"/>
              <a:gd name="T10" fmla="*/ 127182 w 46"/>
              <a:gd name="T11" fmla="*/ 94003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73">
                <a:moveTo>
                  <a:pt x="46" y="34"/>
                </a:moveTo>
                <a:lnTo>
                  <a:pt x="30" y="4"/>
                </a:lnTo>
                <a:lnTo>
                  <a:pt x="26" y="0"/>
                </a:lnTo>
                <a:lnTo>
                  <a:pt x="0" y="73"/>
                </a:lnTo>
                <a:lnTo>
                  <a:pt x="46" y="3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8" name="Freeform 59"/>
          <p:cNvSpPr>
            <a:spLocks/>
          </p:cNvSpPr>
          <p:nvPr/>
        </p:nvSpPr>
        <p:spPr bwMode="auto">
          <a:xfrm>
            <a:off x="4649788" y="1350963"/>
            <a:ext cx="127000" cy="201612"/>
          </a:xfrm>
          <a:custGeom>
            <a:avLst/>
            <a:gdLst>
              <a:gd name="T0" fmla="*/ 127182 w 46"/>
              <a:gd name="T1" fmla="*/ 94003 h 73"/>
              <a:gd name="T2" fmla="*/ 82945 w 46"/>
              <a:gd name="T3" fmla="*/ 11059 h 73"/>
              <a:gd name="T4" fmla="*/ 71885 w 46"/>
              <a:gd name="T5" fmla="*/ 0 h 73"/>
              <a:gd name="T6" fmla="*/ 0 w 46"/>
              <a:gd name="T7" fmla="*/ 201831 h 73"/>
              <a:gd name="T8" fmla="*/ 127182 w 46"/>
              <a:gd name="T9" fmla="*/ 94003 h 73"/>
              <a:gd name="T10" fmla="*/ 127182 w 46"/>
              <a:gd name="T11" fmla="*/ 94003 h 7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6" h="73">
                <a:moveTo>
                  <a:pt x="46" y="34"/>
                </a:moveTo>
                <a:lnTo>
                  <a:pt x="30" y="4"/>
                </a:lnTo>
                <a:lnTo>
                  <a:pt x="26" y="0"/>
                </a:lnTo>
                <a:lnTo>
                  <a:pt x="0" y="73"/>
                </a:lnTo>
                <a:lnTo>
                  <a:pt x="46" y="34"/>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79" name="Freeform 60"/>
          <p:cNvSpPr>
            <a:spLocks/>
          </p:cNvSpPr>
          <p:nvPr/>
        </p:nvSpPr>
        <p:spPr bwMode="auto">
          <a:xfrm>
            <a:off x="4649788" y="1403350"/>
            <a:ext cx="528637" cy="220663"/>
          </a:xfrm>
          <a:custGeom>
            <a:avLst/>
            <a:gdLst>
              <a:gd name="T0" fmla="*/ 168986 w 50"/>
              <a:gd name="T1" fmla="*/ 0 h 21"/>
              <a:gd name="T2" fmla="*/ 168986 w 50"/>
              <a:gd name="T3" fmla="*/ 10533 h 21"/>
              <a:gd name="T4" fmla="*/ 158425 w 50"/>
              <a:gd name="T5" fmla="*/ 42131 h 21"/>
              <a:gd name="T6" fmla="*/ 126740 w 50"/>
              <a:gd name="T7" fmla="*/ 42131 h 21"/>
              <a:gd name="T8" fmla="*/ 0 w 50"/>
              <a:gd name="T9" fmla="*/ 147457 h 21"/>
              <a:gd name="T10" fmla="*/ 528082 w 50"/>
              <a:gd name="T11" fmla="*/ 221186 h 21"/>
              <a:gd name="T12" fmla="*/ 168986 w 50"/>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0" h="21">
                <a:moveTo>
                  <a:pt x="16" y="0"/>
                </a:moveTo>
                <a:cubicBezTo>
                  <a:pt x="16" y="0"/>
                  <a:pt x="16" y="0"/>
                  <a:pt x="16" y="1"/>
                </a:cubicBezTo>
                <a:cubicBezTo>
                  <a:pt x="15" y="4"/>
                  <a:pt x="15" y="4"/>
                  <a:pt x="15" y="4"/>
                </a:cubicBezTo>
                <a:cubicBezTo>
                  <a:pt x="14" y="4"/>
                  <a:pt x="13" y="5"/>
                  <a:pt x="12" y="4"/>
                </a:cubicBezTo>
                <a:cubicBezTo>
                  <a:pt x="0" y="14"/>
                  <a:pt x="0" y="14"/>
                  <a:pt x="0" y="14"/>
                </a:cubicBezTo>
                <a:cubicBezTo>
                  <a:pt x="50" y="21"/>
                  <a:pt x="50" y="21"/>
                  <a:pt x="50" y="21"/>
                </a:cubicBezTo>
                <a:cubicBezTo>
                  <a:pt x="16" y="0"/>
                  <a:pt x="16" y="0"/>
                  <a:pt x="16" y="0"/>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0" name="Freeform 61"/>
          <p:cNvSpPr>
            <a:spLocks/>
          </p:cNvSpPr>
          <p:nvPr/>
        </p:nvSpPr>
        <p:spPr bwMode="auto">
          <a:xfrm>
            <a:off x="4533900" y="1552575"/>
            <a:ext cx="644525" cy="146050"/>
          </a:xfrm>
          <a:custGeom>
            <a:avLst/>
            <a:gdLst>
              <a:gd name="T0" fmla="*/ 116168 w 61"/>
              <a:gd name="T1" fmla="*/ 0 h 14"/>
              <a:gd name="T2" fmla="*/ 116168 w 61"/>
              <a:gd name="T3" fmla="*/ 0 h 14"/>
              <a:gd name="T4" fmla="*/ 116168 w 61"/>
              <a:gd name="T5" fmla="*/ 0 h 14"/>
              <a:gd name="T6" fmla="*/ 31682 w 61"/>
              <a:gd name="T7" fmla="*/ 125601 h 14"/>
              <a:gd name="T8" fmla="*/ 21121 w 61"/>
              <a:gd name="T9" fmla="*/ 136068 h 14"/>
              <a:gd name="T10" fmla="*/ 0 w 61"/>
              <a:gd name="T11" fmla="*/ 146535 h 14"/>
              <a:gd name="T12" fmla="*/ 644204 w 61"/>
              <a:gd name="T13" fmla="*/ 83734 h 14"/>
              <a:gd name="T14" fmla="*/ 644204 w 61"/>
              <a:gd name="T15" fmla="*/ 73268 h 14"/>
              <a:gd name="T16" fmla="*/ 116168 w 61"/>
              <a:gd name="T17" fmla="*/ 0 h 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1" h="14">
                <a:moveTo>
                  <a:pt x="11" y="0"/>
                </a:moveTo>
                <a:cubicBezTo>
                  <a:pt x="11" y="0"/>
                  <a:pt x="11" y="0"/>
                  <a:pt x="11" y="0"/>
                </a:cubicBezTo>
                <a:cubicBezTo>
                  <a:pt x="11" y="0"/>
                  <a:pt x="11" y="0"/>
                  <a:pt x="11" y="0"/>
                </a:cubicBezTo>
                <a:cubicBezTo>
                  <a:pt x="3" y="12"/>
                  <a:pt x="3" y="12"/>
                  <a:pt x="3" y="12"/>
                </a:cubicBezTo>
                <a:cubicBezTo>
                  <a:pt x="3" y="13"/>
                  <a:pt x="3" y="13"/>
                  <a:pt x="2" y="13"/>
                </a:cubicBezTo>
                <a:cubicBezTo>
                  <a:pt x="0" y="14"/>
                  <a:pt x="0" y="14"/>
                  <a:pt x="0" y="14"/>
                </a:cubicBezTo>
                <a:cubicBezTo>
                  <a:pt x="61" y="8"/>
                  <a:pt x="61" y="8"/>
                  <a:pt x="61" y="8"/>
                </a:cubicBezTo>
                <a:cubicBezTo>
                  <a:pt x="61" y="7"/>
                  <a:pt x="61" y="7"/>
                  <a:pt x="61" y="7"/>
                </a:cubicBezTo>
                <a:cubicBezTo>
                  <a:pt x="11" y="0"/>
                  <a:pt x="11" y="0"/>
                  <a:pt x="11"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1" name="Freeform 62"/>
          <p:cNvSpPr>
            <a:spLocks/>
          </p:cNvSpPr>
          <p:nvPr/>
        </p:nvSpPr>
        <p:spPr bwMode="auto">
          <a:xfrm>
            <a:off x="4881563" y="1931988"/>
            <a:ext cx="528637" cy="601662"/>
          </a:xfrm>
          <a:custGeom>
            <a:avLst/>
            <a:gdLst>
              <a:gd name="T0" fmla="*/ 0 w 191"/>
              <a:gd name="T1" fmla="*/ 127182 h 218"/>
              <a:gd name="T2" fmla="*/ 528082 w 191"/>
              <a:gd name="T3" fmla="*/ 602731 h 218"/>
              <a:gd name="T4" fmla="*/ 528082 w 191"/>
              <a:gd name="T5" fmla="*/ 0 h 218"/>
              <a:gd name="T6" fmla="*/ 0 w 191"/>
              <a:gd name="T7" fmla="*/ 127182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 h="218">
                <a:moveTo>
                  <a:pt x="0" y="46"/>
                </a:moveTo>
                <a:lnTo>
                  <a:pt x="191" y="218"/>
                </a:lnTo>
                <a:lnTo>
                  <a:pt x="191" y="0"/>
                </a:lnTo>
                <a:lnTo>
                  <a:pt x="0" y="4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2" name="Freeform 63"/>
          <p:cNvSpPr>
            <a:spLocks/>
          </p:cNvSpPr>
          <p:nvPr/>
        </p:nvSpPr>
        <p:spPr bwMode="auto">
          <a:xfrm>
            <a:off x="4881563" y="1931988"/>
            <a:ext cx="528637" cy="601662"/>
          </a:xfrm>
          <a:custGeom>
            <a:avLst/>
            <a:gdLst>
              <a:gd name="T0" fmla="*/ 0 w 191"/>
              <a:gd name="T1" fmla="*/ 127182 h 218"/>
              <a:gd name="T2" fmla="*/ 528082 w 191"/>
              <a:gd name="T3" fmla="*/ 602731 h 218"/>
              <a:gd name="T4" fmla="*/ 528082 w 191"/>
              <a:gd name="T5" fmla="*/ 0 h 218"/>
              <a:gd name="T6" fmla="*/ 0 w 191"/>
              <a:gd name="T7" fmla="*/ 127182 h 2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 h="218">
                <a:moveTo>
                  <a:pt x="0" y="46"/>
                </a:moveTo>
                <a:lnTo>
                  <a:pt x="191" y="218"/>
                </a:lnTo>
                <a:lnTo>
                  <a:pt x="191" y="0"/>
                </a:lnTo>
                <a:lnTo>
                  <a:pt x="0" y="46"/>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3" name="Freeform 64"/>
          <p:cNvSpPr>
            <a:spLocks/>
          </p:cNvSpPr>
          <p:nvPr/>
        </p:nvSpPr>
        <p:spPr bwMode="auto">
          <a:xfrm>
            <a:off x="4660900" y="2058988"/>
            <a:ext cx="749300" cy="665162"/>
          </a:xfrm>
          <a:custGeom>
            <a:avLst/>
            <a:gdLst>
              <a:gd name="T0" fmla="*/ 0 w 271"/>
              <a:gd name="T1" fmla="*/ 666321 h 241"/>
              <a:gd name="T2" fmla="*/ 749267 w 271"/>
              <a:gd name="T3" fmla="*/ 475549 h 241"/>
              <a:gd name="T4" fmla="*/ 221186 w 271"/>
              <a:gd name="T5" fmla="*/ 0 h 241"/>
              <a:gd name="T6" fmla="*/ 0 w 271"/>
              <a:gd name="T7" fmla="*/ 666321 h 2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241">
                <a:moveTo>
                  <a:pt x="0" y="241"/>
                </a:moveTo>
                <a:lnTo>
                  <a:pt x="271" y="172"/>
                </a:lnTo>
                <a:lnTo>
                  <a:pt x="80" y="0"/>
                </a:lnTo>
                <a:lnTo>
                  <a:pt x="0" y="241"/>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4" name="Freeform 65"/>
          <p:cNvSpPr>
            <a:spLocks/>
          </p:cNvSpPr>
          <p:nvPr/>
        </p:nvSpPr>
        <p:spPr bwMode="auto">
          <a:xfrm>
            <a:off x="4660900" y="2058988"/>
            <a:ext cx="749300" cy="665162"/>
          </a:xfrm>
          <a:custGeom>
            <a:avLst/>
            <a:gdLst>
              <a:gd name="T0" fmla="*/ 0 w 271"/>
              <a:gd name="T1" fmla="*/ 666321 h 241"/>
              <a:gd name="T2" fmla="*/ 749267 w 271"/>
              <a:gd name="T3" fmla="*/ 475549 h 241"/>
              <a:gd name="T4" fmla="*/ 221186 w 271"/>
              <a:gd name="T5" fmla="*/ 0 h 241"/>
              <a:gd name="T6" fmla="*/ 0 w 271"/>
              <a:gd name="T7" fmla="*/ 666321 h 2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241">
                <a:moveTo>
                  <a:pt x="0" y="241"/>
                </a:moveTo>
                <a:lnTo>
                  <a:pt x="271" y="172"/>
                </a:lnTo>
                <a:lnTo>
                  <a:pt x="80" y="0"/>
                </a:lnTo>
                <a:lnTo>
                  <a:pt x="0" y="241"/>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5" name="Freeform 66"/>
          <p:cNvSpPr>
            <a:spLocks/>
          </p:cNvSpPr>
          <p:nvPr/>
        </p:nvSpPr>
        <p:spPr bwMode="auto">
          <a:xfrm>
            <a:off x="4533900" y="1698625"/>
            <a:ext cx="876300" cy="360363"/>
          </a:xfrm>
          <a:custGeom>
            <a:avLst/>
            <a:gdLst>
              <a:gd name="T0" fmla="*/ 876449 w 317"/>
              <a:gd name="T1" fmla="*/ 232245 h 130"/>
              <a:gd name="T2" fmla="*/ 0 w 317"/>
              <a:gd name="T3" fmla="*/ 0 h 130"/>
              <a:gd name="T4" fmla="*/ 348368 w 317"/>
              <a:gd name="T5" fmla="*/ 359427 h 130"/>
              <a:gd name="T6" fmla="*/ 876449 w 317"/>
              <a:gd name="T7" fmla="*/ 232245 h 1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7" h="130">
                <a:moveTo>
                  <a:pt x="317" y="84"/>
                </a:moveTo>
                <a:lnTo>
                  <a:pt x="0" y="0"/>
                </a:lnTo>
                <a:lnTo>
                  <a:pt x="126" y="130"/>
                </a:lnTo>
                <a:lnTo>
                  <a:pt x="317" y="8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6" name="Freeform 67"/>
          <p:cNvSpPr>
            <a:spLocks/>
          </p:cNvSpPr>
          <p:nvPr/>
        </p:nvSpPr>
        <p:spPr bwMode="auto">
          <a:xfrm>
            <a:off x="4533900" y="1698625"/>
            <a:ext cx="876300" cy="360363"/>
          </a:xfrm>
          <a:custGeom>
            <a:avLst/>
            <a:gdLst>
              <a:gd name="T0" fmla="*/ 876449 w 317"/>
              <a:gd name="T1" fmla="*/ 232245 h 130"/>
              <a:gd name="T2" fmla="*/ 0 w 317"/>
              <a:gd name="T3" fmla="*/ 0 h 130"/>
              <a:gd name="T4" fmla="*/ 348368 w 317"/>
              <a:gd name="T5" fmla="*/ 359427 h 130"/>
              <a:gd name="T6" fmla="*/ 876449 w 317"/>
              <a:gd name="T7" fmla="*/ 232245 h 1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7" h="130">
                <a:moveTo>
                  <a:pt x="317" y="84"/>
                </a:moveTo>
                <a:lnTo>
                  <a:pt x="0" y="0"/>
                </a:lnTo>
                <a:lnTo>
                  <a:pt x="126" y="130"/>
                </a:lnTo>
                <a:lnTo>
                  <a:pt x="317" y="84"/>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7" name="Freeform 68"/>
          <p:cNvSpPr>
            <a:spLocks/>
          </p:cNvSpPr>
          <p:nvPr/>
        </p:nvSpPr>
        <p:spPr bwMode="auto">
          <a:xfrm>
            <a:off x="4489450" y="1698625"/>
            <a:ext cx="392113" cy="1025525"/>
          </a:xfrm>
          <a:custGeom>
            <a:avLst/>
            <a:gdLst>
              <a:gd name="T0" fmla="*/ 44237 w 142"/>
              <a:gd name="T1" fmla="*/ 0 h 371"/>
              <a:gd name="T2" fmla="*/ 0 w 142"/>
              <a:gd name="T3" fmla="*/ 11059 h 371"/>
              <a:gd name="T4" fmla="*/ 171419 w 142"/>
              <a:gd name="T5" fmla="*/ 1025748 h 371"/>
              <a:gd name="T6" fmla="*/ 392605 w 142"/>
              <a:gd name="T7" fmla="*/ 359427 h 371"/>
              <a:gd name="T8" fmla="*/ 44237 w 142"/>
              <a:gd name="T9" fmla="*/ 0 h 3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2" h="371">
                <a:moveTo>
                  <a:pt x="16" y="0"/>
                </a:moveTo>
                <a:lnTo>
                  <a:pt x="0" y="4"/>
                </a:lnTo>
                <a:lnTo>
                  <a:pt x="62" y="371"/>
                </a:lnTo>
                <a:lnTo>
                  <a:pt x="142" y="130"/>
                </a:lnTo>
                <a:lnTo>
                  <a:pt x="16"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8" name="Freeform 69"/>
          <p:cNvSpPr>
            <a:spLocks/>
          </p:cNvSpPr>
          <p:nvPr/>
        </p:nvSpPr>
        <p:spPr bwMode="auto">
          <a:xfrm>
            <a:off x="4489450" y="1698625"/>
            <a:ext cx="392113" cy="1025525"/>
          </a:xfrm>
          <a:custGeom>
            <a:avLst/>
            <a:gdLst>
              <a:gd name="T0" fmla="*/ 44237 w 142"/>
              <a:gd name="T1" fmla="*/ 0 h 371"/>
              <a:gd name="T2" fmla="*/ 0 w 142"/>
              <a:gd name="T3" fmla="*/ 11059 h 371"/>
              <a:gd name="T4" fmla="*/ 171419 w 142"/>
              <a:gd name="T5" fmla="*/ 1025748 h 371"/>
              <a:gd name="T6" fmla="*/ 392605 w 142"/>
              <a:gd name="T7" fmla="*/ 359427 h 371"/>
              <a:gd name="T8" fmla="*/ 44237 w 142"/>
              <a:gd name="T9" fmla="*/ 0 h 3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2" h="371">
                <a:moveTo>
                  <a:pt x="16" y="0"/>
                </a:moveTo>
                <a:lnTo>
                  <a:pt x="0" y="4"/>
                </a:lnTo>
                <a:lnTo>
                  <a:pt x="62" y="371"/>
                </a:lnTo>
                <a:lnTo>
                  <a:pt x="142" y="130"/>
                </a:lnTo>
                <a:lnTo>
                  <a:pt x="16" y="0"/>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89" name="Freeform 70"/>
          <p:cNvSpPr>
            <a:spLocks/>
          </p:cNvSpPr>
          <p:nvPr/>
        </p:nvSpPr>
        <p:spPr bwMode="auto">
          <a:xfrm>
            <a:off x="4437063" y="1709738"/>
            <a:ext cx="223837" cy="1014412"/>
          </a:xfrm>
          <a:custGeom>
            <a:avLst/>
            <a:gdLst>
              <a:gd name="T0" fmla="*/ 52532 w 81"/>
              <a:gd name="T1" fmla="*/ 0 h 367"/>
              <a:gd name="T2" fmla="*/ 0 w 81"/>
              <a:gd name="T3" fmla="*/ 22119 h 367"/>
              <a:gd name="T4" fmla="*/ 223951 w 81"/>
              <a:gd name="T5" fmla="*/ 1014688 h 367"/>
              <a:gd name="T6" fmla="*/ 52532 w 81"/>
              <a:gd name="T7" fmla="*/ 0 h 3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7">
                <a:moveTo>
                  <a:pt x="19" y="0"/>
                </a:moveTo>
                <a:lnTo>
                  <a:pt x="0" y="8"/>
                </a:lnTo>
                <a:lnTo>
                  <a:pt x="81" y="367"/>
                </a:lnTo>
                <a:lnTo>
                  <a:pt x="19"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0" name="Freeform 71"/>
          <p:cNvSpPr>
            <a:spLocks/>
          </p:cNvSpPr>
          <p:nvPr/>
        </p:nvSpPr>
        <p:spPr bwMode="auto">
          <a:xfrm>
            <a:off x="4437063" y="1709738"/>
            <a:ext cx="223837" cy="1014412"/>
          </a:xfrm>
          <a:custGeom>
            <a:avLst/>
            <a:gdLst>
              <a:gd name="T0" fmla="*/ 52532 w 81"/>
              <a:gd name="T1" fmla="*/ 0 h 367"/>
              <a:gd name="T2" fmla="*/ 0 w 81"/>
              <a:gd name="T3" fmla="*/ 22119 h 367"/>
              <a:gd name="T4" fmla="*/ 223951 w 81"/>
              <a:gd name="T5" fmla="*/ 1014688 h 367"/>
              <a:gd name="T6" fmla="*/ 52532 w 81"/>
              <a:gd name="T7" fmla="*/ 0 h 3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367">
                <a:moveTo>
                  <a:pt x="19" y="0"/>
                </a:moveTo>
                <a:lnTo>
                  <a:pt x="0" y="8"/>
                </a:lnTo>
                <a:lnTo>
                  <a:pt x="81" y="367"/>
                </a:lnTo>
                <a:lnTo>
                  <a:pt x="19"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1" name="Freeform 72"/>
          <p:cNvSpPr>
            <a:spLocks/>
          </p:cNvSpPr>
          <p:nvPr/>
        </p:nvSpPr>
        <p:spPr bwMode="auto">
          <a:xfrm>
            <a:off x="4257675" y="1731963"/>
            <a:ext cx="403225" cy="992187"/>
          </a:xfrm>
          <a:custGeom>
            <a:avLst/>
            <a:gdLst>
              <a:gd name="T0" fmla="*/ 403664 w 146"/>
              <a:gd name="T1" fmla="*/ 992570 h 359"/>
              <a:gd name="T2" fmla="*/ 179713 w 146"/>
              <a:gd name="T3" fmla="*/ 0 h 359"/>
              <a:gd name="T4" fmla="*/ 0 w 146"/>
              <a:gd name="T5" fmla="*/ 547434 h 359"/>
              <a:gd name="T6" fmla="*/ 403664 w 146"/>
              <a:gd name="T7" fmla="*/ 992570 h 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359">
                <a:moveTo>
                  <a:pt x="146" y="359"/>
                </a:moveTo>
                <a:lnTo>
                  <a:pt x="65" y="0"/>
                </a:lnTo>
                <a:lnTo>
                  <a:pt x="0" y="198"/>
                </a:lnTo>
                <a:lnTo>
                  <a:pt x="146" y="359"/>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2" name="Freeform 73"/>
          <p:cNvSpPr>
            <a:spLocks/>
          </p:cNvSpPr>
          <p:nvPr/>
        </p:nvSpPr>
        <p:spPr bwMode="auto">
          <a:xfrm>
            <a:off x="4257675" y="1731963"/>
            <a:ext cx="403225" cy="992187"/>
          </a:xfrm>
          <a:custGeom>
            <a:avLst/>
            <a:gdLst>
              <a:gd name="T0" fmla="*/ 403664 w 146"/>
              <a:gd name="T1" fmla="*/ 992570 h 359"/>
              <a:gd name="T2" fmla="*/ 179713 w 146"/>
              <a:gd name="T3" fmla="*/ 0 h 359"/>
              <a:gd name="T4" fmla="*/ 0 w 146"/>
              <a:gd name="T5" fmla="*/ 547434 h 359"/>
              <a:gd name="T6" fmla="*/ 403664 w 146"/>
              <a:gd name="T7" fmla="*/ 992570 h 3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6" h="359">
                <a:moveTo>
                  <a:pt x="146" y="359"/>
                </a:moveTo>
                <a:lnTo>
                  <a:pt x="65" y="0"/>
                </a:lnTo>
                <a:lnTo>
                  <a:pt x="0" y="198"/>
                </a:lnTo>
                <a:lnTo>
                  <a:pt x="146" y="359"/>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3" name="Freeform 74"/>
          <p:cNvSpPr>
            <a:spLocks/>
          </p:cNvSpPr>
          <p:nvPr/>
        </p:nvSpPr>
        <p:spPr bwMode="auto">
          <a:xfrm>
            <a:off x="4173538" y="2279650"/>
            <a:ext cx="487362" cy="752475"/>
          </a:xfrm>
          <a:custGeom>
            <a:avLst/>
            <a:gdLst>
              <a:gd name="T0" fmla="*/ 82945 w 176"/>
              <a:gd name="T1" fmla="*/ 0 h 272"/>
              <a:gd name="T2" fmla="*/ 0 w 176"/>
              <a:gd name="T3" fmla="*/ 752031 h 272"/>
              <a:gd name="T4" fmla="*/ 486609 w 176"/>
              <a:gd name="T5" fmla="*/ 445136 h 272"/>
              <a:gd name="T6" fmla="*/ 82945 w 176"/>
              <a:gd name="T7" fmla="*/ 0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6" h="272">
                <a:moveTo>
                  <a:pt x="30" y="0"/>
                </a:moveTo>
                <a:lnTo>
                  <a:pt x="0" y="272"/>
                </a:lnTo>
                <a:lnTo>
                  <a:pt x="176" y="161"/>
                </a:lnTo>
                <a:lnTo>
                  <a:pt x="3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4" name="Freeform 75"/>
          <p:cNvSpPr>
            <a:spLocks/>
          </p:cNvSpPr>
          <p:nvPr/>
        </p:nvSpPr>
        <p:spPr bwMode="auto">
          <a:xfrm>
            <a:off x="4173538" y="2279650"/>
            <a:ext cx="487362" cy="752475"/>
          </a:xfrm>
          <a:custGeom>
            <a:avLst/>
            <a:gdLst>
              <a:gd name="T0" fmla="*/ 82945 w 176"/>
              <a:gd name="T1" fmla="*/ 0 h 272"/>
              <a:gd name="T2" fmla="*/ 0 w 176"/>
              <a:gd name="T3" fmla="*/ 752031 h 272"/>
              <a:gd name="T4" fmla="*/ 486609 w 176"/>
              <a:gd name="T5" fmla="*/ 445136 h 272"/>
              <a:gd name="T6" fmla="*/ 82945 w 176"/>
              <a:gd name="T7" fmla="*/ 0 h 2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6" h="272">
                <a:moveTo>
                  <a:pt x="30" y="0"/>
                </a:moveTo>
                <a:lnTo>
                  <a:pt x="0" y="272"/>
                </a:lnTo>
                <a:lnTo>
                  <a:pt x="176" y="161"/>
                </a:lnTo>
                <a:lnTo>
                  <a:pt x="30" y="0"/>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5" name="Freeform 76"/>
          <p:cNvSpPr>
            <a:spLocks/>
          </p:cNvSpPr>
          <p:nvPr/>
        </p:nvSpPr>
        <p:spPr bwMode="auto">
          <a:xfrm>
            <a:off x="3698875" y="1731963"/>
            <a:ext cx="738188" cy="771525"/>
          </a:xfrm>
          <a:custGeom>
            <a:avLst/>
            <a:gdLst>
              <a:gd name="T0" fmla="*/ 738208 w 267"/>
              <a:gd name="T1" fmla="*/ 0 h 279"/>
              <a:gd name="T2" fmla="*/ 0 w 267"/>
              <a:gd name="T3" fmla="*/ 771384 h 279"/>
              <a:gd name="T4" fmla="*/ 558494 w 267"/>
              <a:gd name="T5" fmla="*/ 547434 h 279"/>
              <a:gd name="T6" fmla="*/ 738208 w 267"/>
              <a:gd name="T7" fmla="*/ 0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7" h="279">
                <a:moveTo>
                  <a:pt x="267" y="0"/>
                </a:moveTo>
                <a:lnTo>
                  <a:pt x="0" y="279"/>
                </a:lnTo>
                <a:lnTo>
                  <a:pt x="202" y="198"/>
                </a:lnTo>
                <a:lnTo>
                  <a:pt x="267"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6" name="Freeform 77"/>
          <p:cNvSpPr>
            <a:spLocks/>
          </p:cNvSpPr>
          <p:nvPr/>
        </p:nvSpPr>
        <p:spPr bwMode="auto">
          <a:xfrm>
            <a:off x="3698875" y="1731963"/>
            <a:ext cx="738188" cy="771525"/>
          </a:xfrm>
          <a:custGeom>
            <a:avLst/>
            <a:gdLst>
              <a:gd name="T0" fmla="*/ 738208 w 267"/>
              <a:gd name="T1" fmla="*/ 0 h 279"/>
              <a:gd name="T2" fmla="*/ 0 w 267"/>
              <a:gd name="T3" fmla="*/ 771384 h 279"/>
              <a:gd name="T4" fmla="*/ 558494 w 267"/>
              <a:gd name="T5" fmla="*/ 547434 h 279"/>
              <a:gd name="T6" fmla="*/ 738208 w 267"/>
              <a:gd name="T7" fmla="*/ 0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7" h="279">
                <a:moveTo>
                  <a:pt x="267" y="0"/>
                </a:moveTo>
                <a:lnTo>
                  <a:pt x="0" y="279"/>
                </a:lnTo>
                <a:lnTo>
                  <a:pt x="202" y="198"/>
                </a:lnTo>
                <a:lnTo>
                  <a:pt x="267"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7" name="Freeform 78"/>
          <p:cNvSpPr>
            <a:spLocks/>
          </p:cNvSpPr>
          <p:nvPr/>
        </p:nvSpPr>
        <p:spPr bwMode="auto">
          <a:xfrm>
            <a:off x="3698875" y="2279650"/>
            <a:ext cx="558800" cy="752475"/>
          </a:xfrm>
          <a:custGeom>
            <a:avLst/>
            <a:gdLst>
              <a:gd name="T0" fmla="*/ 0 w 202"/>
              <a:gd name="T1" fmla="*/ 223950 h 272"/>
              <a:gd name="T2" fmla="*/ 0 w 202"/>
              <a:gd name="T3" fmla="*/ 223950 h 272"/>
              <a:gd name="T4" fmla="*/ 475549 w 202"/>
              <a:gd name="T5" fmla="*/ 752031 h 272"/>
              <a:gd name="T6" fmla="*/ 558494 w 202"/>
              <a:gd name="T7" fmla="*/ 0 h 272"/>
              <a:gd name="T8" fmla="*/ 0 w 202"/>
              <a:gd name="T9" fmla="*/ 223950 h 2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2" h="272">
                <a:moveTo>
                  <a:pt x="0" y="81"/>
                </a:moveTo>
                <a:lnTo>
                  <a:pt x="0" y="81"/>
                </a:lnTo>
                <a:lnTo>
                  <a:pt x="172" y="272"/>
                </a:lnTo>
                <a:lnTo>
                  <a:pt x="202" y="0"/>
                </a:lnTo>
                <a:lnTo>
                  <a:pt x="0" y="81"/>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8" name="Freeform 79"/>
          <p:cNvSpPr>
            <a:spLocks/>
          </p:cNvSpPr>
          <p:nvPr/>
        </p:nvSpPr>
        <p:spPr bwMode="auto">
          <a:xfrm>
            <a:off x="3698875" y="2279650"/>
            <a:ext cx="558800" cy="752475"/>
          </a:xfrm>
          <a:custGeom>
            <a:avLst/>
            <a:gdLst>
              <a:gd name="T0" fmla="*/ 0 w 202"/>
              <a:gd name="T1" fmla="*/ 223950 h 272"/>
              <a:gd name="T2" fmla="*/ 0 w 202"/>
              <a:gd name="T3" fmla="*/ 223950 h 272"/>
              <a:gd name="T4" fmla="*/ 475549 w 202"/>
              <a:gd name="T5" fmla="*/ 752031 h 272"/>
              <a:gd name="T6" fmla="*/ 558494 w 202"/>
              <a:gd name="T7" fmla="*/ 0 h 272"/>
              <a:gd name="T8" fmla="*/ 0 w 202"/>
              <a:gd name="T9" fmla="*/ 223950 h 2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2" h="272">
                <a:moveTo>
                  <a:pt x="0" y="81"/>
                </a:moveTo>
                <a:lnTo>
                  <a:pt x="0" y="81"/>
                </a:lnTo>
                <a:lnTo>
                  <a:pt x="172" y="272"/>
                </a:lnTo>
                <a:lnTo>
                  <a:pt x="202" y="0"/>
                </a:lnTo>
                <a:lnTo>
                  <a:pt x="0" y="81"/>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899" name="Freeform 80"/>
          <p:cNvSpPr>
            <a:spLocks/>
          </p:cNvSpPr>
          <p:nvPr/>
        </p:nvSpPr>
        <p:spPr bwMode="auto">
          <a:xfrm>
            <a:off x="3654425" y="1866900"/>
            <a:ext cx="350838" cy="352425"/>
          </a:xfrm>
          <a:custGeom>
            <a:avLst/>
            <a:gdLst>
              <a:gd name="T0" fmla="*/ 10640 w 33"/>
              <a:gd name="T1" fmla="*/ 180886 h 33"/>
              <a:gd name="T2" fmla="*/ 0 w 33"/>
              <a:gd name="T3" fmla="*/ 191526 h 33"/>
              <a:gd name="T4" fmla="*/ 0 w 33"/>
              <a:gd name="T5" fmla="*/ 340491 h 33"/>
              <a:gd name="T6" fmla="*/ 0 w 33"/>
              <a:gd name="T7" fmla="*/ 351131 h 33"/>
              <a:gd name="T8" fmla="*/ 351133 w 33"/>
              <a:gd name="T9" fmla="*/ 0 h 33"/>
              <a:gd name="T10" fmla="*/ 10640 w 33"/>
              <a:gd name="T11" fmla="*/ 180886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33">
                <a:moveTo>
                  <a:pt x="1" y="17"/>
                </a:moveTo>
                <a:cubicBezTo>
                  <a:pt x="1" y="17"/>
                  <a:pt x="0" y="18"/>
                  <a:pt x="0" y="18"/>
                </a:cubicBezTo>
                <a:cubicBezTo>
                  <a:pt x="0" y="32"/>
                  <a:pt x="0" y="32"/>
                  <a:pt x="0" y="32"/>
                </a:cubicBezTo>
                <a:cubicBezTo>
                  <a:pt x="0" y="33"/>
                  <a:pt x="0" y="33"/>
                  <a:pt x="0" y="33"/>
                </a:cubicBezTo>
                <a:cubicBezTo>
                  <a:pt x="33" y="0"/>
                  <a:pt x="33" y="0"/>
                  <a:pt x="33" y="0"/>
                </a:cubicBezTo>
                <a:cubicBezTo>
                  <a:pt x="1" y="17"/>
                  <a:pt x="1" y="17"/>
                  <a:pt x="1" y="17"/>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0" name="Freeform 81"/>
          <p:cNvSpPr>
            <a:spLocks/>
          </p:cNvSpPr>
          <p:nvPr/>
        </p:nvSpPr>
        <p:spPr bwMode="auto">
          <a:xfrm>
            <a:off x="3624263" y="1858963"/>
            <a:ext cx="388937" cy="484187"/>
          </a:xfrm>
          <a:custGeom>
            <a:avLst/>
            <a:gdLst>
              <a:gd name="T0" fmla="*/ 381547 w 141"/>
              <a:gd name="T1" fmla="*/ 8294 h 175"/>
              <a:gd name="T2" fmla="*/ 30413 w 141"/>
              <a:gd name="T3" fmla="*/ 359426 h 175"/>
              <a:gd name="T4" fmla="*/ 11059 w 141"/>
              <a:gd name="T5" fmla="*/ 400898 h 175"/>
              <a:gd name="T6" fmla="*/ 0 w 141"/>
              <a:gd name="T7" fmla="*/ 411958 h 175"/>
              <a:gd name="T8" fmla="*/ 0 w 141"/>
              <a:gd name="T9" fmla="*/ 483843 h 175"/>
              <a:gd name="T10" fmla="*/ 389841 w 141"/>
              <a:gd name="T11" fmla="*/ 0 h 175"/>
              <a:gd name="T12" fmla="*/ 381547 w 141"/>
              <a:gd name="T13" fmla="*/ 8294 h 1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175">
                <a:moveTo>
                  <a:pt x="138" y="3"/>
                </a:moveTo>
                <a:lnTo>
                  <a:pt x="11" y="130"/>
                </a:lnTo>
                <a:lnTo>
                  <a:pt x="4" y="145"/>
                </a:lnTo>
                <a:lnTo>
                  <a:pt x="0" y="149"/>
                </a:lnTo>
                <a:lnTo>
                  <a:pt x="0" y="175"/>
                </a:lnTo>
                <a:lnTo>
                  <a:pt x="141" y="0"/>
                </a:lnTo>
                <a:lnTo>
                  <a:pt x="138" y="3"/>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1" name="Freeform 82"/>
          <p:cNvSpPr>
            <a:spLocks/>
          </p:cNvSpPr>
          <p:nvPr/>
        </p:nvSpPr>
        <p:spPr bwMode="auto">
          <a:xfrm>
            <a:off x="3624263" y="1858963"/>
            <a:ext cx="388937" cy="484187"/>
          </a:xfrm>
          <a:custGeom>
            <a:avLst/>
            <a:gdLst>
              <a:gd name="T0" fmla="*/ 381547 w 141"/>
              <a:gd name="T1" fmla="*/ 8294 h 175"/>
              <a:gd name="T2" fmla="*/ 30413 w 141"/>
              <a:gd name="T3" fmla="*/ 359426 h 175"/>
              <a:gd name="T4" fmla="*/ 11059 w 141"/>
              <a:gd name="T5" fmla="*/ 400898 h 175"/>
              <a:gd name="T6" fmla="*/ 0 w 141"/>
              <a:gd name="T7" fmla="*/ 411958 h 175"/>
              <a:gd name="T8" fmla="*/ 0 w 141"/>
              <a:gd name="T9" fmla="*/ 483843 h 175"/>
              <a:gd name="T10" fmla="*/ 389841 w 141"/>
              <a:gd name="T11" fmla="*/ 0 h 175"/>
              <a:gd name="T12" fmla="*/ 381547 w 141"/>
              <a:gd name="T13" fmla="*/ 8294 h 1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175">
                <a:moveTo>
                  <a:pt x="138" y="3"/>
                </a:moveTo>
                <a:lnTo>
                  <a:pt x="11" y="130"/>
                </a:lnTo>
                <a:lnTo>
                  <a:pt x="4" y="145"/>
                </a:lnTo>
                <a:lnTo>
                  <a:pt x="0" y="149"/>
                </a:lnTo>
                <a:lnTo>
                  <a:pt x="0" y="175"/>
                </a:lnTo>
                <a:lnTo>
                  <a:pt x="141" y="0"/>
                </a:lnTo>
                <a:lnTo>
                  <a:pt x="138" y="3"/>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2" name="Freeform 83"/>
          <p:cNvSpPr>
            <a:spLocks/>
          </p:cNvSpPr>
          <p:nvPr/>
        </p:nvSpPr>
        <p:spPr bwMode="auto">
          <a:xfrm>
            <a:off x="3781425" y="1878013"/>
            <a:ext cx="223838" cy="277812"/>
          </a:xfrm>
          <a:custGeom>
            <a:avLst/>
            <a:gdLst>
              <a:gd name="T0" fmla="*/ 223951 w 81"/>
              <a:gd name="T1" fmla="*/ 0 h 100"/>
              <a:gd name="T2" fmla="*/ 0 w 81"/>
              <a:gd name="T3" fmla="*/ 276482 h 100"/>
              <a:gd name="T4" fmla="*/ 190773 w 81"/>
              <a:gd name="T5" fmla="*/ 168654 h 100"/>
              <a:gd name="T6" fmla="*/ 223951 w 81"/>
              <a:gd name="T7" fmla="*/ 0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100">
                <a:moveTo>
                  <a:pt x="81" y="0"/>
                </a:moveTo>
                <a:lnTo>
                  <a:pt x="0" y="100"/>
                </a:lnTo>
                <a:lnTo>
                  <a:pt x="69" y="61"/>
                </a:lnTo>
                <a:lnTo>
                  <a:pt x="81"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3" name="Freeform 84"/>
          <p:cNvSpPr>
            <a:spLocks/>
          </p:cNvSpPr>
          <p:nvPr/>
        </p:nvSpPr>
        <p:spPr bwMode="auto">
          <a:xfrm>
            <a:off x="3781425" y="1878013"/>
            <a:ext cx="223838" cy="277812"/>
          </a:xfrm>
          <a:custGeom>
            <a:avLst/>
            <a:gdLst>
              <a:gd name="T0" fmla="*/ 223951 w 81"/>
              <a:gd name="T1" fmla="*/ 0 h 100"/>
              <a:gd name="T2" fmla="*/ 0 w 81"/>
              <a:gd name="T3" fmla="*/ 276482 h 100"/>
              <a:gd name="T4" fmla="*/ 190773 w 81"/>
              <a:gd name="T5" fmla="*/ 168654 h 100"/>
              <a:gd name="T6" fmla="*/ 223951 w 81"/>
              <a:gd name="T7" fmla="*/ 0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1" h="100">
                <a:moveTo>
                  <a:pt x="81" y="0"/>
                </a:moveTo>
                <a:lnTo>
                  <a:pt x="0" y="100"/>
                </a:lnTo>
                <a:lnTo>
                  <a:pt x="69" y="61"/>
                </a:lnTo>
                <a:lnTo>
                  <a:pt x="81"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4" name="Freeform 85"/>
          <p:cNvSpPr>
            <a:spLocks/>
          </p:cNvSpPr>
          <p:nvPr/>
        </p:nvSpPr>
        <p:spPr bwMode="auto">
          <a:xfrm>
            <a:off x="3971925" y="1731963"/>
            <a:ext cx="465138" cy="315912"/>
          </a:xfrm>
          <a:custGeom>
            <a:avLst/>
            <a:gdLst>
              <a:gd name="T0" fmla="*/ 464490 w 168"/>
              <a:gd name="T1" fmla="*/ 0 h 114"/>
              <a:gd name="T2" fmla="*/ 52532 w 168"/>
              <a:gd name="T3" fmla="*/ 127182 h 114"/>
              <a:gd name="T4" fmla="*/ 41472 w 168"/>
              <a:gd name="T5" fmla="*/ 127182 h 114"/>
              <a:gd name="T6" fmla="*/ 41472 w 168"/>
              <a:gd name="T7" fmla="*/ 127182 h 114"/>
              <a:gd name="T8" fmla="*/ 33178 w 168"/>
              <a:gd name="T9" fmla="*/ 146536 h 114"/>
              <a:gd name="T10" fmla="*/ 0 w 168"/>
              <a:gd name="T11" fmla="*/ 315190 h 114"/>
              <a:gd name="T12" fmla="*/ 464490 w 168"/>
              <a:gd name="T13" fmla="*/ 0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114">
                <a:moveTo>
                  <a:pt x="168" y="0"/>
                </a:moveTo>
                <a:lnTo>
                  <a:pt x="19" y="46"/>
                </a:lnTo>
                <a:lnTo>
                  <a:pt x="15" y="46"/>
                </a:lnTo>
                <a:lnTo>
                  <a:pt x="12" y="53"/>
                </a:lnTo>
                <a:lnTo>
                  <a:pt x="0" y="114"/>
                </a:lnTo>
                <a:lnTo>
                  <a:pt x="168"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5" name="Freeform 86"/>
          <p:cNvSpPr>
            <a:spLocks/>
          </p:cNvSpPr>
          <p:nvPr/>
        </p:nvSpPr>
        <p:spPr bwMode="auto">
          <a:xfrm>
            <a:off x="3971925" y="1731963"/>
            <a:ext cx="465138" cy="315912"/>
          </a:xfrm>
          <a:custGeom>
            <a:avLst/>
            <a:gdLst>
              <a:gd name="T0" fmla="*/ 464490 w 168"/>
              <a:gd name="T1" fmla="*/ 0 h 114"/>
              <a:gd name="T2" fmla="*/ 52532 w 168"/>
              <a:gd name="T3" fmla="*/ 127182 h 114"/>
              <a:gd name="T4" fmla="*/ 41472 w 168"/>
              <a:gd name="T5" fmla="*/ 127182 h 114"/>
              <a:gd name="T6" fmla="*/ 41472 w 168"/>
              <a:gd name="T7" fmla="*/ 127182 h 114"/>
              <a:gd name="T8" fmla="*/ 33178 w 168"/>
              <a:gd name="T9" fmla="*/ 146536 h 114"/>
              <a:gd name="T10" fmla="*/ 0 w 168"/>
              <a:gd name="T11" fmla="*/ 315190 h 114"/>
              <a:gd name="T12" fmla="*/ 464490 w 168"/>
              <a:gd name="T13" fmla="*/ 0 h 1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8" h="114">
                <a:moveTo>
                  <a:pt x="168" y="0"/>
                </a:moveTo>
                <a:lnTo>
                  <a:pt x="19" y="46"/>
                </a:lnTo>
                <a:lnTo>
                  <a:pt x="15" y="46"/>
                </a:lnTo>
                <a:lnTo>
                  <a:pt x="12" y="53"/>
                </a:lnTo>
                <a:lnTo>
                  <a:pt x="0" y="114"/>
                </a:lnTo>
                <a:lnTo>
                  <a:pt x="168"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6" name="Freeform 87"/>
          <p:cNvSpPr>
            <a:spLocks/>
          </p:cNvSpPr>
          <p:nvPr/>
        </p:nvSpPr>
        <p:spPr bwMode="auto">
          <a:xfrm>
            <a:off x="3698875" y="1731963"/>
            <a:ext cx="738188" cy="771525"/>
          </a:xfrm>
          <a:custGeom>
            <a:avLst/>
            <a:gdLst>
              <a:gd name="T0" fmla="*/ 273718 w 267"/>
              <a:gd name="T1" fmla="*/ 315189 h 279"/>
              <a:gd name="T2" fmla="*/ 0 w 267"/>
              <a:gd name="T3" fmla="*/ 771384 h 279"/>
              <a:gd name="T4" fmla="*/ 738208 w 267"/>
              <a:gd name="T5" fmla="*/ 0 h 279"/>
              <a:gd name="T6" fmla="*/ 273718 w 267"/>
              <a:gd name="T7" fmla="*/ 315189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7" h="279">
                <a:moveTo>
                  <a:pt x="99" y="114"/>
                </a:moveTo>
                <a:lnTo>
                  <a:pt x="0" y="279"/>
                </a:lnTo>
                <a:lnTo>
                  <a:pt x="267" y="0"/>
                </a:lnTo>
                <a:lnTo>
                  <a:pt x="99" y="11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7" name="Freeform 88"/>
          <p:cNvSpPr>
            <a:spLocks/>
          </p:cNvSpPr>
          <p:nvPr/>
        </p:nvSpPr>
        <p:spPr bwMode="auto">
          <a:xfrm>
            <a:off x="3698875" y="1731963"/>
            <a:ext cx="738188" cy="771525"/>
          </a:xfrm>
          <a:custGeom>
            <a:avLst/>
            <a:gdLst>
              <a:gd name="T0" fmla="*/ 273718 w 267"/>
              <a:gd name="T1" fmla="*/ 315189 h 279"/>
              <a:gd name="T2" fmla="*/ 0 w 267"/>
              <a:gd name="T3" fmla="*/ 771384 h 279"/>
              <a:gd name="T4" fmla="*/ 738208 w 267"/>
              <a:gd name="T5" fmla="*/ 0 h 279"/>
              <a:gd name="T6" fmla="*/ 273718 w 267"/>
              <a:gd name="T7" fmla="*/ 315189 h 2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7" h="279">
                <a:moveTo>
                  <a:pt x="99" y="114"/>
                </a:moveTo>
                <a:lnTo>
                  <a:pt x="0" y="279"/>
                </a:lnTo>
                <a:lnTo>
                  <a:pt x="267" y="0"/>
                </a:lnTo>
                <a:lnTo>
                  <a:pt x="99" y="114"/>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8" name="Freeform 89"/>
          <p:cNvSpPr>
            <a:spLocks/>
          </p:cNvSpPr>
          <p:nvPr/>
        </p:nvSpPr>
        <p:spPr bwMode="auto">
          <a:xfrm>
            <a:off x="3624263" y="2047875"/>
            <a:ext cx="347662" cy="455613"/>
          </a:xfrm>
          <a:custGeom>
            <a:avLst/>
            <a:gdLst>
              <a:gd name="T0" fmla="*/ 157595 w 126"/>
              <a:gd name="T1" fmla="*/ 107828 h 165"/>
              <a:gd name="T2" fmla="*/ 0 w 126"/>
              <a:gd name="T3" fmla="*/ 295836 h 165"/>
              <a:gd name="T4" fmla="*/ 0 w 126"/>
              <a:gd name="T5" fmla="*/ 295836 h 165"/>
              <a:gd name="T6" fmla="*/ 0 w 126"/>
              <a:gd name="T7" fmla="*/ 306895 h 165"/>
              <a:gd name="T8" fmla="*/ 74650 w 126"/>
              <a:gd name="T9" fmla="*/ 456195 h 165"/>
              <a:gd name="T10" fmla="*/ 348367 w 126"/>
              <a:gd name="T11" fmla="*/ 0 h 165"/>
              <a:gd name="T12" fmla="*/ 157595 w 126"/>
              <a:gd name="T13" fmla="*/ 107828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6" h="165">
                <a:moveTo>
                  <a:pt x="57" y="39"/>
                </a:moveTo>
                <a:lnTo>
                  <a:pt x="0" y="107"/>
                </a:lnTo>
                <a:lnTo>
                  <a:pt x="0" y="111"/>
                </a:lnTo>
                <a:lnTo>
                  <a:pt x="27" y="165"/>
                </a:lnTo>
                <a:lnTo>
                  <a:pt x="126" y="0"/>
                </a:lnTo>
                <a:lnTo>
                  <a:pt x="57" y="39"/>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09" name="Freeform 90"/>
          <p:cNvSpPr>
            <a:spLocks/>
          </p:cNvSpPr>
          <p:nvPr/>
        </p:nvSpPr>
        <p:spPr bwMode="auto">
          <a:xfrm>
            <a:off x="3624263" y="2047875"/>
            <a:ext cx="347662" cy="455613"/>
          </a:xfrm>
          <a:custGeom>
            <a:avLst/>
            <a:gdLst>
              <a:gd name="T0" fmla="*/ 157595 w 126"/>
              <a:gd name="T1" fmla="*/ 107828 h 165"/>
              <a:gd name="T2" fmla="*/ 0 w 126"/>
              <a:gd name="T3" fmla="*/ 295836 h 165"/>
              <a:gd name="T4" fmla="*/ 0 w 126"/>
              <a:gd name="T5" fmla="*/ 295836 h 165"/>
              <a:gd name="T6" fmla="*/ 0 w 126"/>
              <a:gd name="T7" fmla="*/ 306895 h 165"/>
              <a:gd name="T8" fmla="*/ 74650 w 126"/>
              <a:gd name="T9" fmla="*/ 456195 h 165"/>
              <a:gd name="T10" fmla="*/ 348367 w 126"/>
              <a:gd name="T11" fmla="*/ 0 h 165"/>
              <a:gd name="T12" fmla="*/ 157595 w 126"/>
              <a:gd name="T13" fmla="*/ 107828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6" h="165">
                <a:moveTo>
                  <a:pt x="57" y="39"/>
                </a:moveTo>
                <a:lnTo>
                  <a:pt x="0" y="107"/>
                </a:lnTo>
                <a:lnTo>
                  <a:pt x="0" y="111"/>
                </a:lnTo>
                <a:lnTo>
                  <a:pt x="27" y="165"/>
                </a:lnTo>
                <a:lnTo>
                  <a:pt x="126" y="0"/>
                </a:lnTo>
                <a:lnTo>
                  <a:pt x="57" y="39"/>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0" name="Freeform 91"/>
          <p:cNvSpPr>
            <a:spLocks/>
          </p:cNvSpPr>
          <p:nvPr/>
        </p:nvSpPr>
        <p:spPr bwMode="auto">
          <a:xfrm>
            <a:off x="3624263" y="2155825"/>
            <a:ext cx="157162" cy="347663"/>
          </a:xfrm>
          <a:custGeom>
            <a:avLst/>
            <a:gdLst>
              <a:gd name="T0" fmla="*/ 0 w 57"/>
              <a:gd name="T1" fmla="*/ 188008 h 126"/>
              <a:gd name="T2" fmla="*/ 0 w 57"/>
              <a:gd name="T3" fmla="*/ 188008 h 126"/>
              <a:gd name="T4" fmla="*/ 0 w 57"/>
              <a:gd name="T5" fmla="*/ 199067 h 126"/>
              <a:gd name="T6" fmla="*/ 74651 w 57"/>
              <a:gd name="T7" fmla="*/ 348367 h 126"/>
              <a:gd name="T8" fmla="*/ 157596 w 57"/>
              <a:gd name="T9" fmla="*/ 0 h 126"/>
              <a:gd name="T10" fmla="*/ 0 w 57"/>
              <a:gd name="T11" fmla="*/ 188008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126">
                <a:moveTo>
                  <a:pt x="0" y="68"/>
                </a:moveTo>
                <a:lnTo>
                  <a:pt x="0" y="68"/>
                </a:lnTo>
                <a:lnTo>
                  <a:pt x="0" y="72"/>
                </a:lnTo>
                <a:lnTo>
                  <a:pt x="27" y="126"/>
                </a:lnTo>
                <a:lnTo>
                  <a:pt x="57" y="0"/>
                </a:lnTo>
                <a:lnTo>
                  <a:pt x="0" y="68"/>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1" name="Freeform 92"/>
          <p:cNvSpPr>
            <a:spLocks/>
          </p:cNvSpPr>
          <p:nvPr/>
        </p:nvSpPr>
        <p:spPr bwMode="auto">
          <a:xfrm>
            <a:off x="3624263" y="2155825"/>
            <a:ext cx="157162" cy="347663"/>
          </a:xfrm>
          <a:custGeom>
            <a:avLst/>
            <a:gdLst>
              <a:gd name="T0" fmla="*/ 0 w 57"/>
              <a:gd name="T1" fmla="*/ 188008 h 126"/>
              <a:gd name="T2" fmla="*/ 0 w 57"/>
              <a:gd name="T3" fmla="*/ 188008 h 126"/>
              <a:gd name="T4" fmla="*/ 0 w 57"/>
              <a:gd name="T5" fmla="*/ 199067 h 126"/>
              <a:gd name="T6" fmla="*/ 74651 w 57"/>
              <a:gd name="T7" fmla="*/ 348367 h 126"/>
              <a:gd name="T8" fmla="*/ 157596 w 57"/>
              <a:gd name="T9" fmla="*/ 0 h 126"/>
              <a:gd name="T10" fmla="*/ 0 w 57"/>
              <a:gd name="T11" fmla="*/ 188008 h 1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7" h="126">
                <a:moveTo>
                  <a:pt x="0" y="68"/>
                </a:moveTo>
                <a:lnTo>
                  <a:pt x="0" y="68"/>
                </a:lnTo>
                <a:lnTo>
                  <a:pt x="0" y="72"/>
                </a:lnTo>
                <a:lnTo>
                  <a:pt x="27" y="126"/>
                </a:lnTo>
                <a:lnTo>
                  <a:pt x="57" y="0"/>
                </a:lnTo>
                <a:lnTo>
                  <a:pt x="0" y="68"/>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2" name="Freeform 93"/>
          <p:cNvSpPr>
            <a:spLocks/>
          </p:cNvSpPr>
          <p:nvPr/>
        </p:nvSpPr>
        <p:spPr bwMode="auto">
          <a:xfrm>
            <a:off x="3814763" y="2968625"/>
            <a:ext cx="82550" cy="231775"/>
          </a:xfrm>
          <a:custGeom>
            <a:avLst/>
            <a:gdLst>
              <a:gd name="T0" fmla="*/ 0 w 30"/>
              <a:gd name="T1" fmla="*/ 94004 h 84"/>
              <a:gd name="T2" fmla="*/ 0 w 30"/>
              <a:gd name="T3" fmla="*/ 105063 h 84"/>
              <a:gd name="T4" fmla="*/ 82945 w 30"/>
              <a:gd name="T5" fmla="*/ 232245 h 84"/>
              <a:gd name="T6" fmla="*/ 0 w 30"/>
              <a:gd name="T7" fmla="*/ 0 h 84"/>
              <a:gd name="T8" fmla="*/ 0 w 30"/>
              <a:gd name="T9" fmla="*/ 94004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84">
                <a:moveTo>
                  <a:pt x="0" y="34"/>
                </a:moveTo>
                <a:lnTo>
                  <a:pt x="0" y="38"/>
                </a:lnTo>
                <a:lnTo>
                  <a:pt x="30" y="84"/>
                </a:lnTo>
                <a:lnTo>
                  <a:pt x="0" y="0"/>
                </a:lnTo>
                <a:lnTo>
                  <a:pt x="0" y="3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3" name="Freeform 94"/>
          <p:cNvSpPr>
            <a:spLocks/>
          </p:cNvSpPr>
          <p:nvPr/>
        </p:nvSpPr>
        <p:spPr bwMode="auto">
          <a:xfrm>
            <a:off x="3814763" y="2968625"/>
            <a:ext cx="82550" cy="231775"/>
          </a:xfrm>
          <a:custGeom>
            <a:avLst/>
            <a:gdLst>
              <a:gd name="T0" fmla="*/ 0 w 30"/>
              <a:gd name="T1" fmla="*/ 94004 h 84"/>
              <a:gd name="T2" fmla="*/ 0 w 30"/>
              <a:gd name="T3" fmla="*/ 105063 h 84"/>
              <a:gd name="T4" fmla="*/ 82945 w 30"/>
              <a:gd name="T5" fmla="*/ 232245 h 84"/>
              <a:gd name="T6" fmla="*/ 0 w 30"/>
              <a:gd name="T7" fmla="*/ 0 h 84"/>
              <a:gd name="T8" fmla="*/ 0 w 30"/>
              <a:gd name="T9" fmla="*/ 94004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84">
                <a:moveTo>
                  <a:pt x="0" y="34"/>
                </a:moveTo>
                <a:lnTo>
                  <a:pt x="0" y="38"/>
                </a:lnTo>
                <a:lnTo>
                  <a:pt x="30" y="84"/>
                </a:lnTo>
                <a:lnTo>
                  <a:pt x="0" y="0"/>
                </a:lnTo>
                <a:lnTo>
                  <a:pt x="0" y="34"/>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4" name="Freeform 95"/>
          <p:cNvSpPr>
            <a:spLocks/>
          </p:cNvSpPr>
          <p:nvPr/>
        </p:nvSpPr>
        <p:spPr bwMode="auto">
          <a:xfrm>
            <a:off x="3654425" y="2503488"/>
            <a:ext cx="74613" cy="168275"/>
          </a:xfrm>
          <a:custGeom>
            <a:avLst/>
            <a:gdLst>
              <a:gd name="T0" fmla="*/ 42658 w 7"/>
              <a:gd name="T1" fmla="*/ 0 h 16"/>
              <a:gd name="T2" fmla="*/ 53322 w 7"/>
              <a:gd name="T3" fmla="*/ 21082 h 16"/>
              <a:gd name="T4" fmla="*/ 42658 w 7"/>
              <a:gd name="T5" fmla="*/ 42163 h 16"/>
              <a:gd name="T6" fmla="*/ 10664 w 7"/>
              <a:gd name="T7" fmla="*/ 42163 h 16"/>
              <a:gd name="T8" fmla="*/ 0 w 7"/>
              <a:gd name="T9" fmla="*/ 63245 h 16"/>
              <a:gd name="T10" fmla="*/ 0 w 7"/>
              <a:gd name="T11" fmla="*/ 105408 h 16"/>
              <a:gd name="T12" fmla="*/ 0 w 7"/>
              <a:gd name="T13" fmla="*/ 115949 h 16"/>
              <a:gd name="T14" fmla="*/ 21329 w 7"/>
              <a:gd name="T15" fmla="*/ 168653 h 16"/>
              <a:gd name="T16" fmla="*/ 74651 w 7"/>
              <a:gd name="T17" fmla="*/ 31622 h 16"/>
              <a:gd name="T18" fmla="*/ 42658 w 7"/>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16">
                <a:moveTo>
                  <a:pt x="4" y="0"/>
                </a:moveTo>
                <a:cubicBezTo>
                  <a:pt x="5" y="2"/>
                  <a:pt x="5" y="2"/>
                  <a:pt x="5" y="2"/>
                </a:cubicBezTo>
                <a:cubicBezTo>
                  <a:pt x="5" y="3"/>
                  <a:pt x="5" y="4"/>
                  <a:pt x="4" y="4"/>
                </a:cubicBezTo>
                <a:cubicBezTo>
                  <a:pt x="1" y="4"/>
                  <a:pt x="1" y="4"/>
                  <a:pt x="1" y="4"/>
                </a:cubicBezTo>
                <a:cubicBezTo>
                  <a:pt x="0" y="4"/>
                  <a:pt x="0" y="5"/>
                  <a:pt x="0" y="6"/>
                </a:cubicBezTo>
                <a:cubicBezTo>
                  <a:pt x="0" y="10"/>
                  <a:pt x="0" y="10"/>
                  <a:pt x="0" y="10"/>
                </a:cubicBezTo>
                <a:cubicBezTo>
                  <a:pt x="0" y="11"/>
                  <a:pt x="0" y="11"/>
                  <a:pt x="0" y="11"/>
                </a:cubicBezTo>
                <a:cubicBezTo>
                  <a:pt x="2" y="16"/>
                  <a:pt x="2" y="16"/>
                  <a:pt x="2" y="16"/>
                </a:cubicBezTo>
                <a:cubicBezTo>
                  <a:pt x="7" y="3"/>
                  <a:pt x="7" y="3"/>
                  <a:pt x="7" y="3"/>
                </a:cubicBezTo>
                <a:cubicBezTo>
                  <a:pt x="4" y="0"/>
                  <a:pt x="4" y="0"/>
                  <a:pt x="4"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5" name="Freeform 96"/>
          <p:cNvSpPr>
            <a:spLocks/>
          </p:cNvSpPr>
          <p:nvPr/>
        </p:nvSpPr>
        <p:spPr bwMode="auto">
          <a:xfrm>
            <a:off x="3676650" y="2533650"/>
            <a:ext cx="149225" cy="242888"/>
          </a:xfrm>
          <a:custGeom>
            <a:avLst/>
            <a:gdLst>
              <a:gd name="T0" fmla="*/ 52531 w 54"/>
              <a:gd name="T1" fmla="*/ 0 h 88"/>
              <a:gd name="T2" fmla="*/ 0 w 54"/>
              <a:gd name="T3" fmla="*/ 138241 h 88"/>
              <a:gd name="T4" fmla="*/ 149300 w 54"/>
              <a:gd name="T5" fmla="*/ 243304 h 88"/>
              <a:gd name="T6" fmla="*/ 52531 w 54"/>
              <a:gd name="T7" fmla="*/ 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88">
                <a:moveTo>
                  <a:pt x="19" y="0"/>
                </a:moveTo>
                <a:lnTo>
                  <a:pt x="0" y="50"/>
                </a:lnTo>
                <a:lnTo>
                  <a:pt x="54" y="88"/>
                </a:lnTo>
                <a:lnTo>
                  <a:pt x="19"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6" name="Freeform 97"/>
          <p:cNvSpPr>
            <a:spLocks/>
          </p:cNvSpPr>
          <p:nvPr/>
        </p:nvSpPr>
        <p:spPr bwMode="auto">
          <a:xfrm>
            <a:off x="3676650" y="2533650"/>
            <a:ext cx="149225" cy="242888"/>
          </a:xfrm>
          <a:custGeom>
            <a:avLst/>
            <a:gdLst>
              <a:gd name="T0" fmla="*/ 52531 w 54"/>
              <a:gd name="T1" fmla="*/ 0 h 88"/>
              <a:gd name="T2" fmla="*/ 0 w 54"/>
              <a:gd name="T3" fmla="*/ 138241 h 88"/>
              <a:gd name="T4" fmla="*/ 149300 w 54"/>
              <a:gd name="T5" fmla="*/ 243304 h 88"/>
              <a:gd name="T6" fmla="*/ 52531 w 54"/>
              <a:gd name="T7" fmla="*/ 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88">
                <a:moveTo>
                  <a:pt x="19" y="0"/>
                </a:moveTo>
                <a:lnTo>
                  <a:pt x="0" y="50"/>
                </a:lnTo>
                <a:lnTo>
                  <a:pt x="54" y="88"/>
                </a:lnTo>
                <a:lnTo>
                  <a:pt x="19"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7" name="Freeform 98"/>
          <p:cNvSpPr>
            <a:spLocks/>
          </p:cNvSpPr>
          <p:nvPr/>
        </p:nvSpPr>
        <p:spPr bwMode="auto">
          <a:xfrm>
            <a:off x="3729038" y="2533650"/>
            <a:ext cx="444500" cy="498475"/>
          </a:xfrm>
          <a:custGeom>
            <a:avLst/>
            <a:gdLst>
              <a:gd name="T0" fmla="*/ 445137 w 161"/>
              <a:gd name="T1" fmla="*/ 497668 h 180"/>
              <a:gd name="T2" fmla="*/ 0 w 161"/>
              <a:gd name="T3" fmla="*/ 0 h 180"/>
              <a:gd name="T4" fmla="*/ 96769 w 161"/>
              <a:gd name="T5" fmla="*/ 243304 h 180"/>
              <a:gd name="T6" fmla="*/ 445137 w 161"/>
              <a:gd name="T7" fmla="*/ 497668 h 1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180">
                <a:moveTo>
                  <a:pt x="161" y="180"/>
                </a:moveTo>
                <a:lnTo>
                  <a:pt x="0" y="0"/>
                </a:lnTo>
                <a:lnTo>
                  <a:pt x="35" y="88"/>
                </a:lnTo>
                <a:lnTo>
                  <a:pt x="161" y="18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8" name="Freeform 99"/>
          <p:cNvSpPr>
            <a:spLocks/>
          </p:cNvSpPr>
          <p:nvPr/>
        </p:nvSpPr>
        <p:spPr bwMode="auto">
          <a:xfrm>
            <a:off x="3729038" y="2533650"/>
            <a:ext cx="444500" cy="498475"/>
          </a:xfrm>
          <a:custGeom>
            <a:avLst/>
            <a:gdLst>
              <a:gd name="T0" fmla="*/ 445137 w 161"/>
              <a:gd name="T1" fmla="*/ 497668 h 180"/>
              <a:gd name="T2" fmla="*/ 0 w 161"/>
              <a:gd name="T3" fmla="*/ 0 h 180"/>
              <a:gd name="T4" fmla="*/ 96769 w 161"/>
              <a:gd name="T5" fmla="*/ 243304 h 180"/>
              <a:gd name="T6" fmla="*/ 445137 w 161"/>
              <a:gd name="T7" fmla="*/ 497668 h 1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180">
                <a:moveTo>
                  <a:pt x="161" y="180"/>
                </a:moveTo>
                <a:lnTo>
                  <a:pt x="0" y="0"/>
                </a:lnTo>
                <a:lnTo>
                  <a:pt x="35" y="88"/>
                </a:lnTo>
                <a:lnTo>
                  <a:pt x="161" y="18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19" name="Freeform 100"/>
          <p:cNvSpPr>
            <a:spLocks/>
          </p:cNvSpPr>
          <p:nvPr/>
        </p:nvSpPr>
        <p:spPr bwMode="auto">
          <a:xfrm>
            <a:off x="3676650" y="2671763"/>
            <a:ext cx="149225" cy="285750"/>
          </a:xfrm>
          <a:custGeom>
            <a:avLst/>
            <a:gdLst>
              <a:gd name="T0" fmla="*/ 0 w 54"/>
              <a:gd name="T1" fmla="*/ 0 h 103"/>
              <a:gd name="T2" fmla="*/ 138241 w 54"/>
              <a:gd name="T3" fmla="*/ 284776 h 103"/>
              <a:gd name="T4" fmla="*/ 149300 w 54"/>
              <a:gd name="T5" fmla="*/ 105063 h 103"/>
              <a:gd name="T6" fmla="*/ 0 w 54"/>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103">
                <a:moveTo>
                  <a:pt x="0" y="0"/>
                </a:moveTo>
                <a:lnTo>
                  <a:pt x="50" y="103"/>
                </a:lnTo>
                <a:lnTo>
                  <a:pt x="54" y="38"/>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0" name="Freeform 101"/>
          <p:cNvSpPr>
            <a:spLocks/>
          </p:cNvSpPr>
          <p:nvPr/>
        </p:nvSpPr>
        <p:spPr bwMode="auto">
          <a:xfrm>
            <a:off x="3676650" y="2671763"/>
            <a:ext cx="149225" cy="285750"/>
          </a:xfrm>
          <a:custGeom>
            <a:avLst/>
            <a:gdLst>
              <a:gd name="T0" fmla="*/ 0 w 54"/>
              <a:gd name="T1" fmla="*/ 0 h 103"/>
              <a:gd name="T2" fmla="*/ 138241 w 54"/>
              <a:gd name="T3" fmla="*/ 284776 h 103"/>
              <a:gd name="T4" fmla="*/ 149300 w 54"/>
              <a:gd name="T5" fmla="*/ 105063 h 103"/>
              <a:gd name="T6" fmla="*/ 0 w 54"/>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103">
                <a:moveTo>
                  <a:pt x="0" y="0"/>
                </a:moveTo>
                <a:lnTo>
                  <a:pt x="50" y="103"/>
                </a:lnTo>
                <a:lnTo>
                  <a:pt x="54" y="38"/>
                </a:lnTo>
                <a:lnTo>
                  <a:pt x="0"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1" name="Freeform 102"/>
          <p:cNvSpPr>
            <a:spLocks/>
          </p:cNvSpPr>
          <p:nvPr/>
        </p:nvSpPr>
        <p:spPr bwMode="auto">
          <a:xfrm>
            <a:off x="3814763" y="2776538"/>
            <a:ext cx="358775" cy="423862"/>
          </a:xfrm>
          <a:custGeom>
            <a:avLst/>
            <a:gdLst>
              <a:gd name="T0" fmla="*/ 11059 w 130"/>
              <a:gd name="T1" fmla="*/ 0 h 153"/>
              <a:gd name="T2" fmla="*/ 0 w 130"/>
              <a:gd name="T3" fmla="*/ 179713 h 153"/>
              <a:gd name="T4" fmla="*/ 0 w 130"/>
              <a:gd name="T5" fmla="*/ 190772 h 153"/>
              <a:gd name="T6" fmla="*/ 82945 w 130"/>
              <a:gd name="T7" fmla="*/ 423017 h 153"/>
              <a:gd name="T8" fmla="*/ 82945 w 130"/>
              <a:gd name="T9" fmla="*/ 423017 h 153"/>
              <a:gd name="T10" fmla="*/ 359427 w 130"/>
              <a:gd name="T11" fmla="*/ 254363 h 153"/>
              <a:gd name="T12" fmla="*/ 11059 w 130"/>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0" h="153">
                <a:moveTo>
                  <a:pt x="4" y="0"/>
                </a:moveTo>
                <a:lnTo>
                  <a:pt x="0" y="65"/>
                </a:lnTo>
                <a:lnTo>
                  <a:pt x="0" y="69"/>
                </a:lnTo>
                <a:lnTo>
                  <a:pt x="30" y="153"/>
                </a:lnTo>
                <a:lnTo>
                  <a:pt x="130" y="92"/>
                </a:lnTo>
                <a:lnTo>
                  <a:pt x="4"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2" name="Freeform 103"/>
          <p:cNvSpPr>
            <a:spLocks/>
          </p:cNvSpPr>
          <p:nvPr/>
        </p:nvSpPr>
        <p:spPr bwMode="auto">
          <a:xfrm>
            <a:off x="3814763" y="2776538"/>
            <a:ext cx="358775" cy="423862"/>
          </a:xfrm>
          <a:custGeom>
            <a:avLst/>
            <a:gdLst>
              <a:gd name="T0" fmla="*/ 11059 w 130"/>
              <a:gd name="T1" fmla="*/ 0 h 153"/>
              <a:gd name="T2" fmla="*/ 0 w 130"/>
              <a:gd name="T3" fmla="*/ 179713 h 153"/>
              <a:gd name="T4" fmla="*/ 0 w 130"/>
              <a:gd name="T5" fmla="*/ 190772 h 153"/>
              <a:gd name="T6" fmla="*/ 82945 w 130"/>
              <a:gd name="T7" fmla="*/ 423017 h 153"/>
              <a:gd name="T8" fmla="*/ 82945 w 130"/>
              <a:gd name="T9" fmla="*/ 423017 h 153"/>
              <a:gd name="T10" fmla="*/ 359427 w 130"/>
              <a:gd name="T11" fmla="*/ 254363 h 153"/>
              <a:gd name="T12" fmla="*/ 11059 w 130"/>
              <a:gd name="T13" fmla="*/ 0 h 15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0" h="153">
                <a:moveTo>
                  <a:pt x="4" y="0"/>
                </a:moveTo>
                <a:lnTo>
                  <a:pt x="0" y="65"/>
                </a:lnTo>
                <a:lnTo>
                  <a:pt x="0" y="69"/>
                </a:lnTo>
                <a:lnTo>
                  <a:pt x="30" y="153"/>
                </a:lnTo>
                <a:lnTo>
                  <a:pt x="130" y="92"/>
                </a:lnTo>
                <a:lnTo>
                  <a:pt x="4" y="0"/>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3" name="Freeform 104"/>
          <p:cNvSpPr>
            <a:spLocks/>
          </p:cNvSpPr>
          <p:nvPr/>
        </p:nvSpPr>
        <p:spPr bwMode="auto">
          <a:xfrm>
            <a:off x="4660900" y="2533650"/>
            <a:ext cx="749300" cy="319088"/>
          </a:xfrm>
          <a:custGeom>
            <a:avLst/>
            <a:gdLst>
              <a:gd name="T0" fmla="*/ 749267 w 271"/>
              <a:gd name="T1" fmla="*/ 0 h 115"/>
              <a:gd name="T2" fmla="*/ 0 w 271"/>
              <a:gd name="T3" fmla="*/ 190772 h 115"/>
              <a:gd name="T4" fmla="*/ 431312 w 271"/>
              <a:gd name="T5" fmla="*/ 317954 h 115"/>
              <a:gd name="T6" fmla="*/ 749267 w 271"/>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115">
                <a:moveTo>
                  <a:pt x="271" y="0"/>
                </a:moveTo>
                <a:lnTo>
                  <a:pt x="0" y="69"/>
                </a:lnTo>
                <a:lnTo>
                  <a:pt x="156" y="115"/>
                </a:lnTo>
                <a:lnTo>
                  <a:pt x="271"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4" name="Freeform 105"/>
          <p:cNvSpPr>
            <a:spLocks/>
          </p:cNvSpPr>
          <p:nvPr/>
        </p:nvSpPr>
        <p:spPr bwMode="auto">
          <a:xfrm>
            <a:off x="4660900" y="2533650"/>
            <a:ext cx="749300" cy="319088"/>
          </a:xfrm>
          <a:custGeom>
            <a:avLst/>
            <a:gdLst>
              <a:gd name="T0" fmla="*/ 749267 w 271"/>
              <a:gd name="T1" fmla="*/ 0 h 115"/>
              <a:gd name="T2" fmla="*/ 0 w 271"/>
              <a:gd name="T3" fmla="*/ 190772 h 115"/>
              <a:gd name="T4" fmla="*/ 431312 w 271"/>
              <a:gd name="T5" fmla="*/ 317954 h 115"/>
              <a:gd name="T6" fmla="*/ 749267 w 271"/>
              <a:gd name="T7" fmla="*/ 0 h 1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115">
                <a:moveTo>
                  <a:pt x="271" y="0"/>
                </a:moveTo>
                <a:lnTo>
                  <a:pt x="0" y="69"/>
                </a:lnTo>
                <a:lnTo>
                  <a:pt x="156" y="115"/>
                </a:lnTo>
                <a:lnTo>
                  <a:pt x="271" y="0"/>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5" name="Freeform 106"/>
          <p:cNvSpPr>
            <a:spLocks/>
          </p:cNvSpPr>
          <p:nvPr/>
        </p:nvSpPr>
        <p:spPr bwMode="auto">
          <a:xfrm>
            <a:off x="5092700" y="2533650"/>
            <a:ext cx="317500" cy="688975"/>
          </a:xfrm>
          <a:custGeom>
            <a:avLst/>
            <a:gdLst>
              <a:gd name="T0" fmla="*/ 0 w 115"/>
              <a:gd name="T1" fmla="*/ 317954 h 249"/>
              <a:gd name="T2" fmla="*/ 317955 w 115"/>
              <a:gd name="T3" fmla="*/ 688440 h 249"/>
              <a:gd name="T4" fmla="*/ 317955 w 115"/>
              <a:gd name="T5" fmla="*/ 0 h 249"/>
              <a:gd name="T6" fmla="*/ 0 w 115"/>
              <a:gd name="T7" fmla="*/ 317954 h 2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249">
                <a:moveTo>
                  <a:pt x="0" y="115"/>
                </a:moveTo>
                <a:lnTo>
                  <a:pt x="115" y="249"/>
                </a:lnTo>
                <a:lnTo>
                  <a:pt x="115" y="0"/>
                </a:lnTo>
                <a:lnTo>
                  <a:pt x="0" y="11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6" name="Freeform 107"/>
          <p:cNvSpPr>
            <a:spLocks/>
          </p:cNvSpPr>
          <p:nvPr/>
        </p:nvSpPr>
        <p:spPr bwMode="auto">
          <a:xfrm>
            <a:off x="5092700" y="2533650"/>
            <a:ext cx="317500" cy="688975"/>
          </a:xfrm>
          <a:custGeom>
            <a:avLst/>
            <a:gdLst>
              <a:gd name="T0" fmla="*/ 0 w 115"/>
              <a:gd name="T1" fmla="*/ 317954 h 249"/>
              <a:gd name="T2" fmla="*/ 317955 w 115"/>
              <a:gd name="T3" fmla="*/ 688440 h 249"/>
              <a:gd name="T4" fmla="*/ 317955 w 115"/>
              <a:gd name="T5" fmla="*/ 0 h 249"/>
              <a:gd name="T6" fmla="*/ 0 w 115"/>
              <a:gd name="T7" fmla="*/ 317954 h 2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249">
                <a:moveTo>
                  <a:pt x="0" y="115"/>
                </a:moveTo>
                <a:lnTo>
                  <a:pt x="115" y="249"/>
                </a:lnTo>
                <a:lnTo>
                  <a:pt x="115" y="0"/>
                </a:lnTo>
                <a:lnTo>
                  <a:pt x="0" y="115"/>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7" name="Freeform 108"/>
          <p:cNvSpPr>
            <a:spLocks/>
          </p:cNvSpPr>
          <p:nvPr/>
        </p:nvSpPr>
        <p:spPr bwMode="auto">
          <a:xfrm>
            <a:off x="4660900" y="2724150"/>
            <a:ext cx="431800" cy="677863"/>
          </a:xfrm>
          <a:custGeom>
            <a:avLst/>
            <a:gdLst>
              <a:gd name="T0" fmla="*/ 0 w 156"/>
              <a:gd name="T1" fmla="*/ 0 h 245"/>
              <a:gd name="T2" fmla="*/ 232245 w 156"/>
              <a:gd name="T3" fmla="*/ 677380 h 245"/>
              <a:gd name="T4" fmla="*/ 431312 w 156"/>
              <a:gd name="T5" fmla="*/ 127182 h 245"/>
              <a:gd name="T6" fmla="*/ 0 w 156"/>
              <a:gd name="T7" fmla="*/ 0 h 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245">
                <a:moveTo>
                  <a:pt x="0" y="0"/>
                </a:moveTo>
                <a:lnTo>
                  <a:pt x="84" y="245"/>
                </a:lnTo>
                <a:lnTo>
                  <a:pt x="156" y="46"/>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8" name="Freeform 109"/>
          <p:cNvSpPr>
            <a:spLocks/>
          </p:cNvSpPr>
          <p:nvPr/>
        </p:nvSpPr>
        <p:spPr bwMode="auto">
          <a:xfrm>
            <a:off x="4660900" y="2724150"/>
            <a:ext cx="431800" cy="677863"/>
          </a:xfrm>
          <a:custGeom>
            <a:avLst/>
            <a:gdLst>
              <a:gd name="T0" fmla="*/ 0 w 156"/>
              <a:gd name="T1" fmla="*/ 0 h 245"/>
              <a:gd name="T2" fmla="*/ 232245 w 156"/>
              <a:gd name="T3" fmla="*/ 677380 h 245"/>
              <a:gd name="T4" fmla="*/ 431312 w 156"/>
              <a:gd name="T5" fmla="*/ 127182 h 245"/>
              <a:gd name="T6" fmla="*/ 0 w 156"/>
              <a:gd name="T7" fmla="*/ 0 h 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245">
                <a:moveTo>
                  <a:pt x="0" y="0"/>
                </a:moveTo>
                <a:lnTo>
                  <a:pt x="84" y="245"/>
                </a:lnTo>
                <a:lnTo>
                  <a:pt x="156" y="46"/>
                </a:lnTo>
                <a:lnTo>
                  <a:pt x="0"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29" name="Freeform 110"/>
          <p:cNvSpPr>
            <a:spLocks/>
          </p:cNvSpPr>
          <p:nvPr/>
        </p:nvSpPr>
        <p:spPr bwMode="auto">
          <a:xfrm>
            <a:off x="4892675" y="2852738"/>
            <a:ext cx="517525" cy="549275"/>
          </a:xfrm>
          <a:custGeom>
            <a:avLst/>
            <a:gdLst>
              <a:gd name="T0" fmla="*/ 0 w 49"/>
              <a:gd name="T1" fmla="*/ 550199 h 52"/>
              <a:gd name="T2" fmla="*/ 506471 w 49"/>
              <a:gd name="T3" fmla="*/ 380907 h 52"/>
              <a:gd name="T4" fmla="*/ 517022 w 49"/>
              <a:gd name="T5" fmla="*/ 370326 h 52"/>
              <a:gd name="T6" fmla="*/ 200478 w 49"/>
              <a:gd name="T7" fmla="*/ 0 h 52"/>
              <a:gd name="T8" fmla="*/ 0 w 49"/>
              <a:gd name="T9" fmla="*/ 550199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52">
                <a:moveTo>
                  <a:pt x="0" y="52"/>
                </a:moveTo>
                <a:cubicBezTo>
                  <a:pt x="48" y="36"/>
                  <a:pt x="48" y="36"/>
                  <a:pt x="48" y="36"/>
                </a:cubicBezTo>
                <a:cubicBezTo>
                  <a:pt x="49" y="36"/>
                  <a:pt x="49" y="35"/>
                  <a:pt x="49" y="35"/>
                </a:cubicBezTo>
                <a:cubicBezTo>
                  <a:pt x="19" y="0"/>
                  <a:pt x="19" y="0"/>
                  <a:pt x="19" y="0"/>
                </a:cubicBezTo>
                <a:cubicBezTo>
                  <a:pt x="0" y="52"/>
                  <a:pt x="0" y="52"/>
                  <a:pt x="0" y="52"/>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0" name="Freeform 111"/>
          <p:cNvSpPr>
            <a:spLocks/>
          </p:cNvSpPr>
          <p:nvPr/>
        </p:nvSpPr>
        <p:spPr bwMode="auto">
          <a:xfrm>
            <a:off x="4384675" y="3413125"/>
            <a:ext cx="496888" cy="104775"/>
          </a:xfrm>
          <a:custGeom>
            <a:avLst/>
            <a:gdLst>
              <a:gd name="T0" fmla="*/ 434136 w 47"/>
              <a:gd name="T1" fmla="*/ 105063 h 10"/>
              <a:gd name="T2" fmla="*/ 455313 w 47"/>
              <a:gd name="T3" fmla="*/ 94557 h 10"/>
              <a:gd name="T4" fmla="*/ 497668 w 47"/>
              <a:gd name="T5" fmla="*/ 0 h 10"/>
              <a:gd name="T6" fmla="*/ 0 w 47"/>
              <a:gd name="T7" fmla="*/ 105063 h 10"/>
              <a:gd name="T8" fmla="*/ 434136 w 47"/>
              <a:gd name="T9" fmla="*/ 10506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0">
                <a:moveTo>
                  <a:pt x="41" y="10"/>
                </a:moveTo>
                <a:cubicBezTo>
                  <a:pt x="42" y="10"/>
                  <a:pt x="43" y="10"/>
                  <a:pt x="43" y="9"/>
                </a:cubicBezTo>
                <a:cubicBezTo>
                  <a:pt x="47" y="0"/>
                  <a:pt x="47" y="0"/>
                  <a:pt x="47" y="0"/>
                </a:cubicBezTo>
                <a:cubicBezTo>
                  <a:pt x="0" y="10"/>
                  <a:pt x="0" y="10"/>
                  <a:pt x="0" y="10"/>
                </a:cubicBezTo>
                <a:cubicBezTo>
                  <a:pt x="41" y="10"/>
                  <a:pt x="41" y="10"/>
                  <a:pt x="41" y="1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1" name="Freeform 112"/>
          <p:cNvSpPr>
            <a:spLocks/>
          </p:cNvSpPr>
          <p:nvPr/>
        </p:nvSpPr>
        <p:spPr bwMode="auto">
          <a:xfrm>
            <a:off x="4173538" y="2724150"/>
            <a:ext cx="487362" cy="307975"/>
          </a:xfrm>
          <a:custGeom>
            <a:avLst/>
            <a:gdLst>
              <a:gd name="T0" fmla="*/ 486609 w 176"/>
              <a:gd name="T1" fmla="*/ 0 h 111"/>
              <a:gd name="T2" fmla="*/ 0 w 176"/>
              <a:gd name="T3" fmla="*/ 306894 h 111"/>
              <a:gd name="T4" fmla="*/ 337309 w 176"/>
              <a:gd name="T5" fmla="*/ 306894 h 111"/>
              <a:gd name="T6" fmla="*/ 486609 w 176"/>
              <a:gd name="T7" fmla="*/ 0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6" h="111">
                <a:moveTo>
                  <a:pt x="176" y="0"/>
                </a:moveTo>
                <a:lnTo>
                  <a:pt x="0" y="111"/>
                </a:lnTo>
                <a:lnTo>
                  <a:pt x="122" y="111"/>
                </a:lnTo>
                <a:lnTo>
                  <a:pt x="176"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2" name="Freeform 113"/>
          <p:cNvSpPr>
            <a:spLocks/>
          </p:cNvSpPr>
          <p:nvPr/>
        </p:nvSpPr>
        <p:spPr bwMode="auto">
          <a:xfrm>
            <a:off x="4173538" y="2724150"/>
            <a:ext cx="487362" cy="307975"/>
          </a:xfrm>
          <a:custGeom>
            <a:avLst/>
            <a:gdLst>
              <a:gd name="T0" fmla="*/ 486609 w 176"/>
              <a:gd name="T1" fmla="*/ 0 h 111"/>
              <a:gd name="T2" fmla="*/ 0 w 176"/>
              <a:gd name="T3" fmla="*/ 306894 h 111"/>
              <a:gd name="T4" fmla="*/ 337309 w 176"/>
              <a:gd name="T5" fmla="*/ 306894 h 111"/>
              <a:gd name="T6" fmla="*/ 486609 w 176"/>
              <a:gd name="T7" fmla="*/ 0 h 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6" h="111">
                <a:moveTo>
                  <a:pt x="176" y="0"/>
                </a:moveTo>
                <a:lnTo>
                  <a:pt x="0" y="111"/>
                </a:lnTo>
                <a:lnTo>
                  <a:pt x="122" y="111"/>
                </a:lnTo>
                <a:lnTo>
                  <a:pt x="176"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3" name="Freeform 114"/>
          <p:cNvSpPr>
            <a:spLocks/>
          </p:cNvSpPr>
          <p:nvPr/>
        </p:nvSpPr>
        <p:spPr bwMode="auto">
          <a:xfrm>
            <a:off x="4511675" y="2724150"/>
            <a:ext cx="381000" cy="677863"/>
          </a:xfrm>
          <a:custGeom>
            <a:avLst/>
            <a:gdLst>
              <a:gd name="T0" fmla="*/ 381545 w 138"/>
              <a:gd name="T1" fmla="*/ 677380 h 245"/>
              <a:gd name="T2" fmla="*/ 149300 w 138"/>
              <a:gd name="T3" fmla="*/ 0 h 245"/>
              <a:gd name="T4" fmla="*/ 0 w 138"/>
              <a:gd name="T5" fmla="*/ 306895 h 245"/>
              <a:gd name="T6" fmla="*/ 381545 w 138"/>
              <a:gd name="T7" fmla="*/ 677380 h 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245">
                <a:moveTo>
                  <a:pt x="138" y="245"/>
                </a:moveTo>
                <a:lnTo>
                  <a:pt x="54" y="0"/>
                </a:lnTo>
                <a:lnTo>
                  <a:pt x="0" y="111"/>
                </a:lnTo>
                <a:lnTo>
                  <a:pt x="138" y="24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4" name="Freeform 115"/>
          <p:cNvSpPr>
            <a:spLocks/>
          </p:cNvSpPr>
          <p:nvPr/>
        </p:nvSpPr>
        <p:spPr bwMode="auto">
          <a:xfrm>
            <a:off x="4511675" y="2724150"/>
            <a:ext cx="381000" cy="677863"/>
          </a:xfrm>
          <a:custGeom>
            <a:avLst/>
            <a:gdLst>
              <a:gd name="T0" fmla="*/ 381545 w 138"/>
              <a:gd name="T1" fmla="*/ 677380 h 245"/>
              <a:gd name="T2" fmla="*/ 149300 w 138"/>
              <a:gd name="T3" fmla="*/ 0 h 245"/>
              <a:gd name="T4" fmla="*/ 0 w 138"/>
              <a:gd name="T5" fmla="*/ 306895 h 245"/>
              <a:gd name="T6" fmla="*/ 381545 w 138"/>
              <a:gd name="T7" fmla="*/ 677380 h 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245">
                <a:moveTo>
                  <a:pt x="138" y="245"/>
                </a:moveTo>
                <a:lnTo>
                  <a:pt x="54" y="0"/>
                </a:lnTo>
                <a:lnTo>
                  <a:pt x="0" y="111"/>
                </a:lnTo>
                <a:lnTo>
                  <a:pt x="138" y="245"/>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5" name="Freeform 116"/>
          <p:cNvSpPr>
            <a:spLocks/>
          </p:cNvSpPr>
          <p:nvPr/>
        </p:nvSpPr>
        <p:spPr bwMode="auto">
          <a:xfrm>
            <a:off x="4173538" y="3032125"/>
            <a:ext cx="338137" cy="485775"/>
          </a:xfrm>
          <a:custGeom>
            <a:avLst/>
            <a:gdLst>
              <a:gd name="T0" fmla="*/ 0 w 122"/>
              <a:gd name="T1" fmla="*/ 0 h 176"/>
              <a:gd name="T2" fmla="*/ 210126 w 122"/>
              <a:gd name="T3" fmla="*/ 486609 h 176"/>
              <a:gd name="T4" fmla="*/ 337308 w 122"/>
              <a:gd name="T5" fmla="*/ 0 h 176"/>
              <a:gd name="T6" fmla="*/ 0 w 122"/>
              <a:gd name="T7" fmla="*/ 0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76">
                <a:moveTo>
                  <a:pt x="0" y="0"/>
                </a:moveTo>
                <a:lnTo>
                  <a:pt x="76" y="176"/>
                </a:lnTo>
                <a:lnTo>
                  <a:pt x="122" y="0"/>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6" name="Freeform 117"/>
          <p:cNvSpPr>
            <a:spLocks/>
          </p:cNvSpPr>
          <p:nvPr/>
        </p:nvSpPr>
        <p:spPr bwMode="auto">
          <a:xfrm>
            <a:off x="4173538" y="3032125"/>
            <a:ext cx="338137" cy="485775"/>
          </a:xfrm>
          <a:custGeom>
            <a:avLst/>
            <a:gdLst>
              <a:gd name="T0" fmla="*/ 0 w 122"/>
              <a:gd name="T1" fmla="*/ 0 h 176"/>
              <a:gd name="T2" fmla="*/ 210126 w 122"/>
              <a:gd name="T3" fmla="*/ 486609 h 176"/>
              <a:gd name="T4" fmla="*/ 337308 w 122"/>
              <a:gd name="T5" fmla="*/ 0 h 176"/>
              <a:gd name="T6" fmla="*/ 0 w 122"/>
              <a:gd name="T7" fmla="*/ 0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76">
                <a:moveTo>
                  <a:pt x="0" y="0"/>
                </a:moveTo>
                <a:lnTo>
                  <a:pt x="76" y="176"/>
                </a:lnTo>
                <a:lnTo>
                  <a:pt x="122" y="0"/>
                </a:lnTo>
                <a:lnTo>
                  <a:pt x="0"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7" name="Freeform 118"/>
          <p:cNvSpPr>
            <a:spLocks/>
          </p:cNvSpPr>
          <p:nvPr/>
        </p:nvSpPr>
        <p:spPr bwMode="auto">
          <a:xfrm>
            <a:off x="4384675" y="3032125"/>
            <a:ext cx="508000" cy="485775"/>
          </a:xfrm>
          <a:custGeom>
            <a:avLst/>
            <a:gdLst>
              <a:gd name="T0" fmla="*/ 127182 w 48"/>
              <a:gd name="T1" fmla="*/ 0 h 46"/>
              <a:gd name="T2" fmla="*/ 0 w 48"/>
              <a:gd name="T3" fmla="*/ 486609 h 46"/>
              <a:gd name="T4" fmla="*/ 0 w 48"/>
              <a:gd name="T5" fmla="*/ 486609 h 46"/>
              <a:gd name="T6" fmla="*/ 498129 w 48"/>
              <a:gd name="T7" fmla="*/ 380824 h 46"/>
              <a:gd name="T8" fmla="*/ 508727 w 48"/>
              <a:gd name="T9" fmla="*/ 370246 h 46"/>
              <a:gd name="T10" fmla="*/ 508727 w 48"/>
              <a:gd name="T11" fmla="*/ 370246 h 46"/>
              <a:gd name="T12" fmla="*/ 127182 w 48"/>
              <a:gd name="T13" fmla="*/ 0 h 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8" h="46">
                <a:moveTo>
                  <a:pt x="12" y="0"/>
                </a:moveTo>
                <a:cubicBezTo>
                  <a:pt x="0" y="46"/>
                  <a:pt x="0" y="46"/>
                  <a:pt x="0" y="46"/>
                </a:cubicBezTo>
                <a:cubicBezTo>
                  <a:pt x="0" y="46"/>
                  <a:pt x="0" y="46"/>
                  <a:pt x="0" y="46"/>
                </a:cubicBezTo>
                <a:cubicBezTo>
                  <a:pt x="47" y="36"/>
                  <a:pt x="47" y="36"/>
                  <a:pt x="47" y="36"/>
                </a:cubicBezTo>
                <a:cubicBezTo>
                  <a:pt x="47" y="36"/>
                  <a:pt x="47" y="35"/>
                  <a:pt x="48" y="35"/>
                </a:cubicBezTo>
                <a:cubicBezTo>
                  <a:pt x="48" y="35"/>
                  <a:pt x="48" y="35"/>
                  <a:pt x="48" y="35"/>
                </a:cubicBezTo>
                <a:cubicBezTo>
                  <a:pt x="12" y="0"/>
                  <a:pt x="12" y="0"/>
                  <a:pt x="12" y="0"/>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8" name="Freeform 119"/>
          <p:cNvSpPr>
            <a:spLocks/>
          </p:cNvSpPr>
          <p:nvPr/>
        </p:nvSpPr>
        <p:spPr bwMode="auto">
          <a:xfrm>
            <a:off x="3897313" y="3200400"/>
            <a:ext cx="317500" cy="465138"/>
          </a:xfrm>
          <a:custGeom>
            <a:avLst/>
            <a:gdLst>
              <a:gd name="T0" fmla="*/ 0 w 115"/>
              <a:gd name="T1" fmla="*/ 11059 h 168"/>
              <a:gd name="T2" fmla="*/ 0 w 115"/>
              <a:gd name="T3" fmla="*/ 232245 h 168"/>
              <a:gd name="T4" fmla="*/ 0 w 115"/>
              <a:gd name="T5" fmla="*/ 232245 h 168"/>
              <a:gd name="T6" fmla="*/ 317955 w 115"/>
              <a:gd name="T7" fmla="*/ 464490 h 168"/>
              <a:gd name="T8" fmla="*/ 0 w 115"/>
              <a:gd name="T9" fmla="*/ 0 h 168"/>
              <a:gd name="T10" fmla="*/ 0 w 115"/>
              <a:gd name="T11" fmla="*/ 11059 h 1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5" h="168">
                <a:moveTo>
                  <a:pt x="0" y="4"/>
                </a:moveTo>
                <a:lnTo>
                  <a:pt x="0" y="84"/>
                </a:lnTo>
                <a:lnTo>
                  <a:pt x="115" y="168"/>
                </a:lnTo>
                <a:lnTo>
                  <a:pt x="0" y="0"/>
                </a:lnTo>
                <a:lnTo>
                  <a:pt x="0" y="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39" name="Freeform 120"/>
          <p:cNvSpPr>
            <a:spLocks/>
          </p:cNvSpPr>
          <p:nvPr/>
        </p:nvSpPr>
        <p:spPr bwMode="auto">
          <a:xfrm>
            <a:off x="3897313" y="3200400"/>
            <a:ext cx="317500" cy="465138"/>
          </a:xfrm>
          <a:custGeom>
            <a:avLst/>
            <a:gdLst>
              <a:gd name="T0" fmla="*/ 0 w 115"/>
              <a:gd name="T1" fmla="*/ 11059 h 168"/>
              <a:gd name="T2" fmla="*/ 0 w 115"/>
              <a:gd name="T3" fmla="*/ 232245 h 168"/>
              <a:gd name="T4" fmla="*/ 0 w 115"/>
              <a:gd name="T5" fmla="*/ 232245 h 168"/>
              <a:gd name="T6" fmla="*/ 317955 w 115"/>
              <a:gd name="T7" fmla="*/ 464490 h 168"/>
              <a:gd name="T8" fmla="*/ 0 w 115"/>
              <a:gd name="T9" fmla="*/ 0 h 168"/>
              <a:gd name="T10" fmla="*/ 0 w 115"/>
              <a:gd name="T11" fmla="*/ 11059 h 1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5" h="168">
                <a:moveTo>
                  <a:pt x="0" y="4"/>
                </a:moveTo>
                <a:lnTo>
                  <a:pt x="0" y="84"/>
                </a:lnTo>
                <a:lnTo>
                  <a:pt x="115" y="168"/>
                </a:lnTo>
                <a:lnTo>
                  <a:pt x="0" y="0"/>
                </a:lnTo>
                <a:lnTo>
                  <a:pt x="0" y="4"/>
                </a:ln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0" name="Freeform 121"/>
          <p:cNvSpPr>
            <a:spLocks/>
          </p:cNvSpPr>
          <p:nvPr/>
        </p:nvSpPr>
        <p:spPr bwMode="auto">
          <a:xfrm>
            <a:off x="3897313" y="3032125"/>
            <a:ext cx="276225" cy="190500"/>
          </a:xfrm>
          <a:custGeom>
            <a:avLst/>
            <a:gdLst>
              <a:gd name="T0" fmla="*/ 276482 w 100"/>
              <a:gd name="T1" fmla="*/ 0 h 69"/>
              <a:gd name="T2" fmla="*/ 0 w 100"/>
              <a:gd name="T3" fmla="*/ 168654 h 69"/>
              <a:gd name="T4" fmla="*/ 254363 w 100"/>
              <a:gd name="T5" fmla="*/ 190772 h 69"/>
              <a:gd name="T6" fmla="*/ 276482 w 100"/>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 h="69">
                <a:moveTo>
                  <a:pt x="100" y="0"/>
                </a:moveTo>
                <a:lnTo>
                  <a:pt x="0" y="61"/>
                </a:lnTo>
                <a:lnTo>
                  <a:pt x="92" y="69"/>
                </a:lnTo>
                <a:lnTo>
                  <a:pt x="10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1" name="Freeform 122"/>
          <p:cNvSpPr>
            <a:spLocks/>
          </p:cNvSpPr>
          <p:nvPr/>
        </p:nvSpPr>
        <p:spPr bwMode="auto">
          <a:xfrm>
            <a:off x="3897313" y="3032125"/>
            <a:ext cx="276225" cy="190500"/>
          </a:xfrm>
          <a:custGeom>
            <a:avLst/>
            <a:gdLst>
              <a:gd name="T0" fmla="*/ 276482 w 100"/>
              <a:gd name="T1" fmla="*/ 0 h 69"/>
              <a:gd name="T2" fmla="*/ 0 w 100"/>
              <a:gd name="T3" fmla="*/ 168654 h 69"/>
              <a:gd name="T4" fmla="*/ 254363 w 100"/>
              <a:gd name="T5" fmla="*/ 190772 h 69"/>
              <a:gd name="T6" fmla="*/ 276482 w 100"/>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 h="69">
                <a:moveTo>
                  <a:pt x="100" y="0"/>
                </a:moveTo>
                <a:lnTo>
                  <a:pt x="0" y="61"/>
                </a:lnTo>
                <a:lnTo>
                  <a:pt x="92" y="69"/>
                </a:lnTo>
                <a:lnTo>
                  <a:pt x="100"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2" name="Freeform 123"/>
          <p:cNvSpPr>
            <a:spLocks/>
          </p:cNvSpPr>
          <p:nvPr/>
        </p:nvSpPr>
        <p:spPr bwMode="auto">
          <a:xfrm>
            <a:off x="3897313" y="3200400"/>
            <a:ext cx="317500" cy="465138"/>
          </a:xfrm>
          <a:custGeom>
            <a:avLst/>
            <a:gdLst>
              <a:gd name="T0" fmla="*/ 0 w 115"/>
              <a:gd name="T1" fmla="*/ 0 h 168"/>
              <a:gd name="T2" fmla="*/ 317955 w 115"/>
              <a:gd name="T3" fmla="*/ 464490 h 168"/>
              <a:gd name="T4" fmla="*/ 254364 w 115"/>
              <a:gd name="T5" fmla="*/ 22119 h 168"/>
              <a:gd name="T6" fmla="*/ 0 w 115"/>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168">
                <a:moveTo>
                  <a:pt x="0" y="0"/>
                </a:moveTo>
                <a:lnTo>
                  <a:pt x="115" y="168"/>
                </a:lnTo>
                <a:lnTo>
                  <a:pt x="92" y="8"/>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3" name="Freeform 124"/>
          <p:cNvSpPr>
            <a:spLocks/>
          </p:cNvSpPr>
          <p:nvPr/>
        </p:nvSpPr>
        <p:spPr bwMode="auto">
          <a:xfrm>
            <a:off x="3897313" y="3200400"/>
            <a:ext cx="317500" cy="465138"/>
          </a:xfrm>
          <a:custGeom>
            <a:avLst/>
            <a:gdLst>
              <a:gd name="T0" fmla="*/ 0 w 115"/>
              <a:gd name="T1" fmla="*/ 0 h 168"/>
              <a:gd name="T2" fmla="*/ 317955 w 115"/>
              <a:gd name="T3" fmla="*/ 464490 h 168"/>
              <a:gd name="T4" fmla="*/ 254364 w 115"/>
              <a:gd name="T5" fmla="*/ 22119 h 168"/>
              <a:gd name="T6" fmla="*/ 0 w 115"/>
              <a:gd name="T7" fmla="*/ 0 h 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168">
                <a:moveTo>
                  <a:pt x="0" y="0"/>
                </a:moveTo>
                <a:lnTo>
                  <a:pt x="115" y="168"/>
                </a:lnTo>
                <a:lnTo>
                  <a:pt x="92" y="8"/>
                </a:lnTo>
                <a:lnTo>
                  <a:pt x="0"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4" name="Freeform 125"/>
          <p:cNvSpPr>
            <a:spLocks/>
          </p:cNvSpPr>
          <p:nvPr/>
        </p:nvSpPr>
        <p:spPr bwMode="auto">
          <a:xfrm>
            <a:off x="4151313" y="3032125"/>
            <a:ext cx="233362" cy="485775"/>
          </a:xfrm>
          <a:custGeom>
            <a:avLst/>
            <a:gdLst>
              <a:gd name="T0" fmla="*/ 232245 w 84"/>
              <a:gd name="T1" fmla="*/ 486609 h 176"/>
              <a:gd name="T2" fmla="*/ 22119 w 84"/>
              <a:gd name="T3" fmla="*/ 0 h 176"/>
              <a:gd name="T4" fmla="*/ 0 w 84"/>
              <a:gd name="T5" fmla="*/ 190773 h 176"/>
              <a:gd name="T6" fmla="*/ 232245 w 84"/>
              <a:gd name="T7" fmla="*/ 486609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4" h="176">
                <a:moveTo>
                  <a:pt x="84" y="176"/>
                </a:moveTo>
                <a:lnTo>
                  <a:pt x="8" y="0"/>
                </a:lnTo>
                <a:lnTo>
                  <a:pt x="0" y="69"/>
                </a:lnTo>
                <a:lnTo>
                  <a:pt x="84" y="17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5" name="Freeform 126"/>
          <p:cNvSpPr>
            <a:spLocks/>
          </p:cNvSpPr>
          <p:nvPr/>
        </p:nvSpPr>
        <p:spPr bwMode="auto">
          <a:xfrm>
            <a:off x="4151313" y="3032125"/>
            <a:ext cx="233362" cy="485775"/>
          </a:xfrm>
          <a:custGeom>
            <a:avLst/>
            <a:gdLst>
              <a:gd name="T0" fmla="*/ 232245 w 84"/>
              <a:gd name="T1" fmla="*/ 486609 h 176"/>
              <a:gd name="T2" fmla="*/ 22119 w 84"/>
              <a:gd name="T3" fmla="*/ 0 h 176"/>
              <a:gd name="T4" fmla="*/ 0 w 84"/>
              <a:gd name="T5" fmla="*/ 190773 h 176"/>
              <a:gd name="T6" fmla="*/ 232245 w 84"/>
              <a:gd name="T7" fmla="*/ 486609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4" h="176">
                <a:moveTo>
                  <a:pt x="84" y="176"/>
                </a:moveTo>
                <a:lnTo>
                  <a:pt x="8" y="0"/>
                </a:lnTo>
                <a:lnTo>
                  <a:pt x="0" y="69"/>
                </a:lnTo>
                <a:lnTo>
                  <a:pt x="84" y="176"/>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6" name="Freeform 127"/>
          <p:cNvSpPr>
            <a:spLocks/>
          </p:cNvSpPr>
          <p:nvPr/>
        </p:nvSpPr>
        <p:spPr bwMode="auto">
          <a:xfrm>
            <a:off x="4151313" y="3222625"/>
            <a:ext cx="233362" cy="442913"/>
          </a:xfrm>
          <a:custGeom>
            <a:avLst/>
            <a:gdLst>
              <a:gd name="T0" fmla="*/ 0 w 22"/>
              <a:gd name="T1" fmla="*/ 0 h 42"/>
              <a:gd name="T2" fmla="*/ 63340 w 22"/>
              <a:gd name="T3" fmla="*/ 442371 h 42"/>
              <a:gd name="T4" fmla="*/ 63340 w 22"/>
              <a:gd name="T5" fmla="*/ 442371 h 42"/>
              <a:gd name="T6" fmla="*/ 221688 w 22"/>
              <a:gd name="T7" fmla="*/ 305447 h 42"/>
              <a:gd name="T8" fmla="*/ 232245 w 22"/>
              <a:gd name="T9" fmla="*/ 294914 h 42"/>
              <a:gd name="T10" fmla="*/ 0 w 22"/>
              <a:gd name="T11" fmla="*/ 0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2">
                <a:moveTo>
                  <a:pt x="0" y="0"/>
                </a:moveTo>
                <a:cubicBezTo>
                  <a:pt x="6" y="42"/>
                  <a:pt x="6" y="42"/>
                  <a:pt x="6" y="42"/>
                </a:cubicBezTo>
                <a:cubicBezTo>
                  <a:pt x="6" y="42"/>
                  <a:pt x="6" y="42"/>
                  <a:pt x="6" y="42"/>
                </a:cubicBezTo>
                <a:cubicBezTo>
                  <a:pt x="21" y="29"/>
                  <a:pt x="21" y="29"/>
                  <a:pt x="21" y="29"/>
                </a:cubicBezTo>
                <a:cubicBezTo>
                  <a:pt x="22" y="28"/>
                  <a:pt x="22" y="28"/>
                  <a:pt x="22" y="28"/>
                </a:cubicBezTo>
                <a:cubicBezTo>
                  <a:pt x="0" y="0"/>
                  <a:pt x="0" y="0"/>
                  <a:pt x="0"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7" name="Freeform 128"/>
          <p:cNvSpPr>
            <a:spLocks/>
          </p:cNvSpPr>
          <p:nvPr/>
        </p:nvSpPr>
        <p:spPr bwMode="auto">
          <a:xfrm>
            <a:off x="3897313" y="3432175"/>
            <a:ext cx="317500" cy="233363"/>
          </a:xfrm>
          <a:custGeom>
            <a:avLst/>
            <a:gdLst>
              <a:gd name="T0" fmla="*/ 317955 w 115"/>
              <a:gd name="T1" fmla="*/ 232245 h 84"/>
              <a:gd name="T2" fmla="*/ 0 w 115"/>
              <a:gd name="T3" fmla="*/ 0 h 84"/>
              <a:gd name="T4" fmla="*/ 22119 w 115"/>
              <a:gd name="T5" fmla="*/ 96769 h 84"/>
              <a:gd name="T6" fmla="*/ 317955 w 115"/>
              <a:gd name="T7" fmla="*/ 232245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84">
                <a:moveTo>
                  <a:pt x="115" y="84"/>
                </a:moveTo>
                <a:lnTo>
                  <a:pt x="0" y="0"/>
                </a:lnTo>
                <a:lnTo>
                  <a:pt x="8" y="35"/>
                </a:lnTo>
                <a:lnTo>
                  <a:pt x="115" y="8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8" name="Freeform 129"/>
          <p:cNvSpPr>
            <a:spLocks/>
          </p:cNvSpPr>
          <p:nvPr/>
        </p:nvSpPr>
        <p:spPr bwMode="auto">
          <a:xfrm>
            <a:off x="3897313" y="3432175"/>
            <a:ext cx="317500" cy="233363"/>
          </a:xfrm>
          <a:custGeom>
            <a:avLst/>
            <a:gdLst>
              <a:gd name="T0" fmla="*/ 317955 w 115"/>
              <a:gd name="T1" fmla="*/ 232245 h 84"/>
              <a:gd name="T2" fmla="*/ 0 w 115"/>
              <a:gd name="T3" fmla="*/ 0 h 84"/>
              <a:gd name="T4" fmla="*/ 22119 w 115"/>
              <a:gd name="T5" fmla="*/ 96769 h 84"/>
              <a:gd name="T6" fmla="*/ 317955 w 115"/>
              <a:gd name="T7" fmla="*/ 232245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84">
                <a:moveTo>
                  <a:pt x="115" y="84"/>
                </a:moveTo>
                <a:lnTo>
                  <a:pt x="0" y="0"/>
                </a:lnTo>
                <a:lnTo>
                  <a:pt x="8" y="35"/>
                </a:lnTo>
                <a:lnTo>
                  <a:pt x="115" y="84"/>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49" name="Freeform 130"/>
          <p:cNvSpPr>
            <a:spLocks/>
          </p:cNvSpPr>
          <p:nvPr/>
        </p:nvSpPr>
        <p:spPr bwMode="auto">
          <a:xfrm>
            <a:off x="3833813" y="3495675"/>
            <a:ext cx="107950" cy="158750"/>
          </a:xfrm>
          <a:custGeom>
            <a:avLst/>
            <a:gdLst>
              <a:gd name="T0" fmla="*/ 0 w 10"/>
              <a:gd name="T1" fmla="*/ 0 h 15"/>
              <a:gd name="T2" fmla="*/ 0 w 10"/>
              <a:gd name="T3" fmla="*/ 0 h 15"/>
              <a:gd name="T4" fmla="*/ 0 w 10"/>
              <a:gd name="T5" fmla="*/ 63038 h 15"/>
              <a:gd name="T6" fmla="*/ 10783 w 10"/>
              <a:gd name="T7" fmla="*/ 73544 h 15"/>
              <a:gd name="T8" fmla="*/ 107829 w 10"/>
              <a:gd name="T9" fmla="*/ 157594 h 15"/>
              <a:gd name="T10" fmla="*/ 86263 w 10"/>
              <a:gd name="T11" fmla="*/ 31519 h 15"/>
              <a:gd name="T12" fmla="*/ 0 w 10"/>
              <a:gd name="T13" fmla="*/ 0 h 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15">
                <a:moveTo>
                  <a:pt x="0" y="0"/>
                </a:moveTo>
                <a:cubicBezTo>
                  <a:pt x="0" y="0"/>
                  <a:pt x="0" y="0"/>
                  <a:pt x="0" y="0"/>
                </a:cubicBezTo>
                <a:cubicBezTo>
                  <a:pt x="0" y="6"/>
                  <a:pt x="0" y="6"/>
                  <a:pt x="0" y="6"/>
                </a:cubicBezTo>
                <a:cubicBezTo>
                  <a:pt x="0" y="6"/>
                  <a:pt x="1" y="6"/>
                  <a:pt x="1" y="7"/>
                </a:cubicBezTo>
                <a:cubicBezTo>
                  <a:pt x="10" y="15"/>
                  <a:pt x="10" y="15"/>
                  <a:pt x="10" y="15"/>
                </a:cubicBezTo>
                <a:cubicBezTo>
                  <a:pt x="8" y="3"/>
                  <a:pt x="8" y="3"/>
                  <a:pt x="8" y="3"/>
                </a:cubicBezTo>
                <a:cubicBezTo>
                  <a:pt x="0" y="0"/>
                  <a:pt x="0" y="0"/>
                  <a:pt x="0"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0" name="Freeform 131"/>
          <p:cNvSpPr>
            <a:spLocks/>
          </p:cNvSpPr>
          <p:nvPr/>
        </p:nvSpPr>
        <p:spPr bwMode="auto">
          <a:xfrm>
            <a:off x="3919538" y="3529013"/>
            <a:ext cx="295275" cy="136525"/>
          </a:xfrm>
          <a:custGeom>
            <a:avLst/>
            <a:gdLst>
              <a:gd name="T0" fmla="*/ 42262 w 28"/>
              <a:gd name="T1" fmla="*/ 135475 h 13"/>
              <a:gd name="T2" fmla="*/ 285271 w 28"/>
              <a:gd name="T3" fmla="*/ 135475 h 13"/>
              <a:gd name="T4" fmla="*/ 295837 w 28"/>
              <a:gd name="T5" fmla="*/ 135475 h 13"/>
              <a:gd name="T6" fmla="*/ 0 w 28"/>
              <a:gd name="T7" fmla="*/ 0 h 13"/>
              <a:gd name="T8" fmla="*/ 21131 w 28"/>
              <a:gd name="T9" fmla="*/ 125054 h 13"/>
              <a:gd name="T10" fmla="*/ 31697 w 28"/>
              <a:gd name="T11" fmla="*/ 135475 h 13"/>
              <a:gd name="T12" fmla="*/ 42262 w 28"/>
              <a:gd name="T13" fmla="*/ 135475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3">
                <a:moveTo>
                  <a:pt x="4" y="13"/>
                </a:moveTo>
                <a:cubicBezTo>
                  <a:pt x="27" y="13"/>
                  <a:pt x="27" y="13"/>
                  <a:pt x="27" y="13"/>
                </a:cubicBezTo>
                <a:cubicBezTo>
                  <a:pt x="28" y="13"/>
                  <a:pt x="28" y="13"/>
                  <a:pt x="28" y="13"/>
                </a:cubicBezTo>
                <a:cubicBezTo>
                  <a:pt x="0" y="0"/>
                  <a:pt x="0" y="0"/>
                  <a:pt x="0" y="0"/>
                </a:cubicBezTo>
                <a:cubicBezTo>
                  <a:pt x="2" y="12"/>
                  <a:pt x="2" y="12"/>
                  <a:pt x="2" y="12"/>
                </a:cubicBezTo>
                <a:cubicBezTo>
                  <a:pt x="3" y="13"/>
                  <a:pt x="3" y="13"/>
                  <a:pt x="3" y="13"/>
                </a:cubicBezTo>
                <a:cubicBezTo>
                  <a:pt x="4" y="13"/>
                  <a:pt x="4" y="13"/>
                  <a:pt x="4" y="13"/>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1" name="Freeform 132"/>
          <p:cNvSpPr>
            <a:spLocks/>
          </p:cNvSpPr>
          <p:nvPr/>
        </p:nvSpPr>
        <p:spPr bwMode="auto">
          <a:xfrm>
            <a:off x="3833813" y="3432175"/>
            <a:ext cx="85725" cy="96838"/>
          </a:xfrm>
          <a:custGeom>
            <a:avLst/>
            <a:gdLst>
              <a:gd name="T0" fmla="*/ 64283 w 8"/>
              <a:gd name="T1" fmla="*/ 0 h 9"/>
              <a:gd name="T2" fmla="*/ 64283 w 8"/>
              <a:gd name="T3" fmla="*/ 0 h 9"/>
              <a:gd name="T4" fmla="*/ 53569 w 8"/>
              <a:gd name="T5" fmla="*/ 10752 h 9"/>
              <a:gd name="T6" fmla="*/ 10714 w 8"/>
              <a:gd name="T7" fmla="*/ 53760 h 9"/>
              <a:gd name="T8" fmla="*/ 0 w 8"/>
              <a:gd name="T9" fmla="*/ 64512 h 9"/>
              <a:gd name="T10" fmla="*/ 85710 w 8"/>
              <a:gd name="T11" fmla="*/ 96768 h 9"/>
              <a:gd name="T12" fmla="*/ 64283 w 8"/>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 h="9">
                <a:moveTo>
                  <a:pt x="6" y="0"/>
                </a:moveTo>
                <a:cubicBezTo>
                  <a:pt x="6" y="0"/>
                  <a:pt x="6" y="0"/>
                  <a:pt x="6" y="0"/>
                </a:cubicBezTo>
                <a:cubicBezTo>
                  <a:pt x="6" y="0"/>
                  <a:pt x="6" y="1"/>
                  <a:pt x="5" y="1"/>
                </a:cubicBezTo>
                <a:cubicBezTo>
                  <a:pt x="1" y="5"/>
                  <a:pt x="1" y="5"/>
                  <a:pt x="1" y="5"/>
                </a:cubicBezTo>
                <a:cubicBezTo>
                  <a:pt x="0" y="6"/>
                  <a:pt x="0" y="6"/>
                  <a:pt x="0" y="6"/>
                </a:cubicBezTo>
                <a:cubicBezTo>
                  <a:pt x="8" y="9"/>
                  <a:pt x="8" y="9"/>
                  <a:pt x="8" y="9"/>
                </a:cubicBezTo>
                <a:cubicBezTo>
                  <a:pt x="6" y="0"/>
                  <a:pt x="6" y="0"/>
                  <a:pt x="6"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2" name="Freeform 133"/>
          <p:cNvSpPr>
            <a:spLocks/>
          </p:cNvSpPr>
          <p:nvPr/>
        </p:nvSpPr>
        <p:spPr bwMode="auto">
          <a:xfrm>
            <a:off x="6234113" y="781050"/>
            <a:ext cx="82550" cy="157163"/>
          </a:xfrm>
          <a:custGeom>
            <a:avLst/>
            <a:gdLst>
              <a:gd name="T0" fmla="*/ 51841 w 8"/>
              <a:gd name="T1" fmla="*/ 157594 h 15"/>
              <a:gd name="T2" fmla="*/ 51841 w 8"/>
              <a:gd name="T3" fmla="*/ 147088 h 15"/>
              <a:gd name="T4" fmla="*/ 82945 w 8"/>
              <a:gd name="T5" fmla="*/ 73544 h 15"/>
              <a:gd name="T6" fmla="*/ 82945 w 8"/>
              <a:gd name="T7" fmla="*/ 52531 h 15"/>
              <a:gd name="T8" fmla="*/ 10368 w 8"/>
              <a:gd name="T9" fmla="*/ 0 h 15"/>
              <a:gd name="T10" fmla="*/ 0 w 8"/>
              <a:gd name="T11" fmla="*/ 0 h 15"/>
              <a:gd name="T12" fmla="*/ 41473 w 8"/>
              <a:gd name="T13" fmla="*/ 157594 h 15"/>
              <a:gd name="T14" fmla="*/ 51841 w 8"/>
              <a:gd name="T15" fmla="*/ 157594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 h="15">
                <a:moveTo>
                  <a:pt x="5" y="15"/>
                </a:moveTo>
                <a:cubicBezTo>
                  <a:pt x="5" y="14"/>
                  <a:pt x="5" y="14"/>
                  <a:pt x="5" y="14"/>
                </a:cubicBezTo>
                <a:cubicBezTo>
                  <a:pt x="8" y="7"/>
                  <a:pt x="8" y="7"/>
                  <a:pt x="8" y="7"/>
                </a:cubicBezTo>
                <a:cubicBezTo>
                  <a:pt x="8" y="7"/>
                  <a:pt x="8" y="6"/>
                  <a:pt x="8" y="5"/>
                </a:cubicBezTo>
                <a:cubicBezTo>
                  <a:pt x="1" y="0"/>
                  <a:pt x="1" y="0"/>
                  <a:pt x="1" y="0"/>
                </a:cubicBezTo>
                <a:cubicBezTo>
                  <a:pt x="1" y="0"/>
                  <a:pt x="0" y="0"/>
                  <a:pt x="0" y="0"/>
                </a:cubicBezTo>
                <a:cubicBezTo>
                  <a:pt x="4" y="15"/>
                  <a:pt x="4" y="15"/>
                  <a:pt x="4" y="15"/>
                </a:cubicBezTo>
                <a:cubicBezTo>
                  <a:pt x="5" y="15"/>
                  <a:pt x="5" y="15"/>
                  <a:pt x="5" y="15"/>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3" name="Freeform 134"/>
          <p:cNvSpPr>
            <a:spLocks/>
          </p:cNvSpPr>
          <p:nvPr/>
        </p:nvSpPr>
        <p:spPr bwMode="auto">
          <a:xfrm>
            <a:off x="5672138" y="673100"/>
            <a:ext cx="149225" cy="242888"/>
          </a:xfrm>
          <a:custGeom>
            <a:avLst/>
            <a:gdLst>
              <a:gd name="T0" fmla="*/ 149300 w 14"/>
              <a:gd name="T1" fmla="*/ 10578 h 23"/>
              <a:gd name="T2" fmla="*/ 138636 w 14"/>
              <a:gd name="T3" fmla="*/ 0 h 23"/>
              <a:gd name="T4" fmla="*/ 117307 w 14"/>
              <a:gd name="T5" fmla="*/ 10578 h 23"/>
              <a:gd name="T6" fmla="*/ 95979 w 14"/>
              <a:gd name="T7" fmla="*/ 31735 h 23"/>
              <a:gd name="T8" fmla="*/ 95979 w 14"/>
              <a:gd name="T9" fmla="*/ 52892 h 23"/>
              <a:gd name="T10" fmla="*/ 138636 w 14"/>
              <a:gd name="T11" fmla="*/ 84627 h 23"/>
              <a:gd name="T12" fmla="*/ 149300 w 14"/>
              <a:gd name="T13" fmla="*/ 95206 h 23"/>
              <a:gd name="T14" fmla="*/ 149300 w 14"/>
              <a:gd name="T15" fmla="*/ 126941 h 23"/>
              <a:gd name="T16" fmla="*/ 138636 w 14"/>
              <a:gd name="T17" fmla="*/ 148098 h 23"/>
              <a:gd name="T18" fmla="*/ 0 w 14"/>
              <a:gd name="T19" fmla="*/ 148098 h 23"/>
              <a:gd name="T20" fmla="*/ 0 w 14"/>
              <a:gd name="T21" fmla="*/ 148098 h 23"/>
              <a:gd name="T22" fmla="*/ 149300 w 14"/>
              <a:gd name="T23" fmla="*/ 243304 h 23"/>
              <a:gd name="T24" fmla="*/ 149300 w 14"/>
              <a:gd name="T25" fmla="*/ 10578 h 2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3">
                <a:moveTo>
                  <a:pt x="14" y="1"/>
                </a:moveTo>
                <a:cubicBezTo>
                  <a:pt x="13" y="0"/>
                  <a:pt x="13" y="0"/>
                  <a:pt x="13" y="0"/>
                </a:cubicBezTo>
                <a:cubicBezTo>
                  <a:pt x="12" y="0"/>
                  <a:pt x="11" y="0"/>
                  <a:pt x="11" y="1"/>
                </a:cubicBezTo>
                <a:cubicBezTo>
                  <a:pt x="9" y="3"/>
                  <a:pt x="9" y="3"/>
                  <a:pt x="9" y="3"/>
                </a:cubicBezTo>
                <a:cubicBezTo>
                  <a:pt x="9" y="3"/>
                  <a:pt x="9" y="4"/>
                  <a:pt x="9" y="5"/>
                </a:cubicBezTo>
                <a:cubicBezTo>
                  <a:pt x="13" y="8"/>
                  <a:pt x="13" y="8"/>
                  <a:pt x="13" y="8"/>
                </a:cubicBezTo>
                <a:cubicBezTo>
                  <a:pt x="14" y="8"/>
                  <a:pt x="14" y="9"/>
                  <a:pt x="14" y="9"/>
                </a:cubicBezTo>
                <a:cubicBezTo>
                  <a:pt x="14" y="12"/>
                  <a:pt x="14" y="12"/>
                  <a:pt x="14" y="12"/>
                </a:cubicBezTo>
                <a:cubicBezTo>
                  <a:pt x="14" y="13"/>
                  <a:pt x="13" y="14"/>
                  <a:pt x="13" y="14"/>
                </a:cubicBezTo>
                <a:cubicBezTo>
                  <a:pt x="0" y="14"/>
                  <a:pt x="0" y="14"/>
                  <a:pt x="0" y="14"/>
                </a:cubicBezTo>
                <a:cubicBezTo>
                  <a:pt x="0" y="14"/>
                  <a:pt x="0" y="14"/>
                  <a:pt x="0" y="14"/>
                </a:cubicBezTo>
                <a:cubicBezTo>
                  <a:pt x="14" y="23"/>
                  <a:pt x="14" y="23"/>
                  <a:pt x="14" y="23"/>
                </a:cubicBezTo>
                <a:cubicBezTo>
                  <a:pt x="14" y="1"/>
                  <a:pt x="14" y="1"/>
                  <a:pt x="14" y="1"/>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4" name="Freeform 135"/>
          <p:cNvSpPr>
            <a:spLocks/>
          </p:cNvSpPr>
          <p:nvPr/>
        </p:nvSpPr>
        <p:spPr bwMode="auto">
          <a:xfrm>
            <a:off x="6140450" y="781050"/>
            <a:ext cx="134938" cy="187325"/>
          </a:xfrm>
          <a:custGeom>
            <a:avLst/>
            <a:gdLst>
              <a:gd name="T0" fmla="*/ 94004 w 49"/>
              <a:gd name="T1" fmla="*/ 188008 h 68"/>
              <a:gd name="T2" fmla="*/ 135477 w 49"/>
              <a:gd name="T3" fmla="*/ 157595 h 68"/>
              <a:gd name="T4" fmla="*/ 94004 w 49"/>
              <a:gd name="T5" fmla="*/ 0 h 68"/>
              <a:gd name="T6" fmla="*/ 94004 w 49"/>
              <a:gd name="T7" fmla="*/ 0 h 68"/>
              <a:gd name="T8" fmla="*/ 8295 w 49"/>
              <a:gd name="T9" fmla="*/ 8294 h 68"/>
              <a:gd name="T10" fmla="*/ 0 w 49"/>
              <a:gd name="T11" fmla="*/ 8294 h 68"/>
              <a:gd name="T12" fmla="*/ 82945 w 49"/>
              <a:gd name="T13" fmla="*/ 188008 h 68"/>
              <a:gd name="T14" fmla="*/ 94004 w 49"/>
              <a:gd name="T15" fmla="*/ 188008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68">
                <a:moveTo>
                  <a:pt x="34" y="68"/>
                </a:moveTo>
                <a:lnTo>
                  <a:pt x="49" y="57"/>
                </a:lnTo>
                <a:lnTo>
                  <a:pt x="34" y="0"/>
                </a:lnTo>
                <a:lnTo>
                  <a:pt x="3" y="3"/>
                </a:lnTo>
                <a:lnTo>
                  <a:pt x="0" y="3"/>
                </a:lnTo>
                <a:lnTo>
                  <a:pt x="30" y="68"/>
                </a:lnTo>
                <a:lnTo>
                  <a:pt x="34" y="6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5" name="Freeform 136"/>
          <p:cNvSpPr>
            <a:spLocks/>
          </p:cNvSpPr>
          <p:nvPr/>
        </p:nvSpPr>
        <p:spPr bwMode="auto">
          <a:xfrm>
            <a:off x="6140450" y="781050"/>
            <a:ext cx="134938" cy="187325"/>
          </a:xfrm>
          <a:custGeom>
            <a:avLst/>
            <a:gdLst>
              <a:gd name="T0" fmla="*/ 94004 w 49"/>
              <a:gd name="T1" fmla="*/ 188008 h 68"/>
              <a:gd name="T2" fmla="*/ 135477 w 49"/>
              <a:gd name="T3" fmla="*/ 157595 h 68"/>
              <a:gd name="T4" fmla="*/ 94004 w 49"/>
              <a:gd name="T5" fmla="*/ 0 h 68"/>
              <a:gd name="T6" fmla="*/ 94004 w 49"/>
              <a:gd name="T7" fmla="*/ 0 h 68"/>
              <a:gd name="T8" fmla="*/ 8295 w 49"/>
              <a:gd name="T9" fmla="*/ 8294 h 68"/>
              <a:gd name="T10" fmla="*/ 0 w 49"/>
              <a:gd name="T11" fmla="*/ 8294 h 68"/>
              <a:gd name="T12" fmla="*/ 82945 w 49"/>
              <a:gd name="T13" fmla="*/ 188008 h 68"/>
              <a:gd name="T14" fmla="*/ 94004 w 49"/>
              <a:gd name="T15" fmla="*/ 188008 h 6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68">
                <a:moveTo>
                  <a:pt x="34" y="68"/>
                </a:moveTo>
                <a:lnTo>
                  <a:pt x="49" y="57"/>
                </a:lnTo>
                <a:lnTo>
                  <a:pt x="34" y="0"/>
                </a:lnTo>
                <a:lnTo>
                  <a:pt x="3" y="3"/>
                </a:lnTo>
                <a:lnTo>
                  <a:pt x="0" y="3"/>
                </a:lnTo>
                <a:lnTo>
                  <a:pt x="30" y="68"/>
                </a:lnTo>
                <a:lnTo>
                  <a:pt x="34" y="68"/>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6" name="Freeform 137"/>
          <p:cNvSpPr>
            <a:spLocks/>
          </p:cNvSpPr>
          <p:nvPr/>
        </p:nvSpPr>
        <p:spPr bwMode="auto">
          <a:xfrm>
            <a:off x="5821363" y="684213"/>
            <a:ext cx="138112" cy="231775"/>
          </a:xfrm>
          <a:custGeom>
            <a:avLst/>
            <a:gdLst>
              <a:gd name="T0" fmla="*/ 0 w 50"/>
              <a:gd name="T1" fmla="*/ 0 h 84"/>
              <a:gd name="T2" fmla="*/ 0 w 50"/>
              <a:gd name="T3" fmla="*/ 232245 h 84"/>
              <a:gd name="T4" fmla="*/ 138241 w 50"/>
              <a:gd name="T5" fmla="*/ 179713 h 84"/>
              <a:gd name="T6" fmla="*/ 0 w 50"/>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0" h="84">
                <a:moveTo>
                  <a:pt x="0" y="0"/>
                </a:moveTo>
                <a:lnTo>
                  <a:pt x="0" y="84"/>
                </a:lnTo>
                <a:lnTo>
                  <a:pt x="50" y="65"/>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7" name="Freeform 138"/>
          <p:cNvSpPr>
            <a:spLocks/>
          </p:cNvSpPr>
          <p:nvPr/>
        </p:nvSpPr>
        <p:spPr bwMode="auto">
          <a:xfrm>
            <a:off x="5821363" y="684213"/>
            <a:ext cx="138112" cy="231775"/>
          </a:xfrm>
          <a:custGeom>
            <a:avLst/>
            <a:gdLst>
              <a:gd name="T0" fmla="*/ 0 w 50"/>
              <a:gd name="T1" fmla="*/ 0 h 84"/>
              <a:gd name="T2" fmla="*/ 0 w 50"/>
              <a:gd name="T3" fmla="*/ 232245 h 84"/>
              <a:gd name="T4" fmla="*/ 138241 w 50"/>
              <a:gd name="T5" fmla="*/ 179713 h 84"/>
              <a:gd name="T6" fmla="*/ 0 w 50"/>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0" h="84">
                <a:moveTo>
                  <a:pt x="0" y="0"/>
                </a:moveTo>
                <a:lnTo>
                  <a:pt x="0" y="84"/>
                </a:lnTo>
                <a:lnTo>
                  <a:pt x="50" y="65"/>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8" name="Freeform 139"/>
          <p:cNvSpPr>
            <a:spLocks/>
          </p:cNvSpPr>
          <p:nvPr/>
        </p:nvSpPr>
        <p:spPr bwMode="auto">
          <a:xfrm>
            <a:off x="5821363" y="863600"/>
            <a:ext cx="360362" cy="285750"/>
          </a:xfrm>
          <a:custGeom>
            <a:avLst/>
            <a:gdLst>
              <a:gd name="T0" fmla="*/ 0 w 130"/>
              <a:gd name="T1" fmla="*/ 52531 h 103"/>
              <a:gd name="T2" fmla="*/ 359427 w 130"/>
              <a:gd name="T3" fmla="*/ 284776 h 103"/>
              <a:gd name="T4" fmla="*/ 138241 w 130"/>
              <a:gd name="T5" fmla="*/ 0 h 103"/>
              <a:gd name="T6" fmla="*/ 0 w 130"/>
              <a:gd name="T7" fmla="*/ 52531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0" h="103">
                <a:moveTo>
                  <a:pt x="0" y="19"/>
                </a:moveTo>
                <a:lnTo>
                  <a:pt x="130" y="103"/>
                </a:lnTo>
                <a:lnTo>
                  <a:pt x="50" y="0"/>
                </a:lnTo>
                <a:lnTo>
                  <a:pt x="0" y="19"/>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59" name="Freeform 140"/>
          <p:cNvSpPr>
            <a:spLocks/>
          </p:cNvSpPr>
          <p:nvPr/>
        </p:nvSpPr>
        <p:spPr bwMode="auto">
          <a:xfrm>
            <a:off x="5821363" y="863600"/>
            <a:ext cx="360362" cy="285750"/>
          </a:xfrm>
          <a:custGeom>
            <a:avLst/>
            <a:gdLst>
              <a:gd name="T0" fmla="*/ 0 w 130"/>
              <a:gd name="T1" fmla="*/ 52531 h 103"/>
              <a:gd name="T2" fmla="*/ 359427 w 130"/>
              <a:gd name="T3" fmla="*/ 284776 h 103"/>
              <a:gd name="T4" fmla="*/ 138241 w 130"/>
              <a:gd name="T5" fmla="*/ 0 h 103"/>
              <a:gd name="T6" fmla="*/ 0 w 130"/>
              <a:gd name="T7" fmla="*/ 52531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0" h="103">
                <a:moveTo>
                  <a:pt x="0" y="19"/>
                </a:moveTo>
                <a:lnTo>
                  <a:pt x="130" y="103"/>
                </a:lnTo>
                <a:lnTo>
                  <a:pt x="50" y="0"/>
                </a:lnTo>
                <a:lnTo>
                  <a:pt x="0" y="19"/>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0" name="Freeform 141"/>
          <p:cNvSpPr>
            <a:spLocks/>
          </p:cNvSpPr>
          <p:nvPr/>
        </p:nvSpPr>
        <p:spPr bwMode="auto">
          <a:xfrm>
            <a:off x="5821363" y="684213"/>
            <a:ext cx="319087" cy="179387"/>
          </a:xfrm>
          <a:custGeom>
            <a:avLst/>
            <a:gdLst>
              <a:gd name="T0" fmla="*/ 317955 w 115"/>
              <a:gd name="T1" fmla="*/ 105063 h 65"/>
              <a:gd name="T2" fmla="*/ 0 w 115"/>
              <a:gd name="T3" fmla="*/ 0 h 65"/>
              <a:gd name="T4" fmla="*/ 138241 w 115"/>
              <a:gd name="T5" fmla="*/ 179713 h 65"/>
              <a:gd name="T6" fmla="*/ 317955 w 115"/>
              <a:gd name="T7" fmla="*/ 105063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65">
                <a:moveTo>
                  <a:pt x="115" y="38"/>
                </a:moveTo>
                <a:lnTo>
                  <a:pt x="0" y="0"/>
                </a:lnTo>
                <a:lnTo>
                  <a:pt x="50" y="65"/>
                </a:lnTo>
                <a:lnTo>
                  <a:pt x="115" y="3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1" name="Freeform 142"/>
          <p:cNvSpPr>
            <a:spLocks/>
          </p:cNvSpPr>
          <p:nvPr/>
        </p:nvSpPr>
        <p:spPr bwMode="auto">
          <a:xfrm>
            <a:off x="5821363" y="684213"/>
            <a:ext cx="319087" cy="179387"/>
          </a:xfrm>
          <a:custGeom>
            <a:avLst/>
            <a:gdLst>
              <a:gd name="T0" fmla="*/ 317955 w 115"/>
              <a:gd name="T1" fmla="*/ 105063 h 65"/>
              <a:gd name="T2" fmla="*/ 0 w 115"/>
              <a:gd name="T3" fmla="*/ 0 h 65"/>
              <a:gd name="T4" fmla="*/ 138241 w 115"/>
              <a:gd name="T5" fmla="*/ 179713 h 65"/>
              <a:gd name="T6" fmla="*/ 317955 w 115"/>
              <a:gd name="T7" fmla="*/ 105063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65">
                <a:moveTo>
                  <a:pt x="115" y="38"/>
                </a:moveTo>
                <a:lnTo>
                  <a:pt x="0" y="0"/>
                </a:lnTo>
                <a:lnTo>
                  <a:pt x="50" y="65"/>
                </a:lnTo>
                <a:lnTo>
                  <a:pt x="115" y="38"/>
                </a:ln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2" name="Freeform 143"/>
          <p:cNvSpPr>
            <a:spLocks/>
          </p:cNvSpPr>
          <p:nvPr/>
        </p:nvSpPr>
        <p:spPr bwMode="auto">
          <a:xfrm>
            <a:off x="5959475" y="788988"/>
            <a:ext cx="222250" cy="360362"/>
          </a:xfrm>
          <a:custGeom>
            <a:avLst/>
            <a:gdLst>
              <a:gd name="T0" fmla="*/ 179714 w 80"/>
              <a:gd name="T1" fmla="*/ 0 h 130"/>
              <a:gd name="T2" fmla="*/ 0 w 80"/>
              <a:gd name="T3" fmla="*/ 74650 h 130"/>
              <a:gd name="T4" fmla="*/ 221186 w 80"/>
              <a:gd name="T5" fmla="*/ 359427 h 130"/>
              <a:gd name="T6" fmla="*/ 221186 w 80"/>
              <a:gd name="T7" fmla="*/ 359427 h 130"/>
              <a:gd name="T8" fmla="*/ 179714 w 80"/>
              <a:gd name="T9" fmla="*/ 0 h 130"/>
              <a:gd name="T10" fmla="*/ 179714 w 80"/>
              <a:gd name="T11" fmla="*/ 0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 h="130">
                <a:moveTo>
                  <a:pt x="65" y="0"/>
                </a:moveTo>
                <a:lnTo>
                  <a:pt x="0" y="27"/>
                </a:lnTo>
                <a:lnTo>
                  <a:pt x="80" y="130"/>
                </a:lnTo>
                <a:lnTo>
                  <a:pt x="65"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3" name="Freeform 144"/>
          <p:cNvSpPr>
            <a:spLocks/>
          </p:cNvSpPr>
          <p:nvPr/>
        </p:nvSpPr>
        <p:spPr bwMode="auto">
          <a:xfrm>
            <a:off x="5959475" y="788988"/>
            <a:ext cx="222250" cy="360362"/>
          </a:xfrm>
          <a:custGeom>
            <a:avLst/>
            <a:gdLst>
              <a:gd name="T0" fmla="*/ 179714 w 80"/>
              <a:gd name="T1" fmla="*/ 0 h 130"/>
              <a:gd name="T2" fmla="*/ 0 w 80"/>
              <a:gd name="T3" fmla="*/ 74650 h 130"/>
              <a:gd name="T4" fmla="*/ 221186 w 80"/>
              <a:gd name="T5" fmla="*/ 359427 h 130"/>
              <a:gd name="T6" fmla="*/ 221186 w 80"/>
              <a:gd name="T7" fmla="*/ 359427 h 130"/>
              <a:gd name="T8" fmla="*/ 179714 w 80"/>
              <a:gd name="T9" fmla="*/ 0 h 130"/>
              <a:gd name="T10" fmla="*/ 179714 w 80"/>
              <a:gd name="T11" fmla="*/ 0 h 1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0" h="130">
                <a:moveTo>
                  <a:pt x="65" y="0"/>
                </a:moveTo>
                <a:lnTo>
                  <a:pt x="0" y="27"/>
                </a:lnTo>
                <a:lnTo>
                  <a:pt x="80" y="130"/>
                </a:lnTo>
                <a:lnTo>
                  <a:pt x="65"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4" name="Freeform 145"/>
          <p:cNvSpPr>
            <a:spLocks/>
          </p:cNvSpPr>
          <p:nvPr/>
        </p:nvSpPr>
        <p:spPr bwMode="auto">
          <a:xfrm>
            <a:off x="6140450" y="788988"/>
            <a:ext cx="82550" cy="360362"/>
          </a:xfrm>
          <a:custGeom>
            <a:avLst/>
            <a:gdLst>
              <a:gd name="T0" fmla="*/ 82945 w 30"/>
              <a:gd name="T1" fmla="*/ 190773 h 130"/>
              <a:gd name="T2" fmla="*/ 82945 w 30"/>
              <a:gd name="T3" fmla="*/ 179714 h 130"/>
              <a:gd name="T4" fmla="*/ 0 w 30"/>
              <a:gd name="T5" fmla="*/ 0 h 130"/>
              <a:gd name="T6" fmla="*/ 0 w 30"/>
              <a:gd name="T7" fmla="*/ 0 h 130"/>
              <a:gd name="T8" fmla="*/ 41473 w 30"/>
              <a:gd name="T9" fmla="*/ 359427 h 130"/>
              <a:gd name="T10" fmla="*/ 41473 w 30"/>
              <a:gd name="T11" fmla="*/ 351133 h 130"/>
              <a:gd name="T12" fmla="*/ 82945 w 30"/>
              <a:gd name="T13" fmla="*/ 190773 h 1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130">
                <a:moveTo>
                  <a:pt x="30" y="69"/>
                </a:moveTo>
                <a:lnTo>
                  <a:pt x="30" y="65"/>
                </a:lnTo>
                <a:lnTo>
                  <a:pt x="0" y="0"/>
                </a:lnTo>
                <a:lnTo>
                  <a:pt x="15" y="130"/>
                </a:lnTo>
                <a:lnTo>
                  <a:pt x="15" y="127"/>
                </a:lnTo>
                <a:lnTo>
                  <a:pt x="30" y="69"/>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5" name="Freeform 146"/>
          <p:cNvSpPr>
            <a:spLocks/>
          </p:cNvSpPr>
          <p:nvPr/>
        </p:nvSpPr>
        <p:spPr bwMode="auto">
          <a:xfrm>
            <a:off x="6140450" y="788988"/>
            <a:ext cx="82550" cy="360362"/>
          </a:xfrm>
          <a:custGeom>
            <a:avLst/>
            <a:gdLst>
              <a:gd name="T0" fmla="*/ 82945 w 30"/>
              <a:gd name="T1" fmla="*/ 190773 h 130"/>
              <a:gd name="T2" fmla="*/ 82945 w 30"/>
              <a:gd name="T3" fmla="*/ 179714 h 130"/>
              <a:gd name="T4" fmla="*/ 0 w 30"/>
              <a:gd name="T5" fmla="*/ 0 h 130"/>
              <a:gd name="T6" fmla="*/ 0 w 30"/>
              <a:gd name="T7" fmla="*/ 0 h 130"/>
              <a:gd name="T8" fmla="*/ 41473 w 30"/>
              <a:gd name="T9" fmla="*/ 359427 h 130"/>
              <a:gd name="T10" fmla="*/ 41473 w 30"/>
              <a:gd name="T11" fmla="*/ 351133 h 130"/>
              <a:gd name="T12" fmla="*/ 82945 w 30"/>
              <a:gd name="T13" fmla="*/ 190773 h 1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130">
                <a:moveTo>
                  <a:pt x="30" y="69"/>
                </a:moveTo>
                <a:lnTo>
                  <a:pt x="30" y="65"/>
                </a:lnTo>
                <a:lnTo>
                  <a:pt x="0" y="0"/>
                </a:lnTo>
                <a:lnTo>
                  <a:pt x="15" y="130"/>
                </a:lnTo>
                <a:lnTo>
                  <a:pt x="15" y="127"/>
                </a:lnTo>
                <a:lnTo>
                  <a:pt x="30" y="69"/>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6" name="Freeform 147"/>
          <p:cNvSpPr>
            <a:spLocks/>
          </p:cNvSpPr>
          <p:nvPr/>
        </p:nvSpPr>
        <p:spPr bwMode="auto">
          <a:xfrm>
            <a:off x="5735638" y="1023938"/>
            <a:ext cx="446087" cy="327025"/>
          </a:xfrm>
          <a:custGeom>
            <a:avLst/>
            <a:gdLst>
              <a:gd name="T0" fmla="*/ 11059 w 161"/>
              <a:gd name="T1" fmla="*/ 0 h 118"/>
              <a:gd name="T2" fmla="*/ 0 w 161"/>
              <a:gd name="T3" fmla="*/ 326249 h 118"/>
              <a:gd name="T4" fmla="*/ 445137 w 161"/>
              <a:gd name="T5" fmla="*/ 124417 h 118"/>
              <a:gd name="T6" fmla="*/ 11059 w 161"/>
              <a:gd name="T7" fmla="*/ 0 h 1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118">
                <a:moveTo>
                  <a:pt x="4" y="0"/>
                </a:moveTo>
                <a:lnTo>
                  <a:pt x="0" y="118"/>
                </a:lnTo>
                <a:lnTo>
                  <a:pt x="161" y="45"/>
                </a:lnTo>
                <a:lnTo>
                  <a:pt x="4"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7" name="Freeform 148"/>
          <p:cNvSpPr>
            <a:spLocks/>
          </p:cNvSpPr>
          <p:nvPr/>
        </p:nvSpPr>
        <p:spPr bwMode="auto">
          <a:xfrm>
            <a:off x="5735638" y="1023938"/>
            <a:ext cx="446087" cy="327025"/>
          </a:xfrm>
          <a:custGeom>
            <a:avLst/>
            <a:gdLst>
              <a:gd name="T0" fmla="*/ 11059 w 161"/>
              <a:gd name="T1" fmla="*/ 0 h 118"/>
              <a:gd name="T2" fmla="*/ 0 w 161"/>
              <a:gd name="T3" fmla="*/ 326249 h 118"/>
              <a:gd name="T4" fmla="*/ 445137 w 161"/>
              <a:gd name="T5" fmla="*/ 124417 h 118"/>
              <a:gd name="T6" fmla="*/ 11059 w 161"/>
              <a:gd name="T7" fmla="*/ 0 h 1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118">
                <a:moveTo>
                  <a:pt x="4" y="0"/>
                </a:moveTo>
                <a:lnTo>
                  <a:pt x="0" y="118"/>
                </a:lnTo>
                <a:lnTo>
                  <a:pt x="161" y="45"/>
                </a:lnTo>
                <a:lnTo>
                  <a:pt x="4" y="0"/>
                </a:ln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8" name="Freeform 149"/>
          <p:cNvSpPr>
            <a:spLocks/>
          </p:cNvSpPr>
          <p:nvPr/>
        </p:nvSpPr>
        <p:spPr bwMode="auto">
          <a:xfrm>
            <a:off x="5672138" y="822325"/>
            <a:ext cx="509587" cy="327025"/>
          </a:xfrm>
          <a:custGeom>
            <a:avLst/>
            <a:gdLst>
              <a:gd name="T0" fmla="*/ 508727 w 184"/>
              <a:gd name="T1" fmla="*/ 326249 h 118"/>
              <a:gd name="T2" fmla="*/ 149300 w 184"/>
              <a:gd name="T3" fmla="*/ 94004 h 118"/>
              <a:gd name="T4" fmla="*/ 0 w 184"/>
              <a:gd name="T5" fmla="*/ 0 h 118"/>
              <a:gd name="T6" fmla="*/ 74650 w 184"/>
              <a:gd name="T7" fmla="*/ 201832 h 118"/>
              <a:gd name="T8" fmla="*/ 508727 w 184"/>
              <a:gd name="T9" fmla="*/ 326249 h 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 h="118">
                <a:moveTo>
                  <a:pt x="184" y="118"/>
                </a:moveTo>
                <a:lnTo>
                  <a:pt x="54" y="34"/>
                </a:lnTo>
                <a:lnTo>
                  <a:pt x="0" y="0"/>
                </a:lnTo>
                <a:lnTo>
                  <a:pt x="27" y="73"/>
                </a:lnTo>
                <a:lnTo>
                  <a:pt x="184" y="11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69" name="Freeform 150"/>
          <p:cNvSpPr>
            <a:spLocks/>
          </p:cNvSpPr>
          <p:nvPr/>
        </p:nvSpPr>
        <p:spPr bwMode="auto">
          <a:xfrm>
            <a:off x="5672138" y="822325"/>
            <a:ext cx="509587" cy="327025"/>
          </a:xfrm>
          <a:custGeom>
            <a:avLst/>
            <a:gdLst>
              <a:gd name="T0" fmla="*/ 508727 w 184"/>
              <a:gd name="T1" fmla="*/ 326249 h 118"/>
              <a:gd name="T2" fmla="*/ 149300 w 184"/>
              <a:gd name="T3" fmla="*/ 94004 h 118"/>
              <a:gd name="T4" fmla="*/ 0 w 184"/>
              <a:gd name="T5" fmla="*/ 0 h 118"/>
              <a:gd name="T6" fmla="*/ 74650 w 184"/>
              <a:gd name="T7" fmla="*/ 201832 h 118"/>
              <a:gd name="T8" fmla="*/ 508727 w 184"/>
              <a:gd name="T9" fmla="*/ 326249 h 1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 h="118">
                <a:moveTo>
                  <a:pt x="184" y="118"/>
                </a:moveTo>
                <a:lnTo>
                  <a:pt x="54" y="34"/>
                </a:lnTo>
                <a:lnTo>
                  <a:pt x="0" y="0"/>
                </a:lnTo>
                <a:lnTo>
                  <a:pt x="27" y="73"/>
                </a:lnTo>
                <a:lnTo>
                  <a:pt x="184" y="118"/>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0" name="Freeform 151"/>
          <p:cNvSpPr>
            <a:spLocks/>
          </p:cNvSpPr>
          <p:nvPr/>
        </p:nvSpPr>
        <p:spPr bwMode="auto">
          <a:xfrm>
            <a:off x="5462588" y="1023938"/>
            <a:ext cx="284162" cy="327025"/>
          </a:xfrm>
          <a:custGeom>
            <a:avLst/>
            <a:gdLst>
              <a:gd name="T0" fmla="*/ 284777 w 103"/>
              <a:gd name="T1" fmla="*/ 0 h 118"/>
              <a:gd name="T2" fmla="*/ 0 w 103"/>
              <a:gd name="T3" fmla="*/ 52532 h 118"/>
              <a:gd name="T4" fmla="*/ 273718 w 103"/>
              <a:gd name="T5" fmla="*/ 326249 h 118"/>
              <a:gd name="T6" fmla="*/ 284777 w 103"/>
              <a:gd name="T7" fmla="*/ 0 h 1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18">
                <a:moveTo>
                  <a:pt x="103" y="0"/>
                </a:moveTo>
                <a:lnTo>
                  <a:pt x="0" y="19"/>
                </a:lnTo>
                <a:lnTo>
                  <a:pt x="99" y="118"/>
                </a:lnTo>
                <a:lnTo>
                  <a:pt x="103"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1" name="Freeform 152"/>
          <p:cNvSpPr>
            <a:spLocks/>
          </p:cNvSpPr>
          <p:nvPr/>
        </p:nvSpPr>
        <p:spPr bwMode="auto">
          <a:xfrm>
            <a:off x="5462588" y="1023938"/>
            <a:ext cx="284162" cy="327025"/>
          </a:xfrm>
          <a:custGeom>
            <a:avLst/>
            <a:gdLst>
              <a:gd name="T0" fmla="*/ 284777 w 103"/>
              <a:gd name="T1" fmla="*/ 0 h 118"/>
              <a:gd name="T2" fmla="*/ 0 w 103"/>
              <a:gd name="T3" fmla="*/ 52532 h 118"/>
              <a:gd name="T4" fmla="*/ 273718 w 103"/>
              <a:gd name="T5" fmla="*/ 326249 h 118"/>
              <a:gd name="T6" fmla="*/ 284777 w 103"/>
              <a:gd name="T7" fmla="*/ 0 h 1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18">
                <a:moveTo>
                  <a:pt x="103" y="0"/>
                </a:moveTo>
                <a:lnTo>
                  <a:pt x="0" y="19"/>
                </a:lnTo>
                <a:lnTo>
                  <a:pt x="99" y="118"/>
                </a:lnTo>
                <a:lnTo>
                  <a:pt x="103"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2" name="Freeform 153"/>
          <p:cNvSpPr>
            <a:spLocks/>
          </p:cNvSpPr>
          <p:nvPr/>
        </p:nvSpPr>
        <p:spPr bwMode="auto">
          <a:xfrm>
            <a:off x="5462588" y="822325"/>
            <a:ext cx="284162" cy="254000"/>
          </a:xfrm>
          <a:custGeom>
            <a:avLst/>
            <a:gdLst>
              <a:gd name="T0" fmla="*/ 210946 w 27"/>
              <a:gd name="T1" fmla="*/ 0 h 24"/>
              <a:gd name="T2" fmla="*/ 200399 w 27"/>
              <a:gd name="T3" fmla="*/ 0 h 24"/>
              <a:gd name="T4" fmla="*/ 0 w 27"/>
              <a:gd name="T5" fmla="*/ 233167 h 24"/>
              <a:gd name="T6" fmla="*/ 0 w 27"/>
              <a:gd name="T7" fmla="*/ 254364 h 24"/>
              <a:gd name="T8" fmla="*/ 284777 w 27"/>
              <a:gd name="T9" fmla="*/ 201372 h 24"/>
              <a:gd name="T10" fmla="*/ 210946 w 27"/>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4">
                <a:moveTo>
                  <a:pt x="20" y="0"/>
                </a:moveTo>
                <a:cubicBezTo>
                  <a:pt x="19" y="0"/>
                  <a:pt x="19" y="0"/>
                  <a:pt x="19" y="0"/>
                </a:cubicBezTo>
                <a:cubicBezTo>
                  <a:pt x="0" y="22"/>
                  <a:pt x="0" y="22"/>
                  <a:pt x="0" y="22"/>
                </a:cubicBezTo>
                <a:cubicBezTo>
                  <a:pt x="0" y="23"/>
                  <a:pt x="0" y="23"/>
                  <a:pt x="0" y="24"/>
                </a:cubicBezTo>
                <a:cubicBezTo>
                  <a:pt x="27" y="19"/>
                  <a:pt x="27" y="19"/>
                  <a:pt x="27" y="19"/>
                </a:cubicBezTo>
                <a:cubicBezTo>
                  <a:pt x="20" y="0"/>
                  <a:pt x="20" y="0"/>
                  <a:pt x="20"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3" name="Freeform 154"/>
          <p:cNvSpPr>
            <a:spLocks/>
          </p:cNvSpPr>
          <p:nvPr/>
        </p:nvSpPr>
        <p:spPr bwMode="auto">
          <a:xfrm>
            <a:off x="5429250" y="1076325"/>
            <a:ext cx="306388" cy="274638"/>
          </a:xfrm>
          <a:custGeom>
            <a:avLst/>
            <a:gdLst>
              <a:gd name="T0" fmla="*/ 31748 w 29"/>
              <a:gd name="T1" fmla="*/ 0 h 26"/>
              <a:gd name="T2" fmla="*/ 31748 w 29"/>
              <a:gd name="T3" fmla="*/ 0 h 26"/>
              <a:gd name="T4" fmla="*/ 63496 w 29"/>
              <a:gd name="T5" fmla="*/ 42110 h 26"/>
              <a:gd name="T6" fmla="*/ 63496 w 29"/>
              <a:gd name="T7" fmla="*/ 63165 h 26"/>
              <a:gd name="T8" fmla="*/ 52913 w 29"/>
              <a:gd name="T9" fmla="*/ 73693 h 26"/>
              <a:gd name="T10" fmla="*/ 31748 w 29"/>
              <a:gd name="T11" fmla="*/ 73693 h 26"/>
              <a:gd name="T12" fmla="*/ 31748 w 29"/>
              <a:gd name="T13" fmla="*/ 73693 h 26"/>
              <a:gd name="T14" fmla="*/ 0 w 29"/>
              <a:gd name="T15" fmla="*/ 84220 h 26"/>
              <a:gd name="T16" fmla="*/ 306896 w 29"/>
              <a:gd name="T17" fmla="*/ 273716 h 26"/>
              <a:gd name="T18" fmla="*/ 31748 w 29"/>
              <a:gd name="T19" fmla="*/ 0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9" h="26">
                <a:moveTo>
                  <a:pt x="3" y="0"/>
                </a:moveTo>
                <a:cubicBezTo>
                  <a:pt x="3" y="0"/>
                  <a:pt x="3" y="0"/>
                  <a:pt x="3" y="0"/>
                </a:cubicBezTo>
                <a:cubicBezTo>
                  <a:pt x="6" y="4"/>
                  <a:pt x="6" y="4"/>
                  <a:pt x="6" y="4"/>
                </a:cubicBezTo>
                <a:cubicBezTo>
                  <a:pt x="6" y="5"/>
                  <a:pt x="6" y="6"/>
                  <a:pt x="6" y="6"/>
                </a:cubicBezTo>
                <a:cubicBezTo>
                  <a:pt x="5" y="7"/>
                  <a:pt x="5" y="7"/>
                  <a:pt x="5" y="7"/>
                </a:cubicBezTo>
                <a:cubicBezTo>
                  <a:pt x="5" y="7"/>
                  <a:pt x="4" y="7"/>
                  <a:pt x="3" y="7"/>
                </a:cubicBezTo>
                <a:cubicBezTo>
                  <a:pt x="3" y="7"/>
                  <a:pt x="3" y="7"/>
                  <a:pt x="3" y="7"/>
                </a:cubicBezTo>
                <a:cubicBezTo>
                  <a:pt x="2" y="6"/>
                  <a:pt x="0" y="7"/>
                  <a:pt x="0" y="8"/>
                </a:cubicBezTo>
                <a:cubicBezTo>
                  <a:pt x="29" y="26"/>
                  <a:pt x="29" y="26"/>
                  <a:pt x="29" y="26"/>
                </a:cubicBezTo>
                <a:cubicBezTo>
                  <a:pt x="3" y="0"/>
                  <a:pt x="3" y="0"/>
                  <a:pt x="3"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4" name="Freeform 155"/>
          <p:cNvSpPr>
            <a:spLocks/>
          </p:cNvSpPr>
          <p:nvPr/>
        </p:nvSpPr>
        <p:spPr bwMode="auto">
          <a:xfrm>
            <a:off x="5735638" y="1287463"/>
            <a:ext cx="307975" cy="220662"/>
          </a:xfrm>
          <a:custGeom>
            <a:avLst/>
            <a:gdLst>
              <a:gd name="T0" fmla="*/ 0 w 111"/>
              <a:gd name="T1" fmla="*/ 63591 h 80"/>
              <a:gd name="T2" fmla="*/ 254364 w 111"/>
              <a:gd name="T3" fmla="*/ 221186 h 80"/>
              <a:gd name="T4" fmla="*/ 306896 w 111"/>
              <a:gd name="T5" fmla="*/ 0 h 80"/>
              <a:gd name="T6" fmla="*/ 0 w 111"/>
              <a:gd name="T7" fmla="*/ 63591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1" h="80">
                <a:moveTo>
                  <a:pt x="0" y="23"/>
                </a:moveTo>
                <a:lnTo>
                  <a:pt x="92" y="80"/>
                </a:lnTo>
                <a:lnTo>
                  <a:pt x="111" y="0"/>
                </a:lnTo>
                <a:lnTo>
                  <a:pt x="0" y="2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5" name="Freeform 156"/>
          <p:cNvSpPr>
            <a:spLocks/>
          </p:cNvSpPr>
          <p:nvPr/>
        </p:nvSpPr>
        <p:spPr bwMode="auto">
          <a:xfrm>
            <a:off x="5735638" y="1287463"/>
            <a:ext cx="307975" cy="220662"/>
          </a:xfrm>
          <a:custGeom>
            <a:avLst/>
            <a:gdLst>
              <a:gd name="T0" fmla="*/ 0 w 111"/>
              <a:gd name="T1" fmla="*/ 63591 h 80"/>
              <a:gd name="T2" fmla="*/ 254364 w 111"/>
              <a:gd name="T3" fmla="*/ 221186 h 80"/>
              <a:gd name="T4" fmla="*/ 306896 w 111"/>
              <a:gd name="T5" fmla="*/ 0 h 80"/>
              <a:gd name="T6" fmla="*/ 0 w 111"/>
              <a:gd name="T7" fmla="*/ 63591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1" h="80">
                <a:moveTo>
                  <a:pt x="0" y="23"/>
                </a:moveTo>
                <a:lnTo>
                  <a:pt x="92" y="80"/>
                </a:lnTo>
                <a:lnTo>
                  <a:pt x="111" y="0"/>
                </a:lnTo>
                <a:lnTo>
                  <a:pt x="0" y="23"/>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6" name="Freeform 157"/>
          <p:cNvSpPr>
            <a:spLocks/>
          </p:cNvSpPr>
          <p:nvPr/>
        </p:nvSpPr>
        <p:spPr bwMode="auto">
          <a:xfrm>
            <a:off x="5735638" y="1149350"/>
            <a:ext cx="446087" cy="201613"/>
          </a:xfrm>
          <a:custGeom>
            <a:avLst/>
            <a:gdLst>
              <a:gd name="T0" fmla="*/ 445137 w 161"/>
              <a:gd name="T1" fmla="*/ 0 h 73"/>
              <a:gd name="T2" fmla="*/ 0 w 161"/>
              <a:gd name="T3" fmla="*/ 201831 h 73"/>
              <a:gd name="T4" fmla="*/ 306896 w 161"/>
              <a:gd name="T5" fmla="*/ 138240 h 73"/>
              <a:gd name="T6" fmla="*/ 445137 w 161"/>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73">
                <a:moveTo>
                  <a:pt x="161" y="0"/>
                </a:moveTo>
                <a:lnTo>
                  <a:pt x="0" y="73"/>
                </a:lnTo>
                <a:lnTo>
                  <a:pt x="111" y="50"/>
                </a:lnTo>
                <a:lnTo>
                  <a:pt x="161"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7" name="Freeform 158"/>
          <p:cNvSpPr>
            <a:spLocks/>
          </p:cNvSpPr>
          <p:nvPr/>
        </p:nvSpPr>
        <p:spPr bwMode="auto">
          <a:xfrm>
            <a:off x="5735638" y="1149350"/>
            <a:ext cx="446087" cy="201613"/>
          </a:xfrm>
          <a:custGeom>
            <a:avLst/>
            <a:gdLst>
              <a:gd name="T0" fmla="*/ 445137 w 161"/>
              <a:gd name="T1" fmla="*/ 0 h 73"/>
              <a:gd name="T2" fmla="*/ 0 w 161"/>
              <a:gd name="T3" fmla="*/ 201831 h 73"/>
              <a:gd name="T4" fmla="*/ 306896 w 161"/>
              <a:gd name="T5" fmla="*/ 138240 h 73"/>
              <a:gd name="T6" fmla="*/ 445137 w 161"/>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73">
                <a:moveTo>
                  <a:pt x="161" y="0"/>
                </a:moveTo>
                <a:lnTo>
                  <a:pt x="0" y="73"/>
                </a:lnTo>
                <a:lnTo>
                  <a:pt x="111" y="50"/>
                </a:lnTo>
                <a:lnTo>
                  <a:pt x="161"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8" name="Freeform 159"/>
          <p:cNvSpPr>
            <a:spLocks/>
          </p:cNvSpPr>
          <p:nvPr/>
        </p:nvSpPr>
        <p:spPr bwMode="auto">
          <a:xfrm>
            <a:off x="5991225" y="1287463"/>
            <a:ext cx="444500" cy="220662"/>
          </a:xfrm>
          <a:custGeom>
            <a:avLst/>
            <a:gdLst>
              <a:gd name="T0" fmla="*/ 52532 w 161"/>
              <a:gd name="T1" fmla="*/ 0 h 80"/>
              <a:gd name="T2" fmla="*/ 0 w 161"/>
              <a:gd name="T3" fmla="*/ 221186 h 80"/>
              <a:gd name="T4" fmla="*/ 445137 w 161"/>
              <a:gd name="T5" fmla="*/ 41472 h 80"/>
              <a:gd name="T6" fmla="*/ 52532 w 161"/>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80">
                <a:moveTo>
                  <a:pt x="19" y="0"/>
                </a:moveTo>
                <a:lnTo>
                  <a:pt x="0" y="80"/>
                </a:lnTo>
                <a:lnTo>
                  <a:pt x="161" y="15"/>
                </a:lnTo>
                <a:lnTo>
                  <a:pt x="19"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79" name="Freeform 160"/>
          <p:cNvSpPr>
            <a:spLocks/>
          </p:cNvSpPr>
          <p:nvPr/>
        </p:nvSpPr>
        <p:spPr bwMode="auto">
          <a:xfrm>
            <a:off x="5991225" y="1287463"/>
            <a:ext cx="444500" cy="220662"/>
          </a:xfrm>
          <a:custGeom>
            <a:avLst/>
            <a:gdLst>
              <a:gd name="T0" fmla="*/ 52532 w 161"/>
              <a:gd name="T1" fmla="*/ 0 h 80"/>
              <a:gd name="T2" fmla="*/ 0 w 161"/>
              <a:gd name="T3" fmla="*/ 221186 h 80"/>
              <a:gd name="T4" fmla="*/ 445137 w 161"/>
              <a:gd name="T5" fmla="*/ 41472 h 80"/>
              <a:gd name="T6" fmla="*/ 52532 w 161"/>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1" h="80">
                <a:moveTo>
                  <a:pt x="19" y="0"/>
                </a:moveTo>
                <a:lnTo>
                  <a:pt x="0" y="80"/>
                </a:lnTo>
                <a:lnTo>
                  <a:pt x="161" y="15"/>
                </a:lnTo>
                <a:lnTo>
                  <a:pt x="19"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0" name="Freeform 161"/>
          <p:cNvSpPr>
            <a:spLocks/>
          </p:cNvSpPr>
          <p:nvPr/>
        </p:nvSpPr>
        <p:spPr bwMode="auto">
          <a:xfrm>
            <a:off x="6043613" y="1149350"/>
            <a:ext cx="392112" cy="179388"/>
          </a:xfrm>
          <a:custGeom>
            <a:avLst/>
            <a:gdLst>
              <a:gd name="T0" fmla="*/ 392605 w 37"/>
              <a:gd name="T1" fmla="*/ 179713 h 17"/>
              <a:gd name="T2" fmla="*/ 148553 w 37"/>
              <a:gd name="T3" fmla="*/ 10571 h 17"/>
              <a:gd name="T4" fmla="*/ 137942 w 37"/>
              <a:gd name="T5" fmla="*/ 0 h 17"/>
              <a:gd name="T6" fmla="*/ 0 w 37"/>
              <a:gd name="T7" fmla="*/ 137428 h 17"/>
              <a:gd name="T8" fmla="*/ 392605 w 37"/>
              <a:gd name="T9" fmla="*/ 179713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7">
                <a:moveTo>
                  <a:pt x="37" y="17"/>
                </a:moveTo>
                <a:cubicBezTo>
                  <a:pt x="14" y="1"/>
                  <a:pt x="14" y="1"/>
                  <a:pt x="14" y="1"/>
                </a:cubicBezTo>
                <a:cubicBezTo>
                  <a:pt x="14" y="1"/>
                  <a:pt x="13" y="0"/>
                  <a:pt x="13" y="0"/>
                </a:cubicBezTo>
                <a:cubicBezTo>
                  <a:pt x="0" y="13"/>
                  <a:pt x="0" y="13"/>
                  <a:pt x="0" y="13"/>
                </a:cubicBezTo>
                <a:cubicBezTo>
                  <a:pt x="37" y="17"/>
                  <a:pt x="37" y="17"/>
                  <a:pt x="37" y="17"/>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1" name="Freeform 162"/>
          <p:cNvSpPr>
            <a:spLocks/>
          </p:cNvSpPr>
          <p:nvPr/>
        </p:nvSpPr>
        <p:spPr bwMode="auto">
          <a:xfrm>
            <a:off x="6107113" y="1635125"/>
            <a:ext cx="336550" cy="349250"/>
          </a:xfrm>
          <a:custGeom>
            <a:avLst/>
            <a:gdLst>
              <a:gd name="T0" fmla="*/ 0 w 122"/>
              <a:gd name="T1" fmla="*/ 348367 h 126"/>
              <a:gd name="T2" fmla="*/ 337308 w 122"/>
              <a:gd name="T3" fmla="*/ 348367 h 126"/>
              <a:gd name="T4" fmla="*/ 168654 w 122"/>
              <a:gd name="T5" fmla="*/ 0 h 126"/>
              <a:gd name="T6" fmla="*/ 0 w 122"/>
              <a:gd name="T7" fmla="*/ 3483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26">
                <a:moveTo>
                  <a:pt x="0" y="126"/>
                </a:moveTo>
                <a:lnTo>
                  <a:pt x="122" y="126"/>
                </a:lnTo>
                <a:lnTo>
                  <a:pt x="61" y="0"/>
                </a:lnTo>
                <a:lnTo>
                  <a:pt x="0" y="126"/>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2" name="Freeform 163"/>
          <p:cNvSpPr>
            <a:spLocks/>
          </p:cNvSpPr>
          <p:nvPr/>
        </p:nvSpPr>
        <p:spPr bwMode="auto">
          <a:xfrm>
            <a:off x="6107113" y="1635125"/>
            <a:ext cx="336550" cy="349250"/>
          </a:xfrm>
          <a:custGeom>
            <a:avLst/>
            <a:gdLst>
              <a:gd name="T0" fmla="*/ 0 w 122"/>
              <a:gd name="T1" fmla="*/ 348367 h 126"/>
              <a:gd name="T2" fmla="*/ 337308 w 122"/>
              <a:gd name="T3" fmla="*/ 348367 h 126"/>
              <a:gd name="T4" fmla="*/ 168654 w 122"/>
              <a:gd name="T5" fmla="*/ 0 h 126"/>
              <a:gd name="T6" fmla="*/ 0 w 122"/>
              <a:gd name="T7" fmla="*/ 348367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26">
                <a:moveTo>
                  <a:pt x="0" y="126"/>
                </a:moveTo>
                <a:lnTo>
                  <a:pt x="122" y="126"/>
                </a:lnTo>
                <a:lnTo>
                  <a:pt x="61" y="0"/>
                </a:lnTo>
                <a:lnTo>
                  <a:pt x="0" y="126"/>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3" name="Freeform 164"/>
          <p:cNvSpPr>
            <a:spLocks/>
          </p:cNvSpPr>
          <p:nvPr/>
        </p:nvSpPr>
        <p:spPr bwMode="auto">
          <a:xfrm>
            <a:off x="6275388" y="1350963"/>
            <a:ext cx="168275" cy="633412"/>
          </a:xfrm>
          <a:custGeom>
            <a:avLst/>
            <a:gdLst>
              <a:gd name="T0" fmla="*/ 0 w 61"/>
              <a:gd name="T1" fmla="*/ 284776 h 229"/>
              <a:gd name="T2" fmla="*/ 168655 w 61"/>
              <a:gd name="T3" fmla="*/ 633143 h 229"/>
              <a:gd name="T4" fmla="*/ 168655 w 61"/>
              <a:gd name="T5" fmla="*/ 0 h 229"/>
              <a:gd name="T6" fmla="*/ 0 w 61"/>
              <a:gd name="T7" fmla="*/ 284776 h 2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29">
                <a:moveTo>
                  <a:pt x="0" y="103"/>
                </a:moveTo>
                <a:lnTo>
                  <a:pt x="61" y="229"/>
                </a:lnTo>
                <a:lnTo>
                  <a:pt x="61" y="0"/>
                </a:lnTo>
                <a:lnTo>
                  <a:pt x="0" y="10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4" name="Freeform 165"/>
          <p:cNvSpPr>
            <a:spLocks/>
          </p:cNvSpPr>
          <p:nvPr/>
        </p:nvSpPr>
        <p:spPr bwMode="auto">
          <a:xfrm>
            <a:off x="6275388" y="1350963"/>
            <a:ext cx="168275" cy="633412"/>
          </a:xfrm>
          <a:custGeom>
            <a:avLst/>
            <a:gdLst>
              <a:gd name="T0" fmla="*/ 0 w 61"/>
              <a:gd name="T1" fmla="*/ 284776 h 229"/>
              <a:gd name="T2" fmla="*/ 168655 w 61"/>
              <a:gd name="T3" fmla="*/ 633143 h 229"/>
              <a:gd name="T4" fmla="*/ 168655 w 61"/>
              <a:gd name="T5" fmla="*/ 0 h 229"/>
              <a:gd name="T6" fmla="*/ 0 w 61"/>
              <a:gd name="T7" fmla="*/ 284776 h 2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29">
                <a:moveTo>
                  <a:pt x="0" y="103"/>
                </a:moveTo>
                <a:lnTo>
                  <a:pt x="61" y="229"/>
                </a:lnTo>
                <a:lnTo>
                  <a:pt x="61" y="0"/>
                </a:lnTo>
                <a:lnTo>
                  <a:pt x="0" y="103"/>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5" name="Freeform 166"/>
          <p:cNvSpPr>
            <a:spLocks/>
          </p:cNvSpPr>
          <p:nvPr/>
        </p:nvSpPr>
        <p:spPr bwMode="auto">
          <a:xfrm>
            <a:off x="5991225" y="1508125"/>
            <a:ext cx="284163" cy="476250"/>
          </a:xfrm>
          <a:custGeom>
            <a:avLst/>
            <a:gdLst>
              <a:gd name="T0" fmla="*/ 0 w 103"/>
              <a:gd name="T1" fmla="*/ 0 h 172"/>
              <a:gd name="T2" fmla="*/ 116123 w 103"/>
              <a:gd name="T3" fmla="*/ 475549 h 172"/>
              <a:gd name="T4" fmla="*/ 284777 w 103"/>
              <a:gd name="T5" fmla="*/ 127182 h 172"/>
              <a:gd name="T6" fmla="*/ 0 w 103"/>
              <a:gd name="T7" fmla="*/ 0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2">
                <a:moveTo>
                  <a:pt x="0" y="0"/>
                </a:moveTo>
                <a:lnTo>
                  <a:pt x="42" y="172"/>
                </a:lnTo>
                <a:lnTo>
                  <a:pt x="103" y="46"/>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6" name="Freeform 167"/>
          <p:cNvSpPr>
            <a:spLocks/>
          </p:cNvSpPr>
          <p:nvPr/>
        </p:nvSpPr>
        <p:spPr bwMode="auto">
          <a:xfrm>
            <a:off x="5991225" y="1508125"/>
            <a:ext cx="284163" cy="476250"/>
          </a:xfrm>
          <a:custGeom>
            <a:avLst/>
            <a:gdLst>
              <a:gd name="T0" fmla="*/ 0 w 103"/>
              <a:gd name="T1" fmla="*/ 0 h 172"/>
              <a:gd name="T2" fmla="*/ 116123 w 103"/>
              <a:gd name="T3" fmla="*/ 475549 h 172"/>
              <a:gd name="T4" fmla="*/ 284777 w 103"/>
              <a:gd name="T5" fmla="*/ 127182 h 172"/>
              <a:gd name="T6" fmla="*/ 0 w 103"/>
              <a:gd name="T7" fmla="*/ 0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2">
                <a:moveTo>
                  <a:pt x="0" y="0"/>
                </a:moveTo>
                <a:lnTo>
                  <a:pt x="42" y="172"/>
                </a:lnTo>
                <a:lnTo>
                  <a:pt x="103" y="46"/>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7" name="Freeform 168"/>
          <p:cNvSpPr>
            <a:spLocks/>
          </p:cNvSpPr>
          <p:nvPr/>
        </p:nvSpPr>
        <p:spPr bwMode="auto">
          <a:xfrm>
            <a:off x="5991225" y="1328738"/>
            <a:ext cx="452438" cy="306387"/>
          </a:xfrm>
          <a:custGeom>
            <a:avLst/>
            <a:gdLst>
              <a:gd name="T0" fmla="*/ 453431 w 43"/>
              <a:gd name="T1" fmla="*/ 21165 h 29"/>
              <a:gd name="T2" fmla="*/ 453431 w 43"/>
              <a:gd name="T3" fmla="*/ 10583 h 29"/>
              <a:gd name="T4" fmla="*/ 442886 w 43"/>
              <a:gd name="T5" fmla="*/ 0 h 29"/>
              <a:gd name="T6" fmla="*/ 0 w 43"/>
              <a:gd name="T7" fmla="*/ 179903 h 29"/>
              <a:gd name="T8" fmla="*/ 284712 w 43"/>
              <a:gd name="T9" fmla="*/ 306894 h 29"/>
              <a:gd name="T10" fmla="*/ 453431 w 43"/>
              <a:gd name="T11" fmla="*/ 21165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29">
                <a:moveTo>
                  <a:pt x="43" y="2"/>
                </a:moveTo>
                <a:cubicBezTo>
                  <a:pt x="43" y="2"/>
                  <a:pt x="43" y="1"/>
                  <a:pt x="43" y="1"/>
                </a:cubicBezTo>
                <a:cubicBezTo>
                  <a:pt x="42" y="0"/>
                  <a:pt x="42" y="0"/>
                  <a:pt x="42" y="0"/>
                </a:cubicBezTo>
                <a:cubicBezTo>
                  <a:pt x="0" y="17"/>
                  <a:pt x="0" y="17"/>
                  <a:pt x="0" y="17"/>
                </a:cubicBezTo>
                <a:cubicBezTo>
                  <a:pt x="27" y="29"/>
                  <a:pt x="27" y="29"/>
                  <a:pt x="27" y="29"/>
                </a:cubicBezTo>
                <a:cubicBezTo>
                  <a:pt x="43" y="2"/>
                  <a:pt x="43" y="2"/>
                  <a:pt x="43" y="2"/>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8" name="Freeform 169"/>
          <p:cNvSpPr>
            <a:spLocks/>
          </p:cNvSpPr>
          <p:nvPr/>
        </p:nvSpPr>
        <p:spPr bwMode="auto">
          <a:xfrm>
            <a:off x="5429250" y="1657350"/>
            <a:ext cx="677863" cy="846138"/>
          </a:xfrm>
          <a:custGeom>
            <a:avLst/>
            <a:gdLst>
              <a:gd name="T0" fmla="*/ 295836 w 245"/>
              <a:gd name="T1" fmla="*/ 0 h 306"/>
              <a:gd name="T2" fmla="*/ 0 w 245"/>
              <a:gd name="T3" fmla="*/ 846035 h 306"/>
              <a:gd name="T4" fmla="*/ 677382 w 245"/>
              <a:gd name="T5" fmla="*/ 326249 h 306"/>
              <a:gd name="T6" fmla="*/ 295836 w 245"/>
              <a:gd name="T7" fmla="*/ 0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6">
                <a:moveTo>
                  <a:pt x="107" y="0"/>
                </a:moveTo>
                <a:lnTo>
                  <a:pt x="0" y="306"/>
                </a:lnTo>
                <a:lnTo>
                  <a:pt x="245" y="118"/>
                </a:lnTo>
                <a:lnTo>
                  <a:pt x="107"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89" name="Freeform 170"/>
          <p:cNvSpPr>
            <a:spLocks/>
          </p:cNvSpPr>
          <p:nvPr/>
        </p:nvSpPr>
        <p:spPr bwMode="auto">
          <a:xfrm>
            <a:off x="5429250" y="1657350"/>
            <a:ext cx="677863" cy="846138"/>
          </a:xfrm>
          <a:custGeom>
            <a:avLst/>
            <a:gdLst>
              <a:gd name="T0" fmla="*/ 295836 w 245"/>
              <a:gd name="T1" fmla="*/ 0 h 306"/>
              <a:gd name="T2" fmla="*/ 0 w 245"/>
              <a:gd name="T3" fmla="*/ 846035 h 306"/>
              <a:gd name="T4" fmla="*/ 677382 w 245"/>
              <a:gd name="T5" fmla="*/ 326249 h 306"/>
              <a:gd name="T6" fmla="*/ 295836 w 245"/>
              <a:gd name="T7" fmla="*/ 0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6">
                <a:moveTo>
                  <a:pt x="107" y="0"/>
                </a:moveTo>
                <a:lnTo>
                  <a:pt x="0" y="306"/>
                </a:lnTo>
                <a:lnTo>
                  <a:pt x="245" y="118"/>
                </a:lnTo>
                <a:lnTo>
                  <a:pt x="107"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0" name="Freeform 171"/>
          <p:cNvSpPr>
            <a:spLocks/>
          </p:cNvSpPr>
          <p:nvPr/>
        </p:nvSpPr>
        <p:spPr bwMode="auto">
          <a:xfrm>
            <a:off x="5429250" y="1160463"/>
            <a:ext cx="295275" cy="1343025"/>
          </a:xfrm>
          <a:custGeom>
            <a:avLst/>
            <a:gdLst>
              <a:gd name="T0" fmla="*/ 0 w 107"/>
              <a:gd name="T1" fmla="*/ 0 h 486"/>
              <a:gd name="T2" fmla="*/ 0 w 107"/>
              <a:gd name="T3" fmla="*/ 1332644 h 486"/>
              <a:gd name="T4" fmla="*/ 0 w 107"/>
              <a:gd name="T5" fmla="*/ 1343703 h 486"/>
              <a:gd name="T6" fmla="*/ 295837 w 107"/>
              <a:gd name="T7" fmla="*/ 497668 h 486"/>
              <a:gd name="T8" fmla="*/ 0 w 107"/>
              <a:gd name="T9" fmla="*/ 0 h 4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486">
                <a:moveTo>
                  <a:pt x="0" y="0"/>
                </a:moveTo>
                <a:lnTo>
                  <a:pt x="0" y="482"/>
                </a:lnTo>
                <a:lnTo>
                  <a:pt x="0" y="486"/>
                </a:lnTo>
                <a:lnTo>
                  <a:pt x="107" y="180"/>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1" name="Freeform 172"/>
          <p:cNvSpPr>
            <a:spLocks/>
          </p:cNvSpPr>
          <p:nvPr/>
        </p:nvSpPr>
        <p:spPr bwMode="auto">
          <a:xfrm>
            <a:off x="5429250" y="1160463"/>
            <a:ext cx="295275" cy="1343025"/>
          </a:xfrm>
          <a:custGeom>
            <a:avLst/>
            <a:gdLst>
              <a:gd name="T0" fmla="*/ 0 w 107"/>
              <a:gd name="T1" fmla="*/ 0 h 486"/>
              <a:gd name="T2" fmla="*/ 0 w 107"/>
              <a:gd name="T3" fmla="*/ 1332644 h 486"/>
              <a:gd name="T4" fmla="*/ 0 w 107"/>
              <a:gd name="T5" fmla="*/ 1343703 h 486"/>
              <a:gd name="T6" fmla="*/ 295837 w 107"/>
              <a:gd name="T7" fmla="*/ 497668 h 486"/>
              <a:gd name="T8" fmla="*/ 0 w 107"/>
              <a:gd name="T9" fmla="*/ 0 h 4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486">
                <a:moveTo>
                  <a:pt x="0" y="0"/>
                </a:moveTo>
                <a:lnTo>
                  <a:pt x="0" y="482"/>
                </a:lnTo>
                <a:lnTo>
                  <a:pt x="0" y="486"/>
                </a:lnTo>
                <a:lnTo>
                  <a:pt x="107" y="180"/>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2" name="Freeform 173"/>
          <p:cNvSpPr>
            <a:spLocks/>
          </p:cNvSpPr>
          <p:nvPr/>
        </p:nvSpPr>
        <p:spPr bwMode="auto">
          <a:xfrm>
            <a:off x="5724525" y="1508125"/>
            <a:ext cx="382588" cy="476250"/>
          </a:xfrm>
          <a:custGeom>
            <a:avLst/>
            <a:gdLst>
              <a:gd name="T0" fmla="*/ 381545 w 138"/>
              <a:gd name="T1" fmla="*/ 475549 h 172"/>
              <a:gd name="T2" fmla="*/ 265423 w 138"/>
              <a:gd name="T3" fmla="*/ 0 h 172"/>
              <a:gd name="T4" fmla="*/ 0 w 138"/>
              <a:gd name="T5" fmla="*/ 149300 h 172"/>
              <a:gd name="T6" fmla="*/ 381545 w 138"/>
              <a:gd name="T7" fmla="*/ 475549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172">
                <a:moveTo>
                  <a:pt x="138" y="172"/>
                </a:moveTo>
                <a:lnTo>
                  <a:pt x="96" y="0"/>
                </a:lnTo>
                <a:lnTo>
                  <a:pt x="0" y="54"/>
                </a:lnTo>
                <a:lnTo>
                  <a:pt x="138" y="172"/>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3" name="Freeform 174"/>
          <p:cNvSpPr>
            <a:spLocks/>
          </p:cNvSpPr>
          <p:nvPr/>
        </p:nvSpPr>
        <p:spPr bwMode="auto">
          <a:xfrm>
            <a:off x="5724525" y="1508125"/>
            <a:ext cx="382588" cy="476250"/>
          </a:xfrm>
          <a:custGeom>
            <a:avLst/>
            <a:gdLst>
              <a:gd name="T0" fmla="*/ 381545 w 138"/>
              <a:gd name="T1" fmla="*/ 475549 h 172"/>
              <a:gd name="T2" fmla="*/ 265423 w 138"/>
              <a:gd name="T3" fmla="*/ 0 h 172"/>
              <a:gd name="T4" fmla="*/ 0 w 138"/>
              <a:gd name="T5" fmla="*/ 149300 h 172"/>
              <a:gd name="T6" fmla="*/ 381545 w 138"/>
              <a:gd name="T7" fmla="*/ 475549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172">
                <a:moveTo>
                  <a:pt x="138" y="172"/>
                </a:moveTo>
                <a:lnTo>
                  <a:pt x="96" y="0"/>
                </a:lnTo>
                <a:lnTo>
                  <a:pt x="0" y="54"/>
                </a:lnTo>
                <a:lnTo>
                  <a:pt x="138" y="172"/>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4" name="Freeform 175"/>
          <p:cNvSpPr>
            <a:spLocks/>
          </p:cNvSpPr>
          <p:nvPr/>
        </p:nvSpPr>
        <p:spPr bwMode="auto">
          <a:xfrm>
            <a:off x="5429250" y="1160463"/>
            <a:ext cx="561975" cy="496887"/>
          </a:xfrm>
          <a:custGeom>
            <a:avLst/>
            <a:gdLst>
              <a:gd name="T0" fmla="*/ 561260 w 203"/>
              <a:gd name="T1" fmla="*/ 348368 h 180"/>
              <a:gd name="T2" fmla="*/ 0 w 203"/>
              <a:gd name="T3" fmla="*/ 0 h 180"/>
              <a:gd name="T4" fmla="*/ 0 w 203"/>
              <a:gd name="T5" fmla="*/ 0 h 180"/>
              <a:gd name="T6" fmla="*/ 295837 w 203"/>
              <a:gd name="T7" fmla="*/ 497668 h 180"/>
              <a:gd name="T8" fmla="*/ 561260 w 203"/>
              <a:gd name="T9" fmla="*/ 348368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180">
                <a:moveTo>
                  <a:pt x="203" y="126"/>
                </a:moveTo>
                <a:lnTo>
                  <a:pt x="0" y="0"/>
                </a:lnTo>
                <a:lnTo>
                  <a:pt x="107" y="180"/>
                </a:lnTo>
                <a:lnTo>
                  <a:pt x="203" y="126"/>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5" name="Freeform 176"/>
          <p:cNvSpPr>
            <a:spLocks/>
          </p:cNvSpPr>
          <p:nvPr/>
        </p:nvSpPr>
        <p:spPr bwMode="auto">
          <a:xfrm>
            <a:off x="5429250" y="1160463"/>
            <a:ext cx="561975" cy="496887"/>
          </a:xfrm>
          <a:custGeom>
            <a:avLst/>
            <a:gdLst>
              <a:gd name="T0" fmla="*/ 561260 w 203"/>
              <a:gd name="T1" fmla="*/ 348368 h 180"/>
              <a:gd name="T2" fmla="*/ 0 w 203"/>
              <a:gd name="T3" fmla="*/ 0 h 180"/>
              <a:gd name="T4" fmla="*/ 0 w 203"/>
              <a:gd name="T5" fmla="*/ 0 h 180"/>
              <a:gd name="T6" fmla="*/ 295837 w 203"/>
              <a:gd name="T7" fmla="*/ 497668 h 180"/>
              <a:gd name="T8" fmla="*/ 561260 w 203"/>
              <a:gd name="T9" fmla="*/ 348368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180">
                <a:moveTo>
                  <a:pt x="203" y="126"/>
                </a:moveTo>
                <a:lnTo>
                  <a:pt x="0" y="0"/>
                </a:lnTo>
                <a:lnTo>
                  <a:pt x="107" y="180"/>
                </a:lnTo>
                <a:lnTo>
                  <a:pt x="203" y="126"/>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6" name="Freeform 177"/>
          <p:cNvSpPr>
            <a:spLocks/>
          </p:cNvSpPr>
          <p:nvPr/>
        </p:nvSpPr>
        <p:spPr bwMode="auto">
          <a:xfrm>
            <a:off x="6107113" y="1984375"/>
            <a:ext cx="336550" cy="223838"/>
          </a:xfrm>
          <a:custGeom>
            <a:avLst/>
            <a:gdLst>
              <a:gd name="T0" fmla="*/ 337308 w 122"/>
              <a:gd name="T1" fmla="*/ 0 h 81"/>
              <a:gd name="T2" fmla="*/ 0 w 122"/>
              <a:gd name="T3" fmla="*/ 0 h 81"/>
              <a:gd name="T4" fmla="*/ 33178 w 122"/>
              <a:gd name="T5" fmla="*/ 223950 h 81"/>
              <a:gd name="T6" fmla="*/ 337308 w 122"/>
              <a:gd name="T7" fmla="*/ 0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81">
                <a:moveTo>
                  <a:pt x="122" y="0"/>
                </a:moveTo>
                <a:lnTo>
                  <a:pt x="0" y="0"/>
                </a:lnTo>
                <a:lnTo>
                  <a:pt x="12" y="81"/>
                </a:lnTo>
                <a:lnTo>
                  <a:pt x="122"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7" name="Freeform 178"/>
          <p:cNvSpPr>
            <a:spLocks/>
          </p:cNvSpPr>
          <p:nvPr/>
        </p:nvSpPr>
        <p:spPr bwMode="auto">
          <a:xfrm>
            <a:off x="6107113" y="1984375"/>
            <a:ext cx="336550" cy="223838"/>
          </a:xfrm>
          <a:custGeom>
            <a:avLst/>
            <a:gdLst>
              <a:gd name="T0" fmla="*/ 337308 w 122"/>
              <a:gd name="T1" fmla="*/ 0 h 81"/>
              <a:gd name="T2" fmla="*/ 0 w 122"/>
              <a:gd name="T3" fmla="*/ 0 h 81"/>
              <a:gd name="T4" fmla="*/ 33178 w 122"/>
              <a:gd name="T5" fmla="*/ 223950 h 81"/>
              <a:gd name="T6" fmla="*/ 337308 w 122"/>
              <a:gd name="T7" fmla="*/ 0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81">
                <a:moveTo>
                  <a:pt x="122" y="0"/>
                </a:moveTo>
                <a:lnTo>
                  <a:pt x="0" y="0"/>
                </a:lnTo>
                <a:lnTo>
                  <a:pt x="12" y="81"/>
                </a:lnTo>
                <a:lnTo>
                  <a:pt x="122"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8" name="Freeform 179"/>
          <p:cNvSpPr>
            <a:spLocks/>
          </p:cNvSpPr>
          <p:nvPr/>
        </p:nvSpPr>
        <p:spPr bwMode="auto">
          <a:xfrm>
            <a:off x="5429250" y="1984375"/>
            <a:ext cx="711200" cy="519113"/>
          </a:xfrm>
          <a:custGeom>
            <a:avLst/>
            <a:gdLst>
              <a:gd name="T0" fmla="*/ 677382 w 257"/>
              <a:gd name="T1" fmla="*/ 0 h 188"/>
              <a:gd name="T2" fmla="*/ 0 w 257"/>
              <a:gd name="T3" fmla="*/ 519786 h 188"/>
              <a:gd name="T4" fmla="*/ 710560 w 257"/>
              <a:gd name="T5" fmla="*/ 223950 h 188"/>
              <a:gd name="T6" fmla="*/ 677382 w 257"/>
              <a:gd name="T7" fmla="*/ 0 h 1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188">
                <a:moveTo>
                  <a:pt x="245" y="0"/>
                </a:moveTo>
                <a:lnTo>
                  <a:pt x="0" y="188"/>
                </a:lnTo>
                <a:lnTo>
                  <a:pt x="257" y="81"/>
                </a:lnTo>
                <a:lnTo>
                  <a:pt x="245"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1999" name="Freeform 180"/>
          <p:cNvSpPr>
            <a:spLocks/>
          </p:cNvSpPr>
          <p:nvPr/>
        </p:nvSpPr>
        <p:spPr bwMode="auto">
          <a:xfrm>
            <a:off x="5429250" y="1984375"/>
            <a:ext cx="711200" cy="519113"/>
          </a:xfrm>
          <a:custGeom>
            <a:avLst/>
            <a:gdLst>
              <a:gd name="T0" fmla="*/ 677382 w 257"/>
              <a:gd name="T1" fmla="*/ 0 h 188"/>
              <a:gd name="T2" fmla="*/ 0 w 257"/>
              <a:gd name="T3" fmla="*/ 519786 h 188"/>
              <a:gd name="T4" fmla="*/ 710560 w 257"/>
              <a:gd name="T5" fmla="*/ 223950 h 188"/>
              <a:gd name="T6" fmla="*/ 677382 w 257"/>
              <a:gd name="T7" fmla="*/ 0 h 1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7" h="188">
                <a:moveTo>
                  <a:pt x="245" y="0"/>
                </a:moveTo>
                <a:lnTo>
                  <a:pt x="0" y="188"/>
                </a:lnTo>
                <a:lnTo>
                  <a:pt x="257" y="81"/>
                </a:lnTo>
                <a:lnTo>
                  <a:pt x="245"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0" name="Freeform 181"/>
          <p:cNvSpPr>
            <a:spLocks/>
          </p:cNvSpPr>
          <p:nvPr/>
        </p:nvSpPr>
        <p:spPr bwMode="auto">
          <a:xfrm>
            <a:off x="6140450" y="1984375"/>
            <a:ext cx="303213" cy="508000"/>
          </a:xfrm>
          <a:custGeom>
            <a:avLst/>
            <a:gdLst>
              <a:gd name="T0" fmla="*/ 0 w 110"/>
              <a:gd name="T1" fmla="*/ 223950 h 184"/>
              <a:gd name="T2" fmla="*/ 304130 w 110"/>
              <a:gd name="T3" fmla="*/ 508727 h 184"/>
              <a:gd name="T4" fmla="*/ 304130 w 110"/>
              <a:gd name="T5" fmla="*/ 0 h 184"/>
              <a:gd name="T6" fmla="*/ 0 w 110"/>
              <a:gd name="T7" fmla="*/ 22395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0" h="184">
                <a:moveTo>
                  <a:pt x="0" y="81"/>
                </a:moveTo>
                <a:lnTo>
                  <a:pt x="110" y="184"/>
                </a:lnTo>
                <a:lnTo>
                  <a:pt x="110" y="0"/>
                </a:lnTo>
                <a:lnTo>
                  <a:pt x="0" y="81"/>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1" name="Freeform 182"/>
          <p:cNvSpPr>
            <a:spLocks/>
          </p:cNvSpPr>
          <p:nvPr/>
        </p:nvSpPr>
        <p:spPr bwMode="auto">
          <a:xfrm>
            <a:off x="6140450" y="1984375"/>
            <a:ext cx="303213" cy="508000"/>
          </a:xfrm>
          <a:custGeom>
            <a:avLst/>
            <a:gdLst>
              <a:gd name="T0" fmla="*/ 0 w 110"/>
              <a:gd name="T1" fmla="*/ 223950 h 184"/>
              <a:gd name="T2" fmla="*/ 304130 w 110"/>
              <a:gd name="T3" fmla="*/ 508727 h 184"/>
              <a:gd name="T4" fmla="*/ 304130 w 110"/>
              <a:gd name="T5" fmla="*/ 0 h 184"/>
              <a:gd name="T6" fmla="*/ 0 w 110"/>
              <a:gd name="T7" fmla="*/ 22395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0" h="184">
                <a:moveTo>
                  <a:pt x="0" y="81"/>
                </a:moveTo>
                <a:lnTo>
                  <a:pt x="110" y="184"/>
                </a:lnTo>
                <a:lnTo>
                  <a:pt x="110" y="0"/>
                </a:lnTo>
                <a:lnTo>
                  <a:pt x="0" y="81"/>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2" name="Freeform 183"/>
          <p:cNvSpPr>
            <a:spLocks/>
          </p:cNvSpPr>
          <p:nvPr/>
        </p:nvSpPr>
        <p:spPr bwMode="auto">
          <a:xfrm>
            <a:off x="5429250" y="2208213"/>
            <a:ext cx="1014413" cy="306387"/>
          </a:xfrm>
          <a:custGeom>
            <a:avLst/>
            <a:gdLst>
              <a:gd name="T0" fmla="*/ 0 w 96"/>
              <a:gd name="T1" fmla="*/ 296311 h 29"/>
              <a:gd name="T2" fmla="*/ 21139 w 96"/>
              <a:gd name="T3" fmla="*/ 306894 h 29"/>
              <a:gd name="T4" fmla="*/ 1004120 w 96"/>
              <a:gd name="T5" fmla="*/ 306894 h 29"/>
              <a:gd name="T6" fmla="*/ 1014690 w 96"/>
              <a:gd name="T7" fmla="*/ 285729 h 29"/>
              <a:gd name="T8" fmla="*/ 708169 w 96"/>
              <a:gd name="T9" fmla="*/ 0 h 29"/>
              <a:gd name="T10" fmla="*/ 0 w 96"/>
              <a:gd name="T11" fmla="*/ 29631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6" h="29">
                <a:moveTo>
                  <a:pt x="0" y="28"/>
                </a:moveTo>
                <a:cubicBezTo>
                  <a:pt x="0" y="28"/>
                  <a:pt x="1" y="29"/>
                  <a:pt x="2" y="29"/>
                </a:cubicBezTo>
                <a:cubicBezTo>
                  <a:pt x="95" y="29"/>
                  <a:pt x="95" y="29"/>
                  <a:pt x="95" y="29"/>
                </a:cubicBezTo>
                <a:cubicBezTo>
                  <a:pt x="96" y="29"/>
                  <a:pt x="96" y="28"/>
                  <a:pt x="96" y="27"/>
                </a:cubicBezTo>
                <a:cubicBezTo>
                  <a:pt x="67" y="0"/>
                  <a:pt x="67" y="0"/>
                  <a:pt x="67" y="0"/>
                </a:cubicBezTo>
                <a:cubicBezTo>
                  <a:pt x="0" y="28"/>
                  <a:pt x="0" y="28"/>
                  <a:pt x="0" y="28"/>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3" name="Freeform 184"/>
          <p:cNvSpPr>
            <a:spLocks/>
          </p:cNvSpPr>
          <p:nvPr/>
        </p:nvSpPr>
        <p:spPr bwMode="auto">
          <a:xfrm>
            <a:off x="6477000" y="3592513"/>
            <a:ext cx="52388" cy="73025"/>
          </a:xfrm>
          <a:custGeom>
            <a:avLst/>
            <a:gdLst>
              <a:gd name="T0" fmla="*/ 0 w 5"/>
              <a:gd name="T1" fmla="*/ 0 h 7"/>
              <a:gd name="T2" fmla="*/ 10506 w 5"/>
              <a:gd name="T3" fmla="*/ 10269 h 7"/>
              <a:gd name="T4" fmla="*/ 31519 w 5"/>
              <a:gd name="T5" fmla="*/ 71885 h 7"/>
              <a:gd name="T6" fmla="*/ 52532 w 5"/>
              <a:gd name="T7" fmla="*/ 61616 h 7"/>
              <a:gd name="T8" fmla="*/ 21013 w 5"/>
              <a:gd name="T9" fmla="*/ 10269 h 7"/>
              <a:gd name="T10" fmla="*/ 0 w 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7">
                <a:moveTo>
                  <a:pt x="0" y="0"/>
                </a:moveTo>
                <a:cubicBezTo>
                  <a:pt x="1" y="1"/>
                  <a:pt x="1" y="1"/>
                  <a:pt x="1" y="1"/>
                </a:cubicBezTo>
                <a:cubicBezTo>
                  <a:pt x="3" y="7"/>
                  <a:pt x="3" y="7"/>
                  <a:pt x="3" y="7"/>
                </a:cubicBezTo>
                <a:cubicBezTo>
                  <a:pt x="5" y="6"/>
                  <a:pt x="5" y="6"/>
                  <a:pt x="5" y="6"/>
                </a:cubicBezTo>
                <a:cubicBezTo>
                  <a:pt x="2" y="1"/>
                  <a:pt x="2" y="1"/>
                  <a:pt x="2" y="1"/>
                </a:cubicBezTo>
                <a:cubicBezTo>
                  <a:pt x="1" y="0"/>
                  <a:pt x="1" y="0"/>
                  <a:pt x="0"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4" name="Freeform 185"/>
          <p:cNvSpPr>
            <a:spLocks/>
          </p:cNvSpPr>
          <p:nvPr/>
        </p:nvSpPr>
        <p:spPr bwMode="auto">
          <a:xfrm>
            <a:off x="6792913" y="3548063"/>
            <a:ext cx="11112" cy="11112"/>
          </a:xfrm>
          <a:custGeom>
            <a:avLst/>
            <a:gdLst>
              <a:gd name="T0" fmla="*/ 0 w 4"/>
              <a:gd name="T1" fmla="*/ 0 h 4"/>
              <a:gd name="T2" fmla="*/ 0 w 4"/>
              <a:gd name="T3" fmla="*/ 11059 h 4"/>
              <a:gd name="T4" fmla="*/ 11059 w 4"/>
              <a:gd name="T5" fmla="*/ 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0" y="4"/>
                </a:lnTo>
                <a:lnTo>
                  <a:pt x="4" y="0"/>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5" name="Freeform 186"/>
          <p:cNvSpPr>
            <a:spLocks/>
          </p:cNvSpPr>
          <p:nvPr/>
        </p:nvSpPr>
        <p:spPr bwMode="auto">
          <a:xfrm>
            <a:off x="6792913" y="3548063"/>
            <a:ext cx="11112" cy="11112"/>
          </a:xfrm>
          <a:custGeom>
            <a:avLst/>
            <a:gdLst>
              <a:gd name="T0" fmla="*/ 0 w 4"/>
              <a:gd name="T1" fmla="*/ 0 h 4"/>
              <a:gd name="T2" fmla="*/ 0 w 4"/>
              <a:gd name="T3" fmla="*/ 11059 h 4"/>
              <a:gd name="T4" fmla="*/ 11059 w 4"/>
              <a:gd name="T5" fmla="*/ 0 h 4"/>
              <a:gd name="T6" fmla="*/ 0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0"/>
                </a:moveTo>
                <a:lnTo>
                  <a:pt x="0" y="4"/>
                </a:lnTo>
                <a:lnTo>
                  <a:pt x="4" y="0"/>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6" name="Freeform 187"/>
          <p:cNvSpPr>
            <a:spLocks/>
          </p:cNvSpPr>
          <p:nvPr/>
        </p:nvSpPr>
        <p:spPr bwMode="auto">
          <a:xfrm>
            <a:off x="6488113" y="3548063"/>
            <a:ext cx="304800" cy="214312"/>
          </a:xfrm>
          <a:custGeom>
            <a:avLst/>
            <a:gdLst>
              <a:gd name="T0" fmla="*/ 41949 w 29"/>
              <a:gd name="T1" fmla="*/ 106445 h 20"/>
              <a:gd name="T2" fmla="*/ 41949 w 29"/>
              <a:gd name="T3" fmla="*/ 106445 h 20"/>
              <a:gd name="T4" fmla="*/ 41949 w 29"/>
              <a:gd name="T5" fmla="*/ 127734 h 20"/>
              <a:gd name="T6" fmla="*/ 10487 w 29"/>
              <a:gd name="T7" fmla="*/ 170312 h 20"/>
              <a:gd name="T8" fmla="*/ 10487 w 29"/>
              <a:gd name="T9" fmla="*/ 191601 h 20"/>
              <a:gd name="T10" fmla="*/ 20974 w 29"/>
              <a:gd name="T11" fmla="*/ 202246 h 20"/>
              <a:gd name="T12" fmla="*/ 41949 w 29"/>
              <a:gd name="T13" fmla="*/ 202246 h 20"/>
              <a:gd name="T14" fmla="*/ 94385 w 29"/>
              <a:gd name="T15" fmla="*/ 180957 h 20"/>
              <a:gd name="T16" fmla="*/ 115360 w 29"/>
              <a:gd name="T17" fmla="*/ 180957 h 20"/>
              <a:gd name="T18" fmla="*/ 304130 w 29"/>
              <a:gd name="T19" fmla="*/ 10645 h 20"/>
              <a:gd name="T20" fmla="*/ 304130 w 29"/>
              <a:gd name="T21" fmla="*/ 0 h 20"/>
              <a:gd name="T22" fmla="*/ 41949 w 29"/>
              <a:gd name="T23" fmla="*/ 106445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9" h="20">
                <a:moveTo>
                  <a:pt x="4" y="10"/>
                </a:moveTo>
                <a:cubicBezTo>
                  <a:pt x="4" y="10"/>
                  <a:pt x="4" y="10"/>
                  <a:pt x="4" y="10"/>
                </a:cubicBezTo>
                <a:cubicBezTo>
                  <a:pt x="4" y="11"/>
                  <a:pt x="4" y="12"/>
                  <a:pt x="4" y="12"/>
                </a:cubicBezTo>
                <a:cubicBezTo>
                  <a:pt x="1" y="16"/>
                  <a:pt x="1" y="16"/>
                  <a:pt x="1" y="16"/>
                </a:cubicBezTo>
                <a:cubicBezTo>
                  <a:pt x="0" y="16"/>
                  <a:pt x="0" y="17"/>
                  <a:pt x="1" y="18"/>
                </a:cubicBezTo>
                <a:cubicBezTo>
                  <a:pt x="2" y="19"/>
                  <a:pt x="2" y="19"/>
                  <a:pt x="2" y="19"/>
                </a:cubicBezTo>
                <a:cubicBezTo>
                  <a:pt x="3" y="20"/>
                  <a:pt x="3" y="20"/>
                  <a:pt x="4" y="19"/>
                </a:cubicBezTo>
                <a:cubicBezTo>
                  <a:pt x="9" y="17"/>
                  <a:pt x="9" y="17"/>
                  <a:pt x="9" y="17"/>
                </a:cubicBezTo>
                <a:cubicBezTo>
                  <a:pt x="10" y="17"/>
                  <a:pt x="10" y="17"/>
                  <a:pt x="11" y="17"/>
                </a:cubicBezTo>
                <a:cubicBezTo>
                  <a:pt x="29" y="1"/>
                  <a:pt x="29" y="1"/>
                  <a:pt x="29" y="1"/>
                </a:cubicBezTo>
                <a:cubicBezTo>
                  <a:pt x="29" y="0"/>
                  <a:pt x="29" y="0"/>
                  <a:pt x="29" y="0"/>
                </a:cubicBezTo>
                <a:cubicBezTo>
                  <a:pt x="4" y="10"/>
                  <a:pt x="4" y="10"/>
                  <a:pt x="4" y="1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7" name="Freeform 188"/>
          <p:cNvSpPr>
            <a:spLocks/>
          </p:cNvSpPr>
          <p:nvPr/>
        </p:nvSpPr>
        <p:spPr bwMode="auto">
          <a:xfrm>
            <a:off x="5873750" y="2533650"/>
            <a:ext cx="550863" cy="700088"/>
          </a:xfrm>
          <a:custGeom>
            <a:avLst/>
            <a:gdLst>
              <a:gd name="T0" fmla="*/ 550200 w 199"/>
              <a:gd name="T1" fmla="*/ 699499 h 253"/>
              <a:gd name="T2" fmla="*/ 486609 w 199"/>
              <a:gd name="T3" fmla="*/ 0 h 253"/>
              <a:gd name="T4" fmla="*/ 0 w 199"/>
              <a:gd name="T5" fmla="*/ 232245 h 253"/>
              <a:gd name="T6" fmla="*/ 550200 w 199"/>
              <a:gd name="T7" fmla="*/ 699499 h 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253">
                <a:moveTo>
                  <a:pt x="199" y="253"/>
                </a:moveTo>
                <a:lnTo>
                  <a:pt x="176" y="0"/>
                </a:lnTo>
                <a:lnTo>
                  <a:pt x="0" y="84"/>
                </a:lnTo>
                <a:lnTo>
                  <a:pt x="199" y="253"/>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8" name="Freeform 189"/>
          <p:cNvSpPr>
            <a:spLocks/>
          </p:cNvSpPr>
          <p:nvPr/>
        </p:nvSpPr>
        <p:spPr bwMode="auto">
          <a:xfrm>
            <a:off x="5873750" y="2533650"/>
            <a:ext cx="550863" cy="700088"/>
          </a:xfrm>
          <a:custGeom>
            <a:avLst/>
            <a:gdLst>
              <a:gd name="T0" fmla="*/ 550200 w 199"/>
              <a:gd name="T1" fmla="*/ 699499 h 253"/>
              <a:gd name="T2" fmla="*/ 486609 w 199"/>
              <a:gd name="T3" fmla="*/ 0 h 253"/>
              <a:gd name="T4" fmla="*/ 0 w 199"/>
              <a:gd name="T5" fmla="*/ 232245 h 253"/>
              <a:gd name="T6" fmla="*/ 550200 w 199"/>
              <a:gd name="T7" fmla="*/ 699499 h 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253">
                <a:moveTo>
                  <a:pt x="199" y="253"/>
                </a:moveTo>
                <a:lnTo>
                  <a:pt x="176" y="0"/>
                </a:lnTo>
                <a:lnTo>
                  <a:pt x="0" y="84"/>
                </a:lnTo>
                <a:lnTo>
                  <a:pt x="199" y="253"/>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09" name="Freeform 190"/>
          <p:cNvSpPr>
            <a:spLocks/>
          </p:cNvSpPr>
          <p:nvPr/>
        </p:nvSpPr>
        <p:spPr bwMode="auto">
          <a:xfrm>
            <a:off x="5451475" y="2533650"/>
            <a:ext cx="909638" cy="233363"/>
          </a:xfrm>
          <a:custGeom>
            <a:avLst/>
            <a:gdLst>
              <a:gd name="T0" fmla="*/ 909627 w 329"/>
              <a:gd name="T1" fmla="*/ 0 h 84"/>
              <a:gd name="T2" fmla="*/ 0 w 329"/>
              <a:gd name="T3" fmla="*/ 0 h 84"/>
              <a:gd name="T4" fmla="*/ 423018 w 329"/>
              <a:gd name="T5" fmla="*/ 232245 h 84"/>
              <a:gd name="T6" fmla="*/ 909627 w 329"/>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9" h="84">
                <a:moveTo>
                  <a:pt x="329" y="0"/>
                </a:moveTo>
                <a:lnTo>
                  <a:pt x="0" y="0"/>
                </a:lnTo>
                <a:lnTo>
                  <a:pt x="153" y="84"/>
                </a:lnTo>
                <a:lnTo>
                  <a:pt x="329"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0" name="Freeform 191"/>
          <p:cNvSpPr>
            <a:spLocks/>
          </p:cNvSpPr>
          <p:nvPr/>
        </p:nvSpPr>
        <p:spPr bwMode="auto">
          <a:xfrm>
            <a:off x="5451475" y="2533650"/>
            <a:ext cx="909638" cy="233363"/>
          </a:xfrm>
          <a:custGeom>
            <a:avLst/>
            <a:gdLst>
              <a:gd name="T0" fmla="*/ 909627 w 329"/>
              <a:gd name="T1" fmla="*/ 0 h 84"/>
              <a:gd name="T2" fmla="*/ 0 w 329"/>
              <a:gd name="T3" fmla="*/ 0 h 84"/>
              <a:gd name="T4" fmla="*/ 423018 w 329"/>
              <a:gd name="T5" fmla="*/ 232245 h 84"/>
              <a:gd name="T6" fmla="*/ 909627 w 329"/>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9" h="84">
                <a:moveTo>
                  <a:pt x="329" y="0"/>
                </a:moveTo>
                <a:lnTo>
                  <a:pt x="0" y="0"/>
                </a:lnTo>
                <a:lnTo>
                  <a:pt x="153" y="84"/>
                </a:lnTo>
                <a:lnTo>
                  <a:pt x="329" y="0"/>
                </a:ln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1" name="Freeform 192"/>
          <p:cNvSpPr>
            <a:spLocks/>
          </p:cNvSpPr>
          <p:nvPr/>
        </p:nvSpPr>
        <p:spPr bwMode="auto">
          <a:xfrm>
            <a:off x="5694363" y="2767013"/>
            <a:ext cx="730250" cy="466725"/>
          </a:xfrm>
          <a:custGeom>
            <a:avLst/>
            <a:gdLst>
              <a:gd name="T0" fmla="*/ 179713 w 264"/>
              <a:gd name="T1" fmla="*/ 0 h 169"/>
              <a:gd name="T2" fmla="*/ 0 w 264"/>
              <a:gd name="T3" fmla="*/ 467254 h 169"/>
              <a:gd name="T4" fmla="*/ 729913 w 264"/>
              <a:gd name="T5" fmla="*/ 467254 h 169"/>
              <a:gd name="T6" fmla="*/ 179713 w 264"/>
              <a:gd name="T7" fmla="*/ 0 h 1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169">
                <a:moveTo>
                  <a:pt x="65" y="0"/>
                </a:moveTo>
                <a:lnTo>
                  <a:pt x="0" y="169"/>
                </a:lnTo>
                <a:lnTo>
                  <a:pt x="264" y="169"/>
                </a:lnTo>
                <a:lnTo>
                  <a:pt x="65"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2" name="Freeform 193"/>
          <p:cNvSpPr>
            <a:spLocks/>
          </p:cNvSpPr>
          <p:nvPr/>
        </p:nvSpPr>
        <p:spPr bwMode="auto">
          <a:xfrm>
            <a:off x="5694363" y="2767013"/>
            <a:ext cx="730250" cy="466725"/>
          </a:xfrm>
          <a:custGeom>
            <a:avLst/>
            <a:gdLst>
              <a:gd name="T0" fmla="*/ 179713 w 264"/>
              <a:gd name="T1" fmla="*/ 0 h 169"/>
              <a:gd name="T2" fmla="*/ 0 w 264"/>
              <a:gd name="T3" fmla="*/ 467254 h 169"/>
              <a:gd name="T4" fmla="*/ 729913 w 264"/>
              <a:gd name="T5" fmla="*/ 467254 h 169"/>
              <a:gd name="T6" fmla="*/ 179713 w 264"/>
              <a:gd name="T7" fmla="*/ 0 h 1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169">
                <a:moveTo>
                  <a:pt x="65" y="0"/>
                </a:moveTo>
                <a:lnTo>
                  <a:pt x="0" y="169"/>
                </a:lnTo>
                <a:lnTo>
                  <a:pt x="264" y="169"/>
                </a:lnTo>
                <a:lnTo>
                  <a:pt x="65" y="0"/>
                </a:ln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3" name="Freeform 194"/>
          <p:cNvSpPr>
            <a:spLocks/>
          </p:cNvSpPr>
          <p:nvPr/>
        </p:nvSpPr>
        <p:spPr bwMode="auto">
          <a:xfrm>
            <a:off x="5429250" y="2533650"/>
            <a:ext cx="444500" cy="700088"/>
          </a:xfrm>
          <a:custGeom>
            <a:avLst/>
            <a:gdLst>
              <a:gd name="T0" fmla="*/ 21197 w 42"/>
              <a:gd name="T1" fmla="*/ 0 h 66"/>
              <a:gd name="T2" fmla="*/ 0 w 42"/>
              <a:gd name="T3" fmla="*/ 21197 h 66"/>
              <a:gd name="T4" fmla="*/ 0 w 42"/>
              <a:gd name="T5" fmla="*/ 678302 h 66"/>
              <a:gd name="T6" fmla="*/ 21197 w 42"/>
              <a:gd name="T7" fmla="*/ 699499 h 66"/>
              <a:gd name="T8" fmla="*/ 254364 w 42"/>
              <a:gd name="T9" fmla="*/ 699499 h 66"/>
              <a:gd name="T10" fmla="*/ 264963 w 42"/>
              <a:gd name="T11" fmla="*/ 699499 h 66"/>
              <a:gd name="T12" fmla="*/ 445137 w 42"/>
              <a:gd name="T13" fmla="*/ 233166 h 66"/>
              <a:gd name="T14" fmla="*/ 21197 w 42"/>
              <a:gd name="T15" fmla="*/ 0 h 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2" h="66">
                <a:moveTo>
                  <a:pt x="2" y="0"/>
                </a:moveTo>
                <a:cubicBezTo>
                  <a:pt x="1" y="0"/>
                  <a:pt x="0" y="1"/>
                  <a:pt x="0" y="2"/>
                </a:cubicBezTo>
                <a:cubicBezTo>
                  <a:pt x="0" y="64"/>
                  <a:pt x="0" y="64"/>
                  <a:pt x="0" y="64"/>
                </a:cubicBezTo>
                <a:cubicBezTo>
                  <a:pt x="0" y="65"/>
                  <a:pt x="1" y="66"/>
                  <a:pt x="2" y="66"/>
                </a:cubicBezTo>
                <a:cubicBezTo>
                  <a:pt x="24" y="66"/>
                  <a:pt x="24" y="66"/>
                  <a:pt x="24" y="66"/>
                </a:cubicBezTo>
                <a:cubicBezTo>
                  <a:pt x="25" y="66"/>
                  <a:pt x="25" y="66"/>
                  <a:pt x="25" y="66"/>
                </a:cubicBezTo>
                <a:cubicBezTo>
                  <a:pt x="42" y="22"/>
                  <a:pt x="42" y="22"/>
                  <a:pt x="42" y="22"/>
                </a:cubicBezTo>
                <a:cubicBezTo>
                  <a:pt x="2" y="0"/>
                  <a:pt x="2" y="0"/>
                  <a:pt x="2" y="0"/>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4" name="Freeform 195"/>
          <p:cNvSpPr>
            <a:spLocks/>
          </p:cNvSpPr>
          <p:nvPr/>
        </p:nvSpPr>
        <p:spPr bwMode="auto">
          <a:xfrm>
            <a:off x="5429250" y="2555875"/>
            <a:ext cx="254000" cy="677863"/>
          </a:xfrm>
          <a:custGeom>
            <a:avLst/>
            <a:gdLst>
              <a:gd name="T0" fmla="*/ 0 w 24"/>
              <a:gd name="T1" fmla="*/ 0 h 64"/>
              <a:gd name="T2" fmla="*/ 0 w 24"/>
              <a:gd name="T3" fmla="*/ 656212 h 64"/>
              <a:gd name="T4" fmla="*/ 21197 w 24"/>
              <a:gd name="T5" fmla="*/ 677380 h 64"/>
              <a:gd name="T6" fmla="*/ 254364 w 24"/>
              <a:gd name="T7" fmla="*/ 677380 h 64"/>
              <a:gd name="T8" fmla="*/ 0 w 24"/>
              <a:gd name="T9" fmla="*/ 0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64">
                <a:moveTo>
                  <a:pt x="0" y="0"/>
                </a:moveTo>
                <a:cubicBezTo>
                  <a:pt x="0" y="62"/>
                  <a:pt x="0" y="62"/>
                  <a:pt x="0" y="62"/>
                </a:cubicBezTo>
                <a:cubicBezTo>
                  <a:pt x="0" y="63"/>
                  <a:pt x="1" y="64"/>
                  <a:pt x="2" y="64"/>
                </a:cubicBezTo>
                <a:cubicBezTo>
                  <a:pt x="24" y="64"/>
                  <a:pt x="24" y="64"/>
                  <a:pt x="24" y="64"/>
                </a:cubicBezTo>
                <a:cubicBezTo>
                  <a:pt x="0" y="0"/>
                  <a:pt x="0" y="0"/>
                  <a:pt x="0"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5" name="Freeform 196"/>
          <p:cNvSpPr>
            <a:spLocks/>
          </p:cNvSpPr>
          <p:nvPr/>
        </p:nvSpPr>
        <p:spPr bwMode="auto">
          <a:xfrm>
            <a:off x="6454775" y="2852738"/>
            <a:ext cx="338138" cy="590550"/>
          </a:xfrm>
          <a:custGeom>
            <a:avLst/>
            <a:gdLst>
              <a:gd name="T0" fmla="*/ 0 w 122"/>
              <a:gd name="T1" fmla="*/ 591672 h 214"/>
              <a:gd name="T2" fmla="*/ 337308 w 122"/>
              <a:gd name="T3" fmla="*/ 550200 h 214"/>
              <a:gd name="T4" fmla="*/ 149300 w 122"/>
              <a:gd name="T5" fmla="*/ 0 h 214"/>
              <a:gd name="T6" fmla="*/ 0 w 122"/>
              <a:gd name="T7" fmla="*/ 591672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214">
                <a:moveTo>
                  <a:pt x="0" y="214"/>
                </a:moveTo>
                <a:lnTo>
                  <a:pt x="122" y="199"/>
                </a:lnTo>
                <a:lnTo>
                  <a:pt x="54" y="0"/>
                </a:lnTo>
                <a:lnTo>
                  <a:pt x="0" y="214"/>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6" name="Freeform 197"/>
          <p:cNvSpPr>
            <a:spLocks/>
          </p:cNvSpPr>
          <p:nvPr/>
        </p:nvSpPr>
        <p:spPr bwMode="auto">
          <a:xfrm>
            <a:off x="6454775" y="2852738"/>
            <a:ext cx="338138" cy="590550"/>
          </a:xfrm>
          <a:custGeom>
            <a:avLst/>
            <a:gdLst>
              <a:gd name="T0" fmla="*/ 0 w 122"/>
              <a:gd name="T1" fmla="*/ 591672 h 214"/>
              <a:gd name="T2" fmla="*/ 337308 w 122"/>
              <a:gd name="T3" fmla="*/ 550200 h 214"/>
              <a:gd name="T4" fmla="*/ 149300 w 122"/>
              <a:gd name="T5" fmla="*/ 0 h 214"/>
              <a:gd name="T6" fmla="*/ 0 w 122"/>
              <a:gd name="T7" fmla="*/ 591672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214">
                <a:moveTo>
                  <a:pt x="0" y="214"/>
                </a:moveTo>
                <a:lnTo>
                  <a:pt x="122" y="199"/>
                </a:lnTo>
                <a:lnTo>
                  <a:pt x="54" y="0"/>
                </a:lnTo>
                <a:lnTo>
                  <a:pt x="0" y="214"/>
                </a:ln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7" name="Freeform 198"/>
          <p:cNvSpPr>
            <a:spLocks/>
          </p:cNvSpPr>
          <p:nvPr/>
        </p:nvSpPr>
        <p:spPr bwMode="auto">
          <a:xfrm>
            <a:off x="6604000" y="2555875"/>
            <a:ext cx="188913" cy="846138"/>
          </a:xfrm>
          <a:custGeom>
            <a:avLst/>
            <a:gdLst>
              <a:gd name="T0" fmla="*/ 0 w 68"/>
              <a:gd name="T1" fmla="*/ 295836 h 306"/>
              <a:gd name="T2" fmla="*/ 188008 w 68"/>
              <a:gd name="T3" fmla="*/ 846035 h 306"/>
              <a:gd name="T4" fmla="*/ 188008 w 68"/>
              <a:gd name="T5" fmla="*/ 0 h 306"/>
              <a:gd name="T6" fmla="*/ 0 w 68"/>
              <a:gd name="T7" fmla="*/ 295836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06">
                <a:moveTo>
                  <a:pt x="0" y="107"/>
                </a:moveTo>
                <a:lnTo>
                  <a:pt x="68" y="306"/>
                </a:lnTo>
                <a:lnTo>
                  <a:pt x="68" y="0"/>
                </a:lnTo>
                <a:lnTo>
                  <a:pt x="0" y="107"/>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8" name="Freeform 199"/>
          <p:cNvSpPr>
            <a:spLocks/>
          </p:cNvSpPr>
          <p:nvPr/>
        </p:nvSpPr>
        <p:spPr bwMode="auto">
          <a:xfrm>
            <a:off x="6604000" y="2555875"/>
            <a:ext cx="188913" cy="846138"/>
          </a:xfrm>
          <a:custGeom>
            <a:avLst/>
            <a:gdLst>
              <a:gd name="T0" fmla="*/ 0 w 68"/>
              <a:gd name="T1" fmla="*/ 295836 h 306"/>
              <a:gd name="T2" fmla="*/ 188008 w 68"/>
              <a:gd name="T3" fmla="*/ 846035 h 306"/>
              <a:gd name="T4" fmla="*/ 188008 w 68"/>
              <a:gd name="T5" fmla="*/ 0 h 306"/>
              <a:gd name="T6" fmla="*/ 0 w 68"/>
              <a:gd name="T7" fmla="*/ 295836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306">
                <a:moveTo>
                  <a:pt x="0" y="107"/>
                </a:moveTo>
                <a:lnTo>
                  <a:pt x="68" y="306"/>
                </a:lnTo>
                <a:lnTo>
                  <a:pt x="68" y="0"/>
                </a:lnTo>
                <a:lnTo>
                  <a:pt x="0" y="107"/>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19" name="Freeform 200"/>
          <p:cNvSpPr>
            <a:spLocks/>
          </p:cNvSpPr>
          <p:nvPr/>
        </p:nvSpPr>
        <p:spPr bwMode="auto">
          <a:xfrm>
            <a:off x="6361113" y="2533650"/>
            <a:ext cx="242887" cy="909638"/>
          </a:xfrm>
          <a:custGeom>
            <a:avLst/>
            <a:gdLst>
              <a:gd name="T0" fmla="*/ 0 w 88"/>
              <a:gd name="T1" fmla="*/ 0 h 329"/>
              <a:gd name="T2" fmla="*/ 94004 w 88"/>
              <a:gd name="T3" fmla="*/ 909625 h 329"/>
              <a:gd name="T4" fmla="*/ 243304 w 88"/>
              <a:gd name="T5" fmla="*/ 317954 h 329"/>
              <a:gd name="T6" fmla="*/ 0 w 88"/>
              <a:gd name="T7" fmla="*/ 0 h 3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 h="329">
                <a:moveTo>
                  <a:pt x="0" y="0"/>
                </a:moveTo>
                <a:lnTo>
                  <a:pt x="34" y="329"/>
                </a:lnTo>
                <a:lnTo>
                  <a:pt x="88" y="115"/>
                </a:lnTo>
                <a:lnTo>
                  <a:pt x="0"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0" name="Freeform 201"/>
          <p:cNvSpPr>
            <a:spLocks/>
          </p:cNvSpPr>
          <p:nvPr/>
        </p:nvSpPr>
        <p:spPr bwMode="auto">
          <a:xfrm>
            <a:off x="6361113" y="2533650"/>
            <a:ext cx="242887" cy="909638"/>
          </a:xfrm>
          <a:custGeom>
            <a:avLst/>
            <a:gdLst>
              <a:gd name="T0" fmla="*/ 0 w 88"/>
              <a:gd name="T1" fmla="*/ 0 h 329"/>
              <a:gd name="T2" fmla="*/ 94004 w 88"/>
              <a:gd name="T3" fmla="*/ 909625 h 329"/>
              <a:gd name="T4" fmla="*/ 243304 w 88"/>
              <a:gd name="T5" fmla="*/ 317954 h 329"/>
              <a:gd name="T6" fmla="*/ 0 w 88"/>
              <a:gd name="T7" fmla="*/ 0 h 3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 h="329">
                <a:moveTo>
                  <a:pt x="0" y="0"/>
                </a:moveTo>
                <a:lnTo>
                  <a:pt x="34" y="329"/>
                </a:lnTo>
                <a:lnTo>
                  <a:pt x="88" y="115"/>
                </a:lnTo>
                <a:lnTo>
                  <a:pt x="0" y="0"/>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1" name="Freeform 202"/>
          <p:cNvSpPr>
            <a:spLocks/>
          </p:cNvSpPr>
          <p:nvPr/>
        </p:nvSpPr>
        <p:spPr bwMode="auto">
          <a:xfrm>
            <a:off x="6361113" y="2533650"/>
            <a:ext cx="431800" cy="319088"/>
          </a:xfrm>
          <a:custGeom>
            <a:avLst/>
            <a:gdLst>
              <a:gd name="T0" fmla="*/ 431312 w 41"/>
              <a:gd name="T1" fmla="*/ 21197 h 30"/>
              <a:gd name="T2" fmla="*/ 410272 w 41"/>
              <a:gd name="T3" fmla="*/ 0 h 30"/>
              <a:gd name="T4" fmla="*/ 0 w 41"/>
              <a:gd name="T5" fmla="*/ 0 h 30"/>
              <a:gd name="T6" fmla="*/ 241956 w 41"/>
              <a:gd name="T7" fmla="*/ 317954 h 30"/>
              <a:gd name="T8" fmla="*/ 431312 w 41"/>
              <a:gd name="T9" fmla="*/ 21197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0">
                <a:moveTo>
                  <a:pt x="41" y="2"/>
                </a:moveTo>
                <a:cubicBezTo>
                  <a:pt x="41" y="1"/>
                  <a:pt x="40" y="0"/>
                  <a:pt x="39" y="0"/>
                </a:cubicBezTo>
                <a:cubicBezTo>
                  <a:pt x="0" y="0"/>
                  <a:pt x="0" y="0"/>
                  <a:pt x="0" y="0"/>
                </a:cubicBezTo>
                <a:cubicBezTo>
                  <a:pt x="23" y="30"/>
                  <a:pt x="23" y="30"/>
                  <a:pt x="23" y="30"/>
                </a:cubicBezTo>
                <a:cubicBezTo>
                  <a:pt x="41" y="2"/>
                  <a:pt x="41" y="2"/>
                  <a:pt x="41" y="2"/>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2" name="Freeform 203"/>
          <p:cNvSpPr>
            <a:spLocks/>
          </p:cNvSpPr>
          <p:nvPr/>
        </p:nvSpPr>
        <p:spPr bwMode="auto">
          <a:xfrm>
            <a:off x="5694363" y="3233738"/>
            <a:ext cx="730250" cy="93662"/>
          </a:xfrm>
          <a:custGeom>
            <a:avLst/>
            <a:gdLst>
              <a:gd name="T0" fmla="*/ 0 w 264"/>
              <a:gd name="T1" fmla="*/ 0 h 34"/>
              <a:gd name="T2" fmla="*/ 306895 w 264"/>
              <a:gd name="T3" fmla="*/ 94004 h 34"/>
              <a:gd name="T4" fmla="*/ 729913 w 264"/>
              <a:gd name="T5" fmla="*/ 0 h 34"/>
              <a:gd name="T6" fmla="*/ 0 w 264"/>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34">
                <a:moveTo>
                  <a:pt x="0" y="0"/>
                </a:moveTo>
                <a:lnTo>
                  <a:pt x="111" y="34"/>
                </a:lnTo>
                <a:lnTo>
                  <a:pt x="264" y="0"/>
                </a:lnTo>
                <a:lnTo>
                  <a:pt x="0"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3" name="Freeform 204"/>
          <p:cNvSpPr>
            <a:spLocks/>
          </p:cNvSpPr>
          <p:nvPr/>
        </p:nvSpPr>
        <p:spPr bwMode="auto">
          <a:xfrm>
            <a:off x="5694363" y="3233738"/>
            <a:ext cx="730250" cy="93662"/>
          </a:xfrm>
          <a:custGeom>
            <a:avLst/>
            <a:gdLst>
              <a:gd name="T0" fmla="*/ 0 w 264"/>
              <a:gd name="T1" fmla="*/ 0 h 34"/>
              <a:gd name="T2" fmla="*/ 306895 w 264"/>
              <a:gd name="T3" fmla="*/ 94004 h 34"/>
              <a:gd name="T4" fmla="*/ 729913 w 264"/>
              <a:gd name="T5" fmla="*/ 0 h 34"/>
              <a:gd name="T6" fmla="*/ 0 w 264"/>
              <a:gd name="T7" fmla="*/ 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4" h="34">
                <a:moveTo>
                  <a:pt x="0" y="0"/>
                </a:moveTo>
                <a:lnTo>
                  <a:pt x="111" y="34"/>
                </a:lnTo>
                <a:lnTo>
                  <a:pt x="264" y="0"/>
                </a:lnTo>
                <a:lnTo>
                  <a:pt x="0" y="0"/>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4" name="Freeform 205"/>
          <p:cNvSpPr>
            <a:spLocks/>
          </p:cNvSpPr>
          <p:nvPr/>
        </p:nvSpPr>
        <p:spPr bwMode="auto">
          <a:xfrm>
            <a:off x="6002338" y="3233738"/>
            <a:ext cx="452437" cy="209550"/>
          </a:xfrm>
          <a:custGeom>
            <a:avLst/>
            <a:gdLst>
              <a:gd name="T0" fmla="*/ 421796 w 43"/>
              <a:gd name="T1" fmla="*/ 0 h 20"/>
              <a:gd name="T2" fmla="*/ 0 w 43"/>
              <a:gd name="T3" fmla="*/ 94557 h 20"/>
              <a:gd name="T4" fmla="*/ 10545 w 43"/>
              <a:gd name="T5" fmla="*/ 94557 h 20"/>
              <a:gd name="T6" fmla="*/ 400706 w 43"/>
              <a:gd name="T7" fmla="*/ 189113 h 20"/>
              <a:gd name="T8" fmla="*/ 421796 w 43"/>
              <a:gd name="T9" fmla="*/ 189113 h 20"/>
              <a:gd name="T10" fmla="*/ 442886 w 43"/>
              <a:gd name="T11" fmla="*/ 199620 h 20"/>
              <a:gd name="T12" fmla="*/ 453431 w 43"/>
              <a:gd name="T13" fmla="*/ 210126 h 20"/>
              <a:gd name="T14" fmla="*/ 421796 w 43"/>
              <a:gd name="T15" fmla="*/ 0 h 2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20">
                <a:moveTo>
                  <a:pt x="40" y="0"/>
                </a:moveTo>
                <a:cubicBezTo>
                  <a:pt x="0" y="9"/>
                  <a:pt x="0" y="9"/>
                  <a:pt x="0" y="9"/>
                </a:cubicBezTo>
                <a:cubicBezTo>
                  <a:pt x="1" y="9"/>
                  <a:pt x="1" y="9"/>
                  <a:pt x="1" y="9"/>
                </a:cubicBezTo>
                <a:cubicBezTo>
                  <a:pt x="38" y="18"/>
                  <a:pt x="38" y="18"/>
                  <a:pt x="38" y="18"/>
                </a:cubicBezTo>
                <a:cubicBezTo>
                  <a:pt x="39" y="17"/>
                  <a:pt x="39" y="17"/>
                  <a:pt x="40" y="18"/>
                </a:cubicBezTo>
                <a:cubicBezTo>
                  <a:pt x="42" y="19"/>
                  <a:pt x="42" y="19"/>
                  <a:pt x="42" y="19"/>
                </a:cubicBezTo>
                <a:cubicBezTo>
                  <a:pt x="42" y="19"/>
                  <a:pt x="42" y="19"/>
                  <a:pt x="43" y="20"/>
                </a:cubicBezTo>
                <a:cubicBezTo>
                  <a:pt x="40" y="0"/>
                  <a:pt x="40" y="0"/>
                  <a:pt x="40"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5" name="Freeform 206"/>
          <p:cNvSpPr>
            <a:spLocks/>
          </p:cNvSpPr>
          <p:nvPr/>
        </p:nvSpPr>
        <p:spPr bwMode="auto">
          <a:xfrm>
            <a:off x="6148388" y="3421063"/>
            <a:ext cx="254000" cy="223837"/>
          </a:xfrm>
          <a:custGeom>
            <a:avLst/>
            <a:gdLst>
              <a:gd name="T0" fmla="*/ 0 w 24"/>
              <a:gd name="T1" fmla="*/ 202621 h 21"/>
              <a:gd name="T2" fmla="*/ 0 w 24"/>
              <a:gd name="T3" fmla="*/ 202621 h 21"/>
              <a:gd name="T4" fmla="*/ 10599 w 24"/>
              <a:gd name="T5" fmla="*/ 213286 h 21"/>
              <a:gd name="T6" fmla="*/ 74190 w 24"/>
              <a:gd name="T7" fmla="*/ 223950 h 21"/>
              <a:gd name="T8" fmla="*/ 84788 w 24"/>
              <a:gd name="T9" fmla="*/ 213286 h 21"/>
              <a:gd name="T10" fmla="*/ 254364 w 24"/>
              <a:gd name="T11" fmla="*/ 0 h 21"/>
              <a:gd name="T12" fmla="*/ 0 w 24"/>
              <a:gd name="T13" fmla="*/ 202621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1">
                <a:moveTo>
                  <a:pt x="0" y="19"/>
                </a:moveTo>
                <a:cubicBezTo>
                  <a:pt x="0" y="19"/>
                  <a:pt x="0" y="19"/>
                  <a:pt x="0" y="19"/>
                </a:cubicBezTo>
                <a:cubicBezTo>
                  <a:pt x="0" y="19"/>
                  <a:pt x="0" y="20"/>
                  <a:pt x="1" y="20"/>
                </a:cubicBezTo>
                <a:cubicBezTo>
                  <a:pt x="7" y="21"/>
                  <a:pt x="7" y="21"/>
                  <a:pt x="7" y="21"/>
                </a:cubicBezTo>
                <a:cubicBezTo>
                  <a:pt x="7" y="21"/>
                  <a:pt x="8" y="21"/>
                  <a:pt x="8" y="20"/>
                </a:cubicBezTo>
                <a:cubicBezTo>
                  <a:pt x="24" y="0"/>
                  <a:pt x="24" y="0"/>
                  <a:pt x="24" y="0"/>
                </a:cubicBezTo>
                <a:cubicBezTo>
                  <a:pt x="0" y="19"/>
                  <a:pt x="0" y="19"/>
                  <a:pt x="0" y="19"/>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6" name="Freeform 207"/>
          <p:cNvSpPr>
            <a:spLocks/>
          </p:cNvSpPr>
          <p:nvPr/>
        </p:nvSpPr>
        <p:spPr bwMode="auto">
          <a:xfrm>
            <a:off x="6013450" y="3327400"/>
            <a:ext cx="388938" cy="295275"/>
          </a:xfrm>
          <a:custGeom>
            <a:avLst/>
            <a:gdLst>
              <a:gd name="T0" fmla="*/ 389841 w 141"/>
              <a:gd name="T1" fmla="*/ 94004 h 107"/>
              <a:gd name="T2" fmla="*/ 389841 w 141"/>
              <a:gd name="T3" fmla="*/ 94004 h 107"/>
              <a:gd name="T4" fmla="*/ 0 w 141"/>
              <a:gd name="T5" fmla="*/ 0 h 107"/>
              <a:gd name="T6" fmla="*/ 0 w 141"/>
              <a:gd name="T7" fmla="*/ 11059 h 107"/>
              <a:gd name="T8" fmla="*/ 135477 w 141"/>
              <a:gd name="T9" fmla="*/ 295835 h 107"/>
              <a:gd name="T10" fmla="*/ 389841 w 141"/>
              <a:gd name="T11" fmla="*/ 94004 h 107"/>
              <a:gd name="T12" fmla="*/ 389841 w 141"/>
              <a:gd name="T13" fmla="*/ 94004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107">
                <a:moveTo>
                  <a:pt x="141" y="34"/>
                </a:moveTo>
                <a:lnTo>
                  <a:pt x="141" y="34"/>
                </a:lnTo>
                <a:lnTo>
                  <a:pt x="0" y="0"/>
                </a:lnTo>
                <a:lnTo>
                  <a:pt x="0" y="4"/>
                </a:lnTo>
                <a:lnTo>
                  <a:pt x="49" y="107"/>
                </a:lnTo>
                <a:lnTo>
                  <a:pt x="141" y="34"/>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7" name="Freeform 208"/>
          <p:cNvSpPr>
            <a:spLocks/>
          </p:cNvSpPr>
          <p:nvPr/>
        </p:nvSpPr>
        <p:spPr bwMode="auto">
          <a:xfrm>
            <a:off x="6013450" y="3327400"/>
            <a:ext cx="388938" cy="295275"/>
          </a:xfrm>
          <a:custGeom>
            <a:avLst/>
            <a:gdLst>
              <a:gd name="T0" fmla="*/ 389841 w 141"/>
              <a:gd name="T1" fmla="*/ 94004 h 107"/>
              <a:gd name="T2" fmla="*/ 389841 w 141"/>
              <a:gd name="T3" fmla="*/ 94004 h 107"/>
              <a:gd name="T4" fmla="*/ 0 w 141"/>
              <a:gd name="T5" fmla="*/ 0 h 107"/>
              <a:gd name="T6" fmla="*/ 0 w 141"/>
              <a:gd name="T7" fmla="*/ 11059 h 107"/>
              <a:gd name="T8" fmla="*/ 135477 w 141"/>
              <a:gd name="T9" fmla="*/ 295835 h 107"/>
              <a:gd name="T10" fmla="*/ 389841 w 141"/>
              <a:gd name="T11" fmla="*/ 94004 h 107"/>
              <a:gd name="T12" fmla="*/ 389841 w 141"/>
              <a:gd name="T13" fmla="*/ 94004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1" h="107">
                <a:moveTo>
                  <a:pt x="141" y="34"/>
                </a:moveTo>
                <a:lnTo>
                  <a:pt x="141" y="34"/>
                </a:lnTo>
                <a:lnTo>
                  <a:pt x="0" y="0"/>
                </a:lnTo>
                <a:lnTo>
                  <a:pt x="0" y="4"/>
                </a:lnTo>
                <a:lnTo>
                  <a:pt x="49" y="107"/>
                </a:lnTo>
                <a:lnTo>
                  <a:pt x="141" y="34"/>
                </a:ln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8" name="Freeform 209"/>
          <p:cNvSpPr>
            <a:spLocks/>
          </p:cNvSpPr>
          <p:nvPr/>
        </p:nvSpPr>
        <p:spPr bwMode="auto">
          <a:xfrm>
            <a:off x="6623050" y="3402013"/>
            <a:ext cx="169863" cy="146050"/>
          </a:xfrm>
          <a:custGeom>
            <a:avLst/>
            <a:gdLst>
              <a:gd name="T0" fmla="*/ 0 w 61"/>
              <a:gd name="T1" fmla="*/ 82944 h 53"/>
              <a:gd name="T2" fmla="*/ 168655 w 61"/>
              <a:gd name="T3" fmla="*/ 146535 h 53"/>
              <a:gd name="T4" fmla="*/ 168655 w 61"/>
              <a:gd name="T5" fmla="*/ 0 h 53"/>
              <a:gd name="T6" fmla="*/ 0 w 61"/>
              <a:gd name="T7" fmla="*/ 82944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53">
                <a:moveTo>
                  <a:pt x="0" y="30"/>
                </a:moveTo>
                <a:lnTo>
                  <a:pt x="61" y="53"/>
                </a:lnTo>
                <a:lnTo>
                  <a:pt x="61" y="0"/>
                </a:lnTo>
                <a:lnTo>
                  <a:pt x="0" y="3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29" name="Freeform 210"/>
          <p:cNvSpPr>
            <a:spLocks/>
          </p:cNvSpPr>
          <p:nvPr/>
        </p:nvSpPr>
        <p:spPr bwMode="auto">
          <a:xfrm>
            <a:off x="6623050" y="3402013"/>
            <a:ext cx="169863" cy="146050"/>
          </a:xfrm>
          <a:custGeom>
            <a:avLst/>
            <a:gdLst>
              <a:gd name="T0" fmla="*/ 0 w 61"/>
              <a:gd name="T1" fmla="*/ 82944 h 53"/>
              <a:gd name="T2" fmla="*/ 168655 w 61"/>
              <a:gd name="T3" fmla="*/ 146535 h 53"/>
              <a:gd name="T4" fmla="*/ 168655 w 61"/>
              <a:gd name="T5" fmla="*/ 0 h 53"/>
              <a:gd name="T6" fmla="*/ 0 w 61"/>
              <a:gd name="T7" fmla="*/ 82944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53">
                <a:moveTo>
                  <a:pt x="0" y="30"/>
                </a:moveTo>
                <a:lnTo>
                  <a:pt x="61" y="53"/>
                </a:lnTo>
                <a:lnTo>
                  <a:pt x="61" y="0"/>
                </a:lnTo>
                <a:lnTo>
                  <a:pt x="0" y="30"/>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0" name="Freeform 211"/>
          <p:cNvSpPr>
            <a:spLocks/>
          </p:cNvSpPr>
          <p:nvPr/>
        </p:nvSpPr>
        <p:spPr bwMode="auto">
          <a:xfrm>
            <a:off x="6529388" y="3484563"/>
            <a:ext cx="263525" cy="169862"/>
          </a:xfrm>
          <a:custGeom>
            <a:avLst/>
            <a:gdLst>
              <a:gd name="T0" fmla="*/ 0 w 95"/>
              <a:gd name="T1" fmla="*/ 168653 h 61"/>
              <a:gd name="T2" fmla="*/ 262659 w 95"/>
              <a:gd name="T3" fmla="*/ 63590 h 61"/>
              <a:gd name="T4" fmla="*/ 94004 w 95"/>
              <a:gd name="T5" fmla="*/ 0 h 61"/>
              <a:gd name="T6" fmla="*/ 0 w 95"/>
              <a:gd name="T7" fmla="*/ 168653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61">
                <a:moveTo>
                  <a:pt x="0" y="61"/>
                </a:moveTo>
                <a:lnTo>
                  <a:pt x="95" y="23"/>
                </a:lnTo>
                <a:lnTo>
                  <a:pt x="34" y="0"/>
                </a:lnTo>
                <a:lnTo>
                  <a:pt x="0" y="61"/>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1" name="Freeform 212"/>
          <p:cNvSpPr>
            <a:spLocks/>
          </p:cNvSpPr>
          <p:nvPr/>
        </p:nvSpPr>
        <p:spPr bwMode="auto">
          <a:xfrm>
            <a:off x="6529388" y="3484563"/>
            <a:ext cx="263525" cy="169862"/>
          </a:xfrm>
          <a:custGeom>
            <a:avLst/>
            <a:gdLst>
              <a:gd name="T0" fmla="*/ 0 w 95"/>
              <a:gd name="T1" fmla="*/ 168653 h 61"/>
              <a:gd name="T2" fmla="*/ 262659 w 95"/>
              <a:gd name="T3" fmla="*/ 63590 h 61"/>
              <a:gd name="T4" fmla="*/ 94004 w 95"/>
              <a:gd name="T5" fmla="*/ 0 h 61"/>
              <a:gd name="T6" fmla="*/ 0 w 95"/>
              <a:gd name="T7" fmla="*/ 168653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61">
                <a:moveTo>
                  <a:pt x="0" y="61"/>
                </a:moveTo>
                <a:lnTo>
                  <a:pt x="95" y="23"/>
                </a:lnTo>
                <a:lnTo>
                  <a:pt x="34" y="0"/>
                </a:lnTo>
                <a:lnTo>
                  <a:pt x="0" y="61"/>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2" name="Freeform 213"/>
          <p:cNvSpPr>
            <a:spLocks/>
          </p:cNvSpPr>
          <p:nvPr/>
        </p:nvSpPr>
        <p:spPr bwMode="auto">
          <a:xfrm>
            <a:off x="6454775" y="3402013"/>
            <a:ext cx="338138" cy="82550"/>
          </a:xfrm>
          <a:custGeom>
            <a:avLst/>
            <a:gdLst>
              <a:gd name="T0" fmla="*/ 337308 w 122"/>
              <a:gd name="T1" fmla="*/ 0 h 30"/>
              <a:gd name="T2" fmla="*/ 0 w 122"/>
              <a:gd name="T3" fmla="*/ 41473 h 30"/>
              <a:gd name="T4" fmla="*/ 168654 w 122"/>
              <a:gd name="T5" fmla="*/ 82945 h 30"/>
              <a:gd name="T6" fmla="*/ 337308 w 122"/>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30">
                <a:moveTo>
                  <a:pt x="122" y="0"/>
                </a:moveTo>
                <a:lnTo>
                  <a:pt x="0" y="15"/>
                </a:lnTo>
                <a:lnTo>
                  <a:pt x="61" y="30"/>
                </a:lnTo>
                <a:lnTo>
                  <a:pt x="122"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3" name="Freeform 214"/>
          <p:cNvSpPr>
            <a:spLocks/>
          </p:cNvSpPr>
          <p:nvPr/>
        </p:nvSpPr>
        <p:spPr bwMode="auto">
          <a:xfrm>
            <a:off x="6454775" y="3402013"/>
            <a:ext cx="338138" cy="82550"/>
          </a:xfrm>
          <a:custGeom>
            <a:avLst/>
            <a:gdLst>
              <a:gd name="T0" fmla="*/ 337308 w 122"/>
              <a:gd name="T1" fmla="*/ 0 h 30"/>
              <a:gd name="T2" fmla="*/ 0 w 122"/>
              <a:gd name="T3" fmla="*/ 41473 h 30"/>
              <a:gd name="T4" fmla="*/ 168654 w 122"/>
              <a:gd name="T5" fmla="*/ 82945 h 30"/>
              <a:gd name="T6" fmla="*/ 337308 w 122"/>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30">
                <a:moveTo>
                  <a:pt x="122" y="0"/>
                </a:moveTo>
                <a:lnTo>
                  <a:pt x="0" y="15"/>
                </a:lnTo>
                <a:lnTo>
                  <a:pt x="61" y="30"/>
                </a:lnTo>
                <a:lnTo>
                  <a:pt x="122" y="0"/>
                </a:ln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4" name="Freeform 215"/>
          <p:cNvSpPr>
            <a:spLocks/>
          </p:cNvSpPr>
          <p:nvPr/>
        </p:nvSpPr>
        <p:spPr bwMode="auto">
          <a:xfrm>
            <a:off x="6443663" y="3443288"/>
            <a:ext cx="179387" cy="211137"/>
          </a:xfrm>
          <a:custGeom>
            <a:avLst/>
            <a:gdLst>
              <a:gd name="T0" fmla="*/ 10571 w 17"/>
              <a:gd name="T1" fmla="*/ 0 h 20"/>
              <a:gd name="T2" fmla="*/ 0 w 17"/>
              <a:gd name="T3" fmla="*/ 0 h 20"/>
              <a:gd name="T4" fmla="*/ 31714 w 17"/>
              <a:gd name="T5" fmla="*/ 147088 h 20"/>
              <a:gd name="T6" fmla="*/ 52857 w 17"/>
              <a:gd name="T7" fmla="*/ 157595 h 20"/>
              <a:gd name="T8" fmla="*/ 84571 w 17"/>
              <a:gd name="T9" fmla="*/ 210126 h 20"/>
              <a:gd name="T10" fmla="*/ 179714 w 17"/>
              <a:gd name="T11" fmla="*/ 42025 h 20"/>
              <a:gd name="T12" fmla="*/ 10571 w 17"/>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20">
                <a:moveTo>
                  <a:pt x="1" y="0"/>
                </a:moveTo>
                <a:cubicBezTo>
                  <a:pt x="0" y="0"/>
                  <a:pt x="0" y="0"/>
                  <a:pt x="0" y="0"/>
                </a:cubicBezTo>
                <a:cubicBezTo>
                  <a:pt x="3" y="14"/>
                  <a:pt x="3" y="14"/>
                  <a:pt x="3" y="14"/>
                </a:cubicBezTo>
                <a:cubicBezTo>
                  <a:pt x="4" y="14"/>
                  <a:pt x="4" y="14"/>
                  <a:pt x="5" y="15"/>
                </a:cubicBezTo>
                <a:cubicBezTo>
                  <a:pt x="8" y="20"/>
                  <a:pt x="8" y="20"/>
                  <a:pt x="8" y="20"/>
                </a:cubicBezTo>
                <a:cubicBezTo>
                  <a:pt x="17" y="4"/>
                  <a:pt x="17" y="4"/>
                  <a:pt x="17" y="4"/>
                </a:cubicBezTo>
                <a:cubicBezTo>
                  <a:pt x="1" y="0"/>
                  <a:pt x="1" y="0"/>
                  <a:pt x="1"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5" name="Freeform 216"/>
          <p:cNvSpPr>
            <a:spLocks/>
          </p:cNvSpPr>
          <p:nvPr/>
        </p:nvSpPr>
        <p:spPr bwMode="auto">
          <a:xfrm>
            <a:off x="6402388" y="3443288"/>
            <a:ext cx="74612" cy="222250"/>
          </a:xfrm>
          <a:custGeom>
            <a:avLst/>
            <a:gdLst>
              <a:gd name="T0" fmla="*/ 42658 w 7"/>
              <a:gd name="T1" fmla="*/ 0 h 21"/>
              <a:gd name="T2" fmla="*/ 42658 w 7"/>
              <a:gd name="T3" fmla="*/ 10533 h 21"/>
              <a:gd name="T4" fmla="*/ 0 w 7"/>
              <a:gd name="T5" fmla="*/ 168523 h 21"/>
              <a:gd name="T6" fmla="*/ 42658 w 7"/>
              <a:gd name="T7" fmla="*/ 221186 h 21"/>
              <a:gd name="T8" fmla="*/ 63987 w 7"/>
              <a:gd name="T9" fmla="*/ 157990 h 21"/>
              <a:gd name="T10" fmla="*/ 74651 w 7"/>
              <a:gd name="T11" fmla="*/ 147457 h 21"/>
              <a:gd name="T12" fmla="*/ 42658 w 7"/>
              <a:gd name="T13" fmla="*/ 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21">
                <a:moveTo>
                  <a:pt x="4" y="0"/>
                </a:moveTo>
                <a:cubicBezTo>
                  <a:pt x="4" y="1"/>
                  <a:pt x="4" y="1"/>
                  <a:pt x="4" y="1"/>
                </a:cubicBezTo>
                <a:cubicBezTo>
                  <a:pt x="0" y="16"/>
                  <a:pt x="0" y="16"/>
                  <a:pt x="0" y="16"/>
                </a:cubicBezTo>
                <a:cubicBezTo>
                  <a:pt x="4" y="21"/>
                  <a:pt x="4" y="21"/>
                  <a:pt x="4" y="21"/>
                </a:cubicBezTo>
                <a:cubicBezTo>
                  <a:pt x="6" y="15"/>
                  <a:pt x="6" y="15"/>
                  <a:pt x="6" y="15"/>
                </a:cubicBezTo>
                <a:cubicBezTo>
                  <a:pt x="6" y="15"/>
                  <a:pt x="7" y="14"/>
                  <a:pt x="7" y="14"/>
                </a:cubicBezTo>
                <a:cubicBezTo>
                  <a:pt x="4" y="0"/>
                  <a:pt x="4" y="0"/>
                  <a:pt x="4"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6" name="Freeform 217"/>
          <p:cNvSpPr>
            <a:spLocks/>
          </p:cNvSpPr>
          <p:nvPr/>
        </p:nvSpPr>
        <p:spPr bwMode="auto">
          <a:xfrm>
            <a:off x="6338888" y="3611563"/>
            <a:ext cx="104775" cy="96837"/>
          </a:xfrm>
          <a:custGeom>
            <a:avLst/>
            <a:gdLst>
              <a:gd name="T0" fmla="*/ 52532 w 10"/>
              <a:gd name="T1" fmla="*/ 10752 h 9"/>
              <a:gd name="T2" fmla="*/ 10506 w 10"/>
              <a:gd name="T3" fmla="*/ 32256 h 9"/>
              <a:gd name="T4" fmla="*/ 0 w 10"/>
              <a:gd name="T5" fmla="*/ 43008 h 9"/>
              <a:gd name="T6" fmla="*/ 10506 w 10"/>
              <a:gd name="T7" fmla="*/ 75264 h 9"/>
              <a:gd name="T8" fmla="*/ 31519 w 10"/>
              <a:gd name="T9" fmla="*/ 86016 h 9"/>
              <a:gd name="T10" fmla="*/ 94557 w 10"/>
              <a:gd name="T11" fmla="*/ 64512 h 9"/>
              <a:gd name="T12" fmla="*/ 105063 w 10"/>
              <a:gd name="T13" fmla="*/ 53760 h 9"/>
              <a:gd name="T14" fmla="*/ 63038 w 10"/>
              <a:gd name="T15" fmla="*/ 0 h 9"/>
              <a:gd name="T16" fmla="*/ 52532 w 10"/>
              <a:gd name="T17" fmla="*/ 10752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9">
                <a:moveTo>
                  <a:pt x="5" y="1"/>
                </a:moveTo>
                <a:cubicBezTo>
                  <a:pt x="1" y="3"/>
                  <a:pt x="1" y="3"/>
                  <a:pt x="1" y="3"/>
                </a:cubicBezTo>
                <a:cubicBezTo>
                  <a:pt x="0" y="3"/>
                  <a:pt x="0" y="4"/>
                  <a:pt x="0" y="4"/>
                </a:cubicBezTo>
                <a:cubicBezTo>
                  <a:pt x="1" y="7"/>
                  <a:pt x="1" y="7"/>
                  <a:pt x="1" y="7"/>
                </a:cubicBezTo>
                <a:cubicBezTo>
                  <a:pt x="1" y="8"/>
                  <a:pt x="2" y="9"/>
                  <a:pt x="3" y="8"/>
                </a:cubicBezTo>
                <a:cubicBezTo>
                  <a:pt x="9" y="6"/>
                  <a:pt x="9" y="6"/>
                  <a:pt x="9" y="6"/>
                </a:cubicBezTo>
                <a:cubicBezTo>
                  <a:pt x="9" y="6"/>
                  <a:pt x="10" y="5"/>
                  <a:pt x="10" y="5"/>
                </a:cubicBezTo>
                <a:cubicBezTo>
                  <a:pt x="6" y="0"/>
                  <a:pt x="6" y="0"/>
                  <a:pt x="6" y="0"/>
                </a:cubicBezTo>
                <a:cubicBezTo>
                  <a:pt x="6" y="1"/>
                  <a:pt x="5" y="1"/>
                  <a:pt x="5" y="1"/>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7" name="Freeform 218"/>
          <p:cNvSpPr>
            <a:spLocks/>
          </p:cNvSpPr>
          <p:nvPr/>
        </p:nvSpPr>
        <p:spPr bwMode="auto">
          <a:xfrm>
            <a:off x="6604000" y="3559175"/>
            <a:ext cx="188913" cy="434975"/>
          </a:xfrm>
          <a:custGeom>
            <a:avLst/>
            <a:gdLst>
              <a:gd name="T0" fmla="*/ 0 w 18"/>
              <a:gd name="T1" fmla="*/ 169396 h 41"/>
              <a:gd name="T2" fmla="*/ 0 w 18"/>
              <a:gd name="T3" fmla="*/ 179983 h 41"/>
              <a:gd name="T4" fmla="*/ 83559 w 18"/>
              <a:gd name="T5" fmla="*/ 423489 h 41"/>
              <a:gd name="T6" fmla="*/ 94004 w 18"/>
              <a:gd name="T7" fmla="*/ 434076 h 41"/>
              <a:gd name="T8" fmla="*/ 188008 w 18"/>
              <a:gd name="T9" fmla="*/ 0 h 41"/>
              <a:gd name="T10" fmla="*/ 0 w 18"/>
              <a:gd name="T11" fmla="*/ 169396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41">
                <a:moveTo>
                  <a:pt x="0" y="16"/>
                </a:moveTo>
                <a:cubicBezTo>
                  <a:pt x="0" y="17"/>
                  <a:pt x="0" y="17"/>
                  <a:pt x="0" y="17"/>
                </a:cubicBezTo>
                <a:cubicBezTo>
                  <a:pt x="8" y="40"/>
                  <a:pt x="8" y="40"/>
                  <a:pt x="8" y="40"/>
                </a:cubicBezTo>
                <a:cubicBezTo>
                  <a:pt x="8" y="40"/>
                  <a:pt x="9" y="40"/>
                  <a:pt x="9" y="41"/>
                </a:cubicBezTo>
                <a:cubicBezTo>
                  <a:pt x="18" y="0"/>
                  <a:pt x="18" y="0"/>
                  <a:pt x="18" y="0"/>
                </a:cubicBezTo>
                <a:cubicBezTo>
                  <a:pt x="0" y="16"/>
                  <a:pt x="0" y="16"/>
                  <a:pt x="0" y="16"/>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8" name="Freeform 219"/>
          <p:cNvSpPr>
            <a:spLocks/>
          </p:cNvSpPr>
          <p:nvPr/>
        </p:nvSpPr>
        <p:spPr bwMode="auto">
          <a:xfrm>
            <a:off x="6697663" y="3559175"/>
            <a:ext cx="95250" cy="465138"/>
          </a:xfrm>
          <a:custGeom>
            <a:avLst/>
            <a:gdLst>
              <a:gd name="T0" fmla="*/ 0 w 9"/>
              <a:gd name="T1" fmla="*/ 432820 h 44"/>
              <a:gd name="T2" fmla="*/ 62669 w 9"/>
              <a:gd name="T3" fmla="*/ 453933 h 44"/>
              <a:gd name="T4" fmla="*/ 94004 w 9"/>
              <a:gd name="T5" fmla="*/ 443377 h 44"/>
              <a:gd name="T6" fmla="*/ 94004 w 9"/>
              <a:gd name="T7" fmla="*/ 0 h 44"/>
              <a:gd name="T8" fmla="*/ 0 w 9"/>
              <a:gd name="T9" fmla="*/ 43282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44">
                <a:moveTo>
                  <a:pt x="0" y="41"/>
                </a:moveTo>
                <a:cubicBezTo>
                  <a:pt x="6" y="43"/>
                  <a:pt x="6" y="43"/>
                  <a:pt x="6" y="43"/>
                </a:cubicBezTo>
                <a:cubicBezTo>
                  <a:pt x="7" y="44"/>
                  <a:pt x="9" y="43"/>
                  <a:pt x="9" y="42"/>
                </a:cubicBezTo>
                <a:cubicBezTo>
                  <a:pt x="9" y="0"/>
                  <a:pt x="9" y="0"/>
                  <a:pt x="9" y="0"/>
                </a:cubicBezTo>
                <a:cubicBezTo>
                  <a:pt x="0" y="41"/>
                  <a:pt x="0" y="41"/>
                  <a:pt x="0" y="41"/>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39" name="Freeform 220"/>
          <p:cNvSpPr>
            <a:spLocks/>
          </p:cNvSpPr>
          <p:nvPr/>
        </p:nvSpPr>
        <p:spPr bwMode="auto">
          <a:xfrm>
            <a:off x="6772275" y="1444625"/>
            <a:ext cx="11113" cy="11113"/>
          </a:xfrm>
          <a:custGeom>
            <a:avLst/>
            <a:gdLst>
              <a:gd name="T0" fmla="*/ 11059 w 4"/>
              <a:gd name="T1" fmla="*/ 0 h 4"/>
              <a:gd name="T2" fmla="*/ 0 w 4"/>
              <a:gd name="T3" fmla="*/ 11059 h 4"/>
              <a:gd name="T4" fmla="*/ 11059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lnTo>
                  <a:pt x="0" y="4"/>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0" name="Freeform 221"/>
          <p:cNvSpPr>
            <a:spLocks/>
          </p:cNvSpPr>
          <p:nvPr/>
        </p:nvSpPr>
        <p:spPr bwMode="auto">
          <a:xfrm>
            <a:off x="6772275" y="1444625"/>
            <a:ext cx="11113" cy="11113"/>
          </a:xfrm>
          <a:custGeom>
            <a:avLst/>
            <a:gdLst>
              <a:gd name="T0" fmla="*/ 11059 w 4"/>
              <a:gd name="T1" fmla="*/ 0 h 4"/>
              <a:gd name="T2" fmla="*/ 0 w 4"/>
              <a:gd name="T3" fmla="*/ 11059 h 4"/>
              <a:gd name="T4" fmla="*/ 11059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4" y="0"/>
                </a:moveTo>
                <a:lnTo>
                  <a:pt x="0" y="4"/>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1" name="Freeform 222"/>
          <p:cNvSpPr>
            <a:spLocks/>
          </p:cNvSpPr>
          <p:nvPr/>
        </p:nvSpPr>
        <p:spPr bwMode="auto">
          <a:xfrm>
            <a:off x="6772275" y="1182688"/>
            <a:ext cx="84138" cy="273050"/>
          </a:xfrm>
          <a:custGeom>
            <a:avLst/>
            <a:gdLst>
              <a:gd name="T0" fmla="*/ 11059 w 30"/>
              <a:gd name="T1" fmla="*/ 262657 h 99"/>
              <a:gd name="T2" fmla="*/ 11059 w 30"/>
              <a:gd name="T3" fmla="*/ 262657 h 99"/>
              <a:gd name="T4" fmla="*/ 82945 w 30"/>
              <a:gd name="T5" fmla="*/ 0 h 99"/>
              <a:gd name="T6" fmla="*/ 63591 w 30"/>
              <a:gd name="T7" fmla="*/ 11059 h 99"/>
              <a:gd name="T8" fmla="*/ 0 w 30"/>
              <a:gd name="T9" fmla="*/ 273716 h 99"/>
              <a:gd name="T10" fmla="*/ 0 w 30"/>
              <a:gd name="T11" fmla="*/ 273716 h 99"/>
              <a:gd name="T12" fmla="*/ 11059 w 30"/>
              <a:gd name="T13" fmla="*/ 262657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9">
                <a:moveTo>
                  <a:pt x="4" y="95"/>
                </a:moveTo>
                <a:lnTo>
                  <a:pt x="4" y="95"/>
                </a:lnTo>
                <a:lnTo>
                  <a:pt x="30" y="0"/>
                </a:lnTo>
                <a:lnTo>
                  <a:pt x="23" y="4"/>
                </a:lnTo>
                <a:lnTo>
                  <a:pt x="0" y="99"/>
                </a:lnTo>
                <a:lnTo>
                  <a:pt x="4" y="95"/>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2" name="Freeform 223"/>
          <p:cNvSpPr>
            <a:spLocks/>
          </p:cNvSpPr>
          <p:nvPr/>
        </p:nvSpPr>
        <p:spPr bwMode="auto">
          <a:xfrm>
            <a:off x="6772275" y="1182688"/>
            <a:ext cx="84138" cy="273050"/>
          </a:xfrm>
          <a:custGeom>
            <a:avLst/>
            <a:gdLst>
              <a:gd name="T0" fmla="*/ 11059 w 30"/>
              <a:gd name="T1" fmla="*/ 262657 h 99"/>
              <a:gd name="T2" fmla="*/ 11059 w 30"/>
              <a:gd name="T3" fmla="*/ 262657 h 99"/>
              <a:gd name="T4" fmla="*/ 82945 w 30"/>
              <a:gd name="T5" fmla="*/ 0 h 99"/>
              <a:gd name="T6" fmla="*/ 63591 w 30"/>
              <a:gd name="T7" fmla="*/ 11059 h 99"/>
              <a:gd name="T8" fmla="*/ 0 w 30"/>
              <a:gd name="T9" fmla="*/ 273716 h 99"/>
              <a:gd name="T10" fmla="*/ 0 w 30"/>
              <a:gd name="T11" fmla="*/ 273716 h 99"/>
              <a:gd name="T12" fmla="*/ 11059 w 30"/>
              <a:gd name="T13" fmla="*/ 262657 h 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99">
                <a:moveTo>
                  <a:pt x="4" y="95"/>
                </a:moveTo>
                <a:lnTo>
                  <a:pt x="4" y="95"/>
                </a:lnTo>
                <a:lnTo>
                  <a:pt x="30" y="0"/>
                </a:lnTo>
                <a:lnTo>
                  <a:pt x="23" y="4"/>
                </a:lnTo>
                <a:lnTo>
                  <a:pt x="0" y="99"/>
                </a:lnTo>
                <a:lnTo>
                  <a:pt x="4" y="95"/>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3" name="Freeform 224"/>
          <p:cNvSpPr>
            <a:spLocks/>
          </p:cNvSpPr>
          <p:nvPr/>
        </p:nvSpPr>
        <p:spPr bwMode="auto">
          <a:xfrm>
            <a:off x="6604000" y="1436688"/>
            <a:ext cx="168275" cy="19050"/>
          </a:xfrm>
          <a:custGeom>
            <a:avLst/>
            <a:gdLst>
              <a:gd name="T0" fmla="*/ 168655 w 61"/>
              <a:gd name="T1" fmla="*/ 19353 h 7"/>
              <a:gd name="T2" fmla="*/ 168655 w 61"/>
              <a:gd name="T3" fmla="*/ 19353 h 7"/>
              <a:gd name="T4" fmla="*/ 157596 w 61"/>
              <a:gd name="T5" fmla="*/ 0 h 7"/>
              <a:gd name="T6" fmla="*/ 0 w 61"/>
              <a:gd name="T7" fmla="*/ 19353 h 7"/>
              <a:gd name="T8" fmla="*/ 8295 w 61"/>
              <a:gd name="T9" fmla="*/ 19353 h 7"/>
              <a:gd name="T10" fmla="*/ 168655 w 61"/>
              <a:gd name="T11" fmla="*/ 19353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 h="7">
                <a:moveTo>
                  <a:pt x="61" y="7"/>
                </a:moveTo>
                <a:lnTo>
                  <a:pt x="61" y="7"/>
                </a:lnTo>
                <a:lnTo>
                  <a:pt x="57" y="0"/>
                </a:lnTo>
                <a:lnTo>
                  <a:pt x="0" y="7"/>
                </a:lnTo>
                <a:lnTo>
                  <a:pt x="3" y="7"/>
                </a:lnTo>
                <a:lnTo>
                  <a:pt x="61" y="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4" name="Freeform 225"/>
          <p:cNvSpPr>
            <a:spLocks/>
          </p:cNvSpPr>
          <p:nvPr/>
        </p:nvSpPr>
        <p:spPr bwMode="auto">
          <a:xfrm>
            <a:off x="6604000" y="1436688"/>
            <a:ext cx="168275" cy="19050"/>
          </a:xfrm>
          <a:custGeom>
            <a:avLst/>
            <a:gdLst>
              <a:gd name="T0" fmla="*/ 168655 w 61"/>
              <a:gd name="T1" fmla="*/ 19353 h 7"/>
              <a:gd name="T2" fmla="*/ 168655 w 61"/>
              <a:gd name="T3" fmla="*/ 19353 h 7"/>
              <a:gd name="T4" fmla="*/ 157596 w 61"/>
              <a:gd name="T5" fmla="*/ 0 h 7"/>
              <a:gd name="T6" fmla="*/ 0 w 61"/>
              <a:gd name="T7" fmla="*/ 19353 h 7"/>
              <a:gd name="T8" fmla="*/ 8295 w 61"/>
              <a:gd name="T9" fmla="*/ 19353 h 7"/>
              <a:gd name="T10" fmla="*/ 168655 w 61"/>
              <a:gd name="T11" fmla="*/ 19353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 h="7">
                <a:moveTo>
                  <a:pt x="61" y="7"/>
                </a:moveTo>
                <a:lnTo>
                  <a:pt x="61" y="7"/>
                </a:lnTo>
                <a:lnTo>
                  <a:pt x="57" y="0"/>
                </a:lnTo>
                <a:lnTo>
                  <a:pt x="0" y="7"/>
                </a:lnTo>
                <a:lnTo>
                  <a:pt x="3" y="7"/>
                </a:lnTo>
                <a:lnTo>
                  <a:pt x="61" y="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5" name="Freeform 226"/>
          <p:cNvSpPr>
            <a:spLocks/>
          </p:cNvSpPr>
          <p:nvPr/>
        </p:nvSpPr>
        <p:spPr bwMode="auto">
          <a:xfrm>
            <a:off x="7088188" y="927100"/>
            <a:ext cx="96837" cy="158750"/>
          </a:xfrm>
          <a:custGeom>
            <a:avLst/>
            <a:gdLst>
              <a:gd name="T0" fmla="*/ 44238 w 35"/>
              <a:gd name="T1" fmla="*/ 157594 h 57"/>
              <a:gd name="T2" fmla="*/ 96770 w 35"/>
              <a:gd name="T3" fmla="*/ 138240 h 57"/>
              <a:gd name="T4" fmla="*/ 44238 w 35"/>
              <a:gd name="T5" fmla="*/ 0 h 57"/>
              <a:gd name="T6" fmla="*/ 0 w 35"/>
              <a:gd name="T7" fmla="*/ 11059 h 57"/>
              <a:gd name="T8" fmla="*/ 44238 w 35"/>
              <a:gd name="T9" fmla="*/ 149300 h 57"/>
              <a:gd name="T10" fmla="*/ 44238 w 35"/>
              <a:gd name="T11" fmla="*/ 157594 h 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57">
                <a:moveTo>
                  <a:pt x="16" y="57"/>
                </a:moveTo>
                <a:lnTo>
                  <a:pt x="35" y="50"/>
                </a:lnTo>
                <a:lnTo>
                  <a:pt x="16" y="0"/>
                </a:lnTo>
                <a:lnTo>
                  <a:pt x="0" y="4"/>
                </a:lnTo>
                <a:lnTo>
                  <a:pt x="16" y="54"/>
                </a:lnTo>
                <a:lnTo>
                  <a:pt x="16" y="5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6" name="Freeform 227"/>
          <p:cNvSpPr>
            <a:spLocks/>
          </p:cNvSpPr>
          <p:nvPr/>
        </p:nvSpPr>
        <p:spPr bwMode="auto">
          <a:xfrm>
            <a:off x="7088188" y="927100"/>
            <a:ext cx="96837" cy="158750"/>
          </a:xfrm>
          <a:custGeom>
            <a:avLst/>
            <a:gdLst>
              <a:gd name="T0" fmla="*/ 44238 w 35"/>
              <a:gd name="T1" fmla="*/ 157594 h 57"/>
              <a:gd name="T2" fmla="*/ 96770 w 35"/>
              <a:gd name="T3" fmla="*/ 138240 h 57"/>
              <a:gd name="T4" fmla="*/ 44238 w 35"/>
              <a:gd name="T5" fmla="*/ 0 h 57"/>
              <a:gd name="T6" fmla="*/ 0 w 35"/>
              <a:gd name="T7" fmla="*/ 11059 h 57"/>
              <a:gd name="T8" fmla="*/ 44238 w 35"/>
              <a:gd name="T9" fmla="*/ 149300 h 57"/>
              <a:gd name="T10" fmla="*/ 44238 w 35"/>
              <a:gd name="T11" fmla="*/ 157594 h 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57">
                <a:moveTo>
                  <a:pt x="16" y="57"/>
                </a:moveTo>
                <a:lnTo>
                  <a:pt x="35" y="50"/>
                </a:lnTo>
                <a:lnTo>
                  <a:pt x="16" y="0"/>
                </a:lnTo>
                <a:lnTo>
                  <a:pt x="0" y="4"/>
                </a:lnTo>
                <a:lnTo>
                  <a:pt x="16" y="54"/>
                </a:lnTo>
                <a:lnTo>
                  <a:pt x="16" y="5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7" name="Freeform 228"/>
          <p:cNvSpPr>
            <a:spLocks/>
          </p:cNvSpPr>
          <p:nvPr/>
        </p:nvSpPr>
        <p:spPr bwMode="auto">
          <a:xfrm>
            <a:off x="6837363" y="874713"/>
            <a:ext cx="41275" cy="85725"/>
          </a:xfrm>
          <a:custGeom>
            <a:avLst/>
            <a:gdLst>
              <a:gd name="T0" fmla="*/ 41473 w 15"/>
              <a:gd name="T1" fmla="*/ 0 h 31"/>
              <a:gd name="T2" fmla="*/ 0 w 15"/>
              <a:gd name="T3" fmla="*/ 85709 h 31"/>
              <a:gd name="T4" fmla="*/ 30414 w 15"/>
              <a:gd name="T5" fmla="*/ 85709 h 31"/>
              <a:gd name="T6" fmla="*/ 30414 w 15"/>
              <a:gd name="T7" fmla="*/ 74650 h 31"/>
              <a:gd name="T8" fmla="*/ 41473 w 15"/>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1">
                <a:moveTo>
                  <a:pt x="15" y="0"/>
                </a:moveTo>
                <a:lnTo>
                  <a:pt x="0" y="31"/>
                </a:lnTo>
                <a:lnTo>
                  <a:pt x="11" y="31"/>
                </a:lnTo>
                <a:lnTo>
                  <a:pt x="11" y="27"/>
                </a:lnTo>
                <a:lnTo>
                  <a:pt x="15"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8" name="Freeform 229"/>
          <p:cNvSpPr>
            <a:spLocks/>
          </p:cNvSpPr>
          <p:nvPr/>
        </p:nvSpPr>
        <p:spPr bwMode="auto">
          <a:xfrm>
            <a:off x="6837363" y="874713"/>
            <a:ext cx="41275" cy="85725"/>
          </a:xfrm>
          <a:custGeom>
            <a:avLst/>
            <a:gdLst>
              <a:gd name="T0" fmla="*/ 41473 w 15"/>
              <a:gd name="T1" fmla="*/ 0 h 31"/>
              <a:gd name="T2" fmla="*/ 0 w 15"/>
              <a:gd name="T3" fmla="*/ 85709 h 31"/>
              <a:gd name="T4" fmla="*/ 30414 w 15"/>
              <a:gd name="T5" fmla="*/ 85709 h 31"/>
              <a:gd name="T6" fmla="*/ 30414 w 15"/>
              <a:gd name="T7" fmla="*/ 74650 h 31"/>
              <a:gd name="T8" fmla="*/ 41473 w 15"/>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1">
                <a:moveTo>
                  <a:pt x="15" y="0"/>
                </a:moveTo>
                <a:lnTo>
                  <a:pt x="0" y="31"/>
                </a:lnTo>
                <a:lnTo>
                  <a:pt x="11" y="31"/>
                </a:lnTo>
                <a:lnTo>
                  <a:pt x="11" y="27"/>
                </a:lnTo>
                <a:lnTo>
                  <a:pt x="15"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49" name="Freeform 230"/>
          <p:cNvSpPr>
            <a:spLocks/>
          </p:cNvSpPr>
          <p:nvPr/>
        </p:nvSpPr>
        <p:spPr bwMode="auto">
          <a:xfrm>
            <a:off x="7724775" y="2249488"/>
            <a:ext cx="358775" cy="52387"/>
          </a:xfrm>
          <a:custGeom>
            <a:avLst/>
            <a:gdLst>
              <a:gd name="T0" fmla="*/ 359427 w 130"/>
              <a:gd name="T1" fmla="*/ 52531 h 19"/>
              <a:gd name="T2" fmla="*/ 359427 w 130"/>
              <a:gd name="T3" fmla="*/ 52531 h 19"/>
              <a:gd name="T4" fmla="*/ 262658 w 130"/>
              <a:gd name="T5" fmla="*/ 11059 h 19"/>
              <a:gd name="T6" fmla="*/ 251599 w 130"/>
              <a:gd name="T7" fmla="*/ 0 h 19"/>
              <a:gd name="T8" fmla="*/ 0 w 130"/>
              <a:gd name="T9" fmla="*/ 41472 h 19"/>
              <a:gd name="T10" fmla="*/ 359427 w 130"/>
              <a:gd name="T11" fmla="*/ 52531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9">
                <a:moveTo>
                  <a:pt x="130" y="19"/>
                </a:moveTo>
                <a:lnTo>
                  <a:pt x="130" y="19"/>
                </a:lnTo>
                <a:lnTo>
                  <a:pt x="95" y="4"/>
                </a:lnTo>
                <a:lnTo>
                  <a:pt x="91" y="0"/>
                </a:lnTo>
                <a:lnTo>
                  <a:pt x="0" y="15"/>
                </a:lnTo>
                <a:lnTo>
                  <a:pt x="130" y="19"/>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0" name="Freeform 231"/>
          <p:cNvSpPr>
            <a:spLocks/>
          </p:cNvSpPr>
          <p:nvPr/>
        </p:nvSpPr>
        <p:spPr bwMode="auto">
          <a:xfrm>
            <a:off x="7724775" y="2249488"/>
            <a:ext cx="358775" cy="52387"/>
          </a:xfrm>
          <a:custGeom>
            <a:avLst/>
            <a:gdLst>
              <a:gd name="T0" fmla="*/ 359427 w 130"/>
              <a:gd name="T1" fmla="*/ 52531 h 19"/>
              <a:gd name="T2" fmla="*/ 359427 w 130"/>
              <a:gd name="T3" fmla="*/ 52531 h 19"/>
              <a:gd name="T4" fmla="*/ 262658 w 130"/>
              <a:gd name="T5" fmla="*/ 11059 h 19"/>
              <a:gd name="T6" fmla="*/ 251599 w 130"/>
              <a:gd name="T7" fmla="*/ 0 h 19"/>
              <a:gd name="T8" fmla="*/ 0 w 130"/>
              <a:gd name="T9" fmla="*/ 41472 h 19"/>
              <a:gd name="T10" fmla="*/ 359427 w 130"/>
              <a:gd name="T11" fmla="*/ 52531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0" h="19">
                <a:moveTo>
                  <a:pt x="130" y="19"/>
                </a:moveTo>
                <a:lnTo>
                  <a:pt x="130" y="19"/>
                </a:lnTo>
                <a:lnTo>
                  <a:pt x="95" y="4"/>
                </a:lnTo>
                <a:lnTo>
                  <a:pt x="91" y="0"/>
                </a:lnTo>
                <a:lnTo>
                  <a:pt x="0" y="15"/>
                </a:lnTo>
                <a:lnTo>
                  <a:pt x="130" y="19"/>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1" name="Freeform 232"/>
          <p:cNvSpPr>
            <a:spLocks/>
          </p:cNvSpPr>
          <p:nvPr/>
        </p:nvSpPr>
        <p:spPr bwMode="auto">
          <a:xfrm>
            <a:off x="7724775" y="2070100"/>
            <a:ext cx="198438" cy="41275"/>
          </a:xfrm>
          <a:custGeom>
            <a:avLst/>
            <a:gdLst>
              <a:gd name="T0" fmla="*/ 199067 w 19"/>
              <a:gd name="T1" fmla="*/ 41471 h 4"/>
              <a:gd name="T2" fmla="*/ 188590 w 19"/>
              <a:gd name="T3" fmla="*/ 31103 h 4"/>
              <a:gd name="T4" fmla="*/ 83818 w 19"/>
              <a:gd name="T5" fmla="*/ 10368 h 4"/>
              <a:gd name="T6" fmla="*/ 73340 w 19"/>
              <a:gd name="T7" fmla="*/ 0 h 4"/>
              <a:gd name="T8" fmla="*/ 0 w 19"/>
              <a:gd name="T9" fmla="*/ 31103 h 4"/>
              <a:gd name="T10" fmla="*/ 199067 w 19"/>
              <a:gd name="T11" fmla="*/ 4147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4">
                <a:moveTo>
                  <a:pt x="19" y="4"/>
                </a:moveTo>
                <a:cubicBezTo>
                  <a:pt x="19" y="4"/>
                  <a:pt x="18" y="3"/>
                  <a:pt x="18" y="3"/>
                </a:cubicBezTo>
                <a:cubicBezTo>
                  <a:pt x="8" y="1"/>
                  <a:pt x="8" y="1"/>
                  <a:pt x="8" y="1"/>
                </a:cubicBezTo>
                <a:cubicBezTo>
                  <a:pt x="7" y="1"/>
                  <a:pt x="7" y="0"/>
                  <a:pt x="7" y="0"/>
                </a:cubicBezTo>
                <a:cubicBezTo>
                  <a:pt x="0" y="3"/>
                  <a:pt x="0" y="3"/>
                  <a:pt x="0" y="3"/>
                </a:cubicBezTo>
                <a:cubicBezTo>
                  <a:pt x="19" y="4"/>
                  <a:pt x="19" y="4"/>
                  <a:pt x="19" y="4"/>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2" name="Freeform 233"/>
          <p:cNvSpPr>
            <a:spLocks/>
          </p:cNvSpPr>
          <p:nvPr/>
        </p:nvSpPr>
        <p:spPr bwMode="auto">
          <a:xfrm>
            <a:off x="6465888" y="1373188"/>
            <a:ext cx="138112" cy="104775"/>
          </a:xfrm>
          <a:custGeom>
            <a:avLst/>
            <a:gdLst>
              <a:gd name="T0" fmla="*/ 138241 w 13"/>
              <a:gd name="T1" fmla="*/ 84050 h 10"/>
              <a:gd name="T2" fmla="*/ 31902 w 13"/>
              <a:gd name="T3" fmla="*/ 10506 h 10"/>
              <a:gd name="T4" fmla="*/ 0 w 13"/>
              <a:gd name="T5" fmla="*/ 21013 h 10"/>
              <a:gd name="T6" fmla="*/ 0 w 13"/>
              <a:gd name="T7" fmla="*/ 105063 h 10"/>
              <a:gd name="T8" fmla="*/ 138241 w 13"/>
              <a:gd name="T9" fmla="*/ 84050 h 10"/>
              <a:gd name="T10" fmla="*/ 138241 w 13"/>
              <a:gd name="T11" fmla="*/ 8405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0">
                <a:moveTo>
                  <a:pt x="13" y="8"/>
                </a:moveTo>
                <a:cubicBezTo>
                  <a:pt x="3" y="1"/>
                  <a:pt x="3" y="1"/>
                  <a:pt x="3" y="1"/>
                </a:cubicBezTo>
                <a:cubicBezTo>
                  <a:pt x="2" y="0"/>
                  <a:pt x="0" y="1"/>
                  <a:pt x="0" y="2"/>
                </a:cubicBezTo>
                <a:cubicBezTo>
                  <a:pt x="0" y="10"/>
                  <a:pt x="0" y="10"/>
                  <a:pt x="0" y="10"/>
                </a:cubicBezTo>
                <a:cubicBezTo>
                  <a:pt x="13" y="8"/>
                  <a:pt x="13" y="8"/>
                  <a:pt x="13" y="8"/>
                </a:cubicBezTo>
                <a:cubicBezTo>
                  <a:pt x="13" y="8"/>
                  <a:pt x="13" y="8"/>
                  <a:pt x="13" y="8"/>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3" name="Freeform 235"/>
          <p:cNvSpPr>
            <a:spLocks/>
          </p:cNvSpPr>
          <p:nvPr/>
        </p:nvSpPr>
        <p:spPr bwMode="auto">
          <a:xfrm>
            <a:off x="6878638" y="631825"/>
            <a:ext cx="138112" cy="242888"/>
          </a:xfrm>
          <a:custGeom>
            <a:avLst/>
            <a:gdLst>
              <a:gd name="T0" fmla="*/ 116973 w 13"/>
              <a:gd name="T1" fmla="*/ 0 h 23"/>
              <a:gd name="T2" fmla="*/ 85071 w 13"/>
              <a:gd name="T3" fmla="*/ 0 h 23"/>
              <a:gd name="T4" fmla="*/ 63804 w 13"/>
              <a:gd name="T5" fmla="*/ 10578 h 23"/>
              <a:gd name="T6" fmla="*/ 0 w 13"/>
              <a:gd name="T7" fmla="*/ 243304 h 23"/>
              <a:gd name="T8" fmla="*/ 138241 w 13"/>
              <a:gd name="T9" fmla="*/ 10578 h 23"/>
              <a:gd name="T10" fmla="*/ 116973 w 13"/>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23">
                <a:moveTo>
                  <a:pt x="11" y="0"/>
                </a:moveTo>
                <a:cubicBezTo>
                  <a:pt x="8" y="0"/>
                  <a:pt x="8" y="0"/>
                  <a:pt x="8" y="0"/>
                </a:cubicBezTo>
                <a:cubicBezTo>
                  <a:pt x="7" y="0"/>
                  <a:pt x="6" y="1"/>
                  <a:pt x="6" y="1"/>
                </a:cubicBezTo>
                <a:cubicBezTo>
                  <a:pt x="0" y="23"/>
                  <a:pt x="0" y="23"/>
                  <a:pt x="0" y="23"/>
                </a:cubicBezTo>
                <a:cubicBezTo>
                  <a:pt x="13" y="1"/>
                  <a:pt x="13" y="1"/>
                  <a:pt x="13" y="1"/>
                </a:cubicBezTo>
                <a:cubicBezTo>
                  <a:pt x="12" y="0"/>
                  <a:pt x="12" y="0"/>
                  <a:pt x="11"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4" name="Freeform 236"/>
          <p:cNvSpPr>
            <a:spLocks/>
          </p:cNvSpPr>
          <p:nvPr/>
        </p:nvSpPr>
        <p:spPr bwMode="auto">
          <a:xfrm>
            <a:off x="6867525" y="642938"/>
            <a:ext cx="220663" cy="317500"/>
          </a:xfrm>
          <a:custGeom>
            <a:avLst/>
            <a:gdLst>
              <a:gd name="T0" fmla="*/ 149301 w 80"/>
              <a:gd name="T1" fmla="*/ 0 h 115"/>
              <a:gd name="T2" fmla="*/ 149301 w 80"/>
              <a:gd name="T3" fmla="*/ 0 h 115"/>
              <a:gd name="T4" fmla="*/ 11059 w 80"/>
              <a:gd name="T5" fmla="*/ 232245 h 115"/>
              <a:gd name="T6" fmla="*/ 0 w 80"/>
              <a:gd name="T7" fmla="*/ 306896 h 115"/>
              <a:gd name="T8" fmla="*/ 0 w 80"/>
              <a:gd name="T9" fmla="*/ 317955 h 115"/>
              <a:gd name="T10" fmla="*/ 221186 w 80"/>
              <a:gd name="T11" fmla="*/ 295836 h 115"/>
              <a:gd name="T12" fmla="*/ 149301 w 80"/>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15">
                <a:moveTo>
                  <a:pt x="54" y="0"/>
                </a:moveTo>
                <a:lnTo>
                  <a:pt x="54" y="0"/>
                </a:lnTo>
                <a:lnTo>
                  <a:pt x="4" y="84"/>
                </a:lnTo>
                <a:lnTo>
                  <a:pt x="0" y="111"/>
                </a:lnTo>
                <a:lnTo>
                  <a:pt x="0" y="115"/>
                </a:lnTo>
                <a:lnTo>
                  <a:pt x="80" y="107"/>
                </a:lnTo>
                <a:lnTo>
                  <a:pt x="5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5" name="Freeform 237"/>
          <p:cNvSpPr>
            <a:spLocks/>
          </p:cNvSpPr>
          <p:nvPr/>
        </p:nvSpPr>
        <p:spPr bwMode="auto">
          <a:xfrm>
            <a:off x="6867525" y="642938"/>
            <a:ext cx="220663" cy="317500"/>
          </a:xfrm>
          <a:custGeom>
            <a:avLst/>
            <a:gdLst>
              <a:gd name="T0" fmla="*/ 149301 w 80"/>
              <a:gd name="T1" fmla="*/ 0 h 115"/>
              <a:gd name="T2" fmla="*/ 149301 w 80"/>
              <a:gd name="T3" fmla="*/ 0 h 115"/>
              <a:gd name="T4" fmla="*/ 11059 w 80"/>
              <a:gd name="T5" fmla="*/ 232245 h 115"/>
              <a:gd name="T6" fmla="*/ 0 w 80"/>
              <a:gd name="T7" fmla="*/ 306896 h 115"/>
              <a:gd name="T8" fmla="*/ 0 w 80"/>
              <a:gd name="T9" fmla="*/ 317955 h 115"/>
              <a:gd name="T10" fmla="*/ 221186 w 80"/>
              <a:gd name="T11" fmla="*/ 295836 h 115"/>
              <a:gd name="T12" fmla="*/ 149301 w 80"/>
              <a:gd name="T13" fmla="*/ 0 h 1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115">
                <a:moveTo>
                  <a:pt x="54" y="0"/>
                </a:moveTo>
                <a:lnTo>
                  <a:pt x="54" y="0"/>
                </a:lnTo>
                <a:lnTo>
                  <a:pt x="4" y="84"/>
                </a:lnTo>
                <a:lnTo>
                  <a:pt x="0" y="111"/>
                </a:lnTo>
                <a:lnTo>
                  <a:pt x="0" y="115"/>
                </a:lnTo>
                <a:lnTo>
                  <a:pt x="80" y="107"/>
                </a:lnTo>
                <a:lnTo>
                  <a:pt x="5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6" name="Freeform 238"/>
          <p:cNvSpPr>
            <a:spLocks/>
          </p:cNvSpPr>
          <p:nvPr/>
        </p:nvSpPr>
        <p:spPr bwMode="auto">
          <a:xfrm>
            <a:off x="7724775" y="1836738"/>
            <a:ext cx="71438" cy="263525"/>
          </a:xfrm>
          <a:custGeom>
            <a:avLst/>
            <a:gdLst>
              <a:gd name="T0" fmla="*/ 71885 w 26"/>
              <a:gd name="T1" fmla="*/ 232246 h 95"/>
              <a:gd name="T2" fmla="*/ 71885 w 26"/>
              <a:gd name="T3" fmla="*/ 232246 h 95"/>
              <a:gd name="T4" fmla="*/ 11059 w 26"/>
              <a:gd name="T5" fmla="*/ 0 h 95"/>
              <a:gd name="T6" fmla="*/ 0 w 26"/>
              <a:gd name="T7" fmla="*/ 262659 h 95"/>
              <a:gd name="T8" fmla="*/ 71885 w 26"/>
              <a:gd name="T9" fmla="*/ 232246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95">
                <a:moveTo>
                  <a:pt x="26" y="84"/>
                </a:moveTo>
                <a:lnTo>
                  <a:pt x="26" y="84"/>
                </a:lnTo>
                <a:lnTo>
                  <a:pt x="4" y="0"/>
                </a:lnTo>
                <a:lnTo>
                  <a:pt x="0" y="95"/>
                </a:lnTo>
                <a:lnTo>
                  <a:pt x="26" y="84"/>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7" name="Freeform 239"/>
          <p:cNvSpPr>
            <a:spLocks/>
          </p:cNvSpPr>
          <p:nvPr/>
        </p:nvSpPr>
        <p:spPr bwMode="auto">
          <a:xfrm>
            <a:off x="7724775" y="1836738"/>
            <a:ext cx="71438" cy="263525"/>
          </a:xfrm>
          <a:custGeom>
            <a:avLst/>
            <a:gdLst>
              <a:gd name="T0" fmla="*/ 71885 w 26"/>
              <a:gd name="T1" fmla="*/ 232246 h 95"/>
              <a:gd name="T2" fmla="*/ 71885 w 26"/>
              <a:gd name="T3" fmla="*/ 232246 h 95"/>
              <a:gd name="T4" fmla="*/ 11059 w 26"/>
              <a:gd name="T5" fmla="*/ 0 h 95"/>
              <a:gd name="T6" fmla="*/ 0 w 26"/>
              <a:gd name="T7" fmla="*/ 262659 h 95"/>
              <a:gd name="T8" fmla="*/ 71885 w 26"/>
              <a:gd name="T9" fmla="*/ 232246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95">
                <a:moveTo>
                  <a:pt x="26" y="84"/>
                </a:moveTo>
                <a:lnTo>
                  <a:pt x="26" y="84"/>
                </a:lnTo>
                <a:lnTo>
                  <a:pt x="4" y="0"/>
                </a:lnTo>
                <a:lnTo>
                  <a:pt x="0" y="95"/>
                </a:lnTo>
                <a:lnTo>
                  <a:pt x="26" y="84"/>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58" name="Rectangle 240"/>
          <p:cNvSpPr>
            <a:spLocks noChangeArrowheads="1"/>
          </p:cNvSpPr>
          <p:nvPr/>
        </p:nvSpPr>
        <p:spPr bwMode="auto">
          <a:xfrm>
            <a:off x="6772275" y="1455738"/>
            <a:ext cx="3175" cy="3175"/>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2059" name="Freeform 241"/>
          <p:cNvSpPr>
            <a:spLocks/>
          </p:cNvSpPr>
          <p:nvPr/>
        </p:nvSpPr>
        <p:spPr bwMode="auto">
          <a:xfrm>
            <a:off x="6772275" y="145573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0" name="Freeform 242"/>
          <p:cNvSpPr>
            <a:spLocks/>
          </p:cNvSpPr>
          <p:nvPr/>
        </p:nvSpPr>
        <p:spPr bwMode="auto">
          <a:xfrm>
            <a:off x="6465888" y="1731963"/>
            <a:ext cx="550862" cy="296862"/>
          </a:xfrm>
          <a:custGeom>
            <a:avLst/>
            <a:gdLst>
              <a:gd name="T0" fmla="*/ 210127 w 199"/>
              <a:gd name="T1" fmla="*/ 0 h 107"/>
              <a:gd name="T2" fmla="*/ 0 w 199"/>
              <a:gd name="T3" fmla="*/ 251600 h 107"/>
              <a:gd name="T4" fmla="*/ 550200 w 199"/>
              <a:gd name="T5" fmla="*/ 295837 h 107"/>
              <a:gd name="T6" fmla="*/ 210127 w 199"/>
              <a:gd name="T7" fmla="*/ 0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107">
                <a:moveTo>
                  <a:pt x="76" y="0"/>
                </a:moveTo>
                <a:lnTo>
                  <a:pt x="0" y="91"/>
                </a:lnTo>
                <a:lnTo>
                  <a:pt x="199" y="107"/>
                </a:lnTo>
                <a:lnTo>
                  <a:pt x="76"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1" name="Freeform 243"/>
          <p:cNvSpPr>
            <a:spLocks/>
          </p:cNvSpPr>
          <p:nvPr/>
        </p:nvSpPr>
        <p:spPr bwMode="auto">
          <a:xfrm>
            <a:off x="6465888" y="1731963"/>
            <a:ext cx="550862" cy="296862"/>
          </a:xfrm>
          <a:custGeom>
            <a:avLst/>
            <a:gdLst>
              <a:gd name="T0" fmla="*/ 210127 w 199"/>
              <a:gd name="T1" fmla="*/ 0 h 107"/>
              <a:gd name="T2" fmla="*/ 0 w 199"/>
              <a:gd name="T3" fmla="*/ 251600 h 107"/>
              <a:gd name="T4" fmla="*/ 550200 w 199"/>
              <a:gd name="T5" fmla="*/ 295837 h 107"/>
              <a:gd name="T6" fmla="*/ 210127 w 199"/>
              <a:gd name="T7" fmla="*/ 0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107">
                <a:moveTo>
                  <a:pt x="76" y="0"/>
                </a:moveTo>
                <a:lnTo>
                  <a:pt x="0" y="91"/>
                </a:lnTo>
                <a:lnTo>
                  <a:pt x="199" y="107"/>
                </a:lnTo>
                <a:lnTo>
                  <a:pt x="76"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2" name="Freeform 244"/>
          <p:cNvSpPr>
            <a:spLocks/>
          </p:cNvSpPr>
          <p:nvPr/>
        </p:nvSpPr>
        <p:spPr bwMode="auto">
          <a:xfrm>
            <a:off x="6465888" y="1477963"/>
            <a:ext cx="211137" cy="506412"/>
          </a:xfrm>
          <a:custGeom>
            <a:avLst/>
            <a:gdLst>
              <a:gd name="T0" fmla="*/ 0 w 76"/>
              <a:gd name="T1" fmla="*/ 0 h 183"/>
              <a:gd name="T2" fmla="*/ 0 w 76"/>
              <a:gd name="T3" fmla="*/ 505963 h 183"/>
              <a:gd name="T4" fmla="*/ 210126 w 76"/>
              <a:gd name="T5" fmla="*/ 254364 h 183"/>
              <a:gd name="T6" fmla="*/ 0 w 76"/>
              <a:gd name="T7" fmla="*/ 0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0"/>
                </a:moveTo>
                <a:lnTo>
                  <a:pt x="0" y="183"/>
                </a:lnTo>
                <a:lnTo>
                  <a:pt x="76" y="92"/>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3" name="Freeform 245"/>
          <p:cNvSpPr>
            <a:spLocks/>
          </p:cNvSpPr>
          <p:nvPr/>
        </p:nvSpPr>
        <p:spPr bwMode="auto">
          <a:xfrm>
            <a:off x="6465888" y="1477963"/>
            <a:ext cx="211137" cy="506412"/>
          </a:xfrm>
          <a:custGeom>
            <a:avLst/>
            <a:gdLst>
              <a:gd name="T0" fmla="*/ 0 w 76"/>
              <a:gd name="T1" fmla="*/ 0 h 183"/>
              <a:gd name="T2" fmla="*/ 0 w 76"/>
              <a:gd name="T3" fmla="*/ 505963 h 183"/>
              <a:gd name="T4" fmla="*/ 210126 w 76"/>
              <a:gd name="T5" fmla="*/ 254364 h 183"/>
              <a:gd name="T6" fmla="*/ 0 w 76"/>
              <a:gd name="T7" fmla="*/ 0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0"/>
                </a:moveTo>
                <a:lnTo>
                  <a:pt x="0" y="183"/>
                </a:lnTo>
                <a:lnTo>
                  <a:pt x="76" y="92"/>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4" name="Freeform 246"/>
          <p:cNvSpPr>
            <a:spLocks/>
          </p:cNvSpPr>
          <p:nvPr/>
        </p:nvSpPr>
        <p:spPr bwMode="auto">
          <a:xfrm>
            <a:off x="6677025" y="1455738"/>
            <a:ext cx="339725" cy="573087"/>
          </a:xfrm>
          <a:custGeom>
            <a:avLst/>
            <a:gdLst>
              <a:gd name="T0" fmla="*/ 340074 w 123"/>
              <a:gd name="T1" fmla="*/ 572319 h 207"/>
              <a:gd name="T2" fmla="*/ 96769 w 123"/>
              <a:gd name="T3" fmla="*/ 0 h 207"/>
              <a:gd name="T4" fmla="*/ 0 w 123"/>
              <a:gd name="T5" fmla="*/ 276483 h 207"/>
              <a:gd name="T6" fmla="*/ 340074 w 123"/>
              <a:gd name="T7" fmla="*/ 572319 h 2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207">
                <a:moveTo>
                  <a:pt x="123" y="207"/>
                </a:moveTo>
                <a:lnTo>
                  <a:pt x="35" y="0"/>
                </a:lnTo>
                <a:lnTo>
                  <a:pt x="0" y="100"/>
                </a:lnTo>
                <a:lnTo>
                  <a:pt x="123" y="20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5" name="Freeform 247"/>
          <p:cNvSpPr>
            <a:spLocks/>
          </p:cNvSpPr>
          <p:nvPr/>
        </p:nvSpPr>
        <p:spPr bwMode="auto">
          <a:xfrm>
            <a:off x="6677025" y="1455738"/>
            <a:ext cx="339725" cy="573087"/>
          </a:xfrm>
          <a:custGeom>
            <a:avLst/>
            <a:gdLst>
              <a:gd name="T0" fmla="*/ 340074 w 123"/>
              <a:gd name="T1" fmla="*/ 572319 h 207"/>
              <a:gd name="T2" fmla="*/ 96769 w 123"/>
              <a:gd name="T3" fmla="*/ 0 h 207"/>
              <a:gd name="T4" fmla="*/ 0 w 123"/>
              <a:gd name="T5" fmla="*/ 276483 h 207"/>
              <a:gd name="T6" fmla="*/ 340074 w 123"/>
              <a:gd name="T7" fmla="*/ 572319 h 2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207">
                <a:moveTo>
                  <a:pt x="123" y="207"/>
                </a:moveTo>
                <a:lnTo>
                  <a:pt x="35" y="0"/>
                </a:lnTo>
                <a:lnTo>
                  <a:pt x="0" y="100"/>
                </a:lnTo>
                <a:lnTo>
                  <a:pt x="123" y="20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6" name="Freeform 248"/>
          <p:cNvSpPr>
            <a:spLocks/>
          </p:cNvSpPr>
          <p:nvPr/>
        </p:nvSpPr>
        <p:spPr bwMode="auto">
          <a:xfrm>
            <a:off x="6465888" y="1455738"/>
            <a:ext cx="306387" cy="276225"/>
          </a:xfrm>
          <a:custGeom>
            <a:avLst/>
            <a:gdLst>
              <a:gd name="T0" fmla="*/ 306896 w 111"/>
              <a:gd name="T1" fmla="*/ 0 h 100"/>
              <a:gd name="T2" fmla="*/ 306896 w 111"/>
              <a:gd name="T3" fmla="*/ 0 h 100"/>
              <a:gd name="T4" fmla="*/ 146536 w 111"/>
              <a:gd name="T5" fmla="*/ 0 h 100"/>
              <a:gd name="T6" fmla="*/ 138241 w 111"/>
              <a:gd name="T7" fmla="*/ 0 h 100"/>
              <a:gd name="T8" fmla="*/ 0 w 111"/>
              <a:gd name="T9" fmla="*/ 22119 h 100"/>
              <a:gd name="T10" fmla="*/ 210127 w 111"/>
              <a:gd name="T11" fmla="*/ 276482 h 100"/>
              <a:gd name="T12" fmla="*/ 306896 w 111"/>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 h="100">
                <a:moveTo>
                  <a:pt x="111" y="0"/>
                </a:moveTo>
                <a:lnTo>
                  <a:pt x="111" y="0"/>
                </a:lnTo>
                <a:lnTo>
                  <a:pt x="53" y="0"/>
                </a:lnTo>
                <a:lnTo>
                  <a:pt x="50" y="0"/>
                </a:lnTo>
                <a:lnTo>
                  <a:pt x="0" y="8"/>
                </a:lnTo>
                <a:lnTo>
                  <a:pt x="76" y="100"/>
                </a:lnTo>
                <a:lnTo>
                  <a:pt x="111"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7" name="Freeform 249"/>
          <p:cNvSpPr>
            <a:spLocks/>
          </p:cNvSpPr>
          <p:nvPr/>
        </p:nvSpPr>
        <p:spPr bwMode="auto">
          <a:xfrm>
            <a:off x="6465888" y="1455738"/>
            <a:ext cx="306387" cy="276225"/>
          </a:xfrm>
          <a:custGeom>
            <a:avLst/>
            <a:gdLst>
              <a:gd name="T0" fmla="*/ 306896 w 111"/>
              <a:gd name="T1" fmla="*/ 0 h 100"/>
              <a:gd name="T2" fmla="*/ 306896 w 111"/>
              <a:gd name="T3" fmla="*/ 0 h 100"/>
              <a:gd name="T4" fmla="*/ 146536 w 111"/>
              <a:gd name="T5" fmla="*/ 0 h 100"/>
              <a:gd name="T6" fmla="*/ 138241 w 111"/>
              <a:gd name="T7" fmla="*/ 0 h 100"/>
              <a:gd name="T8" fmla="*/ 0 w 111"/>
              <a:gd name="T9" fmla="*/ 22119 h 100"/>
              <a:gd name="T10" fmla="*/ 210127 w 111"/>
              <a:gd name="T11" fmla="*/ 276482 h 100"/>
              <a:gd name="T12" fmla="*/ 306896 w 111"/>
              <a:gd name="T13" fmla="*/ 0 h 10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1" h="100">
                <a:moveTo>
                  <a:pt x="111" y="0"/>
                </a:moveTo>
                <a:lnTo>
                  <a:pt x="111" y="0"/>
                </a:lnTo>
                <a:lnTo>
                  <a:pt x="53" y="0"/>
                </a:lnTo>
                <a:lnTo>
                  <a:pt x="50" y="0"/>
                </a:lnTo>
                <a:lnTo>
                  <a:pt x="0" y="8"/>
                </a:lnTo>
                <a:lnTo>
                  <a:pt x="76" y="100"/>
                </a:lnTo>
                <a:lnTo>
                  <a:pt x="111"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8" name="Freeform 250"/>
          <p:cNvSpPr>
            <a:spLocks/>
          </p:cNvSpPr>
          <p:nvPr/>
        </p:nvSpPr>
        <p:spPr bwMode="auto">
          <a:xfrm>
            <a:off x="7016750" y="1477963"/>
            <a:ext cx="400050" cy="550862"/>
          </a:xfrm>
          <a:custGeom>
            <a:avLst/>
            <a:gdLst>
              <a:gd name="T0" fmla="*/ 52532 w 145"/>
              <a:gd name="T1" fmla="*/ 0 h 199"/>
              <a:gd name="T2" fmla="*/ 0 w 145"/>
              <a:gd name="T3" fmla="*/ 550200 h 199"/>
              <a:gd name="T4" fmla="*/ 400900 w 145"/>
              <a:gd name="T5" fmla="*/ 168654 h 199"/>
              <a:gd name="T6" fmla="*/ 52532 w 145"/>
              <a:gd name="T7" fmla="*/ 0 h 1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199">
                <a:moveTo>
                  <a:pt x="19" y="0"/>
                </a:moveTo>
                <a:lnTo>
                  <a:pt x="0" y="199"/>
                </a:lnTo>
                <a:lnTo>
                  <a:pt x="145" y="61"/>
                </a:lnTo>
                <a:lnTo>
                  <a:pt x="19"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69" name="Freeform 251"/>
          <p:cNvSpPr>
            <a:spLocks/>
          </p:cNvSpPr>
          <p:nvPr/>
        </p:nvSpPr>
        <p:spPr bwMode="auto">
          <a:xfrm>
            <a:off x="7016750" y="1477963"/>
            <a:ext cx="400050" cy="550862"/>
          </a:xfrm>
          <a:custGeom>
            <a:avLst/>
            <a:gdLst>
              <a:gd name="T0" fmla="*/ 52532 w 145"/>
              <a:gd name="T1" fmla="*/ 0 h 199"/>
              <a:gd name="T2" fmla="*/ 0 w 145"/>
              <a:gd name="T3" fmla="*/ 550200 h 199"/>
              <a:gd name="T4" fmla="*/ 400900 w 145"/>
              <a:gd name="T5" fmla="*/ 168654 h 199"/>
              <a:gd name="T6" fmla="*/ 52532 w 145"/>
              <a:gd name="T7" fmla="*/ 0 h 1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199">
                <a:moveTo>
                  <a:pt x="19" y="0"/>
                </a:moveTo>
                <a:lnTo>
                  <a:pt x="0" y="199"/>
                </a:lnTo>
                <a:lnTo>
                  <a:pt x="145" y="61"/>
                </a:lnTo>
                <a:lnTo>
                  <a:pt x="19"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0" name="Freeform 252"/>
          <p:cNvSpPr>
            <a:spLocks/>
          </p:cNvSpPr>
          <p:nvPr/>
        </p:nvSpPr>
        <p:spPr bwMode="auto">
          <a:xfrm>
            <a:off x="6772275" y="1455738"/>
            <a:ext cx="296863" cy="573087"/>
          </a:xfrm>
          <a:custGeom>
            <a:avLst/>
            <a:gdLst>
              <a:gd name="T0" fmla="*/ 0 w 107"/>
              <a:gd name="T1" fmla="*/ 0 h 207"/>
              <a:gd name="T2" fmla="*/ 0 w 107"/>
              <a:gd name="T3" fmla="*/ 0 h 207"/>
              <a:gd name="T4" fmla="*/ 0 w 107"/>
              <a:gd name="T5" fmla="*/ 0 h 207"/>
              <a:gd name="T6" fmla="*/ 0 w 107"/>
              <a:gd name="T7" fmla="*/ 0 h 207"/>
              <a:gd name="T8" fmla="*/ 243305 w 107"/>
              <a:gd name="T9" fmla="*/ 572319 h 207"/>
              <a:gd name="T10" fmla="*/ 295837 w 107"/>
              <a:gd name="T11" fmla="*/ 22119 h 207"/>
              <a:gd name="T12" fmla="*/ 0 w 107"/>
              <a:gd name="T13" fmla="*/ 0 h 2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07">
                <a:moveTo>
                  <a:pt x="0" y="0"/>
                </a:moveTo>
                <a:lnTo>
                  <a:pt x="0" y="0"/>
                </a:lnTo>
                <a:lnTo>
                  <a:pt x="88" y="207"/>
                </a:lnTo>
                <a:lnTo>
                  <a:pt x="107" y="8"/>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1" name="Freeform 253"/>
          <p:cNvSpPr>
            <a:spLocks/>
          </p:cNvSpPr>
          <p:nvPr/>
        </p:nvSpPr>
        <p:spPr bwMode="auto">
          <a:xfrm>
            <a:off x="6772275" y="1455738"/>
            <a:ext cx="296863" cy="573087"/>
          </a:xfrm>
          <a:custGeom>
            <a:avLst/>
            <a:gdLst>
              <a:gd name="T0" fmla="*/ 0 w 107"/>
              <a:gd name="T1" fmla="*/ 0 h 207"/>
              <a:gd name="T2" fmla="*/ 0 w 107"/>
              <a:gd name="T3" fmla="*/ 0 h 207"/>
              <a:gd name="T4" fmla="*/ 0 w 107"/>
              <a:gd name="T5" fmla="*/ 0 h 207"/>
              <a:gd name="T6" fmla="*/ 0 w 107"/>
              <a:gd name="T7" fmla="*/ 0 h 207"/>
              <a:gd name="T8" fmla="*/ 243305 w 107"/>
              <a:gd name="T9" fmla="*/ 572319 h 207"/>
              <a:gd name="T10" fmla="*/ 295837 w 107"/>
              <a:gd name="T11" fmla="*/ 22119 h 207"/>
              <a:gd name="T12" fmla="*/ 0 w 107"/>
              <a:gd name="T13" fmla="*/ 0 h 2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207">
                <a:moveTo>
                  <a:pt x="0" y="0"/>
                </a:moveTo>
                <a:lnTo>
                  <a:pt x="0" y="0"/>
                </a:lnTo>
                <a:lnTo>
                  <a:pt x="88" y="207"/>
                </a:lnTo>
                <a:lnTo>
                  <a:pt x="107" y="8"/>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2" name="Freeform 254"/>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3" name="Freeform 255"/>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4" name="Freeform 256"/>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5" name="Freeform 257"/>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6" name="Freeform 258"/>
          <p:cNvSpPr>
            <a:spLocks/>
          </p:cNvSpPr>
          <p:nvPr/>
        </p:nvSpPr>
        <p:spPr bwMode="auto">
          <a:xfrm>
            <a:off x="7069138" y="1096963"/>
            <a:ext cx="347662" cy="549275"/>
          </a:xfrm>
          <a:custGeom>
            <a:avLst/>
            <a:gdLst>
              <a:gd name="T0" fmla="*/ 348367 w 126"/>
              <a:gd name="T1" fmla="*/ 550200 h 199"/>
              <a:gd name="T2" fmla="*/ 348367 w 126"/>
              <a:gd name="T3" fmla="*/ 550200 h 199"/>
              <a:gd name="T4" fmla="*/ 210126 w 126"/>
              <a:gd name="T5" fmla="*/ 0 h 199"/>
              <a:gd name="T6" fmla="*/ 0 w 126"/>
              <a:gd name="T7" fmla="*/ 381546 h 199"/>
              <a:gd name="T8" fmla="*/ 348367 w 126"/>
              <a:gd name="T9" fmla="*/ 55020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99">
                <a:moveTo>
                  <a:pt x="126" y="199"/>
                </a:moveTo>
                <a:lnTo>
                  <a:pt x="126" y="199"/>
                </a:lnTo>
                <a:lnTo>
                  <a:pt x="76" y="0"/>
                </a:lnTo>
                <a:lnTo>
                  <a:pt x="0" y="138"/>
                </a:lnTo>
                <a:lnTo>
                  <a:pt x="126" y="199"/>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7" name="Freeform 259"/>
          <p:cNvSpPr>
            <a:spLocks/>
          </p:cNvSpPr>
          <p:nvPr/>
        </p:nvSpPr>
        <p:spPr bwMode="auto">
          <a:xfrm>
            <a:off x="7069138" y="1096963"/>
            <a:ext cx="347662" cy="549275"/>
          </a:xfrm>
          <a:custGeom>
            <a:avLst/>
            <a:gdLst>
              <a:gd name="T0" fmla="*/ 348367 w 126"/>
              <a:gd name="T1" fmla="*/ 550200 h 199"/>
              <a:gd name="T2" fmla="*/ 348367 w 126"/>
              <a:gd name="T3" fmla="*/ 550200 h 199"/>
              <a:gd name="T4" fmla="*/ 210126 w 126"/>
              <a:gd name="T5" fmla="*/ 0 h 199"/>
              <a:gd name="T6" fmla="*/ 0 w 126"/>
              <a:gd name="T7" fmla="*/ 381546 h 199"/>
              <a:gd name="T8" fmla="*/ 348367 w 126"/>
              <a:gd name="T9" fmla="*/ 55020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6" h="199">
                <a:moveTo>
                  <a:pt x="126" y="199"/>
                </a:moveTo>
                <a:lnTo>
                  <a:pt x="126" y="199"/>
                </a:lnTo>
                <a:lnTo>
                  <a:pt x="76" y="0"/>
                </a:lnTo>
                <a:lnTo>
                  <a:pt x="0" y="138"/>
                </a:lnTo>
                <a:lnTo>
                  <a:pt x="126" y="199"/>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8" name="Freeform 260"/>
          <p:cNvSpPr>
            <a:spLocks/>
          </p:cNvSpPr>
          <p:nvPr/>
        </p:nvSpPr>
        <p:spPr bwMode="auto">
          <a:xfrm>
            <a:off x="6772275" y="1096963"/>
            <a:ext cx="506413" cy="381000"/>
          </a:xfrm>
          <a:custGeom>
            <a:avLst/>
            <a:gdLst>
              <a:gd name="T0" fmla="*/ 295836 w 183"/>
              <a:gd name="T1" fmla="*/ 381545 h 138"/>
              <a:gd name="T2" fmla="*/ 505963 w 183"/>
              <a:gd name="T3" fmla="*/ 0 h 138"/>
              <a:gd name="T4" fmla="*/ 505963 w 183"/>
              <a:gd name="T5" fmla="*/ 0 h 138"/>
              <a:gd name="T6" fmla="*/ 11059 w 183"/>
              <a:gd name="T7" fmla="*/ 348367 h 138"/>
              <a:gd name="T8" fmla="*/ 0 w 183"/>
              <a:gd name="T9" fmla="*/ 359426 h 138"/>
              <a:gd name="T10" fmla="*/ 0 w 183"/>
              <a:gd name="T11" fmla="*/ 359426 h 138"/>
              <a:gd name="T12" fmla="*/ 295836 w 183"/>
              <a:gd name="T13" fmla="*/ 381545 h 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 h="138">
                <a:moveTo>
                  <a:pt x="107" y="138"/>
                </a:moveTo>
                <a:lnTo>
                  <a:pt x="183" y="0"/>
                </a:lnTo>
                <a:lnTo>
                  <a:pt x="4" y="126"/>
                </a:lnTo>
                <a:lnTo>
                  <a:pt x="0" y="130"/>
                </a:lnTo>
                <a:lnTo>
                  <a:pt x="107" y="138"/>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79" name="Freeform 261"/>
          <p:cNvSpPr>
            <a:spLocks/>
          </p:cNvSpPr>
          <p:nvPr/>
        </p:nvSpPr>
        <p:spPr bwMode="auto">
          <a:xfrm>
            <a:off x="6772275" y="1096963"/>
            <a:ext cx="506413" cy="381000"/>
          </a:xfrm>
          <a:custGeom>
            <a:avLst/>
            <a:gdLst>
              <a:gd name="T0" fmla="*/ 295836 w 183"/>
              <a:gd name="T1" fmla="*/ 381545 h 138"/>
              <a:gd name="T2" fmla="*/ 505963 w 183"/>
              <a:gd name="T3" fmla="*/ 0 h 138"/>
              <a:gd name="T4" fmla="*/ 505963 w 183"/>
              <a:gd name="T5" fmla="*/ 0 h 138"/>
              <a:gd name="T6" fmla="*/ 11059 w 183"/>
              <a:gd name="T7" fmla="*/ 348367 h 138"/>
              <a:gd name="T8" fmla="*/ 0 w 183"/>
              <a:gd name="T9" fmla="*/ 359426 h 138"/>
              <a:gd name="T10" fmla="*/ 0 w 183"/>
              <a:gd name="T11" fmla="*/ 359426 h 138"/>
              <a:gd name="T12" fmla="*/ 295836 w 183"/>
              <a:gd name="T13" fmla="*/ 381545 h 1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3" h="138">
                <a:moveTo>
                  <a:pt x="107" y="138"/>
                </a:moveTo>
                <a:lnTo>
                  <a:pt x="183" y="0"/>
                </a:lnTo>
                <a:lnTo>
                  <a:pt x="4" y="126"/>
                </a:lnTo>
                <a:lnTo>
                  <a:pt x="0" y="130"/>
                </a:lnTo>
                <a:lnTo>
                  <a:pt x="107" y="138"/>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0" name="Rectangle 262"/>
          <p:cNvSpPr>
            <a:spLocks noChangeArrowheads="1"/>
          </p:cNvSpPr>
          <p:nvPr/>
        </p:nvSpPr>
        <p:spPr bwMode="auto">
          <a:xfrm>
            <a:off x="6772275" y="1455738"/>
            <a:ext cx="3175" cy="3175"/>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2081" name="Freeform 263"/>
          <p:cNvSpPr>
            <a:spLocks/>
          </p:cNvSpPr>
          <p:nvPr/>
        </p:nvSpPr>
        <p:spPr bwMode="auto">
          <a:xfrm>
            <a:off x="6772275" y="145573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2" name="Rectangle 264"/>
          <p:cNvSpPr>
            <a:spLocks noChangeArrowheads="1"/>
          </p:cNvSpPr>
          <p:nvPr/>
        </p:nvSpPr>
        <p:spPr bwMode="auto">
          <a:xfrm>
            <a:off x="6772275" y="1455738"/>
            <a:ext cx="3175" cy="3175"/>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2083" name="Freeform 265"/>
          <p:cNvSpPr>
            <a:spLocks/>
          </p:cNvSpPr>
          <p:nvPr/>
        </p:nvSpPr>
        <p:spPr bwMode="auto">
          <a:xfrm>
            <a:off x="6772275" y="145573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4" name="Freeform 266"/>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5" name="Freeform 267"/>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6" name="Freeform 268"/>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7" name="Freeform 269"/>
          <p:cNvSpPr>
            <a:spLocks/>
          </p:cNvSpPr>
          <p:nvPr/>
        </p:nvSpPr>
        <p:spPr bwMode="auto">
          <a:xfrm>
            <a:off x="6772275" y="1455738"/>
            <a:ext cx="0" cy="0"/>
          </a:xfrm>
          <a:custGeom>
            <a:avLst/>
            <a:gdLst>
              <a:gd name="T0" fmla="*/ 0 60000 65536"/>
              <a:gd name="T1" fmla="*/ 0 60000 65536"/>
              <a:gd name="T2" fmla="*/ 0 60000 65536"/>
            </a:gdLst>
            <a:ahLst/>
            <a:cxnLst>
              <a:cxn ang="T0">
                <a:pos x="0" y="0"/>
              </a:cxn>
              <a:cxn ang="T1">
                <a:pos x="0" y="0"/>
              </a:cxn>
              <a:cxn ang="T2">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8" name="Freeform 270"/>
          <p:cNvSpPr>
            <a:spLocks/>
          </p:cNvSpPr>
          <p:nvPr/>
        </p:nvSpPr>
        <p:spPr bwMode="auto">
          <a:xfrm>
            <a:off x="6783388" y="1182688"/>
            <a:ext cx="211137" cy="261937"/>
          </a:xfrm>
          <a:custGeom>
            <a:avLst/>
            <a:gdLst>
              <a:gd name="T0" fmla="*/ 71885 w 76"/>
              <a:gd name="T1" fmla="*/ 0 h 95"/>
              <a:gd name="T2" fmla="*/ 0 w 76"/>
              <a:gd name="T3" fmla="*/ 262659 h 95"/>
              <a:gd name="T4" fmla="*/ 210126 w 76"/>
              <a:gd name="T5" fmla="*/ 0 h 95"/>
              <a:gd name="T6" fmla="*/ 71885 w 76"/>
              <a:gd name="T7" fmla="*/ 0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95">
                <a:moveTo>
                  <a:pt x="26" y="0"/>
                </a:moveTo>
                <a:lnTo>
                  <a:pt x="0" y="95"/>
                </a:lnTo>
                <a:lnTo>
                  <a:pt x="76" y="0"/>
                </a:lnTo>
                <a:lnTo>
                  <a:pt x="26"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89" name="Freeform 271"/>
          <p:cNvSpPr>
            <a:spLocks/>
          </p:cNvSpPr>
          <p:nvPr/>
        </p:nvSpPr>
        <p:spPr bwMode="auto">
          <a:xfrm>
            <a:off x="6783388" y="1182688"/>
            <a:ext cx="211137" cy="261937"/>
          </a:xfrm>
          <a:custGeom>
            <a:avLst/>
            <a:gdLst>
              <a:gd name="T0" fmla="*/ 71885 w 76"/>
              <a:gd name="T1" fmla="*/ 0 h 95"/>
              <a:gd name="T2" fmla="*/ 0 w 76"/>
              <a:gd name="T3" fmla="*/ 262659 h 95"/>
              <a:gd name="T4" fmla="*/ 210126 w 76"/>
              <a:gd name="T5" fmla="*/ 0 h 95"/>
              <a:gd name="T6" fmla="*/ 71885 w 76"/>
              <a:gd name="T7" fmla="*/ 0 h 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95">
                <a:moveTo>
                  <a:pt x="26" y="0"/>
                </a:moveTo>
                <a:lnTo>
                  <a:pt x="0" y="95"/>
                </a:lnTo>
                <a:lnTo>
                  <a:pt x="76" y="0"/>
                </a:lnTo>
                <a:lnTo>
                  <a:pt x="26"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0" name="Freeform 272"/>
          <p:cNvSpPr>
            <a:spLocks/>
          </p:cNvSpPr>
          <p:nvPr/>
        </p:nvSpPr>
        <p:spPr bwMode="auto">
          <a:xfrm>
            <a:off x="6856413" y="1085850"/>
            <a:ext cx="276225" cy="96838"/>
          </a:xfrm>
          <a:custGeom>
            <a:avLst/>
            <a:gdLst>
              <a:gd name="T0" fmla="*/ 276482 w 100"/>
              <a:gd name="T1" fmla="*/ 0 h 35"/>
              <a:gd name="T2" fmla="*/ 0 w 100"/>
              <a:gd name="T3" fmla="*/ 96770 h 35"/>
              <a:gd name="T4" fmla="*/ 138241 w 100"/>
              <a:gd name="T5" fmla="*/ 96770 h 35"/>
              <a:gd name="T6" fmla="*/ 276482 w 100"/>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 h="35">
                <a:moveTo>
                  <a:pt x="100" y="0"/>
                </a:moveTo>
                <a:lnTo>
                  <a:pt x="0" y="35"/>
                </a:lnTo>
                <a:lnTo>
                  <a:pt x="50" y="35"/>
                </a:lnTo>
                <a:lnTo>
                  <a:pt x="10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1" name="Freeform 273"/>
          <p:cNvSpPr>
            <a:spLocks/>
          </p:cNvSpPr>
          <p:nvPr/>
        </p:nvSpPr>
        <p:spPr bwMode="auto">
          <a:xfrm>
            <a:off x="6856413" y="1085850"/>
            <a:ext cx="276225" cy="96838"/>
          </a:xfrm>
          <a:custGeom>
            <a:avLst/>
            <a:gdLst>
              <a:gd name="T0" fmla="*/ 276482 w 100"/>
              <a:gd name="T1" fmla="*/ 0 h 35"/>
              <a:gd name="T2" fmla="*/ 0 w 100"/>
              <a:gd name="T3" fmla="*/ 96770 h 35"/>
              <a:gd name="T4" fmla="*/ 138241 w 100"/>
              <a:gd name="T5" fmla="*/ 96770 h 35"/>
              <a:gd name="T6" fmla="*/ 276482 w 100"/>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0" h="35">
                <a:moveTo>
                  <a:pt x="100" y="0"/>
                </a:moveTo>
                <a:lnTo>
                  <a:pt x="0" y="35"/>
                </a:lnTo>
                <a:lnTo>
                  <a:pt x="50" y="35"/>
                </a:lnTo>
                <a:lnTo>
                  <a:pt x="10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2" name="Freeform 274"/>
          <p:cNvSpPr>
            <a:spLocks/>
          </p:cNvSpPr>
          <p:nvPr/>
        </p:nvSpPr>
        <p:spPr bwMode="auto">
          <a:xfrm>
            <a:off x="6783388" y="1096963"/>
            <a:ext cx="495300" cy="347662"/>
          </a:xfrm>
          <a:custGeom>
            <a:avLst/>
            <a:gdLst>
              <a:gd name="T0" fmla="*/ 210127 w 179"/>
              <a:gd name="T1" fmla="*/ 85709 h 126"/>
              <a:gd name="T2" fmla="*/ 0 w 179"/>
              <a:gd name="T3" fmla="*/ 348367 h 126"/>
              <a:gd name="T4" fmla="*/ 0 w 179"/>
              <a:gd name="T5" fmla="*/ 348367 h 126"/>
              <a:gd name="T6" fmla="*/ 494904 w 179"/>
              <a:gd name="T7" fmla="*/ 0 h 126"/>
              <a:gd name="T8" fmla="*/ 210127 w 179"/>
              <a:gd name="T9" fmla="*/ 85709 h 1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9" h="126">
                <a:moveTo>
                  <a:pt x="76" y="31"/>
                </a:moveTo>
                <a:lnTo>
                  <a:pt x="0" y="126"/>
                </a:lnTo>
                <a:lnTo>
                  <a:pt x="179" y="0"/>
                </a:lnTo>
                <a:lnTo>
                  <a:pt x="76" y="31"/>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3" name="Freeform 275"/>
          <p:cNvSpPr>
            <a:spLocks/>
          </p:cNvSpPr>
          <p:nvPr/>
        </p:nvSpPr>
        <p:spPr bwMode="auto">
          <a:xfrm>
            <a:off x="6783388" y="1096963"/>
            <a:ext cx="495300" cy="347662"/>
          </a:xfrm>
          <a:custGeom>
            <a:avLst/>
            <a:gdLst>
              <a:gd name="T0" fmla="*/ 210127 w 179"/>
              <a:gd name="T1" fmla="*/ 85709 h 126"/>
              <a:gd name="T2" fmla="*/ 0 w 179"/>
              <a:gd name="T3" fmla="*/ 348367 h 126"/>
              <a:gd name="T4" fmla="*/ 0 w 179"/>
              <a:gd name="T5" fmla="*/ 348367 h 126"/>
              <a:gd name="T6" fmla="*/ 494904 w 179"/>
              <a:gd name="T7" fmla="*/ 0 h 126"/>
              <a:gd name="T8" fmla="*/ 210127 w 179"/>
              <a:gd name="T9" fmla="*/ 85709 h 1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9" h="126">
                <a:moveTo>
                  <a:pt x="76" y="31"/>
                </a:moveTo>
                <a:lnTo>
                  <a:pt x="0" y="126"/>
                </a:lnTo>
                <a:lnTo>
                  <a:pt x="179" y="0"/>
                </a:lnTo>
                <a:lnTo>
                  <a:pt x="76" y="31"/>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4" name="Freeform 276"/>
          <p:cNvSpPr>
            <a:spLocks/>
          </p:cNvSpPr>
          <p:nvPr/>
        </p:nvSpPr>
        <p:spPr bwMode="auto">
          <a:xfrm>
            <a:off x="6994525" y="1085850"/>
            <a:ext cx="284163" cy="96838"/>
          </a:xfrm>
          <a:custGeom>
            <a:avLst/>
            <a:gdLst>
              <a:gd name="T0" fmla="*/ 284777 w 27"/>
              <a:gd name="T1" fmla="*/ 10752 h 9"/>
              <a:gd name="T2" fmla="*/ 274230 w 27"/>
              <a:gd name="T3" fmla="*/ 0 h 9"/>
              <a:gd name="T4" fmla="*/ 147662 w 27"/>
              <a:gd name="T5" fmla="*/ 0 h 9"/>
              <a:gd name="T6" fmla="*/ 137115 w 27"/>
              <a:gd name="T7" fmla="*/ 0 h 9"/>
              <a:gd name="T8" fmla="*/ 0 w 27"/>
              <a:gd name="T9" fmla="*/ 96770 h 9"/>
              <a:gd name="T10" fmla="*/ 284777 w 27"/>
              <a:gd name="T11" fmla="*/ 10752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1"/>
                </a:moveTo>
                <a:cubicBezTo>
                  <a:pt x="26" y="0"/>
                  <a:pt x="26" y="0"/>
                  <a:pt x="26" y="0"/>
                </a:cubicBezTo>
                <a:cubicBezTo>
                  <a:pt x="14" y="0"/>
                  <a:pt x="14" y="0"/>
                  <a:pt x="14" y="0"/>
                </a:cubicBezTo>
                <a:cubicBezTo>
                  <a:pt x="14" y="0"/>
                  <a:pt x="13" y="0"/>
                  <a:pt x="13" y="0"/>
                </a:cubicBezTo>
                <a:cubicBezTo>
                  <a:pt x="0" y="9"/>
                  <a:pt x="0" y="9"/>
                  <a:pt x="0" y="9"/>
                </a:cubicBezTo>
                <a:cubicBezTo>
                  <a:pt x="27" y="1"/>
                  <a:pt x="27" y="1"/>
                  <a:pt x="27" y="1"/>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5" name="Freeform 277"/>
          <p:cNvSpPr>
            <a:spLocks/>
          </p:cNvSpPr>
          <p:nvPr/>
        </p:nvSpPr>
        <p:spPr bwMode="auto">
          <a:xfrm>
            <a:off x="6964363" y="938213"/>
            <a:ext cx="168275" cy="138112"/>
          </a:xfrm>
          <a:custGeom>
            <a:avLst/>
            <a:gdLst>
              <a:gd name="T0" fmla="*/ 168655 w 61"/>
              <a:gd name="T1" fmla="*/ 138241 h 50"/>
              <a:gd name="T2" fmla="*/ 124418 w 61"/>
              <a:gd name="T3" fmla="*/ 0 h 50"/>
              <a:gd name="T4" fmla="*/ 0 w 61"/>
              <a:gd name="T5" fmla="*/ 63591 h 50"/>
              <a:gd name="T6" fmla="*/ 168655 w 61"/>
              <a:gd name="T7" fmla="*/ 138241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50">
                <a:moveTo>
                  <a:pt x="61" y="50"/>
                </a:moveTo>
                <a:lnTo>
                  <a:pt x="45" y="0"/>
                </a:lnTo>
                <a:lnTo>
                  <a:pt x="0" y="23"/>
                </a:lnTo>
                <a:lnTo>
                  <a:pt x="61" y="5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6" name="Freeform 278"/>
          <p:cNvSpPr>
            <a:spLocks/>
          </p:cNvSpPr>
          <p:nvPr/>
        </p:nvSpPr>
        <p:spPr bwMode="auto">
          <a:xfrm>
            <a:off x="6964363" y="938213"/>
            <a:ext cx="168275" cy="138112"/>
          </a:xfrm>
          <a:custGeom>
            <a:avLst/>
            <a:gdLst>
              <a:gd name="T0" fmla="*/ 168655 w 61"/>
              <a:gd name="T1" fmla="*/ 138241 h 50"/>
              <a:gd name="T2" fmla="*/ 124418 w 61"/>
              <a:gd name="T3" fmla="*/ 0 h 50"/>
              <a:gd name="T4" fmla="*/ 0 w 61"/>
              <a:gd name="T5" fmla="*/ 63591 h 50"/>
              <a:gd name="T6" fmla="*/ 168655 w 61"/>
              <a:gd name="T7" fmla="*/ 138241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50">
                <a:moveTo>
                  <a:pt x="61" y="50"/>
                </a:moveTo>
                <a:lnTo>
                  <a:pt x="45" y="0"/>
                </a:lnTo>
                <a:lnTo>
                  <a:pt x="0" y="23"/>
                </a:lnTo>
                <a:lnTo>
                  <a:pt x="61" y="5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7" name="Freeform 279"/>
          <p:cNvSpPr>
            <a:spLocks/>
          </p:cNvSpPr>
          <p:nvPr/>
        </p:nvSpPr>
        <p:spPr bwMode="auto">
          <a:xfrm>
            <a:off x="6856413" y="1001713"/>
            <a:ext cx="276225" cy="180975"/>
          </a:xfrm>
          <a:custGeom>
            <a:avLst/>
            <a:gdLst>
              <a:gd name="T0" fmla="*/ 276482 w 100"/>
              <a:gd name="T1" fmla="*/ 74650 h 65"/>
              <a:gd name="T2" fmla="*/ 107828 w 100"/>
              <a:gd name="T3" fmla="*/ 0 h 65"/>
              <a:gd name="T4" fmla="*/ 0 w 100"/>
              <a:gd name="T5" fmla="*/ 179714 h 65"/>
              <a:gd name="T6" fmla="*/ 276482 w 100"/>
              <a:gd name="T7" fmla="*/ 82945 h 65"/>
              <a:gd name="T8" fmla="*/ 276482 w 100"/>
              <a:gd name="T9" fmla="*/ 74650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 h="65">
                <a:moveTo>
                  <a:pt x="100" y="27"/>
                </a:moveTo>
                <a:lnTo>
                  <a:pt x="39" y="0"/>
                </a:lnTo>
                <a:lnTo>
                  <a:pt x="0" y="65"/>
                </a:lnTo>
                <a:lnTo>
                  <a:pt x="100" y="30"/>
                </a:lnTo>
                <a:lnTo>
                  <a:pt x="100" y="2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8" name="Freeform 280"/>
          <p:cNvSpPr>
            <a:spLocks/>
          </p:cNvSpPr>
          <p:nvPr/>
        </p:nvSpPr>
        <p:spPr bwMode="auto">
          <a:xfrm>
            <a:off x="6856413" y="1001713"/>
            <a:ext cx="276225" cy="180975"/>
          </a:xfrm>
          <a:custGeom>
            <a:avLst/>
            <a:gdLst>
              <a:gd name="T0" fmla="*/ 276482 w 100"/>
              <a:gd name="T1" fmla="*/ 74650 h 65"/>
              <a:gd name="T2" fmla="*/ 107828 w 100"/>
              <a:gd name="T3" fmla="*/ 0 h 65"/>
              <a:gd name="T4" fmla="*/ 0 w 100"/>
              <a:gd name="T5" fmla="*/ 179714 h 65"/>
              <a:gd name="T6" fmla="*/ 276482 w 100"/>
              <a:gd name="T7" fmla="*/ 82945 h 65"/>
              <a:gd name="T8" fmla="*/ 276482 w 100"/>
              <a:gd name="T9" fmla="*/ 74650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 h="65">
                <a:moveTo>
                  <a:pt x="100" y="27"/>
                </a:moveTo>
                <a:lnTo>
                  <a:pt x="39" y="0"/>
                </a:lnTo>
                <a:lnTo>
                  <a:pt x="0" y="65"/>
                </a:lnTo>
                <a:lnTo>
                  <a:pt x="100" y="30"/>
                </a:lnTo>
                <a:lnTo>
                  <a:pt x="100" y="2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099" name="Freeform 281"/>
          <p:cNvSpPr>
            <a:spLocks/>
          </p:cNvSpPr>
          <p:nvPr/>
        </p:nvSpPr>
        <p:spPr bwMode="auto">
          <a:xfrm>
            <a:off x="6867525" y="938213"/>
            <a:ext cx="220663" cy="63500"/>
          </a:xfrm>
          <a:custGeom>
            <a:avLst/>
            <a:gdLst>
              <a:gd name="T0" fmla="*/ 221186 w 80"/>
              <a:gd name="T1" fmla="*/ 0 h 23"/>
              <a:gd name="T2" fmla="*/ 0 w 80"/>
              <a:gd name="T3" fmla="*/ 22119 h 23"/>
              <a:gd name="T4" fmla="*/ 96769 w 80"/>
              <a:gd name="T5" fmla="*/ 63592 h 23"/>
              <a:gd name="T6" fmla="*/ 221186 w 8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23">
                <a:moveTo>
                  <a:pt x="80" y="0"/>
                </a:moveTo>
                <a:lnTo>
                  <a:pt x="0" y="8"/>
                </a:lnTo>
                <a:lnTo>
                  <a:pt x="35" y="23"/>
                </a:lnTo>
                <a:lnTo>
                  <a:pt x="8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0" name="Freeform 282"/>
          <p:cNvSpPr>
            <a:spLocks/>
          </p:cNvSpPr>
          <p:nvPr/>
        </p:nvSpPr>
        <p:spPr bwMode="auto">
          <a:xfrm>
            <a:off x="6867525" y="938213"/>
            <a:ext cx="220663" cy="63500"/>
          </a:xfrm>
          <a:custGeom>
            <a:avLst/>
            <a:gdLst>
              <a:gd name="T0" fmla="*/ 221186 w 80"/>
              <a:gd name="T1" fmla="*/ 0 h 23"/>
              <a:gd name="T2" fmla="*/ 0 w 80"/>
              <a:gd name="T3" fmla="*/ 22119 h 23"/>
              <a:gd name="T4" fmla="*/ 96769 w 80"/>
              <a:gd name="T5" fmla="*/ 63592 h 23"/>
              <a:gd name="T6" fmla="*/ 221186 w 80"/>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23">
                <a:moveTo>
                  <a:pt x="80" y="0"/>
                </a:moveTo>
                <a:lnTo>
                  <a:pt x="0" y="8"/>
                </a:lnTo>
                <a:lnTo>
                  <a:pt x="35" y="23"/>
                </a:lnTo>
                <a:lnTo>
                  <a:pt x="8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1" name="Freeform 283"/>
          <p:cNvSpPr>
            <a:spLocks/>
          </p:cNvSpPr>
          <p:nvPr/>
        </p:nvSpPr>
        <p:spPr bwMode="auto">
          <a:xfrm>
            <a:off x="6856413" y="960438"/>
            <a:ext cx="107950" cy="222250"/>
          </a:xfrm>
          <a:custGeom>
            <a:avLst/>
            <a:gdLst>
              <a:gd name="T0" fmla="*/ 11059 w 39"/>
              <a:gd name="T1" fmla="*/ 0 h 80"/>
              <a:gd name="T2" fmla="*/ 11059 w 39"/>
              <a:gd name="T3" fmla="*/ 0 h 80"/>
              <a:gd name="T4" fmla="*/ 11059 w 39"/>
              <a:gd name="T5" fmla="*/ 210127 h 80"/>
              <a:gd name="T6" fmla="*/ 11059 w 39"/>
              <a:gd name="T7" fmla="*/ 221186 h 80"/>
              <a:gd name="T8" fmla="*/ 0 w 39"/>
              <a:gd name="T9" fmla="*/ 221186 h 80"/>
              <a:gd name="T10" fmla="*/ 107829 w 39"/>
              <a:gd name="T11" fmla="*/ 41472 h 80"/>
              <a:gd name="T12" fmla="*/ 11059 w 3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80">
                <a:moveTo>
                  <a:pt x="4" y="0"/>
                </a:moveTo>
                <a:lnTo>
                  <a:pt x="4" y="0"/>
                </a:lnTo>
                <a:lnTo>
                  <a:pt x="4" y="76"/>
                </a:lnTo>
                <a:lnTo>
                  <a:pt x="4" y="80"/>
                </a:lnTo>
                <a:lnTo>
                  <a:pt x="0" y="80"/>
                </a:lnTo>
                <a:lnTo>
                  <a:pt x="39" y="15"/>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2" name="Freeform 284"/>
          <p:cNvSpPr>
            <a:spLocks/>
          </p:cNvSpPr>
          <p:nvPr/>
        </p:nvSpPr>
        <p:spPr bwMode="auto">
          <a:xfrm>
            <a:off x="6856413" y="960438"/>
            <a:ext cx="107950" cy="222250"/>
          </a:xfrm>
          <a:custGeom>
            <a:avLst/>
            <a:gdLst>
              <a:gd name="T0" fmla="*/ 11059 w 39"/>
              <a:gd name="T1" fmla="*/ 0 h 80"/>
              <a:gd name="T2" fmla="*/ 11059 w 39"/>
              <a:gd name="T3" fmla="*/ 0 h 80"/>
              <a:gd name="T4" fmla="*/ 11059 w 39"/>
              <a:gd name="T5" fmla="*/ 210127 h 80"/>
              <a:gd name="T6" fmla="*/ 11059 w 39"/>
              <a:gd name="T7" fmla="*/ 221186 h 80"/>
              <a:gd name="T8" fmla="*/ 0 w 39"/>
              <a:gd name="T9" fmla="*/ 221186 h 80"/>
              <a:gd name="T10" fmla="*/ 107829 w 39"/>
              <a:gd name="T11" fmla="*/ 41472 h 80"/>
              <a:gd name="T12" fmla="*/ 11059 w 3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80">
                <a:moveTo>
                  <a:pt x="4" y="0"/>
                </a:moveTo>
                <a:lnTo>
                  <a:pt x="4" y="0"/>
                </a:lnTo>
                <a:lnTo>
                  <a:pt x="4" y="76"/>
                </a:lnTo>
                <a:lnTo>
                  <a:pt x="4" y="80"/>
                </a:lnTo>
                <a:lnTo>
                  <a:pt x="0" y="80"/>
                </a:lnTo>
                <a:lnTo>
                  <a:pt x="39" y="15"/>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3" name="Freeform 285"/>
          <p:cNvSpPr>
            <a:spLocks/>
          </p:cNvSpPr>
          <p:nvPr/>
        </p:nvSpPr>
        <p:spPr bwMode="auto">
          <a:xfrm>
            <a:off x="6867525" y="874713"/>
            <a:ext cx="220663" cy="85725"/>
          </a:xfrm>
          <a:custGeom>
            <a:avLst/>
            <a:gdLst>
              <a:gd name="T0" fmla="*/ 11059 w 80"/>
              <a:gd name="T1" fmla="*/ 0 h 31"/>
              <a:gd name="T2" fmla="*/ 0 w 80"/>
              <a:gd name="T3" fmla="*/ 74651 h 31"/>
              <a:gd name="T4" fmla="*/ 0 w 80"/>
              <a:gd name="T5" fmla="*/ 85710 h 31"/>
              <a:gd name="T6" fmla="*/ 221186 w 80"/>
              <a:gd name="T7" fmla="*/ 63591 h 31"/>
              <a:gd name="T8" fmla="*/ 11059 w 80"/>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1">
                <a:moveTo>
                  <a:pt x="4" y="0"/>
                </a:moveTo>
                <a:lnTo>
                  <a:pt x="0" y="27"/>
                </a:lnTo>
                <a:lnTo>
                  <a:pt x="0" y="31"/>
                </a:lnTo>
                <a:lnTo>
                  <a:pt x="80" y="23"/>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4" name="Freeform 286"/>
          <p:cNvSpPr>
            <a:spLocks/>
          </p:cNvSpPr>
          <p:nvPr/>
        </p:nvSpPr>
        <p:spPr bwMode="auto">
          <a:xfrm>
            <a:off x="6867525" y="874713"/>
            <a:ext cx="220663" cy="85725"/>
          </a:xfrm>
          <a:custGeom>
            <a:avLst/>
            <a:gdLst>
              <a:gd name="T0" fmla="*/ 11059 w 80"/>
              <a:gd name="T1" fmla="*/ 0 h 31"/>
              <a:gd name="T2" fmla="*/ 0 w 80"/>
              <a:gd name="T3" fmla="*/ 74651 h 31"/>
              <a:gd name="T4" fmla="*/ 0 w 80"/>
              <a:gd name="T5" fmla="*/ 85710 h 31"/>
              <a:gd name="T6" fmla="*/ 221186 w 80"/>
              <a:gd name="T7" fmla="*/ 63591 h 31"/>
              <a:gd name="T8" fmla="*/ 11059 w 80"/>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1">
                <a:moveTo>
                  <a:pt x="4" y="0"/>
                </a:moveTo>
                <a:lnTo>
                  <a:pt x="0" y="27"/>
                </a:lnTo>
                <a:lnTo>
                  <a:pt x="0" y="31"/>
                </a:lnTo>
                <a:lnTo>
                  <a:pt x="80" y="23"/>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5" name="Rectangle 287"/>
          <p:cNvSpPr>
            <a:spLocks noChangeArrowheads="1"/>
          </p:cNvSpPr>
          <p:nvPr/>
        </p:nvSpPr>
        <p:spPr bwMode="auto">
          <a:xfrm>
            <a:off x="7416800" y="1646238"/>
            <a:ext cx="3175" cy="3175"/>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2106" name="Freeform 288"/>
          <p:cNvSpPr>
            <a:spLocks/>
          </p:cNvSpPr>
          <p:nvPr/>
        </p:nvSpPr>
        <p:spPr bwMode="auto">
          <a:xfrm>
            <a:off x="7416800" y="1646238"/>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7" name="Freeform 289"/>
          <p:cNvSpPr>
            <a:spLocks/>
          </p:cNvSpPr>
          <p:nvPr/>
        </p:nvSpPr>
        <p:spPr bwMode="auto">
          <a:xfrm>
            <a:off x="7016750" y="1814513"/>
            <a:ext cx="708025" cy="285750"/>
          </a:xfrm>
          <a:custGeom>
            <a:avLst/>
            <a:gdLst>
              <a:gd name="T0" fmla="*/ 0 w 256"/>
              <a:gd name="T1" fmla="*/ 212892 h 103"/>
              <a:gd name="T2" fmla="*/ 707794 w 256"/>
              <a:gd name="T3" fmla="*/ 284777 h 103"/>
              <a:gd name="T4" fmla="*/ 464490 w 256"/>
              <a:gd name="T5" fmla="*/ 0 h 103"/>
              <a:gd name="T6" fmla="*/ 0 w 256"/>
              <a:gd name="T7" fmla="*/ 212892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0" y="77"/>
                </a:moveTo>
                <a:lnTo>
                  <a:pt x="256" y="103"/>
                </a:lnTo>
                <a:lnTo>
                  <a:pt x="168" y="0"/>
                </a:lnTo>
                <a:lnTo>
                  <a:pt x="0" y="7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8" name="Freeform 290"/>
          <p:cNvSpPr>
            <a:spLocks/>
          </p:cNvSpPr>
          <p:nvPr/>
        </p:nvSpPr>
        <p:spPr bwMode="auto">
          <a:xfrm>
            <a:off x="7016750" y="1814513"/>
            <a:ext cx="708025" cy="285750"/>
          </a:xfrm>
          <a:custGeom>
            <a:avLst/>
            <a:gdLst>
              <a:gd name="T0" fmla="*/ 0 w 256"/>
              <a:gd name="T1" fmla="*/ 212892 h 103"/>
              <a:gd name="T2" fmla="*/ 707794 w 256"/>
              <a:gd name="T3" fmla="*/ 284777 h 103"/>
              <a:gd name="T4" fmla="*/ 464490 w 256"/>
              <a:gd name="T5" fmla="*/ 0 h 103"/>
              <a:gd name="T6" fmla="*/ 0 w 256"/>
              <a:gd name="T7" fmla="*/ 212892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0" y="77"/>
                </a:moveTo>
                <a:lnTo>
                  <a:pt x="256" y="103"/>
                </a:lnTo>
                <a:lnTo>
                  <a:pt x="168" y="0"/>
                </a:lnTo>
                <a:lnTo>
                  <a:pt x="0" y="7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09" name="Freeform 291"/>
          <p:cNvSpPr>
            <a:spLocks/>
          </p:cNvSpPr>
          <p:nvPr/>
        </p:nvSpPr>
        <p:spPr bwMode="auto">
          <a:xfrm>
            <a:off x="7016750" y="1646238"/>
            <a:ext cx="463550" cy="382587"/>
          </a:xfrm>
          <a:custGeom>
            <a:avLst/>
            <a:gdLst>
              <a:gd name="T0" fmla="*/ 400899 w 168"/>
              <a:gd name="T1" fmla="*/ 0 h 138"/>
              <a:gd name="T2" fmla="*/ 400899 w 168"/>
              <a:gd name="T3" fmla="*/ 0 h 138"/>
              <a:gd name="T4" fmla="*/ 0 w 168"/>
              <a:gd name="T5" fmla="*/ 381545 h 138"/>
              <a:gd name="T6" fmla="*/ 464490 w 168"/>
              <a:gd name="T7" fmla="*/ 168654 h 138"/>
              <a:gd name="T8" fmla="*/ 400899 w 168"/>
              <a:gd name="T9" fmla="*/ 0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138">
                <a:moveTo>
                  <a:pt x="145" y="0"/>
                </a:moveTo>
                <a:lnTo>
                  <a:pt x="145" y="0"/>
                </a:lnTo>
                <a:lnTo>
                  <a:pt x="0" y="138"/>
                </a:lnTo>
                <a:lnTo>
                  <a:pt x="168" y="61"/>
                </a:lnTo>
                <a:lnTo>
                  <a:pt x="145"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0" name="Freeform 292"/>
          <p:cNvSpPr>
            <a:spLocks/>
          </p:cNvSpPr>
          <p:nvPr/>
        </p:nvSpPr>
        <p:spPr bwMode="auto">
          <a:xfrm>
            <a:off x="7016750" y="1646238"/>
            <a:ext cx="463550" cy="382587"/>
          </a:xfrm>
          <a:custGeom>
            <a:avLst/>
            <a:gdLst>
              <a:gd name="T0" fmla="*/ 400899 w 168"/>
              <a:gd name="T1" fmla="*/ 0 h 138"/>
              <a:gd name="T2" fmla="*/ 400899 w 168"/>
              <a:gd name="T3" fmla="*/ 0 h 138"/>
              <a:gd name="T4" fmla="*/ 0 w 168"/>
              <a:gd name="T5" fmla="*/ 381545 h 138"/>
              <a:gd name="T6" fmla="*/ 464490 w 168"/>
              <a:gd name="T7" fmla="*/ 168654 h 138"/>
              <a:gd name="T8" fmla="*/ 400899 w 168"/>
              <a:gd name="T9" fmla="*/ 0 h 1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8" h="138">
                <a:moveTo>
                  <a:pt x="145" y="0"/>
                </a:moveTo>
                <a:lnTo>
                  <a:pt x="145" y="0"/>
                </a:lnTo>
                <a:lnTo>
                  <a:pt x="0" y="138"/>
                </a:lnTo>
                <a:lnTo>
                  <a:pt x="168" y="61"/>
                </a:lnTo>
                <a:lnTo>
                  <a:pt x="145"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1" name="Rectangle 293"/>
          <p:cNvSpPr>
            <a:spLocks noChangeArrowheads="1"/>
          </p:cNvSpPr>
          <p:nvPr/>
        </p:nvSpPr>
        <p:spPr bwMode="auto">
          <a:xfrm>
            <a:off x="7416800" y="1646238"/>
            <a:ext cx="3175" cy="11112"/>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2112" name="Freeform 294"/>
          <p:cNvSpPr>
            <a:spLocks/>
          </p:cNvSpPr>
          <p:nvPr/>
        </p:nvSpPr>
        <p:spPr bwMode="auto">
          <a:xfrm>
            <a:off x="7416800" y="1646238"/>
            <a:ext cx="0" cy="11112"/>
          </a:xfrm>
          <a:custGeom>
            <a:avLst/>
            <a:gdLst>
              <a:gd name="T0" fmla="*/ 11059 h 4"/>
              <a:gd name="T1" fmla="*/ 0 h 4"/>
              <a:gd name="T2" fmla="*/ 0 h 4"/>
              <a:gd name="T3" fmla="*/ 11059 h 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4">
                <a:moveTo>
                  <a:pt x="0" y="4"/>
                </a:moveTo>
                <a:lnTo>
                  <a:pt x="0" y="0"/>
                </a:lnTo>
                <a:lnTo>
                  <a:pt x="0" y="4"/>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3" name="Freeform 295"/>
          <p:cNvSpPr>
            <a:spLocks/>
          </p:cNvSpPr>
          <p:nvPr/>
        </p:nvSpPr>
        <p:spPr bwMode="auto">
          <a:xfrm>
            <a:off x="7480300" y="1814513"/>
            <a:ext cx="255588" cy="285750"/>
          </a:xfrm>
          <a:custGeom>
            <a:avLst/>
            <a:gdLst>
              <a:gd name="T0" fmla="*/ 0 w 92"/>
              <a:gd name="T1" fmla="*/ 0 h 103"/>
              <a:gd name="T2" fmla="*/ 243305 w 92"/>
              <a:gd name="T3" fmla="*/ 284777 h 103"/>
              <a:gd name="T4" fmla="*/ 254364 w 92"/>
              <a:gd name="T5" fmla="*/ 22119 h 103"/>
              <a:gd name="T6" fmla="*/ 0 w 92"/>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103">
                <a:moveTo>
                  <a:pt x="0" y="0"/>
                </a:moveTo>
                <a:lnTo>
                  <a:pt x="88" y="103"/>
                </a:lnTo>
                <a:lnTo>
                  <a:pt x="92" y="8"/>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4" name="Freeform 296"/>
          <p:cNvSpPr>
            <a:spLocks/>
          </p:cNvSpPr>
          <p:nvPr/>
        </p:nvSpPr>
        <p:spPr bwMode="auto">
          <a:xfrm>
            <a:off x="7480300" y="1814513"/>
            <a:ext cx="255588" cy="285750"/>
          </a:xfrm>
          <a:custGeom>
            <a:avLst/>
            <a:gdLst>
              <a:gd name="T0" fmla="*/ 0 w 92"/>
              <a:gd name="T1" fmla="*/ 0 h 103"/>
              <a:gd name="T2" fmla="*/ 243305 w 92"/>
              <a:gd name="T3" fmla="*/ 284777 h 103"/>
              <a:gd name="T4" fmla="*/ 254364 w 92"/>
              <a:gd name="T5" fmla="*/ 22119 h 103"/>
              <a:gd name="T6" fmla="*/ 0 w 92"/>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103">
                <a:moveTo>
                  <a:pt x="0" y="0"/>
                </a:moveTo>
                <a:lnTo>
                  <a:pt x="88" y="103"/>
                </a:lnTo>
                <a:lnTo>
                  <a:pt x="92" y="8"/>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5" name="Freeform 297"/>
          <p:cNvSpPr>
            <a:spLocks/>
          </p:cNvSpPr>
          <p:nvPr/>
        </p:nvSpPr>
        <p:spPr bwMode="auto">
          <a:xfrm>
            <a:off x="7416800" y="1646238"/>
            <a:ext cx="319088" cy="190500"/>
          </a:xfrm>
          <a:custGeom>
            <a:avLst/>
            <a:gdLst>
              <a:gd name="T0" fmla="*/ 63591 w 30"/>
              <a:gd name="T1" fmla="*/ 169577 h 18"/>
              <a:gd name="T2" fmla="*/ 317955 w 30"/>
              <a:gd name="T3" fmla="*/ 190774 h 18"/>
              <a:gd name="T4" fmla="*/ 317955 w 30"/>
              <a:gd name="T5" fmla="*/ 190774 h 18"/>
              <a:gd name="T6" fmla="*/ 307357 w 30"/>
              <a:gd name="T7" fmla="*/ 180175 h 18"/>
              <a:gd name="T8" fmla="*/ 0 w 30"/>
              <a:gd name="T9" fmla="*/ 10599 h 18"/>
              <a:gd name="T10" fmla="*/ 0 w 30"/>
              <a:gd name="T11" fmla="*/ 0 h 18"/>
              <a:gd name="T12" fmla="*/ 63591 w 30"/>
              <a:gd name="T13" fmla="*/ 169577 h 1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18">
                <a:moveTo>
                  <a:pt x="6" y="16"/>
                </a:moveTo>
                <a:cubicBezTo>
                  <a:pt x="30" y="18"/>
                  <a:pt x="30" y="18"/>
                  <a:pt x="30" y="18"/>
                </a:cubicBezTo>
                <a:cubicBezTo>
                  <a:pt x="30" y="18"/>
                  <a:pt x="30" y="18"/>
                  <a:pt x="30" y="18"/>
                </a:cubicBezTo>
                <a:cubicBezTo>
                  <a:pt x="30" y="17"/>
                  <a:pt x="30" y="17"/>
                  <a:pt x="29" y="17"/>
                </a:cubicBezTo>
                <a:cubicBezTo>
                  <a:pt x="0" y="1"/>
                  <a:pt x="0" y="1"/>
                  <a:pt x="0" y="1"/>
                </a:cubicBezTo>
                <a:cubicBezTo>
                  <a:pt x="0" y="0"/>
                  <a:pt x="0" y="0"/>
                  <a:pt x="0" y="0"/>
                </a:cubicBezTo>
                <a:cubicBezTo>
                  <a:pt x="6" y="16"/>
                  <a:pt x="6" y="16"/>
                  <a:pt x="6" y="16"/>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6" name="Freeform 298"/>
          <p:cNvSpPr>
            <a:spLocks/>
          </p:cNvSpPr>
          <p:nvPr/>
        </p:nvSpPr>
        <p:spPr bwMode="auto">
          <a:xfrm>
            <a:off x="6465888" y="1984375"/>
            <a:ext cx="550862" cy="201613"/>
          </a:xfrm>
          <a:custGeom>
            <a:avLst/>
            <a:gdLst>
              <a:gd name="T0" fmla="*/ 550200 w 199"/>
              <a:gd name="T1" fmla="*/ 44237 h 73"/>
              <a:gd name="T2" fmla="*/ 0 w 199"/>
              <a:gd name="T3" fmla="*/ 0 h 73"/>
              <a:gd name="T4" fmla="*/ 210127 w 199"/>
              <a:gd name="T5" fmla="*/ 201833 h 73"/>
              <a:gd name="T6" fmla="*/ 550200 w 199"/>
              <a:gd name="T7" fmla="*/ 44237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73">
                <a:moveTo>
                  <a:pt x="199" y="16"/>
                </a:moveTo>
                <a:lnTo>
                  <a:pt x="0" y="0"/>
                </a:lnTo>
                <a:lnTo>
                  <a:pt x="76" y="73"/>
                </a:lnTo>
                <a:lnTo>
                  <a:pt x="199" y="16"/>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7" name="Freeform 299"/>
          <p:cNvSpPr>
            <a:spLocks/>
          </p:cNvSpPr>
          <p:nvPr/>
        </p:nvSpPr>
        <p:spPr bwMode="auto">
          <a:xfrm>
            <a:off x="6465888" y="1984375"/>
            <a:ext cx="550862" cy="201613"/>
          </a:xfrm>
          <a:custGeom>
            <a:avLst/>
            <a:gdLst>
              <a:gd name="T0" fmla="*/ 550200 w 199"/>
              <a:gd name="T1" fmla="*/ 44237 h 73"/>
              <a:gd name="T2" fmla="*/ 0 w 199"/>
              <a:gd name="T3" fmla="*/ 0 h 73"/>
              <a:gd name="T4" fmla="*/ 210127 w 199"/>
              <a:gd name="T5" fmla="*/ 201833 h 73"/>
              <a:gd name="T6" fmla="*/ 550200 w 199"/>
              <a:gd name="T7" fmla="*/ 44237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73">
                <a:moveTo>
                  <a:pt x="199" y="16"/>
                </a:moveTo>
                <a:lnTo>
                  <a:pt x="0" y="0"/>
                </a:lnTo>
                <a:lnTo>
                  <a:pt x="76" y="73"/>
                </a:lnTo>
                <a:lnTo>
                  <a:pt x="199" y="16"/>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8" name="Freeform 300"/>
          <p:cNvSpPr>
            <a:spLocks/>
          </p:cNvSpPr>
          <p:nvPr/>
        </p:nvSpPr>
        <p:spPr bwMode="auto">
          <a:xfrm>
            <a:off x="6465888" y="1984375"/>
            <a:ext cx="211137" cy="508000"/>
          </a:xfrm>
          <a:custGeom>
            <a:avLst/>
            <a:gdLst>
              <a:gd name="T0" fmla="*/ 0 w 76"/>
              <a:gd name="T1" fmla="*/ 0 h 184"/>
              <a:gd name="T2" fmla="*/ 0 w 76"/>
              <a:gd name="T3" fmla="*/ 508727 h 184"/>
              <a:gd name="T4" fmla="*/ 210126 w 76"/>
              <a:gd name="T5" fmla="*/ 201832 h 184"/>
              <a:gd name="T6" fmla="*/ 0 w 76"/>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4">
                <a:moveTo>
                  <a:pt x="0" y="0"/>
                </a:moveTo>
                <a:lnTo>
                  <a:pt x="0" y="184"/>
                </a:lnTo>
                <a:lnTo>
                  <a:pt x="76" y="73"/>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19" name="Freeform 301"/>
          <p:cNvSpPr>
            <a:spLocks/>
          </p:cNvSpPr>
          <p:nvPr/>
        </p:nvSpPr>
        <p:spPr bwMode="auto">
          <a:xfrm>
            <a:off x="6465888" y="1984375"/>
            <a:ext cx="211137" cy="508000"/>
          </a:xfrm>
          <a:custGeom>
            <a:avLst/>
            <a:gdLst>
              <a:gd name="T0" fmla="*/ 0 w 76"/>
              <a:gd name="T1" fmla="*/ 0 h 184"/>
              <a:gd name="T2" fmla="*/ 0 w 76"/>
              <a:gd name="T3" fmla="*/ 508727 h 184"/>
              <a:gd name="T4" fmla="*/ 210126 w 76"/>
              <a:gd name="T5" fmla="*/ 201832 h 184"/>
              <a:gd name="T6" fmla="*/ 0 w 76"/>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4">
                <a:moveTo>
                  <a:pt x="0" y="0"/>
                </a:moveTo>
                <a:lnTo>
                  <a:pt x="0" y="184"/>
                </a:lnTo>
                <a:lnTo>
                  <a:pt x="76" y="73"/>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0" name="Freeform 302"/>
          <p:cNvSpPr>
            <a:spLocks/>
          </p:cNvSpPr>
          <p:nvPr/>
        </p:nvSpPr>
        <p:spPr bwMode="auto">
          <a:xfrm>
            <a:off x="6677025" y="2028825"/>
            <a:ext cx="339725" cy="485775"/>
          </a:xfrm>
          <a:custGeom>
            <a:avLst/>
            <a:gdLst>
              <a:gd name="T0" fmla="*/ 0 w 123"/>
              <a:gd name="T1" fmla="*/ 157595 h 176"/>
              <a:gd name="T2" fmla="*/ 127182 w 123"/>
              <a:gd name="T3" fmla="*/ 486609 h 176"/>
              <a:gd name="T4" fmla="*/ 340074 w 123"/>
              <a:gd name="T5" fmla="*/ 0 h 176"/>
              <a:gd name="T6" fmla="*/ 0 w 123"/>
              <a:gd name="T7" fmla="*/ 157595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176">
                <a:moveTo>
                  <a:pt x="0" y="57"/>
                </a:moveTo>
                <a:lnTo>
                  <a:pt x="46" y="176"/>
                </a:lnTo>
                <a:lnTo>
                  <a:pt x="123" y="0"/>
                </a:lnTo>
                <a:lnTo>
                  <a:pt x="0" y="5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1" name="Freeform 303"/>
          <p:cNvSpPr>
            <a:spLocks/>
          </p:cNvSpPr>
          <p:nvPr/>
        </p:nvSpPr>
        <p:spPr bwMode="auto">
          <a:xfrm>
            <a:off x="6677025" y="2028825"/>
            <a:ext cx="339725" cy="485775"/>
          </a:xfrm>
          <a:custGeom>
            <a:avLst/>
            <a:gdLst>
              <a:gd name="T0" fmla="*/ 0 w 123"/>
              <a:gd name="T1" fmla="*/ 157595 h 176"/>
              <a:gd name="T2" fmla="*/ 127182 w 123"/>
              <a:gd name="T3" fmla="*/ 486609 h 176"/>
              <a:gd name="T4" fmla="*/ 340074 w 123"/>
              <a:gd name="T5" fmla="*/ 0 h 176"/>
              <a:gd name="T6" fmla="*/ 0 w 123"/>
              <a:gd name="T7" fmla="*/ 157595 h 1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176">
                <a:moveTo>
                  <a:pt x="0" y="57"/>
                </a:moveTo>
                <a:lnTo>
                  <a:pt x="46" y="176"/>
                </a:lnTo>
                <a:lnTo>
                  <a:pt x="123" y="0"/>
                </a:lnTo>
                <a:lnTo>
                  <a:pt x="0" y="5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2" name="Freeform 304"/>
          <p:cNvSpPr>
            <a:spLocks/>
          </p:cNvSpPr>
          <p:nvPr/>
        </p:nvSpPr>
        <p:spPr bwMode="auto">
          <a:xfrm>
            <a:off x="6465888" y="2185988"/>
            <a:ext cx="338137" cy="328612"/>
          </a:xfrm>
          <a:custGeom>
            <a:avLst/>
            <a:gdLst>
              <a:gd name="T0" fmla="*/ 0 w 32"/>
              <a:gd name="T1" fmla="*/ 307788 h 31"/>
              <a:gd name="T2" fmla="*/ 21082 w 32"/>
              <a:gd name="T3" fmla="*/ 329015 h 31"/>
              <a:gd name="T4" fmla="*/ 326767 w 32"/>
              <a:gd name="T5" fmla="*/ 329015 h 31"/>
              <a:gd name="T6" fmla="*/ 337308 w 32"/>
              <a:gd name="T7" fmla="*/ 329015 h 31"/>
              <a:gd name="T8" fmla="*/ 210818 w 32"/>
              <a:gd name="T9" fmla="*/ 0 h 31"/>
              <a:gd name="T10" fmla="*/ 0 w 32"/>
              <a:gd name="T11" fmla="*/ 307788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2" h="31">
                <a:moveTo>
                  <a:pt x="0" y="29"/>
                </a:moveTo>
                <a:cubicBezTo>
                  <a:pt x="0" y="30"/>
                  <a:pt x="1" y="31"/>
                  <a:pt x="2" y="31"/>
                </a:cubicBezTo>
                <a:cubicBezTo>
                  <a:pt x="31" y="31"/>
                  <a:pt x="31" y="31"/>
                  <a:pt x="31" y="31"/>
                </a:cubicBezTo>
                <a:cubicBezTo>
                  <a:pt x="32" y="31"/>
                  <a:pt x="32" y="31"/>
                  <a:pt x="32" y="31"/>
                </a:cubicBezTo>
                <a:cubicBezTo>
                  <a:pt x="20" y="0"/>
                  <a:pt x="20" y="0"/>
                  <a:pt x="20" y="0"/>
                </a:cubicBezTo>
                <a:cubicBezTo>
                  <a:pt x="0" y="29"/>
                  <a:pt x="0" y="29"/>
                  <a:pt x="0" y="29"/>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3" name="Freeform 305"/>
          <p:cNvSpPr>
            <a:spLocks/>
          </p:cNvSpPr>
          <p:nvPr/>
        </p:nvSpPr>
        <p:spPr bwMode="auto">
          <a:xfrm>
            <a:off x="6804025" y="2028825"/>
            <a:ext cx="212725" cy="854075"/>
          </a:xfrm>
          <a:custGeom>
            <a:avLst/>
            <a:gdLst>
              <a:gd name="T0" fmla="*/ 0 w 20"/>
              <a:gd name="T1" fmla="*/ 485176 h 81"/>
              <a:gd name="T2" fmla="*/ 10645 w 20"/>
              <a:gd name="T3" fmla="*/ 495723 h 81"/>
              <a:gd name="T4" fmla="*/ 10645 w 20"/>
              <a:gd name="T5" fmla="*/ 854331 h 81"/>
              <a:gd name="T6" fmla="*/ 212892 w 20"/>
              <a:gd name="T7" fmla="*/ 0 h 81"/>
              <a:gd name="T8" fmla="*/ 0 w 20"/>
              <a:gd name="T9" fmla="*/ 485176 h 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81">
                <a:moveTo>
                  <a:pt x="0" y="46"/>
                </a:moveTo>
                <a:cubicBezTo>
                  <a:pt x="1" y="47"/>
                  <a:pt x="1" y="47"/>
                  <a:pt x="1" y="47"/>
                </a:cubicBezTo>
                <a:cubicBezTo>
                  <a:pt x="1" y="81"/>
                  <a:pt x="1" y="81"/>
                  <a:pt x="1" y="81"/>
                </a:cubicBezTo>
                <a:cubicBezTo>
                  <a:pt x="20" y="0"/>
                  <a:pt x="20" y="0"/>
                  <a:pt x="20" y="0"/>
                </a:cubicBezTo>
                <a:cubicBezTo>
                  <a:pt x="0" y="46"/>
                  <a:pt x="0" y="46"/>
                  <a:pt x="0" y="46"/>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4" name="Freeform 306"/>
          <p:cNvSpPr>
            <a:spLocks/>
          </p:cNvSpPr>
          <p:nvPr/>
        </p:nvSpPr>
        <p:spPr bwMode="auto">
          <a:xfrm>
            <a:off x="7016750" y="2028825"/>
            <a:ext cx="708025" cy="284163"/>
          </a:xfrm>
          <a:custGeom>
            <a:avLst/>
            <a:gdLst>
              <a:gd name="T0" fmla="*/ 707794 w 256"/>
              <a:gd name="T1" fmla="*/ 71885 h 103"/>
              <a:gd name="T2" fmla="*/ 0 w 256"/>
              <a:gd name="T3" fmla="*/ 0 h 103"/>
              <a:gd name="T4" fmla="*/ 232245 w 256"/>
              <a:gd name="T5" fmla="*/ 284777 h 103"/>
              <a:gd name="T6" fmla="*/ 707794 w 256"/>
              <a:gd name="T7" fmla="*/ 71885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256" y="26"/>
                </a:moveTo>
                <a:lnTo>
                  <a:pt x="0" y="0"/>
                </a:lnTo>
                <a:lnTo>
                  <a:pt x="84" y="103"/>
                </a:lnTo>
                <a:lnTo>
                  <a:pt x="256" y="26"/>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5" name="Freeform 307"/>
          <p:cNvSpPr>
            <a:spLocks/>
          </p:cNvSpPr>
          <p:nvPr/>
        </p:nvSpPr>
        <p:spPr bwMode="auto">
          <a:xfrm>
            <a:off x="7016750" y="2028825"/>
            <a:ext cx="708025" cy="284163"/>
          </a:xfrm>
          <a:custGeom>
            <a:avLst/>
            <a:gdLst>
              <a:gd name="T0" fmla="*/ 707794 w 256"/>
              <a:gd name="T1" fmla="*/ 71885 h 103"/>
              <a:gd name="T2" fmla="*/ 0 w 256"/>
              <a:gd name="T3" fmla="*/ 0 h 103"/>
              <a:gd name="T4" fmla="*/ 232245 w 256"/>
              <a:gd name="T5" fmla="*/ 284777 h 103"/>
              <a:gd name="T6" fmla="*/ 707794 w 256"/>
              <a:gd name="T7" fmla="*/ 71885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256" y="26"/>
                </a:moveTo>
                <a:lnTo>
                  <a:pt x="0" y="0"/>
                </a:lnTo>
                <a:lnTo>
                  <a:pt x="84" y="103"/>
                </a:lnTo>
                <a:lnTo>
                  <a:pt x="256" y="26"/>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6" name="Freeform 308"/>
          <p:cNvSpPr>
            <a:spLocks/>
          </p:cNvSpPr>
          <p:nvPr/>
        </p:nvSpPr>
        <p:spPr bwMode="auto">
          <a:xfrm>
            <a:off x="6815138" y="2028825"/>
            <a:ext cx="433387" cy="854075"/>
          </a:xfrm>
          <a:custGeom>
            <a:avLst/>
            <a:gdLst>
              <a:gd name="T0" fmla="*/ 201832 w 157"/>
              <a:gd name="T1" fmla="*/ 0 h 309"/>
              <a:gd name="T2" fmla="*/ 0 w 157"/>
              <a:gd name="T3" fmla="*/ 854331 h 309"/>
              <a:gd name="T4" fmla="*/ 434078 w 157"/>
              <a:gd name="T5" fmla="*/ 284777 h 309"/>
              <a:gd name="T6" fmla="*/ 201832 w 157"/>
              <a:gd name="T7" fmla="*/ 0 h 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309">
                <a:moveTo>
                  <a:pt x="73" y="0"/>
                </a:moveTo>
                <a:lnTo>
                  <a:pt x="0" y="309"/>
                </a:lnTo>
                <a:lnTo>
                  <a:pt x="157" y="103"/>
                </a:lnTo>
                <a:lnTo>
                  <a:pt x="73"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7" name="Freeform 309"/>
          <p:cNvSpPr>
            <a:spLocks/>
          </p:cNvSpPr>
          <p:nvPr/>
        </p:nvSpPr>
        <p:spPr bwMode="auto">
          <a:xfrm>
            <a:off x="6815138" y="2028825"/>
            <a:ext cx="433387" cy="854075"/>
          </a:xfrm>
          <a:custGeom>
            <a:avLst/>
            <a:gdLst>
              <a:gd name="T0" fmla="*/ 201832 w 157"/>
              <a:gd name="T1" fmla="*/ 0 h 309"/>
              <a:gd name="T2" fmla="*/ 0 w 157"/>
              <a:gd name="T3" fmla="*/ 854331 h 309"/>
              <a:gd name="T4" fmla="*/ 434078 w 157"/>
              <a:gd name="T5" fmla="*/ 284777 h 309"/>
              <a:gd name="T6" fmla="*/ 201832 w 157"/>
              <a:gd name="T7" fmla="*/ 0 h 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7" h="309">
                <a:moveTo>
                  <a:pt x="73" y="0"/>
                </a:moveTo>
                <a:lnTo>
                  <a:pt x="0" y="309"/>
                </a:lnTo>
                <a:lnTo>
                  <a:pt x="157" y="103"/>
                </a:lnTo>
                <a:lnTo>
                  <a:pt x="73"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8" name="Freeform 310"/>
          <p:cNvSpPr>
            <a:spLocks/>
          </p:cNvSpPr>
          <p:nvPr/>
        </p:nvSpPr>
        <p:spPr bwMode="auto">
          <a:xfrm>
            <a:off x="7248525" y="2100263"/>
            <a:ext cx="476250" cy="698500"/>
          </a:xfrm>
          <a:custGeom>
            <a:avLst/>
            <a:gdLst>
              <a:gd name="T0" fmla="*/ 0 w 172"/>
              <a:gd name="T1" fmla="*/ 212892 h 253"/>
              <a:gd name="T2" fmla="*/ 464490 w 172"/>
              <a:gd name="T3" fmla="*/ 699501 h 253"/>
              <a:gd name="T4" fmla="*/ 475549 w 172"/>
              <a:gd name="T5" fmla="*/ 0 h 253"/>
              <a:gd name="T6" fmla="*/ 0 w 172"/>
              <a:gd name="T7" fmla="*/ 212892 h 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253">
                <a:moveTo>
                  <a:pt x="0" y="77"/>
                </a:moveTo>
                <a:lnTo>
                  <a:pt x="168" y="253"/>
                </a:lnTo>
                <a:lnTo>
                  <a:pt x="172" y="0"/>
                </a:lnTo>
                <a:lnTo>
                  <a:pt x="0" y="7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29" name="Freeform 311"/>
          <p:cNvSpPr>
            <a:spLocks/>
          </p:cNvSpPr>
          <p:nvPr/>
        </p:nvSpPr>
        <p:spPr bwMode="auto">
          <a:xfrm>
            <a:off x="7248525" y="2100263"/>
            <a:ext cx="476250" cy="698500"/>
          </a:xfrm>
          <a:custGeom>
            <a:avLst/>
            <a:gdLst>
              <a:gd name="T0" fmla="*/ 0 w 172"/>
              <a:gd name="T1" fmla="*/ 212892 h 253"/>
              <a:gd name="T2" fmla="*/ 464490 w 172"/>
              <a:gd name="T3" fmla="*/ 699501 h 253"/>
              <a:gd name="T4" fmla="*/ 475549 w 172"/>
              <a:gd name="T5" fmla="*/ 0 h 253"/>
              <a:gd name="T6" fmla="*/ 0 w 172"/>
              <a:gd name="T7" fmla="*/ 212892 h 2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253">
                <a:moveTo>
                  <a:pt x="0" y="77"/>
                </a:moveTo>
                <a:lnTo>
                  <a:pt x="168" y="253"/>
                </a:lnTo>
                <a:lnTo>
                  <a:pt x="172" y="0"/>
                </a:lnTo>
                <a:lnTo>
                  <a:pt x="0" y="77"/>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0" name="Freeform 312"/>
          <p:cNvSpPr>
            <a:spLocks/>
          </p:cNvSpPr>
          <p:nvPr/>
        </p:nvSpPr>
        <p:spPr bwMode="auto">
          <a:xfrm>
            <a:off x="6815138" y="2312988"/>
            <a:ext cx="898525" cy="581025"/>
          </a:xfrm>
          <a:custGeom>
            <a:avLst/>
            <a:gdLst>
              <a:gd name="T0" fmla="*/ 0 w 85"/>
              <a:gd name="T1" fmla="*/ 570055 h 55"/>
              <a:gd name="T2" fmla="*/ 21143 w 85"/>
              <a:gd name="T3" fmla="*/ 580612 h 55"/>
              <a:gd name="T4" fmla="*/ 887997 w 85"/>
              <a:gd name="T5" fmla="*/ 580612 h 55"/>
              <a:gd name="T6" fmla="*/ 898568 w 85"/>
              <a:gd name="T7" fmla="*/ 580612 h 55"/>
              <a:gd name="T8" fmla="*/ 898568 w 85"/>
              <a:gd name="T9" fmla="*/ 485603 h 55"/>
              <a:gd name="T10" fmla="*/ 898568 w 85"/>
              <a:gd name="T11" fmla="*/ 485603 h 55"/>
              <a:gd name="T12" fmla="*/ 898568 w 85"/>
              <a:gd name="T13" fmla="*/ 485603 h 55"/>
              <a:gd name="T14" fmla="*/ 433427 w 85"/>
              <a:gd name="T15" fmla="*/ 0 h 55"/>
              <a:gd name="T16" fmla="*/ 0 w 85"/>
              <a:gd name="T17" fmla="*/ 5700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5" h="55">
                <a:moveTo>
                  <a:pt x="0" y="54"/>
                </a:moveTo>
                <a:cubicBezTo>
                  <a:pt x="0" y="55"/>
                  <a:pt x="1" y="55"/>
                  <a:pt x="2" y="55"/>
                </a:cubicBezTo>
                <a:cubicBezTo>
                  <a:pt x="84" y="55"/>
                  <a:pt x="84" y="55"/>
                  <a:pt x="84" y="55"/>
                </a:cubicBezTo>
                <a:cubicBezTo>
                  <a:pt x="85" y="55"/>
                  <a:pt x="85" y="55"/>
                  <a:pt x="85" y="55"/>
                </a:cubicBezTo>
                <a:cubicBezTo>
                  <a:pt x="85" y="46"/>
                  <a:pt x="85" y="46"/>
                  <a:pt x="85" y="46"/>
                </a:cubicBezTo>
                <a:cubicBezTo>
                  <a:pt x="85" y="46"/>
                  <a:pt x="85" y="46"/>
                  <a:pt x="85" y="46"/>
                </a:cubicBezTo>
                <a:cubicBezTo>
                  <a:pt x="85" y="46"/>
                  <a:pt x="85" y="46"/>
                  <a:pt x="85" y="46"/>
                </a:cubicBezTo>
                <a:cubicBezTo>
                  <a:pt x="41" y="0"/>
                  <a:pt x="41" y="0"/>
                  <a:pt x="41" y="0"/>
                </a:cubicBezTo>
                <a:cubicBezTo>
                  <a:pt x="0" y="54"/>
                  <a:pt x="0" y="54"/>
                  <a:pt x="0" y="54"/>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1" name="Freeform 313"/>
          <p:cNvSpPr>
            <a:spLocks/>
          </p:cNvSpPr>
          <p:nvPr/>
        </p:nvSpPr>
        <p:spPr bwMode="auto">
          <a:xfrm>
            <a:off x="6815138" y="2798763"/>
            <a:ext cx="898525" cy="95250"/>
          </a:xfrm>
          <a:custGeom>
            <a:avLst/>
            <a:gdLst>
              <a:gd name="T0" fmla="*/ 0 w 85"/>
              <a:gd name="T1" fmla="*/ 83559 h 9"/>
              <a:gd name="T2" fmla="*/ 21143 w 85"/>
              <a:gd name="T3" fmla="*/ 94004 h 9"/>
              <a:gd name="T4" fmla="*/ 887997 w 85"/>
              <a:gd name="T5" fmla="*/ 94004 h 9"/>
              <a:gd name="T6" fmla="*/ 898568 w 85"/>
              <a:gd name="T7" fmla="*/ 94004 h 9"/>
              <a:gd name="T8" fmla="*/ 898568 w 85"/>
              <a:gd name="T9" fmla="*/ 0 h 9"/>
              <a:gd name="T10" fmla="*/ 0 w 85"/>
              <a:gd name="T11" fmla="*/ 83559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5" h="9">
                <a:moveTo>
                  <a:pt x="0" y="8"/>
                </a:moveTo>
                <a:cubicBezTo>
                  <a:pt x="0" y="9"/>
                  <a:pt x="1" y="9"/>
                  <a:pt x="2" y="9"/>
                </a:cubicBezTo>
                <a:cubicBezTo>
                  <a:pt x="84" y="9"/>
                  <a:pt x="84" y="9"/>
                  <a:pt x="84" y="9"/>
                </a:cubicBezTo>
                <a:cubicBezTo>
                  <a:pt x="85" y="9"/>
                  <a:pt x="85" y="9"/>
                  <a:pt x="85" y="9"/>
                </a:cubicBezTo>
                <a:cubicBezTo>
                  <a:pt x="85" y="0"/>
                  <a:pt x="85" y="0"/>
                  <a:pt x="85" y="0"/>
                </a:cubicBezTo>
                <a:cubicBezTo>
                  <a:pt x="0" y="8"/>
                  <a:pt x="0" y="8"/>
                  <a:pt x="0" y="8"/>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2" name="Freeform 314"/>
          <p:cNvSpPr>
            <a:spLocks/>
          </p:cNvSpPr>
          <p:nvPr/>
        </p:nvSpPr>
        <p:spPr bwMode="auto">
          <a:xfrm>
            <a:off x="7713663" y="2798763"/>
            <a:ext cx="63500" cy="95250"/>
          </a:xfrm>
          <a:custGeom>
            <a:avLst/>
            <a:gdLst>
              <a:gd name="T0" fmla="*/ 0 w 23"/>
              <a:gd name="T1" fmla="*/ 0 h 34"/>
              <a:gd name="T2" fmla="*/ 0 w 23"/>
              <a:gd name="T3" fmla="*/ 94004 h 34"/>
              <a:gd name="T4" fmla="*/ 0 w 23"/>
              <a:gd name="T5" fmla="*/ 94004 h 34"/>
              <a:gd name="T6" fmla="*/ 63592 w 23"/>
              <a:gd name="T7" fmla="*/ 52532 h 34"/>
              <a:gd name="T8" fmla="*/ 0 w 23"/>
              <a:gd name="T9" fmla="*/ 0 h 34"/>
              <a:gd name="T10" fmla="*/ 0 w 23"/>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4">
                <a:moveTo>
                  <a:pt x="0" y="0"/>
                </a:moveTo>
                <a:lnTo>
                  <a:pt x="0" y="34"/>
                </a:lnTo>
                <a:lnTo>
                  <a:pt x="23" y="19"/>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3" name="Freeform 315"/>
          <p:cNvSpPr>
            <a:spLocks/>
          </p:cNvSpPr>
          <p:nvPr/>
        </p:nvSpPr>
        <p:spPr bwMode="auto">
          <a:xfrm>
            <a:off x="7713663" y="2798763"/>
            <a:ext cx="63500" cy="95250"/>
          </a:xfrm>
          <a:custGeom>
            <a:avLst/>
            <a:gdLst>
              <a:gd name="T0" fmla="*/ 0 w 23"/>
              <a:gd name="T1" fmla="*/ 0 h 34"/>
              <a:gd name="T2" fmla="*/ 0 w 23"/>
              <a:gd name="T3" fmla="*/ 94004 h 34"/>
              <a:gd name="T4" fmla="*/ 0 w 23"/>
              <a:gd name="T5" fmla="*/ 94004 h 34"/>
              <a:gd name="T6" fmla="*/ 63592 w 23"/>
              <a:gd name="T7" fmla="*/ 52532 h 34"/>
              <a:gd name="T8" fmla="*/ 0 w 23"/>
              <a:gd name="T9" fmla="*/ 0 h 34"/>
              <a:gd name="T10" fmla="*/ 0 w 23"/>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4">
                <a:moveTo>
                  <a:pt x="0" y="0"/>
                </a:moveTo>
                <a:lnTo>
                  <a:pt x="0" y="34"/>
                </a:lnTo>
                <a:lnTo>
                  <a:pt x="23" y="19"/>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4" name="Freeform 316"/>
          <p:cNvSpPr>
            <a:spLocks/>
          </p:cNvSpPr>
          <p:nvPr/>
        </p:nvSpPr>
        <p:spPr bwMode="auto">
          <a:xfrm>
            <a:off x="7713663" y="2798763"/>
            <a:ext cx="242887" cy="53975"/>
          </a:xfrm>
          <a:custGeom>
            <a:avLst/>
            <a:gdLst>
              <a:gd name="T0" fmla="*/ 0 w 88"/>
              <a:gd name="T1" fmla="*/ 0 h 19"/>
              <a:gd name="T2" fmla="*/ 63591 w 88"/>
              <a:gd name="T3" fmla="*/ 52532 h 19"/>
              <a:gd name="T4" fmla="*/ 63591 w 88"/>
              <a:gd name="T5" fmla="*/ 52532 h 19"/>
              <a:gd name="T6" fmla="*/ 74650 w 88"/>
              <a:gd name="T7" fmla="*/ 52532 h 19"/>
              <a:gd name="T8" fmla="*/ 221185 w 88"/>
              <a:gd name="T9" fmla="*/ 52532 h 19"/>
              <a:gd name="T10" fmla="*/ 232245 w 88"/>
              <a:gd name="T11" fmla="*/ 52532 h 19"/>
              <a:gd name="T12" fmla="*/ 243304 w 88"/>
              <a:gd name="T13" fmla="*/ 19354 h 19"/>
              <a:gd name="T14" fmla="*/ 0 w 88"/>
              <a:gd name="T15" fmla="*/ 0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9">
                <a:moveTo>
                  <a:pt x="0" y="0"/>
                </a:moveTo>
                <a:lnTo>
                  <a:pt x="23" y="19"/>
                </a:lnTo>
                <a:lnTo>
                  <a:pt x="27" y="19"/>
                </a:lnTo>
                <a:lnTo>
                  <a:pt x="80" y="19"/>
                </a:lnTo>
                <a:lnTo>
                  <a:pt x="84" y="19"/>
                </a:lnTo>
                <a:lnTo>
                  <a:pt x="88" y="7"/>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5" name="Freeform 317"/>
          <p:cNvSpPr>
            <a:spLocks/>
          </p:cNvSpPr>
          <p:nvPr/>
        </p:nvSpPr>
        <p:spPr bwMode="auto">
          <a:xfrm>
            <a:off x="7713663" y="2798763"/>
            <a:ext cx="242887" cy="53975"/>
          </a:xfrm>
          <a:custGeom>
            <a:avLst/>
            <a:gdLst>
              <a:gd name="T0" fmla="*/ 0 w 88"/>
              <a:gd name="T1" fmla="*/ 0 h 19"/>
              <a:gd name="T2" fmla="*/ 63591 w 88"/>
              <a:gd name="T3" fmla="*/ 52532 h 19"/>
              <a:gd name="T4" fmla="*/ 63591 w 88"/>
              <a:gd name="T5" fmla="*/ 52532 h 19"/>
              <a:gd name="T6" fmla="*/ 74650 w 88"/>
              <a:gd name="T7" fmla="*/ 52532 h 19"/>
              <a:gd name="T8" fmla="*/ 221185 w 88"/>
              <a:gd name="T9" fmla="*/ 52532 h 19"/>
              <a:gd name="T10" fmla="*/ 232245 w 88"/>
              <a:gd name="T11" fmla="*/ 52532 h 19"/>
              <a:gd name="T12" fmla="*/ 243304 w 88"/>
              <a:gd name="T13" fmla="*/ 19354 h 19"/>
              <a:gd name="T14" fmla="*/ 0 w 88"/>
              <a:gd name="T15" fmla="*/ 0 h 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8" h="19">
                <a:moveTo>
                  <a:pt x="0" y="0"/>
                </a:moveTo>
                <a:lnTo>
                  <a:pt x="23" y="19"/>
                </a:lnTo>
                <a:lnTo>
                  <a:pt x="27" y="19"/>
                </a:lnTo>
                <a:lnTo>
                  <a:pt x="80" y="19"/>
                </a:lnTo>
                <a:lnTo>
                  <a:pt x="84" y="19"/>
                </a:lnTo>
                <a:lnTo>
                  <a:pt x="88" y="7"/>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6" name="Freeform 318"/>
          <p:cNvSpPr>
            <a:spLocks/>
          </p:cNvSpPr>
          <p:nvPr/>
        </p:nvSpPr>
        <p:spPr bwMode="auto">
          <a:xfrm>
            <a:off x="7945438" y="2819400"/>
            <a:ext cx="115887" cy="85725"/>
          </a:xfrm>
          <a:custGeom>
            <a:avLst/>
            <a:gdLst>
              <a:gd name="T0" fmla="*/ 10557 w 11"/>
              <a:gd name="T1" fmla="*/ 0 h 8"/>
              <a:gd name="T2" fmla="*/ 0 w 11"/>
              <a:gd name="T3" fmla="*/ 32141 h 8"/>
              <a:gd name="T4" fmla="*/ 0 w 11"/>
              <a:gd name="T5" fmla="*/ 32141 h 8"/>
              <a:gd name="T6" fmla="*/ 52783 w 11"/>
              <a:gd name="T7" fmla="*/ 74996 h 8"/>
              <a:gd name="T8" fmla="*/ 63339 w 11"/>
              <a:gd name="T9" fmla="*/ 85710 h 8"/>
              <a:gd name="T10" fmla="*/ 95009 w 11"/>
              <a:gd name="T11" fmla="*/ 85710 h 8"/>
              <a:gd name="T12" fmla="*/ 116122 w 11"/>
              <a:gd name="T13" fmla="*/ 64283 h 8"/>
              <a:gd name="T14" fmla="*/ 116122 w 11"/>
              <a:gd name="T15" fmla="*/ 10714 h 8"/>
              <a:gd name="T16" fmla="*/ 116122 w 11"/>
              <a:gd name="T17" fmla="*/ 0 h 8"/>
              <a:gd name="T18" fmla="*/ 10557 w 11"/>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8">
                <a:moveTo>
                  <a:pt x="1" y="0"/>
                </a:moveTo>
                <a:cubicBezTo>
                  <a:pt x="0" y="3"/>
                  <a:pt x="0" y="3"/>
                  <a:pt x="0" y="3"/>
                </a:cubicBezTo>
                <a:cubicBezTo>
                  <a:pt x="0" y="3"/>
                  <a:pt x="0" y="3"/>
                  <a:pt x="0" y="3"/>
                </a:cubicBezTo>
                <a:cubicBezTo>
                  <a:pt x="5" y="7"/>
                  <a:pt x="5" y="7"/>
                  <a:pt x="5" y="7"/>
                </a:cubicBezTo>
                <a:cubicBezTo>
                  <a:pt x="5" y="8"/>
                  <a:pt x="5" y="8"/>
                  <a:pt x="6" y="8"/>
                </a:cubicBezTo>
                <a:cubicBezTo>
                  <a:pt x="9" y="8"/>
                  <a:pt x="9" y="8"/>
                  <a:pt x="9" y="8"/>
                </a:cubicBezTo>
                <a:cubicBezTo>
                  <a:pt x="10" y="8"/>
                  <a:pt x="11" y="7"/>
                  <a:pt x="11" y="6"/>
                </a:cubicBezTo>
                <a:cubicBezTo>
                  <a:pt x="11" y="1"/>
                  <a:pt x="11" y="1"/>
                  <a:pt x="11" y="1"/>
                </a:cubicBezTo>
                <a:cubicBezTo>
                  <a:pt x="11" y="1"/>
                  <a:pt x="11" y="1"/>
                  <a:pt x="11" y="0"/>
                </a:cubicBezTo>
                <a:cubicBezTo>
                  <a:pt x="1" y="0"/>
                  <a:pt x="1" y="0"/>
                  <a:pt x="1"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7" name="Freeform 319"/>
          <p:cNvSpPr>
            <a:spLocks/>
          </p:cNvSpPr>
          <p:nvPr/>
        </p:nvSpPr>
        <p:spPr bwMode="auto">
          <a:xfrm>
            <a:off x="8072438" y="2312988"/>
            <a:ext cx="157162" cy="506412"/>
          </a:xfrm>
          <a:custGeom>
            <a:avLst/>
            <a:gdLst>
              <a:gd name="T0" fmla="*/ 157596 w 15"/>
              <a:gd name="T1" fmla="*/ 463799 h 48"/>
              <a:gd name="T2" fmla="*/ 21013 w 15"/>
              <a:gd name="T3" fmla="*/ 0 h 48"/>
              <a:gd name="T4" fmla="*/ 0 w 15"/>
              <a:gd name="T5" fmla="*/ 505963 h 48"/>
              <a:gd name="T6" fmla="*/ 147090 w 15"/>
              <a:gd name="T7" fmla="*/ 484881 h 48"/>
              <a:gd name="T8" fmla="*/ 157596 w 15"/>
              <a:gd name="T9" fmla="*/ 463799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48">
                <a:moveTo>
                  <a:pt x="15" y="44"/>
                </a:moveTo>
                <a:cubicBezTo>
                  <a:pt x="2" y="0"/>
                  <a:pt x="2" y="0"/>
                  <a:pt x="2" y="0"/>
                </a:cubicBezTo>
                <a:cubicBezTo>
                  <a:pt x="0" y="48"/>
                  <a:pt x="0" y="48"/>
                  <a:pt x="0" y="48"/>
                </a:cubicBezTo>
                <a:cubicBezTo>
                  <a:pt x="14" y="46"/>
                  <a:pt x="14" y="46"/>
                  <a:pt x="14" y="46"/>
                </a:cubicBezTo>
                <a:cubicBezTo>
                  <a:pt x="15" y="46"/>
                  <a:pt x="15" y="45"/>
                  <a:pt x="15" y="44"/>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8" name="Freeform 320"/>
          <p:cNvSpPr>
            <a:spLocks/>
          </p:cNvSpPr>
          <p:nvPr/>
        </p:nvSpPr>
        <p:spPr bwMode="auto">
          <a:xfrm>
            <a:off x="7713663" y="2451100"/>
            <a:ext cx="347662" cy="368300"/>
          </a:xfrm>
          <a:custGeom>
            <a:avLst/>
            <a:gdLst>
              <a:gd name="T0" fmla="*/ 0 w 126"/>
              <a:gd name="T1" fmla="*/ 348368 h 133"/>
              <a:gd name="T2" fmla="*/ 348367 w 126"/>
              <a:gd name="T3" fmla="*/ 367722 h 133"/>
              <a:gd name="T4" fmla="*/ 179713 w 126"/>
              <a:gd name="T5" fmla="*/ 0 h 133"/>
              <a:gd name="T6" fmla="*/ 0 w 126"/>
              <a:gd name="T7" fmla="*/ 348368 h 1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 h="133">
                <a:moveTo>
                  <a:pt x="0" y="126"/>
                </a:moveTo>
                <a:lnTo>
                  <a:pt x="126" y="133"/>
                </a:lnTo>
                <a:lnTo>
                  <a:pt x="65" y="0"/>
                </a:lnTo>
                <a:lnTo>
                  <a:pt x="0" y="126"/>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39" name="Freeform 321"/>
          <p:cNvSpPr>
            <a:spLocks/>
          </p:cNvSpPr>
          <p:nvPr/>
        </p:nvSpPr>
        <p:spPr bwMode="auto">
          <a:xfrm>
            <a:off x="7713663" y="2451100"/>
            <a:ext cx="347662" cy="368300"/>
          </a:xfrm>
          <a:custGeom>
            <a:avLst/>
            <a:gdLst>
              <a:gd name="T0" fmla="*/ 0 w 126"/>
              <a:gd name="T1" fmla="*/ 348368 h 133"/>
              <a:gd name="T2" fmla="*/ 348367 w 126"/>
              <a:gd name="T3" fmla="*/ 367722 h 133"/>
              <a:gd name="T4" fmla="*/ 179713 w 126"/>
              <a:gd name="T5" fmla="*/ 0 h 133"/>
              <a:gd name="T6" fmla="*/ 0 w 126"/>
              <a:gd name="T7" fmla="*/ 348368 h 1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 h="133">
                <a:moveTo>
                  <a:pt x="0" y="126"/>
                </a:moveTo>
                <a:lnTo>
                  <a:pt x="126" y="133"/>
                </a:lnTo>
                <a:lnTo>
                  <a:pt x="65" y="0"/>
                </a:lnTo>
                <a:lnTo>
                  <a:pt x="0" y="126"/>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0" name="Freeform 322"/>
          <p:cNvSpPr>
            <a:spLocks/>
          </p:cNvSpPr>
          <p:nvPr/>
        </p:nvSpPr>
        <p:spPr bwMode="auto">
          <a:xfrm>
            <a:off x="7893050" y="2312988"/>
            <a:ext cx="198438" cy="506412"/>
          </a:xfrm>
          <a:custGeom>
            <a:avLst/>
            <a:gdLst>
              <a:gd name="T0" fmla="*/ 0 w 19"/>
              <a:gd name="T1" fmla="*/ 137032 h 48"/>
              <a:gd name="T2" fmla="*/ 167635 w 19"/>
              <a:gd name="T3" fmla="*/ 505963 h 48"/>
              <a:gd name="T4" fmla="*/ 178113 w 19"/>
              <a:gd name="T5" fmla="*/ 505963 h 48"/>
              <a:gd name="T6" fmla="*/ 199067 w 19"/>
              <a:gd name="T7" fmla="*/ 0 h 48"/>
              <a:gd name="T8" fmla="*/ 0 w 19"/>
              <a:gd name="T9" fmla="*/ 137032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48">
                <a:moveTo>
                  <a:pt x="0" y="13"/>
                </a:moveTo>
                <a:cubicBezTo>
                  <a:pt x="16" y="48"/>
                  <a:pt x="16" y="48"/>
                  <a:pt x="16" y="48"/>
                </a:cubicBezTo>
                <a:cubicBezTo>
                  <a:pt x="17" y="48"/>
                  <a:pt x="17" y="48"/>
                  <a:pt x="17" y="48"/>
                </a:cubicBezTo>
                <a:cubicBezTo>
                  <a:pt x="19" y="0"/>
                  <a:pt x="19" y="0"/>
                  <a:pt x="19" y="0"/>
                </a:cubicBezTo>
                <a:cubicBezTo>
                  <a:pt x="0" y="13"/>
                  <a:pt x="0" y="13"/>
                  <a:pt x="0" y="13"/>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1" name="Freeform 323"/>
          <p:cNvSpPr>
            <a:spLocks/>
          </p:cNvSpPr>
          <p:nvPr/>
        </p:nvSpPr>
        <p:spPr bwMode="auto">
          <a:xfrm>
            <a:off x="7713663" y="2290763"/>
            <a:ext cx="179387" cy="508000"/>
          </a:xfrm>
          <a:custGeom>
            <a:avLst/>
            <a:gdLst>
              <a:gd name="T0" fmla="*/ 11059 w 65"/>
              <a:gd name="T1" fmla="*/ 0 h 184"/>
              <a:gd name="T2" fmla="*/ 0 w 65"/>
              <a:gd name="T3" fmla="*/ 508727 h 184"/>
              <a:gd name="T4" fmla="*/ 179714 w 65"/>
              <a:gd name="T5" fmla="*/ 160360 h 184"/>
              <a:gd name="T6" fmla="*/ 11059 w 65"/>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84">
                <a:moveTo>
                  <a:pt x="4" y="0"/>
                </a:moveTo>
                <a:lnTo>
                  <a:pt x="0" y="184"/>
                </a:lnTo>
                <a:lnTo>
                  <a:pt x="65" y="58"/>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2" name="Freeform 324"/>
          <p:cNvSpPr>
            <a:spLocks/>
          </p:cNvSpPr>
          <p:nvPr/>
        </p:nvSpPr>
        <p:spPr bwMode="auto">
          <a:xfrm>
            <a:off x="7713663" y="2290763"/>
            <a:ext cx="179387" cy="508000"/>
          </a:xfrm>
          <a:custGeom>
            <a:avLst/>
            <a:gdLst>
              <a:gd name="T0" fmla="*/ 11059 w 65"/>
              <a:gd name="T1" fmla="*/ 0 h 184"/>
              <a:gd name="T2" fmla="*/ 0 w 65"/>
              <a:gd name="T3" fmla="*/ 508727 h 184"/>
              <a:gd name="T4" fmla="*/ 179714 w 65"/>
              <a:gd name="T5" fmla="*/ 160360 h 184"/>
              <a:gd name="T6" fmla="*/ 11059 w 65"/>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84">
                <a:moveTo>
                  <a:pt x="4" y="0"/>
                </a:moveTo>
                <a:lnTo>
                  <a:pt x="0" y="184"/>
                </a:lnTo>
                <a:lnTo>
                  <a:pt x="65" y="58"/>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3" name="Freeform 325"/>
          <p:cNvSpPr>
            <a:spLocks/>
          </p:cNvSpPr>
          <p:nvPr/>
        </p:nvSpPr>
        <p:spPr bwMode="auto">
          <a:xfrm>
            <a:off x="7724775" y="2290763"/>
            <a:ext cx="366713" cy="160337"/>
          </a:xfrm>
          <a:custGeom>
            <a:avLst/>
            <a:gdLst>
              <a:gd name="T0" fmla="*/ 367722 w 133"/>
              <a:gd name="T1" fmla="*/ 22119 h 58"/>
              <a:gd name="T2" fmla="*/ 359428 w 133"/>
              <a:gd name="T3" fmla="*/ 11059 h 58"/>
              <a:gd name="T4" fmla="*/ 0 w 133"/>
              <a:gd name="T5" fmla="*/ 0 h 58"/>
              <a:gd name="T6" fmla="*/ 168654 w 133"/>
              <a:gd name="T7" fmla="*/ 160360 h 58"/>
              <a:gd name="T8" fmla="*/ 367722 w 133"/>
              <a:gd name="T9" fmla="*/ 22119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3" h="58">
                <a:moveTo>
                  <a:pt x="133" y="8"/>
                </a:moveTo>
                <a:lnTo>
                  <a:pt x="130" y="4"/>
                </a:lnTo>
                <a:lnTo>
                  <a:pt x="0" y="0"/>
                </a:lnTo>
                <a:lnTo>
                  <a:pt x="61" y="58"/>
                </a:lnTo>
                <a:lnTo>
                  <a:pt x="133" y="8"/>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4" name="Freeform 326"/>
          <p:cNvSpPr>
            <a:spLocks/>
          </p:cNvSpPr>
          <p:nvPr/>
        </p:nvSpPr>
        <p:spPr bwMode="auto">
          <a:xfrm>
            <a:off x="7724775" y="2290763"/>
            <a:ext cx="366713" cy="160337"/>
          </a:xfrm>
          <a:custGeom>
            <a:avLst/>
            <a:gdLst>
              <a:gd name="T0" fmla="*/ 367722 w 133"/>
              <a:gd name="T1" fmla="*/ 22119 h 58"/>
              <a:gd name="T2" fmla="*/ 359428 w 133"/>
              <a:gd name="T3" fmla="*/ 11059 h 58"/>
              <a:gd name="T4" fmla="*/ 0 w 133"/>
              <a:gd name="T5" fmla="*/ 0 h 58"/>
              <a:gd name="T6" fmla="*/ 168654 w 133"/>
              <a:gd name="T7" fmla="*/ 160360 h 58"/>
              <a:gd name="T8" fmla="*/ 367722 w 133"/>
              <a:gd name="T9" fmla="*/ 22119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3" h="58">
                <a:moveTo>
                  <a:pt x="133" y="8"/>
                </a:moveTo>
                <a:lnTo>
                  <a:pt x="130" y="4"/>
                </a:lnTo>
                <a:lnTo>
                  <a:pt x="0" y="0"/>
                </a:lnTo>
                <a:lnTo>
                  <a:pt x="61" y="58"/>
                </a:lnTo>
                <a:lnTo>
                  <a:pt x="133" y="8"/>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5" name="Freeform 327"/>
          <p:cNvSpPr>
            <a:spLocks/>
          </p:cNvSpPr>
          <p:nvPr/>
        </p:nvSpPr>
        <p:spPr bwMode="auto">
          <a:xfrm>
            <a:off x="7724775" y="2100263"/>
            <a:ext cx="198438" cy="190500"/>
          </a:xfrm>
          <a:custGeom>
            <a:avLst/>
            <a:gdLst>
              <a:gd name="T0" fmla="*/ 0 w 72"/>
              <a:gd name="T1" fmla="*/ 0 h 69"/>
              <a:gd name="T2" fmla="*/ 0 w 72"/>
              <a:gd name="T3" fmla="*/ 190774 h 69"/>
              <a:gd name="T4" fmla="*/ 199067 w 72"/>
              <a:gd name="T5" fmla="*/ 11059 h 69"/>
              <a:gd name="T6" fmla="*/ 0 w 72"/>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9">
                <a:moveTo>
                  <a:pt x="0" y="0"/>
                </a:moveTo>
                <a:lnTo>
                  <a:pt x="0" y="69"/>
                </a:lnTo>
                <a:lnTo>
                  <a:pt x="72" y="4"/>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6" name="Freeform 328"/>
          <p:cNvSpPr>
            <a:spLocks/>
          </p:cNvSpPr>
          <p:nvPr/>
        </p:nvSpPr>
        <p:spPr bwMode="auto">
          <a:xfrm>
            <a:off x="7724775" y="2100263"/>
            <a:ext cx="198438" cy="190500"/>
          </a:xfrm>
          <a:custGeom>
            <a:avLst/>
            <a:gdLst>
              <a:gd name="T0" fmla="*/ 0 w 72"/>
              <a:gd name="T1" fmla="*/ 0 h 69"/>
              <a:gd name="T2" fmla="*/ 0 w 72"/>
              <a:gd name="T3" fmla="*/ 190774 h 69"/>
              <a:gd name="T4" fmla="*/ 199067 w 72"/>
              <a:gd name="T5" fmla="*/ 11059 h 69"/>
              <a:gd name="T6" fmla="*/ 0 w 72"/>
              <a:gd name="T7" fmla="*/ 0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69">
                <a:moveTo>
                  <a:pt x="0" y="0"/>
                </a:moveTo>
                <a:lnTo>
                  <a:pt x="0" y="69"/>
                </a:lnTo>
                <a:lnTo>
                  <a:pt x="72" y="4"/>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7" name="Freeform 329"/>
          <p:cNvSpPr>
            <a:spLocks/>
          </p:cNvSpPr>
          <p:nvPr/>
        </p:nvSpPr>
        <p:spPr bwMode="auto">
          <a:xfrm>
            <a:off x="7724775" y="2111375"/>
            <a:ext cx="250825" cy="179388"/>
          </a:xfrm>
          <a:custGeom>
            <a:avLst/>
            <a:gdLst>
              <a:gd name="T0" fmla="*/ 251600 w 91"/>
              <a:gd name="T1" fmla="*/ 138242 h 65"/>
              <a:gd name="T2" fmla="*/ 199068 w 91"/>
              <a:gd name="T3" fmla="*/ 0 h 65"/>
              <a:gd name="T4" fmla="*/ 199068 w 91"/>
              <a:gd name="T5" fmla="*/ 0 h 65"/>
              <a:gd name="T6" fmla="*/ 0 w 91"/>
              <a:gd name="T7" fmla="*/ 179714 h 65"/>
              <a:gd name="T8" fmla="*/ 251600 w 91"/>
              <a:gd name="T9" fmla="*/ 138242 h 65"/>
              <a:gd name="T10" fmla="*/ 251600 w 91"/>
              <a:gd name="T11" fmla="*/ 138242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 h="65">
                <a:moveTo>
                  <a:pt x="91" y="50"/>
                </a:moveTo>
                <a:lnTo>
                  <a:pt x="72" y="0"/>
                </a:lnTo>
                <a:lnTo>
                  <a:pt x="0" y="65"/>
                </a:lnTo>
                <a:lnTo>
                  <a:pt x="91" y="5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8" name="Freeform 330"/>
          <p:cNvSpPr>
            <a:spLocks/>
          </p:cNvSpPr>
          <p:nvPr/>
        </p:nvSpPr>
        <p:spPr bwMode="auto">
          <a:xfrm>
            <a:off x="7724775" y="2111375"/>
            <a:ext cx="250825" cy="179388"/>
          </a:xfrm>
          <a:custGeom>
            <a:avLst/>
            <a:gdLst>
              <a:gd name="T0" fmla="*/ 251600 w 91"/>
              <a:gd name="T1" fmla="*/ 138242 h 65"/>
              <a:gd name="T2" fmla="*/ 199068 w 91"/>
              <a:gd name="T3" fmla="*/ 0 h 65"/>
              <a:gd name="T4" fmla="*/ 199068 w 91"/>
              <a:gd name="T5" fmla="*/ 0 h 65"/>
              <a:gd name="T6" fmla="*/ 0 w 91"/>
              <a:gd name="T7" fmla="*/ 179714 h 65"/>
              <a:gd name="T8" fmla="*/ 251600 w 91"/>
              <a:gd name="T9" fmla="*/ 138242 h 65"/>
              <a:gd name="T10" fmla="*/ 251600 w 91"/>
              <a:gd name="T11" fmla="*/ 138242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 h="65">
                <a:moveTo>
                  <a:pt x="91" y="50"/>
                </a:moveTo>
                <a:lnTo>
                  <a:pt x="72" y="0"/>
                </a:lnTo>
                <a:lnTo>
                  <a:pt x="0" y="65"/>
                </a:lnTo>
                <a:lnTo>
                  <a:pt x="91" y="5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49" name="Freeform 331"/>
          <p:cNvSpPr>
            <a:spLocks/>
          </p:cNvSpPr>
          <p:nvPr/>
        </p:nvSpPr>
        <p:spPr bwMode="auto">
          <a:xfrm>
            <a:off x="7986713" y="2927350"/>
            <a:ext cx="44450" cy="0"/>
          </a:xfrm>
          <a:custGeom>
            <a:avLst/>
            <a:gdLst>
              <a:gd name="T0" fmla="*/ 44237 w 16"/>
              <a:gd name="T1" fmla="*/ 0 w 16"/>
              <a:gd name="T2" fmla="*/ 11059 w 16"/>
              <a:gd name="T3" fmla="*/ 44237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16" y="0"/>
                </a:moveTo>
                <a:lnTo>
                  <a:pt x="0" y="0"/>
                </a:lnTo>
                <a:lnTo>
                  <a:pt x="4" y="0"/>
                </a:lnTo>
                <a:lnTo>
                  <a:pt x="16"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0" name="Freeform 332"/>
          <p:cNvSpPr>
            <a:spLocks/>
          </p:cNvSpPr>
          <p:nvPr/>
        </p:nvSpPr>
        <p:spPr bwMode="auto">
          <a:xfrm>
            <a:off x="7986713" y="2927350"/>
            <a:ext cx="44450" cy="0"/>
          </a:xfrm>
          <a:custGeom>
            <a:avLst/>
            <a:gdLst>
              <a:gd name="T0" fmla="*/ 44237 w 16"/>
              <a:gd name="T1" fmla="*/ 0 w 16"/>
              <a:gd name="T2" fmla="*/ 11059 w 16"/>
              <a:gd name="T3" fmla="*/ 44237 w 16"/>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6">
                <a:moveTo>
                  <a:pt x="16" y="0"/>
                </a:moveTo>
                <a:lnTo>
                  <a:pt x="0" y="0"/>
                </a:lnTo>
                <a:lnTo>
                  <a:pt x="4" y="0"/>
                </a:lnTo>
                <a:lnTo>
                  <a:pt x="16"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1" name="Freeform 333"/>
          <p:cNvSpPr>
            <a:spLocks/>
          </p:cNvSpPr>
          <p:nvPr/>
        </p:nvSpPr>
        <p:spPr bwMode="auto">
          <a:xfrm>
            <a:off x="7702550" y="2905125"/>
            <a:ext cx="41275" cy="11113"/>
          </a:xfrm>
          <a:custGeom>
            <a:avLst/>
            <a:gdLst>
              <a:gd name="T0" fmla="*/ 22119 w 15"/>
              <a:gd name="T1" fmla="*/ 11059 h 4"/>
              <a:gd name="T2" fmla="*/ 41473 w 15"/>
              <a:gd name="T3" fmla="*/ 0 h 4"/>
              <a:gd name="T4" fmla="*/ 11059 w 15"/>
              <a:gd name="T5" fmla="*/ 0 h 4"/>
              <a:gd name="T6" fmla="*/ 0 w 15"/>
              <a:gd name="T7" fmla="*/ 11059 h 4"/>
              <a:gd name="T8" fmla="*/ 11059 w 15"/>
              <a:gd name="T9" fmla="*/ 11059 h 4"/>
              <a:gd name="T10" fmla="*/ 22119 w 15"/>
              <a:gd name="T11" fmla="*/ 11059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8" y="4"/>
                </a:moveTo>
                <a:lnTo>
                  <a:pt x="15" y="0"/>
                </a:lnTo>
                <a:lnTo>
                  <a:pt x="4" y="0"/>
                </a:lnTo>
                <a:lnTo>
                  <a:pt x="0" y="4"/>
                </a:lnTo>
                <a:lnTo>
                  <a:pt x="4" y="4"/>
                </a:lnTo>
                <a:lnTo>
                  <a:pt x="8" y="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2" name="Freeform 334"/>
          <p:cNvSpPr>
            <a:spLocks/>
          </p:cNvSpPr>
          <p:nvPr/>
        </p:nvSpPr>
        <p:spPr bwMode="auto">
          <a:xfrm>
            <a:off x="7702550" y="2905125"/>
            <a:ext cx="41275" cy="11113"/>
          </a:xfrm>
          <a:custGeom>
            <a:avLst/>
            <a:gdLst>
              <a:gd name="T0" fmla="*/ 22119 w 15"/>
              <a:gd name="T1" fmla="*/ 11059 h 4"/>
              <a:gd name="T2" fmla="*/ 41473 w 15"/>
              <a:gd name="T3" fmla="*/ 0 h 4"/>
              <a:gd name="T4" fmla="*/ 11059 w 15"/>
              <a:gd name="T5" fmla="*/ 0 h 4"/>
              <a:gd name="T6" fmla="*/ 0 w 15"/>
              <a:gd name="T7" fmla="*/ 11059 h 4"/>
              <a:gd name="T8" fmla="*/ 11059 w 15"/>
              <a:gd name="T9" fmla="*/ 11059 h 4"/>
              <a:gd name="T10" fmla="*/ 22119 w 15"/>
              <a:gd name="T11" fmla="*/ 11059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8" y="4"/>
                </a:moveTo>
                <a:lnTo>
                  <a:pt x="15" y="0"/>
                </a:lnTo>
                <a:lnTo>
                  <a:pt x="4" y="0"/>
                </a:lnTo>
                <a:lnTo>
                  <a:pt x="0" y="4"/>
                </a:lnTo>
                <a:lnTo>
                  <a:pt x="4" y="4"/>
                </a:lnTo>
                <a:lnTo>
                  <a:pt x="8" y="4"/>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3" name="Freeform 335"/>
          <p:cNvSpPr>
            <a:spLocks/>
          </p:cNvSpPr>
          <p:nvPr/>
        </p:nvSpPr>
        <p:spPr bwMode="auto">
          <a:xfrm>
            <a:off x="8031163" y="2819400"/>
            <a:ext cx="198437" cy="115888"/>
          </a:xfrm>
          <a:custGeom>
            <a:avLst/>
            <a:gdLst>
              <a:gd name="T0" fmla="*/ 199067 w 19"/>
              <a:gd name="T1" fmla="*/ 21113 h 11"/>
              <a:gd name="T2" fmla="*/ 178113 w 19"/>
              <a:gd name="T3" fmla="*/ 0 h 11"/>
              <a:gd name="T4" fmla="*/ 73340 w 19"/>
              <a:gd name="T5" fmla="*/ 21113 h 11"/>
              <a:gd name="T6" fmla="*/ 52386 w 19"/>
              <a:gd name="T7" fmla="*/ 31670 h 11"/>
              <a:gd name="T8" fmla="*/ 52386 w 19"/>
              <a:gd name="T9" fmla="*/ 84452 h 11"/>
              <a:gd name="T10" fmla="*/ 41909 w 19"/>
              <a:gd name="T11" fmla="*/ 105565 h 11"/>
              <a:gd name="T12" fmla="*/ 0 w 19"/>
              <a:gd name="T13" fmla="*/ 105565 h 11"/>
              <a:gd name="T14" fmla="*/ 178113 w 19"/>
              <a:gd name="T15" fmla="*/ 116122 h 11"/>
              <a:gd name="T16" fmla="*/ 199067 w 19"/>
              <a:gd name="T17" fmla="*/ 21113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11">
                <a:moveTo>
                  <a:pt x="19" y="2"/>
                </a:moveTo>
                <a:cubicBezTo>
                  <a:pt x="19" y="1"/>
                  <a:pt x="18" y="0"/>
                  <a:pt x="17" y="0"/>
                </a:cubicBezTo>
                <a:cubicBezTo>
                  <a:pt x="7" y="2"/>
                  <a:pt x="7" y="2"/>
                  <a:pt x="7" y="2"/>
                </a:cubicBezTo>
                <a:cubicBezTo>
                  <a:pt x="6" y="2"/>
                  <a:pt x="5" y="2"/>
                  <a:pt x="5" y="3"/>
                </a:cubicBezTo>
                <a:cubicBezTo>
                  <a:pt x="5" y="8"/>
                  <a:pt x="5" y="8"/>
                  <a:pt x="5" y="8"/>
                </a:cubicBezTo>
                <a:cubicBezTo>
                  <a:pt x="5" y="9"/>
                  <a:pt x="4" y="10"/>
                  <a:pt x="4" y="10"/>
                </a:cubicBezTo>
                <a:cubicBezTo>
                  <a:pt x="0" y="10"/>
                  <a:pt x="0" y="10"/>
                  <a:pt x="0" y="10"/>
                </a:cubicBezTo>
                <a:cubicBezTo>
                  <a:pt x="17" y="11"/>
                  <a:pt x="17" y="11"/>
                  <a:pt x="17" y="11"/>
                </a:cubicBezTo>
                <a:cubicBezTo>
                  <a:pt x="19" y="2"/>
                  <a:pt x="19" y="2"/>
                  <a:pt x="19" y="2"/>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4" name="Freeform 336"/>
          <p:cNvSpPr>
            <a:spLocks/>
          </p:cNvSpPr>
          <p:nvPr/>
        </p:nvSpPr>
        <p:spPr bwMode="auto">
          <a:xfrm>
            <a:off x="7743825" y="2873375"/>
            <a:ext cx="242888" cy="53975"/>
          </a:xfrm>
          <a:custGeom>
            <a:avLst/>
            <a:gdLst>
              <a:gd name="T0" fmla="*/ 243304 w 23"/>
              <a:gd name="T1" fmla="*/ 52532 h 5"/>
              <a:gd name="T2" fmla="*/ 200990 w 23"/>
              <a:gd name="T3" fmla="*/ 0 h 5"/>
              <a:gd name="T4" fmla="*/ 179833 w 23"/>
              <a:gd name="T5" fmla="*/ 0 h 5"/>
              <a:gd name="T6" fmla="*/ 52892 w 23"/>
              <a:gd name="T7" fmla="*/ 0 h 5"/>
              <a:gd name="T8" fmla="*/ 42314 w 23"/>
              <a:gd name="T9" fmla="*/ 0 h 5"/>
              <a:gd name="T10" fmla="*/ 0 w 23"/>
              <a:gd name="T11" fmla="*/ 31519 h 5"/>
              <a:gd name="T12" fmla="*/ 243304 w 23"/>
              <a:gd name="T13" fmla="*/ 52532 h 5"/>
              <a:gd name="T14" fmla="*/ 243304 w 23"/>
              <a:gd name="T15" fmla="*/ 52532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5">
                <a:moveTo>
                  <a:pt x="23" y="5"/>
                </a:moveTo>
                <a:cubicBezTo>
                  <a:pt x="19" y="0"/>
                  <a:pt x="19" y="0"/>
                  <a:pt x="19" y="0"/>
                </a:cubicBezTo>
                <a:cubicBezTo>
                  <a:pt x="18" y="0"/>
                  <a:pt x="18" y="0"/>
                  <a:pt x="17" y="0"/>
                </a:cubicBezTo>
                <a:cubicBezTo>
                  <a:pt x="5" y="0"/>
                  <a:pt x="5" y="0"/>
                  <a:pt x="5" y="0"/>
                </a:cubicBezTo>
                <a:cubicBezTo>
                  <a:pt x="4" y="0"/>
                  <a:pt x="4" y="0"/>
                  <a:pt x="4" y="0"/>
                </a:cubicBezTo>
                <a:cubicBezTo>
                  <a:pt x="0" y="3"/>
                  <a:pt x="0" y="3"/>
                  <a:pt x="0" y="3"/>
                </a:cubicBezTo>
                <a:cubicBezTo>
                  <a:pt x="23" y="5"/>
                  <a:pt x="23" y="5"/>
                  <a:pt x="23" y="5"/>
                </a:cubicBezTo>
                <a:cubicBezTo>
                  <a:pt x="23" y="5"/>
                  <a:pt x="23" y="5"/>
                  <a:pt x="23" y="5"/>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5" name="Freeform 337"/>
          <p:cNvSpPr>
            <a:spLocks/>
          </p:cNvSpPr>
          <p:nvPr/>
        </p:nvSpPr>
        <p:spPr bwMode="auto">
          <a:xfrm>
            <a:off x="7997825" y="2935288"/>
            <a:ext cx="212725" cy="549275"/>
          </a:xfrm>
          <a:custGeom>
            <a:avLst/>
            <a:gdLst>
              <a:gd name="T0" fmla="*/ 0 w 77"/>
              <a:gd name="T1" fmla="*/ 550200 h 199"/>
              <a:gd name="T2" fmla="*/ 116123 w 77"/>
              <a:gd name="T3" fmla="*/ 434077 h 199"/>
              <a:gd name="T4" fmla="*/ 116123 w 77"/>
              <a:gd name="T5" fmla="*/ 423018 h 199"/>
              <a:gd name="T6" fmla="*/ 212892 w 77"/>
              <a:gd name="T7" fmla="*/ 0 h 199"/>
              <a:gd name="T8" fmla="*/ 0 w 77"/>
              <a:gd name="T9" fmla="*/ 55020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199">
                <a:moveTo>
                  <a:pt x="0" y="199"/>
                </a:moveTo>
                <a:lnTo>
                  <a:pt x="42" y="157"/>
                </a:lnTo>
                <a:lnTo>
                  <a:pt x="42" y="153"/>
                </a:lnTo>
                <a:lnTo>
                  <a:pt x="77" y="0"/>
                </a:lnTo>
                <a:lnTo>
                  <a:pt x="0" y="199"/>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6" name="Freeform 338"/>
          <p:cNvSpPr>
            <a:spLocks/>
          </p:cNvSpPr>
          <p:nvPr/>
        </p:nvSpPr>
        <p:spPr bwMode="auto">
          <a:xfrm>
            <a:off x="7997825" y="2935288"/>
            <a:ext cx="212725" cy="549275"/>
          </a:xfrm>
          <a:custGeom>
            <a:avLst/>
            <a:gdLst>
              <a:gd name="T0" fmla="*/ 0 w 77"/>
              <a:gd name="T1" fmla="*/ 550200 h 199"/>
              <a:gd name="T2" fmla="*/ 116123 w 77"/>
              <a:gd name="T3" fmla="*/ 434077 h 199"/>
              <a:gd name="T4" fmla="*/ 116123 w 77"/>
              <a:gd name="T5" fmla="*/ 423018 h 199"/>
              <a:gd name="T6" fmla="*/ 212892 w 77"/>
              <a:gd name="T7" fmla="*/ 0 h 199"/>
              <a:gd name="T8" fmla="*/ 0 w 77"/>
              <a:gd name="T9" fmla="*/ 550200 h 19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199">
                <a:moveTo>
                  <a:pt x="0" y="199"/>
                </a:moveTo>
                <a:lnTo>
                  <a:pt x="42" y="157"/>
                </a:lnTo>
                <a:lnTo>
                  <a:pt x="42" y="153"/>
                </a:lnTo>
                <a:lnTo>
                  <a:pt x="77" y="0"/>
                </a:lnTo>
                <a:lnTo>
                  <a:pt x="0" y="199"/>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7" name="Freeform 339"/>
          <p:cNvSpPr>
            <a:spLocks/>
          </p:cNvSpPr>
          <p:nvPr/>
        </p:nvSpPr>
        <p:spPr bwMode="auto">
          <a:xfrm>
            <a:off x="6815138" y="2935288"/>
            <a:ext cx="149225" cy="601662"/>
          </a:xfrm>
          <a:custGeom>
            <a:avLst/>
            <a:gdLst>
              <a:gd name="T0" fmla="*/ 0 w 14"/>
              <a:gd name="T1" fmla="*/ 592157 h 57"/>
              <a:gd name="T2" fmla="*/ 21329 w 14"/>
              <a:gd name="T3" fmla="*/ 602731 h 57"/>
              <a:gd name="T4" fmla="*/ 149300 w 14"/>
              <a:gd name="T5" fmla="*/ 602731 h 57"/>
              <a:gd name="T6" fmla="*/ 0 w 14"/>
              <a:gd name="T7" fmla="*/ 0 h 57"/>
              <a:gd name="T8" fmla="*/ 0 w 14"/>
              <a:gd name="T9" fmla="*/ 592157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57">
                <a:moveTo>
                  <a:pt x="0" y="56"/>
                </a:moveTo>
                <a:cubicBezTo>
                  <a:pt x="0" y="57"/>
                  <a:pt x="1" y="57"/>
                  <a:pt x="2" y="57"/>
                </a:cubicBezTo>
                <a:cubicBezTo>
                  <a:pt x="14" y="57"/>
                  <a:pt x="14" y="57"/>
                  <a:pt x="14" y="57"/>
                </a:cubicBezTo>
                <a:cubicBezTo>
                  <a:pt x="0" y="0"/>
                  <a:pt x="0" y="0"/>
                  <a:pt x="0" y="0"/>
                </a:cubicBezTo>
                <a:cubicBezTo>
                  <a:pt x="0" y="56"/>
                  <a:pt x="0" y="56"/>
                  <a:pt x="0" y="56"/>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8" name="Freeform 340"/>
          <p:cNvSpPr>
            <a:spLocks/>
          </p:cNvSpPr>
          <p:nvPr/>
        </p:nvSpPr>
        <p:spPr bwMode="auto">
          <a:xfrm>
            <a:off x="7248525" y="2916238"/>
            <a:ext cx="454025" cy="590550"/>
          </a:xfrm>
          <a:custGeom>
            <a:avLst/>
            <a:gdLst>
              <a:gd name="T0" fmla="*/ 0 w 164"/>
              <a:gd name="T1" fmla="*/ 232245 h 214"/>
              <a:gd name="T2" fmla="*/ 400899 w 164"/>
              <a:gd name="T3" fmla="*/ 591672 h 214"/>
              <a:gd name="T4" fmla="*/ 453431 w 164"/>
              <a:gd name="T5" fmla="*/ 0 h 214"/>
              <a:gd name="T6" fmla="*/ 0 w 164"/>
              <a:gd name="T7" fmla="*/ 232245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 h="214">
                <a:moveTo>
                  <a:pt x="0" y="84"/>
                </a:moveTo>
                <a:lnTo>
                  <a:pt x="145" y="214"/>
                </a:lnTo>
                <a:lnTo>
                  <a:pt x="164" y="0"/>
                </a:lnTo>
                <a:lnTo>
                  <a:pt x="0" y="8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59" name="Freeform 341"/>
          <p:cNvSpPr>
            <a:spLocks/>
          </p:cNvSpPr>
          <p:nvPr/>
        </p:nvSpPr>
        <p:spPr bwMode="auto">
          <a:xfrm>
            <a:off x="7248525" y="2916238"/>
            <a:ext cx="454025" cy="590550"/>
          </a:xfrm>
          <a:custGeom>
            <a:avLst/>
            <a:gdLst>
              <a:gd name="T0" fmla="*/ 0 w 164"/>
              <a:gd name="T1" fmla="*/ 232245 h 214"/>
              <a:gd name="T2" fmla="*/ 400899 w 164"/>
              <a:gd name="T3" fmla="*/ 591672 h 214"/>
              <a:gd name="T4" fmla="*/ 453431 w 164"/>
              <a:gd name="T5" fmla="*/ 0 h 214"/>
              <a:gd name="T6" fmla="*/ 0 w 164"/>
              <a:gd name="T7" fmla="*/ 232245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 h="214">
                <a:moveTo>
                  <a:pt x="0" y="84"/>
                </a:moveTo>
                <a:lnTo>
                  <a:pt x="145" y="214"/>
                </a:lnTo>
                <a:lnTo>
                  <a:pt x="164" y="0"/>
                </a:lnTo>
                <a:lnTo>
                  <a:pt x="0" y="84"/>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0" name="Freeform 342"/>
          <p:cNvSpPr>
            <a:spLocks/>
          </p:cNvSpPr>
          <p:nvPr/>
        </p:nvSpPr>
        <p:spPr bwMode="auto">
          <a:xfrm>
            <a:off x="6837363" y="2916238"/>
            <a:ext cx="865187" cy="231775"/>
          </a:xfrm>
          <a:custGeom>
            <a:avLst/>
            <a:gdLst>
              <a:gd name="T0" fmla="*/ 865390 w 313"/>
              <a:gd name="T1" fmla="*/ 0 h 84"/>
              <a:gd name="T2" fmla="*/ 0 w 313"/>
              <a:gd name="T3" fmla="*/ 0 h 84"/>
              <a:gd name="T4" fmla="*/ 411959 w 313"/>
              <a:gd name="T5" fmla="*/ 232245 h 84"/>
              <a:gd name="T6" fmla="*/ 865390 w 313"/>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3" h="84">
                <a:moveTo>
                  <a:pt x="313" y="0"/>
                </a:moveTo>
                <a:lnTo>
                  <a:pt x="0" y="0"/>
                </a:lnTo>
                <a:lnTo>
                  <a:pt x="149" y="84"/>
                </a:lnTo>
                <a:lnTo>
                  <a:pt x="313"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1" name="Freeform 343"/>
          <p:cNvSpPr>
            <a:spLocks/>
          </p:cNvSpPr>
          <p:nvPr/>
        </p:nvSpPr>
        <p:spPr bwMode="auto">
          <a:xfrm>
            <a:off x="6837363" y="2916238"/>
            <a:ext cx="865187" cy="231775"/>
          </a:xfrm>
          <a:custGeom>
            <a:avLst/>
            <a:gdLst>
              <a:gd name="T0" fmla="*/ 865390 w 313"/>
              <a:gd name="T1" fmla="*/ 0 h 84"/>
              <a:gd name="T2" fmla="*/ 0 w 313"/>
              <a:gd name="T3" fmla="*/ 0 h 84"/>
              <a:gd name="T4" fmla="*/ 411959 w 313"/>
              <a:gd name="T5" fmla="*/ 232245 h 84"/>
              <a:gd name="T6" fmla="*/ 865390 w 313"/>
              <a:gd name="T7" fmla="*/ 0 h 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3" h="84">
                <a:moveTo>
                  <a:pt x="313" y="0"/>
                </a:moveTo>
                <a:lnTo>
                  <a:pt x="0" y="0"/>
                </a:lnTo>
                <a:lnTo>
                  <a:pt x="149" y="84"/>
                </a:lnTo>
                <a:lnTo>
                  <a:pt x="313"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2" name="Freeform 344"/>
          <p:cNvSpPr>
            <a:spLocks/>
          </p:cNvSpPr>
          <p:nvPr/>
        </p:nvSpPr>
        <p:spPr bwMode="auto">
          <a:xfrm>
            <a:off x="6983413" y="3148013"/>
            <a:ext cx="666750" cy="400050"/>
          </a:xfrm>
          <a:custGeom>
            <a:avLst/>
            <a:gdLst>
              <a:gd name="T0" fmla="*/ 0 w 241"/>
              <a:gd name="T1" fmla="*/ 400900 h 145"/>
              <a:gd name="T2" fmla="*/ 666323 w 241"/>
              <a:gd name="T3" fmla="*/ 359428 h 145"/>
              <a:gd name="T4" fmla="*/ 265423 w 241"/>
              <a:gd name="T5" fmla="*/ 0 h 145"/>
              <a:gd name="T6" fmla="*/ 0 w 241"/>
              <a:gd name="T7" fmla="*/ 400900 h 1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1" h="145">
                <a:moveTo>
                  <a:pt x="0" y="145"/>
                </a:moveTo>
                <a:lnTo>
                  <a:pt x="241" y="130"/>
                </a:lnTo>
                <a:lnTo>
                  <a:pt x="96" y="0"/>
                </a:lnTo>
                <a:lnTo>
                  <a:pt x="0" y="145"/>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3" name="Freeform 345"/>
          <p:cNvSpPr>
            <a:spLocks/>
          </p:cNvSpPr>
          <p:nvPr/>
        </p:nvSpPr>
        <p:spPr bwMode="auto">
          <a:xfrm>
            <a:off x="6983413" y="3148013"/>
            <a:ext cx="666750" cy="400050"/>
          </a:xfrm>
          <a:custGeom>
            <a:avLst/>
            <a:gdLst>
              <a:gd name="T0" fmla="*/ 0 w 241"/>
              <a:gd name="T1" fmla="*/ 400900 h 145"/>
              <a:gd name="T2" fmla="*/ 666323 w 241"/>
              <a:gd name="T3" fmla="*/ 359428 h 145"/>
              <a:gd name="T4" fmla="*/ 265423 w 241"/>
              <a:gd name="T5" fmla="*/ 0 h 145"/>
              <a:gd name="T6" fmla="*/ 0 w 241"/>
              <a:gd name="T7" fmla="*/ 400900 h 1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1" h="145">
                <a:moveTo>
                  <a:pt x="0" y="145"/>
                </a:moveTo>
                <a:lnTo>
                  <a:pt x="241" y="130"/>
                </a:lnTo>
                <a:lnTo>
                  <a:pt x="96" y="0"/>
                </a:lnTo>
                <a:lnTo>
                  <a:pt x="0" y="145"/>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4" name="Freeform 346"/>
          <p:cNvSpPr>
            <a:spLocks/>
          </p:cNvSpPr>
          <p:nvPr/>
        </p:nvSpPr>
        <p:spPr bwMode="auto">
          <a:xfrm>
            <a:off x="6815138" y="2916238"/>
            <a:ext cx="433387" cy="631825"/>
          </a:xfrm>
          <a:custGeom>
            <a:avLst/>
            <a:gdLst>
              <a:gd name="T0" fmla="*/ 21175 w 41"/>
              <a:gd name="T1" fmla="*/ 0 h 60"/>
              <a:gd name="T2" fmla="*/ 0 w 41"/>
              <a:gd name="T3" fmla="*/ 21105 h 60"/>
              <a:gd name="T4" fmla="*/ 148222 w 41"/>
              <a:gd name="T5" fmla="*/ 622593 h 60"/>
              <a:gd name="T6" fmla="*/ 158809 w 41"/>
              <a:gd name="T7" fmla="*/ 633145 h 60"/>
              <a:gd name="T8" fmla="*/ 169396 w 41"/>
              <a:gd name="T9" fmla="*/ 633145 h 60"/>
              <a:gd name="T10" fmla="*/ 434078 w 41"/>
              <a:gd name="T11" fmla="*/ 232153 h 60"/>
              <a:gd name="T12" fmla="*/ 21175 w 41"/>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60">
                <a:moveTo>
                  <a:pt x="2" y="0"/>
                </a:moveTo>
                <a:cubicBezTo>
                  <a:pt x="1" y="0"/>
                  <a:pt x="0" y="1"/>
                  <a:pt x="0" y="2"/>
                </a:cubicBezTo>
                <a:cubicBezTo>
                  <a:pt x="14" y="59"/>
                  <a:pt x="14" y="59"/>
                  <a:pt x="14" y="59"/>
                </a:cubicBezTo>
                <a:cubicBezTo>
                  <a:pt x="14" y="59"/>
                  <a:pt x="15" y="60"/>
                  <a:pt x="15" y="60"/>
                </a:cubicBezTo>
                <a:cubicBezTo>
                  <a:pt x="16" y="60"/>
                  <a:pt x="16" y="60"/>
                  <a:pt x="16" y="60"/>
                </a:cubicBezTo>
                <a:cubicBezTo>
                  <a:pt x="41" y="22"/>
                  <a:pt x="41" y="22"/>
                  <a:pt x="41" y="22"/>
                </a:cubicBezTo>
                <a:cubicBezTo>
                  <a:pt x="2" y="0"/>
                  <a:pt x="2" y="0"/>
                  <a:pt x="2"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5" name="Freeform 347"/>
          <p:cNvSpPr>
            <a:spLocks/>
          </p:cNvSpPr>
          <p:nvPr/>
        </p:nvSpPr>
        <p:spPr bwMode="auto">
          <a:xfrm>
            <a:off x="7618413" y="3781425"/>
            <a:ext cx="9525" cy="0"/>
          </a:xfrm>
          <a:custGeom>
            <a:avLst/>
            <a:gdLst>
              <a:gd name="T0" fmla="*/ 0 w 3"/>
              <a:gd name="T1" fmla="*/ 8295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6" name="Freeform 348"/>
          <p:cNvSpPr>
            <a:spLocks/>
          </p:cNvSpPr>
          <p:nvPr/>
        </p:nvSpPr>
        <p:spPr bwMode="auto">
          <a:xfrm>
            <a:off x="7618413" y="3781425"/>
            <a:ext cx="9525" cy="0"/>
          </a:xfrm>
          <a:custGeom>
            <a:avLst/>
            <a:gdLst>
              <a:gd name="T0" fmla="*/ 0 w 3"/>
              <a:gd name="T1" fmla="*/ 8295 w 3"/>
              <a:gd name="T2" fmla="*/ 0 w 3"/>
              <a:gd name="T3" fmla="*/ 0 60000 65536"/>
              <a:gd name="T4" fmla="*/ 0 60000 65536"/>
              <a:gd name="T5" fmla="*/ 0 60000 65536"/>
            </a:gdLst>
            <a:ahLst/>
            <a:cxnLst>
              <a:cxn ang="T3">
                <a:pos x="T0" y="0"/>
              </a:cxn>
              <a:cxn ang="T4">
                <a:pos x="T1" y="0"/>
              </a:cxn>
              <a:cxn ang="T5">
                <a:pos x="T2" y="0"/>
              </a:cxn>
            </a:cxnLst>
            <a:rect l="0" t="0" r="r" b="b"/>
            <a:pathLst>
              <a:path w="3">
                <a:moveTo>
                  <a:pt x="0" y="0"/>
                </a:moveTo>
                <a:lnTo>
                  <a:pt x="3" y="0"/>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7" name="Freeform 349"/>
          <p:cNvSpPr>
            <a:spLocks/>
          </p:cNvSpPr>
          <p:nvPr/>
        </p:nvSpPr>
        <p:spPr bwMode="auto">
          <a:xfrm>
            <a:off x="7383463" y="3506788"/>
            <a:ext cx="266700" cy="274637"/>
          </a:xfrm>
          <a:custGeom>
            <a:avLst/>
            <a:gdLst>
              <a:gd name="T0" fmla="*/ 0 w 96"/>
              <a:gd name="T1" fmla="*/ 138241 h 99"/>
              <a:gd name="T2" fmla="*/ 235010 w 96"/>
              <a:gd name="T3" fmla="*/ 273718 h 99"/>
              <a:gd name="T4" fmla="*/ 235010 w 96"/>
              <a:gd name="T5" fmla="*/ 273718 h 99"/>
              <a:gd name="T6" fmla="*/ 243304 w 96"/>
              <a:gd name="T7" fmla="*/ 273718 h 99"/>
              <a:gd name="T8" fmla="*/ 265423 w 96"/>
              <a:gd name="T9" fmla="*/ 0 h 99"/>
              <a:gd name="T10" fmla="*/ 0 w 96"/>
              <a:gd name="T11" fmla="*/ 138241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6" h="99">
                <a:moveTo>
                  <a:pt x="0" y="50"/>
                </a:moveTo>
                <a:lnTo>
                  <a:pt x="85" y="99"/>
                </a:lnTo>
                <a:lnTo>
                  <a:pt x="88" y="99"/>
                </a:lnTo>
                <a:lnTo>
                  <a:pt x="96" y="0"/>
                </a:lnTo>
                <a:lnTo>
                  <a:pt x="0" y="5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8" name="Freeform 350"/>
          <p:cNvSpPr>
            <a:spLocks/>
          </p:cNvSpPr>
          <p:nvPr/>
        </p:nvSpPr>
        <p:spPr bwMode="auto">
          <a:xfrm>
            <a:off x="7383463" y="3506788"/>
            <a:ext cx="266700" cy="274637"/>
          </a:xfrm>
          <a:custGeom>
            <a:avLst/>
            <a:gdLst>
              <a:gd name="T0" fmla="*/ 0 w 96"/>
              <a:gd name="T1" fmla="*/ 138241 h 99"/>
              <a:gd name="T2" fmla="*/ 235010 w 96"/>
              <a:gd name="T3" fmla="*/ 273718 h 99"/>
              <a:gd name="T4" fmla="*/ 235010 w 96"/>
              <a:gd name="T5" fmla="*/ 273718 h 99"/>
              <a:gd name="T6" fmla="*/ 243304 w 96"/>
              <a:gd name="T7" fmla="*/ 273718 h 99"/>
              <a:gd name="T8" fmla="*/ 265423 w 96"/>
              <a:gd name="T9" fmla="*/ 0 h 99"/>
              <a:gd name="T10" fmla="*/ 0 w 96"/>
              <a:gd name="T11" fmla="*/ 138241 h 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6" h="99">
                <a:moveTo>
                  <a:pt x="0" y="50"/>
                </a:moveTo>
                <a:lnTo>
                  <a:pt x="85" y="99"/>
                </a:lnTo>
                <a:lnTo>
                  <a:pt x="88" y="99"/>
                </a:lnTo>
                <a:lnTo>
                  <a:pt x="96" y="0"/>
                </a:lnTo>
                <a:lnTo>
                  <a:pt x="0" y="5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69" name="Freeform 351"/>
          <p:cNvSpPr>
            <a:spLocks/>
          </p:cNvSpPr>
          <p:nvPr/>
        </p:nvSpPr>
        <p:spPr bwMode="auto">
          <a:xfrm>
            <a:off x="7226300" y="3644900"/>
            <a:ext cx="392113" cy="136525"/>
          </a:xfrm>
          <a:custGeom>
            <a:avLst/>
            <a:gdLst>
              <a:gd name="T0" fmla="*/ 157595 w 142"/>
              <a:gd name="T1" fmla="*/ 0 h 49"/>
              <a:gd name="T2" fmla="*/ 0 w 142"/>
              <a:gd name="T3" fmla="*/ 135477 h 49"/>
              <a:gd name="T4" fmla="*/ 392605 w 142"/>
              <a:gd name="T5" fmla="*/ 135477 h 49"/>
              <a:gd name="T6" fmla="*/ 392605 w 142"/>
              <a:gd name="T7" fmla="*/ 135477 h 49"/>
              <a:gd name="T8" fmla="*/ 157595 w 142"/>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2" h="49">
                <a:moveTo>
                  <a:pt x="57" y="0"/>
                </a:moveTo>
                <a:lnTo>
                  <a:pt x="0" y="49"/>
                </a:lnTo>
                <a:lnTo>
                  <a:pt x="142" y="49"/>
                </a:lnTo>
                <a:lnTo>
                  <a:pt x="57"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0" name="Freeform 352"/>
          <p:cNvSpPr>
            <a:spLocks/>
          </p:cNvSpPr>
          <p:nvPr/>
        </p:nvSpPr>
        <p:spPr bwMode="auto">
          <a:xfrm>
            <a:off x="7226300" y="3644900"/>
            <a:ext cx="392113" cy="136525"/>
          </a:xfrm>
          <a:custGeom>
            <a:avLst/>
            <a:gdLst>
              <a:gd name="T0" fmla="*/ 157595 w 142"/>
              <a:gd name="T1" fmla="*/ 0 h 49"/>
              <a:gd name="T2" fmla="*/ 0 w 142"/>
              <a:gd name="T3" fmla="*/ 135477 h 49"/>
              <a:gd name="T4" fmla="*/ 392605 w 142"/>
              <a:gd name="T5" fmla="*/ 135477 h 49"/>
              <a:gd name="T6" fmla="*/ 392605 w 142"/>
              <a:gd name="T7" fmla="*/ 135477 h 49"/>
              <a:gd name="T8" fmla="*/ 157595 w 142"/>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2" h="49">
                <a:moveTo>
                  <a:pt x="57" y="0"/>
                </a:moveTo>
                <a:lnTo>
                  <a:pt x="0" y="49"/>
                </a:lnTo>
                <a:lnTo>
                  <a:pt x="142" y="49"/>
                </a:lnTo>
                <a:lnTo>
                  <a:pt x="57"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1" name="Freeform 353"/>
          <p:cNvSpPr>
            <a:spLocks/>
          </p:cNvSpPr>
          <p:nvPr/>
        </p:nvSpPr>
        <p:spPr bwMode="auto">
          <a:xfrm>
            <a:off x="6983413" y="3506788"/>
            <a:ext cx="666750" cy="138112"/>
          </a:xfrm>
          <a:custGeom>
            <a:avLst/>
            <a:gdLst>
              <a:gd name="T0" fmla="*/ 666323 w 241"/>
              <a:gd name="T1" fmla="*/ 0 h 50"/>
              <a:gd name="T2" fmla="*/ 0 w 241"/>
              <a:gd name="T3" fmla="*/ 41472 h 50"/>
              <a:gd name="T4" fmla="*/ 400900 w 241"/>
              <a:gd name="T5" fmla="*/ 138241 h 50"/>
              <a:gd name="T6" fmla="*/ 666323 w 241"/>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1" h="50">
                <a:moveTo>
                  <a:pt x="241" y="0"/>
                </a:moveTo>
                <a:lnTo>
                  <a:pt x="0" y="15"/>
                </a:lnTo>
                <a:lnTo>
                  <a:pt x="145" y="50"/>
                </a:lnTo>
                <a:lnTo>
                  <a:pt x="241"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2" name="Freeform 354"/>
          <p:cNvSpPr>
            <a:spLocks/>
          </p:cNvSpPr>
          <p:nvPr/>
        </p:nvSpPr>
        <p:spPr bwMode="auto">
          <a:xfrm>
            <a:off x="6983413" y="3506788"/>
            <a:ext cx="666750" cy="138112"/>
          </a:xfrm>
          <a:custGeom>
            <a:avLst/>
            <a:gdLst>
              <a:gd name="T0" fmla="*/ 666323 w 241"/>
              <a:gd name="T1" fmla="*/ 0 h 50"/>
              <a:gd name="T2" fmla="*/ 0 w 241"/>
              <a:gd name="T3" fmla="*/ 41472 h 50"/>
              <a:gd name="T4" fmla="*/ 400900 w 241"/>
              <a:gd name="T5" fmla="*/ 138241 h 50"/>
              <a:gd name="T6" fmla="*/ 666323 w 241"/>
              <a:gd name="T7" fmla="*/ 0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1" h="50">
                <a:moveTo>
                  <a:pt x="241" y="0"/>
                </a:moveTo>
                <a:lnTo>
                  <a:pt x="0" y="15"/>
                </a:lnTo>
                <a:lnTo>
                  <a:pt x="145" y="50"/>
                </a:lnTo>
                <a:lnTo>
                  <a:pt x="241"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3" name="Freeform 355"/>
          <p:cNvSpPr>
            <a:spLocks/>
          </p:cNvSpPr>
          <p:nvPr/>
        </p:nvSpPr>
        <p:spPr bwMode="auto">
          <a:xfrm>
            <a:off x="6983413" y="3548063"/>
            <a:ext cx="400050" cy="233362"/>
          </a:xfrm>
          <a:custGeom>
            <a:avLst/>
            <a:gdLst>
              <a:gd name="T0" fmla="*/ 0 w 38"/>
              <a:gd name="T1" fmla="*/ 0 h 22"/>
              <a:gd name="T2" fmla="*/ 232100 w 38"/>
              <a:gd name="T3" fmla="*/ 221688 h 22"/>
              <a:gd name="T4" fmla="*/ 242650 w 38"/>
              <a:gd name="T5" fmla="*/ 232245 h 22"/>
              <a:gd name="T6" fmla="*/ 400900 w 38"/>
              <a:gd name="T7" fmla="*/ 95009 h 22"/>
              <a:gd name="T8" fmla="*/ 0 w 38"/>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2">
                <a:moveTo>
                  <a:pt x="0" y="0"/>
                </a:moveTo>
                <a:cubicBezTo>
                  <a:pt x="22" y="21"/>
                  <a:pt x="22" y="21"/>
                  <a:pt x="22" y="21"/>
                </a:cubicBezTo>
                <a:cubicBezTo>
                  <a:pt x="22" y="21"/>
                  <a:pt x="23" y="22"/>
                  <a:pt x="23" y="22"/>
                </a:cubicBezTo>
                <a:cubicBezTo>
                  <a:pt x="38" y="9"/>
                  <a:pt x="38" y="9"/>
                  <a:pt x="38" y="9"/>
                </a:cubicBezTo>
                <a:cubicBezTo>
                  <a:pt x="0" y="0"/>
                  <a:pt x="0" y="0"/>
                  <a:pt x="0"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4" name="Freeform 356"/>
          <p:cNvSpPr>
            <a:spLocks/>
          </p:cNvSpPr>
          <p:nvPr/>
        </p:nvSpPr>
        <p:spPr bwMode="auto">
          <a:xfrm>
            <a:off x="7829550" y="3897313"/>
            <a:ext cx="11113" cy="44450"/>
          </a:xfrm>
          <a:custGeom>
            <a:avLst/>
            <a:gdLst>
              <a:gd name="T0" fmla="*/ 11059 w 4"/>
              <a:gd name="T1" fmla="*/ 0 h 16"/>
              <a:gd name="T2" fmla="*/ 0 w 4"/>
              <a:gd name="T3" fmla="*/ 44237 h 16"/>
              <a:gd name="T4" fmla="*/ 11059 w 4"/>
              <a:gd name="T5" fmla="*/ 0 h 16"/>
              <a:gd name="T6" fmla="*/ 0 60000 65536"/>
              <a:gd name="T7" fmla="*/ 0 60000 65536"/>
              <a:gd name="T8" fmla="*/ 0 60000 65536"/>
            </a:gdLst>
            <a:ahLst/>
            <a:cxnLst>
              <a:cxn ang="T6">
                <a:pos x="T0" y="T1"/>
              </a:cxn>
              <a:cxn ang="T7">
                <a:pos x="T2" y="T3"/>
              </a:cxn>
              <a:cxn ang="T8">
                <a:pos x="T4" y="T5"/>
              </a:cxn>
            </a:cxnLst>
            <a:rect l="0" t="0" r="r" b="b"/>
            <a:pathLst>
              <a:path w="4" h="16">
                <a:moveTo>
                  <a:pt x="4" y="0"/>
                </a:moveTo>
                <a:lnTo>
                  <a:pt x="0" y="16"/>
                </a:lnTo>
                <a:lnTo>
                  <a:pt x="4"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5" name="Freeform 357"/>
          <p:cNvSpPr>
            <a:spLocks/>
          </p:cNvSpPr>
          <p:nvPr/>
        </p:nvSpPr>
        <p:spPr bwMode="auto">
          <a:xfrm>
            <a:off x="7829550" y="3897313"/>
            <a:ext cx="11113" cy="44450"/>
          </a:xfrm>
          <a:custGeom>
            <a:avLst/>
            <a:gdLst>
              <a:gd name="T0" fmla="*/ 11059 w 4"/>
              <a:gd name="T1" fmla="*/ 0 h 16"/>
              <a:gd name="T2" fmla="*/ 0 w 4"/>
              <a:gd name="T3" fmla="*/ 44237 h 16"/>
              <a:gd name="T4" fmla="*/ 11059 w 4"/>
              <a:gd name="T5" fmla="*/ 0 h 16"/>
              <a:gd name="T6" fmla="*/ 0 60000 65536"/>
              <a:gd name="T7" fmla="*/ 0 60000 65536"/>
              <a:gd name="T8" fmla="*/ 0 60000 65536"/>
            </a:gdLst>
            <a:ahLst/>
            <a:cxnLst>
              <a:cxn ang="T6">
                <a:pos x="T0" y="T1"/>
              </a:cxn>
              <a:cxn ang="T7">
                <a:pos x="T2" y="T3"/>
              </a:cxn>
              <a:cxn ang="T8">
                <a:pos x="T4" y="T5"/>
              </a:cxn>
            </a:cxnLst>
            <a:rect l="0" t="0" r="r" b="b"/>
            <a:pathLst>
              <a:path w="4" h="16">
                <a:moveTo>
                  <a:pt x="4" y="0"/>
                </a:moveTo>
                <a:lnTo>
                  <a:pt x="0" y="16"/>
                </a:lnTo>
                <a:lnTo>
                  <a:pt x="4"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6" name="Freeform 358"/>
          <p:cNvSpPr>
            <a:spLocks/>
          </p:cNvSpPr>
          <p:nvPr/>
        </p:nvSpPr>
        <p:spPr bwMode="auto">
          <a:xfrm>
            <a:off x="7650163" y="3878263"/>
            <a:ext cx="190500" cy="82550"/>
          </a:xfrm>
          <a:custGeom>
            <a:avLst/>
            <a:gdLst>
              <a:gd name="T0" fmla="*/ 158978 w 18"/>
              <a:gd name="T1" fmla="*/ 72577 h 8"/>
              <a:gd name="T2" fmla="*/ 180175 w 18"/>
              <a:gd name="T3" fmla="*/ 62209 h 8"/>
              <a:gd name="T4" fmla="*/ 190774 w 18"/>
              <a:gd name="T5" fmla="*/ 20736 h 8"/>
              <a:gd name="T6" fmla="*/ 0 w 18"/>
              <a:gd name="T7" fmla="*/ 0 h 8"/>
              <a:gd name="T8" fmla="*/ 158978 w 18"/>
              <a:gd name="T9" fmla="*/ 72577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15" y="7"/>
                </a:moveTo>
                <a:cubicBezTo>
                  <a:pt x="15" y="8"/>
                  <a:pt x="16" y="7"/>
                  <a:pt x="17" y="6"/>
                </a:cubicBezTo>
                <a:cubicBezTo>
                  <a:pt x="18" y="2"/>
                  <a:pt x="18" y="2"/>
                  <a:pt x="18" y="2"/>
                </a:cubicBezTo>
                <a:cubicBezTo>
                  <a:pt x="0" y="0"/>
                  <a:pt x="0" y="0"/>
                  <a:pt x="0" y="0"/>
                </a:cubicBezTo>
                <a:cubicBezTo>
                  <a:pt x="15" y="7"/>
                  <a:pt x="15" y="7"/>
                  <a:pt x="15" y="7"/>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7" name="Freeform 359"/>
          <p:cNvSpPr>
            <a:spLocks/>
          </p:cNvSpPr>
          <p:nvPr/>
        </p:nvSpPr>
        <p:spPr bwMode="auto">
          <a:xfrm>
            <a:off x="7650163" y="3654425"/>
            <a:ext cx="190500" cy="242888"/>
          </a:xfrm>
          <a:custGeom>
            <a:avLst/>
            <a:gdLst>
              <a:gd name="T0" fmla="*/ 0 w 69"/>
              <a:gd name="T1" fmla="*/ 223950 h 88"/>
              <a:gd name="T2" fmla="*/ 190774 w 69"/>
              <a:gd name="T3" fmla="*/ 243304 h 88"/>
              <a:gd name="T4" fmla="*/ 127183 w 69"/>
              <a:gd name="T5" fmla="*/ 0 h 88"/>
              <a:gd name="T6" fmla="*/ 0 w 69"/>
              <a:gd name="T7" fmla="*/ 22395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8">
                <a:moveTo>
                  <a:pt x="0" y="81"/>
                </a:moveTo>
                <a:lnTo>
                  <a:pt x="69" y="88"/>
                </a:lnTo>
                <a:lnTo>
                  <a:pt x="46" y="0"/>
                </a:lnTo>
                <a:lnTo>
                  <a:pt x="0" y="8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8" name="Freeform 360"/>
          <p:cNvSpPr>
            <a:spLocks/>
          </p:cNvSpPr>
          <p:nvPr/>
        </p:nvSpPr>
        <p:spPr bwMode="auto">
          <a:xfrm>
            <a:off x="7650163" y="3654425"/>
            <a:ext cx="190500" cy="242888"/>
          </a:xfrm>
          <a:custGeom>
            <a:avLst/>
            <a:gdLst>
              <a:gd name="T0" fmla="*/ 0 w 69"/>
              <a:gd name="T1" fmla="*/ 223950 h 88"/>
              <a:gd name="T2" fmla="*/ 190774 w 69"/>
              <a:gd name="T3" fmla="*/ 243304 h 88"/>
              <a:gd name="T4" fmla="*/ 127183 w 69"/>
              <a:gd name="T5" fmla="*/ 0 h 88"/>
              <a:gd name="T6" fmla="*/ 0 w 69"/>
              <a:gd name="T7" fmla="*/ 223950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8">
                <a:moveTo>
                  <a:pt x="0" y="81"/>
                </a:moveTo>
                <a:lnTo>
                  <a:pt x="69" y="88"/>
                </a:lnTo>
                <a:lnTo>
                  <a:pt x="46" y="0"/>
                </a:lnTo>
                <a:lnTo>
                  <a:pt x="0" y="81"/>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79" name="Freeform 361"/>
          <p:cNvSpPr>
            <a:spLocks/>
          </p:cNvSpPr>
          <p:nvPr/>
        </p:nvSpPr>
        <p:spPr bwMode="auto">
          <a:xfrm>
            <a:off x="7627938" y="3506788"/>
            <a:ext cx="149225" cy="371475"/>
          </a:xfrm>
          <a:custGeom>
            <a:avLst/>
            <a:gdLst>
              <a:gd name="T0" fmla="*/ 21329 w 14"/>
              <a:gd name="T1" fmla="*/ 0 h 35"/>
              <a:gd name="T2" fmla="*/ 0 w 14"/>
              <a:gd name="T3" fmla="*/ 275218 h 35"/>
              <a:gd name="T4" fmla="*/ 10664 w 14"/>
              <a:gd name="T5" fmla="*/ 285803 h 35"/>
              <a:gd name="T6" fmla="*/ 10664 w 14"/>
              <a:gd name="T7" fmla="*/ 359901 h 35"/>
              <a:gd name="T8" fmla="*/ 21329 w 14"/>
              <a:gd name="T9" fmla="*/ 370486 h 35"/>
              <a:gd name="T10" fmla="*/ 149300 w 14"/>
              <a:gd name="T11" fmla="*/ 148194 h 35"/>
              <a:gd name="T12" fmla="*/ 21329 w 14"/>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35">
                <a:moveTo>
                  <a:pt x="2" y="0"/>
                </a:moveTo>
                <a:cubicBezTo>
                  <a:pt x="0" y="26"/>
                  <a:pt x="0" y="26"/>
                  <a:pt x="0" y="26"/>
                </a:cubicBezTo>
                <a:cubicBezTo>
                  <a:pt x="0" y="26"/>
                  <a:pt x="1" y="27"/>
                  <a:pt x="1" y="27"/>
                </a:cubicBezTo>
                <a:cubicBezTo>
                  <a:pt x="1" y="34"/>
                  <a:pt x="1" y="34"/>
                  <a:pt x="1" y="34"/>
                </a:cubicBezTo>
                <a:cubicBezTo>
                  <a:pt x="1" y="35"/>
                  <a:pt x="1" y="35"/>
                  <a:pt x="2" y="35"/>
                </a:cubicBezTo>
                <a:cubicBezTo>
                  <a:pt x="14" y="14"/>
                  <a:pt x="14" y="14"/>
                  <a:pt x="14" y="14"/>
                </a:cubicBezTo>
                <a:cubicBezTo>
                  <a:pt x="2" y="0"/>
                  <a:pt x="2" y="0"/>
                  <a:pt x="2"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0" name="Freeform 362"/>
          <p:cNvSpPr>
            <a:spLocks/>
          </p:cNvSpPr>
          <p:nvPr/>
        </p:nvSpPr>
        <p:spPr bwMode="auto">
          <a:xfrm>
            <a:off x="7777163" y="3495675"/>
            <a:ext cx="209550" cy="401638"/>
          </a:xfrm>
          <a:custGeom>
            <a:avLst/>
            <a:gdLst>
              <a:gd name="T0" fmla="*/ 63591 w 76"/>
              <a:gd name="T1" fmla="*/ 400900 h 145"/>
              <a:gd name="T2" fmla="*/ 210126 w 76"/>
              <a:gd name="T3" fmla="*/ 0 h 145"/>
              <a:gd name="T4" fmla="*/ 0 w 76"/>
              <a:gd name="T5" fmla="*/ 157595 h 145"/>
              <a:gd name="T6" fmla="*/ 63591 w 76"/>
              <a:gd name="T7" fmla="*/ 400900 h 1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45">
                <a:moveTo>
                  <a:pt x="23" y="145"/>
                </a:moveTo>
                <a:lnTo>
                  <a:pt x="76" y="0"/>
                </a:lnTo>
                <a:lnTo>
                  <a:pt x="0" y="57"/>
                </a:lnTo>
                <a:lnTo>
                  <a:pt x="23" y="145"/>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1" name="Freeform 363"/>
          <p:cNvSpPr>
            <a:spLocks/>
          </p:cNvSpPr>
          <p:nvPr/>
        </p:nvSpPr>
        <p:spPr bwMode="auto">
          <a:xfrm>
            <a:off x="7777163" y="3495675"/>
            <a:ext cx="209550" cy="401638"/>
          </a:xfrm>
          <a:custGeom>
            <a:avLst/>
            <a:gdLst>
              <a:gd name="T0" fmla="*/ 63591 w 76"/>
              <a:gd name="T1" fmla="*/ 400900 h 145"/>
              <a:gd name="T2" fmla="*/ 210126 w 76"/>
              <a:gd name="T3" fmla="*/ 0 h 145"/>
              <a:gd name="T4" fmla="*/ 0 w 76"/>
              <a:gd name="T5" fmla="*/ 157595 h 145"/>
              <a:gd name="T6" fmla="*/ 63591 w 76"/>
              <a:gd name="T7" fmla="*/ 400900 h 1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45">
                <a:moveTo>
                  <a:pt x="23" y="145"/>
                </a:moveTo>
                <a:lnTo>
                  <a:pt x="76" y="0"/>
                </a:lnTo>
                <a:lnTo>
                  <a:pt x="0" y="57"/>
                </a:lnTo>
                <a:lnTo>
                  <a:pt x="23" y="145"/>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2" name="Freeform 364"/>
          <p:cNvSpPr>
            <a:spLocks/>
          </p:cNvSpPr>
          <p:nvPr/>
        </p:nvSpPr>
        <p:spPr bwMode="auto">
          <a:xfrm>
            <a:off x="7650163" y="3495675"/>
            <a:ext cx="336550" cy="158750"/>
          </a:xfrm>
          <a:custGeom>
            <a:avLst/>
            <a:gdLst>
              <a:gd name="T0" fmla="*/ 0 w 122"/>
              <a:gd name="T1" fmla="*/ 11059 h 57"/>
              <a:gd name="T2" fmla="*/ 127182 w 122"/>
              <a:gd name="T3" fmla="*/ 157596 h 57"/>
              <a:gd name="T4" fmla="*/ 337308 w 122"/>
              <a:gd name="T5" fmla="*/ 0 h 57"/>
              <a:gd name="T6" fmla="*/ 337308 w 122"/>
              <a:gd name="T7" fmla="*/ 0 h 57"/>
              <a:gd name="T8" fmla="*/ 0 w 122"/>
              <a:gd name="T9" fmla="*/ 11059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 h="57">
                <a:moveTo>
                  <a:pt x="0" y="4"/>
                </a:moveTo>
                <a:lnTo>
                  <a:pt x="46" y="57"/>
                </a:lnTo>
                <a:lnTo>
                  <a:pt x="122" y="0"/>
                </a:lnTo>
                <a:lnTo>
                  <a:pt x="0" y="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3" name="Freeform 365"/>
          <p:cNvSpPr>
            <a:spLocks/>
          </p:cNvSpPr>
          <p:nvPr/>
        </p:nvSpPr>
        <p:spPr bwMode="auto">
          <a:xfrm>
            <a:off x="7650163" y="3495675"/>
            <a:ext cx="336550" cy="158750"/>
          </a:xfrm>
          <a:custGeom>
            <a:avLst/>
            <a:gdLst>
              <a:gd name="T0" fmla="*/ 0 w 122"/>
              <a:gd name="T1" fmla="*/ 11059 h 57"/>
              <a:gd name="T2" fmla="*/ 127182 w 122"/>
              <a:gd name="T3" fmla="*/ 157596 h 57"/>
              <a:gd name="T4" fmla="*/ 337308 w 122"/>
              <a:gd name="T5" fmla="*/ 0 h 57"/>
              <a:gd name="T6" fmla="*/ 337308 w 122"/>
              <a:gd name="T7" fmla="*/ 0 h 57"/>
              <a:gd name="T8" fmla="*/ 0 w 122"/>
              <a:gd name="T9" fmla="*/ 11059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 h="57">
                <a:moveTo>
                  <a:pt x="0" y="4"/>
                </a:moveTo>
                <a:lnTo>
                  <a:pt x="46" y="57"/>
                </a:lnTo>
                <a:lnTo>
                  <a:pt x="122" y="0"/>
                </a:lnTo>
                <a:lnTo>
                  <a:pt x="0" y="4"/>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4" name="Freeform 366"/>
          <p:cNvSpPr>
            <a:spLocks/>
          </p:cNvSpPr>
          <p:nvPr/>
        </p:nvSpPr>
        <p:spPr bwMode="auto">
          <a:xfrm>
            <a:off x="7650163" y="3125788"/>
            <a:ext cx="336550" cy="381000"/>
          </a:xfrm>
          <a:custGeom>
            <a:avLst/>
            <a:gdLst>
              <a:gd name="T0" fmla="*/ 0 w 122"/>
              <a:gd name="T1" fmla="*/ 381545 h 138"/>
              <a:gd name="T2" fmla="*/ 337308 w 122"/>
              <a:gd name="T3" fmla="*/ 370486 h 138"/>
              <a:gd name="T4" fmla="*/ 201832 w 122"/>
              <a:gd name="T5" fmla="*/ 0 h 138"/>
              <a:gd name="T6" fmla="*/ 0 w 122"/>
              <a:gd name="T7" fmla="*/ 381545 h 1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38">
                <a:moveTo>
                  <a:pt x="0" y="138"/>
                </a:moveTo>
                <a:lnTo>
                  <a:pt x="122" y="134"/>
                </a:lnTo>
                <a:lnTo>
                  <a:pt x="73" y="0"/>
                </a:lnTo>
                <a:lnTo>
                  <a:pt x="0" y="13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5" name="Freeform 367"/>
          <p:cNvSpPr>
            <a:spLocks/>
          </p:cNvSpPr>
          <p:nvPr/>
        </p:nvSpPr>
        <p:spPr bwMode="auto">
          <a:xfrm>
            <a:off x="7650163" y="3125788"/>
            <a:ext cx="336550" cy="381000"/>
          </a:xfrm>
          <a:custGeom>
            <a:avLst/>
            <a:gdLst>
              <a:gd name="T0" fmla="*/ 0 w 122"/>
              <a:gd name="T1" fmla="*/ 381545 h 138"/>
              <a:gd name="T2" fmla="*/ 337308 w 122"/>
              <a:gd name="T3" fmla="*/ 370486 h 138"/>
              <a:gd name="T4" fmla="*/ 201832 w 122"/>
              <a:gd name="T5" fmla="*/ 0 h 138"/>
              <a:gd name="T6" fmla="*/ 0 w 122"/>
              <a:gd name="T7" fmla="*/ 381545 h 1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38">
                <a:moveTo>
                  <a:pt x="0" y="138"/>
                </a:moveTo>
                <a:lnTo>
                  <a:pt x="122" y="134"/>
                </a:lnTo>
                <a:lnTo>
                  <a:pt x="73" y="0"/>
                </a:lnTo>
                <a:lnTo>
                  <a:pt x="0" y="138"/>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6" name="Freeform 368"/>
          <p:cNvSpPr>
            <a:spLocks/>
          </p:cNvSpPr>
          <p:nvPr/>
        </p:nvSpPr>
        <p:spPr bwMode="auto">
          <a:xfrm>
            <a:off x="7650163" y="2916238"/>
            <a:ext cx="201612" cy="590550"/>
          </a:xfrm>
          <a:custGeom>
            <a:avLst/>
            <a:gdLst>
              <a:gd name="T0" fmla="*/ 52532 w 73"/>
              <a:gd name="T1" fmla="*/ 0 h 214"/>
              <a:gd name="T2" fmla="*/ 0 w 73"/>
              <a:gd name="T3" fmla="*/ 591672 h 214"/>
              <a:gd name="T4" fmla="*/ 201833 w 73"/>
              <a:gd name="T5" fmla="*/ 210127 h 214"/>
              <a:gd name="T6" fmla="*/ 52532 w 73"/>
              <a:gd name="T7" fmla="*/ 0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214">
                <a:moveTo>
                  <a:pt x="19" y="0"/>
                </a:moveTo>
                <a:lnTo>
                  <a:pt x="0" y="214"/>
                </a:lnTo>
                <a:lnTo>
                  <a:pt x="73" y="76"/>
                </a:lnTo>
                <a:lnTo>
                  <a:pt x="19"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7" name="Freeform 369"/>
          <p:cNvSpPr>
            <a:spLocks/>
          </p:cNvSpPr>
          <p:nvPr/>
        </p:nvSpPr>
        <p:spPr bwMode="auto">
          <a:xfrm>
            <a:off x="7650163" y="2916238"/>
            <a:ext cx="201612" cy="590550"/>
          </a:xfrm>
          <a:custGeom>
            <a:avLst/>
            <a:gdLst>
              <a:gd name="T0" fmla="*/ 52532 w 73"/>
              <a:gd name="T1" fmla="*/ 0 h 214"/>
              <a:gd name="T2" fmla="*/ 0 w 73"/>
              <a:gd name="T3" fmla="*/ 591672 h 214"/>
              <a:gd name="T4" fmla="*/ 201833 w 73"/>
              <a:gd name="T5" fmla="*/ 210127 h 214"/>
              <a:gd name="T6" fmla="*/ 52532 w 73"/>
              <a:gd name="T7" fmla="*/ 0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3" h="214">
                <a:moveTo>
                  <a:pt x="19" y="0"/>
                </a:moveTo>
                <a:lnTo>
                  <a:pt x="0" y="214"/>
                </a:lnTo>
                <a:lnTo>
                  <a:pt x="73" y="76"/>
                </a:lnTo>
                <a:lnTo>
                  <a:pt x="19" y="0"/>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8" name="Freeform 370"/>
          <p:cNvSpPr>
            <a:spLocks/>
          </p:cNvSpPr>
          <p:nvPr/>
        </p:nvSpPr>
        <p:spPr bwMode="auto">
          <a:xfrm>
            <a:off x="7851775" y="2935288"/>
            <a:ext cx="358775" cy="560387"/>
          </a:xfrm>
          <a:custGeom>
            <a:avLst/>
            <a:gdLst>
              <a:gd name="T0" fmla="*/ 0 w 130"/>
              <a:gd name="T1" fmla="*/ 190773 h 203"/>
              <a:gd name="T2" fmla="*/ 135476 w 130"/>
              <a:gd name="T3" fmla="*/ 561260 h 203"/>
              <a:gd name="T4" fmla="*/ 146536 w 130"/>
              <a:gd name="T5" fmla="*/ 550201 h 203"/>
              <a:gd name="T6" fmla="*/ 359427 w 130"/>
              <a:gd name="T7" fmla="*/ 0 h 203"/>
              <a:gd name="T8" fmla="*/ 0 w 130"/>
              <a:gd name="T9" fmla="*/ 190773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0" h="203">
                <a:moveTo>
                  <a:pt x="0" y="69"/>
                </a:moveTo>
                <a:lnTo>
                  <a:pt x="49" y="203"/>
                </a:lnTo>
                <a:lnTo>
                  <a:pt x="53" y="199"/>
                </a:lnTo>
                <a:lnTo>
                  <a:pt x="130" y="0"/>
                </a:lnTo>
                <a:lnTo>
                  <a:pt x="0" y="69"/>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89" name="Freeform 371"/>
          <p:cNvSpPr>
            <a:spLocks/>
          </p:cNvSpPr>
          <p:nvPr/>
        </p:nvSpPr>
        <p:spPr bwMode="auto">
          <a:xfrm>
            <a:off x="7851775" y="2935288"/>
            <a:ext cx="358775" cy="560387"/>
          </a:xfrm>
          <a:custGeom>
            <a:avLst/>
            <a:gdLst>
              <a:gd name="T0" fmla="*/ 0 w 130"/>
              <a:gd name="T1" fmla="*/ 190773 h 203"/>
              <a:gd name="T2" fmla="*/ 135476 w 130"/>
              <a:gd name="T3" fmla="*/ 561260 h 203"/>
              <a:gd name="T4" fmla="*/ 146536 w 130"/>
              <a:gd name="T5" fmla="*/ 550201 h 203"/>
              <a:gd name="T6" fmla="*/ 359427 w 130"/>
              <a:gd name="T7" fmla="*/ 0 h 203"/>
              <a:gd name="T8" fmla="*/ 0 w 130"/>
              <a:gd name="T9" fmla="*/ 190773 h 2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0" h="203">
                <a:moveTo>
                  <a:pt x="0" y="69"/>
                </a:moveTo>
                <a:lnTo>
                  <a:pt x="49" y="203"/>
                </a:lnTo>
                <a:lnTo>
                  <a:pt x="53" y="199"/>
                </a:lnTo>
                <a:lnTo>
                  <a:pt x="130" y="0"/>
                </a:lnTo>
                <a:lnTo>
                  <a:pt x="0" y="69"/>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0" name="Freeform 372"/>
          <p:cNvSpPr>
            <a:spLocks/>
          </p:cNvSpPr>
          <p:nvPr/>
        </p:nvSpPr>
        <p:spPr bwMode="auto">
          <a:xfrm>
            <a:off x="7702550" y="2905125"/>
            <a:ext cx="508000" cy="220663"/>
          </a:xfrm>
          <a:custGeom>
            <a:avLst/>
            <a:gdLst>
              <a:gd name="T0" fmla="*/ 508727 w 184"/>
              <a:gd name="T1" fmla="*/ 30413 h 80"/>
              <a:gd name="T2" fmla="*/ 329014 w 184"/>
              <a:gd name="T3" fmla="*/ 22119 h 80"/>
              <a:gd name="T4" fmla="*/ 295836 w 184"/>
              <a:gd name="T5" fmla="*/ 22119 h 80"/>
              <a:gd name="T6" fmla="*/ 284777 w 184"/>
              <a:gd name="T7" fmla="*/ 22119 h 80"/>
              <a:gd name="T8" fmla="*/ 41472 w 184"/>
              <a:gd name="T9" fmla="*/ 0 h 80"/>
              <a:gd name="T10" fmla="*/ 22119 w 184"/>
              <a:gd name="T11" fmla="*/ 11059 h 80"/>
              <a:gd name="T12" fmla="*/ 11059 w 184"/>
              <a:gd name="T13" fmla="*/ 11059 h 80"/>
              <a:gd name="T14" fmla="*/ 0 w 184"/>
              <a:gd name="T15" fmla="*/ 11059 h 80"/>
              <a:gd name="T16" fmla="*/ 149300 w 184"/>
              <a:gd name="T17" fmla="*/ 221186 h 80"/>
              <a:gd name="T18" fmla="*/ 508727 w 184"/>
              <a:gd name="T19" fmla="*/ 30413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4" h="80">
                <a:moveTo>
                  <a:pt x="184" y="11"/>
                </a:moveTo>
                <a:lnTo>
                  <a:pt x="119" y="8"/>
                </a:lnTo>
                <a:lnTo>
                  <a:pt x="107" y="8"/>
                </a:lnTo>
                <a:lnTo>
                  <a:pt x="103" y="8"/>
                </a:lnTo>
                <a:lnTo>
                  <a:pt x="15" y="0"/>
                </a:lnTo>
                <a:lnTo>
                  <a:pt x="8" y="4"/>
                </a:lnTo>
                <a:lnTo>
                  <a:pt x="4" y="4"/>
                </a:lnTo>
                <a:lnTo>
                  <a:pt x="0" y="4"/>
                </a:lnTo>
                <a:lnTo>
                  <a:pt x="54" y="80"/>
                </a:lnTo>
                <a:lnTo>
                  <a:pt x="184" y="1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1" name="Freeform 373"/>
          <p:cNvSpPr>
            <a:spLocks/>
          </p:cNvSpPr>
          <p:nvPr/>
        </p:nvSpPr>
        <p:spPr bwMode="auto">
          <a:xfrm>
            <a:off x="7702550" y="2905125"/>
            <a:ext cx="508000" cy="220663"/>
          </a:xfrm>
          <a:custGeom>
            <a:avLst/>
            <a:gdLst>
              <a:gd name="T0" fmla="*/ 508727 w 184"/>
              <a:gd name="T1" fmla="*/ 30413 h 80"/>
              <a:gd name="T2" fmla="*/ 329014 w 184"/>
              <a:gd name="T3" fmla="*/ 22119 h 80"/>
              <a:gd name="T4" fmla="*/ 295836 w 184"/>
              <a:gd name="T5" fmla="*/ 22119 h 80"/>
              <a:gd name="T6" fmla="*/ 284777 w 184"/>
              <a:gd name="T7" fmla="*/ 22119 h 80"/>
              <a:gd name="T8" fmla="*/ 41472 w 184"/>
              <a:gd name="T9" fmla="*/ 0 h 80"/>
              <a:gd name="T10" fmla="*/ 22119 w 184"/>
              <a:gd name="T11" fmla="*/ 11059 h 80"/>
              <a:gd name="T12" fmla="*/ 11059 w 184"/>
              <a:gd name="T13" fmla="*/ 11059 h 80"/>
              <a:gd name="T14" fmla="*/ 0 w 184"/>
              <a:gd name="T15" fmla="*/ 11059 h 80"/>
              <a:gd name="T16" fmla="*/ 149300 w 184"/>
              <a:gd name="T17" fmla="*/ 221186 h 80"/>
              <a:gd name="T18" fmla="*/ 508727 w 184"/>
              <a:gd name="T19" fmla="*/ 30413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4" h="80">
                <a:moveTo>
                  <a:pt x="184" y="11"/>
                </a:moveTo>
                <a:lnTo>
                  <a:pt x="119" y="8"/>
                </a:lnTo>
                <a:lnTo>
                  <a:pt x="107" y="8"/>
                </a:lnTo>
                <a:lnTo>
                  <a:pt x="103" y="8"/>
                </a:lnTo>
                <a:lnTo>
                  <a:pt x="15" y="0"/>
                </a:lnTo>
                <a:lnTo>
                  <a:pt x="8" y="4"/>
                </a:lnTo>
                <a:lnTo>
                  <a:pt x="4" y="4"/>
                </a:lnTo>
                <a:lnTo>
                  <a:pt x="0" y="4"/>
                </a:lnTo>
                <a:lnTo>
                  <a:pt x="54" y="80"/>
                </a:lnTo>
                <a:lnTo>
                  <a:pt x="184" y="11"/>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2" name="Freeform 374"/>
          <p:cNvSpPr>
            <a:spLocks/>
          </p:cNvSpPr>
          <p:nvPr/>
        </p:nvSpPr>
        <p:spPr bwMode="auto">
          <a:xfrm>
            <a:off x="8102600" y="2819400"/>
            <a:ext cx="127000" cy="115888"/>
          </a:xfrm>
          <a:custGeom>
            <a:avLst/>
            <a:gdLst>
              <a:gd name="T0" fmla="*/ 105985 w 12"/>
              <a:gd name="T1" fmla="*/ 0 h 11"/>
              <a:gd name="T2" fmla="*/ 0 w 12"/>
              <a:gd name="T3" fmla="*/ 21113 h 11"/>
              <a:gd name="T4" fmla="*/ 105985 w 12"/>
              <a:gd name="T5" fmla="*/ 116122 h 11"/>
              <a:gd name="T6" fmla="*/ 127182 w 12"/>
              <a:gd name="T7" fmla="*/ 21113 h 11"/>
              <a:gd name="T8" fmla="*/ 105985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10" y="0"/>
                </a:moveTo>
                <a:cubicBezTo>
                  <a:pt x="0" y="2"/>
                  <a:pt x="0" y="2"/>
                  <a:pt x="0" y="2"/>
                </a:cubicBezTo>
                <a:cubicBezTo>
                  <a:pt x="10" y="11"/>
                  <a:pt x="10" y="11"/>
                  <a:pt x="10" y="11"/>
                </a:cubicBezTo>
                <a:cubicBezTo>
                  <a:pt x="12" y="2"/>
                  <a:pt x="12" y="2"/>
                  <a:pt x="12" y="2"/>
                </a:cubicBezTo>
                <a:cubicBezTo>
                  <a:pt x="12" y="1"/>
                  <a:pt x="11" y="0"/>
                  <a:pt x="10"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3" name="Freeform 375"/>
          <p:cNvSpPr>
            <a:spLocks/>
          </p:cNvSpPr>
          <p:nvPr/>
        </p:nvSpPr>
        <p:spPr bwMode="auto">
          <a:xfrm>
            <a:off x="6826250" y="4046538"/>
            <a:ext cx="377825" cy="104775"/>
          </a:xfrm>
          <a:custGeom>
            <a:avLst/>
            <a:gdLst>
              <a:gd name="T0" fmla="*/ 378781 w 137"/>
              <a:gd name="T1" fmla="*/ 11059 h 38"/>
              <a:gd name="T2" fmla="*/ 0 w 137"/>
              <a:gd name="T3" fmla="*/ 0 h 38"/>
              <a:gd name="T4" fmla="*/ 262658 w 137"/>
              <a:gd name="T5" fmla="*/ 105063 h 38"/>
              <a:gd name="T6" fmla="*/ 168654 w 137"/>
              <a:gd name="T7" fmla="*/ 63591 h 38"/>
              <a:gd name="T8" fmla="*/ 378781 w 137"/>
              <a:gd name="T9" fmla="*/ 11059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38">
                <a:moveTo>
                  <a:pt x="137" y="4"/>
                </a:moveTo>
                <a:lnTo>
                  <a:pt x="0" y="0"/>
                </a:lnTo>
                <a:lnTo>
                  <a:pt x="95" y="38"/>
                </a:lnTo>
                <a:lnTo>
                  <a:pt x="61" y="23"/>
                </a:lnTo>
                <a:lnTo>
                  <a:pt x="137" y="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4" name="Freeform 376"/>
          <p:cNvSpPr>
            <a:spLocks/>
          </p:cNvSpPr>
          <p:nvPr/>
        </p:nvSpPr>
        <p:spPr bwMode="auto">
          <a:xfrm>
            <a:off x="6826250" y="4046538"/>
            <a:ext cx="377825" cy="104775"/>
          </a:xfrm>
          <a:custGeom>
            <a:avLst/>
            <a:gdLst>
              <a:gd name="T0" fmla="*/ 378781 w 137"/>
              <a:gd name="T1" fmla="*/ 11059 h 38"/>
              <a:gd name="T2" fmla="*/ 0 w 137"/>
              <a:gd name="T3" fmla="*/ 0 h 38"/>
              <a:gd name="T4" fmla="*/ 262658 w 137"/>
              <a:gd name="T5" fmla="*/ 105063 h 38"/>
              <a:gd name="T6" fmla="*/ 168654 w 137"/>
              <a:gd name="T7" fmla="*/ 63591 h 38"/>
              <a:gd name="T8" fmla="*/ 378781 w 137"/>
              <a:gd name="T9" fmla="*/ 11059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7" h="38">
                <a:moveTo>
                  <a:pt x="137" y="4"/>
                </a:moveTo>
                <a:lnTo>
                  <a:pt x="0" y="0"/>
                </a:lnTo>
                <a:lnTo>
                  <a:pt x="95" y="38"/>
                </a:lnTo>
                <a:lnTo>
                  <a:pt x="61" y="23"/>
                </a:lnTo>
                <a:lnTo>
                  <a:pt x="137" y="4"/>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5" name="Freeform 377"/>
          <p:cNvSpPr>
            <a:spLocks/>
          </p:cNvSpPr>
          <p:nvPr/>
        </p:nvSpPr>
        <p:spPr bwMode="auto">
          <a:xfrm>
            <a:off x="6994525" y="4057650"/>
            <a:ext cx="209550" cy="93663"/>
          </a:xfrm>
          <a:custGeom>
            <a:avLst/>
            <a:gdLst>
              <a:gd name="T0" fmla="*/ 0 w 20"/>
              <a:gd name="T1" fmla="*/ 52224 h 9"/>
              <a:gd name="T2" fmla="*/ 94557 w 20"/>
              <a:gd name="T3" fmla="*/ 94004 h 9"/>
              <a:gd name="T4" fmla="*/ 115569 w 20"/>
              <a:gd name="T5" fmla="*/ 94004 h 9"/>
              <a:gd name="T6" fmla="*/ 210126 w 20"/>
              <a:gd name="T7" fmla="*/ 0 h 9"/>
              <a:gd name="T8" fmla="*/ 0 w 20"/>
              <a:gd name="T9" fmla="*/ 5222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9">
                <a:moveTo>
                  <a:pt x="0" y="5"/>
                </a:moveTo>
                <a:cubicBezTo>
                  <a:pt x="9" y="9"/>
                  <a:pt x="9" y="9"/>
                  <a:pt x="9" y="9"/>
                </a:cubicBezTo>
                <a:cubicBezTo>
                  <a:pt x="10" y="9"/>
                  <a:pt x="10" y="9"/>
                  <a:pt x="11" y="9"/>
                </a:cubicBezTo>
                <a:cubicBezTo>
                  <a:pt x="20" y="0"/>
                  <a:pt x="20" y="0"/>
                  <a:pt x="20" y="0"/>
                </a:cubicBezTo>
                <a:cubicBezTo>
                  <a:pt x="0" y="5"/>
                  <a:pt x="0" y="5"/>
                  <a:pt x="0" y="5"/>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6" name="Freeform 378"/>
          <p:cNvSpPr>
            <a:spLocks/>
          </p:cNvSpPr>
          <p:nvPr/>
        </p:nvSpPr>
        <p:spPr bwMode="auto">
          <a:xfrm>
            <a:off x="6815138" y="3803650"/>
            <a:ext cx="400050" cy="115888"/>
          </a:xfrm>
          <a:custGeom>
            <a:avLst/>
            <a:gdLst>
              <a:gd name="T0" fmla="*/ 400900 w 145"/>
              <a:gd name="T1" fmla="*/ 0 h 42"/>
              <a:gd name="T2" fmla="*/ 0 w 145"/>
              <a:gd name="T3" fmla="*/ 0 h 42"/>
              <a:gd name="T4" fmla="*/ 190773 w 145"/>
              <a:gd name="T5" fmla="*/ 116122 h 42"/>
              <a:gd name="T6" fmla="*/ 400900 w 145"/>
              <a:gd name="T7" fmla="*/ 0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2">
                <a:moveTo>
                  <a:pt x="145" y="0"/>
                </a:moveTo>
                <a:lnTo>
                  <a:pt x="0" y="0"/>
                </a:lnTo>
                <a:lnTo>
                  <a:pt x="69" y="42"/>
                </a:lnTo>
                <a:lnTo>
                  <a:pt x="145"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7" name="Freeform 379"/>
          <p:cNvSpPr>
            <a:spLocks/>
          </p:cNvSpPr>
          <p:nvPr/>
        </p:nvSpPr>
        <p:spPr bwMode="auto">
          <a:xfrm>
            <a:off x="6815138" y="3803650"/>
            <a:ext cx="400050" cy="115888"/>
          </a:xfrm>
          <a:custGeom>
            <a:avLst/>
            <a:gdLst>
              <a:gd name="T0" fmla="*/ 400900 w 145"/>
              <a:gd name="T1" fmla="*/ 0 h 42"/>
              <a:gd name="T2" fmla="*/ 0 w 145"/>
              <a:gd name="T3" fmla="*/ 0 h 42"/>
              <a:gd name="T4" fmla="*/ 190773 w 145"/>
              <a:gd name="T5" fmla="*/ 116122 h 42"/>
              <a:gd name="T6" fmla="*/ 400900 w 145"/>
              <a:gd name="T7" fmla="*/ 0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5" h="42">
                <a:moveTo>
                  <a:pt x="145" y="0"/>
                </a:moveTo>
                <a:lnTo>
                  <a:pt x="0" y="0"/>
                </a:lnTo>
                <a:lnTo>
                  <a:pt x="69" y="42"/>
                </a:lnTo>
                <a:lnTo>
                  <a:pt x="145"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8" name="Freeform 380"/>
          <p:cNvSpPr>
            <a:spLocks/>
          </p:cNvSpPr>
          <p:nvPr/>
        </p:nvSpPr>
        <p:spPr bwMode="auto">
          <a:xfrm>
            <a:off x="6815138" y="3803650"/>
            <a:ext cx="190500" cy="220663"/>
          </a:xfrm>
          <a:custGeom>
            <a:avLst/>
            <a:gdLst>
              <a:gd name="T0" fmla="*/ 0 w 69"/>
              <a:gd name="T1" fmla="*/ 0 h 80"/>
              <a:gd name="T2" fmla="*/ 0 w 69"/>
              <a:gd name="T3" fmla="*/ 221186 h 80"/>
              <a:gd name="T4" fmla="*/ 190774 w 69"/>
              <a:gd name="T5" fmla="*/ 116123 h 80"/>
              <a:gd name="T6" fmla="*/ 0 w 69"/>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0">
                <a:moveTo>
                  <a:pt x="0" y="0"/>
                </a:moveTo>
                <a:lnTo>
                  <a:pt x="0" y="80"/>
                </a:lnTo>
                <a:lnTo>
                  <a:pt x="69" y="42"/>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199" name="Freeform 381"/>
          <p:cNvSpPr>
            <a:spLocks/>
          </p:cNvSpPr>
          <p:nvPr/>
        </p:nvSpPr>
        <p:spPr bwMode="auto">
          <a:xfrm>
            <a:off x="6815138" y="3803650"/>
            <a:ext cx="190500" cy="220663"/>
          </a:xfrm>
          <a:custGeom>
            <a:avLst/>
            <a:gdLst>
              <a:gd name="T0" fmla="*/ 0 w 69"/>
              <a:gd name="T1" fmla="*/ 0 h 80"/>
              <a:gd name="T2" fmla="*/ 0 w 69"/>
              <a:gd name="T3" fmla="*/ 221186 h 80"/>
              <a:gd name="T4" fmla="*/ 190774 w 69"/>
              <a:gd name="T5" fmla="*/ 116123 h 80"/>
              <a:gd name="T6" fmla="*/ 0 w 69"/>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0">
                <a:moveTo>
                  <a:pt x="0" y="0"/>
                </a:moveTo>
                <a:lnTo>
                  <a:pt x="0" y="80"/>
                </a:lnTo>
                <a:lnTo>
                  <a:pt x="69" y="42"/>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0" name="Freeform 382"/>
          <p:cNvSpPr>
            <a:spLocks/>
          </p:cNvSpPr>
          <p:nvPr/>
        </p:nvSpPr>
        <p:spPr bwMode="auto">
          <a:xfrm>
            <a:off x="7005638" y="3803650"/>
            <a:ext cx="209550" cy="242888"/>
          </a:xfrm>
          <a:custGeom>
            <a:avLst/>
            <a:gdLst>
              <a:gd name="T0" fmla="*/ 0 w 76"/>
              <a:gd name="T1" fmla="*/ 116122 h 88"/>
              <a:gd name="T2" fmla="*/ 210126 w 76"/>
              <a:gd name="T3" fmla="*/ 243304 h 88"/>
              <a:gd name="T4" fmla="*/ 210126 w 76"/>
              <a:gd name="T5" fmla="*/ 0 h 88"/>
              <a:gd name="T6" fmla="*/ 0 w 76"/>
              <a:gd name="T7" fmla="*/ 116122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88">
                <a:moveTo>
                  <a:pt x="0" y="42"/>
                </a:moveTo>
                <a:lnTo>
                  <a:pt x="76" y="88"/>
                </a:lnTo>
                <a:lnTo>
                  <a:pt x="76" y="0"/>
                </a:lnTo>
                <a:lnTo>
                  <a:pt x="0" y="42"/>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1" name="Freeform 383"/>
          <p:cNvSpPr>
            <a:spLocks/>
          </p:cNvSpPr>
          <p:nvPr/>
        </p:nvSpPr>
        <p:spPr bwMode="auto">
          <a:xfrm>
            <a:off x="7005638" y="3803650"/>
            <a:ext cx="209550" cy="242888"/>
          </a:xfrm>
          <a:custGeom>
            <a:avLst/>
            <a:gdLst>
              <a:gd name="T0" fmla="*/ 0 w 76"/>
              <a:gd name="T1" fmla="*/ 116122 h 88"/>
              <a:gd name="T2" fmla="*/ 210126 w 76"/>
              <a:gd name="T3" fmla="*/ 243304 h 88"/>
              <a:gd name="T4" fmla="*/ 210126 w 76"/>
              <a:gd name="T5" fmla="*/ 0 h 88"/>
              <a:gd name="T6" fmla="*/ 0 w 76"/>
              <a:gd name="T7" fmla="*/ 116122 h 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88">
                <a:moveTo>
                  <a:pt x="0" y="42"/>
                </a:moveTo>
                <a:lnTo>
                  <a:pt x="76" y="88"/>
                </a:lnTo>
                <a:lnTo>
                  <a:pt x="76" y="0"/>
                </a:lnTo>
                <a:lnTo>
                  <a:pt x="0" y="42"/>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2" name="Freeform 384"/>
          <p:cNvSpPr>
            <a:spLocks/>
          </p:cNvSpPr>
          <p:nvPr/>
        </p:nvSpPr>
        <p:spPr bwMode="auto">
          <a:xfrm>
            <a:off x="6815138" y="3919538"/>
            <a:ext cx="400050" cy="138112"/>
          </a:xfrm>
          <a:custGeom>
            <a:avLst/>
            <a:gdLst>
              <a:gd name="T0" fmla="*/ 0 w 38"/>
              <a:gd name="T1" fmla="*/ 106339 h 13"/>
              <a:gd name="T2" fmla="*/ 10550 w 38"/>
              <a:gd name="T3" fmla="*/ 127607 h 13"/>
              <a:gd name="T4" fmla="*/ 390350 w 38"/>
              <a:gd name="T5" fmla="*/ 138241 h 13"/>
              <a:gd name="T6" fmla="*/ 400900 w 38"/>
              <a:gd name="T7" fmla="*/ 127607 h 13"/>
              <a:gd name="T8" fmla="*/ 189900 w 38"/>
              <a:gd name="T9" fmla="*/ 0 h 13"/>
              <a:gd name="T10" fmla="*/ 0 w 38"/>
              <a:gd name="T11" fmla="*/ 106339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13">
                <a:moveTo>
                  <a:pt x="0" y="10"/>
                </a:moveTo>
                <a:cubicBezTo>
                  <a:pt x="0" y="11"/>
                  <a:pt x="0" y="11"/>
                  <a:pt x="1" y="12"/>
                </a:cubicBezTo>
                <a:cubicBezTo>
                  <a:pt x="37" y="13"/>
                  <a:pt x="37" y="13"/>
                  <a:pt x="37" y="13"/>
                </a:cubicBezTo>
                <a:cubicBezTo>
                  <a:pt x="38" y="12"/>
                  <a:pt x="38" y="12"/>
                  <a:pt x="38" y="12"/>
                </a:cubicBezTo>
                <a:cubicBezTo>
                  <a:pt x="18" y="0"/>
                  <a:pt x="18" y="0"/>
                  <a:pt x="18" y="0"/>
                </a:cubicBezTo>
                <a:cubicBezTo>
                  <a:pt x="0" y="10"/>
                  <a:pt x="0" y="10"/>
                  <a:pt x="0" y="1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3" name="Freeform 385"/>
          <p:cNvSpPr>
            <a:spLocks/>
          </p:cNvSpPr>
          <p:nvPr/>
        </p:nvSpPr>
        <p:spPr bwMode="auto">
          <a:xfrm>
            <a:off x="7204075" y="3792538"/>
            <a:ext cx="11113" cy="11112"/>
          </a:xfrm>
          <a:custGeom>
            <a:avLst/>
            <a:gdLst>
              <a:gd name="T0" fmla="*/ 11059 w 1"/>
              <a:gd name="T1" fmla="*/ 11059 h 1"/>
              <a:gd name="T2" fmla="*/ 0 w 1"/>
              <a:gd name="T3" fmla="*/ 0 h 1"/>
              <a:gd name="T4" fmla="*/ 0 w 1"/>
              <a:gd name="T5" fmla="*/ 0 h 1"/>
              <a:gd name="T6" fmla="*/ 11059 w 1"/>
              <a:gd name="T7" fmla="*/ 11059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1" y="1"/>
                </a:moveTo>
                <a:cubicBezTo>
                  <a:pt x="0" y="0"/>
                  <a:pt x="0" y="0"/>
                  <a:pt x="0" y="0"/>
                </a:cubicBezTo>
                <a:cubicBezTo>
                  <a:pt x="0" y="0"/>
                  <a:pt x="0" y="0"/>
                  <a:pt x="0" y="0"/>
                </a:cubicBezTo>
                <a:cubicBezTo>
                  <a:pt x="1" y="1"/>
                  <a:pt x="1" y="1"/>
                  <a:pt x="1" y="1"/>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4" name="Freeform 386"/>
          <p:cNvSpPr>
            <a:spLocks/>
          </p:cNvSpPr>
          <p:nvPr/>
        </p:nvSpPr>
        <p:spPr bwMode="auto">
          <a:xfrm>
            <a:off x="6815138" y="3697288"/>
            <a:ext cx="400050" cy="106362"/>
          </a:xfrm>
          <a:custGeom>
            <a:avLst/>
            <a:gdLst>
              <a:gd name="T0" fmla="*/ 390350 w 38"/>
              <a:gd name="T1" fmla="*/ 94557 h 10"/>
              <a:gd name="T2" fmla="*/ 390350 w 38"/>
              <a:gd name="T3" fmla="*/ 94557 h 10"/>
              <a:gd name="T4" fmla="*/ 126600 w 38"/>
              <a:gd name="T5" fmla="*/ 0 h 10"/>
              <a:gd name="T6" fmla="*/ 0 w 38"/>
              <a:gd name="T7" fmla="*/ 105063 h 10"/>
              <a:gd name="T8" fmla="*/ 400900 w 38"/>
              <a:gd name="T9" fmla="*/ 105063 h 10"/>
              <a:gd name="T10" fmla="*/ 390350 w 38"/>
              <a:gd name="T11" fmla="*/ 94557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 h="10">
                <a:moveTo>
                  <a:pt x="37" y="9"/>
                </a:moveTo>
                <a:cubicBezTo>
                  <a:pt x="37" y="9"/>
                  <a:pt x="37" y="9"/>
                  <a:pt x="37" y="9"/>
                </a:cubicBezTo>
                <a:cubicBezTo>
                  <a:pt x="12" y="0"/>
                  <a:pt x="12" y="0"/>
                  <a:pt x="12" y="0"/>
                </a:cubicBezTo>
                <a:cubicBezTo>
                  <a:pt x="0" y="10"/>
                  <a:pt x="0" y="10"/>
                  <a:pt x="0" y="10"/>
                </a:cubicBezTo>
                <a:cubicBezTo>
                  <a:pt x="38" y="10"/>
                  <a:pt x="38" y="10"/>
                  <a:pt x="38" y="10"/>
                </a:cubicBezTo>
                <a:cubicBezTo>
                  <a:pt x="38" y="10"/>
                  <a:pt x="38" y="10"/>
                  <a:pt x="37" y="9"/>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5" name="Freeform 387"/>
          <p:cNvSpPr>
            <a:spLocks/>
          </p:cNvSpPr>
          <p:nvPr/>
        </p:nvSpPr>
        <p:spPr bwMode="auto">
          <a:xfrm>
            <a:off x="6964363" y="3570288"/>
            <a:ext cx="239712" cy="222250"/>
          </a:xfrm>
          <a:custGeom>
            <a:avLst/>
            <a:gdLst>
              <a:gd name="T0" fmla="*/ 240540 w 87"/>
              <a:gd name="T1" fmla="*/ 221186 h 80"/>
              <a:gd name="T2" fmla="*/ 0 w 87"/>
              <a:gd name="T3" fmla="*/ 0 h 80"/>
              <a:gd name="T4" fmla="*/ 240540 w 87"/>
              <a:gd name="T5" fmla="*/ 221186 h 80"/>
              <a:gd name="T6" fmla="*/ 240540 w 87"/>
              <a:gd name="T7" fmla="*/ 221186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 h="80">
                <a:moveTo>
                  <a:pt x="87" y="80"/>
                </a:moveTo>
                <a:lnTo>
                  <a:pt x="0" y="0"/>
                </a:lnTo>
                <a:lnTo>
                  <a:pt x="87" y="8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6" name="Freeform 388"/>
          <p:cNvSpPr>
            <a:spLocks/>
          </p:cNvSpPr>
          <p:nvPr/>
        </p:nvSpPr>
        <p:spPr bwMode="auto">
          <a:xfrm>
            <a:off x="6964363" y="3570288"/>
            <a:ext cx="239712" cy="222250"/>
          </a:xfrm>
          <a:custGeom>
            <a:avLst/>
            <a:gdLst>
              <a:gd name="T0" fmla="*/ 240540 w 87"/>
              <a:gd name="T1" fmla="*/ 221186 h 80"/>
              <a:gd name="T2" fmla="*/ 0 w 87"/>
              <a:gd name="T3" fmla="*/ 0 h 80"/>
              <a:gd name="T4" fmla="*/ 240540 w 87"/>
              <a:gd name="T5" fmla="*/ 221186 h 80"/>
              <a:gd name="T6" fmla="*/ 240540 w 87"/>
              <a:gd name="T7" fmla="*/ 221186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 h="80">
                <a:moveTo>
                  <a:pt x="87" y="80"/>
                </a:moveTo>
                <a:lnTo>
                  <a:pt x="0" y="0"/>
                </a:lnTo>
                <a:lnTo>
                  <a:pt x="87" y="8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7" name="Freeform 389"/>
          <p:cNvSpPr>
            <a:spLocks/>
          </p:cNvSpPr>
          <p:nvPr/>
        </p:nvSpPr>
        <p:spPr bwMode="auto">
          <a:xfrm>
            <a:off x="6942138" y="3570288"/>
            <a:ext cx="261937" cy="222250"/>
          </a:xfrm>
          <a:custGeom>
            <a:avLst/>
            <a:gdLst>
              <a:gd name="T0" fmla="*/ 262659 w 95"/>
              <a:gd name="T1" fmla="*/ 221186 h 80"/>
              <a:gd name="T2" fmla="*/ 22119 w 95"/>
              <a:gd name="T3" fmla="*/ 0 h 80"/>
              <a:gd name="T4" fmla="*/ 0 w 95"/>
              <a:gd name="T5" fmla="*/ 127182 h 80"/>
              <a:gd name="T6" fmla="*/ 262659 w 95"/>
              <a:gd name="T7" fmla="*/ 221186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80">
                <a:moveTo>
                  <a:pt x="95" y="80"/>
                </a:moveTo>
                <a:lnTo>
                  <a:pt x="8" y="0"/>
                </a:lnTo>
                <a:lnTo>
                  <a:pt x="0" y="46"/>
                </a:lnTo>
                <a:lnTo>
                  <a:pt x="95" y="8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8" name="Freeform 390"/>
          <p:cNvSpPr>
            <a:spLocks/>
          </p:cNvSpPr>
          <p:nvPr/>
        </p:nvSpPr>
        <p:spPr bwMode="auto">
          <a:xfrm>
            <a:off x="6942138" y="3570288"/>
            <a:ext cx="261937" cy="222250"/>
          </a:xfrm>
          <a:custGeom>
            <a:avLst/>
            <a:gdLst>
              <a:gd name="T0" fmla="*/ 262659 w 95"/>
              <a:gd name="T1" fmla="*/ 221186 h 80"/>
              <a:gd name="T2" fmla="*/ 22119 w 95"/>
              <a:gd name="T3" fmla="*/ 0 h 80"/>
              <a:gd name="T4" fmla="*/ 0 w 95"/>
              <a:gd name="T5" fmla="*/ 127182 h 80"/>
              <a:gd name="T6" fmla="*/ 262659 w 95"/>
              <a:gd name="T7" fmla="*/ 221186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5" h="80">
                <a:moveTo>
                  <a:pt x="95" y="80"/>
                </a:moveTo>
                <a:lnTo>
                  <a:pt x="8" y="0"/>
                </a:lnTo>
                <a:lnTo>
                  <a:pt x="0" y="46"/>
                </a:lnTo>
                <a:lnTo>
                  <a:pt x="95" y="8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09" name="Freeform 391"/>
          <p:cNvSpPr>
            <a:spLocks/>
          </p:cNvSpPr>
          <p:nvPr/>
        </p:nvSpPr>
        <p:spPr bwMode="auto">
          <a:xfrm>
            <a:off x="6815138" y="3581400"/>
            <a:ext cx="127000" cy="222250"/>
          </a:xfrm>
          <a:custGeom>
            <a:avLst/>
            <a:gdLst>
              <a:gd name="T0" fmla="*/ 0 w 46"/>
              <a:gd name="T1" fmla="*/ 0 h 80"/>
              <a:gd name="T2" fmla="*/ 0 w 46"/>
              <a:gd name="T3" fmla="*/ 221186 h 80"/>
              <a:gd name="T4" fmla="*/ 127182 w 46"/>
              <a:gd name="T5" fmla="*/ 116123 h 80"/>
              <a:gd name="T6" fmla="*/ 0 w 46"/>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80">
                <a:moveTo>
                  <a:pt x="0" y="0"/>
                </a:moveTo>
                <a:lnTo>
                  <a:pt x="0" y="80"/>
                </a:lnTo>
                <a:lnTo>
                  <a:pt x="46" y="42"/>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0" name="Freeform 392"/>
          <p:cNvSpPr>
            <a:spLocks/>
          </p:cNvSpPr>
          <p:nvPr/>
        </p:nvSpPr>
        <p:spPr bwMode="auto">
          <a:xfrm>
            <a:off x="6815138" y="3581400"/>
            <a:ext cx="127000" cy="222250"/>
          </a:xfrm>
          <a:custGeom>
            <a:avLst/>
            <a:gdLst>
              <a:gd name="T0" fmla="*/ 0 w 46"/>
              <a:gd name="T1" fmla="*/ 0 h 80"/>
              <a:gd name="T2" fmla="*/ 0 w 46"/>
              <a:gd name="T3" fmla="*/ 221186 h 80"/>
              <a:gd name="T4" fmla="*/ 127182 w 46"/>
              <a:gd name="T5" fmla="*/ 116123 h 80"/>
              <a:gd name="T6" fmla="*/ 0 w 46"/>
              <a:gd name="T7" fmla="*/ 0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80">
                <a:moveTo>
                  <a:pt x="0" y="0"/>
                </a:moveTo>
                <a:lnTo>
                  <a:pt x="0" y="80"/>
                </a:lnTo>
                <a:lnTo>
                  <a:pt x="46" y="42"/>
                </a:lnTo>
                <a:lnTo>
                  <a:pt x="0"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1" name="Freeform 393"/>
          <p:cNvSpPr>
            <a:spLocks/>
          </p:cNvSpPr>
          <p:nvPr/>
        </p:nvSpPr>
        <p:spPr bwMode="auto">
          <a:xfrm>
            <a:off x="6815138" y="3570288"/>
            <a:ext cx="149225" cy="127000"/>
          </a:xfrm>
          <a:custGeom>
            <a:avLst/>
            <a:gdLst>
              <a:gd name="T0" fmla="*/ 149300 w 14"/>
              <a:gd name="T1" fmla="*/ 0 h 12"/>
              <a:gd name="T2" fmla="*/ 138636 w 14"/>
              <a:gd name="T3" fmla="*/ 0 h 12"/>
              <a:gd name="T4" fmla="*/ 21329 w 14"/>
              <a:gd name="T5" fmla="*/ 0 h 12"/>
              <a:gd name="T6" fmla="*/ 0 w 14"/>
              <a:gd name="T7" fmla="*/ 10599 h 12"/>
              <a:gd name="T8" fmla="*/ 127971 w 14"/>
              <a:gd name="T9" fmla="*/ 127182 h 12"/>
              <a:gd name="T10" fmla="*/ 149300 w 14"/>
              <a:gd name="T11" fmla="*/ 0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12">
                <a:moveTo>
                  <a:pt x="14" y="0"/>
                </a:moveTo>
                <a:cubicBezTo>
                  <a:pt x="14" y="0"/>
                  <a:pt x="14" y="0"/>
                  <a:pt x="13" y="0"/>
                </a:cubicBezTo>
                <a:cubicBezTo>
                  <a:pt x="2" y="0"/>
                  <a:pt x="2" y="0"/>
                  <a:pt x="2" y="0"/>
                </a:cubicBezTo>
                <a:cubicBezTo>
                  <a:pt x="1" y="0"/>
                  <a:pt x="0" y="0"/>
                  <a:pt x="0" y="1"/>
                </a:cubicBezTo>
                <a:cubicBezTo>
                  <a:pt x="12" y="12"/>
                  <a:pt x="12" y="12"/>
                  <a:pt x="12" y="12"/>
                </a:cubicBezTo>
                <a:cubicBezTo>
                  <a:pt x="14" y="0"/>
                  <a:pt x="14" y="0"/>
                  <a:pt x="14"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2" name="Freeform 394"/>
          <p:cNvSpPr>
            <a:spLocks/>
          </p:cNvSpPr>
          <p:nvPr/>
        </p:nvSpPr>
        <p:spPr bwMode="auto">
          <a:xfrm>
            <a:off x="7215188" y="3803650"/>
            <a:ext cx="381000" cy="63500"/>
          </a:xfrm>
          <a:custGeom>
            <a:avLst/>
            <a:gdLst>
              <a:gd name="T0" fmla="*/ 381545 w 138"/>
              <a:gd name="T1" fmla="*/ 0 h 23"/>
              <a:gd name="T2" fmla="*/ 0 w 138"/>
              <a:gd name="T3" fmla="*/ 0 h 23"/>
              <a:gd name="T4" fmla="*/ 168654 w 138"/>
              <a:gd name="T5" fmla="*/ 63592 h 23"/>
              <a:gd name="T6" fmla="*/ 381545 w 138"/>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23">
                <a:moveTo>
                  <a:pt x="138" y="0"/>
                </a:moveTo>
                <a:lnTo>
                  <a:pt x="0" y="0"/>
                </a:lnTo>
                <a:lnTo>
                  <a:pt x="61" y="23"/>
                </a:lnTo>
                <a:lnTo>
                  <a:pt x="138"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3" name="Freeform 395"/>
          <p:cNvSpPr>
            <a:spLocks/>
          </p:cNvSpPr>
          <p:nvPr/>
        </p:nvSpPr>
        <p:spPr bwMode="auto">
          <a:xfrm>
            <a:off x="7215188" y="3803650"/>
            <a:ext cx="381000" cy="63500"/>
          </a:xfrm>
          <a:custGeom>
            <a:avLst/>
            <a:gdLst>
              <a:gd name="T0" fmla="*/ 381545 w 138"/>
              <a:gd name="T1" fmla="*/ 0 h 23"/>
              <a:gd name="T2" fmla="*/ 0 w 138"/>
              <a:gd name="T3" fmla="*/ 0 h 23"/>
              <a:gd name="T4" fmla="*/ 168654 w 138"/>
              <a:gd name="T5" fmla="*/ 63592 h 23"/>
              <a:gd name="T6" fmla="*/ 381545 w 138"/>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8" h="23">
                <a:moveTo>
                  <a:pt x="138" y="0"/>
                </a:moveTo>
                <a:lnTo>
                  <a:pt x="0" y="0"/>
                </a:lnTo>
                <a:lnTo>
                  <a:pt x="61" y="23"/>
                </a:lnTo>
                <a:lnTo>
                  <a:pt x="138" y="0"/>
                </a:ln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4" name="Freeform 396"/>
          <p:cNvSpPr>
            <a:spLocks/>
          </p:cNvSpPr>
          <p:nvPr/>
        </p:nvSpPr>
        <p:spPr bwMode="auto">
          <a:xfrm>
            <a:off x="7383463" y="3803650"/>
            <a:ext cx="223837" cy="220663"/>
          </a:xfrm>
          <a:custGeom>
            <a:avLst/>
            <a:gdLst>
              <a:gd name="T0" fmla="*/ 223951 w 21"/>
              <a:gd name="T1" fmla="*/ 73729 h 21"/>
              <a:gd name="T2" fmla="*/ 223951 w 21"/>
              <a:gd name="T3" fmla="*/ 10533 h 21"/>
              <a:gd name="T4" fmla="*/ 213287 w 21"/>
              <a:gd name="T5" fmla="*/ 0 h 21"/>
              <a:gd name="T6" fmla="*/ 0 w 21"/>
              <a:gd name="T7" fmla="*/ 63196 h 21"/>
              <a:gd name="T8" fmla="*/ 223951 w 21"/>
              <a:gd name="T9" fmla="*/ 221186 h 21"/>
              <a:gd name="T10" fmla="*/ 223951 w 21"/>
              <a:gd name="T11" fmla="*/ 73729 h 21"/>
              <a:gd name="T12" fmla="*/ 223951 w 21"/>
              <a:gd name="T13" fmla="*/ 7372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21">
                <a:moveTo>
                  <a:pt x="21" y="7"/>
                </a:moveTo>
                <a:cubicBezTo>
                  <a:pt x="21" y="1"/>
                  <a:pt x="21" y="1"/>
                  <a:pt x="21" y="1"/>
                </a:cubicBezTo>
                <a:cubicBezTo>
                  <a:pt x="21" y="1"/>
                  <a:pt x="21" y="0"/>
                  <a:pt x="20" y="0"/>
                </a:cubicBezTo>
                <a:cubicBezTo>
                  <a:pt x="0" y="6"/>
                  <a:pt x="0" y="6"/>
                  <a:pt x="0" y="6"/>
                </a:cubicBezTo>
                <a:cubicBezTo>
                  <a:pt x="21" y="21"/>
                  <a:pt x="21" y="21"/>
                  <a:pt x="21" y="21"/>
                </a:cubicBezTo>
                <a:cubicBezTo>
                  <a:pt x="21" y="7"/>
                  <a:pt x="21" y="7"/>
                  <a:pt x="21" y="7"/>
                </a:cubicBezTo>
                <a:cubicBezTo>
                  <a:pt x="21" y="7"/>
                  <a:pt x="21" y="7"/>
                  <a:pt x="21" y="7"/>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5" name="Freeform 397"/>
          <p:cNvSpPr>
            <a:spLocks/>
          </p:cNvSpPr>
          <p:nvPr/>
        </p:nvSpPr>
        <p:spPr bwMode="auto">
          <a:xfrm>
            <a:off x="7215188" y="3803650"/>
            <a:ext cx="168275" cy="242888"/>
          </a:xfrm>
          <a:custGeom>
            <a:avLst/>
            <a:gdLst>
              <a:gd name="T0" fmla="*/ 0 w 61"/>
              <a:gd name="T1" fmla="*/ 0 h 88"/>
              <a:gd name="T2" fmla="*/ 0 w 61"/>
              <a:gd name="T3" fmla="*/ 0 h 88"/>
              <a:gd name="T4" fmla="*/ 0 w 61"/>
              <a:gd name="T5" fmla="*/ 243304 h 88"/>
              <a:gd name="T6" fmla="*/ 168655 w 61"/>
              <a:gd name="T7" fmla="*/ 63591 h 88"/>
              <a:gd name="T8" fmla="*/ 0 w 61"/>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88">
                <a:moveTo>
                  <a:pt x="0" y="0"/>
                </a:moveTo>
                <a:lnTo>
                  <a:pt x="0" y="0"/>
                </a:lnTo>
                <a:lnTo>
                  <a:pt x="0" y="88"/>
                </a:lnTo>
                <a:lnTo>
                  <a:pt x="61" y="23"/>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6" name="Freeform 398"/>
          <p:cNvSpPr>
            <a:spLocks/>
          </p:cNvSpPr>
          <p:nvPr/>
        </p:nvSpPr>
        <p:spPr bwMode="auto">
          <a:xfrm>
            <a:off x="7215188" y="3803650"/>
            <a:ext cx="168275" cy="242888"/>
          </a:xfrm>
          <a:custGeom>
            <a:avLst/>
            <a:gdLst>
              <a:gd name="T0" fmla="*/ 0 w 61"/>
              <a:gd name="T1" fmla="*/ 0 h 88"/>
              <a:gd name="T2" fmla="*/ 0 w 61"/>
              <a:gd name="T3" fmla="*/ 0 h 88"/>
              <a:gd name="T4" fmla="*/ 0 w 61"/>
              <a:gd name="T5" fmla="*/ 243304 h 88"/>
              <a:gd name="T6" fmla="*/ 168655 w 61"/>
              <a:gd name="T7" fmla="*/ 63591 h 88"/>
              <a:gd name="T8" fmla="*/ 0 w 61"/>
              <a:gd name="T9" fmla="*/ 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88">
                <a:moveTo>
                  <a:pt x="0" y="0"/>
                </a:moveTo>
                <a:lnTo>
                  <a:pt x="0" y="0"/>
                </a:lnTo>
                <a:lnTo>
                  <a:pt x="0" y="88"/>
                </a:lnTo>
                <a:lnTo>
                  <a:pt x="61" y="23"/>
                </a:lnTo>
                <a:lnTo>
                  <a:pt x="0" y="0"/>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7" name="Freeform 399"/>
          <p:cNvSpPr>
            <a:spLocks/>
          </p:cNvSpPr>
          <p:nvPr/>
        </p:nvSpPr>
        <p:spPr bwMode="auto">
          <a:xfrm>
            <a:off x="7215188" y="3867150"/>
            <a:ext cx="392112" cy="190500"/>
          </a:xfrm>
          <a:custGeom>
            <a:avLst/>
            <a:gdLst>
              <a:gd name="T0" fmla="*/ 0 w 37"/>
              <a:gd name="T1" fmla="*/ 180175 h 18"/>
              <a:gd name="T2" fmla="*/ 10611 w 37"/>
              <a:gd name="T3" fmla="*/ 190774 h 18"/>
              <a:gd name="T4" fmla="*/ 381994 w 37"/>
              <a:gd name="T5" fmla="*/ 158978 h 18"/>
              <a:gd name="T6" fmla="*/ 392605 w 37"/>
              <a:gd name="T7" fmla="*/ 158978 h 18"/>
              <a:gd name="T8" fmla="*/ 169775 w 37"/>
              <a:gd name="T9" fmla="*/ 0 h 18"/>
              <a:gd name="T10" fmla="*/ 0 w 37"/>
              <a:gd name="T11" fmla="*/ 18017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18">
                <a:moveTo>
                  <a:pt x="0" y="17"/>
                </a:moveTo>
                <a:cubicBezTo>
                  <a:pt x="0" y="17"/>
                  <a:pt x="0" y="17"/>
                  <a:pt x="1" y="18"/>
                </a:cubicBezTo>
                <a:cubicBezTo>
                  <a:pt x="36" y="15"/>
                  <a:pt x="36" y="15"/>
                  <a:pt x="36" y="15"/>
                </a:cubicBezTo>
                <a:cubicBezTo>
                  <a:pt x="37" y="15"/>
                  <a:pt x="37" y="15"/>
                  <a:pt x="37" y="15"/>
                </a:cubicBezTo>
                <a:cubicBezTo>
                  <a:pt x="16" y="0"/>
                  <a:pt x="16" y="0"/>
                  <a:pt x="16" y="0"/>
                </a:cubicBezTo>
                <a:cubicBezTo>
                  <a:pt x="0" y="17"/>
                  <a:pt x="0" y="17"/>
                  <a:pt x="0" y="17"/>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8" name="Freeform 400"/>
          <p:cNvSpPr>
            <a:spLocks/>
          </p:cNvSpPr>
          <p:nvPr/>
        </p:nvSpPr>
        <p:spPr bwMode="auto">
          <a:xfrm>
            <a:off x="7226300" y="4024313"/>
            <a:ext cx="369888" cy="127000"/>
          </a:xfrm>
          <a:custGeom>
            <a:avLst/>
            <a:gdLst>
              <a:gd name="T0" fmla="*/ 370486 w 134"/>
              <a:gd name="T1" fmla="*/ 0 h 46"/>
              <a:gd name="T2" fmla="*/ 0 w 134"/>
              <a:gd name="T3" fmla="*/ 33178 h 46"/>
              <a:gd name="T4" fmla="*/ 179713 w 134"/>
              <a:gd name="T5" fmla="*/ 127182 h 46"/>
              <a:gd name="T6" fmla="*/ 96769 w 134"/>
              <a:gd name="T7" fmla="*/ 85710 h 46"/>
              <a:gd name="T8" fmla="*/ 370486 w 134"/>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 h="46">
                <a:moveTo>
                  <a:pt x="134" y="0"/>
                </a:moveTo>
                <a:lnTo>
                  <a:pt x="0" y="12"/>
                </a:lnTo>
                <a:lnTo>
                  <a:pt x="65" y="46"/>
                </a:lnTo>
                <a:lnTo>
                  <a:pt x="35" y="31"/>
                </a:lnTo>
                <a:lnTo>
                  <a:pt x="134"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19" name="Freeform 401"/>
          <p:cNvSpPr>
            <a:spLocks/>
          </p:cNvSpPr>
          <p:nvPr/>
        </p:nvSpPr>
        <p:spPr bwMode="auto">
          <a:xfrm>
            <a:off x="7226300" y="4024313"/>
            <a:ext cx="369888" cy="127000"/>
          </a:xfrm>
          <a:custGeom>
            <a:avLst/>
            <a:gdLst>
              <a:gd name="T0" fmla="*/ 370486 w 134"/>
              <a:gd name="T1" fmla="*/ 0 h 46"/>
              <a:gd name="T2" fmla="*/ 0 w 134"/>
              <a:gd name="T3" fmla="*/ 33178 h 46"/>
              <a:gd name="T4" fmla="*/ 179713 w 134"/>
              <a:gd name="T5" fmla="*/ 127182 h 46"/>
              <a:gd name="T6" fmla="*/ 96769 w 134"/>
              <a:gd name="T7" fmla="*/ 85710 h 46"/>
              <a:gd name="T8" fmla="*/ 370486 w 134"/>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 h="46">
                <a:moveTo>
                  <a:pt x="134" y="0"/>
                </a:moveTo>
                <a:lnTo>
                  <a:pt x="0" y="12"/>
                </a:lnTo>
                <a:lnTo>
                  <a:pt x="65" y="46"/>
                </a:lnTo>
                <a:lnTo>
                  <a:pt x="35" y="31"/>
                </a:lnTo>
                <a:lnTo>
                  <a:pt x="134" y="0"/>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0" name="Freeform 402"/>
          <p:cNvSpPr>
            <a:spLocks/>
          </p:cNvSpPr>
          <p:nvPr/>
        </p:nvSpPr>
        <p:spPr bwMode="auto">
          <a:xfrm>
            <a:off x="7323138" y="4024313"/>
            <a:ext cx="273050" cy="138112"/>
          </a:xfrm>
          <a:custGeom>
            <a:avLst/>
            <a:gdLst>
              <a:gd name="T0" fmla="*/ 0 w 26"/>
              <a:gd name="T1" fmla="*/ 85071 h 13"/>
              <a:gd name="T2" fmla="*/ 84221 w 26"/>
              <a:gd name="T3" fmla="*/ 127607 h 13"/>
              <a:gd name="T4" fmla="*/ 105276 w 26"/>
              <a:gd name="T5" fmla="*/ 127607 h 13"/>
              <a:gd name="T6" fmla="*/ 273718 w 26"/>
              <a:gd name="T7" fmla="*/ 0 h 13"/>
              <a:gd name="T8" fmla="*/ 0 w 26"/>
              <a:gd name="T9" fmla="*/ 85071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3">
                <a:moveTo>
                  <a:pt x="0" y="8"/>
                </a:moveTo>
                <a:cubicBezTo>
                  <a:pt x="8" y="12"/>
                  <a:pt x="8" y="12"/>
                  <a:pt x="8" y="12"/>
                </a:cubicBezTo>
                <a:cubicBezTo>
                  <a:pt x="9" y="13"/>
                  <a:pt x="10" y="13"/>
                  <a:pt x="10" y="12"/>
                </a:cubicBezTo>
                <a:cubicBezTo>
                  <a:pt x="26" y="0"/>
                  <a:pt x="26" y="0"/>
                  <a:pt x="26" y="0"/>
                </a:cubicBezTo>
                <a:cubicBezTo>
                  <a:pt x="0" y="8"/>
                  <a:pt x="0" y="8"/>
                  <a:pt x="0" y="8"/>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1" name="Freeform 403"/>
          <p:cNvSpPr>
            <a:spLocks/>
          </p:cNvSpPr>
          <p:nvPr/>
        </p:nvSpPr>
        <p:spPr bwMode="auto">
          <a:xfrm>
            <a:off x="7607300" y="3878263"/>
            <a:ext cx="188913" cy="146050"/>
          </a:xfrm>
          <a:custGeom>
            <a:avLst/>
            <a:gdLst>
              <a:gd name="T0" fmla="*/ 10445 w 18"/>
              <a:gd name="T1" fmla="*/ 20934 h 14"/>
              <a:gd name="T2" fmla="*/ 0 w 18"/>
              <a:gd name="T3" fmla="*/ 0 h 14"/>
              <a:gd name="T4" fmla="*/ 0 w 18"/>
              <a:gd name="T5" fmla="*/ 146536 h 14"/>
              <a:gd name="T6" fmla="*/ 0 w 18"/>
              <a:gd name="T7" fmla="*/ 146536 h 14"/>
              <a:gd name="T8" fmla="*/ 188008 w 18"/>
              <a:gd name="T9" fmla="*/ 94202 h 14"/>
              <a:gd name="T10" fmla="*/ 10445 w 18"/>
              <a:gd name="T11" fmla="*/ 20934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4">
                <a:moveTo>
                  <a:pt x="1" y="2"/>
                </a:moveTo>
                <a:cubicBezTo>
                  <a:pt x="1" y="2"/>
                  <a:pt x="1" y="1"/>
                  <a:pt x="0" y="0"/>
                </a:cubicBezTo>
                <a:cubicBezTo>
                  <a:pt x="0" y="14"/>
                  <a:pt x="0" y="14"/>
                  <a:pt x="0" y="14"/>
                </a:cubicBezTo>
                <a:cubicBezTo>
                  <a:pt x="0" y="14"/>
                  <a:pt x="0" y="14"/>
                  <a:pt x="0" y="14"/>
                </a:cubicBezTo>
                <a:cubicBezTo>
                  <a:pt x="18" y="9"/>
                  <a:pt x="18" y="9"/>
                  <a:pt x="18" y="9"/>
                </a:cubicBezTo>
                <a:cubicBezTo>
                  <a:pt x="1" y="2"/>
                  <a:pt x="1" y="2"/>
                  <a:pt x="1" y="2"/>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2" name="Freeform 404"/>
          <p:cNvSpPr>
            <a:spLocks/>
          </p:cNvSpPr>
          <p:nvPr/>
        </p:nvSpPr>
        <p:spPr bwMode="auto">
          <a:xfrm>
            <a:off x="7607300" y="3971925"/>
            <a:ext cx="200025" cy="52388"/>
          </a:xfrm>
          <a:custGeom>
            <a:avLst/>
            <a:gdLst>
              <a:gd name="T0" fmla="*/ 188590 w 19"/>
              <a:gd name="T1" fmla="*/ 0 h 5"/>
              <a:gd name="T2" fmla="*/ 0 w 19"/>
              <a:gd name="T3" fmla="*/ 52532 h 5"/>
              <a:gd name="T4" fmla="*/ 178113 w 19"/>
              <a:gd name="T5" fmla="*/ 52532 h 5"/>
              <a:gd name="T6" fmla="*/ 188590 w 19"/>
              <a:gd name="T7" fmla="*/ 42026 h 5"/>
              <a:gd name="T8" fmla="*/ 199067 w 19"/>
              <a:gd name="T9" fmla="*/ 21013 h 5"/>
              <a:gd name="T10" fmla="*/ 188590 w 19"/>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5">
                <a:moveTo>
                  <a:pt x="18" y="0"/>
                </a:moveTo>
                <a:cubicBezTo>
                  <a:pt x="0" y="5"/>
                  <a:pt x="0" y="5"/>
                  <a:pt x="0" y="5"/>
                </a:cubicBezTo>
                <a:cubicBezTo>
                  <a:pt x="17" y="5"/>
                  <a:pt x="17" y="5"/>
                  <a:pt x="17" y="5"/>
                </a:cubicBezTo>
                <a:cubicBezTo>
                  <a:pt x="18" y="5"/>
                  <a:pt x="18" y="4"/>
                  <a:pt x="18" y="4"/>
                </a:cubicBezTo>
                <a:cubicBezTo>
                  <a:pt x="19" y="2"/>
                  <a:pt x="19" y="2"/>
                  <a:pt x="19" y="2"/>
                </a:cubicBezTo>
                <a:cubicBezTo>
                  <a:pt x="19" y="2"/>
                  <a:pt x="19" y="1"/>
                  <a:pt x="18"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3" name="Freeform 405"/>
          <p:cNvSpPr>
            <a:spLocks/>
          </p:cNvSpPr>
          <p:nvPr/>
        </p:nvSpPr>
        <p:spPr bwMode="auto">
          <a:xfrm>
            <a:off x="7383463" y="4564063"/>
            <a:ext cx="266700" cy="149225"/>
          </a:xfrm>
          <a:custGeom>
            <a:avLst/>
            <a:gdLst>
              <a:gd name="T0" fmla="*/ 106169 w 25"/>
              <a:gd name="T1" fmla="*/ 149300 h 14"/>
              <a:gd name="T2" fmla="*/ 127403 w 25"/>
              <a:gd name="T3" fmla="*/ 138636 h 14"/>
              <a:gd name="T4" fmla="*/ 265423 w 25"/>
              <a:gd name="T5" fmla="*/ 0 h 14"/>
              <a:gd name="T6" fmla="*/ 0 w 25"/>
              <a:gd name="T7" fmla="*/ 127971 h 14"/>
              <a:gd name="T8" fmla="*/ 106169 w 25"/>
              <a:gd name="T9" fmla="*/ 14930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4">
                <a:moveTo>
                  <a:pt x="10" y="14"/>
                </a:moveTo>
                <a:cubicBezTo>
                  <a:pt x="11" y="14"/>
                  <a:pt x="11" y="14"/>
                  <a:pt x="12" y="13"/>
                </a:cubicBezTo>
                <a:cubicBezTo>
                  <a:pt x="25" y="0"/>
                  <a:pt x="25" y="0"/>
                  <a:pt x="25" y="0"/>
                </a:cubicBezTo>
                <a:cubicBezTo>
                  <a:pt x="0" y="12"/>
                  <a:pt x="0" y="12"/>
                  <a:pt x="0" y="12"/>
                </a:cubicBezTo>
                <a:cubicBezTo>
                  <a:pt x="10" y="14"/>
                  <a:pt x="10" y="14"/>
                  <a:pt x="10" y="14"/>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4" name="Freeform 406"/>
          <p:cNvSpPr>
            <a:spLocks/>
          </p:cNvSpPr>
          <p:nvPr/>
        </p:nvSpPr>
        <p:spPr bwMode="auto">
          <a:xfrm>
            <a:off x="7237413" y="4364038"/>
            <a:ext cx="157162" cy="93662"/>
          </a:xfrm>
          <a:custGeom>
            <a:avLst/>
            <a:gdLst>
              <a:gd name="T0" fmla="*/ 73545 w 15"/>
              <a:gd name="T1" fmla="*/ 0 h 9"/>
              <a:gd name="T2" fmla="*/ 63038 w 15"/>
              <a:gd name="T3" fmla="*/ 0 h 9"/>
              <a:gd name="T4" fmla="*/ 10506 w 15"/>
              <a:gd name="T5" fmla="*/ 20890 h 9"/>
              <a:gd name="T6" fmla="*/ 0 w 15"/>
              <a:gd name="T7" fmla="*/ 31335 h 9"/>
              <a:gd name="T8" fmla="*/ 0 w 15"/>
              <a:gd name="T9" fmla="*/ 94004 h 9"/>
              <a:gd name="T10" fmla="*/ 157596 w 15"/>
              <a:gd name="T11" fmla="*/ 62669 h 9"/>
              <a:gd name="T12" fmla="*/ 73545 w 15"/>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9">
                <a:moveTo>
                  <a:pt x="7" y="0"/>
                </a:moveTo>
                <a:cubicBezTo>
                  <a:pt x="7" y="0"/>
                  <a:pt x="6" y="0"/>
                  <a:pt x="6" y="0"/>
                </a:cubicBezTo>
                <a:cubicBezTo>
                  <a:pt x="1" y="2"/>
                  <a:pt x="1" y="2"/>
                  <a:pt x="1" y="2"/>
                </a:cubicBezTo>
                <a:cubicBezTo>
                  <a:pt x="0" y="2"/>
                  <a:pt x="0" y="3"/>
                  <a:pt x="0" y="3"/>
                </a:cubicBezTo>
                <a:cubicBezTo>
                  <a:pt x="0" y="9"/>
                  <a:pt x="0" y="9"/>
                  <a:pt x="0" y="9"/>
                </a:cubicBezTo>
                <a:cubicBezTo>
                  <a:pt x="15" y="6"/>
                  <a:pt x="15" y="6"/>
                  <a:pt x="15" y="6"/>
                </a:cubicBezTo>
                <a:cubicBezTo>
                  <a:pt x="7" y="0"/>
                  <a:pt x="7" y="0"/>
                  <a:pt x="7"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5" name="Freeform 407"/>
          <p:cNvSpPr>
            <a:spLocks/>
          </p:cNvSpPr>
          <p:nvPr/>
        </p:nvSpPr>
        <p:spPr bwMode="auto">
          <a:xfrm>
            <a:off x="7607300" y="4383088"/>
            <a:ext cx="42863" cy="169862"/>
          </a:xfrm>
          <a:custGeom>
            <a:avLst/>
            <a:gdLst>
              <a:gd name="T0" fmla="*/ 31105 w 4"/>
              <a:gd name="T1" fmla="*/ 10541 h 16"/>
              <a:gd name="T2" fmla="*/ 0 w 4"/>
              <a:gd name="T3" fmla="*/ 0 h 16"/>
              <a:gd name="T4" fmla="*/ 41473 w 4"/>
              <a:gd name="T5" fmla="*/ 168655 h 16"/>
              <a:gd name="T6" fmla="*/ 41473 w 4"/>
              <a:gd name="T7" fmla="*/ 21082 h 16"/>
              <a:gd name="T8" fmla="*/ 31105 w 4"/>
              <a:gd name="T9" fmla="*/ 1054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6">
                <a:moveTo>
                  <a:pt x="3" y="1"/>
                </a:moveTo>
                <a:cubicBezTo>
                  <a:pt x="0" y="0"/>
                  <a:pt x="0" y="0"/>
                  <a:pt x="0" y="0"/>
                </a:cubicBezTo>
                <a:cubicBezTo>
                  <a:pt x="4" y="16"/>
                  <a:pt x="4" y="16"/>
                  <a:pt x="4" y="16"/>
                </a:cubicBezTo>
                <a:cubicBezTo>
                  <a:pt x="4" y="2"/>
                  <a:pt x="4" y="2"/>
                  <a:pt x="4" y="2"/>
                </a:cubicBezTo>
                <a:cubicBezTo>
                  <a:pt x="4" y="2"/>
                  <a:pt x="4" y="1"/>
                  <a:pt x="3" y="1"/>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6" name="Freeform 408"/>
          <p:cNvSpPr>
            <a:spLocks/>
          </p:cNvSpPr>
          <p:nvPr/>
        </p:nvSpPr>
        <p:spPr bwMode="auto">
          <a:xfrm>
            <a:off x="7383463" y="4489450"/>
            <a:ext cx="266700" cy="201613"/>
          </a:xfrm>
          <a:custGeom>
            <a:avLst/>
            <a:gdLst>
              <a:gd name="T0" fmla="*/ 0 w 96"/>
              <a:gd name="T1" fmla="*/ 201833 h 73"/>
              <a:gd name="T2" fmla="*/ 265423 w 96"/>
              <a:gd name="T3" fmla="*/ 74651 h 73"/>
              <a:gd name="T4" fmla="*/ 74650 w 96"/>
              <a:gd name="T5" fmla="*/ 0 h 73"/>
              <a:gd name="T6" fmla="*/ 0 w 96"/>
              <a:gd name="T7" fmla="*/ 201833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 h="73">
                <a:moveTo>
                  <a:pt x="0" y="73"/>
                </a:moveTo>
                <a:lnTo>
                  <a:pt x="96" y="27"/>
                </a:lnTo>
                <a:lnTo>
                  <a:pt x="27" y="0"/>
                </a:lnTo>
                <a:lnTo>
                  <a:pt x="0" y="73"/>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7" name="Freeform 409"/>
          <p:cNvSpPr>
            <a:spLocks/>
          </p:cNvSpPr>
          <p:nvPr/>
        </p:nvSpPr>
        <p:spPr bwMode="auto">
          <a:xfrm>
            <a:off x="7383463" y="4489450"/>
            <a:ext cx="266700" cy="201613"/>
          </a:xfrm>
          <a:custGeom>
            <a:avLst/>
            <a:gdLst>
              <a:gd name="T0" fmla="*/ 0 w 96"/>
              <a:gd name="T1" fmla="*/ 201833 h 73"/>
              <a:gd name="T2" fmla="*/ 265423 w 96"/>
              <a:gd name="T3" fmla="*/ 74651 h 73"/>
              <a:gd name="T4" fmla="*/ 74650 w 96"/>
              <a:gd name="T5" fmla="*/ 0 h 73"/>
              <a:gd name="T6" fmla="*/ 0 w 96"/>
              <a:gd name="T7" fmla="*/ 201833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 h="73">
                <a:moveTo>
                  <a:pt x="0" y="73"/>
                </a:moveTo>
                <a:lnTo>
                  <a:pt x="96" y="27"/>
                </a:lnTo>
                <a:lnTo>
                  <a:pt x="27" y="0"/>
                </a:lnTo>
                <a:lnTo>
                  <a:pt x="0" y="73"/>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8" name="Freeform 410"/>
          <p:cNvSpPr>
            <a:spLocks/>
          </p:cNvSpPr>
          <p:nvPr/>
        </p:nvSpPr>
        <p:spPr bwMode="auto">
          <a:xfrm>
            <a:off x="7458075" y="4383088"/>
            <a:ext cx="192088" cy="180975"/>
          </a:xfrm>
          <a:custGeom>
            <a:avLst/>
            <a:gdLst>
              <a:gd name="T0" fmla="*/ 148380 w 18"/>
              <a:gd name="T1" fmla="*/ 0 h 17"/>
              <a:gd name="T2" fmla="*/ 0 w 18"/>
              <a:gd name="T3" fmla="*/ 105714 h 17"/>
              <a:gd name="T4" fmla="*/ 190774 w 18"/>
              <a:gd name="T5" fmla="*/ 179714 h 17"/>
              <a:gd name="T6" fmla="*/ 190774 w 18"/>
              <a:gd name="T7" fmla="*/ 169143 h 17"/>
              <a:gd name="T8" fmla="*/ 148380 w 18"/>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7">
                <a:moveTo>
                  <a:pt x="14" y="0"/>
                </a:moveTo>
                <a:cubicBezTo>
                  <a:pt x="0" y="10"/>
                  <a:pt x="0" y="10"/>
                  <a:pt x="0" y="10"/>
                </a:cubicBezTo>
                <a:cubicBezTo>
                  <a:pt x="18" y="17"/>
                  <a:pt x="18" y="17"/>
                  <a:pt x="18" y="17"/>
                </a:cubicBezTo>
                <a:cubicBezTo>
                  <a:pt x="18" y="16"/>
                  <a:pt x="18" y="16"/>
                  <a:pt x="18" y="16"/>
                </a:cubicBezTo>
                <a:cubicBezTo>
                  <a:pt x="14" y="0"/>
                  <a:pt x="14" y="0"/>
                  <a:pt x="14"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29" name="Freeform 411"/>
          <p:cNvSpPr>
            <a:spLocks/>
          </p:cNvSpPr>
          <p:nvPr/>
        </p:nvSpPr>
        <p:spPr bwMode="auto">
          <a:xfrm>
            <a:off x="7237413" y="4468813"/>
            <a:ext cx="220662" cy="222250"/>
          </a:xfrm>
          <a:custGeom>
            <a:avLst/>
            <a:gdLst>
              <a:gd name="T0" fmla="*/ 0 w 21"/>
              <a:gd name="T1" fmla="*/ 0 h 21"/>
              <a:gd name="T2" fmla="*/ 136925 w 21"/>
              <a:gd name="T3" fmla="*/ 210653 h 21"/>
              <a:gd name="T4" fmla="*/ 147457 w 21"/>
              <a:gd name="T5" fmla="*/ 221186 h 21"/>
              <a:gd name="T6" fmla="*/ 221186 w 21"/>
              <a:gd name="T7" fmla="*/ 21065 h 21"/>
              <a:gd name="T8" fmla="*/ 0 w 21"/>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1">
                <a:moveTo>
                  <a:pt x="0" y="0"/>
                </a:moveTo>
                <a:cubicBezTo>
                  <a:pt x="13" y="20"/>
                  <a:pt x="13" y="20"/>
                  <a:pt x="13" y="20"/>
                </a:cubicBezTo>
                <a:cubicBezTo>
                  <a:pt x="13" y="21"/>
                  <a:pt x="14" y="21"/>
                  <a:pt x="14" y="21"/>
                </a:cubicBezTo>
                <a:cubicBezTo>
                  <a:pt x="21" y="2"/>
                  <a:pt x="21" y="2"/>
                  <a:pt x="21" y="2"/>
                </a:cubicBezTo>
                <a:cubicBezTo>
                  <a:pt x="0" y="0"/>
                  <a:pt x="0" y="0"/>
                  <a:pt x="0"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0" name="Freeform 412"/>
          <p:cNvSpPr>
            <a:spLocks/>
          </p:cNvSpPr>
          <p:nvPr/>
        </p:nvSpPr>
        <p:spPr bwMode="auto">
          <a:xfrm>
            <a:off x="7237413" y="4383088"/>
            <a:ext cx="369887" cy="106362"/>
          </a:xfrm>
          <a:custGeom>
            <a:avLst/>
            <a:gdLst>
              <a:gd name="T0" fmla="*/ 370486 w 35"/>
              <a:gd name="T1" fmla="*/ 0 h 10"/>
              <a:gd name="T2" fmla="*/ 359901 w 35"/>
              <a:gd name="T3" fmla="*/ 0 h 10"/>
              <a:gd name="T4" fmla="*/ 169365 w 35"/>
              <a:gd name="T5" fmla="*/ 42025 h 10"/>
              <a:gd name="T6" fmla="*/ 158780 w 35"/>
              <a:gd name="T7" fmla="*/ 42025 h 10"/>
              <a:gd name="T8" fmla="*/ 0 w 35"/>
              <a:gd name="T9" fmla="*/ 73544 h 10"/>
              <a:gd name="T10" fmla="*/ 0 w 35"/>
              <a:gd name="T11" fmla="*/ 84050 h 10"/>
              <a:gd name="T12" fmla="*/ 222292 w 35"/>
              <a:gd name="T13" fmla="*/ 105063 h 10"/>
              <a:gd name="T14" fmla="*/ 370486 w 35"/>
              <a:gd name="T15" fmla="*/ 0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5" h="10">
                <a:moveTo>
                  <a:pt x="35" y="0"/>
                </a:moveTo>
                <a:cubicBezTo>
                  <a:pt x="34" y="0"/>
                  <a:pt x="34" y="0"/>
                  <a:pt x="34" y="0"/>
                </a:cubicBezTo>
                <a:cubicBezTo>
                  <a:pt x="16" y="4"/>
                  <a:pt x="16" y="4"/>
                  <a:pt x="16" y="4"/>
                </a:cubicBezTo>
                <a:cubicBezTo>
                  <a:pt x="15" y="4"/>
                  <a:pt x="15" y="4"/>
                  <a:pt x="15" y="4"/>
                </a:cubicBezTo>
                <a:cubicBezTo>
                  <a:pt x="0" y="7"/>
                  <a:pt x="0" y="7"/>
                  <a:pt x="0" y="7"/>
                </a:cubicBezTo>
                <a:cubicBezTo>
                  <a:pt x="0" y="8"/>
                  <a:pt x="0" y="8"/>
                  <a:pt x="0" y="8"/>
                </a:cubicBezTo>
                <a:cubicBezTo>
                  <a:pt x="21" y="10"/>
                  <a:pt x="21" y="10"/>
                  <a:pt x="21" y="10"/>
                </a:cubicBezTo>
                <a:cubicBezTo>
                  <a:pt x="35" y="0"/>
                  <a:pt x="35" y="0"/>
                  <a:pt x="35"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1" name="Freeform 413"/>
          <p:cNvSpPr>
            <a:spLocks/>
          </p:cNvSpPr>
          <p:nvPr/>
        </p:nvSpPr>
        <p:spPr bwMode="auto">
          <a:xfrm>
            <a:off x="7248525" y="4364038"/>
            <a:ext cx="146050" cy="63500"/>
          </a:xfrm>
          <a:custGeom>
            <a:avLst/>
            <a:gdLst>
              <a:gd name="T0" fmla="*/ 62801 w 14"/>
              <a:gd name="T1" fmla="*/ 0 h 6"/>
              <a:gd name="T2" fmla="*/ 52334 w 14"/>
              <a:gd name="T3" fmla="*/ 0 h 6"/>
              <a:gd name="T4" fmla="*/ 0 w 14"/>
              <a:gd name="T5" fmla="*/ 21197 h 6"/>
              <a:gd name="T6" fmla="*/ 146536 w 14"/>
              <a:gd name="T7" fmla="*/ 63592 h 6"/>
              <a:gd name="T8" fmla="*/ 62801 w 1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6">
                <a:moveTo>
                  <a:pt x="6" y="0"/>
                </a:moveTo>
                <a:cubicBezTo>
                  <a:pt x="6" y="0"/>
                  <a:pt x="5" y="0"/>
                  <a:pt x="5" y="0"/>
                </a:cubicBezTo>
                <a:cubicBezTo>
                  <a:pt x="0" y="2"/>
                  <a:pt x="0" y="2"/>
                  <a:pt x="0" y="2"/>
                </a:cubicBezTo>
                <a:cubicBezTo>
                  <a:pt x="14" y="6"/>
                  <a:pt x="14" y="6"/>
                  <a:pt x="14" y="6"/>
                </a:cubicBezTo>
                <a:cubicBezTo>
                  <a:pt x="6" y="0"/>
                  <a:pt x="6" y="0"/>
                  <a:pt x="6"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2" name="Freeform 414"/>
          <p:cNvSpPr>
            <a:spLocks/>
          </p:cNvSpPr>
          <p:nvPr/>
        </p:nvSpPr>
        <p:spPr bwMode="auto">
          <a:xfrm>
            <a:off x="5548313" y="695325"/>
            <a:ext cx="157162" cy="74613"/>
          </a:xfrm>
          <a:custGeom>
            <a:avLst/>
            <a:gdLst>
              <a:gd name="T0" fmla="*/ 136583 w 15"/>
              <a:gd name="T1" fmla="*/ 0 h 7"/>
              <a:gd name="T2" fmla="*/ 126077 w 15"/>
              <a:gd name="T3" fmla="*/ 0 h 7"/>
              <a:gd name="T4" fmla="*/ 10506 w 15"/>
              <a:gd name="T5" fmla="*/ 10664 h 7"/>
              <a:gd name="T6" fmla="*/ 0 w 15"/>
              <a:gd name="T7" fmla="*/ 21329 h 7"/>
              <a:gd name="T8" fmla="*/ 0 w 15"/>
              <a:gd name="T9" fmla="*/ 42658 h 7"/>
              <a:gd name="T10" fmla="*/ 0 w 15"/>
              <a:gd name="T11" fmla="*/ 42658 h 7"/>
              <a:gd name="T12" fmla="*/ 10506 w 15"/>
              <a:gd name="T13" fmla="*/ 63987 h 7"/>
              <a:gd name="T14" fmla="*/ 52532 w 15"/>
              <a:gd name="T15" fmla="*/ 74651 h 7"/>
              <a:gd name="T16" fmla="*/ 52532 w 15"/>
              <a:gd name="T17" fmla="*/ 74651 h 7"/>
              <a:gd name="T18" fmla="*/ 105064 w 15"/>
              <a:gd name="T19" fmla="*/ 74651 h 7"/>
              <a:gd name="T20" fmla="*/ 105064 w 15"/>
              <a:gd name="T21" fmla="*/ 74651 h 7"/>
              <a:gd name="T22" fmla="*/ 115570 w 15"/>
              <a:gd name="T23" fmla="*/ 74651 h 7"/>
              <a:gd name="T24" fmla="*/ 157596 w 15"/>
              <a:gd name="T25" fmla="*/ 42658 h 7"/>
              <a:gd name="T26" fmla="*/ 157596 w 15"/>
              <a:gd name="T27" fmla="*/ 31993 h 7"/>
              <a:gd name="T28" fmla="*/ 157596 w 15"/>
              <a:gd name="T29" fmla="*/ 21329 h 7"/>
              <a:gd name="T30" fmla="*/ 147090 w 15"/>
              <a:gd name="T31" fmla="*/ 0 h 7"/>
              <a:gd name="T32" fmla="*/ 136583 w 15"/>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 h="7">
                <a:moveTo>
                  <a:pt x="13" y="0"/>
                </a:moveTo>
                <a:cubicBezTo>
                  <a:pt x="13" y="0"/>
                  <a:pt x="12" y="0"/>
                  <a:pt x="12" y="0"/>
                </a:cubicBezTo>
                <a:cubicBezTo>
                  <a:pt x="1" y="1"/>
                  <a:pt x="1" y="1"/>
                  <a:pt x="1" y="1"/>
                </a:cubicBezTo>
                <a:cubicBezTo>
                  <a:pt x="1" y="1"/>
                  <a:pt x="0" y="2"/>
                  <a:pt x="0" y="2"/>
                </a:cubicBezTo>
                <a:cubicBezTo>
                  <a:pt x="0" y="4"/>
                  <a:pt x="0" y="4"/>
                  <a:pt x="0" y="4"/>
                </a:cubicBezTo>
                <a:cubicBezTo>
                  <a:pt x="0" y="4"/>
                  <a:pt x="0" y="4"/>
                  <a:pt x="0" y="4"/>
                </a:cubicBezTo>
                <a:cubicBezTo>
                  <a:pt x="0" y="5"/>
                  <a:pt x="0" y="6"/>
                  <a:pt x="1" y="6"/>
                </a:cubicBezTo>
                <a:cubicBezTo>
                  <a:pt x="5" y="7"/>
                  <a:pt x="5" y="7"/>
                  <a:pt x="5" y="7"/>
                </a:cubicBezTo>
                <a:cubicBezTo>
                  <a:pt x="5" y="7"/>
                  <a:pt x="5" y="7"/>
                  <a:pt x="5" y="7"/>
                </a:cubicBezTo>
                <a:cubicBezTo>
                  <a:pt x="10" y="7"/>
                  <a:pt x="10" y="7"/>
                  <a:pt x="10" y="7"/>
                </a:cubicBezTo>
                <a:cubicBezTo>
                  <a:pt x="10" y="7"/>
                  <a:pt x="10" y="7"/>
                  <a:pt x="10" y="7"/>
                </a:cubicBezTo>
                <a:cubicBezTo>
                  <a:pt x="11" y="7"/>
                  <a:pt x="11" y="7"/>
                  <a:pt x="11" y="7"/>
                </a:cubicBezTo>
                <a:cubicBezTo>
                  <a:pt x="15" y="4"/>
                  <a:pt x="15" y="4"/>
                  <a:pt x="15" y="4"/>
                </a:cubicBezTo>
                <a:cubicBezTo>
                  <a:pt x="15" y="4"/>
                  <a:pt x="15" y="3"/>
                  <a:pt x="15" y="3"/>
                </a:cubicBezTo>
                <a:cubicBezTo>
                  <a:pt x="15" y="3"/>
                  <a:pt x="15" y="2"/>
                  <a:pt x="15" y="2"/>
                </a:cubicBezTo>
                <a:cubicBezTo>
                  <a:pt x="14" y="0"/>
                  <a:pt x="14" y="0"/>
                  <a:pt x="14" y="0"/>
                </a:cubicBezTo>
                <a:cubicBezTo>
                  <a:pt x="14" y="0"/>
                  <a:pt x="13" y="0"/>
                  <a:pt x="13"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3" name="Freeform 415"/>
          <p:cNvSpPr>
            <a:spLocks/>
          </p:cNvSpPr>
          <p:nvPr/>
        </p:nvSpPr>
        <p:spPr bwMode="auto">
          <a:xfrm>
            <a:off x="6275388" y="1001713"/>
            <a:ext cx="52387" cy="74612"/>
          </a:xfrm>
          <a:custGeom>
            <a:avLst/>
            <a:gdLst>
              <a:gd name="T0" fmla="*/ 21013 w 5"/>
              <a:gd name="T1" fmla="*/ 0 h 7"/>
              <a:gd name="T2" fmla="*/ 0 w 5"/>
              <a:gd name="T3" fmla="*/ 21329 h 7"/>
              <a:gd name="T4" fmla="*/ 0 w 5"/>
              <a:gd name="T5" fmla="*/ 53322 h 7"/>
              <a:gd name="T6" fmla="*/ 21013 w 5"/>
              <a:gd name="T7" fmla="*/ 74651 h 7"/>
              <a:gd name="T8" fmla="*/ 21013 w 5"/>
              <a:gd name="T9" fmla="*/ 74651 h 7"/>
              <a:gd name="T10" fmla="*/ 42026 w 5"/>
              <a:gd name="T11" fmla="*/ 63987 h 7"/>
              <a:gd name="T12" fmla="*/ 52532 w 5"/>
              <a:gd name="T13" fmla="*/ 53322 h 7"/>
              <a:gd name="T14" fmla="*/ 52532 w 5"/>
              <a:gd name="T15" fmla="*/ 21329 h 7"/>
              <a:gd name="T16" fmla="*/ 42026 w 5"/>
              <a:gd name="T17" fmla="*/ 10664 h 7"/>
              <a:gd name="T18" fmla="*/ 21013 w 5"/>
              <a:gd name="T19" fmla="*/ 0 h 7"/>
              <a:gd name="T20" fmla="*/ 21013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cubicBezTo>
                  <a:pt x="1" y="0"/>
                  <a:pt x="0" y="1"/>
                  <a:pt x="0" y="2"/>
                </a:cubicBezTo>
                <a:cubicBezTo>
                  <a:pt x="0" y="5"/>
                  <a:pt x="0" y="5"/>
                  <a:pt x="0" y="5"/>
                </a:cubicBezTo>
                <a:cubicBezTo>
                  <a:pt x="0" y="6"/>
                  <a:pt x="1" y="7"/>
                  <a:pt x="2" y="7"/>
                </a:cubicBezTo>
                <a:cubicBezTo>
                  <a:pt x="2" y="7"/>
                  <a:pt x="2" y="7"/>
                  <a:pt x="2" y="7"/>
                </a:cubicBezTo>
                <a:cubicBezTo>
                  <a:pt x="4" y="6"/>
                  <a:pt x="4" y="6"/>
                  <a:pt x="4" y="6"/>
                </a:cubicBezTo>
                <a:cubicBezTo>
                  <a:pt x="4" y="6"/>
                  <a:pt x="5" y="6"/>
                  <a:pt x="5" y="5"/>
                </a:cubicBezTo>
                <a:cubicBezTo>
                  <a:pt x="5" y="2"/>
                  <a:pt x="5" y="2"/>
                  <a:pt x="5" y="2"/>
                </a:cubicBezTo>
                <a:cubicBezTo>
                  <a:pt x="5" y="1"/>
                  <a:pt x="5" y="1"/>
                  <a:pt x="4" y="1"/>
                </a:cubicBezTo>
                <a:cubicBezTo>
                  <a:pt x="2" y="0"/>
                  <a:pt x="2" y="0"/>
                  <a:pt x="2" y="0"/>
                </a:cubicBezTo>
                <a:cubicBezTo>
                  <a:pt x="2" y="0"/>
                  <a:pt x="2" y="0"/>
                  <a:pt x="2"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4" name="Freeform 416"/>
          <p:cNvSpPr>
            <a:spLocks/>
          </p:cNvSpPr>
          <p:nvPr/>
        </p:nvSpPr>
        <p:spPr bwMode="auto">
          <a:xfrm>
            <a:off x="6316663" y="3729038"/>
            <a:ext cx="119062" cy="63500"/>
          </a:xfrm>
          <a:custGeom>
            <a:avLst/>
            <a:gdLst>
              <a:gd name="T0" fmla="*/ 21616 w 11"/>
              <a:gd name="T1" fmla="*/ 52993 h 6"/>
              <a:gd name="T2" fmla="*/ 75656 w 11"/>
              <a:gd name="T3" fmla="*/ 63592 h 6"/>
              <a:gd name="T4" fmla="*/ 86464 w 11"/>
              <a:gd name="T5" fmla="*/ 63592 h 6"/>
              <a:gd name="T6" fmla="*/ 108080 w 11"/>
              <a:gd name="T7" fmla="*/ 52993 h 6"/>
              <a:gd name="T8" fmla="*/ 108080 w 11"/>
              <a:gd name="T9" fmla="*/ 31796 h 6"/>
              <a:gd name="T10" fmla="*/ 75656 w 11"/>
              <a:gd name="T11" fmla="*/ 10599 h 6"/>
              <a:gd name="T12" fmla="*/ 64848 w 11"/>
              <a:gd name="T13" fmla="*/ 10599 h 6"/>
              <a:gd name="T14" fmla="*/ 21616 w 11"/>
              <a:gd name="T15" fmla="*/ 21197 h 6"/>
              <a:gd name="T16" fmla="*/ 21616 w 11"/>
              <a:gd name="T17" fmla="*/ 52993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6">
                <a:moveTo>
                  <a:pt x="2" y="5"/>
                </a:moveTo>
                <a:cubicBezTo>
                  <a:pt x="7" y="6"/>
                  <a:pt x="7" y="6"/>
                  <a:pt x="7" y="6"/>
                </a:cubicBezTo>
                <a:cubicBezTo>
                  <a:pt x="8" y="6"/>
                  <a:pt x="8" y="6"/>
                  <a:pt x="8" y="6"/>
                </a:cubicBezTo>
                <a:cubicBezTo>
                  <a:pt x="10" y="5"/>
                  <a:pt x="10" y="5"/>
                  <a:pt x="10" y="5"/>
                </a:cubicBezTo>
                <a:cubicBezTo>
                  <a:pt x="11" y="5"/>
                  <a:pt x="11" y="3"/>
                  <a:pt x="10" y="3"/>
                </a:cubicBezTo>
                <a:cubicBezTo>
                  <a:pt x="7" y="1"/>
                  <a:pt x="7" y="1"/>
                  <a:pt x="7" y="1"/>
                </a:cubicBezTo>
                <a:cubicBezTo>
                  <a:pt x="7" y="0"/>
                  <a:pt x="6" y="0"/>
                  <a:pt x="6" y="1"/>
                </a:cubicBezTo>
                <a:cubicBezTo>
                  <a:pt x="2" y="2"/>
                  <a:pt x="2" y="2"/>
                  <a:pt x="2" y="2"/>
                </a:cubicBezTo>
                <a:cubicBezTo>
                  <a:pt x="0" y="3"/>
                  <a:pt x="1" y="5"/>
                  <a:pt x="2" y="5"/>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5" name="Freeform 417"/>
          <p:cNvSpPr>
            <a:spLocks noEditPoints="1"/>
          </p:cNvSpPr>
          <p:nvPr/>
        </p:nvSpPr>
        <p:spPr bwMode="auto">
          <a:xfrm>
            <a:off x="7237413" y="4364038"/>
            <a:ext cx="412750" cy="349250"/>
          </a:xfrm>
          <a:custGeom>
            <a:avLst/>
            <a:gdLst>
              <a:gd name="T0" fmla="*/ 274639 w 39"/>
              <a:gd name="T1" fmla="*/ 348367 h 33"/>
              <a:gd name="T2" fmla="*/ 274639 w 39"/>
              <a:gd name="T3" fmla="*/ 348367 h 33"/>
              <a:gd name="T4" fmla="*/ 274639 w 39"/>
              <a:gd name="T5" fmla="*/ 348367 h 33"/>
              <a:gd name="T6" fmla="*/ 274639 w 39"/>
              <a:gd name="T7" fmla="*/ 348367 h 33"/>
              <a:gd name="T8" fmla="*/ 274639 w 39"/>
              <a:gd name="T9" fmla="*/ 348367 h 33"/>
              <a:gd name="T10" fmla="*/ 274639 w 39"/>
              <a:gd name="T11" fmla="*/ 348367 h 33"/>
              <a:gd name="T12" fmla="*/ 274639 w 39"/>
              <a:gd name="T13" fmla="*/ 348367 h 33"/>
              <a:gd name="T14" fmla="*/ 274639 w 39"/>
              <a:gd name="T15" fmla="*/ 348367 h 33"/>
              <a:gd name="T16" fmla="*/ 274639 w 39"/>
              <a:gd name="T17" fmla="*/ 348367 h 33"/>
              <a:gd name="T18" fmla="*/ 274639 w 39"/>
              <a:gd name="T19" fmla="*/ 348367 h 33"/>
              <a:gd name="T20" fmla="*/ 274639 w 39"/>
              <a:gd name="T21" fmla="*/ 348367 h 33"/>
              <a:gd name="T22" fmla="*/ 274639 w 39"/>
              <a:gd name="T23" fmla="*/ 348367 h 33"/>
              <a:gd name="T24" fmla="*/ 274639 w 39"/>
              <a:gd name="T25" fmla="*/ 348367 h 33"/>
              <a:gd name="T26" fmla="*/ 274639 w 39"/>
              <a:gd name="T27" fmla="*/ 337810 h 33"/>
              <a:gd name="T28" fmla="*/ 274639 w 39"/>
              <a:gd name="T29" fmla="*/ 337810 h 33"/>
              <a:gd name="T30" fmla="*/ 253513 w 39"/>
              <a:gd name="T31" fmla="*/ 348367 h 33"/>
              <a:gd name="T32" fmla="*/ 274639 w 39"/>
              <a:gd name="T33" fmla="*/ 348367 h 33"/>
              <a:gd name="T34" fmla="*/ 253513 w 39"/>
              <a:gd name="T35" fmla="*/ 348367 h 33"/>
              <a:gd name="T36" fmla="*/ 0 w 39"/>
              <a:gd name="T37" fmla="*/ 95009 h 33"/>
              <a:gd name="T38" fmla="*/ 0 w 39"/>
              <a:gd name="T39" fmla="*/ 95009 h 33"/>
              <a:gd name="T40" fmla="*/ 0 w 39"/>
              <a:gd name="T41" fmla="*/ 95009 h 33"/>
              <a:gd name="T42" fmla="*/ 411959 w 39"/>
              <a:gd name="T43" fmla="*/ 42226 h 33"/>
              <a:gd name="T44" fmla="*/ 411959 w 39"/>
              <a:gd name="T45" fmla="*/ 200575 h 33"/>
              <a:gd name="T46" fmla="*/ 411959 w 39"/>
              <a:gd name="T47" fmla="*/ 42226 h 33"/>
              <a:gd name="T48" fmla="*/ 369707 w 39"/>
              <a:gd name="T49" fmla="*/ 21113 h 33"/>
              <a:gd name="T50" fmla="*/ 253513 w 39"/>
              <a:gd name="T51" fmla="*/ 42226 h 33"/>
              <a:gd name="T52" fmla="*/ 369707 w 39"/>
              <a:gd name="T53" fmla="*/ 21113 h 33"/>
              <a:gd name="T54" fmla="*/ 0 w 39"/>
              <a:gd name="T55" fmla="*/ 105566 h 33"/>
              <a:gd name="T56" fmla="*/ 147883 w 39"/>
              <a:gd name="T57" fmla="*/ 327254 h 33"/>
              <a:gd name="T58" fmla="*/ 411959 w 39"/>
              <a:gd name="T59" fmla="*/ 200575 h 33"/>
              <a:gd name="T60" fmla="*/ 369707 w 39"/>
              <a:gd name="T61" fmla="*/ 21113 h 33"/>
              <a:gd name="T62" fmla="*/ 369707 w 39"/>
              <a:gd name="T63" fmla="*/ 21113 h 33"/>
              <a:gd name="T64" fmla="*/ 73941 w 39"/>
              <a:gd name="T65" fmla="*/ 0 h 33"/>
              <a:gd name="T66" fmla="*/ 73941 w 39"/>
              <a:gd name="T67" fmla="*/ 0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33">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3"/>
                </a:moveTo>
                <a:cubicBezTo>
                  <a:pt x="26" y="33"/>
                  <a:pt x="26" y="33"/>
                  <a:pt x="26" y="33"/>
                </a:cubicBezTo>
                <a:cubicBezTo>
                  <a:pt x="26" y="33"/>
                  <a:pt x="26" y="33"/>
                  <a:pt x="26" y="33"/>
                </a:cubicBezTo>
                <a:moveTo>
                  <a:pt x="26" y="32"/>
                </a:moveTo>
                <a:cubicBezTo>
                  <a:pt x="26" y="33"/>
                  <a:pt x="26" y="33"/>
                  <a:pt x="26" y="33"/>
                </a:cubicBezTo>
                <a:cubicBezTo>
                  <a:pt x="26" y="33"/>
                  <a:pt x="26" y="33"/>
                  <a:pt x="26" y="32"/>
                </a:cubicBezTo>
                <a:moveTo>
                  <a:pt x="14" y="31"/>
                </a:moveTo>
                <a:cubicBezTo>
                  <a:pt x="24" y="33"/>
                  <a:pt x="24" y="33"/>
                  <a:pt x="24" y="33"/>
                </a:cubicBezTo>
                <a:cubicBezTo>
                  <a:pt x="24" y="33"/>
                  <a:pt x="24" y="33"/>
                  <a:pt x="25" y="33"/>
                </a:cubicBezTo>
                <a:cubicBezTo>
                  <a:pt x="25" y="33"/>
                  <a:pt x="25" y="33"/>
                  <a:pt x="26" y="33"/>
                </a:cubicBezTo>
                <a:cubicBezTo>
                  <a:pt x="25" y="33"/>
                  <a:pt x="25" y="33"/>
                  <a:pt x="25" y="33"/>
                </a:cubicBezTo>
                <a:cubicBezTo>
                  <a:pt x="24" y="33"/>
                  <a:pt x="24" y="33"/>
                  <a:pt x="24" y="33"/>
                </a:cubicBezTo>
                <a:cubicBezTo>
                  <a:pt x="14" y="31"/>
                  <a:pt x="14" y="31"/>
                  <a:pt x="14" y="31"/>
                </a:cubicBezTo>
                <a:moveTo>
                  <a:pt x="0" y="9"/>
                </a:moveTo>
                <a:cubicBezTo>
                  <a:pt x="0" y="9"/>
                  <a:pt x="0" y="9"/>
                  <a:pt x="0" y="9"/>
                </a:cubicBezTo>
                <a:cubicBezTo>
                  <a:pt x="0" y="9"/>
                  <a:pt x="0" y="9"/>
                  <a:pt x="0" y="9"/>
                </a:cubicBezTo>
                <a:cubicBezTo>
                  <a:pt x="0" y="10"/>
                  <a:pt x="0" y="10"/>
                  <a:pt x="0" y="10"/>
                </a:cubicBezTo>
                <a:cubicBezTo>
                  <a:pt x="0" y="9"/>
                  <a:pt x="0" y="9"/>
                  <a:pt x="0" y="9"/>
                </a:cubicBezTo>
                <a:moveTo>
                  <a:pt x="39" y="3"/>
                </a:moveTo>
                <a:cubicBezTo>
                  <a:pt x="39" y="4"/>
                  <a:pt x="39" y="4"/>
                  <a:pt x="39" y="4"/>
                </a:cubicBezTo>
                <a:cubicBezTo>
                  <a:pt x="39" y="18"/>
                  <a:pt x="39" y="18"/>
                  <a:pt x="39" y="18"/>
                </a:cubicBezTo>
                <a:cubicBezTo>
                  <a:pt x="39" y="18"/>
                  <a:pt x="39" y="18"/>
                  <a:pt x="39" y="19"/>
                </a:cubicBezTo>
                <a:cubicBezTo>
                  <a:pt x="39" y="18"/>
                  <a:pt x="39" y="18"/>
                  <a:pt x="39" y="18"/>
                </a:cubicBezTo>
                <a:cubicBezTo>
                  <a:pt x="39" y="4"/>
                  <a:pt x="39" y="4"/>
                  <a:pt x="39" y="4"/>
                </a:cubicBezTo>
                <a:cubicBezTo>
                  <a:pt x="39" y="4"/>
                  <a:pt x="39" y="4"/>
                  <a:pt x="39" y="3"/>
                </a:cubicBezTo>
                <a:moveTo>
                  <a:pt x="35" y="2"/>
                </a:moveTo>
                <a:cubicBezTo>
                  <a:pt x="34" y="2"/>
                  <a:pt x="34" y="2"/>
                  <a:pt x="34" y="2"/>
                </a:cubicBezTo>
                <a:cubicBezTo>
                  <a:pt x="24" y="4"/>
                  <a:pt x="24" y="4"/>
                  <a:pt x="24" y="4"/>
                </a:cubicBezTo>
                <a:cubicBezTo>
                  <a:pt x="34" y="2"/>
                  <a:pt x="34" y="2"/>
                  <a:pt x="34" y="2"/>
                </a:cubicBezTo>
                <a:cubicBezTo>
                  <a:pt x="35" y="2"/>
                  <a:pt x="35" y="2"/>
                  <a:pt x="35" y="2"/>
                </a:cubicBezTo>
                <a:cubicBezTo>
                  <a:pt x="21" y="12"/>
                  <a:pt x="21" y="12"/>
                  <a:pt x="21" y="12"/>
                </a:cubicBezTo>
                <a:cubicBezTo>
                  <a:pt x="0" y="10"/>
                  <a:pt x="0" y="10"/>
                  <a:pt x="0" y="10"/>
                </a:cubicBezTo>
                <a:cubicBezTo>
                  <a:pt x="21" y="12"/>
                  <a:pt x="21" y="12"/>
                  <a:pt x="21" y="12"/>
                </a:cubicBezTo>
                <a:cubicBezTo>
                  <a:pt x="14" y="31"/>
                  <a:pt x="14" y="31"/>
                  <a:pt x="14" y="31"/>
                </a:cubicBezTo>
                <a:cubicBezTo>
                  <a:pt x="21" y="12"/>
                  <a:pt x="21" y="12"/>
                  <a:pt x="21" y="12"/>
                </a:cubicBezTo>
                <a:cubicBezTo>
                  <a:pt x="39" y="19"/>
                  <a:pt x="39" y="19"/>
                  <a:pt x="39" y="19"/>
                </a:cubicBezTo>
                <a:cubicBezTo>
                  <a:pt x="21" y="12"/>
                  <a:pt x="21" y="12"/>
                  <a:pt x="21" y="12"/>
                </a:cubicBezTo>
                <a:cubicBezTo>
                  <a:pt x="35" y="2"/>
                  <a:pt x="35" y="2"/>
                  <a:pt x="35" y="2"/>
                </a:cubicBezTo>
                <a:cubicBezTo>
                  <a:pt x="36" y="2"/>
                  <a:pt x="36" y="2"/>
                  <a:pt x="36" y="2"/>
                </a:cubicBezTo>
                <a:cubicBezTo>
                  <a:pt x="35" y="2"/>
                  <a:pt x="35" y="2"/>
                  <a:pt x="35" y="2"/>
                </a:cubicBezTo>
                <a:moveTo>
                  <a:pt x="7" y="0"/>
                </a:moveTo>
                <a:cubicBezTo>
                  <a:pt x="7" y="0"/>
                  <a:pt x="7" y="0"/>
                  <a:pt x="7" y="0"/>
                </a:cubicBezTo>
                <a:cubicBezTo>
                  <a:pt x="13" y="5"/>
                  <a:pt x="13" y="5"/>
                  <a:pt x="13" y="5"/>
                </a:cubicBezTo>
                <a:cubicBezTo>
                  <a:pt x="7" y="0"/>
                  <a:pt x="7" y="0"/>
                  <a:pt x="7" y="0"/>
                </a:cubicBezTo>
                <a:cubicBezTo>
                  <a:pt x="7" y="0"/>
                  <a:pt x="7" y="0"/>
                  <a:pt x="7"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6" name="Freeform 418"/>
          <p:cNvSpPr>
            <a:spLocks/>
          </p:cNvSpPr>
          <p:nvPr/>
        </p:nvSpPr>
        <p:spPr bwMode="auto">
          <a:xfrm>
            <a:off x="7383463" y="4564063"/>
            <a:ext cx="266700" cy="149225"/>
          </a:xfrm>
          <a:custGeom>
            <a:avLst/>
            <a:gdLst>
              <a:gd name="T0" fmla="*/ 265423 w 25"/>
              <a:gd name="T1" fmla="*/ 0 h 14"/>
              <a:gd name="T2" fmla="*/ 0 w 25"/>
              <a:gd name="T3" fmla="*/ 127971 h 14"/>
              <a:gd name="T4" fmla="*/ 106169 w 25"/>
              <a:gd name="T5" fmla="*/ 149300 h 14"/>
              <a:gd name="T6" fmla="*/ 116786 w 25"/>
              <a:gd name="T7" fmla="*/ 149300 h 14"/>
              <a:gd name="T8" fmla="*/ 127403 w 25"/>
              <a:gd name="T9" fmla="*/ 149300 h 14"/>
              <a:gd name="T10" fmla="*/ 127403 w 25"/>
              <a:gd name="T11" fmla="*/ 149300 h 14"/>
              <a:gd name="T12" fmla="*/ 127403 w 25"/>
              <a:gd name="T13" fmla="*/ 149300 h 14"/>
              <a:gd name="T14" fmla="*/ 127403 w 25"/>
              <a:gd name="T15" fmla="*/ 149300 h 14"/>
              <a:gd name="T16" fmla="*/ 127403 w 25"/>
              <a:gd name="T17" fmla="*/ 149300 h 14"/>
              <a:gd name="T18" fmla="*/ 127403 w 25"/>
              <a:gd name="T19" fmla="*/ 149300 h 14"/>
              <a:gd name="T20" fmla="*/ 127403 w 25"/>
              <a:gd name="T21" fmla="*/ 149300 h 14"/>
              <a:gd name="T22" fmla="*/ 127403 w 25"/>
              <a:gd name="T23" fmla="*/ 149300 h 14"/>
              <a:gd name="T24" fmla="*/ 127403 w 25"/>
              <a:gd name="T25" fmla="*/ 149300 h 14"/>
              <a:gd name="T26" fmla="*/ 127403 w 25"/>
              <a:gd name="T27" fmla="*/ 149300 h 14"/>
              <a:gd name="T28" fmla="*/ 127403 w 25"/>
              <a:gd name="T29" fmla="*/ 149300 h 14"/>
              <a:gd name="T30" fmla="*/ 127403 w 25"/>
              <a:gd name="T31" fmla="*/ 149300 h 14"/>
              <a:gd name="T32" fmla="*/ 127403 w 25"/>
              <a:gd name="T33" fmla="*/ 149300 h 14"/>
              <a:gd name="T34" fmla="*/ 127403 w 25"/>
              <a:gd name="T35" fmla="*/ 149300 h 14"/>
              <a:gd name="T36" fmla="*/ 127403 w 25"/>
              <a:gd name="T37" fmla="*/ 149300 h 14"/>
              <a:gd name="T38" fmla="*/ 127403 w 25"/>
              <a:gd name="T39" fmla="*/ 149300 h 14"/>
              <a:gd name="T40" fmla="*/ 127403 w 25"/>
              <a:gd name="T41" fmla="*/ 149300 h 14"/>
              <a:gd name="T42" fmla="*/ 127403 w 25"/>
              <a:gd name="T43" fmla="*/ 149300 h 14"/>
              <a:gd name="T44" fmla="*/ 127403 w 25"/>
              <a:gd name="T45" fmla="*/ 149300 h 14"/>
              <a:gd name="T46" fmla="*/ 127403 w 25"/>
              <a:gd name="T47" fmla="*/ 149300 h 14"/>
              <a:gd name="T48" fmla="*/ 127403 w 25"/>
              <a:gd name="T49" fmla="*/ 138636 h 14"/>
              <a:gd name="T50" fmla="*/ 127403 w 25"/>
              <a:gd name="T51" fmla="*/ 138636 h 14"/>
              <a:gd name="T52" fmla="*/ 265423 w 25"/>
              <a:gd name="T53" fmla="*/ 0 h 1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5" h="14">
                <a:moveTo>
                  <a:pt x="25" y="0"/>
                </a:moveTo>
                <a:cubicBezTo>
                  <a:pt x="0" y="12"/>
                  <a:pt x="0" y="12"/>
                  <a:pt x="0" y="12"/>
                </a:cubicBezTo>
                <a:cubicBezTo>
                  <a:pt x="10" y="14"/>
                  <a:pt x="10" y="14"/>
                  <a:pt x="10" y="14"/>
                </a:cubicBezTo>
                <a:cubicBezTo>
                  <a:pt x="10" y="14"/>
                  <a:pt x="10" y="14"/>
                  <a:pt x="11" y="14"/>
                </a:cubicBezTo>
                <a:cubicBezTo>
                  <a:pt x="11" y="14"/>
                  <a:pt x="11"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4"/>
                </a:cubicBezTo>
                <a:cubicBezTo>
                  <a:pt x="12" y="14"/>
                  <a:pt x="12" y="14"/>
                  <a:pt x="12" y="13"/>
                </a:cubicBezTo>
                <a:cubicBezTo>
                  <a:pt x="12" y="13"/>
                  <a:pt x="12" y="13"/>
                  <a:pt x="12" y="13"/>
                </a:cubicBezTo>
                <a:cubicBezTo>
                  <a:pt x="25" y="0"/>
                  <a:pt x="25" y="0"/>
                  <a:pt x="25"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7" name="Freeform 419"/>
          <p:cNvSpPr>
            <a:spLocks/>
          </p:cNvSpPr>
          <p:nvPr/>
        </p:nvSpPr>
        <p:spPr bwMode="auto">
          <a:xfrm>
            <a:off x="7237413" y="4383088"/>
            <a:ext cx="157162" cy="74612"/>
          </a:xfrm>
          <a:custGeom>
            <a:avLst/>
            <a:gdLst>
              <a:gd name="T0" fmla="*/ 10506 w 15"/>
              <a:gd name="T1" fmla="*/ 0 h 7"/>
              <a:gd name="T2" fmla="*/ 10506 w 15"/>
              <a:gd name="T3" fmla="*/ 0 h 7"/>
              <a:gd name="T4" fmla="*/ 10506 w 15"/>
              <a:gd name="T5" fmla="*/ 0 h 7"/>
              <a:gd name="T6" fmla="*/ 0 w 15"/>
              <a:gd name="T7" fmla="*/ 10664 h 7"/>
              <a:gd name="T8" fmla="*/ 0 w 15"/>
              <a:gd name="T9" fmla="*/ 10664 h 7"/>
              <a:gd name="T10" fmla="*/ 0 w 15"/>
              <a:gd name="T11" fmla="*/ 74651 h 7"/>
              <a:gd name="T12" fmla="*/ 157596 w 15"/>
              <a:gd name="T13" fmla="*/ 42658 h 7"/>
              <a:gd name="T14" fmla="*/ 157596 w 15"/>
              <a:gd name="T15" fmla="*/ 42658 h 7"/>
              <a:gd name="T16" fmla="*/ 10506 w 15"/>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7">
                <a:moveTo>
                  <a:pt x="1" y="0"/>
                </a:moveTo>
                <a:cubicBezTo>
                  <a:pt x="1" y="0"/>
                  <a:pt x="1" y="0"/>
                  <a:pt x="1" y="0"/>
                </a:cubicBezTo>
                <a:cubicBezTo>
                  <a:pt x="1" y="0"/>
                  <a:pt x="1" y="0"/>
                  <a:pt x="1" y="0"/>
                </a:cubicBezTo>
                <a:cubicBezTo>
                  <a:pt x="0" y="0"/>
                  <a:pt x="0" y="1"/>
                  <a:pt x="0" y="1"/>
                </a:cubicBezTo>
                <a:cubicBezTo>
                  <a:pt x="0" y="1"/>
                  <a:pt x="0" y="1"/>
                  <a:pt x="0" y="1"/>
                </a:cubicBezTo>
                <a:cubicBezTo>
                  <a:pt x="0" y="7"/>
                  <a:pt x="0" y="7"/>
                  <a:pt x="0" y="7"/>
                </a:cubicBezTo>
                <a:cubicBezTo>
                  <a:pt x="15" y="4"/>
                  <a:pt x="15" y="4"/>
                  <a:pt x="15" y="4"/>
                </a:cubicBezTo>
                <a:cubicBezTo>
                  <a:pt x="15" y="4"/>
                  <a:pt x="15" y="4"/>
                  <a:pt x="15" y="4"/>
                </a:cubicBezTo>
                <a:cubicBezTo>
                  <a:pt x="1" y="0"/>
                  <a:pt x="1" y="0"/>
                  <a:pt x="1"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8" name="Freeform 420"/>
          <p:cNvSpPr>
            <a:spLocks/>
          </p:cNvSpPr>
          <p:nvPr/>
        </p:nvSpPr>
        <p:spPr bwMode="auto">
          <a:xfrm>
            <a:off x="7607300" y="4383088"/>
            <a:ext cx="42863" cy="169862"/>
          </a:xfrm>
          <a:custGeom>
            <a:avLst/>
            <a:gdLst>
              <a:gd name="T0" fmla="*/ 0 w 4"/>
              <a:gd name="T1" fmla="*/ 0 h 16"/>
              <a:gd name="T2" fmla="*/ 41473 w 4"/>
              <a:gd name="T3" fmla="*/ 168655 h 16"/>
              <a:gd name="T4" fmla="*/ 41473 w 4"/>
              <a:gd name="T5" fmla="*/ 168655 h 16"/>
              <a:gd name="T6" fmla="*/ 41473 w 4"/>
              <a:gd name="T7" fmla="*/ 21082 h 16"/>
              <a:gd name="T8" fmla="*/ 41473 w 4"/>
              <a:gd name="T9" fmla="*/ 10541 h 16"/>
              <a:gd name="T10" fmla="*/ 31105 w 4"/>
              <a:gd name="T11" fmla="*/ 10541 h 16"/>
              <a:gd name="T12" fmla="*/ 10368 w 4"/>
              <a:gd name="T13" fmla="*/ 0 h 16"/>
              <a:gd name="T14" fmla="*/ 0 w 4"/>
              <a:gd name="T15" fmla="*/ 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16">
                <a:moveTo>
                  <a:pt x="0" y="0"/>
                </a:moveTo>
                <a:cubicBezTo>
                  <a:pt x="4" y="16"/>
                  <a:pt x="4" y="16"/>
                  <a:pt x="4" y="16"/>
                </a:cubicBezTo>
                <a:cubicBezTo>
                  <a:pt x="4" y="16"/>
                  <a:pt x="4" y="16"/>
                  <a:pt x="4" y="16"/>
                </a:cubicBezTo>
                <a:cubicBezTo>
                  <a:pt x="4" y="2"/>
                  <a:pt x="4" y="2"/>
                  <a:pt x="4" y="2"/>
                </a:cubicBezTo>
                <a:cubicBezTo>
                  <a:pt x="4" y="2"/>
                  <a:pt x="4" y="2"/>
                  <a:pt x="4" y="1"/>
                </a:cubicBezTo>
                <a:cubicBezTo>
                  <a:pt x="4" y="1"/>
                  <a:pt x="4" y="1"/>
                  <a:pt x="3" y="1"/>
                </a:cubicBezTo>
                <a:cubicBezTo>
                  <a:pt x="1" y="0"/>
                  <a:pt x="1" y="0"/>
                  <a:pt x="1" y="0"/>
                </a:cubicBezTo>
                <a:cubicBezTo>
                  <a:pt x="0" y="0"/>
                  <a:pt x="0" y="0"/>
                  <a:pt x="0"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39" name="Freeform 421"/>
          <p:cNvSpPr>
            <a:spLocks/>
          </p:cNvSpPr>
          <p:nvPr/>
        </p:nvSpPr>
        <p:spPr bwMode="auto">
          <a:xfrm>
            <a:off x="7383463" y="4489450"/>
            <a:ext cx="266700" cy="201613"/>
          </a:xfrm>
          <a:custGeom>
            <a:avLst/>
            <a:gdLst>
              <a:gd name="T0" fmla="*/ 74650 w 96"/>
              <a:gd name="T1" fmla="*/ 0 h 73"/>
              <a:gd name="T2" fmla="*/ 0 w 96"/>
              <a:gd name="T3" fmla="*/ 201833 h 73"/>
              <a:gd name="T4" fmla="*/ 265423 w 96"/>
              <a:gd name="T5" fmla="*/ 74651 h 73"/>
              <a:gd name="T6" fmla="*/ 74650 w 96"/>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 h="73">
                <a:moveTo>
                  <a:pt x="27" y="0"/>
                </a:moveTo>
                <a:lnTo>
                  <a:pt x="0" y="73"/>
                </a:lnTo>
                <a:lnTo>
                  <a:pt x="96" y="27"/>
                </a:lnTo>
                <a:lnTo>
                  <a:pt x="27"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0" name="Freeform 422"/>
          <p:cNvSpPr>
            <a:spLocks/>
          </p:cNvSpPr>
          <p:nvPr/>
        </p:nvSpPr>
        <p:spPr bwMode="auto">
          <a:xfrm>
            <a:off x="7383463" y="4489450"/>
            <a:ext cx="266700" cy="201613"/>
          </a:xfrm>
          <a:custGeom>
            <a:avLst/>
            <a:gdLst>
              <a:gd name="T0" fmla="*/ 74650 w 96"/>
              <a:gd name="T1" fmla="*/ 0 h 73"/>
              <a:gd name="T2" fmla="*/ 0 w 96"/>
              <a:gd name="T3" fmla="*/ 201833 h 73"/>
              <a:gd name="T4" fmla="*/ 265423 w 96"/>
              <a:gd name="T5" fmla="*/ 74651 h 73"/>
              <a:gd name="T6" fmla="*/ 74650 w 96"/>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 h="73">
                <a:moveTo>
                  <a:pt x="27" y="0"/>
                </a:moveTo>
                <a:lnTo>
                  <a:pt x="0" y="73"/>
                </a:lnTo>
                <a:lnTo>
                  <a:pt x="96" y="27"/>
                </a:lnTo>
                <a:lnTo>
                  <a:pt x="27" y="0"/>
                </a:ln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1" name="Freeform 423"/>
          <p:cNvSpPr>
            <a:spLocks/>
          </p:cNvSpPr>
          <p:nvPr/>
        </p:nvSpPr>
        <p:spPr bwMode="auto">
          <a:xfrm>
            <a:off x="7458075" y="4383088"/>
            <a:ext cx="192088" cy="180975"/>
          </a:xfrm>
          <a:custGeom>
            <a:avLst/>
            <a:gdLst>
              <a:gd name="T0" fmla="*/ 148380 w 18"/>
              <a:gd name="T1" fmla="*/ 0 h 17"/>
              <a:gd name="T2" fmla="*/ 0 w 18"/>
              <a:gd name="T3" fmla="*/ 105714 h 17"/>
              <a:gd name="T4" fmla="*/ 190774 w 18"/>
              <a:gd name="T5" fmla="*/ 179714 h 17"/>
              <a:gd name="T6" fmla="*/ 190774 w 18"/>
              <a:gd name="T7" fmla="*/ 179714 h 17"/>
              <a:gd name="T8" fmla="*/ 190774 w 18"/>
              <a:gd name="T9" fmla="*/ 169143 h 17"/>
              <a:gd name="T10" fmla="*/ 190774 w 18"/>
              <a:gd name="T11" fmla="*/ 169143 h 17"/>
              <a:gd name="T12" fmla="*/ 148380 w 18"/>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17">
                <a:moveTo>
                  <a:pt x="14" y="0"/>
                </a:moveTo>
                <a:cubicBezTo>
                  <a:pt x="0" y="10"/>
                  <a:pt x="0" y="10"/>
                  <a:pt x="0" y="10"/>
                </a:cubicBezTo>
                <a:cubicBezTo>
                  <a:pt x="18" y="17"/>
                  <a:pt x="18" y="17"/>
                  <a:pt x="18" y="17"/>
                </a:cubicBezTo>
                <a:cubicBezTo>
                  <a:pt x="18" y="17"/>
                  <a:pt x="18" y="17"/>
                  <a:pt x="18" y="17"/>
                </a:cubicBezTo>
                <a:cubicBezTo>
                  <a:pt x="18" y="16"/>
                  <a:pt x="18" y="16"/>
                  <a:pt x="18" y="16"/>
                </a:cubicBezTo>
                <a:cubicBezTo>
                  <a:pt x="18" y="16"/>
                  <a:pt x="18" y="16"/>
                  <a:pt x="18" y="16"/>
                </a:cubicBezTo>
                <a:cubicBezTo>
                  <a:pt x="14" y="0"/>
                  <a:pt x="14" y="0"/>
                  <a:pt x="14"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2" name="Freeform 424"/>
          <p:cNvSpPr>
            <a:spLocks/>
          </p:cNvSpPr>
          <p:nvPr/>
        </p:nvSpPr>
        <p:spPr bwMode="auto">
          <a:xfrm>
            <a:off x="7237413" y="4468813"/>
            <a:ext cx="220662" cy="222250"/>
          </a:xfrm>
          <a:custGeom>
            <a:avLst/>
            <a:gdLst>
              <a:gd name="T0" fmla="*/ 0 w 21"/>
              <a:gd name="T1" fmla="*/ 0 h 21"/>
              <a:gd name="T2" fmla="*/ 136925 w 21"/>
              <a:gd name="T3" fmla="*/ 210653 h 21"/>
              <a:gd name="T4" fmla="*/ 147457 w 21"/>
              <a:gd name="T5" fmla="*/ 221186 h 21"/>
              <a:gd name="T6" fmla="*/ 147457 w 21"/>
              <a:gd name="T7" fmla="*/ 221186 h 21"/>
              <a:gd name="T8" fmla="*/ 221186 w 21"/>
              <a:gd name="T9" fmla="*/ 21065 h 21"/>
              <a:gd name="T10" fmla="*/ 0 w 21"/>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1">
                <a:moveTo>
                  <a:pt x="0" y="0"/>
                </a:moveTo>
                <a:cubicBezTo>
                  <a:pt x="13" y="20"/>
                  <a:pt x="13" y="20"/>
                  <a:pt x="13" y="20"/>
                </a:cubicBezTo>
                <a:cubicBezTo>
                  <a:pt x="13" y="21"/>
                  <a:pt x="14" y="21"/>
                  <a:pt x="14" y="21"/>
                </a:cubicBezTo>
                <a:cubicBezTo>
                  <a:pt x="14" y="21"/>
                  <a:pt x="14" y="21"/>
                  <a:pt x="14" y="21"/>
                </a:cubicBezTo>
                <a:cubicBezTo>
                  <a:pt x="21" y="2"/>
                  <a:pt x="21" y="2"/>
                  <a:pt x="21" y="2"/>
                </a:cubicBezTo>
                <a:cubicBezTo>
                  <a:pt x="0" y="0"/>
                  <a:pt x="0" y="0"/>
                  <a:pt x="0"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3" name="Freeform 425"/>
          <p:cNvSpPr>
            <a:spLocks/>
          </p:cNvSpPr>
          <p:nvPr/>
        </p:nvSpPr>
        <p:spPr bwMode="auto">
          <a:xfrm>
            <a:off x="7237413" y="4383088"/>
            <a:ext cx="369887" cy="106362"/>
          </a:xfrm>
          <a:custGeom>
            <a:avLst/>
            <a:gdLst>
              <a:gd name="T0" fmla="*/ 370486 w 35"/>
              <a:gd name="T1" fmla="*/ 0 h 10"/>
              <a:gd name="T2" fmla="*/ 359901 w 35"/>
              <a:gd name="T3" fmla="*/ 0 h 10"/>
              <a:gd name="T4" fmla="*/ 254048 w 35"/>
              <a:gd name="T5" fmla="*/ 21013 h 10"/>
              <a:gd name="T6" fmla="*/ 169365 w 35"/>
              <a:gd name="T7" fmla="*/ 42025 h 10"/>
              <a:gd name="T8" fmla="*/ 158780 w 35"/>
              <a:gd name="T9" fmla="*/ 42025 h 10"/>
              <a:gd name="T10" fmla="*/ 158780 w 35"/>
              <a:gd name="T11" fmla="*/ 42025 h 10"/>
              <a:gd name="T12" fmla="*/ 158780 w 35"/>
              <a:gd name="T13" fmla="*/ 42025 h 10"/>
              <a:gd name="T14" fmla="*/ 0 w 35"/>
              <a:gd name="T15" fmla="*/ 73544 h 10"/>
              <a:gd name="T16" fmla="*/ 0 w 35"/>
              <a:gd name="T17" fmla="*/ 73544 h 10"/>
              <a:gd name="T18" fmla="*/ 0 w 35"/>
              <a:gd name="T19" fmla="*/ 73544 h 10"/>
              <a:gd name="T20" fmla="*/ 0 w 35"/>
              <a:gd name="T21" fmla="*/ 84050 h 10"/>
              <a:gd name="T22" fmla="*/ 222292 w 35"/>
              <a:gd name="T23" fmla="*/ 105063 h 10"/>
              <a:gd name="T24" fmla="*/ 370486 w 35"/>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5" h="10">
                <a:moveTo>
                  <a:pt x="35" y="0"/>
                </a:moveTo>
                <a:cubicBezTo>
                  <a:pt x="34" y="0"/>
                  <a:pt x="34" y="0"/>
                  <a:pt x="34" y="0"/>
                </a:cubicBezTo>
                <a:cubicBezTo>
                  <a:pt x="24" y="2"/>
                  <a:pt x="24" y="2"/>
                  <a:pt x="24" y="2"/>
                </a:cubicBezTo>
                <a:cubicBezTo>
                  <a:pt x="16" y="4"/>
                  <a:pt x="16" y="4"/>
                  <a:pt x="16" y="4"/>
                </a:cubicBezTo>
                <a:cubicBezTo>
                  <a:pt x="16" y="4"/>
                  <a:pt x="16" y="4"/>
                  <a:pt x="15" y="4"/>
                </a:cubicBezTo>
                <a:cubicBezTo>
                  <a:pt x="15" y="4"/>
                  <a:pt x="15" y="4"/>
                  <a:pt x="15" y="4"/>
                </a:cubicBezTo>
                <a:cubicBezTo>
                  <a:pt x="15" y="4"/>
                  <a:pt x="15" y="4"/>
                  <a:pt x="15" y="4"/>
                </a:cubicBezTo>
                <a:cubicBezTo>
                  <a:pt x="0" y="7"/>
                  <a:pt x="0" y="7"/>
                  <a:pt x="0" y="7"/>
                </a:cubicBezTo>
                <a:cubicBezTo>
                  <a:pt x="0" y="7"/>
                  <a:pt x="0" y="7"/>
                  <a:pt x="0" y="7"/>
                </a:cubicBezTo>
                <a:cubicBezTo>
                  <a:pt x="0" y="7"/>
                  <a:pt x="0" y="7"/>
                  <a:pt x="0" y="7"/>
                </a:cubicBezTo>
                <a:cubicBezTo>
                  <a:pt x="0" y="8"/>
                  <a:pt x="0" y="8"/>
                  <a:pt x="0" y="8"/>
                </a:cubicBezTo>
                <a:cubicBezTo>
                  <a:pt x="21" y="10"/>
                  <a:pt x="21" y="10"/>
                  <a:pt x="21" y="10"/>
                </a:cubicBezTo>
                <a:cubicBezTo>
                  <a:pt x="35" y="0"/>
                  <a:pt x="35" y="0"/>
                  <a:pt x="35"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4" name="Freeform 426"/>
          <p:cNvSpPr>
            <a:spLocks/>
          </p:cNvSpPr>
          <p:nvPr/>
        </p:nvSpPr>
        <p:spPr bwMode="auto">
          <a:xfrm>
            <a:off x="7248525" y="4364038"/>
            <a:ext cx="146050" cy="63500"/>
          </a:xfrm>
          <a:custGeom>
            <a:avLst/>
            <a:gdLst>
              <a:gd name="T0" fmla="*/ 52334 w 14"/>
              <a:gd name="T1" fmla="*/ 0 h 6"/>
              <a:gd name="T2" fmla="*/ 52334 w 14"/>
              <a:gd name="T3" fmla="*/ 0 h 6"/>
              <a:gd name="T4" fmla="*/ 52334 w 14"/>
              <a:gd name="T5" fmla="*/ 0 h 6"/>
              <a:gd name="T6" fmla="*/ 0 w 14"/>
              <a:gd name="T7" fmla="*/ 21197 h 6"/>
              <a:gd name="T8" fmla="*/ 146536 w 14"/>
              <a:gd name="T9" fmla="*/ 63592 h 6"/>
              <a:gd name="T10" fmla="*/ 125602 w 14"/>
              <a:gd name="T11" fmla="*/ 52993 h 6"/>
              <a:gd name="T12" fmla="*/ 62801 w 14"/>
              <a:gd name="T13" fmla="*/ 0 h 6"/>
              <a:gd name="T14" fmla="*/ 62801 w 14"/>
              <a:gd name="T15" fmla="*/ 0 h 6"/>
              <a:gd name="T16" fmla="*/ 52334 w 14"/>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6">
                <a:moveTo>
                  <a:pt x="5" y="0"/>
                </a:moveTo>
                <a:cubicBezTo>
                  <a:pt x="5" y="0"/>
                  <a:pt x="5" y="0"/>
                  <a:pt x="5" y="0"/>
                </a:cubicBezTo>
                <a:cubicBezTo>
                  <a:pt x="5" y="0"/>
                  <a:pt x="5" y="0"/>
                  <a:pt x="5" y="0"/>
                </a:cubicBezTo>
                <a:cubicBezTo>
                  <a:pt x="0" y="2"/>
                  <a:pt x="0" y="2"/>
                  <a:pt x="0" y="2"/>
                </a:cubicBezTo>
                <a:cubicBezTo>
                  <a:pt x="14" y="6"/>
                  <a:pt x="14" y="6"/>
                  <a:pt x="14" y="6"/>
                </a:cubicBezTo>
                <a:cubicBezTo>
                  <a:pt x="12" y="5"/>
                  <a:pt x="12" y="5"/>
                  <a:pt x="12" y="5"/>
                </a:cubicBezTo>
                <a:cubicBezTo>
                  <a:pt x="6" y="0"/>
                  <a:pt x="6" y="0"/>
                  <a:pt x="6" y="0"/>
                </a:cubicBezTo>
                <a:cubicBezTo>
                  <a:pt x="6" y="0"/>
                  <a:pt x="6" y="0"/>
                  <a:pt x="6" y="0"/>
                </a:cubicBezTo>
                <a:cubicBezTo>
                  <a:pt x="5" y="0"/>
                  <a:pt x="5" y="0"/>
                  <a:pt x="5" y="0"/>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5" name="Freeform 427"/>
          <p:cNvSpPr>
            <a:spLocks/>
          </p:cNvSpPr>
          <p:nvPr/>
        </p:nvSpPr>
        <p:spPr bwMode="auto">
          <a:xfrm>
            <a:off x="7575550" y="4248150"/>
            <a:ext cx="85725" cy="104775"/>
          </a:xfrm>
          <a:custGeom>
            <a:avLst/>
            <a:gdLst>
              <a:gd name="T0" fmla="*/ 10714 w 8"/>
              <a:gd name="T1" fmla="*/ 31519 h 10"/>
              <a:gd name="T2" fmla="*/ 42855 w 8"/>
              <a:gd name="T3" fmla="*/ 94557 h 10"/>
              <a:gd name="T4" fmla="*/ 53569 w 8"/>
              <a:gd name="T5" fmla="*/ 94557 h 10"/>
              <a:gd name="T6" fmla="*/ 64283 w 8"/>
              <a:gd name="T7" fmla="*/ 94557 h 10"/>
              <a:gd name="T8" fmla="*/ 85710 w 8"/>
              <a:gd name="T9" fmla="*/ 73544 h 10"/>
              <a:gd name="T10" fmla="*/ 53569 w 8"/>
              <a:gd name="T11" fmla="*/ 10506 h 10"/>
              <a:gd name="T12" fmla="*/ 32141 w 8"/>
              <a:gd name="T13" fmla="*/ 0 h 10"/>
              <a:gd name="T14" fmla="*/ 21428 w 8"/>
              <a:gd name="T15" fmla="*/ 10506 h 10"/>
              <a:gd name="T16" fmla="*/ 10714 w 8"/>
              <a:gd name="T17" fmla="*/ 31519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 h="10">
                <a:moveTo>
                  <a:pt x="1" y="3"/>
                </a:moveTo>
                <a:cubicBezTo>
                  <a:pt x="4" y="9"/>
                  <a:pt x="4" y="9"/>
                  <a:pt x="4" y="9"/>
                </a:cubicBezTo>
                <a:cubicBezTo>
                  <a:pt x="4" y="9"/>
                  <a:pt x="5" y="9"/>
                  <a:pt x="5" y="9"/>
                </a:cubicBezTo>
                <a:cubicBezTo>
                  <a:pt x="6" y="9"/>
                  <a:pt x="6" y="9"/>
                  <a:pt x="6" y="9"/>
                </a:cubicBezTo>
                <a:cubicBezTo>
                  <a:pt x="8" y="10"/>
                  <a:pt x="8" y="8"/>
                  <a:pt x="8" y="7"/>
                </a:cubicBezTo>
                <a:cubicBezTo>
                  <a:pt x="5" y="1"/>
                  <a:pt x="5" y="1"/>
                  <a:pt x="5" y="1"/>
                </a:cubicBezTo>
                <a:cubicBezTo>
                  <a:pt x="4" y="0"/>
                  <a:pt x="3" y="0"/>
                  <a:pt x="3" y="0"/>
                </a:cubicBezTo>
                <a:cubicBezTo>
                  <a:pt x="2" y="1"/>
                  <a:pt x="2" y="1"/>
                  <a:pt x="2" y="1"/>
                </a:cubicBezTo>
                <a:cubicBezTo>
                  <a:pt x="1" y="1"/>
                  <a:pt x="0" y="2"/>
                  <a:pt x="1" y="3"/>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6" name="Freeform 428"/>
          <p:cNvSpPr>
            <a:spLocks/>
          </p:cNvSpPr>
          <p:nvPr/>
        </p:nvSpPr>
        <p:spPr bwMode="auto">
          <a:xfrm>
            <a:off x="6604000" y="1339850"/>
            <a:ext cx="41275" cy="52388"/>
          </a:xfrm>
          <a:custGeom>
            <a:avLst/>
            <a:gdLst>
              <a:gd name="T0" fmla="*/ 31105 w 4"/>
              <a:gd name="T1" fmla="*/ 0 h 5"/>
              <a:gd name="T2" fmla="*/ 20737 w 4"/>
              <a:gd name="T3" fmla="*/ 0 h 5"/>
              <a:gd name="T4" fmla="*/ 0 w 4"/>
              <a:gd name="T5" fmla="*/ 21013 h 5"/>
              <a:gd name="T6" fmla="*/ 0 w 4"/>
              <a:gd name="T7" fmla="*/ 31519 h 5"/>
              <a:gd name="T8" fmla="*/ 0 w 4"/>
              <a:gd name="T9" fmla="*/ 42026 h 5"/>
              <a:gd name="T10" fmla="*/ 0 w 4"/>
              <a:gd name="T11" fmla="*/ 42026 h 5"/>
              <a:gd name="T12" fmla="*/ 10368 w 4"/>
              <a:gd name="T13" fmla="*/ 52532 h 5"/>
              <a:gd name="T14" fmla="*/ 20737 w 4"/>
              <a:gd name="T15" fmla="*/ 42026 h 5"/>
              <a:gd name="T16" fmla="*/ 41473 w 4"/>
              <a:gd name="T17" fmla="*/ 31519 h 5"/>
              <a:gd name="T18" fmla="*/ 41473 w 4"/>
              <a:gd name="T19" fmla="*/ 21013 h 5"/>
              <a:gd name="T20" fmla="*/ 31105 w 4"/>
              <a:gd name="T21" fmla="*/ 0 h 5"/>
              <a:gd name="T22" fmla="*/ 31105 w 4"/>
              <a:gd name="T23" fmla="*/ 0 h 5"/>
              <a:gd name="T24" fmla="*/ 31105 w 4"/>
              <a:gd name="T25" fmla="*/ 0 h 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5">
                <a:moveTo>
                  <a:pt x="3" y="0"/>
                </a:moveTo>
                <a:cubicBezTo>
                  <a:pt x="2" y="0"/>
                  <a:pt x="2" y="0"/>
                  <a:pt x="2" y="0"/>
                </a:cubicBezTo>
                <a:cubicBezTo>
                  <a:pt x="0" y="2"/>
                  <a:pt x="0" y="2"/>
                  <a:pt x="0" y="2"/>
                </a:cubicBezTo>
                <a:cubicBezTo>
                  <a:pt x="0" y="2"/>
                  <a:pt x="0" y="3"/>
                  <a:pt x="0" y="3"/>
                </a:cubicBezTo>
                <a:cubicBezTo>
                  <a:pt x="0" y="3"/>
                  <a:pt x="0" y="4"/>
                  <a:pt x="0" y="4"/>
                </a:cubicBezTo>
                <a:cubicBezTo>
                  <a:pt x="0" y="4"/>
                  <a:pt x="0" y="4"/>
                  <a:pt x="0" y="4"/>
                </a:cubicBezTo>
                <a:cubicBezTo>
                  <a:pt x="1" y="4"/>
                  <a:pt x="1" y="5"/>
                  <a:pt x="1" y="5"/>
                </a:cubicBezTo>
                <a:cubicBezTo>
                  <a:pt x="2" y="5"/>
                  <a:pt x="2" y="4"/>
                  <a:pt x="2" y="4"/>
                </a:cubicBezTo>
                <a:cubicBezTo>
                  <a:pt x="4" y="3"/>
                  <a:pt x="4" y="3"/>
                  <a:pt x="4" y="3"/>
                </a:cubicBezTo>
                <a:cubicBezTo>
                  <a:pt x="4" y="2"/>
                  <a:pt x="4" y="2"/>
                  <a:pt x="4" y="2"/>
                </a:cubicBezTo>
                <a:cubicBezTo>
                  <a:pt x="4" y="1"/>
                  <a:pt x="4" y="0"/>
                  <a:pt x="3" y="0"/>
                </a:cubicBezTo>
                <a:cubicBezTo>
                  <a:pt x="3" y="0"/>
                  <a:pt x="3" y="0"/>
                  <a:pt x="3" y="0"/>
                </a:cubicBezTo>
                <a:cubicBezTo>
                  <a:pt x="3" y="0"/>
                  <a:pt x="3" y="0"/>
                  <a:pt x="3"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7" name="Freeform 429"/>
          <p:cNvSpPr>
            <a:spLocks/>
          </p:cNvSpPr>
          <p:nvPr/>
        </p:nvSpPr>
        <p:spPr bwMode="auto">
          <a:xfrm>
            <a:off x="8177213" y="2398713"/>
            <a:ext cx="41275" cy="71437"/>
          </a:xfrm>
          <a:custGeom>
            <a:avLst/>
            <a:gdLst>
              <a:gd name="T0" fmla="*/ 20737 w 4"/>
              <a:gd name="T1" fmla="*/ 0 h 7"/>
              <a:gd name="T2" fmla="*/ 0 w 4"/>
              <a:gd name="T3" fmla="*/ 10269 h 7"/>
              <a:gd name="T4" fmla="*/ 0 w 4"/>
              <a:gd name="T5" fmla="*/ 41077 h 7"/>
              <a:gd name="T6" fmla="*/ 0 w 4"/>
              <a:gd name="T7" fmla="*/ 51346 h 7"/>
              <a:gd name="T8" fmla="*/ 0 w 4"/>
              <a:gd name="T9" fmla="*/ 51346 h 7"/>
              <a:gd name="T10" fmla="*/ 10368 w 4"/>
              <a:gd name="T11" fmla="*/ 71885 h 7"/>
              <a:gd name="T12" fmla="*/ 31105 w 4"/>
              <a:gd name="T13" fmla="*/ 61616 h 7"/>
              <a:gd name="T14" fmla="*/ 41473 w 4"/>
              <a:gd name="T15" fmla="*/ 41077 h 7"/>
              <a:gd name="T16" fmla="*/ 41473 w 4"/>
              <a:gd name="T17" fmla="*/ 30808 h 7"/>
              <a:gd name="T18" fmla="*/ 41473 w 4"/>
              <a:gd name="T19" fmla="*/ 20539 h 7"/>
              <a:gd name="T20" fmla="*/ 31105 w 4"/>
              <a:gd name="T21" fmla="*/ 10269 h 7"/>
              <a:gd name="T22" fmla="*/ 20737 w 4"/>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2" y="0"/>
                </a:moveTo>
                <a:cubicBezTo>
                  <a:pt x="1" y="0"/>
                  <a:pt x="1" y="1"/>
                  <a:pt x="0" y="1"/>
                </a:cubicBezTo>
                <a:cubicBezTo>
                  <a:pt x="0" y="4"/>
                  <a:pt x="0" y="4"/>
                  <a:pt x="0" y="4"/>
                </a:cubicBezTo>
                <a:cubicBezTo>
                  <a:pt x="0" y="5"/>
                  <a:pt x="0" y="5"/>
                  <a:pt x="0" y="5"/>
                </a:cubicBezTo>
                <a:cubicBezTo>
                  <a:pt x="0" y="5"/>
                  <a:pt x="0" y="5"/>
                  <a:pt x="0" y="5"/>
                </a:cubicBezTo>
                <a:cubicBezTo>
                  <a:pt x="0" y="6"/>
                  <a:pt x="1" y="7"/>
                  <a:pt x="1" y="7"/>
                </a:cubicBezTo>
                <a:cubicBezTo>
                  <a:pt x="2" y="7"/>
                  <a:pt x="3" y="6"/>
                  <a:pt x="3" y="6"/>
                </a:cubicBezTo>
                <a:cubicBezTo>
                  <a:pt x="4" y="4"/>
                  <a:pt x="4" y="4"/>
                  <a:pt x="4" y="4"/>
                </a:cubicBezTo>
                <a:cubicBezTo>
                  <a:pt x="4" y="3"/>
                  <a:pt x="4" y="3"/>
                  <a:pt x="4" y="3"/>
                </a:cubicBezTo>
                <a:cubicBezTo>
                  <a:pt x="4" y="3"/>
                  <a:pt x="4" y="2"/>
                  <a:pt x="4" y="2"/>
                </a:cubicBezTo>
                <a:cubicBezTo>
                  <a:pt x="3" y="1"/>
                  <a:pt x="3" y="1"/>
                  <a:pt x="3" y="1"/>
                </a:cubicBezTo>
                <a:cubicBezTo>
                  <a:pt x="3" y="1"/>
                  <a:pt x="3" y="0"/>
                  <a:pt x="2"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8" name="Freeform 430"/>
          <p:cNvSpPr>
            <a:spLocks noEditPoints="1"/>
          </p:cNvSpPr>
          <p:nvPr/>
        </p:nvSpPr>
        <p:spPr bwMode="auto">
          <a:xfrm>
            <a:off x="3624263" y="1023938"/>
            <a:ext cx="1785937" cy="2641600"/>
          </a:xfrm>
          <a:custGeom>
            <a:avLst/>
            <a:gdLst>
              <a:gd name="T0" fmla="*/ 591836 w 169"/>
              <a:gd name="T1" fmla="*/ 2640405 h 250"/>
              <a:gd name="T2" fmla="*/ 591836 w 169"/>
              <a:gd name="T3" fmla="*/ 2640405 h 250"/>
              <a:gd name="T4" fmla="*/ 750363 w 169"/>
              <a:gd name="T5" fmla="*/ 2503104 h 250"/>
              <a:gd name="T6" fmla="*/ 750363 w 169"/>
              <a:gd name="T7" fmla="*/ 2503104 h 250"/>
              <a:gd name="T8" fmla="*/ 750363 w 169"/>
              <a:gd name="T9" fmla="*/ 2503104 h 250"/>
              <a:gd name="T10" fmla="*/ 264212 w 169"/>
              <a:gd name="T11" fmla="*/ 2418611 h 250"/>
              <a:gd name="T12" fmla="*/ 211370 w 169"/>
              <a:gd name="T13" fmla="*/ 2471419 h 250"/>
              <a:gd name="T14" fmla="*/ 211370 w 169"/>
              <a:gd name="T15" fmla="*/ 2471419 h 250"/>
              <a:gd name="T16" fmla="*/ 211370 w 169"/>
              <a:gd name="T17" fmla="*/ 2471419 h 250"/>
              <a:gd name="T18" fmla="*/ 264212 w 169"/>
              <a:gd name="T19" fmla="*/ 2418611 h 250"/>
              <a:gd name="T20" fmla="*/ 1775507 w 169"/>
              <a:gd name="T21" fmla="*/ 2207379 h 250"/>
              <a:gd name="T22" fmla="*/ 1268219 w 169"/>
              <a:gd name="T23" fmla="*/ 2376365 h 250"/>
              <a:gd name="T24" fmla="*/ 274781 w 169"/>
              <a:gd name="T25" fmla="*/ 2175694 h 250"/>
              <a:gd name="T26" fmla="*/ 274781 w 169"/>
              <a:gd name="T27" fmla="*/ 2175694 h 250"/>
              <a:gd name="T28" fmla="*/ 391034 w 169"/>
              <a:gd name="T29" fmla="*/ 834368 h 250"/>
              <a:gd name="T30" fmla="*/ 0 w 169"/>
              <a:gd name="T31" fmla="*/ 1320203 h 250"/>
              <a:gd name="T32" fmla="*/ 380466 w 169"/>
              <a:gd name="T33" fmla="*/ 855491 h 250"/>
              <a:gd name="T34" fmla="*/ 813774 w 169"/>
              <a:gd name="T35" fmla="*/ 707629 h 250"/>
              <a:gd name="T36" fmla="*/ 73979 w 169"/>
              <a:gd name="T37" fmla="*/ 1478627 h 250"/>
              <a:gd name="T38" fmla="*/ 73979 w 169"/>
              <a:gd name="T39" fmla="*/ 1478627 h 250"/>
              <a:gd name="T40" fmla="*/ 73979 w 169"/>
              <a:gd name="T41" fmla="*/ 1478627 h 250"/>
              <a:gd name="T42" fmla="*/ 813774 w 169"/>
              <a:gd name="T43" fmla="*/ 707629 h 250"/>
              <a:gd name="T44" fmla="*/ 1553568 w 169"/>
              <a:gd name="T45" fmla="*/ 612574 h 250"/>
              <a:gd name="T46" fmla="*/ 1574705 w 169"/>
              <a:gd name="T47" fmla="*/ 528081 h 250"/>
              <a:gd name="T48" fmla="*/ 1173103 w 169"/>
              <a:gd name="T49" fmla="*/ 422465 h 250"/>
              <a:gd name="T50" fmla="*/ 1173103 w 169"/>
              <a:gd name="T51" fmla="*/ 422465 h 250"/>
              <a:gd name="T52" fmla="*/ 1173103 w 169"/>
              <a:gd name="T53" fmla="*/ 422465 h 250"/>
              <a:gd name="T54" fmla="*/ 1173103 w 169"/>
              <a:gd name="T55" fmla="*/ 422465 h 250"/>
              <a:gd name="T56" fmla="*/ 1173103 w 169"/>
              <a:gd name="T57" fmla="*/ 422465 h 250"/>
              <a:gd name="T58" fmla="*/ 1173103 w 169"/>
              <a:gd name="T59" fmla="*/ 422465 h 250"/>
              <a:gd name="T60" fmla="*/ 1173103 w 169"/>
              <a:gd name="T61" fmla="*/ 422465 h 250"/>
              <a:gd name="T62" fmla="*/ 1194239 w 169"/>
              <a:gd name="T63" fmla="*/ 390780 h 250"/>
              <a:gd name="T64" fmla="*/ 1183671 w 169"/>
              <a:gd name="T65" fmla="*/ 422465 h 250"/>
              <a:gd name="T66" fmla="*/ 1183671 w 169"/>
              <a:gd name="T67" fmla="*/ 422465 h 250"/>
              <a:gd name="T68" fmla="*/ 1194239 w 169"/>
              <a:gd name="T69" fmla="*/ 390780 h 250"/>
              <a:gd name="T70" fmla="*/ 1194239 w 169"/>
              <a:gd name="T71" fmla="*/ 390780 h 250"/>
              <a:gd name="T72" fmla="*/ 1194239 w 169"/>
              <a:gd name="T73" fmla="*/ 380218 h 250"/>
              <a:gd name="T74" fmla="*/ 1553568 w 169"/>
              <a:gd name="T75" fmla="*/ 602012 h 250"/>
              <a:gd name="T76" fmla="*/ 1194239 w 169"/>
              <a:gd name="T77" fmla="*/ 380218 h 250"/>
              <a:gd name="T78" fmla="*/ 1077986 w 169"/>
              <a:gd name="T79" fmla="*/ 337972 h 250"/>
              <a:gd name="T80" fmla="*/ 1004007 w 169"/>
              <a:gd name="T81" fmla="*/ 422465 h 250"/>
              <a:gd name="T82" fmla="*/ 1077986 w 169"/>
              <a:gd name="T83" fmla="*/ 337972 h 250"/>
              <a:gd name="T84" fmla="*/ 1099123 w 169"/>
              <a:gd name="T85" fmla="*/ 327410 h 250"/>
              <a:gd name="T86" fmla="*/ 1109692 w 169"/>
              <a:gd name="T87" fmla="*/ 337972 h 250"/>
              <a:gd name="T88" fmla="*/ 1151966 w 169"/>
              <a:gd name="T89" fmla="*/ 422465 h 250"/>
              <a:gd name="T90" fmla="*/ 1088555 w 169"/>
              <a:gd name="T91" fmla="*/ 327410 h 250"/>
              <a:gd name="T92" fmla="*/ 1532431 w 169"/>
              <a:gd name="T93" fmla="*/ 0 h 250"/>
              <a:gd name="T94" fmla="*/ 1162534 w 169"/>
              <a:gd name="T95" fmla="*/ 306287 h 250"/>
              <a:gd name="T96" fmla="*/ 1173103 w 169"/>
              <a:gd name="T97" fmla="*/ 295725 h 250"/>
              <a:gd name="T98" fmla="*/ 1543000 w 169"/>
              <a:gd name="T99" fmla="*/ 0 h 250"/>
              <a:gd name="T100" fmla="*/ 1543000 w 169"/>
              <a:gd name="T101" fmla="*/ 0 h 250"/>
              <a:gd name="T102" fmla="*/ 1690959 w 169"/>
              <a:gd name="T103" fmla="*/ 95055 h 250"/>
              <a:gd name="T104" fmla="*/ 1701527 w 169"/>
              <a:gd name="T105" fmla="*/ 105616 h 250"/>
              <a:gd name="T106" fmla="*/ 1786075 w 169"/>
              <a:gd name="T107" fmla="*/ 116178 h 250"/>
              <a:gd name="T108" fmla="*/ 1786075 w 169"/>
              <a:gd name="T109" fmla="*/ 908299 h 250"/>
              <a:gd name="T110" fmla="*/ 1786075 w 169"/>
              <a:gd name="T111" fmla="*/ 2196817 h 250"/>
              <a:gd name="T112" fmla="*/ 1786075 w 169"/>
              <a:gd name="T113" fmla="*/ 116178 h 250"/>
              <a:gd name="T114" fmla="*/ 1701527 w 169"/>
              <a:gd name="T115" fmla="*/ 105616 h 250"/>
              <a:gd name="T116" fmla="*/ 1553568 w 169"/>
              <a:gd name="T117" fmla="*/ 0 h 2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69" h="250">
                <a:moveTo>
                  <a:pt x="56" y="250"/>
                </a:moveTo>
                <a:cubicBezTo>
                  <a:pt x="56" y="250"/>
                  <a:pt x="56" y="250"/>
                  <a:pt x="56" y="250"/>
                </a:cubicBezTo>
                <a:cubicBezTo>
                  <a:pt x="55" y="250"/>
                  <a:pt x="55" y="250"/>
                  <a:pt x="55" y="250"/>
                </a:cubicBezTo>
                <a:cubicBezTo>
                  <a:pt x="55" y="250"/>
                  <a:pt x="55" y="250"/>
                  <a:pt x="56" y="250"/>
                </a:cubicBezTo>
                <a:moveTo>
                  <a:pt x="71" y="237"/>
                </a:moveTo>
                <a:cubicBezTo>
                  <a:pt x="71" y="237"/>
                  <a:pt x="71" y="237"/>
                  <a:pt x="71" y="237"/>
                </a:cubicBezTo>
                <a:cubicBezTo>
                  <a:pt x="71" y="237"/>
                  <a:pt x="71" y="237"/>
                  <a:pt x="71" y="237"/>
                </a:cubicBezTo>
                <a:moveTo>
                  <a:pt x="71" y="237"/>
                </a:moveTo>
                <a:cubicBezTo>
                  <a:pt x="71" y="237"/>
                  <a:pt x="71" y="237"/>
                  <a:pt x="71" y="237"/>
                </a:cubicBezTo>
                <a:cubicBezTo>
                  <a:pt x="71" y="237"/>
                  <a:pt x="71" y="237"/>
                  <a:pt x="71" y="237"/>
                </a:cubicBezTo>
                <a:moveTo>
                  <a:pt x="25" y="229"/>
                </a:moveTo>
                <a:cubicBezTo>
                  <a:pt x="25" y="229"/>
                  <a:pt x="25" y="229"/>
                  <a:pt x="25" y="229"/>
                </a:cubicBezTo>
                <a:cubicBezTo>
                  <a:pt x="21" y="233"/>
                  <a:pt x="21" y="233"/>
                  <a:pt x="21" y="233"/>
                </a:cubicBezTo>
                <a:cubicBezTo>
                  <a:pt x="20" y="233"/>
                  <a:pt x="20" y="234"/>
                  <a:pt x="20" y="234"/>
                </a:cubicBezTo>
                <a:cubicBezTo>
                  <a:pt x="20" y="234"/>
                  <a:pt x="20" y="234"/>
                  <a:pt x="20" y="234"/>
                </a:cubicBezTo>
                <a:cubicBezTo>
                  <a:pt x="20" y="234"/>
                  <a:pt x="20" y="234"/>
                  <a:pt x="20" y="234"/>
                </a:cubicBezTo>
                <a:cubicBezTo>
                  <a:pt x="28" y="237"/>
                  <a:pt x="28" y="237"/>
                  <a:pt x="28" y="237"/>
                </a:cubicBezTo>
                <a:cubicBezTo>
                  <a:pt x="20" y="234"/>
                  <a:pt x="20" y="234"/>
                  <a:pt x="20" y="234"/>
                </a:cubicBezTo>
                <a:cubicBezTo>
                  <a:pt x="21" y="233"/>
                  <a:pt x="21" y="233"/>
                  <a:pt x="21" y="233"/>
                </a:cubicBezTo>
                <a:cubicBezTo>
                  <a:pt x="25" y="229"/>
                  <a:pt x="25" y="229"/>
                  <a:pt x="25" y="229"/>
                </a:cubicBezTo>
                <a:cubicBezTo>
                  <a:pt x="25" y="229"/>
                  <a:pt x="25" y="229"/>
                  <a:pt x="25" y="229"/>
                </a:cubicBezTo>
                <a:moveTo>
                  <a:pt x="168" y="209"/>
                </a:moveTo>
                <a:cubicBezTo>
                  <a:pt x="120" y="225"/>
                  <a:pt x="120" y="225"/>
                  <a:pt x="120" y="225"/>
                </a:cubicBezTo>
                <a:cubicBezTo>
                  <a:pt x="120" y="225"/>
                  <a:pt x="120" y="225"/>
                  <a:pt x="120" y="225"/>
                </a:cubicBezTo>
                <a:cubicBezTo>
                  <a:pt x="168" y="209"/>
                  <a:pt x="168" y="209"/>
                  <a:pt x="168" y="209"/>
                </a:cubicBezTo>
                <a:moveTo>
                  <a:pt x="26" y="206"/>
                </a:moveTo>
                <a:cubicBezTo>
                  <a:pt x="26" y="207"/>
                  <a:pt x="26" y="207"/>
                  <a:pt x="26" y="207"/>
                </a:cubicBezTo>
                <a:cubicBezTo>
                  <a:pt x="26" y="206"/>
                  <a:pt x="26" y="206"/>
                  <a:pt x="26" y="206"/>
                </a:cubicBezTo>
                <a:cubicBezTo>
                  <a:pt x="26" y="206"/>
                  <a:pt x="26" y="206"/>
                  <a:pt x="26" y="206"/>
                </a:cubicBezTo>
                <a:moveTo>
                  <a:pt x="37" y="79"/>
                </a:moveTo>
                <a:cubicBezTo>
                  <a:pt x="37" y="79"/>
                  <a:pt x="37" y="79"/>
                  <a:pt x="37" y="79"/>
                </a:cubicBezTo>
                <a:cubicBezTo>
                  <a:pt x="0" y="125"/>
                  <a:pt x="0" y="125"/>
                  <a:pt x="0" y="125"/>
                </a:cubicBezTo>
                <a:cubicBezTo>
                  <a:pt x="15" y="107"/>
                  <a:pt x="15" y="107"/>
                  <a:pt x="15" y="107"/>
                </a:cubicBezTo>
                <a:cubicBezTo>
                  <a:pt x="36" y="81"/>
                  <a:pt x="36" y="81"/>
                  <a:pt x="36" y="81"/>
                </a:cubicBezTo>
                <a:cubicBezTo>
                  <a:pt x="37" y="79"/>
                  <a:pt x="37" y="79"/>
                  <a:pt x="37" y="79"/>
                </a:cubicBezTo>
                <a:moveTo>
                  <a:pt x="77" y="67"/>
                </a:moveTo>
                <a:cubicBezTo>
                  <a:pt x="77" y="67"/>
                  <a:pt x="77" y="67"/>
                  <a:pt x="77" y="67"/>
                </a:cubicBezTo>
                <a:cubicBezTo>
                  <a:pt x="7" y="140"/>
                  <a:pt x="7" y="140"/>
                  <a:pt x="7" y="140"/>
                </a:cubicBezTo>
                <a:cubicBezTo>
                  <a:pt x="33" y="97"/>
                  <a:pt x="33" y="97"/>
                  <a:pt x="33" y="97"/>
                </a:cubicBezTo>
                <a:cubicBezTo>
                  <a:pt x="7" y="140"/>
                  <a:pt x="7" y="140"/>
                  <a:pt x="7" y="140"/>
                </a:cubicBezTo>
                <a:cubicBezTo>
                  <a:pt x="0" y="126"/>
                  <a:pt x="0" y="126"/>
                  <a:pt x="0" y="126"/>
                </a:cubicBezTo>
                <a:cubicBezTo>
                  <a:pt x="7" y="140"/>
                  <a:pt x="7" y="140"/>
                  <a:pt x="7" y="140"/>
                </a:cubicBezTo>
                <a:cubicBezTo>
                  <a:pt x="7" y="140"/>
                  <a:pt x="7" y="140"/>
                  <a:pt x="7" y="140"/>
                </a:cubicBezTo>
                <a:cubicBezTo>
                  <a:pt x="77" y="67"/>
                  <a:pt x="77" y="67"/>
                  <a:pt x="77" y="67"/>
                </a:cubicBezTo>
                <a:moveTo>
                  <a:pt x="149" y="50"/>
                </a:moveTo>
                <a:cubicBezTo>
                  <a:pt x="147" y="58"/>
                  <a:pt x="147" y="58"/>
                  <a:pt x="147" y="58"/>
                </a:cubicBezTo>
                <a:cubicBezTo>
                  <a:pt x="147" y="57"/>
                  <a:pt x="147" y="57"/>
                  <a:pt x="147" y="57"/>
                </a:cubicBezTo>
                <a:cubicBezTo>
                  <a:pt x="149" y="50"/>
                  <a:pt x="149" y="50"/>
                  <a:pt x="149" y="5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1" y="40"/>
                </a:moveTo>
                <a:cubicBezTo>
                  <a:pt x="111" y="40"/>
                  <a:pt x="111" y="40"/>
                  <a:pt x="111" y="40"/>
                </a:cubicBezTo>
                <a:cubicBezTo>
                  <a:pt x="111" y="40"/>
                  <a:pt x="111" y="40"/>
                  <a:pt x="111" y="40"/>
                </a:cubicBezTo>
                <a:moveTo>
                  <a:pt x="113" y="37"/>
                </a:moveTo>
                <a:cubicBezTo>
                  <a:pt x="113" y="37"/>
                  <a:pt x="113" y="37"/>
                  <a:pt x="113" y="37"/>
                </a:cubicBezTo>
                <a:cubicBezTo>
                  <a:pt x="112" y="40"/>
                  <a:pt x="112" y="40"/>
                  <a:pt x="112" y="40"/>
                </a:cubicBezTo>
                <a:cubicBezTo>
                  <a:pt x="112" y="40"/>
                  <a:pt x="111" y="40"/>
                  <a:pt x="111" y="40"/>
                </a:cubicBezTo>
                <a:cubicBezTo>
                  <a:pt x="111" y="40"/>
                  <a:pt x="112" y="40"/>
                  <a:pt x="112" y="40"/>
                </a:cubicBezTo>
                <a:cubicBezTo>
                  <a:pt x="113" y="37"/>
                  <a:pt x="113" y="37"/>
                  <a:pt x="113" y="37"/>
                </a:cubicBezTo>
                <a:cubicBezTo>
                  <a:pt x="113" y="37"/>
                  <a:pt x="113" y="37"/>
                  <a:pt x="113" y="37"/>
                </a:cubicBezTo>
                <a:moveTo>
                  <a:pt x="113" y="37"/>
                </a:moveTo>
                <a:cubicBezTo>
                  <a:pt x="113" y="37"/>
                  <a:pt x="113" y="37"/>
                  <a:pt x="113" y="37"/>
                </a:cubicBezTo>
                <a:cubicBezTo>
                  <a:pt x="113" y="37"/>
                  <a:pt x="113" y="37"/>
                  <a:pt x="113" y="37"/>
                </a:cubicBezTo>
                <a:moveTo>
                  <a:pt x="113" y="36"/>
                </a:moveTo>
                <a:cubicBezTo>
                  <a:pt x="113" y="36"/>
                  <a:pt x="113" y="36"/>
                  <a:pt x="113" y="36"/>
                </a:cubicBezTo>
                <a:cubicBezTo>
                  <a:pt x="147" y="57"/>
                  <a:pt x="147" y="57"/>
                  <a:pt x="147" y="57"/>
                </a:cubicBezTo>
                <a:cubicBezTo>
                  <a:pt x="147" y="58"/>
                  <a:pt x="147" y="58"/>
                  <a:pt x="147" y="58"/>
                </a:cubicBezTo>
                <a:cubicBezTo>
                  <a:pt x="113" y="36"/>
                  <a:pt x="113" y="36"/>
                  <a:pt x="113" y="36"/>
                </a:cubicBezTo>
                <a:moveTo>
                  <a:pt x="103" y="31"/>
                </a:moveTo>
                <a:cubicBezTo>
                  <a:pt x="103" y="31"/>
                  <a:pt x="102" y="31"/>
                  <a:pt x="102" y="32"/>
                </a:cubicBezTo>
                <a:cubicBezTo>
                  <a:pt x="95" y="39"/>
                  <a:pt x="95" y="39"/>
                  <a:pt x="95" y="39"/>
                </a:cubicBezTo>
                <a:cubicBezTo>
                  <a:pt x="95" y="39"/>
                  <a:pt x="95" y="39"/>
                  <a:pt x="95" y="40"/>
                </a:cubicBezTo>
                <a:cubicBezTo>
                  <a:pt x="95" y="39"/>
                  <a:pt x="95" y="39"/>
                  <a:pt x="95" y="39"/>
                </a:cubicBezTo>
                <a:cubicBezTo>
                  <a:pt x="102" y="32"/>
                  <a:pt x="102" y="32"/>
                  <a:pt x="102" y="32"/>
                </a:cubicBezTo>
                <a:cubicBezTo>
                  <a:pt x="102" y="31"/>
                  <a:pt x="103" y="31"/>
                  <a:pt x="103" y="31"/>
                </a:cubicBezTo>
                <a:cubicBezTo>
                  <a:pt x="103" y="31"/>
                  <a:pt x="104" y="31"/>
                  <a:pt x="104" y="31"/>
                </a:cubicBezTo>
                <a:cubicBezTo>
                  <a:pt x="104" y="31"/>
                  <a:pt x="104" y="31"/>
                  <a:pt x="104" y="31"/>
                </a:cubicBezTo>
                <a:cubicBezTo>
                  <a:pt x="105" y="32"/>
                  <a:pt x="105" y="32"/>
                  <a:pt x="105" y="32"/>
                </a:cubicBezTo>
                <a:cubicBezTo>
                  <a:pt x="109" y="40"/>
                  <a:pt x="109" y="40"/>
                  <a:pt x="109" y="40"/>
                </a:cubicBezTo>
                <a:cubicBezTo>
                  <a:pt x="109" y="40"/>
                  <a:pt x="109" y="40"/>
                  <a:pt x="109" y="40"/>
                </a:cubicBezTo>
                <a:cubicBezTo>
                  <a:pt x="105" y="32"/>
                  <a:pt x="105" y="32"/>
                  <a:pt x="105" y="32"/>
                </a:cubicBezTo>
                <a:cubicBezTo>
                  <a:pt x="104" y="32"/>
                  <a:pt x="104" y="31"/>
                  <a:pt x="103" y="31"/>
                </a:cubicBezTo>
                <a:moveTo>
                  <a:pt x="146" y="0"/>
                </a:moveTo>
                <a:cubicBezTo>
                  <a:pt x="146" y="0"/>
                  <a:pt x="145" y="0"/>
                  <a:pt x="145" y="0"/>
                </a:cubicBezTo>
                <a:cubicBezTo>
                  <a:pt x="111" y="28"/>
                  <a:pt x="111" y="28"/>
                  <a:pt x="111" y="28"/>
                </a:cubicBezTo>
                <a:cubicBezTo>
                  <a:pt x="110" y="28"/>
                  <a:pt x="110" y="28"/>
                  <a:pt x="110" y="29"/>
                </a:cubicBezTo>
                <a:cubicBezTo>
                  <a:pt x="110" y="28"/>
                  <a:pt x="110" y="28"/>
                  <a:pt x="111" y="28"/>
                </a:cubicBezTo>
                <a:cubicBezTo>
                  <a:pt x="111" y="28"/>
                  <a:pt x="111" y="28"/>
                  <a:pt x="111" y="28"/>
                </a:cubicBezTo>
                <a:cubicBezTo>
                  <a:pt x="145" y="0"/>
                  <a:pt x="145" y="0"/>
                  <a:pt x="145" y="0"/>
                </a:cubicBezTo>
                <a:cubicBezTo>
                  <a:pt x="145" y="0"/>
                  <a:pt x="146" y="0"/>
                  <a:pt x="146" y="0"/>
                </a:cubicBezTo>
                <a:cubicBezTo>
                  <a:pt x="146" y="0"/>
                  <a:pt x="146" y="0"/>
                  <a:pt x="146" y="0"/>
                </a:cubicBezTo>
                <a:cubicBezTo>
                  <a:pt x="146" y="0"/>
                  <a:pt x="146" y="0"/>
                  <a:pt x="146" y="0"/>
                </a:cubicBezTo>
                <a:cubicBezTo>
                  <a:pt x="147" y="0"/>
                  <a:pt x="147" y="0"/>
                  <a:pt x="147" y="0"/>
                </a:cubicBezTo>
                <a:cubicBezTo>
                  <a:pt x="160" y="9"/>
                  <a:pt x="160" y="9"/>
                  <a:pt x="160" y="9"/>
                </a:cubicBezTo>
                <a:cubicBezTo>
                  <a:pt x="161" y="10"/>
                  <a:pt x="161" y="10"/>
                  <a:pt x="161" y="10"/>
                </a:cubicBezTo>
                <a:cubicBezTo>
                  <a:pt x="161" y="10"/>
                  <a:pt x="161" y="10"/>
                  <a:pt x="161" y="10"/>
                </a:cubicBezTo>
                <a:cubicBezTo>
                  <a:pt x="167" y="10"/>
                  <a:pt x="167" y="10"/>
                  <a:pt x="167" y="10"/>
                </a:cubicBezTo>
                <a:cubicBezTo>
                  <a:pt x="168" y="10"/>
                  <a:pt x="169" y="10"/>
                  <a:pt x="169" y="11"/>
                </a:cubicBezTo>
                <a:cubicBezTo>
                  <a:pt x="169" y="13"/>
                  <a:pt x="169" y="13"/>
                  <a:pt x="169" y="13"/>
                </a:cubicBezTo>
                <a:cubicBezTo>
                  <a:pt x="169" y="86"/>
                  <a:pt x="169" y="86"/>
                  <a:pt x="169" y="86"/>
                </a:cubicBezTo>
                <a:cubicBezTo>
                  <a:pt x="169" y="143"/>
                  <a:pt x="169" y="143"/>
                  <a:pt x="169" y="143"/>
                </a:cubicBezTo>
                <a:cubicBezTo>
                  <a:pt x="169" y="208"/>
                  <a:pt x="169" y="208"/>
                  <a:pt x="169" y="208"/>
                </a:cubicBezTo>
                <a:cubicBezTo>
                  <a:pt x="169" y="208"/>
                  <a:pt x="169" y="208"/>
                  <a:pt x="169" y="208"/>
                </a:cubicBezTo>
                <a:cubicBezTo>
                  <a:pt x="169" y="11"/>
                  <a:pt x="169" y="11"/>
                  <a:pt x="169" y="11"/>
                </a:cubicBezTo>
                <a:cubicBezTo>
                  <a:pt x="169" y="10"/>
                  <a:pt x="168" y="10"/>
                  <a:pt x="167" y="10"/>
                </a:cubicBezTo>
                <a:cubicBezTo>
                  <a:pt x="161" y="10"/>
                  <a:pt x="161" y="10"/>
                  <a:pt x="161" y="10"/>
                </a:cubicBezTo>
                <a:cubicBezTo>
                  <a:pt x="160" y="9"/>
                  <a:pt x="160" y="9"/>
                  <a:pt x="160" y="9"/>
                </a:cubicBezTo>
                <a:cubicBezTo>
                  <a:pt x="147" y="0"/>
                  <a:pt x="147" y="0"/>
                  <a:pt x="147" y="0"/>
                </a:cubicBezTo>
                <a:cubicBezTo>
                  <a:pt x="147" y="0"/>
                  <a:pt x="146" y="0"/>
                  <a:pt x="146"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49" name="Freeform 431"/>
          <p:cNvSpPr>
            <a:spLocks/>
          </p:cNvSpPr>
          <p:nvPr/>
        </p:nvSpPr>
        <p:spPr bwMode="auto">
          <a:xfrm>
            <a:off x="4533900" y="1635125"/>
            <a:ext cx="876300" cy="296863"/>
          </a:xfrm>
          <a:custGeom>
            <a:avLst/>
            <a:gdLst>
              <a:gd name="T0" fmla="*/ 644204 w 317"/>
              <a:gd name="T1" fmla="*/ 0 h 107"/>
              <a:gd name="T2" fmla="*/ 0 w 317"/>
              <a:gd name="T3" fmla="*/ 63591 h 107"/>
              <a:gd name="T4" fmla="*/ 0 w 317"/>
              <a:gd name="T5" fmla="*/ 63591 h 107"/>
              <a:gd name="T6" fmla="*/ 876449 w 317"/>
              <a:gd name="T7" fmla="*/ 295837 h 107"/>
              <a:gd name="T8" fmla="*/ 644204 w 317"/>
              <a:gd name="T9" fmla="*/ 0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7" h="107">
                <a:moveTo>
                  <a:pt x="233" y="0"/>
                </a:moveTo>
                <a:lnTo>
                  <a:pt x="0" y="23"/>
                </a:lnTo>
                <a:lnTo>
                  <a:pt x="317" y="107"/>
                </a:lnTo>
                <a:lnTo>
                  <a:pt x="233"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0" name="Freeform 432"/>
          <p:cNvSpPr>
            <a:spLocks/>
          </p:cNvSpPr>
          <p:nvPr/>
        </p:nvSpPr>
        <p:spPr bwMode="auto">
          <a:xfrm>
            <a:off x="4533900" y="1635125"/>
            <a:ext cx="876300" cy="296863"/>
          </a:xfrm>
          <a:custGeom>
            <a:avLst/>
            <a:gdLst>
              <a:gd name="T0" fmla="*/ 644204 w 317"/>
              <a:gd name="T1" fmla="*/ 0 h 107"/>
              <a:gd name="T2" fmla="*/ 0 w 317"/>
              <a:gd name="T3" fmla="*/ 63591 h 107"/>
              <a:gd name="T4" fmla="*/ 0 w 317"/>
              <a:gd name="T5" fmla="*/ 63591 h 107"/>
              <a:gd name="T6" fmla="*/ 876449 w 317"/>
              <a:gd name="T7" fmla="*/ 295837 h 107"/>
              <a:gd name="T8" fmla="*/ 644204 w 317"/>
              <a:gd name="T9" fmla="*/ 0 h 10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7" h="107">
                <a:moveTo>
                  <a:pt x="233" y="0"/>
                </a:moveTo>
                <a:lnTo>
                  <a:pt x="0" y="23"/>
                </a:lnTo>
                <a:lnTo>
                  <a:pt x="317" y="107"/>
                </a:lnTo>
                <a:lnTo>
                  <a:pt x="233" y="0"/>
                </a:ln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1" name="Freeform 433"/>
          <p:cNvSpPr>
            <a:spLocks/>
          </p:cNvSpPr>
          <p:nvPr/>
        </p:nvSpPr>
        <p:spPr bwMode="auto">
          <a:xfrm>
            <a:off x="4795838" y="1023938"/>
            <a:ext cx="371475" cy="296862"/>
          </a:xfrm>
          <a:custGeom>
            <a:avLst/>
            <a:gdLst>
              <a:gd name="T0" fmla="*/ 370486 w 35"/>
              <a:gd name="T1" fmla="*/ 0 h 28"/>
              <a:gd name="T2" fmla="*/ 359901 w 35"/>
              <a:gd name="T3" fmla="*/ 0 h 28"/>
              <a:gd name="T4" fmla="*/ 0 w 35"/>
              <a:gd name="T5" fmla="*/ 295837 h 28"/>
              <a:gd name="T6" fmla="*/ 317559 w 35"/>
              <a:gd name="T7" fmla="*/ 232443 h 28"/>
              <a:gd name="T8" fmla="*/ 370486 w 35"/>
              <a:gd name="T9" fmla="*/ 0 h 28"/>
              <a:gd name="T10" fmla="*/ 370486 w 35"/>
              <a:gd name="T11" fmla="*/ 0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28">
                <a:moveTo>
                  <a:pt x="35" y="0"/>
                </a:moveTo>
                <a:cubicBezTo>
                  <a:pt x="35" y="0"/>
                  <a:pt x="34" y="0"/>
                  <a:pt x="34" y="0"/>
                </a:cubicBezTo>
                <a:cubicBezTo>
                  <a:pt x="0" y="28"/>
                  <a:pt x="0" y="28"/>
                  <a:pt x="0" y="28"/>
                </a:cubicBezTo>
                <a:cubicBezTo>
                  <a:pt x="30" y="22"/>
                  <a:pt x="30" y="22"/>
                  <a:pt x="30" y="22"/>
                </a:cubicBezTo>
                <a:cubicBezTo>
                  <a:pt x="35" y="0"/>
                  <a:pt x="35" y="0"/>
                  <a:pt x="35" y="0"/>
                </a:cubicBezTo>
                <a:cubicBezTo>
                  <a:pt x="35" y="0"/>
                  <a:pt x="35" y="0"/>
                  <a:pt x="35" y="0"/>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2" name="Freeform 434"/>
          <p:cNvSpPr>
            <a:spLocks noEditPoints="1"/>
          </p:cNvSpPr>
          <p:nvPr/>
        </p:nvSpPr>
        <p:spPr bwMode="auto">
          <a:xfrm>
            <a:off x="5113338" y="1023938"/>
            <a:ext cx="211137" cy="233362"/>
          </a:xfrm>
          <a:custGeom>
            <a:avLst/>
            <a:gdLst>
              <a:gd name="T0" fmla="*/ 0 w 76"/>
              <a:gd name="T1" fmla="*/ 232245 h 84"/>
              <a:gd name="T2" fmla="*/ 0 w 76"/>
              <a:gd name="T3" fmla="*/ 232245 h 84"/>
              <a:gd name="T4" fmla="*/ 52532 w 76"/>
              <a:gd name="T5" fmla="*/ 0 h 84"/>
              <a:gd name="T6" fmla="*/ 52532 w 76"/>
              <a:gd name="T7" fmla="*/ 0 h 84"/>
              <a:gd name="T8" fmla="*/ 0 w 76"/>
              <a:gd name="T9" fmla="*/ 232245 h 84"/>
              <a:gd name="T10" fmla="*/ 210126 w 76"/>
              <a:gd name="T11" fmla="*/ 105063 h 84"/>
              <a:gd name="T12" fmla="*/ 210126 w 76"/>
              <a:gd name="T13" fmla="*/ 105063 h 84"/>
              <a:gd name="T14" fmla="*/ 199067 w 76"/>
              <a:gd name="T15" fmla="*/ 94004 h 84"/>
              <a:gd name="T16" fmla="*/ 63591 w 76"/>
              <a:gd name="T17" fmla="*/ 0 h 84"/>
              <a:gd name="T18" fmla="*/ 52532 w 76"/>
              <a:gd name="T19" fmla="*/ 0 h 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6" h="84">
                <a:moveTo>
                  <a:pt x="0" y="84"/>
                </a:moveTo>
                <a:lnTo>
                  <a:pt x="0" y="84"/>
                </a:lnTo>
                <a:close/>
                <a:moveTo>
                  <a:pt x="19" y="0"/>
                </a:moveTo>
                <a:lnTo>
                  <a:pt x="19" y="0"/>
                </a:lnTo>
                <a:lnTo>
                  <a:pt x="0" y="84"/>
                </a:lnTo>
                <a:lnTo>
                  <a:pt x="76" y="38"/>
                </a:lnTo>
                <a:lnTo>
                  <a:pt x="72" y="34"/>
                </a:lnTo>
                <a:lnTo>
                  <a:pt x="23" y="0"/>
                </a:lnTo>
                <a:lnTo>
                  <a:pt x="19"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3" name="Freeform 637"/>
          <p:cNvSpPr>
            <a:spLocks/>
          </p:cNvSpPr>
          <p:nvPr/>
        </p:nvSpPr>
        <p:spPr bwMode="auto">
          <a:xfrm>
            <a:off x="6043613" y="1149350"/>
            <a:ext cx="392112" cy="179388"/>
          </a:xfrm>
          <a:custGeom>
            <a:avLst/>
            <a:gdLst>
              <a:gd name="T0" fmla="*/ 137942 w 37"/>
              <a:gd name="T1" fmla="*/ 0 h 17"/>
              <a:gd name="T2" fmla="*/ 0 w 37"/>
              <a:gd name="T3" fmla="*/ 137428 h 17"/>
              <a:gd name="T4" fmla="*/ 392605 w 37"/>
              <a:gd name="T5" fmla="*/ 179713 h 17"/>
              <a:gd name="T6" fmla="*/ 148553 w 37"/>
              <a:gd name="T7" fmla="*/ 10571 h 17"/>
              <a:gd name="T8" fmla="*/ 148553 w 37"/>
              <a:gd name="T9" fmla="*/ 10571 h 17"/>
              <a:gd name="T10" fmla="*/ 137942 w 37"/>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7" h="17">
                <a:moveTo>
                  <a:pt x="13" y="0"/>
                </a:moveTo>
                <a:cubicBezTo>
                  <a:pt x="0" y="13"/>
                  <a:pt x="0" y="13"/>
                  <a:pt x="0" y="13"/>
                </a:cubicBezTo>
                <a:cubicBezTo>
                  <a:pt x="37" y="17"/>
                  <a:pt x="37" y="17"/>
                  <a:pt x="37" y="17"/>
                </a:cubicBezTo>
                <a:cubicBezTo>
                  <a:pt x="14" y="1"/>
                  <a:pt x="14" y="1"/>
                  <a:pt x="14" y="1"/>
                </a:cubicBezTo>
                <a:cubicBezTo>
                  <a:pt x="14" y="1"/>
                  <a:pt x="14" y="1"/>
                  <a:pt x="14" y="1"/>
                </a:cubicBezTo>
                <a:cubicBezTo>
                  <a:pt x="14" y="1"/>
                  <a:pt x="13" y="0"/>
                  <a:pt x="13"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4" name="Freeform 638"/>
          <p:cNvSpPr>
            <a:spLocks/>
          </p:cNvSpPr>
          <p:nvPr/>
        </p:nvSpPr>
        <p:spPr bwMode="auto">
          <a:xfrm>
            <a:off x="6107113" y="1635125"/>
            <a:ext cx="336550" cy="349250"/>
          </a:xfrm>
          <a:custGeom>
            <a:avLst/>
            <a:gdLst>
              <a:gd name="T0" fmla="*/ 168654 w 122"/>
              <a:gd name="T1" fmla="*/ 0 h 126"/>
              <a:gd name="T2" fmla="*/ 0 w 122"/>
              <a:gd name="T3" fmla="*/ 348367 h 126"/>
              <a:gd name="T4" fmla="*/ 337308 w 122"/>
              <a:gd name="T5" fmla="*/ 348367 h 126"/>
              <a:gd name="T6" fmla="*/ 168654 w 12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26">
                <a:moveTo>
                  <a:pt x="61" y="0"/>
                </a:moveTo>
                <a:lnTo>
                  <a:pt x="0" y="126"/>
                </a:lnTo>
                <a:lnTo>
                  <a:pt x="122" y="126"/>
                </a:lnTo>
                <a:lnTo>
                  <a:pt x="61"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5" name="Freeform 639"/>
          <p:cNvSpPr>
            <a:spLocks/>
          </p:cNvSpPr>
          <p:nvPr/>
        </p:nvSpPr>
        <p:spPr bwMode="auto">
          <a:xfrm>
            <a:off x="6107113" y="1635125"/>
            <a:ext cx="336550" cy="349250"/>
          </a:xfrm>
          <a:custGeom>
            <a:avLst/>
            <a:gdLst>
              <a:gd name="T0" fmla="*/ 168654 w 122"/>
              <a:gd name="T1" fmla="*/ 0 h 126"/>
              <a:gd name="T2" fmla="*/ 0 w 122"/>
              <a:gd name="T3" fmla="*/ 348367 h 126"/>
              <a:gd name="T4" fmla="*/ 337308 w 122"/>
              <a:gd name="T5" fmla="*/ 348367 h 126"/>
              <a:gd name="T6" fmla="*/ 168654 w 122"/>
              <a:gd name="T7" fmla="*/ 0 h 1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26">
                <a:moveTo>
                  <a:pt x="61" y="0"/>
                </a:moveTo>
                <a:lnTo>
                  <a:pt x="0" y="126"/>
                </a:lnTo>
                <a:lnTo>
                  <a:pt x="122" y="126"/>
                </a:lnTo>
                <a:lnTo>
                  <a:pt x="61"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6" name="Freeform 640"/>
          <p:cNvSpPr>
            <a:spLocks/>
          </p:cNvSpPr>
          <p:nvPr/>
        </p:nvSpPr>
        <p:spPr bwMode="auto">
          <a:xfrm>
            <a:off x="6275388" y="1350963"/>
            <a:ext cx="168275" cy="633412"/>
          </a:xfrm>
          <a:custGeom>
            <a:avLst/>
            <a:gdLst>
              <a:gd name="T0" fmla="*/ 168655 w 61"/>
              <a:gd name="T1" fmla="*/ 0 h 229"/>
              <a:gd name="T2" fmla="*/ 0 w 61"/>
              <a:gd name="T3" fmla="*/ 284776 h 229"/>
              <a:gd name="T4" fmla="*/ 168655 w 61"/>
              <a:gd name="T5" fmla="*/ 633143 h 229"/>
              <a:gd name="T6" fmla="*/ 168655 w 61"/>
              <a:gd name="T7" fmla="*/ 0 h 2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29">
                <a:moveTo>
                  <a:pt x="61" y="0"/>
                </a:moveTo>
                <a:lnTo>
                  <a:pt x="0" y="103"/>
                </a:lnTo>
                <a:lnTo>
                  <a:pt x="61" y="229"/>
                </a:lnTo>
                <a:lnTo>
                  <a:pt x="61"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7" name="Freeform 641"/>
          <p:cNvSpPr>
            <a:spLocks/>
          </p:cNvSpPr>
          <p:nvPr/>
        </p:nvSpPr>
        <p:spPr bwMode="auto">
          <a:xfrm>
            <a:off x="6275388" y="1350963"/>
            <a:ext cx="168275" cy="633412"/>
          </a:xfrm>
          <a:custGeom>
            <a:avLst/>
            <a:gdLst>
              <a:gd name="T0" fmla="*/ 168655 w 61"/>
              <a:gd name="T1" fmla="*/ 0 h 229"/>
              <a:gd name="T2" fmla="*/ 0 w 61"/>
              <a:gd name="T3" fmla="*/ 284776 h 229"/>
              <a:gd name="T4" fmla="*/ 168655 w 61"/>
              <a:gd name="T5" fmla="*/ 633143 h 229"/>
              <a:gd name="T6" fmla="*/ 168655 w 61"/>
              <a:gd name="T7" fmla="*/ 0 h 2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29">
                <a:moveTo>
                  <a:pt x="61" y="0"/>
                </a:moveTo>
                <a:lnTo>
                  <a:pt x="0" y="103"/>
                </a:lnTo>
                <a:lnTo>
                  <a:pt x="61" y="229"/>
                </a:lnTo>
                <a:lnTo>
                  <a:pt x="61"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8" name="Freeform 642"/>
          <p:cNvSpPr>
            <a:spLocks/>
          </p:cNvSpPr>
          <p:nvPr/>
        </p:nvSpPr>
        <p:spPr bwMode="auto">
          <a:xfrm>
            <a:off x="5991225" y="1508125"/>
            <a:ext cx="284163" cy="476250"/>
          </a:xfrm>
          <a:custGeom>
            <a:avLst/>
            <a:gdLst>
              <a:gd name="T0" fmla="*/ 0 w 103"/>
              <a:gd name="T1" fmla="*/ 0 h 172"/>
              <a:gd name="T2" fmla="*/ 116123 w 103"/>
              <a:gd name="T3" fmla="*/ 475549 h 172"/>
              <a:gd name="T4" fmla="*/ 284777 w 103"/>
              <a:gd name="T5" fmla="*/ 127182 h 172"/>
              <a:gd name="T6" fmla="*/ 0 w 103"/>
              <a:gd name="T7" fmla="*/ 0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2">
                <a:moveTo>
                  <a:pt x="0" y="0"/>
                </a:moveTo>
                <a:lnTo>
                  <a:pt x="42" y="172"/>
                </a:lnTo>
                <a:lnTo>
                  <a:pt x="103" y="46"/>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59" name="Freeform 643"/>
          <p:cNvSpPr>
            <a:spLocks/>
          </p:cNvSpPr>
          <p:nvPr/>
        </p:nvSpPr>
        <p:spPr bwMode="auto">
          <a:xfrm>
            <a:off x="5991225" y="1508125"/>
            <a:ext cx="284163" cy="476250"/>
          </a:xfrm>
          <a:custGeom>
            <a:avLst/>
            <a:gdLst>
              <a:gd name="T0" fmla="*/ 0 w 103"/>
              <a:gd name="T1" fmla="*/ 0 h 172"/>
              <a:gd name="T2" fmla="*/ 116123 w 103"/>
              <a:gd name="T3" fmla="*/ 475549 h 172"/>
              <a:gd name="T4" fmla="*/ 284777 w 103"/>
              <a:gd name="T5" fmla="*/ 127182 h 172"/>
              <a:gd name="T6" fmla="*/ 0 w 103"/>
              <a:gd name="T7" fmla="*/ 0 h 1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72">
                <a:moveTo>
                  <a:pt x="0" y="0"/>
                </a:moveTo>
                <a:lnTo>
                  <a:pt x="42" y="172"/>
                </a:lnTo>
                <a:lnTo>
                  <a:pt x="103" y="46"/>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0" name="Freeform 644"/>
          <p:cNvSpPr>
            <a:spLocks/>
          </p:cNvSpPr>
          <p:nvPr/>
        </p:nvSpPr>
        <p:spPr bwMode="auto">
          <a:xfrm>
            <a:off x="5991225" y="1328738"/>
            <a:ext cx="452438" cy="306387"/>
          </a:xfrm>
          <a:custGeom>
            <a:avLst/>
            <a:gdLst>
              <a:gd name="T0" fmla="*/ 442886 w 43"/>
              <a:gd name="T1" fmla="*/ 0 h 29"/>
              <a:gd name="T2" fmla="*/ 442886 w 43"/>
              <a:gd name="T3" fmla="*/ 0 h 29"/>
              <a:gd name="T4" fmla="*/ 0 w 43"/>
              <a:gd name="T5" fmla="*/ 179903 h 29"/>
              <a:gd name="T6" fmla="*/ 284712 w 43"/>
              <a:gd name="T7" fmla="*/ 306894 h 29"/>
              <a:gd name="T8" fmla="*/ 453431 w 43"/>
              <a:gd name="T9" fmla="*/ 21165 h 29"/>
              <a:gd name="T10" fmla="*/ 453431 w 43"/>
              <a:gd name="T11" fmla="*/ 10583 h 29"/>
              <a:gd name="T12" fmla="*/ 442886 w 43"/>
              <a:gd name="T13" fmla="*/ 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3" h="29">
                <a:moveTo>
                  <a:pt x="42" y="0"/>
                </a:moveTo>
                <a:cubicBezTo>
                  <a:pt x="42" y="0"/>
                  <a:pt x="42" y="0"/>
                  <a:pt x="42" y="0"/>
                </a:cubicBezTo>
                <a:cubicBezTo>
                  <a:pt x="0" y="17"/>
                  <a:pt x="0" y="17"/>
                  <a:pt x="0" y="17"/>
                </a:cubicBezTo>
                <a:cubicBezTo>
                  <a:pt x="27" y="29"/>
                  <a:pt x="27" y="29"/>
                  <a:pt x="27" y="29"/>
                </a:cubicBezTo>
                <a:cubicBezTo>
                  <a:pt x="43" y="2"/>
                  <a:pt x="43" y="2"/>
                  <a:pt x="43" y="2"/>
                </a:cubicBezTo>
                <a:cubicBezTo>
                  <a:pt x="43" y="2"/>
                  <a:pt x="43" y="1"/>
                  <a:pt x="43" y="1"/>
                </a:cubicBezTo>
                <a:cubicBezTo>
                  <a:pt x="42" y="0"/>
                  <a:pt x="42" y="0"/>
                  <a:pt x="42"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1" name="Freeform 645"/>
          <p:cNvSpPr>
            <a:spLocks/>
          </p:cNvSpPr>
          <p:nvPr/>
        </p:nvSpPr>
        <p:spPr bwMode="auto">
          <a:xfrm>
            <a:off x="5429250" y="1657350"/>
            <a:ext cx="677863" cy="846138"/>
          </a:xfrm>
          <a:custGeom>
            <a:avLst/>
            <a:gdLst>
              <a:gd name="T0" fmla="*/ 295836 w 245"/>
              <a:gd name="T1" fmla="*/ 0 h 306"/>
              <a:gd name="T2" fmla="*/ 0 w 245"/>
              <a:gd name="T3" fmla="*/ 846035 h 306"/>
              <a:gd name="T4" fmla="*/ 677382 w 245"/>
              <a:gd name="T5" fmla="*/ 326249 h 306"/>
              <a:gd name="T6" fmla="*/ 295836 w 245"/>
              <a:gd name="T7" fmla="*/ 0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6">
                <a:moveTo>
                  <a:pt x="107" y="0"/>
                </a:moveTo>
                <a:lnTo>
                  <a:pt x="0" y="306"/>
                </a:lnTo>
                <a:lnTo>
                  <a:pt x="245" y="118"/>
                </a:lnTo>
                <a:lnTo>
                  <a:pt x="107"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2" name="Freeform 646"/>
          <p:cNvSpPr>
            <a:spLocks/>
          </p:cNvSpPr>
          <p:nvPr/>
        </p:nvSpPr>
        <p:spPr bwMode="auto">
          <a:xfrm>
            <a:off x="5429250" y="1657350"/>
            <a:ext cx="677863" cy="846138"/>
          </a:xfrm>
          <a:custGeom>
            <a:avLst/>
            <a:gdLst>
              <a:gd name="T0" fmla="*/ 295836 w 245"/>
              <a:gd name="T1" fmla="*/ 0 h 306"/>
              <a:gd name="T2" fmla="*/ 0 w 245"/>
              <a:gd name="T3" fmla="*/ 846035 h 306"/>
              <a:gd name="T4" fmla="*/ 677382 w 245"/>
              <a:gd name="T5" fmla="*/ 326249 h 306"/>
              <a:gd name="T6" fmla="*/ 295836 w 245"/>
              <a:gd name="T7" fmla="*/ 0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5" h="306">
                <a:moveTo>
                  <a:pt x="107" y="0"/>
                </a:moveTo>
                <a:lnTo>
                  <a:pt x="0" y="306"/>
                </a:lnTo>
                <a:lnTo>
                  <a:pt x="245" y="118"/>
                </a:lnTo>
                <a:lnTo>
                  <a:pt x="107" y="0"/>
                </a:ln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3" name="Freeform 647"/>
          <p:cNvSpPr>
            <a:spLocks/>
          </p:cNvSpPr>
          <p:nvPr/>
        </p:nvSpPr>
        <p:spPr bwMode="auto">
          <a:xfrm>
            <a:off x="5429250" y="1160463"/>
            <a:ext cx="295275" cy="1343025"/>
          </a:xfrm>
          <a:custGeom>
            <a:avLst/>
            <a:gdLst>
              <a:gd name="T0" fmla="*/ 0 w 107"/>
              <a:gd name="T1" fmla="*/ 0 h 486"/>
              <a:gd name="T2" fmla="*/ 0 w 107"/>
              <a:gd name="T3" fmla="*/ 1332644 h 486"/>
              <a:gd name="T4" fmla="*/ 0 w 107"/>
              <a:gd name="T5" fmla="*/ 1332644 h 486"/>
              <a:gd name="T6" fmla="*/ 0 w 107"/>
              <a:gd name="T7" fmla="*/ 1343703 h 486"/>
              <a:gd name="T8" fmla="*/ 0 w 107"/>
              <a:gd name="T9" fmla="*/ 1343703 h 486"/>
              <a:gd name="T10" fmla="*/ 295837 w 107"/>
              <a:gd name="T11" fmla="*/ 497668 h 486"/>
              <a:gd name="T12" fmla="*/ 0 w 107"/>
              <a:gd name="T13" fmla="*/ 0 h 4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486">
                <a:moveTo>
                  <a:pt x="0" y="0"/>
                </a:moveTo>
                <a:lnTo>
                  <a:pt x="0" y="482"/>
                </a:lnTo>
                <a:lnTo>
                  <a:pt x="0" y="486"/>
                </a:lnTo>
                <a:lnTo>
                  <a:pt x="107" y="180"/>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4" name="Freeform 648"/>
          <p:cNvSpPr>
            <a:spLocks/>
          </p:cNvSpPr>
          <p:nvPr/>
        </p:nvSpPr>
        <p:spPr bwMode="auto">
          <a:xfrm>
            <a:off x="5429250" y="1160463"/>
            <a:ext cx="295275" cy="1343025"/>
          </a:xfrm>
          <a:custGeom>
            <a:avLst/>
            <a:gdLst>
              <a:gd name="T0" fmla="*/ 0 w 107"/>
              <a:gd name="T1" fmla="*/ 0 h 486"/>
              <a:gd name="T2" fmla="*/ 0 w 107"/>
              <a:gd name="T3" fmla="*/ 1332644 h 486"/>
              <a:gd name="T4" fmla="*/ 0 w 107"/>
              <a:gd name="T5" fmla="*/ 1332644 h 486"/>
              <a:gd name="T6" fmla="*/ 0 w 107"/>
              <a:gd name="T7" fmla="*/ 1343703 h 486"/>
              <a:gd name="T8" fmla="*/ 0 w 107"/>
              <a:gd name="T9" fmla="*/ 1343703 h 486"/>
              <a:gd name="T10" fmla="*/ 295837 w 107"/>
              <a:gd name="T11" fmla="*/ 497668 h 486"/>
              <a:gd name="T12" fmla="*/ 0 w 107"/>
              <a:gd name="T13" fmla="*/ 0 h 4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7" h="486">
                <a:moveTo>
                  <a:pt x="0" y="0"/>
                </a:moveTo>
                <a:lnTo>
                  <a:pt x="0" y="482"/>
                </a:lnTo>
                <a:lnTo>
                  <a:pt x="0" y="486"/>
                </a:lnTo>
                <a:lnTo>
                  <a:pt x="107" y="180"/>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5" name="Freeform 649"/>
          <p:cNvSpPr>
            <a:spLocks/>
          </p:cNvSpPr>
          <p:nvPr/>
        </p:nvSpPr>
        <p:spPr bwMode="auto">
          <a:xfrm>
            <a:off x="5724525" y="1508125"/>
            <a:ext cx="382588" cy="476250"/>
          </a:xfrm>
          <a:custGeom>
            <a:avLst/>
            <a:gdLst>
              <a:gd name="T0" fmla="*/ 265423 w 138"/>
              <a:gd name="T1" fmla="*/ 0 h 172"/>
              <a:gd name="T2" fmla="*/ 265423 w 138"/>
              <a:gd name="T3" fmla="*/ 0 h 172"/>
              <a:gd name="T4" fmla="*/ 0 w 138"/>
              <a:gd name="T5" fmla="*/ 149300 h 172"/>
              <a:gd name="T6" fmla="*/ 381545 w 138"/>
              <a:gd name="T7" fmla="*/ 475549 h 172"/>
              <a:gd name="T8" fmla="*/ 265423 w 138"/>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72">
                <a:moveTo>
                  <a:pt x="96" y="0"/>
                </a:moveTo>
                <a:lnTo>
                  <a:pt x="96" y="0"/>
                </a:lnTo>
                <a:lnTo>
                  <a:pt x="0" y="54"/>
                </a:lnTo>
                <a:lnTo>
                  <a:pt x="138" y="172"/>
                </a:lnTo>
                <a:lnTo>
                  <a:pt x="96"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6" name="Freeform 650"/>
          <p:cNvSpPr>
            <a:spLocks/>
          </p:cNvSpPr>
          <p:nvPr/>
        </p:nvSpPr>
        <p:spPr bwMode="auto">
          <a:xfrm>
            <a:off x="5724525" y="1508125"/>
            <a:ext cx="382588" cy="476250"/>
          </a:xfrm>
          <a:custGeom>
            <a:avLst/>
            <a:gdLst>
              <a:gd name="T0" fmla="*/ 265423 w 138"/>
              <a:gd name="T1" fmla="*/ 0 h 172"/>
              <a:gd name="T2" fmla="*/ 265423 w 138"/>
              <a:gd name="T3" fmla="*/ 0 h 172"/>
              <a:gd name="T4" fmla="*/ 0 w 138"/>
              <a:gd name="T5" fmla="*/ 149300 h 172"/>
              <a:gd name="T6" fmla="*/ 381545 w 138"/>
              <a:gd name="T7" fmla="*/ 475549 h 172"/>
              <a:gd name="T8" fmla="*/ 265423 w 138"/>
              <a:gd name="T9" fmla="*/ 0 h 1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8" h="172">
                <a:moveTo>
                  <a:pt x="96" y="0"/>
                </a:moveTo>
                <a:lnTo>
                  <a:pt x="96" y="0"/>
                </a:lnTo>
                <a:lnTo>
                  <a:pt x="0" y="54"/>
                </a:lnTo>
                <a:lnTo>
                  <a:pt x="138" y="172"/>
                </a:lnTo>
                <a:lnTo>
                  <a:pt x="96" y="0"/>
                </a:ln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7" name="Freeform 651"/>
          <p:cNvSpPr>
            <a:spLocks/>
          </p:cNvSpPr>
          <p:nvPr/>
        </p:nvSpPr>
        <p:spPr bwMode="auto">
          <a:xfrm>
            <a:off x="5429250" y="1160463"/>
            <a:ext cx="561975" cy="496887"/>
          </a:xfrm>
          <a:custGeom>
            <a:avLst/>
            <a:gdLst>
              <a:gd name="T0" fmla="*/ 0 w 203"/>
              <a:gd name="T1" fmla="*/ 0 h 180"/>
              <a:gd name="T2" fmla="*/ 0 w 203"/>
              <a:gd name="T3" fmla="*/ 0 h 180"/>
              <a:gd name="T4" fmla="*/ 295837 w 203"/>
              <a:gd name="T5" fmla="*/ 497668 h 180"/>
              <a:gd name="T6" fmla="*/ 561260 w 203"/>
              <a:gd name="T7" fmla="*/ 348368 h 180"/>
              <a:gd name="T8" fmla="*/ 0 w 203"/>
              <a:gd name="T9" fmla="*/ 0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180">
                <a:moveTo>
                  <a:pt x="0" y="0"/>
                </a:moveTo>
                <a:lnTo>
                  <a:pt x="0" y="0"/>
                </a:lnTo>
                <a:lnTo>
                  <a:pt x="107" y="180"/>
                </a:lnTo>
                <a:lnTo>
                  <a:pt x="203" y="126"/>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8" name="Freeform 652"/>
          <p:cNvSpPr>
            <a:spLocks/>
          </p:cNvSpPr>
          <p:nvPr/>
        </p:nvSpPr>
        <p:spPr bwMode="auto">
          <a:xfrm>
            <a:off x="5429250" y="1160463"/>
            <a:ext cx="561975" cy="496887"/>
          </a:xfrm>
          <a:custGeom>
            <a:avLst/>
            <a:gdLst>
              <a:gd name="T0" fmla="*/ 0 w 203"/>
              <a:gd name="T1" fmla="*/ 0 h 180"/>
              <a:gd name="T2" fmla="*/ 0 w 203"/>
              <a:gd name="T3" fmla="*/ 0 h 180"/>
              <a:gd name="T4" fmla="*/ 295837 w 203"/>
              <a:gd name="T5" fmla="*/ 497668 h 180"/>
              <a:gd name="T6" fmla="*/ 561260 w 203"/>
              <a:gd name="T7" fmla="*/ 348368 h 180"/>
              <a:gd name="T8" fmla="*/ 0 w 203"/>
              <a:gd name="T9" fmla="*/ 0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3" h="180">
                <a:moveTo>
                  <a:pt x="0" y="0"/>
                </a:moveTo>
                <a:lnTo>
                  <a:pt x="0" y="0"/>
                </a:lnTo>
                <a:lnTo>
                  <a:pt x="107" y="180"/>
                </a:lnTo>
                <a:lnTo>
                  <a:pt x="203" y="126"/>
                </a:lnTo>
                <a:lnTo>
                  <a:pt x="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69" name="Freeform 653"/>
          <p:cNvSpPr>
            <a:spLocks/>
          </p:cNvSpPr>
          <p:nvPr/>
        </p:nvSpPr>
        <p:spPr bwMode="auto">
          <a:xfrm>
            <a:off x="6107113" y="1984375"/>
            <a:ext cx="336550" cy="223838"/>
          </a:xfrm>
          <a:custGeom>
            <a:avLst/>
            <a:gdLst>
              <a:gd name="T0" fmla="*/ 337308 w 122"/>
              <a:gd name="T1" fmla="*/ 0 h 81"/>
              <a:gd name="T2" fmla="*/ 0 w 122"/>
              <a:gd name="T3" fmla="*/ 0 h 81"/>
              <a:gd name="T4" fmla="*/ 33178 w 122"/>
              <a:gd name="T5" fmla="*/ 223950 h 81"/>
              <a:gd name="T6" fmla="*/ 337308 w 122"/>
              <a:gd name="T7" fmla="*/ 0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81">
                <a:moveTo>
                  <a:pt x="122" y="0"/>
                </a:moveTo>
                <a:lnTo>
                  <a:pt x="0" y="0"/>
                </a:lnTo>
                <a:lnTo>
                  <a:pt x="12" y="81"/>
                </a:lnTo>
                <a:lnTo>
                  <a:pt x="122"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0" name="Freeform 654"/>
          <p:cNvSpPr>
            <a:spLocks/>
          </p:cNvSpPr>
          <p:nvPr/>
        </p:nvSpPr>
        <p:spPr bwMode="auto">
          <a:xfrm>
            <a:off x="6107113" y="1984375"/>
            <a:ext cx="336550" cy="223838"/>
          </a:xfrm>
          <a:custGeom>
            <a:avLst/>
            <a:gdLst>
              <a:gd name="T0" fmla="*/ 337308 w 122"/>
              <a:gd name="T1" fmla="*/ 0 h 81"/>
              <a:gd name="T2" fmla="*/ 0 w 122"/>
              <a:gd name="T3" fmla="*/ 0 h 81"/>
              <a:gd name="T4" fmla="*/ 33178 w 122"/>
              <a:gd name="T5" fmla="*/ 223950 h 81"/>
              <a:gd name="T6" fmla="*/ 337308 w 122"/>
              <a:gd name="T7" fmla="*/ 0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81">
                <a:moveTo>
                  <a:pt x="122" y="0"/>
                </a:moveTo>
                <a:lnTo>
                  <a:pt x="0" y="0"/>
                </a:lnTo>
                <a:lnTo>
                  <a:pt x="12" y="81"/>
                </a:lnTo>
                <a:lnTo>
                  <a:pt x="122"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1" name="Freeform 655"/>
          <p:cNvSpPr>
            <a:spLocks noEditPoints="1"/>
          </p:cNvSpPr>
          <p:nvPr/>
        </p:nvSpPr>
        <p:spPr bwMode="auto">
          <a:xfrm>
            <a:off x="5429250" y="1984375"/>
            <a:ext cx="711200" cy="519113"/>
          </a:xfrm>
          <a:custGeom>
            <a:avLst/>
            <a:gdLst>
              <a:gd name="T0" fmla="*/ 0 w 257"/>
              <a:gd name="T1" fmla="*/ 519786 h 188"/>
              <a:gd name="T2" fmla="*/ 0 w 257"/>
              <a:gd name="T3" fmla="*/ 519786 h 188"/>
              <a:gd name="T4" fmla="*/ 0 w 257"/>
              <a:gd name="T5" fmla="*/ 519786 h 188"/>
              <a:gd name="T6" fmla="*/ 677382 w 257"/>
              <a:gd name="T7" fmla="*/ 0 h 188"/>
              <a:gd name="T8" fmla="*/ 677382 w 257"/>
              <a:gd name="T9" fmla="*/ 0 h 188"/>
              <a:gd name="T10" fmla="*/ 0 w 257"/>
              <a:gd name="T11" fmla="*/ 519786 h 188"/>
              <a:gd name="T12" fmla="*/ 710560 w 257"/>
              <a:gd name="T13" fmla="*/ 223950 h 188"/>
              <a:gd name="T14" fmla="*/ 677382 w 257"/>
              <a:gd name="T15" fmla="*/ 0 h 1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7" h="188">
                <a:moveTo>
                  <a:pt x="0" y="188"/>
                </a:moveTo>
                <a:lnTo>
                  <a:pt x="0" y="188"/>
                </a:lnTo>
                <a:close/>
                <a:moveTo>
                  <a:pt x="245" y="0"/>
                </a:moveTo>
                <a:lnTo>
                  <a:pt x="245" y="0"/>
                </a:lnTo>
                <a:lnTo>
                  <a:pt x="0" y="188"/>
                </a:lnTo>
                <a:lnTo>
                  <a:pt x="257" y="81"/>
                </a:lnTo>
                <a:lnTo>
                  <a:pt x="245"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2" name="Freeform 656"/>
          <p:cNvSpPr>
            <a:spLocks noEditPoints="1"/>
          </p:cNvSpPr>
          <p:nvPr/>
        </p:nvSpPr>
        <p:spPr bwMode="auto">
          <a:xfrm>
            <a:off x="5429250" y="1984375"/>
            <a:ext cx="711200" cy="519113"/>
          </a:xfrm>
          <a:custGeom>
            <a:avLst/>
            <a:gdLst>
              <a:gd name="T0" fmla="*/ 0 w 257"/>
              <a:gd name="T1" fmla="*/ 519786 h 188"/>
              <a:gd name="T2" fmla="*/ 0 w 257"/>
              <a:gd name="T3" fmla="*/ 519786 h 188"/>
              <a:gd name="T4" fmla="*/ 0 w 257"/>
              <a:gd name="T5" fmla="*/ 519786 h 188"/>
              <a:gd name="T6" fmla="*/ 677382 w 257"/>
              <a:gd name="T7" fmla="*/ 0 h 188"/>
              <a:gd name="T8" fmla="*/ 677382 w 257"/>
              <a:gd name="T9" fmla="*/ 0 h 188"/>
              <a:gd name="T10" fmla="*/ 0 w 257"/>
              <a:gd name="T11" fmla="*/ 519786 h 188"/>
              <a:gd name="T12" fmla="*/ 710560 w 257"/>
              <a:gd name="T13" fmla="*/ 223950 h 188"/>
              <a:gd name="T14" fmla="*/ 677382 w 257"/>
              <a:gd name="T15" fmla="*/ 0 h 18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7" h="188">
                <a:moveTo>
                  <a:pt x="0" y="188"/>
                </a:moveTo>
                <a:lnTo>
                  <a:pt x="0" y="188"/>
                </a:lnTo>
                <a:moveTo>
                  <a:pt x="245" y="0"/>
                </a:moveTo>
                <a:lnTo>
                  <a:pt x="245" y="0"/>
                </a:lnTo>
                <a:lnTo>
                  <a:pt x="0" y="188"/>
                </a:lnTo>
                <a:lnTo>
                  <a:pt x="257" y="81"/>
                </a:lnTo>
                <a:lnTo>
                  <a:pt x="245"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3" name="Freeform 657"/>
          <p:cNvSpPr>
            <a:spLocks/>
          </p:cNvSpPr>
          <p:nvPr/>
        </p:nvSpPr>
        <p:spPr bwMode="auto">
          <a:xfrm>
            <a:off x="6140450" y="1984375"/>
            <a:ext cx="303213" cy="508000"/>
          </a:xfrm>
          <a:custGeom>
            <a:avLst/>
            <a:gdLst>
              <a:gd name="T0" fmla="*/ 304130 w 110"/>
              <a:gd name="T1" fmla="*/ 0 h 184"/>
              <a:gd name="T2" fmla="*/ 304130 w 110"/>
              <a:gd name="T3" fmla="*/ 0 h 184"/>
              <a:gd name="T4" fmla="*/ 0 w 110"/>
              <a:gd name="T5" fmla="*/ 223950 h 184"/>
              <a:gd name="T6" fmla="*/ 304130 w 110"/>
              <a:gd name="T7" fmla="*/ 508727 h 184"/>
              <a:gd name="T8" fmla="*/ 304130 w 110"/>
              <a:gd name="T9" fmla="*/ 508727 h 184"/>
              <a:gd name="T10" fmla="*/ 304130 w 110"/>
              <a:gd name="T11" fmla="*/ 0 h 1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84">
                <a:moveTo>
                  <a:pt x="110" y="0"/>
                </a:moveTo>
                <a:lnTo>
                  <a:pt x="110" y="0"/>
                </a:lnTo>
                <a:lnTo>
                  <a:pt x="0" y="81"/>
                </a:lnTo>
                <a:lnTo>
                  <a:pt x="110" y="184"/>
                </a:lnTo>
                <a:lnTo>
                  <a:pt x="11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4" name="Freeform 658"/>
          <p:cNvSpPr>
            <a:spLocks/>
          </p:cNvSpPr>
          <p:nvPr/>
        </p:nvSpPr>
        <p:spPr bwMode="auto">
          <a:xfrm>
            <a:off x="6140450" y="1984375"/>
            <a:ext cx="303213" cy="508000"/>
          </a:xfrm>
          <a:custGeom>
            <a:avLst/>
            <a:gdLst>
              <a:gd name="T0" fmla="*/ 304130 w 110"/>
              <a:gd name="T1" fmla="*/ 0 h 184"/>
              <a:gd name="T2" fmla="*/ 304130 w 110"/>
              <a:gd name="T3" fmla="*/ 0 h 184"/>
              <a:gd name="T4" fmla="*/ 0 w 110"/>
              <a:gd name="T5" fmla="*/ 223950 h 184"/>
              <a:gd name="T6" fmla="*/ 304130 w 110"/>
              <a:gd name="T7" fmla="*/ 508727 h 184"/>
              <a:gd name="T8" fmla="*/ 304130 w 110"/>
              <a:gd name="T9" fmla="*/ 508727 h 184"/>
              <a:gd name="T10" fmla="*/ 304130 w 110"/>
              <a:gd name="T11" fmla="*/ 0 h 18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0" h="184">
                <a:moveTo>
                  <a:pt x="110" y="0"/>
                </a:moveTo>
                <a:lnTo>
                  <a:pt x="110" y="0"/>
                </a:lnTo>
                <a:lnTo>
                  <a:pt x="0" y="81"/>
                </a:lnTo>
                <a:lnTo>
                  <a:pt x="110" y="184"/>
                </a:lnTo>
                <a:lnTo>
                  <a:pt x="110" y="0"/>
                </a:ln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5" name="Freeform 659"/>
          <p:cNvSpPr>
            <a:spLocks/>
          </p:cNvSpPr>
          <p:nvPr/>
        </p:nvSpPr>
        <p:spPr bwMode="auto">
          <a:xfrm>
            <a:off x="5429250" y="2208213"/>
            <a:ext cx="1014413" cy="306387"/>
          </a:xfrm>
          <a:custGeom>
            <a:avLst/>
            <a:gdLst>
              <a:gd name="T0" fmla="*/ 708169 w 96"/>
              <a:gd name="T1" fmla="*/ 0 h 29"/>
              <a:gd name="T2" fmla="*/ 708169 w 96"/>
              <a:gd name="T3" fmla="*/ 0 h 29"/>
              <a:gd name="T4" fmla="*/ 0 w 96"/>
              <a:gd name="T5" fmla="*/ 296311 h 29"/>
              <a:gd name="T6" fmla="*/ 0 w 96"/>
              <a:gd name="T7" fmla="*/ 296311 h 29"/>
              <a:gd name="T8" fmla="*/ 0 w 96"/>
              <a:gd name="T9" fmla="*/ 296311 h 29"/>
              <a:gd name="T10" fmla="*/ 0 w 96"/>
              <a:gd name="T11" fmla="*/ 296311 h 29"/>
              <a:gd name="T12" fmla="*/ 0 w 96"/>
              <a:gd name="T13" fmla="*/ 296311 h 29"/>
              <a:gd name="T14" fmla="*/ 21139 w 96"/>
              <a:gd name="T15" fmla="*/ 306894 h 29"/>
              <a:gd name="T16" fmla="*/ 21139 w 96"/>
              <a:gd name="T17" fmla="*/ 306894 h 29"/>
              <a:gd name="T18" fmla="*/ 21139 w 96"/>
              <a:gd name="T19" fmla="*/ 306894 h 29"/>
              <a:gd name="T20" fmla="*/ 21139 w 96"/>
              <a:gd name="T21" fmla="*/ 306894 h 29"/>
              <a:gd name="T22" fmla="*/ 21139 w 96"/>
              <a:gd name="T23" fmla="*/ 306894 h 29"/>
              <a:gd name="T24" fmla="*/ 21139 w 96"/>
              <a:gd name="T25" fmla="*/ 306894 h 29"/>
              <a:gd name="T26" fmla="*/ 1004120 w 96"/>
              <a:gd name="T27" fmla="*/ 306894 h 29"/>
              <a:gd name="T28" fmla="*/ 1014690 w 96"/>
              <a:gd name="T29" fmla="*/ 285729 h 29"/>
              <a:gd name="T30" fmla="*/ 708169 w 96"/>
              <a:gd name="T31" fmla="*/ 0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6" h="29">
                <a:moveTo>
                  <a:pt x="67" y="0"/>
                </a:moveTo>
                <a:cubicBezTo>
                  <a:pt x="67" y="0"/>
                  <a:pt x="67" y="0"/>
                  <a:pt x="67" y="0"/>
                </a:cubicBezTo>
                <a:cubicBezTo>
                  <a:pt x="0" y="28"/>
                  <a:pt x="0" y="28"/>
                  <a:pt x="0" y="28"/>
                </a:cubicBezTo>
                <a:cubicBezTo>
                  <a:pt x="0" y="28"/>
                  <a:pt x="0" y="28"/>
                  <a:pt x="0" y="28"/>
                </a:cubicBezTo>
                <a:cubicBezTo>
                  <a:pt x="0" y="28"/>
                  <a:pt x="0" y="28"/>
                  <a:pt x="0" y="28"/>
                </a:cubicBezTo>
                <a:cubicBezTo>
                  <a:pt x="0" y="28"/>
                  <a:pt x="0" y="28"/>
                  <a:pt x="0" y="28"/>
                </a:cubicBezTo>
                <a:cubicBezTo>
                  <a:pt x="0" y="28"/>
                  <a:pt x="0" y="28"/>
                  <a:pt x="0" y="28"/>
                </a:cubicBezTo>
                <a:cubicBezTo>
                  <a:pt x="0" y="28"/>
                  <a:pt x="1" y="29"/>
                  <a:pt x="2" y="29"/>
                </a:cubicBezTo>
                <a:cubicBezTo>
                  <a:pt x="2" y="29"/>
                  <a:pt x="2" y="29"/>
                  <a:pt x="2" y="29"/>
                </a:cubicBezTo>
                <a:cubicBezTo>
                  <a:pt x="2" y="29"/>
                  <a:pt x="2" y="29"/>
                  <a:pt x="2" y="29"/>
                </a:cubicBezTo>
                <a:cubicBezTo>
                  <a:pt x="2" y="29"/>
                  <a:pt x="2" y="29"/>
                  <a:pt x="2" y="29"/>
                </a:cubicBezTo>
                <a:cubicBezTo>
                  <a:pt x="2" y="29"/>
                  <a:pt x="2" y="29"/>
                  <a:pt x="2" y="29"/>
                </a:cubicBezTo>
                <a:cubicBezTo>
                  <a:pt x="2" y="29"/>
                  <a:pt x="2" y="29"/>
                  <a:pt x="2" y="29"/>
                </a:cubicBezTo>
                <a:cubicBezTo>
                  <a:pt x="95" y="29"/>
                  <a:pt x="95" y="29"/>
                  <a:pt x="95" y="29"/>
                </a:cubicBezTo>
                <a:cubicBezTo>
                  <a:pt x="96" y="29"/>
                  <a:pt x="96" y="28"/>
                  <a:pt x="96" y="27"/>
                </a:cubicBezTo>
                <a:cubicBezTo>
                  <a:pt x="67" y="0"/>
                  <a:pt x="67" y="0"/>
                  <a:pt x="67"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6" name="Freeform 660"/>
          <p:cNvSpPr>
            <a:spLocks noEditPoints="1"/>
          </p:cNvSpPr>
          <p:nvPr/>
        </p:nvSpPr>
        <p:spPr bwMode="auto">
          <a:xfrm>
            <a:off x="6465888" y="631825"/>
            <a:ext cx="1763712" cy="2262188"/>
          </a:xfrm>
          <a:custGeom>
            <a:avLst/>
            <a:gdLst>
              <a:gd name="T0" fmla="*/ 1594954 w 167"/>
              <a:gd name="T1" fmla="*/ 2198214 h 214"/>
              <a:gd name="T2" fmla="*/ 1605517 w 167"/>
              <a:gd name="T3" fmla="*/ 2187646 h 214"/>
              <a:gd name="T4" fmla="*/ 1605517 w 167"/>
              <a:gd name="T5" fmla="*/ 2187646 h 214"/>
              <a:gd name="T6" fmla="*/ 1246388 w 167"/>
              <a:gd name="T7" fmla="*/ 2166509 h 214"/>
              <a:gd name="T8" fmla="*/ 1309764 w 167"/>
              <a:gd name="T9" fmla="*/ 2219351 h 214"/>
              <a:gd name="T10" fmla="*/ 1288639 w 167"/>
              <a:gd name="T11" fmla="*/ 2166509 h 214"/>
              <a:gd name="T12" fmla="*/ 348566 w 167"/>
              <a:gd name="T13" fmla="*/ 1891732 h 214"/>
              <a:gd name="T14" fmla="*/ 327441 w 167"/>
              <a:gd name="T15" fmla="*/ 1881164 h 214"/>
              <a:gd name="T16" fmla="*/ 1521016 w 167"/>
              <a:gd name="T17" fmla="*/ 1627524 h 214"/>
              <a:gd name="T18" fmla="*/ 1626642 w 167"/>
              <a:gd name="T19" fmla="*/ 1680365 h 214"/>
              <a:gd name="T20" fmla="*/ 1256951 w 167"/>
              <a:gd name="T21" fmla="*/ 1659229 h 214"/>
              <a:gd name="T22" fmla="*/ 1425952 w 167"/>
              <a:gd name="T23" fmla="*/ 1817754 h 214"/>
              <a:gd name="T24" fmla="*/ 1425952 w 167"/>
              <a:gd name="T25" fmla="*/ 1817754 h 214"/>
              <a:gd name="T26" fmla="*/ 1626642 w 167"/>
              <a:gd name="T27" fmla="*/ 1680365 h 214"/>
              <a:gd name="T28" fmla="*/ 1763956 w 167"/>
              <a:gd name="T29" fmla="*/ 2145372 h 214"/>
              <a:gd name="T30" fmla="*/ 1521016 w 167"/>
              <a:gd name="T31" fmla="*/ 1627524 h 214"/>
              <a:gd name="T32" fmla="*/ 1341452 w 167"/>
              <a:gd name="T33" fmla="*/ 1447862 h 214"/>
              <a:gd name="T34" fmla="*/ 1457640 w 167"/>
              <a:gd name="T35" fmla="*/ 1479567 h 214"/>
              <a:gd name="T36" fmla="*/ 1510453 w 167"/>
              <a:gd name="T37" fmla="*/ 1616955 h 214"/>
              <a:gd name="T38" fmla="*/ 1341452 w 167"/>
              <a:gd name="T39" fmla="*/ 1447862 h 214"/>
              <a:gd name="T40" fmla="*/ 1341452 w 167"/>
              <a:gd name="T41" fmla="*/ 1447862 h 214"/>
              <a:gd name="T42" fmla="*/ 1341452 w 167"/>
              <a:gd name="T43" fmla="*/ 1447862 h 214"/>
              <a:gd name="T44" fmla="*/ 1014011 w 167"/>
              <a:gd name="T45" fmla="*/ 1183654 h 214"/>
              <a:gd name="T46" fmla="*/ 1256951 w 167"/>
              <a:gd name="T47" fmla="*/ 1468999 h 214"/>
              <a:gd name="T48" fmla="*/ 1256951 w 167"/>
              <a:gd name="T49" fmla="*/ 1468999 h 214"/>
              <a:gd name="T50" fmla="*/ 1330889 w 167"/>
              <a:gd name="T51" fmla="*/ 1437294 h 214"/>
              <a:gd name="T52" fmla="*/ 950635 w 167"/>
              <a:gd name="T53" fmla="*/ 1025129 h 214"/>
              <a:gd name="T54" fmla="*/ 1267513 w 167"/>
              <a:gd name="T55" fmla="*/ 1204790 h 214"/>
              <a:gd name="T56" fmla="*/ 950635 w 167"/>
              <a:gd name="T57" fmla="*/ 1025129 h 214"/>
              <a:gd name="T58" fmla="*/ 0 w 167"/>
              <a:gd name="T59" fmla="*/ 760920 h 214"/>
              <a:gd name="T60" fmla="*/ 31688 w 167"/>
              <a:gd name="T61" fmla="*/ 750352 h 214"/>
              <a:gd name="T62" fmla="*/ 147877 w 167"/>
              <a:gd name="T63" fmla="*/ 824330 h 214"/>
              <a:gd name="T64" fmla="*/ 21125 w 167"/>
              <a:gd name="T65" fmla="*/ 739784 h 214"/>
              <a:gd name="T66" fmla="*/ 528131 w 167"/>
              <a:gd name="T67" fmla="*/ 549553 h 214"/>
              <a:gd name="T68" fmla="*/ 316878 w 167"/>
              <a:gd name="T69" fmla="*/ 813762 h 214"/>
              <a:gd name="T70" fmla="*/ 602069 w 167"/>
              <a:gd name="T71" fmla="*/ 845467 h 214"/>
              <a:gd name="T72" fmla="*/ 602069 w 167"/>
              <a:gd name="T73" fmla="*/ 845467 h 214"/>
              <a:gd name="T74" fmla="*/ 950635 w 167"/>
              <a:gd name="T75" fmla="*/ 1014560 h 214"/>
              <a:gd name="T76" fmla="*/ 813321 w 167"/>
              <a:gd name="T77" fmla="*/ 465007 h 214"/>
              <a:gd name="T78" fmla="*/ 813321 w 167"/>
              <a:gd name="T79" fmla="*/ 465007 h 214"/>
              <a:gd name="T80" fmla="*/ 676007 w 167"/>
              <a:gd name="T81" fmla="*/ 454438 h 214"/>
              <a:gd name="T82" fmla="*/ 802758 w 167"/>
              <a:gd name="T83" fmla="*/ 454438 h 214"/>
              <a:gd name="T84" fmla="*/ 676007 w 167"/>
              <a:gd name="T85" fmla="*/ 454438 h 214"/>
              <a:gd name="T86" fmla="*/ 623194 w 167"/>
              <a:gd name="T87" fmla="*/ 306482 h 214"/>
              <a:gd name="T88" fmla="*/ 390817 w 167"/>
              <a:gd name="T89" fmla="*/ 549553 h 214"/>
              <a:gd name="T90" fmla="*/ 401379 w 167"/>
              <a:gd name="T91" fmla="*/ 549553 h 214"/>
              <a:gd name="T92" fmla="*/ 528131 w 167"/>
              <a:gd name="T93" fmla="*/ 549553 h 214"/>
              <a:gd name="T94" fmla="*/ 665444 w 167"/>
              <a:gd name="T95" fmla="*/ 454438 h 214"/>
              <a:gd name="T96" fmla="*/ 623194 w 167"/>
              <a:gd name="T97" fmla="*/ 306482 h 214"/>
              <a:gd name="T98" fmla="*/ 528131 w 167"/>
              <a:gd name="T99" fmla="*/ 0 h 214"/>
              <a:gd name="T100" fmla="*/ 528131 w 167"/>
              <a:gd name="T101" fmla="*/ 0 h 214"/>
              <a:gd name="T102" fmla="*/ 549256 w 167"/>
              <a:gd name="T103" fmla="*/ 10568 h 214"/>
              <a:gd name="T104" fmla="*/ 528131 w 167"/>
              <a:gd name="T105" fmla="*/ 0 h 21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67" h="214">
                <a:moveTo>
                  <a:pt x="151" y="208"/>
                </a:moveTo>
                <a:cubicBezTo>
                  <a:pt x="151" y="208"/>
                  <a:pt x="151" y="208"/>
                  <a:pt x="151" y="208"/>
                </a:cubicBezTo>
                <a:cubicBezTo>
                  <a:pt x="151" y="208"/>
                  <a:pt x="151" y="208"/>
                  <a:pt x="151" y="208"/>
                </a:cubicBezTo>
                <a:moveTo>
                  <a:pt x="152" y="207"/>
                </a:moveTo>
                <a:cubicBezTo>
                  <a:pt x="152" y="207"/>
                  <a:pt x="152" y="207"/>
                  <a:pt x="152" y="207"/>
                </a:cubicBezTo>
                <a:cubicBezTo>
                  <a:pt x="152" y="207"/>
                  <a:pt x="152" y="207"/>
                  <a:pt x="152" y="207"/>
                </a:cubicBezTo>
                <a:moveTo>
                  <a:pt x="152" y="207"/>
                </a:moveTo>
                <a:cubicBezTo>
                  <a:pt x="152" y="207"/>
                  <a:pt x="152" y="207"/>
                  <a:pt x="152" y="207"/>
                </a:cubicBezTo>
                <a:cubicBezTo>
                  <a:pt x="152" y="207"/>
                  <a:pt x="152" y="207"/>
                  <a:pt x="152" y="207"/>
                </a:cubicBezTo>
                <a:moveTo>
                  <a:pt x="118" y="205"/>
                </a:moveTo>
                <a:cubicBezTo>
                  <a:pt x="118" y="205"/>
                  <a:pt x="118" y="205"/>
                  <a:pt x="118" y="205"/>
                </a:cubicBezTo>
                <a:cubicBezTo>
                  <a:pt x="118" y="205"/>
                  <a:pt x="118" y="205"/>
                  <a:pt x="118" y="205"/>
                </a:cubicBezTo>
                <a:cubicBezTo>
                  <a:pt x="124" y="210"/>
                  <a:pt x="124" y="210"/>
                  <a:pt x="124" y="210"/>
                </a:cubicBezTo>
                <a:cubicBezTo>
                  <a:pt x="118" y="214"/>
                  <a:pt x="118" y="214"/>
                  <a:pt x="118" y="214"/>
                </a:cubicBezTo>
                <a:cubicBezTo>
                  <a:pt x="124" y="210"/>
                  <a:pt x="124" y="210"/>
                  <a:pt x="124" y="210"/>
                </a:cubicBezTo>
                <a:cubicBezTo>
                  <a:pt x="124" y="210"/>
                  <a:pt x="124" y="210"/>
                  <a:pt x="124" y="210"/>
                </a:cubicBezTo>
                <a:cubicBezTo>
                  <a:pt x="118" y="205"/>
                  <a:pt x="118" y="205"/>
                  <a:pt x="118" y="205"/>
                </a:cubicBezTo>
                <a:cubicBezTo>
                  <a:pt x="122" y="205"/>
                  <a:pt x="122" y="205"/>
                  <a:pt x="122" y="205"/>
                </a:cubicBezTo>
                <a:cubicBezTo>
                  <a:pt x="118" y="205"/>
                  <a:pt x="118" y="205"/>
                  <a:pt x="118" y="205"/>
                </a:cubicBezTo>
                <a:moveTo>
                  <a:pt x="33" y="179"/>
                </a:moveTo>
                <a:cubicBezTo>
                  <a:pt x="33" y="179"/>
                  <a:pt x="33" y="179"/>
                  <a:pt x="33" y="179"/>
                </a:cubicBezTo>
                <a:cubicBezTo>
                  <a:pt x="33" y="179"/>
                  <a:pt x="33" y="179"/>
                  <a:pt x="33" y="179"/>
                </a:cubicBezTo>
                <a:moveTo>
                  <a:pt x="31" y="178"/>
                </a:moveTo>
                <a:cubicBezTo>
                  <a:pt x="31" y="178"/>
                  <a:pt x="31" y="178"/>
                  <a:pt x="31" y="178"/>
                </a:cubicBezTo>
                <a:cubicBezTo>
                  <a:pt x="31" y="178"/>
                  <a:pt x="31" y="178"/>
                  <a:pt x="31" y="178"/>
                </a:cubicBezTo>
                <a:moveTo>
                  <a:pt x="144" y="154"/>
                </a:moveTo>
                <a:cubicBezTo>
                  <a:pt x="144" y="154"/>
                  <a:pt x="144" y="154"/>
                  <a:pt x="144" y="154"/>
                </a:cubicBezTo>
                <a:cubicBezTo>
                  <a:pt x="153" y="158"/>
                  <a:pt x="153" y="158"/>
                  <a:pt x="153" y="158"/>
                </a:cubicBezTo>
                <a:cubicBezTo>
                  <a:pt x="153" y="158"/>
                  <a:pt x="153" y="158"/>
                  <a:pt x="153" y="158"/>
                </a:cubicBezTo>
                <a:cubicBezTo>
                  <a:pt x="154" y="159"/>
                  <a:pt x="154" y="159"/>
                  <a:pt x="154" y="159"/>
                </a:cubicBezTo>
                <a:cubicBezTo>
                  <a:pt x="135" y="172"/>
                  <a:pt x="135" y="172"/>
                  <a:pt x="135" y="172"/>
                </a:cubicBezTo>
                <a:cubicBezTo>
                  <a:pt x="119" y="157"/>
                  <a:pt x="119" y="157"/>
                  <a:pt x="119" y="157"/>
                </a:cubicBezTo>
                <a:cubicBezTo>
                  <a:pt x="119" y="157"/>
                  <a:pt x="119" y="157"/>
                  <a:pt x="119" y="157"/>
                </a:cubicBezTo>
                <a:cubicBezTo>
                  <a:pt x="135" y="172"/>
                  <a:pt x="135" y="172"/>
                  <a:pt x="135" y="172"/>
                </a:cubicBezTo>
                <a:cubicBezTo>
                  <a:pt x="118" y="205"/>
                  <a:pt x="118" y="205"/>
                  <a:pt x="118" y="205"/>
                </a:cubicBezTo>
                <a:cubicBezTo>
                  <a:pt x="135" y="172"/>
                  <a:pt x="135" y="172"/>
                  <a:pt x="135" y="172"/>
                </a:cubicBezTo>
                <a:cubicBezTo>
                  <a:pt x="151" y="207"/>
                  <a:pt x="151" y="207"/>
                  <a:pt x="151" y="207"/>
                </a:cubicBezTo>
                <a:cubicBezTo>
                  <a:pt x="151" y="207"/>
                  <a:pt x="151" y="207"/>
                  <a:pt x="151" y="207"/>
                </a:cubicBezTo>
                <a:cubicBezTo>
                  <a:pt x="135" y="172"/>
                  <a:pt x="135" y="172"/>
                  <a:pt x="135" y="172"/>
                </a:cubicBezTo>
                <a:cubicBezTo>
                  <a:pt x="154" y="159"/>
                  <a:pt x="154" y="159"/>
                  <a:pt x="154" y="159"/>
                </a:cubicBezTo>
                <a:cubicBezTo>
                  <a:pt x="152" y="207"/>
                  <a:pt x="152" y="207"/>
                  <a:pt x="152" y="207"/>
                </a:cubicBezTo>
                <a:cubicBezTo>
                  <a:pt x="154" y="159"/>
                  <a:pt x="154" y="159"/>
                  <a:pt x="154" y="159"/>
                </a:cubicBezTo>
                <a:cubicBezTo>
                  <a:pt x="167" y="203"/>
                  <a:pt x="167" y="203"/>
                  <a:pt x="167" y="203"/>
                </a:cubicBezTo>
                <a:cubicBezTo>
                  <a:pt x="167" y="203"/>
                  <a:pt x="167" y="203"/>
                  <a:pt x="167" y="203"/>
                </a:cubicBezTo>
                <a:cubicBezTo>
                  <a:pt x="167" y="203"/>
                  <a:pt x="167" y="203"/>
                  <a:pt x="167" y="203"/>
                </a:cubicBezTo>
                <a:cubicBezTo>
                  <a:pt x="154" y="159"/>
                  <a:pt x="154" y="159"/>
                  <a:pt x="154" y="159"/>
                </a:cubicBezTo>
                <a:cubicBezTo>
                  <a:pt x="154" y="158"/>
                  <a:pt x="153" y="158"/>
                  <a:pt x="153" y="158"/>
                </a:cubicBezTo>
                <a:cubicBezTo>
                  <a:pt x="144" y="154"/>
                  <a:pt x="144" y="154"/>
                  <a:pt x="144" y="154"/>
                </a:cubicBezTo>
                <a:cubicBezTo>
                  <a:pt x="144" y="154"/>
                  <a:pt x="144" y="154"/>
                  <a:pt x="144" y="154"/>
                </a:cubicBezTo>
                <a:moveTo>
                  <a:pt x="127" y="137"/>
                </a:moveTo>
                <a:cubicBezTo>
                  <a:pt x="127" y="137"/>
                  <a:pt x="127" y="137"/>
                  <a:pt x="127" y="137"/>
                </a:cubicBezTo>
                <a:cubicBezTo>
                  <a:pt x="137" y="139"/>
                  <a:pt x="137" y="139"/>
                  <a:pt x="137" y="139"/>
                </a:cubicBezTo>
                <a:cubicBezTo>
                  <a:pt x="137" y="139"/>
                  <a:pt x="138" y="140"/>
                  <a:pt x="138" y="140"/>
                </a:cubicBezTo>
                <a:cubicBezTo>
                  <a:pt x="138" y="140"/>
                  <a:pt x="138" y="140"/>
                  <a:pt x="138" y="140"/>
                </a:cubicBezTo>
                <a:cubicBezTo>
                  <a:pt x="138" y="140"/>
                  <a:pt x="138" y="140"/>
                  <a:pt x="138" y="140"/>
                </a:cubicBezTo>
                <a:cubicBezTo>
                  <a:pt x="143" y="153"/>
                  <a:pt x="143" y="153"/>
                  <a:pt x="143" y="153"/>
                </a:cubicBezTo>
                <a:cubicBezTo>
                  <a:pt x="143" y="153"/>
                  <a:pt x="143" y="153"/>
                  <a:pt x="143" y="153"/>
                </a:cubicBezTo>
                <a:cubicBezTo>
                  <a:pt x="138" y="140"/>
                  <a:pt x="138" y="140"/>
                  <a:pt x="138" y="140"/>
                </a:cubicBezTo>
                <a:cubicBezTo>
                  <a:pt x="138" y="140"/>
                  <a:pt x="137" y="139"/>
                  <a:pt x="137" y="139"/>
                </a:cubicBezTo>
                <a:cubicBezTo>
                  <a:pt x="127" y="137"/>
                  <a:pt x="127" y="137"/>
                  <a:pt x="127" y="137"/>
                </a:cubicBezTo>
                <a:cubicBezTo>
                  <a:pt x="127" y="137"/>
                  <a:pt x="127" y="137"/>
                  <a:pt x="127" y="137"/>
                </a:cubicBezTo>
                <a:moveTo>
                  <a:pt x="127" y="137"/>
                </a:moveTo>
                <a:cubicBezTo>
                  <a:pt x="127" y="137"/>
                  <a:pt x="127" y="137"/>
                  <a:pt x="127" y="137"/>
                </a:cubicBezTo>
                <a:cubicBezTo>
                  <a:pt x="127" y="137"/>
                  <a:pt x="127" y="137"/>
                  <a:pt x="127" y="137"/>
                </a:cubicBezTo>
                <a:moveTo>
                  <a:pt x="127" y="137"/>
                </a:moveTo>
                <a:cubicBezTo>
                  <a:pt x="127" y="137"/>
                  <a:pt x="127" y="137"/>
                  <a:pt x="127" y="137"/>
                </a:cubicBezTo>
                <a:cubicBezTo>
                  <a:pt x="127" y="137"/>
                  <a:pt x="127" y="137"/>
                  <a:pt x="127" y="137"/>
                </a:cubicBezTo>
                <a:moveTo>
                  <a:pt x="90" y="97"/>
                </a:moveTo>
                <a:cubicBezTo>
                  <a:pt x="96" y="112"/>
                  <a:pt x="96" y="112"/>
                  <a:pt x="96" y="112"/>
                </a:cubicBezTo>
                <a:cubicBezTo>
                  <a:pt x="52" y="132"/>
                  <a:pt x="52" y="132"/>
                  <a:pt x="52" y="132"/>
                </a:cubicBezTo>
                <a:cubicBezTo>
                  <a:pt x="96" y="112"/>
                  <a:pt x="96" y="112"/>
                  <a:pt x="96" y="112"/>
                </a:cubicBezTo>
                <a:cubicBezTo>
                  <a:pt x="119" y="139"/>
                  <a:pt x="119" y="139"/>
                  <a:pt x="119" y="139"/>
                </a:cubicBezTo>
                <a:cubicBezTo>
                  <a:pt x="96" y="112"/>
                  <a:pt x="96" y="112"/>
                  <a:pt x="96" y="112"/>
                </a:cubicBezTo>
                <a:cubicBezTo>
                  <a:pt x="120" y="114"/>
                  <a:pt x="120" y="114"/>
                  <a:pt x="120" y="114"/>
                </a:cubicBezTo>
                <a:cubicBezTo>
                  <a:pt x="119" y="139"/>
                  <a:pt x="119" y="139"/>
                  <a:pt x="119" y="139"/>
                </a:cubicBezTo>
                <a:cubicBezTo>
                  <a:pt x="120" y="114"/>
                  <a:pt x="120" y="114"/>
                  <a:pt x="120" y="114"/>
                </a:cubicBezTo>
                <a:cubicBezTo>
                  <a:pt x="126" y="136"/>
                  <a:pt x="126" y="136"/>
                  <a:pt x="126" y="136"/>
                </a:cubicBezTo>
                <a:cubicBezTo>
                  <a:pt x="126" y="136"/>
                  <a:pt x="126" y="136"/>
                  <a:pt x="126" y="136"/>
                </a:cubicBezTo>
                <a:cubicBezTo>
                  <a:pt x="120" y="114"/>
                  <a:pt x="120" y="114"/>
                  <a:pt x="120" y="114"/>
                </a:cubicBezTo>
                <a:cubicBezTo>
                  <a:pt x="120" y="113"/>
                  <a:pt x="120" y="113"/>
                  <a:pt x="119" y="113"/>
                </a:cubicBezTo>
                <a:cubicBezTo>
                  <a:pt x="90" y="97"/>
                  <a:pt x="90" y="97"/>
                  <a:pt x="90" y="97"/>
                </a:cubicBezTo>
                <a:cubicBezTo>
                  <a:pt x="90" y="97"/>
                  <a:pt x="90" y="97"/>
                  <a:pt x="90" y="97"/>
                </a:cubicBezTo>
                <a:cubicBezTo>
                  <a:pt x="119" y="113"/>
                  <a:pt x="119" y="113"/>
                  <a:pt x="119" y="113"/>
                </a:cubicBezTo>
                <a:cubicBezTo>
                  <a:pt x="120" y="113"/>
                  <a:pt x="120" y="113"/>
                  <a:pt x="120" y="114"/>
                </a:cubicBezTo>
                <a:cubicBezTo>
                  <a:pt x="120" y="114"/>
                  <a:pt x="120" y="114"/>
                  <a:pt x="120" y="114"/>
                </a:cubicBezTo>
                <a:cubicBezTo>
                  <a:pt x="96" y="112"/>
                  <a:pt x="96" y="112"/>
                  <a:pt x="96" y="112"/>
                </a:cubicBezTo>
                <a:cubicBezTo>
                  <a:pt x="90" y="97"/>
                  <a:pt x="90" y="97"/>
                  <a:pt x="90" y="97"/>
                </a:cubicBezTo>
                <a:cubicBezTo>
                  <a:pt x="90" y="97"/>
                  <a:pt x="90" y="97"/>
                  <a:pt x="90" y="97"/>
                </a:cubicBezTo>
                <a:moveTo>
                  <a:pt x="2" y="70"/>
                </a:moveTo>
                <a:cubicBezTo>
                  <a:pt x="1" y="70"/>
                  <a:pt x="0" y="71"/>
                  <a:pt x="0" y="72"/>
                </a:cubicBezTo>
                <a:cubicBezTo>
                  <a:pt x="0" y="72"/>
                  <a:pt x="0" y="72"/>
                  <a:pt x="0" y="72"/>
                </a:cubicBezTo>
                <a:cubicBezTo>
                  <a:pt x="0" y="71"/>
                  <a:pt x="1" y="70"/>
                  <a:pt x="2" y="70"/>
                </a:cubicBezTo>
                <a:cubicBezTo>
                  <a:pt x="2" y="70"/>
                  <a:pt x="3" y="70"/>
                  <a:pt x="3" y="71"/>
                </a:cubicBezTo>
                <a:cubicBezTo>
                  <a:pt x="13" y="78"/>
                  <a:pt x="13" y="78"/>
                  <a:pt x="13" y="78"/>
                </a:cubicBezTo>
                <a:cubicBezTo>
                  <a:pt x="13" y="78"/>
                  <a:pt x="13" y="78"/>
                  <a:pt x="13" y="78"/>
                </a:cubicBezTo>
                <a:cubicBezTo>
                  <a:pt x="14" y="78"/>
                  <a:pt x="14" y="78"/>
                  <a:pt x="14" y="78"/>
                </a:cubicBezTo>
                <a:cubicBezTo>
                  <a:pt x="13" y="78"/>
                  <a:pt x="13" y="78"/>
                  <a:pt x="13" y="78"/>
                </a:cubicBezTo>
                <a:cubicBezTo>
                  <a:pt x="3" y="71"/>
                  <a:pt x="3" y="71"/>
                  <a:pt x="3" y="71"/>
                </a:cubicBezTo>
                <a:cubicBezTo>
                  <a:pt x="3" y="70"/>
                  <a:pt x="2" y="70"/>
                  <a:pt x="2" y="70"/>
                </a:cubicBezTo>
                <a:moveTo>
                  <a:pt x="76" y="43"/>
                </a:moveTo>
                <a:cubicBezTo>
                  <a:pt x="76" y="43"/>
                  <a:pt x="76" y="43"/>
                  <a:pt x="77" y="44"/>
                </a:cubicBezTo>
                <a:cubicBezTo>
                  <a:pt x="50" y="52"/>
                  <a:pt x="50" y="52"/>
                  <a:pt x="50" y="52"/>
                </a:cubicBezTo>
                <a:cubicBezTo>
                  <a:pt x="77" y="44"/>
                  <a:pt x="77" y="44"/>
                  <a:pt x="77" y="44"/>
                </a:cubicBezTo>
                <a:cubicBezTo>
                  <a:pt x="30" y="77"/>
                  <a:pt x="30" y="77"/>
                  <a:pt x="30" y="77"/>
                </a:cubicBezTo>
                <a:cubicBezTo>
                  <a:pt x="30" y="77"/>
                  <a:pt x="30" y="77"/>
                  <a:pt x="30" y="77"/>
                </a:cubicBezTo>
                <a:cubicBezTo>
                  <a:pt x="77" y="44"/>
                  <a:pt x="77" y="44"/>
                  <a:pt x="77" y="44"/>
                </a:cubicBezTo>
                <a:cubicBezTo>
                  <a:pt x="77" y="44"/>
                  <a:pt x="77" y="44"/>
                  <a:pt x="77" y="44"/>
                </a:cubicBezTo>
                <a:cubicBezTo>
                  <a:pt x="57" y="80"/>
                  <a:pt x="57" y="80"/>
                  <a:pt x="57" y="80"/>
                </a:cubicBezTo>
                <a:cubicBezTo>
                  <a:pt x="29" y="78"/>
                  <a:pt x="29" y="78"/>
                  <a:pt x="29" y="78"/>
                </a:cubicBezTo>
                <a:cubicBezTo>
                  <a:pt x="29" y="78"/>
                  <a:pt x="29" y="78"/>
                  <a:pt x="29" y="78"/>
                </a:cubicBezTo>
                <a:cubicBezTo>
                  <a:pt x="57" y="80"/>
                  <a:pt x="57" y="80"/>
                  <a:pt x="57" y="80"/>
                </a:cubicBezTo>
                <a:cubicBezTo>
                  <a:pt x="52" y="132"/>
                  <a:pt x="52" y="132"/>
                  <a:pt x="52" y="132"/>
                </a:cubicBezTo>
                <a:cubicBezTo>
                  <a:pt x="57" y="80"/>
                  <a:pt x="57" y="80"/>
                  <a:pt x="57" y="80"/>
                </a:cubicBezTo>
                <a:cubicBezTo>
                  <a:pt x="90" y="96"/>
                  <a:pt x="90" y="96"/>
                  <a:pt x="90" y="96"/>
                </a:cubicBezTo>
                <a:cubicBezTo>
                  <a:pt x="90" y="96"/>
                  <a:pt x="90" y="96"/>
                  <a:pt x="90" y="96"/>
                </a:cubicBezTo>
                <a:cubicBezTo>
                  <a:pt x="57" y="80"/>
                  <a:pt x="57" y="80"/>
                  <a:pt x="57" y="80"/>
                </a:cubicBezTo>
                <a:cubicBezTo>
                  <a:pt x="77" y="44"/>
                  <a:pt x="77" y="44"/>
                  <a:pt x="77" y="44"/>
                </a:cubicBezTo>
                <a:cubicBezTo>
                  <a:pt x="90" y="96"/>
                  <a:pt x="90" y="96"/>
                  <a:pt x="90" y="96"/>
                </a:cubicBezTo>
                <a:cubicBezTo>
                  <a:pt x="90" y="96"/>
                  <a:pt x="90" y="96"/>
                  <a:pt x="90" y="96"/>
                </a:cubicBezTo>
                <a:cubicBezTo>
                  <a:pt x="77" y="44"/>
                  <a:pt x="77" y="44"/>
                  <a:pt x="77" y="44"/>
                </a:cubicBezTo>
                <a:cubicBezTo>
                  <a:pt x="77" y="44"/>
                  <a:pt x="76" y="43"/>
                  <a:pt x="76" y="43"/>
                </a:cubicBezTo>
                <a:moveTo>
                  <a:pt x="76" y="43"/>
                </a:moveTo>
                <a:cubicBezTo>
                  <a:pt x="64" y="43"/>
                  <a:pt x="64" y="43"/>
                  <a:pt x="64" y="43"/>
                </a:cubicBezTo>
                <a:cubicBezTo>
                  <a:pt x="64" y="43"/>
                  <a:pt x="64" y="43"/>
                  <a:pt x="64" y="43"/>
                </a:cubicBezTo>
                <a:cubicBezTo>
                  <a:pt x="64" y="43"/>
                  <a:pt x="64" y="43"/>
                  <a:pt x="64" y="43"/>
                </a:cubicBezTo>
                <a:cubicBezTo>
                  <a:pt x="76" y="43"/>
                  <a:pt x="76" y="43"/>
                  <a:pt x="76" y="43"/>
                </a:cubicBezTo>
                <a:cubicBezTo>
                  <a:pt x="76" y="43"/>
                  <a:pt x="76" y="43"/>
                  <a:pt x="76" y="43"/>
                </a:cubicBezTo>
                <a:cubicBezTo>
                  <a:pt x="76" y="43"/>
                  <a:pt x="76" y="43"/>
                  <a:pt x="76" y="43"/>
                </a:cubicBezTo>
                <a:moveTo>
                  <a:pt x="64" y="43"/>
                </a:moveTo>
                <a:cubicBezTo>
                  <a:pt x="64" y="43"/>
                  <a:pt x="64" y="43"/>
                  <a:pt x="64" y="43"/>
                </a:cubicBezTo>
                <a:cubicBezTo>
                  <a:pt x="64" y="43"/>
                  <a:pt x="64" y="43"/>
                  <a:pt x="64" y="43"/>
                </a:cubicBezTo>
                <a:moveTo>
                  <a:pt x="59" y="29"/>
                </a:moveTo>
                <a:cubicBezTo>
                  <a:pt x="59" y="29"/>
                  <a:pt x="59" y="29"/>
                  <a:pt x="59" y="29"/>
                </a:cubicBezTo>
                <a:cubicBezTo>
                  <a:pt x="47" y="35"/>
                  <a:pt x="47" y="35"/>
                  <a:pt x="47" y="35"/>
                </a:cubicBezTo>
                <a:cubicBezTo>
                  <a:pt x="37" y="52"/>
                  <a:pt x="37" y="52"/>
                  <a:pt x="37" y="52"/>
                </a:cubicBezTo>
                <a:cubicBezTo>
                  <a:pt x="38" y="52"/>
                  <a:pt x="38" y="52"/>
                  <a:pt x="38" y="52"/>
                </a:cubicBezTo>
                <a:cubicBezTo>
                  <a:pt x="38" y="51"/>
                  <a:pt x="38" y="51"/>
                  <a:pt x="38" y="51"/>
                </a:cubicBezTo>
                <a:cubicBezTo>
                  <a:pt x="38" y="52"/>
                  <a:pt x="38" y="52"/>
                  <a:pt x="38" y="52"/>
                </a:cubicBezTo>
                <a:cubicBezTo>
                  <a:pt x="37" y="52"/>
                  <a:pt x="37" y="52"/>
                  <a:pt x="37" y="52"/>
                </a:cubicBezTo>
                <a:cubicBezTo>
                  <a:pt x="37" y="52"/>
                  <a:pt x="37" y="52"/>
                  <a:pt x="37" y="52"/>
                </a:cubicBezTo>
                <a:cubicBezTo>
                  <a:pt x="50" y="52"/>
                  <a:pt x="50" y="52"/>
                  <a:pt x="50" y="52"/>
                </a:cubicBezTo>
                <a:cubicBezTo>
                  <a:pt x="37" y="52"/>
                  <a:pt x="37" y="52"/>
                  <a:pt x="37" y="52"/>
                </a:cubicBezTo>
                <a:cubicBezTo>
                  <a:pt x="63" y="43"/>
                  <a:pt x="63" y="43"/>
                  <a:pt x="63" y="43"/>
                </a:cubicBezTo>
                <a:cubicBezTo>
                  <a:pt x="63" y="43"/>
                  <a:pt x="63" y="43"/>
                  <a:pt x="63" y="43"/>
                </a:cubicBezTo>
                <a:cubicBezTo>
                  <a:pt x="37" y="52"/>
                  <a:pt x="37" y="52"/>
                  <a:pt x="37" y="52"/>
                </a:cubicBezTo>
                <a:cubicBezTo>
                  <a:pt x="47" y="35"/>
                  <a:pt x="47" y="35"/>
                  <a:pt x="47" y="35"/>
                </a:cubicBezTo>
                <a:cubicBezTo>
                  <a:pt x="59" y="29"/>
                  <a:pt x="59" y="29"/>
                  <a:pt x="59" y="29"/>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cubicBezTo>
                  <a:pt x="51" y="0"/>
                  <a:pt x="51" y="0"/>
                  <a:pt x="52" y="1"/>
                </a:cubicBezTo>
                <a:cubicBezTo>
                  <a:pt x="52" y="1"/>
                  <a:pt x="52" y="1"/>
                  <a:pt x="52" y="1"/>
                </a:cubicBezTo>
                <a:cubicBezTo>
                  <a:pt x="52" y="1"/>
                  <a:pt x="52" y="1"/>
                  <a:pt x="52" y="1"/>
                </a:cubicBezTo>
                <a:cubicBezTo>
                  <a:pt x="59" y="29"/>
                  <a:pt x="59" y="29"/>
                  <a:pt x="59" y="29"/>
                </a:cubicBezTo>
                <a:cubicBezTo>
                  <a:pt x="52" y="1"/>
                  <a:pt x="52" y="1"/>
                  <a:pt x="52" y="1"/>
                </a:cubicBezTo>
                <a:cubicBezTo>
                  <a:pt x="52" y="0"/>
                  <a:pt x="51" y="0"/>
                  <a:pt x="50"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7" name="Freeform 661"/>
          <p:cNvSpPr>
            <a:spLocks/>
          </p:cNvSpPr>
          <p:nvPr/>
        </p:nvSpPr>
        <p:spPr bwMode="auto">
          <a:xfrm>
            <a:off x="6604000" y="1455738"/>
            <a:ext cx="168275" cy="0"/>
          </a:xfrm>
          <a:custGeom>
            <a:avLst/>
            <a:gdLst>
              <a:gd name="T0" fmla="*/ 8295 w 61"/>
              <a:gd name="T1" fmla="*/ 0 w 61"/>
              <a:gd name="T2" fmla="*/ 8295 w 61"/>
              <a:gd name="T3" fmla="*/ 168655 w 61"/>
              <a:gd name="T4" fmla="*/ 168655 w 61"/>
              <a:gd name="T5" fmla="*/ 8295 w 61"/>
              <a:gd name="T6" fmla="*/ 8295 w 6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61">
                <a:moveTo>
                  <a:pt x="3" y="0"/>
                </a:moveTo>
                <a:lnTo>
                  <a:pt x="0" y="0"/>
                </a:lnTo>
                <a:lnTo>
                  <a:pt x="3" y="0"/>
                </a:lnTo>
                <a:lnTo>
                  <a:pt x="61" y="0"/>
                </a:lnTo>
                <a:lnTo>
                  <a:pt x="3"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8" name="Freeform 662"/>
          <p:cNvSpPr>
            <a:spLocks/>
          </p:cNvSpPr>
          <p:nvPr/>
        </p:nvSpPr>
        <p:spPr bwMode="auto">
          <a:xfrm>
            <a:off x="6604000" y="1455738"/>
            <a:ext cx="168275" cy="0"/>
          </a:xfrm>
          <a:custGeom>
            <a:avLst/>
            <a:gdLst>
              <a:gd name="T0" fmla="*/ 8295 w 61"/>
              <a:gd name="T1" fmla="*/ 0 w 61"/>
              <a:gd name="T2" fmla="*/ 8295 w 61"/>
              <a:gd name="T3" fmla="*/ 168655 w 61"/>
              <a:gd name="T4" fmla="*/ 168655 w 61"/>
              <a:gd name="T5" fmla="*/ 8295 w 61"/>
              <a:gd name="T6" fmla="*/ 8295 w 61"/>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61">
                <a:moveTo>
                  <a:pt x="3" y="0"/>
                </a:moveTo>
                <a:lnTo>
                  <a:pt x="0" y="0"/>
                </a:lnTo>
                <a:lnTo>
                  <a:pt x="3" y="0"/>
                </a:lnTo>
                <a:lnTo>
                  <a:pt x="61" y="0"/>
                </a:lnTo>
                <a:lnTo>
                  <a:pt x="3"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79" name="Freeform 663"/>
          <p:cNvSpPr>
            <a:spLocks/>
          </p:cNvSpPr>
          <p:nvPr/>
        </p:nvSpPr>
        <p:spPr bwMode="auto">
          <a:xfrm>
            <a:off x="7724775" y="2249488"/>
            <a:ext cx="358775" cy="52387"/>
          </a:xfrm>
          <a:custGeom>
            <a:avLst/>
            <a:gdLst>
              <a:gd name="T0" fmla="*/ 253713 w 34"/>
              <a:gd name="T1" fmla="*/ 0 h 5"/>
              <a:gd name="T2" fmla="*/ 0 w 34"/>
              <a:gd name="T3" fmla="*/ 42025 h 5"/>
              <a:gd name="T4" fmla="*/ 0 w 34"/>
              <a:gd name="T5" fmla="*/ 42025 h 5"/>
              <a:gd name="T6" fmla="*/ 359427 w 34"/>
              <a:gd name="T7" fmla="*/ 52531 h 5"/>
              <a:gd name="T8" fmla="*/ 359427 w 34"/>
              <a:gd name="T9" fmla="*/ 52531 h 5"/>
              <a:gd name="T10" fmla="*/ 264285 w 34"/>
              <a:gd name="T11" fmla="*/ 10506 h 5"/>
              <a:gd name="T12" fmla="*/ 253713 w 34"/>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5">
                <a:moveTo>
                  <a:pt x="24" y="0"/>
                </a:moveTo>
                <a:cubicBezTo>
                  <a:pt x="0" y="4"/>
                  <a:pt x="0" y="4"/>
                  <a:pt x="0" y="4"/>
                </a:cubicBezTo>
                <a:cubicBezTo>
                  <a:pt x="0" y="4"/>
                  <a:pt x="0" y="4"/>
                  <a:pt x="0" y="4"/>
                </a:cubicBezTo>
                <a:cubicBezTo>
                  <a:pt x="34" y="5"/>
                  <a:pt x="34" y="5"/>
                  <a:pt x="34" y="5"/>
                </a:cubicBezTo>
                <a:cubicBezTo>
                  <a:pt x="34" y="5"/>
                  <a:pt x="34" y="5"/>
                  <a:pt x="34" y="5"/>
                </a:cubicBezTo>
                <a:cubicBezTo>
                  <a:pt x="25" y="1"/>
                  <a:pt x="25" y="1"/>
                  <a:pt x="25" y="1"/>
                </a:cubicBezTo>
                <a:cubicBezTo>
                  <a:pt x="24" y="1"/>
                  <a:pt x="24" y="1"/>
                  <a:pt x="24"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0" name="Freeform 664"/>
          <p:cNvSpPr>
            <a:spLocks/>
          </p:cNvSpPr>
          <p:nvPr/>
        </p:nvSpPr>
        <p:spPr bwMode="auto">
          <a:xfrm>
            <a:off x="7724775" y="2070100"/>
            <a:ext cx="198438" cy="41275"/>
          </a:xfrm>
          <a:custGeom>
            <a:avLst/>
            <a:gdLst>
              <a:gd name="T0" fmla="*/ 73340 w 19"/>
              <a:gd name="T1" fmla="*/ 0 h 4"/>
              <a:gd name="T2" fmla="*/ 0 w 19"/>
              <a:gd name="T3" fmla="*/ 31103 h 4"/>
              <a:gd name="T4" fmla="*/ 199067 w 19"/>
              <a:gd name="T5" fmla="*/ 41471 h 4"/>
              <a:gd name="T6" fmla="*/ 188590 w 19"/>
              <a:gd name="T7" fmla="*/ 31103 h 4"/>
              <a:gd name="T8" fmla="*/ 83818 w 19"/>
              <a:gd name="T9" fmla="*/ 10368 h 4"/>
              <a:gd name="T10" fmla="*/ 83818 w 19"/>
              <a:gd name="T11" fmla="*/ 10368 h 4"/>
              <a:gd name="T12" fmla="*/ 83818 w 19"/>
              <a:gd name="T13" fmla="*/ 10368 h 4"/>
              <a:gd name="T14" fmla="*/ 83818 w 19"/>
              <a:gd name="T15" fmla="*/ 10368 h 4"/>
              <a:gd name="T16" fmla="*/ 83818 w 19"/>
              <a:gd name="T17" fmla="*/ 10368 h 4"/>
              <a:gd name="T18" fmla="*/ 83818 w 19"/>
              <a:gd name="T19" fmla="*/ 10368 h 4"/>
              <a:gd name="T20" fmla="*/ 73340 w 19"/>
              <a:gd name="T21" fmla="*/ 0 h 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9" h="4">
                <a:moveTo>
                  <a:pt x="7" y="0"/>
                </a:moveTo>
                <a:cubicBezTo>
                  <a:pt x="0" y="3"/>
                  <a:pt x="0" y="3"/>
                  <a:pt x="0" y="3"/>
                </a:cubicBezTo>
                <a:cubicBezTo>
                  <a:pt x="19" y="4"/>
                  <a:pt x="19" y="4"/>
                  <a:pt x="19" y="4"/>
                </a:cubicBezTo>
                <a:cubicBezTo>
                  <a:pt x="19" y="4"/>
                  <a:pt x="18" y="3"/>
                  <a:pt x="18" y="3"/>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8" y="1"/>
                  <a:pt x="8" y="1"/>
                  <a:pt x="8" y="1"/>
                </a:cubicBezTo>
                <a:cubicBezTo>
                  <a:pt x="7" y="1"/>
                  <a:pt x="7" y="0"/>
                  <a:pt x="7"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1" name="Freeform 665"/>
          <p:cNvSpPr>
            <a:spLocks noEditPoints="1"/>
          </p:cNvSpPr>
          <p:nvPr/>
        </p:nvSpPr>
        <p:spPr bwMode="auto">
          <a:xfrm>
            <a:off x="6465888" y="1373188"/>
            <a:ext cx="138112" cy="104775"/>
          </a:xfrm>
          <a:custGeom>
            <a:avLst/>
            <a:gdLst>
              <a:gd name="T0" fmla="*/ 0 w 13"/>
              <a:gd name="T1" fmla="*/ 105063 h 10"/>
              <a:gd name="T2" fmla="*/ 0 w 13"/>
              <a:gd name="T3" fmla="*/ 105063 h 10"/>
              <a:gd name="T4" fmla="*/ 21268 w 13"/>
              <a:gd name="T5" fmla="*/ 0 h 10"/>
              <a:gd name="T6" fmla="*/ 0 w 13"/>
              <a:gd name="T7" fmla="*/ 21013 h 10"/>
              <a:gd name="T8" fmla="*/ 0 w 13"/>
              <a:gd name="T9" fmla="*/ 105063 h 10"/>
              <a:gd name="T10" fmla="*/ 138241 w 13"/>
              <a:gd name="T11" fmla="*/ 84050 h 10"/>
              <a:gd name="T12" fmla="*/ 138241 w 13"/>
              <a:gd name="T13" fmla="*/ 84050 h 10"/>
              <a:gd name="T14" fmla="*/ 31902 w 13"/>
              <a:gd name="T15" fmla="*/ 10506 h 10"/>
              <a:gd name="T16" fmla="*/ 21268 w 13"/>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3" h="10">
                <a:moveTo>
                  <a:pt x="0" y="10"/>
                </a:moveTo>
                <a:cubicBezTo>
                  <a:pt x="0" y="10"/>
                  <a:pt x="0" y="10"/>
                  <a:pt x="0" y="10"/>
                </a:cubicBezTo>
                <a:moveTo>
                  <a:pt x="2" y="0"/>
                </a:moveTo>
                <a:cubicBezTo>
                  <a:pt x="1" y="0"/>
                  <a:pt x="0" y="1"/>
                  <a:pt x="0" y="2"/>
                </a:cubicBezTo>
                <a:cubicBezTo>
                  <a:pt x="0" y="10"/>
                  <a:pt x="0" y="10"/>
                  <a:pt x="0" y="10"/>
                </a:cubicBezTo>
                <a:cubicBezTo>
                  <a:pt x="13" y="8"/>
                  <a:pt x="13" y="8"/>
                  <a:pt x="13" y="8"/>
                </a:cubicBezTo>
                <a:cubicBezTo>
                  <a:pt x="13" y="8"/>
                  <a:pt x="13" y="8"/>
                  <a:pt x="13" y="8"/>
                </a:cubicBezTo>
                <a:cubicBezTo>
                  <a:pt x="3" y="1"/>
                  <a:pt x="3" y="1"/>
                  <a:pt x="3" y="1"/>
                </a:cubicBezTo>
                <a:cubicBezTo>
                  <a:pt x="3" y="0"/>
                  <a:pt x="2" y="0"/>
                  <a:pt x="2"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2" name="Freeform 666"/>
          <p:cNvSpPr>
            <a:spLocks/>
          </p:cNvSpPr>
          <p:nvPr/>
        </p:nvSpPr>
        <p:spPr bwMode="auto">
          <a:xfrm>
            <a:off x="6878638" y="631825"/>
            <a:ext cx="138112" cy="242888"/>
          </a:xfrm>
          <a:custGeom>
            <a:avLst/>
            <a:gdLst>
              <a:gd name="T0" fmla="*/ 116973 w 13"/>
              <a:gd name="T1" fmla="*/ 0 h 23"/>
              <a:gd name="T2" fmla="*/ 116973 w 13"/>
              <a:gd name="T3" fmla="*/ 0 h 23"/>
              <a:gd name="T4" fmla="*/ 116973 w 13"/>
              <a:gd name="T5" fmla="*/ 0 h 23"/>
              <a:gd name="T6" fmla="*/ 116973 w 13"/>
              <a:gd name="T7" fmla="*/ 0 h 23"/>
              <a:gd name="T8" fmla="*/ 116973 w 13"/>
              <a:gd name="T9" fmla="*/ 0 h 23"/>
              <a:gd name="T10" fmla="*/ 116973 w 13"/>
              <a:gd name="T11" fmla="*/ 0 h 23"/>
              <a:gd name="T12" fmla="*/ 85071 w 13"/>
              <a:gd name="T13" fmla="*/ 0 h 23"/>
              <a:gd name="T14" fmla="*/ 63804 w 13"/>
              <a:gd name="T15" fmla="*/ 10578 h 23"/>
              <a:gd name="T16" fmla="*/ 63804 w 13"/>
              <a:gd name="T17" fmla="*/ 10578 h 23"/>
              <a:gd name="T18" fmla="*/ 0 w 13"/>
              <a:gd name="T19" fmla="*/ 243304 h 23"/>
              <a:gd name="T20" fmla="*/ 138241 w 13"/>
              <a:gd name="T21" fmla="*/ 10578 h 23"/>
              <a:gd name="T22" fmla="*/ 116973 w 13"/>
              <a:gd name="T23" fmla="*/ 0 h 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23">
                <a:moveTo>
                  <a:pt x="11" y="0"/>
                </a:moveTo>
                <a:cubicBezTo>
                  <a:pt x="11" y="0"/>
                  <a:pt x="11" y="0"/>
                  <a:pt x="11" y="0"/>
                </a:cubicBezTo>
                <a:cubicBezTo>
                  <a:pt x="11" y="0"/>
                  <a:pt x="11" y="0"/>
                  <a:pt x="11" y="0"/>
                </a:cubicBezTo>
                <a:cubicBezTo>
                  <a:pt x="11" y="0"/>
                  <a:pt x="11" y="0"/>
                  <a:pt x="11" y="0"/>
                </a:cubicBezTo>
                <a:cubicBezTo>
                  <a:pt x="11" y="0"/>
                  <a:pt x="11" y="0"/>
                  <a:pt x="11" y="0"/>
                </a:cubicBezTo>
                <a:cubicBezTo>
                  <a:pt x="11" y="0"/>
                  <a:pt x="11" y="0"/>
                  <a:pt x="11" y="0"/>
                </a:cubicBezTo>
                <a:cubicBezTo>
                  <a:pt x="8" y="0"/>
                  <a:pt x="8" y="0"/>
                  <a:pt x="8" y="0"/>
                </a:cubicBezTo>
                <a:cubicBezTo>
                  <a:pt x="7" y="0"/>
                  <a:pt x="6" y="1"/>
                  <a:pt x="6" y="1"/>
                </a:cubicBezTo>
                <a:cubicBezTo>
                  <a:pt x="6" y="1"/>
                  <a:pt x="6" y="1"/>
                  <a:pt x="6" y="1"/>
                </a:cubicBezTo>
                <a:cubicBezTo>
                  <a:pt x="0" y="23"/>
                  <a:pt x="0" y="23"/>
                  <a:pt x="0" y="23"/>
                </a:cubicBezTo>
                <a:cubicBezTo>
                  <a:pt x="13" y="1"/>
                  <a:pt x="13" y="1"/>
                  <a:pt x="13" y="1"/>
                </a:cubicBezTo>
                <a:cubicBezTo>
                  <a:pt x="12" y="0"/>
                  <a:pt x="12" y="0"/>
                  <a:pt x="11"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3" name="Freeform 667"/>
          <p:cNvSpPr>
            <a:spLocks/>
          </p:cNvSpPr>
          <p:nvPr/>
        </p:nvSpPr>
        <p:spPr bwMode="auto">
          <a:xfrm>
            <a:off x="6878638" y="642938"/>
            <a:ext cx="209550" cy="295275"/>
          </a:xfrm>
          <a:custGeom>
            <a:avLst/>
            <a:gdLst>
              <a:gd name="T0" fmla="*/ 138241 w 76"/>
              <a:gd name="T1" fmla="*/ 0 h 107"/>
              <a:gd name="T2" fmla="*/ 138241 w 76"/>
              <a:gd name="T3" fmla="*/ 0 h 107"/>
              <a:gd name="T4" fmla="*/ 0 w 76"/>
              <a:gd name="T5" fmla="*/ 232244 h 107"/>
              <a:gd name="T6" fmla="*/ 0 w 76"/>
              <a:gd name="T7" fmla="*/ 232244 h 107"/>
              <a:gd name="T8" fmla="*/ 210126 w 76"/>
              <a:gd name="T9" fmla="*/ 295835 h 107"/>
              <a:gd name="T10" fmla="*/ 138241 w 76"/>
              <a:gd name="T11" fmla="*/ 0 h 107"/>
              <a:gd name="T12" fmla="*/ 138241 w 76"/>
              <a:gd name="T13" fmla="*/ 0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107">
                <a:moveTo>
                  <a:pt x="50" y="0"/>
                </a:moveTo>
                <a:lnTo>
                  <a:pt x="50" y="0"/>
                </a:lnTo>
                <a:lnTo>
                  <a:pt x="0" y="84"/>
                </a:lnTo>
                <a:lnTo>
                  <a:pt x="76" y="107"/>
                </a:lnTo>
                <a:lnTo>
                  <a:pt x="5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4" name="Freeform 668"/>
          <p:cNvSpPr>
            <a:spLocks/>
          </p:cNvSpPr>
          <p:nvPr/>
        </p:nvSpPr>
        <p:spPr bwMode="auto">
          <a:xfrm>
            <a:off x="6878638" y="642938"/>
            <a:ext cx="209550" cy="295275"/>
          </a:xfrm>
          <a:custGeom>
            <a:avLst/>
            <a:gdLst>
              <a:gd name="T0" fmla="*/ 138241 w 76"/>
              <a:gd name="T1" fmla="*/ 0 h 107"/>
              <a:gd name="T2" fmla="*/ 138241 w 76"/>
              <a:gd name="T3" fmla="*/ 0 h 107"/>
              <a:gd name="T4" fmla="*/ 0 w 76"/>
              <a:gd name="T5" fmla="*/ 232244 h 107"/>
              <a:gd name="T6" fmla="*/ 0 w 76"/>
              <a:gd name="T7" fmla="*/ 232244 h 107"/>
              <a:gd name="T8" fmla="*/ 210126 w 76"/>
              <a:gd name="T9" fmla="*/ 295835 h 107"/>
              <a:gd name="T10" fmla="*/ 138241 w 76"/>
              <a:gd name="T11" fmla="*/ 0 h 107"/>
              <a:gd name="T12" fmla="*/ 138241 w 76"/>
              <a:gd name="T13" fmla="*/ 0 h 10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6" h="107">
                <a:moveTo>
                  <a:pt x="50" y="0"/>
                </a:moveTo>
                <a:lnTo>
                  <a:pt x="50" y="0"/>
                </a:lnTo>
                <a:lnTo>
                  <a:pt x="0" y="84"/>
                </a:lnTo>
                <a:lnTo>
                  <a:pt x="76" y="107"/>
                </a:lnTo>
                <a:lnTo>
                  <a:pt x="5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5" name="Freeform 669"/>
          <p:cNvSpPr>
            <a:spLocks/>
          </p:cNvSpPr>
          <p:nvPr/>
        </p:nvSpPr>
        <p:spPr bwMode="auto">
          <a:xfrm>
            <a:off x="7724775" y="1836738"/>
            <a:ext cx="71438" cy="263525"/>
          </a:xfrm>
          <a:custGeom>
            <a:avLst/>
            <a:gdLst>
              <a:gd name="T0" fmla="*/ 10269 w 7"/>
              <a:gd name="T1" fmla="*/ 0 h 25"/>
              <a:gd name="T2" fmla="*/ 0 w 7"/>
              <a:gd name="T3" fmla="*/ 262657 h 25"/>
              <a:gd name="T4" fmla="*/ 71885 w 7"/>
              <a:gd name="T5" fmla="*/ 231138 h 25"/>
              <a:gd name="T6" fmla="*/ 71885 w 7"/>
              <a:gd name="T7" fmla="*/ 231138 h 25"/>
              <a:gd name="T8" fmla="*/ 71885 w 7"/>
              <a:gd name="T9" fmla="*/ 231138 h 25"/>
              <a:gd name="T10" fmla="*/ 10269 w 7"/>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5">
                <a:moveTo>
                  <a:pt x="1" y="0"/>
                </a:moveTo>
                <a:cubicBezTo>
                  <a:pt x="0" y="25"/>
                  <a:pt x="0" y="25"/>
                  <a:pt x="0" y="25"/>
                </a:cubicBezTo>
                <a:cubicBezTo>
                  <a:pt x="7" y="22"/>
                  <a:pt x="7" y="22"/>
                  <a:pt x="7" y="22"/>
                </a:cubicBezTo>
                <a:cubicBezTo>
                  <a:pt x="7" y="22"/>
                  <a:pt x="7" y="22"/>
                  <a:pt x="7" y="22"/>
                </a:cubicBezTo>
                <a:cubicBezTo>
                  <a:pt x="7" y="22"/>
                  <a:pt x="7" y="22"/>
                  <a:pt x="7" y="22"/>
                </a:cubicBezTo>
                <a:cubicBezTo>
                  <a:pt x="1" y="0"/>
                  <a:pt x="1" y="0"/>
                  <a:pt x="1"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6" name="Freeform 670"/>
          <p:cNvSpPr>
            <a:spLocks/>
          </p:cNvSpPr>
          <p:nvPr/>
        </p:nvSpPr>
        <p:spPr bwMode="auto">
          <a:xfrm>
            <a:off x="6465888" y="1731963"/>
            <a:ext cx="550862" cy="296862"/>
          </a:xfrm>
          <a:custGeom>
            <a:avLst/>
            <a:gdLst>
              <a:gd name="T0" fmla="*/ 210127 w 199"/>
              <a:gd name="T1" fmla="*/ 0 h 107"/>
              <a:gd name="T2" fmla="*/ 0 w 199"/>
              <a:gd name="T3" fmla="*/ 251598 h 107"/>
              <a:gd name="T4" fmla="*/ 550200 w 199"/>
              <a:gd name="T5" fmla="*/ 295835 h 107"/>
              <a:gd name="T6" fmla="*/ 210127 w 199"/>
              <a:gd name="T7" fmla="*/ 0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107">
                <a:moveTo>
                  <a:pt x="76" y="0"/>
                </a:moveTo>
                <a:lnTo>
                  <a:pt x="0" y="91"/>
                </a:lnTo>
                <a:lnTo>
                  <a:pt x="199" y="107"/>
                </a:lnTo>
                <a:lnTo>
                  <a:pt x="76"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7" name="Freeform 671"/>
          <p:cNvSpPr>
            <a:spLocks/>
          </p:cNvSpPr>
          <p:nvPr/>
        </p:nvSpPr>
        <p:spPr bwMode="auto">
          <a:xfrm>
            <a:off x="6465888" y="1731963"/>
            <a:ext cx="550862" cy="296862"/>
          </a:xfrm>
          <a:custGeom>
            <a:avLst/>
            <a:gdLst>
              <a:gd name="T0" fmla="*/ 210127 w 199"/>
              <a:gd name="T1" fmla="*/ 0 h 107"/>
              <a:gd name="T2" fmla="*/ 0 w 199"/>
              <a:gd name="T3" fmla="*/ 251598 h 107"/>
              <a:gd name="T4" fmla="*/ 550200 w 199"/>
              <a:gd name="T5" fmla="*/ 295835 h 107"/>
              <a:gd name="T6" fmla="*/ 210127 w 199"/>
              <a:gd name="T7" fmla="*/ 0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107">
                <a:moveTo>
                  <a:pt x="76" y="0"/>
                </a:moveTo>
                <a:lnTo>
                  <a:pt x="0" y="91"/>
                </a:lnTo>
                <a:lnTo>
                  <a:pt x="199" y="107"/>
                </a:lnTo>
                <a:lnTo>
                  <a:pt x="76" y="0"/>
                </a:ln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8" name="Freeform 672"/>
          <p:cNvSpPr>
            <a:spLocks/>
          </p:cNvSpPr>
          <p:nvPr/>
        </p:nvSpPr>
        <p:spPr bwMode="auto">
          <a:xfrm>
            <a:off x="6465888" y="1477963"/>
            <a:ext cx="211137" cy="506412"/>
          </a:xfrm>
          <a:custGeom>
            <a:avLst/>
            <a:gdLst>
              <a:gd name="T0" fmla="*/ 0 w 76"/>
              <a:gd name="T1" fmla="*/ 0 h 183"/>
              <a:gd name="T2" fmla="*/ 0 w 76"/>
              <a:gd name="T3" fmla="*/ 505961 h 183"/>
              <a:gd name="T4" fmla="*/ 210126 w 76"/>
              <a:gd name="T5" fmla="*/ 254363 h 183"/>
              <a:gd name="T6" fmla="*/ 0 w 76"/>
              <a:gd name="T7" fmla="*/ 0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0"/>
                </a:moveTo>
                <a:lnTo>
                  <a:pt x="0" y="183"/>
                </a:lnTo>
                <a:lnTo>
                  <a:pt x="76" y="92"/>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89" name="Freeform 673"/>
          <p:cNvSpPr>
            <a:spLocks/>
          </p:cNvSpPr>
          <p:nvPr/>
        </p:nvSpPr>
        <p:spPr bwMode="auto">
          <a:xfrm>
            <a:off x="6465888" y="1477963"/>
            <a:ext cx="211137" cy="506412"/>
          </a:xfrm>
          <a:custGeom>
            <a:avLst/>
            <a:gdLst>
              <a:gd name="T0" fmla="*/ 0 w 76"/>
              <a:gd name="T1" fmla="*/ 0 h 183"/>
              <a:gd name="T2" fmla="*/ 0 w 76"/>
              <a:gd name="T3" fmla="*/ 505961 h 183"/>
              <a:gd name="T4" fmla="*/ 210126 w 76"/>
              <a:gd name="T5" fmla="*/ 254363 h 183"/>
              <a:gd name="T6" fmla="*/ 0 w 76"/>
              <a:gd name="T7" fmla="*/ 0 h 1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183">
                <a:moveTo>
                  <a:pt x="0" y="0"/>
                </a:moveTo>
                <a:lnTo>
                  <a:pt x="0" y="183"/>
                </a:lnTo>
                <a:lnTo>
                  <a:pt x="76" y="92"/>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0" name="Freeform 674"/>
          <p:cNvSpPr>
            <a:spLocks/>
          </p:cNvSpPr>
          <p:nvPr/>
        </p:nvSpPr>
        <p:spPr bwMode="auto">
          <a:xfrm>
            <a:off x="6677025" y="1455738"/>
            <a:ext cx="339725" cy="573087"/>
          </a:xfrm>
          <a:custGeom>
            <a:avLst/>
            <a:gdLst>
              <a:gd name="T0" fmla="*/ 95646 w 32"/>
              <a:gd name="T1" fmla="*/ 0 h 54"/>
              <a:gd name="T2" fmla="*/ 95646 w 32"/>
              <a:gd name="T3" fmla="*/ 0 h 54"/>
              <a:gd name="T4" fmla="*/ 0 w 32"/>
              <a:gd name="T5" fmla="*/ 275560 h 54"/>
              <a:gd name="T6" fmla="*/ 340074 w 32"/>
              <a:gd name="T7" fmla="*/ 572317 h 54"/>
              <a:gd name="T8" fmla="*/ 95646 w 32"/>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54">
                <a:moveTo>
                  <a:pt x="9" y="0"/>
                </a:moveTo>
                <a:cubicBezTo>
                  <a:pt x="9" y="0"/>
                  <a:pt x="9" y="0"/>
                  <a:pt x="9" y="0"/>
                </a:cubicBezTo>
                <a:cubicBezTo>
                  <a:pt x="0" y="26"/>
                  <a:pt x="0" y="26"/>
                  <a:pt x="0" y="26"/>
                </a:cubicBezTo>
                <a:cubicBezTo>
                  <a:pt x="32" y="54"/>
                  <a:pt x="32" y="54"/>
                  <a:pt x="32" y="54"/>
                </a:cubicBezTo>
                <a:cubicBezTo>
                  <a:pt x="9" y="0"/>
                  <a:pt x="9" y="0"/>
                  <a:pt x="9"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1" name="Freeform 675"/>
          <p:cNvSpPr>
            <a:spLocks/>
          </p:cNvSpPr>
          <p:nvPr/>
        </p:nvSpPr>
        <p:spPr bwMode="auto">
          <a:xfrm>
            <a:off x="6465888" y="1455738"/>
            <a:ext cx="306387" cy="276225"/>
          </a:xfrm>
          <a:custGeom>
            <a:avLst/>
            <a:gdLst>
              <a:gd name="T0" fmla="*/ 137574 w 29"/>
              <a:gd name="T1" fmla="*/ 0 h 26"/>
              <a:gd name="T2" fmla="*/ 137574 w 29"/>
              <a:gd name="T3" fmla="*/ 0 h 26"/>
              <a:gd name="T4" fmla="*/ 0 w 29"/>
              <a:gd name="T5" fmla="*/ 21268 h 26"/>
              <a:gd name="T6" fmla="*/ 211652 w 29"/>
              <a:gd name="T7" fmla="*/ 276482 h 26"/>
              <a:gd name="T8" fmla="*/ 306896 w 29"/>
              <a:gd name="T9" fmla="*/ 0 h 26"/>
              <a:gd name="T10" fmla="*/ 306896 w 29"/>
              <a:gd name="T11" fmla="*/ 0 h 26"/>
              <a:gd name="T12" fmla="*/ 306896 w 29"/>
              <a:gd name="T13" fmla="*/ 0 h 26"/>
              <a:gd name="T14" fmla="*/ 148157 w 29"/>
              <a:gd name="T15" fmla="*/ 0 h 26"/>
              <a:gd name="T16" fmla="*/ 137574 w 29"/>
              <a:gd name="T17" fmla="*/ 0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6">
                <a:moveTo>
                  <a:pt x="13" y="0"/>
                </a:moveTo>
                <a:cubicBezTo>
                  <a:pt x="13" y="0"/>
                  <a:pt x="13" y="0"/>
                  <a:pt x="13" y="0"/>
                </a:cubicBezTo>
                <a:cubicBezTo>
                  <a:pt x="0" y="2"/>
                  <a:pt x="0" y="2"/>
                  <a:pt x="0" y="2"/>
                </a:cubicBezTo>
                <a:cubicBezTo>
                  <a:pt x="20" y="26"/>
                  <a:pt x="20" y="26"/>
                  <a:pt x="20" y="26"/>
                </a:cubicBezTo>
                <a:cubicBezTo>
                  <a:pt x="29" y="0"/>
                  <a:pt x="29" y="0"/>
                  <a:pt x="29" y="0"/>
                </a:cubicBezTo>
                <a:cubicBezTo>
                  <a:pt x="29" y="0"/>
                  <a:pt x="29" y="0"/>
                  <a:pt x="29" y="0"/>
                </a:cubicBezTo>
                <a:cubicBezTo>
                  <a:pt x="29" y="0"/>
                  <a:pt x="29" y="0"/>
                  <a:pt x="29" y="0"/>
                </a:cubicBezTo>
                <a:cubicBezTo>
                  <a:pt x="14" y="0"/>
                  <a:pt x="14" y="0"/>
                  <a:pt x="14" y="0"/>
                </a:cubicBezTo>
                <a:cubicBezTo>
                  <a:pt x="13" y="0"/>
                  <a:pt x="13" y="0"/>
                  <a:pt x="13"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2" name="Freeform 676"/>
          <p:cNvSpPr>
            <a:spLocks/>
          </p:cNvSpPr>
          <p:nvPr/>
        </p:nvSpPr>
        <p:spPr bwMode="auto">
          <a:xfrm>
            <a:off x="7016750" y="1477963"/>
            <a:ext cx="400050" cy="550862"/>
          </a:xfrm>
          <a:custGeom>
            <a:avLst/>
            <a:gdLst>
              <a:gd name="T0" fmla="*/ 52750 w 38"/>
              <a:gd name="T1" fmla="*/ 0 h 52"/>
              <a:gd name="T2" fmla="*/ 0 w 38"/>
              <a:gd name="T3" fmla="*/ 550199 h 52"/>
              <a:gd name="T4" fmla="*/ 400900 w 38"/>
              <a:gd name="T5" fmla="*/ 169292 h 52"/>
              <a:gd name="T6" fmla="*/ 400900 w 38"/>
              <a:gd name="T7" fmla="*/ 169292 h 52"/>
              <a:gd name="T8" fmla="*/ 52750 w 38"/>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52">
                <a:moveTo>
                  <a:pt x="5" y="0"/>
                </a:moveTo>
                <a:cubicBezTo>
                  <a:pt x="0" y="52"/>
                  <a:pt x="0" y="52"/>
                  <a:pt x="0" y="52"/>
                </a:cubicBezTo>
                <a:cubicBezTo>
                  <a:pt x="38" y="16"/>
                  <a:pt x="38" y="16"/>
                  <a:pt x="38" y="16"/>
                </a:cubicBezTo>
                <a:cubicBezTo>
                  <a:pt x="38" y="16"/>
                  <a:pt x="38" y="16"/>
                  <a:pt x="38" y="16"/>
                </a:cubicBezTo>
                <a:cubicBezTo>
                  <a:pt x="5" y="0"/>
                  <a:pt x="5" y="0"/>
                  <a:pt x="5"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3" name="Freeform 677"/>
          <p:cNvSpPr>
            <a:spLocks/>
          </p:cNvSpPr>
          <p:nvPr/>
        </p:nvSpPr>
        <p:spPr bwMode="auto">
          <a:xfrm>
            <a:off x="6772275" y="1455738"/>
            <a:ext cx="296863" cy="573087"/>
          </a:xfrm>
          <a:custGeom>
            <a:avLst/>
            <a:gdLst>
              <a:gd name="T0" fmla="*/ 0 w 28"/>
              <a:gd name="T1" fmla="*/ 0 h 54"/>
              <a:gd name="T2" fmla="*/ 0 w 28"/>
              <a:gd name="T3" fmla="*/ 0 h 54"/>
              <a:gd name="T4" fmla="*/ 243009 w 28"/>
              <a:gd name="T5" fmla="*/ 572317 h 54"/>
              <a:gd name="T6" fmla="*/ 295837 w 28"/>
              <a:gd name="T7" fmla="*/ 21197 h 54"/>
              <a:gd name="T8" fmla="*/ 0 w 28"/>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54">
                <a:moveTo>
                  <a:pt x="0" y="0"/>
                </a:moveTo>
                <a:cubicBezTo>
                  <a:pt x="0" y="0"/>
                  <a:pt x="0" y="0"/>
                  <a:pt x="0" y="0"/>
                </a:cubicBezTo>
                <a:cubicBezTo>
                  <a:pt x="23" y="54"/>
                  <a:pt x="23" y="54"/>
                  <a:pt x="23" y="54"/>
                </a:cubicBezTo>
                <a:cubicBezTo>
                  <a:pt x="28" y="2"/>
                  <a:pt x="28" y="2"/>
                  <a:pt x="28" y="2"/>
                </a:cubicBezTo>
                <a:cubicBezTo>
                  <a:pt x="0" y="0"/>
                  <a:pt x="0" y="0"/>
                  <a:pt x="0"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4" name="Freeform 678"/>
          <p:cNvSpPr>
            <a:spLocks/>
          </p:cNvSpPr>
          <p:nvPr/>
        </p:nvSpPr>
        <p:spPr bwMode="auto">
          <a:xfrm>
            <a:off x="7069138" y="1096963"/>
            <a:ext cx="347662" cy="549275"/>
          </a:xfrm>
          <a:custGeom>
            <a:avLst/>
            <a:gdLst>
              <a:gd name="T0" fmla="*/ 211132 w 33"/>
              <a:gd name="T1" fmla="*/ 0 h 52"/>
              <a:gd name="T2" fmla="*/ 0 w 33"/>
              <a:gd name="T3" fmla="*/ 380907 h 52"/>
              <a:gd name="T4" fmla="*/ 348367 w 33"/>
              <a:gd name="T5" fmla="*/ 550199 h 52"/>
              <a:gd name="T6" fmla="*/ 348367 w 33"/>
              <a:gd name="T7" fmla="*/ 550199 h 52"/>
              <a:gd name="T8" fmla="*/ 348367 w 33"/>
              <a:gd name="T9" fmla="*/ 550199 h 52"/>
              <a:gd name="T10" fmla="*/ 211132 w 33"/>
              <a:gd name="T11" fmla="*/ 0 h 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52">
                <a:moveTo>
                  <a:pt x="20" y="0"/>
                </a:moveTo>
                <a:cubicBezTo>
                  <a:pt x="0" y="36"/>
                  <a:pt x="0" y="36"/>
                  <a:pt x="0" y="36"/>
                </a:cubicBezTo>
                <a:cubicBezTo>
                  <a:pt x="33" y="52"/>
                  <a:pt x="33" y="52"/>
                  <a:pt x="33" y="52"/>
                </a:cubicBezTo>
                <a:cubicBezTo>
                  <a:pt x="33" y="52"/>
                  <a:pt x="33" y="52"/>
                  <a:pt x="33" y="52"/>
                </a:cubicBezTo>
                <a:cubicBezTo>
                  <a:pt x="33" y="52"/>
                  <a:pt x="33" y="52"/>
                  <a:pt x="33" y="52"/>
                </a:cubicBezTo>
                <a:cubicBezTo>
                  <a:pt x="20" y="0"/>
                  <a:pt x="20" y="0"/>
                  <a:pt x="20"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5" name="Freeform 679"/>
          <p:cNvSpPr>
            <a:spLocks/>
          </p:cNvSpPr>
          <p:nvPr/>
        </p:nvSpPr>
        <p:spPr bwMode="auto">
          <a:xfrm>
            <a:off x="6772275" y="1096963"/>
            <a:ext cx="506413" cy="381000"/>
          </a:xfrm>
          <a:custGeom>
            <a:avLst/>
            <a:gdLst>
              <a:gd name="T0" fmla="*/ 505963 w 48"/>
              <a:gd name="T1" fmla="*/ 0 h 36"/>
              <a:gd name="T2" fmla="*/ 10541 w 48"/>
              <a:gd name="T3" fmla="*/ 349750 h 36"/>
              <a:gd name="T4" fmla="*/ 0 w 48"/>
              <a:gd name="T5" fmla="*/ 360348 h 36"/>
              <a:gd name="T6" fmla="*/ 295145 w 48"/>
              <a:gd name="T7" fmla="*/ 381545 h 36"/>
              <a:gd name="T8" fmla="*/ 505963 w 48"/>
              <a:gd name="T9" fmla="*/ 0 h 36"/>
              <a:gd name="T10" fmla="*/ 505963 w 48"/>
              <a:gd name="T11" fmla="*/ 0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8" h="36">
                <a:moveTo>
                  <a:pt x="48" y="0"/>
                </a:moveTo>
                <a:cubicBezTo>
                  <a:pt x="1" y="33"/>
                  <a:pt x="1" y="33"/>
                  <a:pt x="1" y="33"/>
                </a:cubicBezTo>
                <a:cubicBezTo>
                  <a:pt x="1" y="34"/>
                  <a:pt x="0" y="34"/>
                  <a:pt x="0" y="34"/>
                </a:cubicBezTo>
                <a:cubicBezTo>
                  <a:pt x="28" y="36"/>
                  <a:pt x="28" y="36"/>
                  <a:pt x="28" y="36"/>
                </a:cubicBezTo>
                <a:cubicBezTo>
                  <a:pt x="48" y="0"/>
                  <a:pt x="48" y="0"/>
                  <a:pt x="48" y="0"/>
                </a:cubicBezTo>
                <a:cubicBezTo>
                  <a:pt x="48" y="0"/>
                  <a:pt x="48" y="0"/>
                  <a:pt x="48"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6" name="Freeform 680"/>
          <p:cNvSpPr>
            <a:spLocks/>
          </p:cNvSpPr>
          <p:nvPr/>
        </p:nvSpPr>
        <p:spPr bwMode="auto">
          <a:xfrm>
            <a:off x="6783388" y="1182688"/>
            <a:ext cx="211137" cy="261937"/>
          </a:xfrm>
          <a:custGeom>
            <a:avLst/>
            <a:gdLst>
              <a:gd name="T0" fmla="*/ 71885 w 76"/>
              <a:gd name="T1" fmla="*/ 0 h 95"/>
              <a:gd name="T2" fmla="*/ 71885 w 76"/>
              <a:gd name="T3" fmla="*/ 0 h 95"/>
              <a:gd name="T4" fmla="*/ 0 w 76"/>
              <a:gd name="T5" fmla="*/ 262657 h 95"/>
              <a:gd name="T6" fmla="*/ 210126 w 76"/>
              <a:gd name="T7" fmla="*/ 0 h 95"/>
              <a:gd name="T8" fmla="*/ 71885 w 76"/>
              <a:gd name="T9" fmla="*/ 0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95">
                <a:moveTo>
                  <a:pt x="26" y="0"/>
                </a:moveTo>
                <a:lnTo>
                  <a:pt x="26" y="0"/>
                </a:lnTo>
                <a:lnTo>
                  <a:pt x="0" y="95"/>
                </a:lnTo>
                <a:lnTo>
                  <a:pt x="76" y="0"/>
                </a:lnTo>
                <a:lnTo>
                  <a:pt x="26"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7" name="Freeform 681"/>
          <p:cNvSpPr>
            <a:spLocks/>
          </p:cNvSpPr>
          <p:nvPr/>
        </p:nvSpPr>
        <p:spPr bwMode="auto">
          <a:xfrm>
            <a:off x="6783388" y="1182688"/>
            <a:ext cx="211137" cy="261937"/>
          </a:xfrm>
          <a:custGeom>
            <a:avLst/>
            <a:gdLst>
              <a:gd name="T0" fmla="*/ 71885 w 76"/>
              <a:gd name="T1" fmla="*/ 0 h 95"/>
              <a:gd name="T2" fmla="*/ 71885 w 76"/>
              <a:gd name="T3" fmla="*/ 0 h 95"/>
              <a:gd name="T4" fmla="*/ 0 w 76"/>
              <a:gd name="T5" fmla="*/ 262657 h 95"/>
              <a:gd name="T6" fmla="*/ 210126 w 76"/>
              <a:gd name="T7" fmla="*/ 0 h 95"/>
              <a:gd name="T8" fmla="*/ 71885 w 76"/>
              <a:gd name="T9" fmla="*/ 0 h 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95">
                <a:moveTo>
                  <a:pt x="26" y="0"/>
                </a:moveTo>
                <a:lnTo>
                  <a:pt x="26" y="0"/>
                </a:lnTo>
                <a:lnTo>
                  <a:pt x="0" y="95"/>
                </a:lnTo>
                <a:lnTo>
                  <a:pt x="76" y="0"/>
                </a:lnTo>
                <a:lnTo>
                  <a:pt x="26"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8" name="Freeform 682"/>
          <p:cNvSpPr>
            <a:spLocks/>
          </p:cNvSpPr>
          <p:nvPr/>
        </p:nvSpPr>
        <p:spPr bwMode="auto">
          <a:xfrm>
            <a:off x="6856413" y="1085850"/>
            <a:ext cx="276225" cy="96838"/>
          </a:xfrm>
          <a:custGeom>
            <a:avLst/>
            <a:gdLst>
              <a:gd name="T0" fmla="*/ 276482 w 26"/>
              <a:gd name="T1" fmla="*/ 0 h 9"/>
              <a:gd name="T2" fmla="*/ 0 w 26"/>
              <a:gd name="T3" fmla="*/ 96768 h 9"/>
              <a:gd name="T4" fmla="*/ 138241 w 26"/>
              <a:gd name="T5" fmla="*/ 96768 h 9"/>
              <a:gd name="T6" fmla="*/ 276482 w 26"/>
              <a:gd name="T7" fmla="*/ 0 h 9"/>
              <a:gd name="T8" fmla="*/ 276482 w 26"/>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9">
                <a:moveTo>
                  <a:pt x="26" y="0"/>
                </a:moveTo>
                <a:cubicBezTo>
                  <a:pt x="0" y="9"/>
                  <a:pt x="0" y="9"/>
                  <a:pt x="0" y="9"/>
                </a:cubicBezTo>
                <a:cubicBezTo>
                  <a:pt x="13" y="9"/>
                  <a:pt x="13" y="9"/>
                  <a:pt x="13" y="9"/>
                </a:cubicBezTo>
                <a:cubicBezTo>
                  <a:pt x="26" y="0"/>
                  <a:pt x="26" y="0"/>
                  <a:pt x="26" y="0"/>
                </a:cubicBezTo>
                <a:cubicBezTo>
                  <a:pt x="26" y="0"/>
                  <a:pt x="26" y="0"/>
                  <a:pt x="26"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299" name="Freeform 683"/>
          <p:cNvSpPr>
            <a:spLocks/>
          </p:cNvSpPr>
          <p:nvPr/>
        </p:nvSpPr>
        <p:spPr bwMode="auto">
          <a:xfrm>
            <a:off x="6783388" y="1096963"/>
            <a:ext cx="495300" cy="347662"/>
          </a:xfrm>
          <a:custGeom>
            <a:avLst/>
            <a:gdLst>
              <a:gd name="T0" fmla="*/ 494904 w 47"/>
              <a:gd name="T1" fmla="*/ 0 h 33"/>
              <a:gd name="T2" fmla="*/ 210597 w 47"/>
              <a:gd name="T3" fmla="*/ 84453 h 33"/>
              <a:gd name="T4" fmla="*/ 0 w 47"/>
              <a:gd name="T5" fmla="*/ 348367 h 33"/>
              <a:gd name="T6" fmla="*/ 0 w 47"/>
              <a:gd name="T7" fmla="*/ 348367 h 33"/>
              <a:gd name="T8" fmla="*/ 494904 w 47"/>
              <a:gd name="T9" fmla="*/ 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3">
                <a:moveTo>
                  <a:pt x="47" y="0"/>
                </a:moveTo>
                <a:cubicBezTo>
                  <a:pt x="20" y="8"/>
                  <a:pt x="20" y="8"/>
                  <a:pt x="20" y="8"/>
                </a:cubicBezTo>
                <a:cubicBezTo>
                  <a:pt x="0" y="33"/>
                  <a:pt x="0" y="33"/>
                  <a:pt x="0" y="33"/>
                </a:cubicBezTo>
                <a:cubicBezTo>
                  <a:pt x="0" y="33"/>
                  <a:pt x="0" y="33"/>
                  <a:pt x="0" y="33"/>
                </a:cubicBezTo>
                <a:cubicBezTo>
                  <a:pt x="47" y="0"/>
                  <a:pt x="47" y="0"/>
                  <a:pt x="47"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0" name="Freeform 684"/>
          <p:cNvSpPr>
            <a:spLocks/>
          </p:cNvSpPr>
          <p:nvPr/>
        </p:nvSpPr>
        <p:spPr bwMode="auto">
          <a:xfrm>
            <a:off x="6994525" y="1085850"/>
            <a:ext cx="284163" cy="96838"/>
          </a:xfrm>
          <a:custGeom>
            <a:avLst/>
            <a:gdLst>
              <a:gd name="T0" fmla="*/ 137115 w 27"/>
              <a:gd name="T1" fmla="*/ 0 h 9"/>
              <a:gd name="T2" fmla="*/ 0 w 27"/>
              <a:gd name="T3" fmla="*/ 96768 h 9"/>
              <a:gd name="T4" fmla="*/ 284777 w 27"/>
              <a:gd name="T5" fmla="*/ 10752 h 9"/>
              <a:gd name="T6" fmla="*/ 274230 w 27"/>
              <a:gd name="T7" fmla="*/ 0 h 9"/>
              <a:gd name="T8" fmla="*/ 274230 w 27"/>
              <a:gd name="T9" fmla="*/ 0 h 9"/>
              <a:gd name="T10" fmla="*/ 274230 w 27"/>
              <a:gd name="T11" fmla="*/ 0 h 9"/>
              <a:gd name="T12" fmla="*/ 147662 w 27"/>
              <a:gd name="T13" fmla="*/ 0 h 9"/>
              <a:gd name="T14" fmla="*/ 147662 w 27"/>
              <a:gd name="T15" fmla="*/ 0 h 9"/>
              <a:gd name="T16" fmla="*/ 147662 w 27"/>
              <a:gd name="T17" fmla="*/ 0 h 9"/>
              <a:gd name="T18" fmla="*/ 147662 w 27"/>
              <a:gd name="T19" fmla="*/ 0 h 9"/>
              <a:gd name="T20" fmla="*/ 137115 w 27"/>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7" h="9">
                <a:moveTo>
                  <a:pt x="13" y="0"/>
                </a:moveTo>
                <a:cubicBezTo>
                  <a:pt x="0" y="9"/>
                  <a:pt x="0" y="9"/>
                  <a:pt x="0" y="9"/>
                </a:cubicBezTo>
                <a:cubicBezTo>
                  <a:pt x="27" y="1"/>
                  <a:pt x="27" y="1"/>
                  <a:pt x="27" y="1"/>
                </a:cubicBezTo>
                <a:cubicBezTo>
                  <a:pt x="26" y="0"/>
                  <a:pt x="26" y="0"/>
                  <a:pt x="26" y="0"/>
                </a:cubicBezTo>
                <a:cubicBezTo>
                  <a:pt x="26" y="0"/>
                  <a:pt x="26" y="0"/>
                  <a:pt x="26" y="0"/>
                </a:cubicBezTo>
                <a:cubicBezTo>
                  <a:pt x="26" y="0"/>
                  <a:pt x="26" y="0"/>
                  <a:pt x="26" y="0"/>
                </a:cubicBezTo>
                <a:cubicBezTo>
                  <a:pt x="14" y="0"/>
                  <a:pt x="14" y="0"/>
                  <a:pt x="14" y="0"/>
                </a:cubicBezTo>
                <a:cubicBezTo>
                  <a:pt x="14" y="0"/>
                  <a:pt x="14" y="0"/>
                  <a:pt x="14" y="0"/>
                </a:cubicBezTo>
                <a:cubicBezTo>
                  <a:pt x="14" y="0"/>
                  <a:pt x="14" y="0"/>
                  <a:pt x="14" y="0"/>
                </a:cubicBezTo>
                <a:cubicBezTo>
                  <a:pt x="14" y="0"/>
                  <a:pt x="14" y="0"/>
                  <a:pt x="14" y="0"/>
                </a:cubicBezTo>
                <a:cubicBezTo>
                  <a:pt x="14" y="0"/>
                  <a:pt x="13" y="0"/>
                  <a:pt x="13"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1" name="Freeform 685"/>
          <p:cNvSpPr>
            <a:spLocks/>
          </p:cNvSpPr>
          <p:nvPr/>
        </p:nvSpPr>
        <p:spPr bwMode="auto">
          <a:xfrm>
            <a:off x="6964363" y="938213"/>
            <a:ext cx="168275" cy="138112"/>
          </a:xfrm>
          <a:custGeom>
            <a:avLst/>
            <a:gdLst>
              <a:gd name="T0" fmla="*/ 124418 w 61"/>
              <a:gd name="T1" fmla="*/ 0 h 50"/>
              <a:gd name="T2" fmla="*/ 124418 w 61"/>
              <a:gd name="T3" fmla="*/ 0 h 50"/>
              <a:gd name="T4" fmla="*/ 0 w 61"/>
              <a:gd name="T5" fmla="*/ 63591 h 50"/>
              <a:gd name="T6" fmla="*/ 168655 w 61"/>
              <a:gd name="T7" fmla="*/ 138241 h 50"/>
              <a:gd name="T8" fmla="*/ 124418 w 61"/>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50">
                <a:moveTo>
                  <a:pt x="45" y="0"/>
                </a:moveTo>
                <a:lnTo>
                  <a:pt x="45" y="0"/>
                </a:lnTo>
                <a:lnTo>
                  <a:pt x="0" y="23"/>
                </a:lnTo>
                <a:lnTo>
                  <a:pt x="61" y="50"/>
                </a:lnTo>
                <a:lnTo>
                  <a:pt x="45"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2" name="Freeform 686"/>
          <p:cNvSpPr>
            <a:spLocks/>
          </p:cNvSpPr>
          <p:nvPr/>
        </p:nvSpPr>
        <p:spPr bwMode="auto">
          <a:xfrm>
            <a:off x="6964363" y="938213"/>
            <a:ext cx="168275" cy="138112"/>
          </a:xfrm>
          <a:custGeom>
            <a:avLst/>
            <a:gdLst>
              <a:gd name="T0" fmla="*/ 124418 w 61"/>
              <a:gd name="T1" fmla="*/ 0 h 50"/>
              <a:gd name="T2" fmla="*/ 124418 w 61"/>
              <a:gd name="T3" fmla="*/ 0 h 50"/>
              <a:gd name="T4" fmla="*/ 0 w 61"/>
              <a:gd name="T5" fmla="*/ 63591 h 50"/>
              <a:gd name="T6" fmla="*/ 168655 w 61"/>
              <a:gd name="T7" fmla="*/ 138241 h 50"/>
              <a:gd name="T8" fmla="*/ 124418 w 61"/>
              <a:gd name="T9" fmla="*/ 0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50">
                <a:moveTo>
                  <a:pt x="45" y="0"/>
                </a:moveTo>
                <a:lnTo>
                  <a:pt x="45" y="0"/>
                </a:lnTo>
                <a:lnTo>
                  <a:pt x="0" y="23"/>
                </a:lnTo>
                <a:lnTo>
                  <a:pt x="61" y="50"/>
                </a:lnTo>
                <a:lnTo>
                  <a:pt x="45"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3" name="Freeform 687"/>
          <p:cNvSpPr>
            <a:spLocks/>
          </p:cNvSpPr>
          <p:nvPr/>
        </p:nvSpPr>
        <p:spPr bwMode="auto">
          <a:xfrm>
            <a:off x="6856413" y="1001713"/>
            <a:ext cx="276225" cy="180975"/>
          </a:xfrm>
          <a:custGeom>
            <a:avLst/>
            <a:gdLst>
              <a:gd name="T0" fmla="*/ 106339 w 26"/>
              <a:gd name="T1" fmla="*/ 0 h 17"/>
              <a:gd name="T2" fmla="*/ 0 w 26"/>
              <a:gd name="T3" fmla="*/ 179713 h 17"/>
              <a:gd name="T4" fmla="*/ 276482 w 26"/>
              <a:gd name="T5" fmla="*/ 84571 h 17"/>
              <a:gd name="T6" fmla="*/ 276482 w 26"/>
              <a:gd name="T7" fmla="*/ 73999 h 17"/>
              <a:gd name="T8" fmla="*/ 276482 w 26"/>
              <a:gd name="T9" fmla="*/ 73999 h 17"/>
              <a:gd name="T10" fmla="*/ 106339 w 26"/>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7">
                <a:moveTo>
                  <a:pt x="10" y="0"/>
                </a:moveTo>
                <a:cubicBezTo>
                  <a:pt x="0" y="17"/>
                  <a:pt x="0" y="17"/>
                  <a:pt x="0" y="17"/>
                </a:cubicBezTo>
                <a:cubicBezTo>
                  <a:pt x="26" y="8"/>
                  <a:pt x="26" y="8"/>
                  <a:pt x="26" y="8"/>
                </a:cubicBezTo>
                <a:cubicBezTo>
                  <a:pt x="26" y="8"/>
                  <a:pt x="26" y="7"/>
                  <a:pt x="26" y="7"/>
                </a:cubicBezTo>
                <a:cubicBezTo>
                  <a:pt x="26" y="7"/>
                  <a:pt x="26" y="7"/>
                  <a:pt x="26" y="7"/>
                </a:cubicBezTo>
                <a:cubicBezTo>
                  <a:pt x="10" y="0"/>
                  <a:pt x="10" y="0"/>
                  <a:pt x="10"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4" name="Freeform 688"/>
          <p:cNvSpPr>
            <a:spLocks noEditPoints="1"/>
          </p:cNvSpPr>
          <p:nvPr/>
        </p:nvSpPr>
        <p:spPr bwMode="auto">
          <a:xfrm>
            <a:off x="6867525" y="938213"/>
            <a:ext cx="220663" cy="63500"/>
          </a:xfrm>
          <a:custGeom>
            <a:avLst/>
            <a:gdLst>
              <a:gd name="T0" fmla="*/ 221186 w 80"/>
              <a:gd name="T1" fmla="*/ 0 h 23"/>
              <a:gd name="T2" fmla="*/ 0 w 80"/>
              <a:gd name="T3" fmla="*/ 22118 h 23"/>
              <a:gd name="T4" fmla="*/ 0 w 80"/>
              <a:gd name="T5" fmla="*/ 22118 h 23"/>
              <a:gd name="T6" fmla="*/ 96769 w 80"/>
              <a:gd name="T7" fmla="*/ 63590 h 23"/>
              <a:gd name="T8" fmla="*/ 221186 w 80"/>
              <a:gd name="T9" fmla="*/ 0 h 23"/>
              <a:gd name="T10" fmla="*/ 221186 w 80"/>
              <a:gd name="T11" fmla="*/ 0 h 23"/>
              <a:gd name="T12" fmla="*/ 221186 w 80"/>
              <a:gd name="T13" fmla="*/ 0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3">
                <a:moveTo>
                  <a:pt x="80" y="0"/>
                </a:moveTo>
                <a:lnTo>
                  <a:pt x="0" y="8"/>
                </a:lnTo>
                <a:lnTo>
                  <a:pt x="35" y="23"/>
                </a:lnTo>
                <a:lnTo>
                  <a:pt x="80" y="0"/>
                </a:lnTo>
                <a:close/>
                <a:moveTo>
                  <a:pt x="80" y="0"/>
                </a:moveTo>
                <a:lnTo>
                  <a:pt x="8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5" name="Freeform 689"/>
          <p:cNvSpPr>
            <a:spLocks noEditPoints="1"/>
          </p:cNvSpPr>
          <p:nvPr/>
        </p:nvSpPr>
        <p:spPr bwMode="auto">
          <a:xfrm>
            <a:off x="6867525" y="938213"/>
            <a:ext cx="220663" cy="63500"/>
          </a:xfrm>
          <a:custGeom>
            <a:avLst/>
            <a:gdLst>
              <a:gd name="T0" fmla="*/ 221186 w 80"/>
              <a:gd name="T1" fmla="*/ 0 h 23"/>
              <a:gd name="T2" fmla="*/ 0 w 80"/>
              <a:gd name="T3" fmla="*/ 22118 h 23"/>
              <a:gd name="T4" fmla="*/ 0 w 80"/>
              <a:gd name="T5" fmla="*/ 22118 h 23"/>
              <a:gd name="T6" fmla="*/ 96769 w 80"/>
              <a:gd name="T7" fmla="*/ 63590 h 23"/>
              <a:gd name="T8" fmla="*/ 221186 w 80"/>
              <a:gd name="T9" fmla="*/ 0 h 23"/>
              <a:gd name="T10" fmla="*/ 221186 w 80"/>
              <a:gd name="T11" fmla="*/ 0 h 23"/>
              <a:gd name="T12" fmla="*/ 221186 w 80"/>
              <a:gd name="T13" fmla="*/ 0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0" h="23">
                <a:moveTo>
                  <a:pt x="80" y="0"/>
                </a:moveTo>
                <a:lnTo>
                  <a:pt x="0" y="8"/>
                </a:lnTo>
                <a:lnTo>
                  <a:pt x="35" y="23"/>
                </a:lnTo>
                <a:lnTo>
                  <a:pt x="80" y="0"/>
                </a:lnTo>
                <a:moveTo>
                  <a:pt x="80" y="0"/>
                </a:moveTo>
                <a:lnTo>
                  <a:pt x="8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6" name="Freeform 690"/>
          <p:cNvSpPr>
            <a:spLocks/>
          </p:cNvSpPr>
          <p:nvPr/>
        </p:nvSpPr>
        <p:spPr bwMode="auto">
          <a:xfrm>
            <a:off x="6856413" y="960438"/>
            <a:ext cx="107950" cy="222250"/>
          </a:xfrm>
          <a:custGeom>
            <a:avLst/>
            <a:gdLst>
              <a:gd name="T0" fmla="*/ 11059 w 39"/>
              <a:gd name="T1" fmla="*/ 0 h 80"/>
              <a:gd name="T2" fmla="*/ 11059 w 39"/>
              <a:gd name="T3" fmla="*/ 0 h 80"/>
              <a:gd name="T4" fmla="*/ 11059 w 39"/>
              <a:gd name="T5" fmla="*/ 210127 h 80"/>
              <a:gd name="T6" fmla="*/ 11059 w 39"/>
              <a:gd name="T7" fmla="*/ 221186 h 80"/>
              <a:gd name="T8" fmla="*/ 0 w 39"/>
              <a:gd name="T9" fmla="*/ 221186 h 80"/>
              <a:gd name="T10" fmla="*/ 107829 w 39"/>
              <a:gd name="T11" fmla="*/ 41472 h 80"/>
              <a:gd name="T12" fmla="*/ 11059 w 3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80">
                <a:moveTo>
                  <a:pt x="4" y="0"/>
                </a:moveTo>
                <a:lnTo>
                  <a:pt x="4" y="0"/>
                </a:lnTo>
                <a:lnTo>
                  <a:pt x="4" y="76"/>
                </a:lnTo>
                <a:lnTo>
                  <a:pt x="4" y="80"/>
                </a:lnTo>
                <a:lnTo>
                  <a:pt x="0" y="80"/>
                </a:lnTo>
                <a:lnTo>
                  <a:pt x="39" y="15"/>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7" name="Freeform 691"/>
          <p:cNvSpPr>
            <a:spLocks/>
          </p:cNvSpPr>
          <p:nvPr/>
        </p:nvSpPr>
        <p:spPr bwMode="auto">
          <a:xfrm>
            <a:off x="6856413" y="960438"/>
            <a:ext cx="107950" cy="222250"/>
          </a:xfrm>
          <a:custGeom>
            <a:avLst/>
            <a:gdLst>
              <a:gd name="T0" fmla="*/ 11059 w 39"/>
              <a:gd name="T1" fmla="*/ 0 h 80"/>
              <a:gd name="T2" fmla="*/ 11059 w 39"/>
              <a:gd name="T3" fmla="*/ 0 h 80"/>
              <a:gd name="T4" fmla="*/ 11059 w 39"/>
              <a:gd name="T5" fmla="*/ 210127 h 80"/>
              <a:gd name="T6" fmla="*/ 11059 w 39"/>
              <a:gd name="T7" fmla="*/ 221186 h 80"/>
              <a:gd name="T8" fmla="*/ 0 w 39"/>
              <a:gd name="T9" fmla="*/ 221186 h 80"/>
              <a:gd name="T10" fmla="*/ 107829 w 39"/>
              <a:gd name="T11" fmla="*/ 41472 h 80"/>
              <a:gd name="T12" fmla="*/ 11059 w 39"/>
              <a:gd name="T13" fmla="*/ 0 h 8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80">
                <a:moveTo>
                  <a:pt x="4" y="0"/>
                </a:moveTo>
                <a:lnTo>
                  <a:pt x="4" y="0"/>
                </a:lnTo>
                <a:lnTo>
                  <a:pt x="4" y="76"/>
                </a:lnTo>
                <a:lnTo>
                  <a:pt x="4" y="80"/>
                </a:lnTo>
                <a:lnTo>
                  <a:pt x="0" y="80"/>
                </a:lnTo>
                <a:lnTo>
                  <a:pt x="39" y="15"/>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8" name="Freeform 692"/>
          <p:cNvSpPr>
            <a:spLocks/>
          </p:cNvSpPr>
          <p:nvPr/>
        </p:nvSpPr>
        <p:spPr bwMode="auto">
          <a:xfrm>
            <a:off x="6867525" y="874713"/>
            <a:ext cx="220663" cy="85725"/>
          </a:xfrm>
          <a:custGeom>
            <a:avLst/>
            <a:gdLst>
              <a:gd name="T0" fmla="*/ 11059 w 80"/>
              <a:gd name="T1" fmla="*/ 0 h 31"/>
              <a:gd name="T2" fmla="*/ 0 w 80"/>
              <a:gd name="T3" fmla="*/ 74650 h 31"/>
              <a:gd name="T4" fmla="*/ 0 w 80"/>
              <a:gd name="T5" fmla="*/ 85709 h 31"/>
              <a:gd name="T6" fmla="*/ 221186 w 80"/>
              <a:gd name="T7" fmla="*/ 63591 h 31"/>
              <a:gd name="T8" fmla="*/ 11059 w 80"/>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1">
                <a:moveTo>
                  <a:pt x="4" y="0"/>
                </a:moveTo>
                <a:lnTo>
                  <a:pt x="0" y="27"/>
                </a:lnTo>
                <a:lnTo>
                  <a:pt x="0" y="31"/>
                </a:lnTo>
                <a:lnTo>
                  <a:pt x="80" y="23"/>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09" name="Freeform 693"/>
          <p:cNvSpPr>
            <a:spLocks/>
          </p:cNvSpPr>
          <p:nvPr/>
        </p:nvSpPr>
        <p:spPr bwMode="auto">
          <a:xfrm>
            <a:off x="6867525" y="874713"/>
            <a:ext cx="220663" cy="85725"/>
          </a:xfrm>
          <a:custGeom>
            <a:avLst/>
            <a:gdLst>
              <a:gd name="T0" fmla="*/ 11059 w 80"/>
              <a:gd name="T1" fmla="*/ 0 h 31"/>
              <a:gd name="T2" fmla="*/ 0 w 80"/>
              <a:gd name="T3" fmla="*/ 74650 h 31"/>
              <a:gd name="T4" fmla="*/ 0 w 80"/>
              <a:gd name="T5" fmla="*/ 85709 h 31"/>
              <a:gd name="T6" fmla="*/ 221186 w 80"/>
              <a:gd name="T7" fmla="*/ 63591 h 31"/>
              <a:gd name="T8" fmla="*/ 11059 w 80"/>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0" h="31">
                <a:moveTo>
                  <a:pt x="4" y="0"/>
                </a:moveTo>
                <a:lnTo>
                  <a:pt x="0" y="27"/>
                </a:lnTo>
                <a:lnTo>
                  <a:pt x="0" y="31"/>
                </a:lnTo>
                <a:lnTo>
                  <a:pt x="80" y="23"/>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0" name="Freeform 694"/>
          <p:cNvSpPr>
            <a:spLocks/>
          </p:cNvSpPr>
          <p:nvPr/>
        </p:nvSpPr>
        <p:spPr bwMode="auto">
          <a:xfrm>
            <a:off x="7016750" y="1814513"/>
            <a:ext cx="708025" cy="285750"/>
          </a:xfrm>
          <a:custGeom>
            <a:avLst/>
            <a:gdLst>
              <a:gd name="T0" fmla="*/ 464490 w 256"/>
              <a:gd name="T1" fmla="*/ 0 h 103"/>
              <a:gd name="T2" fmla="*/ 0 w 256"/>
              <a:gd name="T3" fmla="*/ 212891 h 103"/>
              <a:gd name="T4" fmla="*/ 707794 w 256"/>
              <a:gd name="T5" fmla="*/ 284776 h 103"/>
              <a:gd name="T6" fmla="*/ 464490 w 256"/>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168" y="0"/>
                </a:moveTo>
                <a:lnTo>
                  <a:pt x="0" y="77"/>
                </a:lnTo>
                <a:lnTo>
                  <a:pt x="256" y="103"/>
                </a:lnTo>
                <a:lnTo>
                  <a:pt x="168"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1" name="Freeform 695"/>
          <p:cNvSpPr>
            <a:spLocks/>
          </p:cNvSpPr>
          <p:nvPr/>
        </p:nvSpPr>
        <p:spPr bwMode="auto">
          <a:xfrm>
            <a:off x="7016750" y="1814513"/>
            <a:ext cx="708025" cy="285750"/>
          </a:xfrm>
          <a:custGeom>
            <a:avLst/>
            <a:gdLst>
              <a:gd name="T0" fmla="*/ 464490 w 256"/>
              <a:gd name="T1" fmla="*/ 0 h 103"/>
              <a:gd name="T2" fmla="*/ 0 w 256"/>
              <a:gd name="T3" fmla="*/ 212891 h 103"/>
              <a:gd name="T4" fmla="*/ 707794 w 256"/>
              <a:gd name="T5" fmla="*/ 284776 h 103"/>
              <a:gd name="T6" fmla="*/ 464490 w 256"/>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168" y="0"/>
                </a:moveTo>
                <a:lnTo>
                  <a:pt x="0" y="77"/>
                </a:lnTo>
                <a:lnTo>
                  <a:pt x="256" y="103"/>
                </a:lnTo>
                <a:lnTo>
                  <a:pt x="168" y="0"/>
                </a:ln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2" name="Freeform 696"/>
          <p:cNvSpPr>
            <a:spLocks/>
          </p:cNvSpPr>
          <p:nvPr/>
        </p:nvSpPr>
        <p:spPr bwMode="auto">
          <a:xfrm>
            <a:off x="7016750" y="1646238"/>
            <a:ext cx="463550" cy="382587"/>
          </a:xfrm>
          <a:custGeom>
            <a:avLst/>
            <a:gdLst>
              <a:gd name="T0" fmla="*/ 401150 w 44"/>
              <a:gd name="T1" fmla="*/ 0 h 36"/>
              <a:gd name="T2" fmla="*/ 0 w 44"/>
              <a:gd name="T3" fmla="*/ 381545 h 36"/>
              <a:gd name="T4" fmla="*/ 464490 w 44"/>
              <a:gd name="T5" fmla="*/ 169576 h 36"/>
              <a:gd name="T6" fmla="*/ 401150 w 44"/>
              <a:gd name="T7" fmla="*/ 10598 h 36"/>
              <a:gd name="T8" fmla="*/ 401150 w 44"/>
              <a:gd name="T9" fmla="*/ 0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36">
                <a:moveTo>
                  <a:pt x="38" y="0"/>
                </a:moveTo>
                <a:cubicBezTo>
                  <a:pt x="0" y="36"/>
                  <a:pt x="0" y="36"/>
                  <a:pt x="0" y="36"/>
                </a:cubicBezTo>
                <a:cubicBezTo>
                  <a:pt x="44" y="16"/>
                  <a:pt x="44" y="16"/>
                  <a:pt x="44" y="16"/>
                </a:cubicBezTo>
                <a:cubicBezTo>
                  <a:pt x="38" y="1"/>
                  <a:pt x="38" y="1"/>
                  <a:pt x="38" y="1"/>
                </a:cubicBezTo>
                <a:cubicBezTo>
                  <a:pt x="38" y="0"/>
                  <a:pt x="38" y="0"/>
                  <a:pt x="38"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3" name="Freeform 697"/>
          <p:cNvSpPr>
            <a:spLocks/>
          </p:cNvSpPr>
          <p:nvPr/>
        </p:nvSpPr>
        <p:spPr bwMode="auto">
          <a:xfrm>
            <a:off x="7480300" y="1814513"/>
            <a:ext cx="255588" cy="285750"/>
          </a:xfrm>
          <a:custGeom>
            <a:avLst/>
            <a:gdLst>
              <a:gd name="T0" fmla="*/ 0 w 92"/>
              <a:gd name="T1" fmla="*/ 0 h 103"/>
              <a:gd name="T2" fmla="*/ 243305 w 92"/>
              <a:gd name="T3" fmla="*/ 284776 h 103"/>
              <a:gd name="T4" fmla="*/ 254364 w 92"/>
              <a:gd name="T5" fmla="*/ 22119 h 103"/>
              <a:gd name="T6" fmla="*/ 0 w 92"/>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103">
                <a:moveTo>
                  <a:pt x="0" y="0"/>
                </a:moveTo>
                <a:lnTo>
                  <a:pt x="88" y="103"/>
                </a:lnTo>
                <a:lnTo>
                  <a:pt x="92" y="8"/>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4" name="Freeform 698"/>
          <p:cNvSpPr>
            <a:spLocks/>
          </p:cNvSpPr>
          <p:nvPr/>
        </p:nvSpPr>
        <p:spPr bwMode="auto">
          <a:xfrm>
            <a:off x="7480300" y="1814513"/>
            <a:ext cx="255588" cy="285750"/>
          </a:xfrm>
          <a:custGeom>
            <a:avLst/>
            <a:gdLst>
              <a:gd name="T0" fmla="*/ 0 w 92"/>
              <a:gd name="T1" fmla="*/ 0 h 103"/>
              <a:gd name="T2" fmla="*/ 243305 w 92"/>
              <a:gd name="T3" fmla="*/ 284776 h 103"/>
              <a:gd name="T4" fmla="*/ 254364 w 92"/>
              <a:gd name="T5" fmla="*/ 22119 h 103"/>
              <a:gd name="T6" fmla="*/ 0 w 92"/>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2" h="103">
                <a:moveTo>
                  <a:pt x="0" y="0"/>
                </a:moveTo>
                <a:lnTo>
                  <a:pt x="88" y="103"/>
                </a:lnTo>
                <a:lnTo>
                  <a:pt x="92" y="8"/>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5" name="Freeform 699"/>
          <p:cNvSpPr>
            <a:spLocks/>
          </p:cNvSpPr>
          <p:nvPr/>
        </p:nvSpPr>
        <p:spPr bwMode="auto">
          <a:xfrm>
            <a:off x="7416800" y="1657350"/>
            <a:ext cx="319088" cy="179388"/>
          </a:xfrm>
          <a:custGeom>
            <a:avLst/>
            <a:gdLst>
              <a:gd name="T0" fmla="*/ 0 w 30"/>
              <a:gd name="T1" fmla="*/ 0 h 17"/>
              <a:gd name="T2" fmla="*/ 63591 w 30"/>
              <a:gd name="T3" fmla="*/ 158570 h 17"/>
              <a:gd name="T4" fmla="*/ 317955 w 30"/>
              <a:gd name="T5" fmla="*/ 179713 h 17"/>
              <a:gd name="T6" fmla="*/ 317955 w 30"/>
              <a:gd name="T7" fmla="*/ 179713 h 17"/>
              <a:gd name="T8" fmla="*/ 307357 w 30"/>
              <a:gd name="T9" fmla="*/ 169142 h 17"/>
              <a:gd name="T10" fmla="*/ 0 w 30"/>
              <a:gd name="T11" fmla="*/ 0 h 17"/>
              <a:gd name="T12" fmla="*/ 0 w 30"/>
              <a:gd name="T13" fmla="*/ 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17">
                <a:moveTo>
                  <a:pt x="0" y="0"/>
                </a:moveTo>
                <a:cubicBezTo>
                  <a:pt x="6" y="15"/>
                  <a:pt x="6" y="15"/>
                  <a:pt x="6" y="15"/>
                </a:cubicBezTo>
                <a:cubicBezTo>
                  <a:pt x="30" y="17"/>
                  <a:pt x="30" y="17"/>
                  <a:pt x="30" y="17"/>
                </a:cubicBezTo>
                <a:cubicBezTo>
                  <a:pt x="30" y="17"/>
                  <a:pt x="30" y="17"/>
                  <a:pt x="30" y="17"/>
                </a:cubicBezTo>
                <a:cubicBezTo>
                  <a:pt x="30" y="16"/>
                  <a:pt x="30" y="16"/>
                  <a:pt x="29" y="16"/>
                </a:cubicBezTo>
                <a:cubicBezTo>
                  <a:pt x="0" y="0"/>
                  <a:pt x="0" y="0"/>
                  <a:pt x="0" y="0"/>
                </a:cubicBezTo>
                <a:cubicBezTo>
                  <a:pt x="0" y="0"/>
                  <a:pt x="0" y="0"/>
                  <a:pt x="0"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6" name="Freeform 700"/>
          <p:cNvSpPr>
            <a:spLocks/>
          </p:cNvSpPr>
          <p:nvPr/>
        </p:nvSpPr>
        <p:spPr bwMode="auto">
          <a:xfrm>
            <a:off x="6465888" y="1984375"/>
            <a:ext cx="550862" cy="201613"/>
          </a:xfrm>
          <a:custGeom>
            <a:avLst/>
            <a:gdLst>
              <a:gd name="T0" fmla="*/ 0 w 199"/>
              <a:gd name="T1" fmla="*/ 0 h 73"/>
              <a:gd name="T2" fmla="*/ 210127 w 199"/>
              <a:gd name="T3" fmla="*/ 201831 h 73"/>
              <a:gd name="T4" fmla="*/ 550200 w 199"/>
              <a:gd name="T5" fmla="*/ 44237 h 73"/>
              <a:gd name="T6" fmla="*/ 0 w 199"/>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73">
                <a:moveTo>
                  <a:pt x="0" y="0"/>
                </a:moveTo>
                <a:lnTo>
                  <a:pt x="76" y="73"/>
                </a:lnTo>
                <a:lnTo>
                  <a:pt x="199" y="16"/>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7" name="Freeform 701"/>
          <p:cNvSpPr>
            <a:spLocks/>
          </p:cNvSpPr>
          <p:nvPr/>
        </p:nvSpPr>
        <p:spPr bwMode="auto">
          <a:xfrm>
            <a:off x="6465888" y="1984375"/>
            <a:ext cx="550862" cy="201613"/>
          </a:xfrm>
          <a:custGeom>
            <a:avLst/>
            <a:gdLst>
              <a:gd name="T0" fmla="*/ 0 w 199"/>
              <a:gd name="T1" fmla="*/ 0 h 73"/>
              <a:gd name="T2" fmla="*/ 210127 w 199"/>
              <a:gd name="T3" fmla="*/ 201831 h 73"/>
              <a:gd name="T4" fmla="*/ 550200 w 199"/>
              <a:gd name="T5" fmla="*/ 44237 h 73"/>
              <a:gd name="T6" fmla="*/ 0 w 199"/>
              <a:gd name="T7" fmla="*/ 0 h 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 h="73">
                <a:moveTo>
                  <a:pt x="0" y="0"/>
                </a:moveTo>
                <a:lnTo>
                  <a:pt x="76" y="73"/>
                </a:lnTo>
                <a:lnTo>
                  <a:pt x="199" y="16"/>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8" name="Freeform 702"/>
          <p:cNvSpPr>
            <a:spLocks/>
          </p:cNvSpPr>
          <p:nvPr/>
        </p:nvSpPr>
        <p:spPr bwMode="auto">
          <a:xfrm>
            <a:off x="6465888" y="1984375"/>
            <a:ext cx="211137" cy="508000"/>
          </a:xfrm>
          <a:custGeom>
            <a:avLst/>
            <a:gdLst>
              <a:gd name="T0" fmla="*/ 0 w 76"/>
              <a:gd name="T1" fmla="*/ 0 h 184"/>
              <a:gd name="T2" fmla="*/ 0 w 76"/>
              <a:gd name="T3" fmla="*/ 508727 h 184"/>
              <a:gd name="T4" fmla="*/ 0 w 76"/>
              <a:gd name="T5" fmla="*/ 508727 h 184"/>
              <a:gd name="T6" fmla="*/ 210126 w 76"/>
              <a:gd name="T7" fmla="*/ 201832 h 184"/>
              <a:gd name="T8" fmla="*/ 0 w 76"/>
              <a:gd name="T9" fmla="*/ 0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184">
                <a:moveTo>
                  <a:pt x="0" y="0"/>
                </a:moveTo>
                <a:lnTo>
                  <a:pt x="0" y="184"/>
                </a:lnTo>
                <a:lnTo>
                  <a:pt x="76" y="73"/>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19" name="Freeform 703"/>
          <p:cNvSpPr>
            <a:spLocks/>
          </p:cNvSpPr>
          <p:nvPr/>
        </p:nvSpPr>
        <p:spPr bwMode="auto">
          <a:xfrm>
            <a:off x="6465888" y="1984375"/>
            <a:ext cx="211137" cy="508000"/>
          </a:xfrm>
          <a:custGeom>
            <a:avLst/>
            <a:gdLst>
              <a:gd name="T0" fmla="*/ 0 w 76"/>
              <a:gd name="T1" fmla="*/ 0 h 184"/>
              <a:gd name="T2" fmla="*/ 0 w 76"/>
              <a:gd name="T3" fmla="*/ 508727 h 184"/>
              <a:gd name="T4" fmla="*/ 0 w 76"/>
              <a:gd name="T5" fmla="*/ 508727 h 184"/>
              <a:gd name="T6" fmla="*/ 210126 w 76"/>
              <a:gd name="T7" fmla="*/ 201832 h 184"/>
              <a:gd name="T8" fmla="*/ 0 w 76"/>
              <a:gd name="T9" fmla="*/ 0 h 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184">
                <a:moveTo>
                  <a:pt x="0" y="0"/>
                </a:moveTo>
                <a:lnTo>
                  <a:pt x="0" y="184"/>
                </a:lnTo>
                <a:lnTo>
                  <a:pt x="76" y="73"/>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0" name="Freeform 704"/>
          <p:cNvSpPr>
            <a:spLocks/>
          </p:cNvSpPr>
          <p:nvPr/>
        </p:nvSpPr>
        <p:spPr bwMode="auto">
          <a:xfrm>
            <a:off x="6677025" y="2028825"/>
            <a:ext cx="339725" cy="485775"/>
          </a:xfrm>
          <a:custGeom>
            <a:avLst/>
            <a:gdLst>
              <a:gd name="T0" fmla="*/ 340074 w 32"/>
              <a:gd name="T1" fmla="*/ 0 h 46"/>
              <a:gd name="T2" fmla="*/ 0 w 32"/>
              <a:gd name="T3" fmla="*/ 158677 h 46"/>
              <a:gd name="T4" fmla="*/ 127528 w 32"/>
              <a:gd name="T5" fmla="*/ 486609 h 46"/>
              <a:gd name="T6" fmla="*/ 127528 w 32"/>
              <a:gd name="T7" fmla="*/ 486609 h 46"/>
              <a:gd name="T8" fmla="*/ 340074 w 32"/>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46">
                <a:moveTo>
                  <a:pt x="32" y="0"/>
                </a:moveTo>
                <a:cubicBezTo>
                  <a:pt x="0" y="15"/>
                  <a:pt x="0" y="15"/>
                  <a:pt x="0" y="15"/>
                </a:cubicBezTo>
                <a:cubicBezTo>
                  <a:pt x="12" y="46"/>
                  <a:pt x="12" y="46"/>
                  <a:pt x="12" y="46"/>
                </a:cubicBezTo>
                <a:cubicBezTo>
                  <a:pt x="12" y="46"/>
                  <a:pt x="12" y="46"/>
                  <a:pt x="12" y="46"/>
                </a:cubicBezTo>
                <a:cubicBezTo>
                  <a:pt x="32" y="0"/>
                  <a:pt x="32" y="0"/>
                  <a:pt x="32"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1" name="Freeform 705"/>
          <p:cNvSpPr>
            <a:spLocks/>
          </p:cNvSpPr>
          <p:nvPr/>
        </p:nvSpPr>
        <p:spPr bwMode="auto">
          <a:xfrm>
            <a:off x="6465888" y="2185988"/>
            <a:ext cx="338137" cy="328612"/>
          </a:xfrm>
          <a:custGeom>
            <a:avLst/>
            <a:gdLst>
              <a:gd name="T0" fmla="*/ 210818 w 32"/>
              <a:gd name="T1" fmla="*/ 0 h 31"/>
              <a:gd name="T2" fmla="*/ 210818 w 32"/>
              <a:gd name="T3" fmla="*/ 0 h 31"/>
              <a:gd name="T4" fmla="*/ 0 w 32"/>
              <a:gd name="T5" fmla="*/ 307786 h 31"/>
              <a:gd name="T6" fmla="*/ 21082 w 32"/>
              <a:gd name="T7" fmla="*/ 329013 h 31"/>
              <a:gd name="T8" fmla="*/ 326767 w 32"/>
              <a:gd name="T9" fmla="*/ 329013 h 31"/>
              <a:gd name="T10" fmla="*/ 326767 w 32"/>
              <a:gd name="T11" fmla="*/ 329013 h 31"/>
              <a:gd name="T12" fmla="*/ 326767 w 32"/>
              <a:gd name="T13" fmla="*/ 329013 h 31"/>
              <a:gd name="T14" fmla="*/ 337308 w 32"/>
              <a:gd name="T15" fmla="*/ 329013 h 31"/>
              <a:gd name="T16" fmla="*/ 210818 w 32"/>
              <a:gd name="T17" fmla="*/ 0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31">
                <a:moveTo>
                  <a:pt x="20" y="0"/>
                </a:moveTo>
                <a:cubicBezTo>
                  <a:pt x="20" y="0"/>
                  <a:pt x="20" y="0"/>
                  <a:pt x="20" y="0"/>
                </a:cubicBezTo>
                <a:cubicBezTo>
                  <a:pt x="0" y="29"/>
                  <a:pt x="0" y="29"/>
                  <a:pt x="0" y="29"/>
                </a:cubicBezTo>
                <a:cubicBezTo>
                  <a:pt x="0" y="30"/>
                  <a:pt x="1" y="31"/>
                  <a:pt x="2" y="31"/>
                </a:cubicBezTo>
                <a:cubicBezTo>
                  <a:pt x="31" y="31"/>
                  <a:pt x="31" y="31"/>
                  <a:pt x="31" y="31"/>
                </a:cubicBezTo>
                <a:cubicBezTo>
                  <a:pt x="31" y="31"/>
                  <a:pt x="31" y="31"/>
                  <a:pt x="31" y="31"/>
                </a:cubicBezTo>
                <a:cubicBezTo>
                  <a:pt x="31" y="31"/>
                  <a:pt x="31" y="31"/>
                  <a:pt x="31" y="31"/>
                </a:cubicBezTo>
                <a:cubicBezTo>
                  <a:pt x="32" y="31"/>
                  <a:pt x="32" y="31"/>
                  <a:pt x="32" y="31"/>
                </a:cubicBezTo>
                <a:cubicBezTo>
                  <a:pt x="20" y="0"/>
                  <a:pt x="20" y="0"/>
                  <a:pt x="20"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2" name="Freeform 706"/>
          <p:cNvSpPr>
            <a:spLocks/>
          </p:cNvSpPr>
          <p:nvPr/>
        </p:nvSpPr>
        <p:spPr bwMode="auto">
          <a:xfrm>
            <a:off x="6804025" y="2028825"/>
            <a:ext cx="212725" cy="854075"/>
          </a:xfrm>
          <a:custGeom>
            <a:avLst/>
            <a:gdLst>
              <a:gd name="T0" fmla="*/ 212892 w 20"/>
              <a:gd name="T1" fmla="*/ 0 h 81"/>
              <a:gd name="T2" fmla="*/ 0 w 20"/>
              <a:gd name="T3" fmla="*/ 485174 h 81"/>
              <a:gd name="T4" fmla="*/ 10645 w 20"/>
              <a:gd name="T5" fmla="*/ 495722 h 81"/>
              <a:gd name="T6" fmla="*/ 10645 w 20"/>
              <a:gd name="T7" fmla="*/ 495722 h 81"/>
              <a:gd name="T8" fmla="*/ 10645 w 20"/>
              <a:gd name="T9" fmla="*/ 495722 h 81"/>
              <a:gd name="T10" fmla="*/ 10645 w 20"/>
              <a:gd name="T11" fmla="*/ 854329 h 81"/>
              <a:gd name="T12" fmla="*/ 10645 w 20"/>
              <a:gd name="T13" fmla="*/ 854329 h 81"/>
              <a:gd name="T14" fmla="*/ 212892 w 20"/>
              <a:gd name="T15" fmla="*/ 0 h 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81">
                <a:moveTo>
                  <a:pt x="20" y="0"/>
                </a:moveTo>
                <a:cubicBezTo>
                  <a:pt x="0" y="46"/>
                  <a:pt x="0" y="46"/>
                  <a:pt x="0" y="46"/>
                </a:cubicBezTo>
                <a:cubicBezTo>
                  <a:pt x="1" y="47"/>
                  <a:pt x="1" y="47"/>
                  <a:pt x="1" y="47"/>
                </a:cubicBezTo>
                <a:cubicBezTo>
                  <a:pt x="1" y="47"/>
                  <a:pt x="1" y="47"/>
                  <a:pt x="1" y="47"/>
                </a:cubicBezTo>
                <a:cubicBezTo>
                  <a:pt x="1" y="47"/>
                  <a:pt x="1" y="47"/>
                  <a:pt x="1" y="47"/>
                </a:cubicBezTo>
                <a:cubicBezTo>
                  <a:pt x="1" y="81"/>
                  <a:pt x="1" y="81"/>
                  <a:pt x="1" y="81"/>
                </a:cubicBezTo>
                <a:cubicBezTo>
                  <a:pt x="1" y="81"/>
                  <a:pt x="1" y="81"/>
                  <a:pt x="1" y="81"/>
                </a:cubicBezTo>
                <a:cubicBezTo>
                  <a:pt x="20" y="0"/>
                  <a:pt x="20" y="0"/>
                  <a:pt x="20"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3" name="Freeform 707"/>
          <p:cNvSpPr>
            <a:spLocks/>
          </p:cNvSpPr>
          <p:nvPr/>
        </p:nvSpPr>
        <p:spPr bwMode="auto">
          <a:xfrm>
            <a:off x="7016750" y="2028825"/>
            <a:ext cx="708025" cy="284163"/>
          </a:xfrm>
          <a:custGeom>
            <a:avLst/>
            <a:gdLst>
              <a:gd name="T0" fmla="*/ 0 w 256"/>
              <a:gd name="T1" fmla="*/ 0 h 103"/>
              <a:gd name="T2" fmla="*/ 232245 w 256"/>
              <a:gd name="T3" fmla="*/ 284776 h 103"/>
              <a:gd name="T4" fmla="*/ 707794 w 256"/>
              <a:gd name="T5" fmla="*/ 71885 h 103"/>
              <a:gd name="T6" fmla="*/ 0 w 256"/>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0" y="0"/>
                </a:moveTo>
                <a:lnTo>
                  <a:pt x="84" y="103"/>
                </a:lnTo>
                <a:lnTo>
                  <a:pt x="256" y="26"/>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4" name="Freeform 708"/>
          <p:cNvSpPr>
            <a:spLocks/>
          </p:cNvSpPr>
          <p:nvPr/>
        </p:nvSpPr>
        <p:spPr bwMode="auto">
          <a:xfrm>
            <a:off x="7016750" y="2028825"/>
            <a:ext cx="708025" cy="284163"/>
          </a:xfrm>
          <a:custGeom>
            <a:avLst/>
            <a:gdLst>
              <a:gd name="T0" fmla="*/ 0 w 256"/>
              <a:gd name="T1" fmla="*/ 0 h 103"/>
              <a:gd name="T2" fmla="*/ 232245 w 256"/>
              <a:gd name="T3" fmla="*/ 284776 h 103"/>
              <a:gd name="T4" fmla="*/ 707794 w 256"/>
              <a:gd name="T5" fmla="*/ 71885 h 103"/>
              <a:gd name="T6" fmla="*/ 0 w 256"/>
              <a:gd name="T7" fmla="*/ 0 h 10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6" h="103">
                <a:moveTo>
                  <a:pt x="0" y="0"/>
                </a:moveTo>
                <a:lnTo>
                  <a:pt x="84" y="103"/>
                </a:lnTo>
                <a:lnTo>
                  <a:pt x="256" y="26"/>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5" name="Freeform 709"/>
          <p:cNvSpPr>
            <a:spLocks/>
          </p:cNvSpPr>
          <p:nvPr/>
        </p:nvSpPr>
        <p:spPr bwMode="auto">
          <a:xfrm>
            <a:off x="6815138" y="2028825"/>
            <a:ext cx="433387" cy="854075"/>
          </a:xfrm>
          <a:custGeom>
            <a:avLst/>
            <a:gdLst>
              <a:gd name="T0" fmla="*/ 201832 w 157"/>
              <a:gd name="T1" fmla="*/ 0 h 309"/>
              <a:gd name="T2" fmla="*/ 201832 w 157"/>
              <a:gd name="T3" fmla="*/ 0 h 309"/>
              <a:gd name="T4" fmla="*/ 0 w 157"/>
              <a:gd name="T5" fmla="*/ 854329 h 309"/>
              <a:gd name="T6" fmla="*/ 0 w 157"/>
              <a:gd name="T7" fmla="*/ 854329 h 309"/>
              <a:gd name="T8" fmla="*/ 434078 w 157"/>
              <a:gd name="T9" fmla="*/ 284776 h 309"/>
              <a:gd name="T10" fmla="*/ 201832 w 157"/>
              <a:gd name="T11" fmla="*/ 0 h 3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7" h="309">
                <a:moveTo>
                  <a:pt x="73" y="0"/>
                </a:moveTo>
                <a:lnTo>
                  <a:pt x="73" y="0"/>
                </a:lnTo>
                <a:lnTo>
                  <a:pt x="0" y="309"/>
                </a:lnTo>
                <a:lnTo>
                  <a:pt x="157" y="103"/>
                </a:lnTo>
                <a:lnTo>
                  <a:pt x="73"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6" name="Freeform 710"/>
          <p:cNvSpPr>
            <a:spLocks/>
          </p:cNvSpPr>
          <p:nvPr/>
        </p:nvSpPr>
        <p:spPr bwMode="auto">
          <a:xfrm>
            <a:off x="6815138" y="2028825"/>
            <a:ext cx="433387" cy="854075"/>
          </a:xfrm>
          <a:custGeom>
            <a:avLst/>
            <a:gdLst>
              <a:gd name="T0" fmla="*/ 201832 w 157"/>
              <a:gd name="T1" fmla="*/ 0 h 309"/>
              <a:gd name="T2" fmla="*/ 201832 w 157"/>
              <a:gd name="T3" fmla="*/ 0 h 309"/>
              <a:gd name="T4" fmla="*/ 0 w 157"/>
              <a:gd name="T5" fmla="*/ 854329 h 309"/>
              <a:gd name="T6" fmla="*/ 0 w 157"/>
              <a:gd name="T7" fmla="*/ 854329 h 309"/>
              <a:gd name="T8" fmla="*/ 434078 w 157"/>
              <a:gd name="T9" fmla="*/ 284776 h 309"/>
              <a:gd name="T10" fmla="*/ 201832 w 157"/>
              <a:gd name="T11" fmla="*/ 0 h 30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7" h="309">
                <a:moveTo>
                  <a:pt x="73" y="0"/>
                </a:moveTo>
                <a:lnTo>
                  <a:pt x="73" y="0"/>
                </a:lnTo>
                <a:lnTo>
                  <a:pt x="0" y="309"/>
                </a:lnTo>
                <a:lnTo>
                  <a:pt x="157" y="103"/>
                </a:lnTo>
                <a:lnTo>
                  <a:pt x="73" y="0"/>
                </a:ln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7" name="Freeform 711"/>
          <p:cNvSpPr>
            <a:spLocks/>
          </p:cNvSpPr>
          <p:nvPr/>
        </p:nvSpPr>
        <p:spPr bwMode="auto">
          <a:xfrm>
            <a:off x="7248525" y="2100263"/>
            <a:ext cx="476250" cy="698500"/>
          </a:xfrm>
          <a:custGeom>
            <a:avLst/>
            <a:gdLst>
              <a:gd name="T0" fmla="*/ 475549 w 172"/>
              <a:gd name="T1" fmla="*/ 0 h 253"/>
              <a:gd name="T2" fmla="*/ 0 w 172"/>
              <a:gd name="T3" fmla="*/ 212891 h 253"/>
              <a:gd name="T4" fmla="*/ 464490 w 172"/>
              <a:gd name="T5" fmla="*/ 699499 h 253"/>
              <a:gd name="T6" fmla="*/ 475549 w 172"/>
              <a:gd name="T7" fmla="*/ 190772 h 253"/>
              <a:gd name="T8" fmla="*/ 475549 w 172"/>
              <a:gd name="T9" fmla="*/ 190772 h 253"/>
              <a:gd name="T10" fmla="*/ 475549 w 172"/>
              <a:gd name="T11" fmla="*/ 190772 h 253"/>
              <a:gd name="T12" fmla="*/ 475549 w 172"/>
              <a:gd name="T13" fmla="*/ 190772 h 253"/>
              <a:gd name="T14" fmla="*/ 475549 w 172"/>
              <a:gd name="T15" fmla="*/ 190772 h 253"/>
              <a:gd name="T16" fmla="*/ 475549 w 172"/>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2" h="253">
                <a:moveTo>
                  <a:pt x="172" y="0"/>
                </a:moveTo>
                <a:lnTo>
                  <a:pt x="0" y="77"/>
                </a:lnTo>
                <a:lnTo>
                  <a:pt x="168" y="253"/>
                </a:lnTo>
                <a:lnTo>
                  <a:pt x="172" y="69"/>
                </a:lnTo>
                <a:lnTo>
                  <a:pt x="172"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8" name="Freeform 712"/>
          <p:cNvSpPr>
            <a:spLocks/>
          </p:cNvSpPr>
          <p:nvPr/>
        </p:nvSpPr>
        <p:spPr bwMode="auto">
          <a:xfrm>
            <a:off x="7248525" y="2100263"/>
            <a:ext cx="476250" cy="698500"/>
          </a:xfrm>
          <a:custGeom>
            <a:avLst/>
            <a:gdLst>
              <a:gd name="T0" fmla="*/ 475549 w 172"/>
              <a:gd name="T1" fmla="*/ 0 h 253"/>
              <a:gd name="T2" fmla="*/ 0 w 172"/>
              <a:gd name="T3" fmla="*/ 212891 h 253"/>
              <a:gd name="T4" fmla="*/ 464490 w 172"/>
              <a:gd name="T5" fmla="*/ 699499 h 253"/>
              <a:gd name="T6" fmla="*/ 475549 w 172"/>
              <a:gd name="T7" fmla="*/ 190772 h 253"/>
              <a:gd name="T8" fmla="*/ 475549 w 172"/>
              <a:gd name="T9" fmla="*/ 190772 h 253"/>
              <a:gd name="T10" fmla="*/ 475549 w 172"/>
              <a:gd name="T11" fmla="*/ 190772 h 253"/>
              <a:gd name="T12" fmla="*/ 475549 w 172"/>
              <a:gd name="T13" fmla="*/ 190772 h 253"/>
              <a:gd name="T14" fmla="*/ 475549 w 172"/>
              <a:gd name="T15" fmla="*/ 190772 h 253"/>
              <a:gd name="T16" fmla="*/ 475549 w 172"/>
              <a:gd name="T17" fmla="*/ 0 h 2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2" h="253">
                <a:moveTo>
                  <a:pt x="172" y="0"/>
                </a:moveTo>
                <a:lnTo>
                  <a:pt x="0" y="77"/>
                </a:lnTo>
                <a:lnTo>
                  <a:pt x="168" y="253"/>
                </a:lnTo>
                <a:lnTo>
                  <a:pt x="172" y="69"/>
                </a:lnTo>
                <a:lnTo>
                  <a:pt x="172" y="0"/>
                </a:ln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29" name="Freeform 713"/>
          <p:cNvSpPr>
            <a:spLocks/>
          </p:cNvSpPr>
          <p:nvPr/>
        </p:nvSpPr>
        <p:spPr bwMode="auto">
          <a:xfrm>
            <a:off x="6815138" y="2312988"/>
            <a:ext cx="898525" cy="569912"/>
          </a:xfrm>
          <a:custGeom>
            <a:avLst/>
            <a:gdLst>
              <a:gd name="T0" fmla="*/ 434077 w 325"/>
              <a:gd name="T1" fmla="*/ 0 h 206"/>
              <a:gd name="T2" fmla="*/ 434077 w 325"/>
              <a:gd name="T3" fmla="*/ 0 h 206"/>
              <a:gd name="T4" fmla="*/ 0 w 325"/>
              <a:gd name="T5" fmla="*/ 569553 h 206"/>
              <a:gd name="T6" fmla="*/ 0 w 325"/>
              <a:gd name="T7" fmla="*/ 569553 h 206"/>
              <a:gd name="T8" fmla="*/ 898568 w 325"/>
              <a:gd name="T9" fmla="*/ 486608 h 206"/>
              <a:gd name="T10" fmla="*/ 898568 w 325"/>
              <a:gd name="T11" fmla="*/ 486608 h 206"/>
              <a:gd name="T12" fmla="*/ 898568 w 325"/>
              <a:gd name="T13" fmla="*/ 486608 h 206"/>
              <a:gd name="T14" fmla="*/ 434077 w 325"/>
              <a:gd name="T15" fmla="*/ 0 h 2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5" h="206">
                <a:moveTo>
                  <a:pt x="157" y="0"/>
                </a:moveTo>
                <a:lnTo>
                  <a:pt x="157" y="0"/>
                </a:lnTo>
                <a:lnTo>
                  <a:pt x="0" y="206"/>
                </a:lnTo>
                <a:lnTo>
                  <a:pt x="325" y="176"/>
                </a:lnTo>
                <a:lnTo>
                  <a:pt x="157"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0" name="Freeform 714"/>
          <p:cNvSpPr>
            <a:spLocks/>
          </p:cNvSpPr>
          <p:nvPr/>
        </p:nvSpPr>
        <p:spPr bwMode="auto">
          <a:xfrm>
            <a:off x="6815138" y="2312988"/>
            <a:ext cx="898525" cy="569912"/>
          </a:xfrm>
          <a:custGeom>
            <a:avLst/>
            <a:gdLst>
              <a:gd name="T0" fmla="*/ 434077 w 325"/>
              <a:gd name="T1" fmla="*/ 0 h 206"/>
              <a:gd name="T2" fmla="*/ 434077 w 325"/>
              <a:gd name="T3" fmla="*/ 0 h 206"/>
              <a:gd name="T4" fmla="*/ 0 w 325"/>
              <a:gd name="T5" fmla="*/ 569553 h 206"/>
              <a:gd name="T6" fmla="*/ 0 w 325"/>
              <a:gd name="T7" fmla="*/ 569553 h 206"/>
              <a:gd name="T8" fmla="*/ 898568 w 325"/>
              <a:gd name="T9" fmla="*/ 486608 h 206"/>
              <a:gd name="T10" fmla="*/ 898568 w 325"/>
              <a:gd name="T11" fmla="*/ 486608 h 206"/>
              <a:gd name="T12" fmla="*/ 898568 w 325"/>
              <a:gd name="T13" fmla="*/ 486608 h 206"/>
              <a:gd name="T14" fmla="*/ 434077 w 325"/>
              <a:gd name="T15" fmla="*/ 0 h 2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25" h="206">
                <a:moveTo>
                  <a:pt x="157" y="0"/>
                </a:moveTo>
                <a:lnTo>
                  <a:pt x="157" y="0"/>
                </a:lnTo>
                <a:lnTo>
                  <a:pt x="0" y="206"/>
                </a:lnTo>
                <a:lnTo>
                  <a:pt x="325" y="176"/>
                </a:lnTo>
                <a:lnTo>
                  <a:pt x="157"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1" name="Freeform 715"/>
          <p:cNvSpPr>
            <a:spLocks/>
          </p:cNvSpPr>
          <p:nvPr/>
        </p:nvSpPr>
        <p:spPr bwMode="auto">
          <a:xfrm>
            <a:off x="6815138" y="2798763"/>
            <a:ext cx="898525" cy="95250"/>
          </a:xfrm>
          <a:custGeom>
            <a:avLst/>
            <a:gdLst>
              <a:gd name="T0" fmla="*/ 898568 w 85"/>
              <a:gd name="T1" fmla="*/ 0 h 9"/>
              <a:gd name="T2" fmla="*/ 0 w 85"/>
              <a:gd name="T3" fmla="*/ 83559 h 9"/>
              <a:gd name="T4" fmla="*/ 21143 w 85"/>
              <a:gd name="T5" fmla="*/ 94004 h 9"/>
              <a:gd name="T6" fmla="*/ 887997 w 85"/>
              <a:gd name="T7" fmla="*/ 94004 h 9"/>
              <a:gd name="T8" fmla="*/ 898568 w 85"/>
              <a:gd name="T9" fmla="*/ 94004 h 9"/>
              <a:gd name="T10" fmla="*/ 898568 w 85"/>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5" h="9">
                <a:moveTo>
                  <a:pt x="85" y="0"/>
                </a:moveTo>
                <a:cubicBezTo>
                  <a:pt x="0" y="8"/>
                  <a:pt x="0" y="8"/>
                  <a:pt x="0" y="8"/>
                </a:cubicBezTo>
                <a:cubicBezTo>
                  <a:pt x="0" y="9"/>
                  <a:pt x="1" y="9"/>
                  <a:pt x="2" y="9"/>
                </a:cubicBezTo>
                <a:cubicBezTo>
                  <a:pt x="84" y="9"/>
                  <a:pt x="84" y="9"/>
                  <a:pt x="84" y="9"/>
                </a:cubicBezTo>
                <a:cubicBezTo>
                  <a:pt x="85" y="9"/>
                  <a:pt x="85" y="9"/>
                  <a:pt x="85" y="9"/>
                </a:cubicBezTo>
                <a:cubicBezTo>
                  <a:pt x="85" y="0"/>
                  <a:pt x="85" y="0"/>
                  <a:pt x="85"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2" name="Freeform 716"/>
          <p:cNvSpPr>
            <a:spLocks/>
          </p:cNvSpPr>
          <p:nvPr/>
        </p:nvSpPr>
        <p:spPr bwMode="auto">
          <a:xfrm>
            <a:off x="7713663" y="2798763"/>
            <a:ext cx="63500" cy="95250"/>
          </a:xfrm>
          <a:custGeom>
            <a:avLst/>
            <a:gdLst>
              <a:gd name="T0" fmla="*/ 0 w 23"/>
              <a:gd name="T1" fmla="*/ 0 h 34"/>
              <a:gd name="T2" fmla="*/ 0 w 23"/>
              <a:gd name="T3" fmla="*/ 0 h 34"/>
              <a:gd name="T4" fmla="*/ 0 w 23"/>
              <a:gd name="T5" fmla="*/ 94004 h 34"/>
              <a:gd name="T6" fmla="*/ 0 w 23"/>
              <a:gd name="T7" fmla="*/ 94004 h 34"/>
              <a:gd name="T8" fmla="*/ 63592 w 23"/>
              <a:gd name="T9" fmla="*/ 52532 h 34"/>
              <a:gd name="T10" fmla="*/ 0 w 23"/>
              <a:gd name="T11" fmla="*/ 0 h 34"/>
              <a:gd name="T12" fmla="*/ 0 w 23"/>
              <a:gd name="T13" fmla="*/ 0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4">
                <a:moveTo>
                  <a:pt x="0" y="0"/>
                </a:moveTo>
                <a:lnTo>
                  <a:pt x="0" y="0"/>
                </a:lnTo>
                <a:lnTo>
                  <a:pt x="0" y="34"/>
                </a:lnTo>
                <a:lnTo>
                  <a:pt x="23" y="19"/>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3" name="Freeform 717"/>
          <p:cNvSpPr>
            <a:spLocks/>
          </p:cNvSpPr>
          <p:nvPr/>
        </p:nvSpPr>
        <p:spPr bwMode="auto">
          <a:xfrm>
            <a:off x="7713663" y="2798763"/>
            <a:ext cx="63500" cy="95250"/>
          </a:xfrm>
          <a:custGeom>
            <a:avLst/>
            <a:gdLst>
              <a:gd name="T0" fmla="*/ 0 w 23"/>
              <a:gd name="T1" fmla="*/ 0 h 34"/>
              <a:gd name="T2" fmla="*/ 0 w 23"/>
              <a:gd name="T3" fmla="*/ 0 h 34"/>
              <a:gd name="T4" fmla="*/ 0 w 23"/>
              <a:gd name="T5" fmla="*/ 94004 h 34"/>
              <a:gd name="T6" fmla="*/ 0 w 23"/>
              <a:gd name="T7" fmla="*/ 94004 h 34"/>
              <a:gd name="T8" fmla="*/ 63592 w 23"/>
              <a:gd name="T9" fmla="*/ 52532 h 34"/>
              <a:gd name="T10" fmla="*/ 0 w 23"/>
              <a:gd name="T11" fmla="*/ 0 h 34"/>
              <a:gd name="T12" fmla="*/ 0 w 23"/>
              <a:gd name="T13" fmla="*/ 0 h 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4">
                <a:moveTo>
                  <a:pt x="0" y="0"/>
                </a:moveTo>
                <a:lnTo>
                  <a:pt x="0" y="0"/>
                </a:lnTo>
                <a:lnTo>
                  <a:pt x="0" y="34"/>
                </a:lnTo>
                <a:lnTo>
                  <a:pt x="23" y="19"/>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4" name="Freeform 718"/>
          <p:cNvSpPr>
            <a:spLocks/>
          </p:cNvSpPr>
          <p:nvPr/>
        </p:nvSpPr>
        <p:spPr bwMode="auto">
          <a:xfrm>
            <a:off x="7713663" y="2798763"/>
            <a:ext cx="242887" cy="53975"/>
          </a:xfrm>
          <a:custGeom>
            <a:avLst/>
            <a:gdLst>
              <a:gd name="T0" fmla="*/ 0 w 23"/>
              <a:gd name="T1" fmla="*/ 0 h 5"/>
              <a:gd name="T2" fmla="*/ 63471 w 23"/>
              <a:gd name="T3" fmla="*/ 52531 h 5"/>
              <a:gd name="T4" fmla="*/ 63471 w 23"/>
              <a:gd name="T5" fmla="*/ 52531 h 5"/>
              <a:gd name="T6" fmla="*/ 74049 w 23"/>
              <a:gd name="T7" fmla="*/ 52531 h 5"/>
              <a:gd name="T8" fmla="*/ 222147 w 23"/>
              <a:gd name="T9" fmla="*/ 52531 h 5"/>
              <a:gd name="T10" fmla="*/ 232726 w 23"/>
              <a:gd name="T11" fmla="*/ 52531 h 5"/>
              <a:gd name="T12" fmla="*/ 243304 w 23"/>
              <a:gd name="T13" fmla="*/ 21012 h 5"/>
              <a:gd name="T14" fmla="*/ 42314 w 23"/>
              <a:gd name="T15" fmla="*/ 0 h 5"/>
              <a:gd name="T16" fmla="*/ 0 w 23"/>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5">
                <a:moveTo>
                  <a:pt x="0" y="0"/>
                </a:moveTo>
                <a:cubicBezTo>
                  <a:pt x="6" y="5"/>
                  <a:pt x="6" y="5"/>
                  <a:pt x="6" y="5"/>
                </a:cubicBezTo>
                <a:cubicBezTo>
                  <a:pt x="6" y="5"/>
                  <a:pt x="6" y="5"/>
                  <a:pt x="6" y="5"/>
                </a:cubicBezTo>
                <a:cubicBezTo>
                  <a:pt x="7" y="5"/>
                  <a:pt x="7" y="5"/>
                  <a:pt x="7" y="5"/>
                </a:cubicBezTo>
                <a:cubicBezTo>
                  <a:pt x="21" y="5"/>
                  <a:pt x="21" y="5"/>
                  <a:pt x="21" y="5"/>
                </a:cubicBezTo>
                <a:cubicBezTo>
                  <a:pt x="21" y="5"/>
                  <a:pt x="21" y="5"/>
                  <a:pt x="22" y="5"/>
                </a:cubicBezTo>
                <a:cubicBezTo>
                  <a:pt x="23" y="2"/>
                  <a:pt x="23" y="2"/>
                  <a:pt x="23" y="2"/>
                </a:cubicBezTo>
                <a:cubicBezTo>
                  <a:pt x="4" y="0"/>
                  <a:pt x="4" y="0"/>
                  <a:pt x="4" y="0"/>
                </a:cubicBezTo>
                <a:cubicBezTo>
                  <a:pt x="0" y="0"/>
                  <a:pt x="0" y="0"/>
                  <a:pt x="0"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5" name="Freeform 719"/>
          <p:cNvSpPr>
            <a:spLocks/>
          </p:cNvSpPr>
          <p:nvPr/>
        </p:nvSpPr>
        <p:spPr bwMode="auto">
          <a:xfrm>
            <a:off x="7945438" y="2819400"/>
            <a:ext cx="115887" cy="85725"/>
          </a:xfrm>
          <a:custGeom>
            <a:avLst/>
            <a:gdLst>
              <a:gd name="T0" fmla="*/ 10557 w 11"/>
              <a:gd name="T1" fmla="*/ 0 h 8"/>
              <a:gd name="T2" fmla="*/ 0 w 11"/>
              <a:gd name="T3" fmla="*/ 32141 h 8"/>
              <a:gd name="T4" fmla="*/ 0 w 11"/>
              <a:gd name="T5" fmla="*/ 32141 h 8"/>
              <a:gd name="T6" fmla="*/ 52783 w 11"/>
              <a:gd name="T7" fmla="*/ 74995 h 8"/>
              <a:gd name="T8" fmla="*/ 63339 w 11"/>
              <a:gd name="T9" fmla="*/ 85709 h 8"/>
              <a:gd name="T10" fmla="*/ 95009 w 11"/>
              <a:gd name="T11" fmla="*/ 85709 h 8"/>
              <a:gd name="T12" fmla="*/ 116122 w 11"/>
              <a:gd name="T13" fmla="*/ 64282 h 8"/>
              <a:gd name="T14" fmla="*/ 116122 w 11"/>
              <a:gd name="T15" fmla="*/ 10714 h 8"/>
              <a:gd name="T16" fmla="*/ 116122 w 11"/>
              <a:gd name="T17" fmla="*/ 10714 h 8"/>
              <a:gd name="T18" fmla="*/ 116122 w 11"/>
              <a:gd name="T19" fmla="*/ 10714 h 8"/>
              <a:gd name="T20" fmla="*/ 116122 w 11"/>
              <a:gd name="T21" fmla="*/ 10714 h 8"/>
              <a:gd name="T22" fmla="*/ 116122 w 11"/>
              <a:gd name="T23" fmla="*/ 0 h 8"/>
              <a:gd name="T24" fmla="*/ 10557 w 11"/>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1" h="8">
                <a:moveTo>
                  <a:pt x="1" y="0"/>
                </a:moveTo>
                <a:cubicBezTo>
                  <a:pt x="0" y="3"/>
                  <a:pt x="0" y="3"/>
                  <a:pt x="0" y="3"/>
                </a:cubicBezTo>
                <a:cubicBezTo>
                  <a:pt x="0" y="3"/>
                  <a:pt x="0" y="3"/>
                  <a:pt x="0" y="3"/>
                </a:cubicBezTo>
                <a:cubicBezTo>
                  <a:pt x="5" y="7"/>
                  <a:pt x="5" y="7"/>
                  <a:pt x="5" y="7"/>
                </a:cubicBezTo>
                <a:cubicBezTo>
                  <a:pt x="5" y="8"/>
                  <a:pt x="5" y="8"/>
                  <a:pt x="6" y="8"/>
                </a:cubicBezTo>
                <a:cubicBezTo>
                  <a:pt x="9" y="8"/>
                  <a:pt x="9" y="8"/>
                  <a:pt x="9" y="8"/>
                </a:cubicBezTo>
                <a:cubicBezTo>
                  <a:pt x="10" y="8"/>
                  <a:pt x="11" y="7"/>
                  <a:pt x="11" y="6"/>
                </a:cubicBezTo>
                <a:cubicBezTo>
                  <a:pt x="11" y="1"/>
                  <a:pt x="11" y="1"/>
                  <a:pt x="11" y="1"/>
                </a:cubicBezTo>
                <a:cubicBezTo>
                  <a:pt x="11" y="1"/>
                  <a:pt x="11" y="1"/>
                  <a:pt x="11" y="1"/>
                </a:cubicBezTo>
                <a:cubicBezTo>
                  <a:pt x="11" y="1"/>
                  <a:pt x="11" y="1"/>
                  <a:pt x="11" y="1"/>
                </a:cubicBezTo>
                <a:cubicBezTo>
                  <a:pt x="11" y="1"/>
                  <a:pt x="11" y="1"/>
                  <a:pt x="11" y="1"/>
                </a:cubicBezTo>
                <a:cubicBezTo>
                  <a:pt x="11" y="1"/>
                  <a:pt x="11" y="1"/>
                  <a:pt x="11" y="0"/>
                </a:cubicBezTo>
                <a:cubicBezTo>
                  <a:pt x="1" y="0"/>
                  <a:pt x="1" y="0"/>
                  <a:pt x="1"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6" name="Freeform 720"/>
          <p:cNvSpPr>
            <a:spLocks/>
          </p:cNvSpPr>
          <p:nvPr/>
        </p:nvSpPr>
        <p:spPr bwMode="auto">
          <a:xfrm>
            <a:off x="8072438" y="2312988"/>
            <a:ext cx="157162" cy="506412"/>
          </a:xfrm>
          <a:custGeom>
            <a:avLst/>
            <a:gdLst>
              <a:gd name="T0" fmla="*/ 21013 w 15"/>
              <a:gd name="T1" fmla="*/ 0 h 48"/>
              <a:gd name="T2" fmla="*/ 0 w 15"/>
              <a:gd name="T3" fmla="*/ 505961 h 48"/>
              <a:gd name="T4" fmla="*/ 147090 w 15"/>
              <a:gd name="T5" fmla="*/ 484879 h 48"/>
              <a:gd name="T6" fmla="*/ 157596 w 15"/>
              <a:gd name="T7" fmla="*/ 463798 h 48"/>
              <a:gd name="T8" fmla="*/ 157596 w 15"/>
              <a:gd name="T9" fmla="*/ 463798 h 48"/>
              <a:gd name="T10" fmla="*/ 21013 w 15"/>
              <a:gd name="T11" fmla="*/ 0 h 4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8">
                <a:moveTo>
                  <a:pt x="2" y="0"/>
                </a:moveTo>
                <a:cubicBezTo>
                  <a:pt x="0" y="48"/>
                  <a:pt x="0" y="48"/>
                  <a:pt x="0" y="48"/>
                </a:cubicBezTo>
                <a:cubicBezTo>
                  <a:pt x="14" y="46"/>
                  <a:pt x="14" y="46"/>
                  <a:pt x="14" y="46"/>
                </a:cubicBezTo>
                <a:cubicBezTo>
                  <a:pt x="15" y="46"/>
                  <a:pt x="15" y="45"/>
                  <a:pt x="15" y="44"/>
                </a:cubicBezTo>
                <a:cubicBezTo>
                  <a:pt x="15" y="44"/>
                  <a:pt x="15" y="44"/>
                  <a:pt x="15" y="44"/>
                </a:cubicBezTo>
                <a:cubicBezTo>
                  <a:pt x="2" y="0"/>
                  <a:pt x="2" y="0"/>
                  <a:pt x="2"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7" name="Freeform 721"/>
          <p:cNvSpPr>
            <a:spLocks/>
          </p:cNvSpPr>
          <p:nvPr/>
        </p:nvSpPr>
        <p:spPr bwMode="auto">
          <a:xfrm>
            <a:off x="7713663" y="2451100"/>
            <a:ext cx="347662" cy="368300"/>
          </a:xfrm>
          <a:custGeom>
            <a:avLst/>
            <a:gdLst>
              <a:gd name="T0" fmla="*/ 179462 w 33"/>
              <a:gd name="T1" fmla="*/ 0 h 35"/>
              <a:gd name="T2" fmla="*/ 0 w 33"/>
              <a:gd name="T3" fmla="*/ 346707 h 35"/>
              <a:gd name="T4" fmla="*/ 42226 w 33"/>
              <a:gd name="T5" fmla="*/ 346707 h 35"/>
              <a:gd name="T6" fmla="*/ 242801 w 33"/>
              <a:gd name="T7" fmla="*/ 367720 h 35"/>
              <a:gd name="T8" fmla="*/ 348367 w 33"/>
              <a:gd name="T9" fmla="*/ 367720 h 35"/>
              <a:gd name="T10" fmla="*/ 348367 w 33"/>
              <a:gd name="T11" fmla="*/ 367720 h 35"/>
              <a:gd name="T12" fmla="*/ 179462 w 33"/>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35">
                <a:moveTo>
                  <a:pt x="17" y="0"/>
                </a:moveTo>
                <a:cubicBezTo>
                  <a:pt x="0" y="33"/>
                  <a:pt x="0" y="33"/>
                  <a:pt x="0" y="33"/>
                </a:cubicBezTo>
                <a:cubicBezTo>
                  <a:pt x="4" y="33"/>
                  <a:pt x="4" y="33"/>
                  <a:pt x="4" y="33"/>
                </a:cubicBezTo>
                <a:cubicBezTo>
                  <a:pt x="23" y="35"/>
                  <a:pt x="23" y="35"/>
                  <a:pt x="23" y="35"/>
                </a:cubicBezTo>
                <a:cubicBezTo>
                  <a:pt x="33" y="35"/>
                  <a:pt x="33" y="35"/>
                  <a:pt x="33" y="35"/>
                </a:cubicBezTo>
                <a:cubicBezTo>
                  <a:pt x="33" y="35"/>
                  <a:pt x="33" y="35"/>
                  <a:pt x="33" y="35"/>
                </a:cubicBezTo>
                <a:cubicBezTo>
                  <a:pt x="17" y="0"/>
                  <a:pt x="17" y="0"/>
                  <a:pt x="17"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8" name="Freeform 722"/>
          <p:cNvSpPr>
            <a:spLocks/>
          </p:cNvSpPr>
          <p:nvPr/>
        </p:nvSpPr>
        <p:spPr bwMode="auto">
          <a:xfrm>
            <a:off x="7893050" y="2312988"/>
            <a:ext cx="198438" cy="506412"/>
          </a:xfrm>
          <a:custGeom>
            <a:avLst/>
            <a:gdLst>
              <a:gd name="T0" fmla="*/ 199067 w 19"/>
              <a:gd name="T1" fmla="*/ 0 h 48"/>
              <a:gd name="T2" fmla="*/ 0 w 19"/>
              <a:gd name="T3" fmla="*/ 137031 h 48"/>
              <a:gd name="T4" fmla="*/ 167635 w 19"/>
              <a:gd name="T5" fmla="*/ 505961 h 48"/>
              <a:gd name="T6" fmla="*/ 178113 w 19"/>
              <a:gd name="T7" fmla="*/ 505961 h 48"/>
              <a:gd name="T8" fmla="*/ 178113 w 19"/>
              <a:gd name="T9" fmla="*/ 505961 h 48"/>
              <a:gd name="T10" fmla="*/ 178113 w 19"/>
              <a:gd name="T11" fmla="*/ 505961 h 48"/>
              <a:gd name="T12" fmla="*/ 178113 w 19"/>
              <a:gd name="T13" fmla="*/ 505961 h 48"/>
              <a:gd name="T14" fmla="*/ 178113 w 19"/>
              <a:gd name="T15" fmla="*/ 505961 h 48"/>
              <a:gd name="T16" fmla="*/ 199067 w 19"/>
              <a:gd name="T17" fmla="*/ 0 h 4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9" h="48">
                <a:moveTo>
                  <a:pt x="19" y="0"/>
                </a:moveTo>
                <a:cubicBezTo>
                  <a:pt x="0" y="13"/>
                  <a:pt x="0" y="13"/>
                  <a:pt x="0" y="13"/>
                </a:cubicBezTo>
                <a:cubicBezTo>
                  <a:pt x="16" y="48"/>
                  <a:pt x="16" y="48"/>
                  <a:pt x="16" y="48"/>
                </a:cubicBezTo>
                <a:cubicBezTo>
                  <a:pt x="17" y="48"/>
                  <a:pt x="17" y="48"/>
                  <a:pt x="17" y="48"/>
                </a:cubicBezTo>
                <a:cubicBezTo>
                  <a:pt x="17" y="48"/>
                  <a:pt x="17" y="48"/>
                  <a:pt x="17" y="48"/>
                </a:cubicBezTo>
                <a:cubicBezTo>
                  <a:pt x="17" y="48"/>
                  <a:pt x="17" y="48"/>
                  <a:pt x="17" y="48"/>
                </a:cubicBezTo>
                <a:cubicBezTo>
                  <a:pt x="17" y="48"/>
                  <a:pt x="17" y="48"/>
                  <a:pt x="17" y="48"/>
                </a:cubicBezTo>
                <a:cubicBezTo>
                  <a:pt x="17" y="48"/>
                  <a:pt x="17" y="48"/>
                  <a:pt x="17" y="48"/>
                </a:cubicBezTo>
                <a:cubicBezTo>
                  <a:pt x="19" y="0"/>
                  <a:pt x="19" y="0"/>
                  <a:pt x="19"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39" name="Freeform 723"/>
          <p:cNvSpPr>
            <a:spLocks/>
          </p:cNvSpPr>
          <p:nvPr/>
        </p:nvSpPr>
        <p:spPr bwMode="auto">
          <a:xfrm>
            <a:off x="7713663" y="2290763"/>
            <a:ext cx="179387" cy="508000"/>
          </a:xfrm>
          <a:custGeom>
            <a:avLst/>
            <a:gdLst>
              <a:gd name="T0" fmla="*/ 11059 w 65"/>
              <a:gd name="T1" fmla="*/ 0 h 184"/>
              <a:gd name="T2" fmla="*/ 0 w 65"/>
              <a:gd name="T3" fmla="*/ 508727 h 184"/>
              <a:gd name="T4" fmla="*/ 179714 w 65"/>
              <a:gd name="T5" fmla="*/ 160360 h 184"/>
              <a:gd name="T6" fmla="*/ 11059 w 65"/>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84">
                <a:moveTo>
                  <a:pt x="4" y="0"/>
                </a:moveTo>
                <a:lnTo>
                  <a:pt x="0" y="184"/>
                </a:lnTo>
                <a:lnTo>
                  <a:pt x="65" y="58"/>
                </a:lnTo>
                <a:lnTo>
                  <a:pt x="4"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0" name="Freeform 724"/>
          <p:cNvSpPr>
            <a:spLocks/>
          </p:cNvSpPr>
          <p:nvPr/>
        </p:nvSpPr>
        <p:spPr bwMode="auto">
          <a:xfrm>
            <a:off x="7713663" y="2290763"/>
            <a:ext cx="179387" cy="508000"/>
          </a:xfrm>
          <a:custGeom>
            <a:avLst/>
            <a:gdLst>
              <a:gd name="T0" fmla="*/ 11059 w 65"/>
              <a:gd name="T1" fmla="*/ 0 h 184"/>
              <a:gd name="T2" fmla="*/ 0 w 65"/>
              <a:gd name="T3" fmla="*/ 508727 h 184"/>
              <a:gd name="T4" fmla="*/ 179714 w 65"/>
              <a:gd name="T5" fmla="*/ 160360 h 184"/>
              <a:gd name="T6" fmla="*/ 11059 w 65"/>
              <a:gd name="T7" fmla="*/ 0 h 1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5" h="184">
                <a:moveTo>
                  <a:pt x="4" y="0"/>
                </a:moveTo>
                <a:lnTo>
                  <a:pt x="0" y="184"/>
                </a:lnTo>
                <a:lnTo>
                  <a:pt x="65" y="58"/>
                </a:lnTo>
                <a:lnTo>
                  <a:pt x="4"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1" name="Freeform 725"/>
          <p:cNvSpPr>
            <a:spLocks/>
          </p:cNvSpPr>
          <p:nvPr/>
        </p:nvSpPr>
        <p:spPr bwMode="auto">
          <a:xfrm>
            <a:off x="7724775" y="2290763"/>
            <a:ext cx="366713" cy="160337"/>
          </a:xfrm>
          <a:custGeom>
            <a:avLst/>
            <a:gdLst>
              <a:gd name="T0" fmla="*/ 0 w 133"/>
              <a:gd name="T1" fmla="*/ 0 h 58"/>
              <a:gd name="T2" fmla="*/ 0 w 133"/>
              <a:gd name="T3" fmla="*/ 0 h 58"/>
              <a:gd name="T4" fmla="*/ 168654 w 133"/>
              <a:gd name="T5" fmla="*/ 160360 h 58"/>
              <a:gd name="T6" fmla="*/ 367722 w 133"/>
              <a:gd name="T7" fmla="*/ 22119 h 58"/>
              <a:gd name="T8" fmla="*/ 359428 w 133"/>
              <a:gd name="T9" fmla="*/ 11059 h 58"/>
              <a:gd name="T10" fmla="*/ 0 w 13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 h="58">
                <a:moveTo>
                  <a:pt x="0" y="0"/>
                </a:moveTo>
                <a:lnTo>
                  <a:pt x="0" y="0"/>
                </a:lnTo>
                <a:lnTo>
                  <a:pt x="61" y="58"/>
                </a:lnTo>
                <a:lnTo>
                  <a:pt x="133" y="8"/>
                </a:lnTo>
                <a:lnTo>
                  <a:pt x="130" y="4"/>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2" name="Freeform 726"/>
          <p:cNvSpPr>
            <a:spLocks/>
          </p:cNvSpPr>
          <p:nvPr/>
        </p:nvSpPr>
        <p:spPr bwMode="auto">
          <a:xfrm>
            <a:off x="7724775" y="2290763"/>
            <a:ext cx="366713" cy="160337"/>
          </a:xfrm>
          <a:custGeom>
            <a:avLst/>
            <a:gdLst>
              <a:gd name="T0" fmla="*/ 0 w 133"/>
              <a:gd name="T1" fmla="*/ 0 h 58"/>
              <a:gd name="T2" fmla="*/ 0 w 133"/>
              <a:gd name="T3" fmla="*/ 0 h 58"/>
              <a:gd name="T4" fmla="*/ 168654 w 133"/>
              <a:gd name="T5" fmla="*/ 160360 h 58"/>
              <a:gd name="T6" fmla="*/ 367722 w 133"/>
              <a:gd name="T7" fmla="*/ 22119 h 58"/>
              <a:gd name="T8" fmla="*/ 359428 w 133"/>
              <a:gd name="T9" fmla="*/ 11059 h 58"/>
              <a:gd name="T10" fmla="*/ 0 w 133"/>
              <a:gd name="T11" fmla="*/ 0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3" h="58">
                <a:moveTo>
                  <a:pt x="0" y="0"/>
                </a:moveTo>
                <a:lnTo>
                  <a:pt x="0" y="0"/>
                </a:lnTo>
                <a:lnTo>
                  <a:pt x="61" y="58"/>
                </a:lnTo>
                <a:lnTo>
                  <a:pt x="133" y="8"/>
                </a:lnTo>
                <a:lnTo>
                  <a:pt x="130" y="4"/>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3" name="Freeform 727"/>
          <p:cNvSpPr>
            <a:spLocks/>
          </p:cNvSpPr>
          <p:nvPr/>
        </p:nvSpPr>
        <p:spPr bwMode="auto">
          <a:xfrm>
            <a:off x="7724775" y="2100263"/>
            <a:ext cx="198438" cy="190500"/>
          </a:xfrm>
          <a:custGeom>
            <a:avLst/>
            <a:gdLst>
              <a:gd name="T0" fmla="*/ 0 w 72"/>
              <a:gd name="T1" fmla="*/ 0 h 69"/>
              <a:gd name="T2" fmla="*/ 0 w 72"/>
              <a:gd name="T3" fmla="*/ 0 h 69"/>
              <a:gd name="T4" fmla="*/ 0 w 72"/>
              <a:gd name="T5" fmla="*/ 190772 h 69"/>
              <a:gd name="T6" fmla="*/ 199067 w 72"/>
              <a:gd name="T7" fmla="*/ 11059 h 69"/>
              <a:gd name="T8" fmla="*/ 0 w 72"/>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9">
                <a:moveTo>
                  <a:pt x="0" y="0"/>
                </a:moveTo>
                <a:lnTo>
                  <a:pt x="0" y="0"/>
                </a:lnTo>
                <a:lnTo>
                  <a:pt x="0" y="69"/>
                </a:lnTo>
                <a:lnTo>
                  <a:pt x="72" y="4"/>
                </a:lnTo>
                <a:lnTo>
                  <a:pt x="0" y="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4" name="Freeform 728"/>
          <p:cNvSpPr>
            <a:spLocks/>
          </p:cNvSpPr>
          <p:nvPr/>
        </p:nvSpPr>
        <p:spPr bwMode="auto">
          <a:xfrm>
            <a:off x="7724775" y="2100263"/>
            <a:ext cx="198438" cy="190500"/>
          </a:xfrm>
          <a:custGeom>
            <a:avLst/>
            <a:gdLst>
              <a:gd name="T0" fmla="*/ 0 w 72"/>
              <a:gd name="T1" fmla="*/ 0 h 69"/>
              <a:gd name="T2" fmla="*/ 0 w 72"/>
              <a:gd name="T3" fmla="*/ 0 h 69"/>
              <a:gd name="T4" fmla="*/ 0 w 72"/>
              <a:gd name="T5" fmla="*/ 190772 h 69"/>
              <a:gd name="T6" fmla="*/ 199067 w 72"/>
              <a:gd name="T7" fmla="*/ 11059 h 69"/>
              <a:gd name="T8" fmla="*/ 0 w 72"/>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69">
                <a:moveTo>
                  <a:pt x="0" y="0"/>
                </a:moveTo>
                <a:lnTo>
                  <a:pt x="0" y="0"/>
                </a:lnTo>
                <a:lnTo>
                  <a:pt x="0" y="69"/>
                </a:lnTo>
                <a:lnTo>
                  <a:pt x="72" y="4"/>
                </a:lnTo>
                <a:lnTo>
                  <a:pt x="0" y="0"/>
                </a:ln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5" name="Freeform 729"/>
          <p:cNvSpPr>
            <a:spLocks/>
          </p:cNvSpPr>
          <p:nvPr/>
        </p:nvSpPr>
        <p:spPr bwMode="auto">
          <a:xfrm>
            <a:off x="7724775" y="2111375"/>
            <a:ext cx="250825" cy="179388"/>
          </a:xfrm>
          <a:custGeom>
            <a:avLst/>
            <a:gdLst>
              <a:gd name="T0" fmla="*/ 199183 w 24"/>
              <a:gd name="T1" fmla="*/ 0 h 17"/>
              <a:gd name="T2" fmla="*/ 199183 w 24"/>
              <a:gd name="T3" fmla="*/ 0 h 17"/>
              <a:gd name="T4" fmla="*/ 0 w 24"/>
              <a:gd name="T5" fmla="*/ 179713 h 17"/>
              <a:gd name="T6" fmla="*/ 251600 w 24"/>
              <a:gd name="T7" fmla="*/ 137428 h 17"/>
              <a:gd name="T8" fmla="*/ 251600 w 24"/>
              <a:gd name="T9" fmla="*/ 137428 h 17"/>
              <a:gd name="T10" fmla="*/ 251600 w 24"/>
              <a:gd name="T11" fmla="*/ 137428 h 17"/>
              <a:gd name="T12" fmla="*/ 199183 w 24"/>
              <a:gd name="T13" fmla="*/ 0 h 17"/>
              <a:gd name="T14" fmla="*/ 199183 w 24"/>
              <a:gd name="T15" fmla="*/ 0 h 1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 h="17">
                <a:moveTo>
                  <a:pt x="19" y="0"/>
                </a:moveTo>
                <a:cubicBezTo>
                  <a:pt x="19" y="0"/>
                  <a:pt x="19" y="0"/>
                  <a:pt x="19" y="0"/>
                </a:cubicBezTo>
                <a:cubicBezTo>
                  <a:pt x="0" y="17"/>
                  <a:pt x="0" y="17"/>
                  <a:pt x="0" y="17"/>
                </a:cubicBezTo>
                <a:cubicBezTo>
                  <a:pt x="24" y="13"/>
                  <a:pt x="24" y="13"/>
                  <a:pt x="24" y="13"/>
                </a:cubicBezTo>
                <a:cubicBezTo>
                  <a:pt x="24" y="13"/>
                  <a:pt x="24" y="13"/>
                  <a:pt x="24" y="13"/>
                </a:cubicBezTo>
                <a:cubicBezTo>
                  <a:pt x="24" y="13"/>
                  <a:pt x="24" y="13"/>
                  <a:pt x="24" y="13"/>
                </a:cubicBezTo>
                <a:cubicBezTo>
                  <a:pt x="19" y="0"/>
                  <a:pt x="19" y="0"/>
                  <a:pt x="19" y="0"/>
                </a:cubicBezTo>
                <a:cubicBezTo>
                  <a:pt x="19" y="0"/>
                  <a:pt x="19" y="0"/>
                  <a:pt x="19"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6" name="Freeform 498"/>
          <p:cNvSpPr>
            <a:spLocks noEditPoints="1"/>
          </p:cNvSpPr>
          <p:nvPr/>
        </p:nvSpPr>
        <p:spPr bwMode="auto">
          <a:xfrm>
            <a:off x="608013" y="1574800"/>
            <a:ext cx="461962" cy="661988"/>
          </a:xfrm>
          <a:custGeom>
            <a:avLst/>
            <a:gdLst>
              <a:gd name="T0" fmla="*/ 383513 w 135"/>
              <a:gd name="T1" fmla="*/ 85596 h 193"/>
              <a:gd name="T2" fmla="*/ 407482 w 135"/>
              <a:gd name="T3" fmla="*/ 376622 h 193"/>
              <a:gd name="T4" fmla="*/ 229423 w 135"/>
              <a:gd name="T5" fmla="*/ 660801 h 193"/>
              <a:gd name="T6" fmla="*/ 51363 w 135"/>
              <a:gd name="T7" fmla="*/ 376622 h 193"/>
              <a:gd name="T8" fmla="*/ 75333 w 135"/>
              <a:gd name="T9" fmla="*/ 85596 h 193"/>
              <a:gd name="T10" fmla="*/ 383513 w 135"/>
              <a:gd name="T11" fmla="*/ 85596 h 193"/>
              <a:gd name="T12" fmla="*/ 229423 w 135"/>
              <a:gd name="T13" fmla="*/ 359503 h 193"/>
              <a:gd name="T14" fmla="*/ 106151 w 135"/>
              <a:gd name="T15" fmla="*/ 236245 h 193"/>
              <a:gd name="T16" fmla="*/ 229423 w 135"/>
              <a:gd name="T17" fmla="*/ 109563 h 193"/>
              <a:gd name="T18" fmla="*/ 352695 w 135"/>
              <a:gd name="T19" fmla="*/ 236245 h 193"/>
              <a:gd name="T20" fmla="*/ 229423 w 135"/>
              <a:gd name="T21" fmla="*/ 359503 h 1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5" h="193">
                <a:moveTo>
                  <a:pt x="112" y="25"/>
                </a:moveTo>
                <a:cubicBezTo>
                  <a:pt x="135" y="47"/>
                  <a:pt x="131" y="85"/>
                  <a:pt x="119" y="110"/>
                </a:cubicBezTo>
                <a:cubicBezTo>
                  <a:pt x="104" y="141"/>
                  <a:pt x="94" y="154"/>
                  <a:pt x="67" y="193"/>
                </a:cubicBezTo>
                <a:cubicBezTo>
                  <a:pt x="37" y="151"/>
                  <a:pt x="29" y="136"/>
                  <a:pt x="15" y="110"/>
                </a:cubicBezTo>
                <a:cubicBezTo>
                  <a:pt x="2" y="84"/>
                  <a:pt x="0" y="47"/>
                  <a:pt x="22" y="25"/>
                </a:cubicBezTo>
                <a:cubicBezTo>
                  <a:pt x="48" y="1"/>
                  <a:pt x="87" y="0"/>
                  <a:pt x="112" y="25"/>
                </a:cubicBezTo>
                <a:close/>
                <a:moveTo>
                  <a:pt x="67" y="105"/>
                </a:moveTo>
                <a:cubicBezTo>
                  <a:pt x="47" y="105"/>
                  <a:pt x="31" y="89"/>
                  <a:pt x="31" y="69"/>
                </a:cubicBezTo>
                <a:cubicBezTo>
                  <a:pt x="31" y="49"/>
                  <a:pt x="47" y="32"/>
                  <a:pt x="67" y="32"/>
                </a:cubicBezTo>
                <a:cubicBezTo>
                  <a:pt x="87" y="32"/>
                  <a:pt x="103" y="49"/>
                  <a:pt x="103" y="69"/>
                </a:cubicBezTo>
                <a:cubicBezTo>
                  <a:pt x="103" y="89"/>
                  <a:pt x="87" y="105"/>
                  <a:pt x="67" y="105"/>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7" name="Freeform 499"/>
          <p:cNvSpPr>
            <a:spLocks noEditPoints="1"/>
          </p:cNvSpPr>
          <p:nvPr/>
        </p:nvSpPr>
        <p:spPr bwMode="auto">
          <a:xfrm>
            <a:off x="642938" y="2754313"/>
            <a:ext cx="393700" cy="612775"/>
          </a:xfrm>
          <a:custGeom>
            <a:avLst/>
            <a:gdLst>
              <a:gd name="T0" fmla="*/ 163912 w 120"/>
              <a:gd name="T1" fmla="*/ 393381 h 187"/>
              <a:gd name="T2" fmla="*/ 0 w 120"/>
              <a:gd name="T3" fmla="*/ 196690 h 187"/>
              <a:gd name="T4" fmla="*/ 196694 w 120"/>
              <a:gd name="T5" fmla="*/ 0 h 187"/>
              <a:gd name="T6" fmla="*/ 393388 w 120"/>
              <a:gd name="T7" fmla="*/ 196690 h 187"/>
              <a:gd name="T8" fmla="*/ 226198 w 120"/>
              <a:gd name="T9" fmla="*/ 393381 h 187"/>
              <a:gd name="T10" fmla="*/ 295041 w 120"/>
              <a:gd name="T11" fmla="*/ 514673 h 187"/>
              <a:gd name="T12" fmla="*/ 196694 w 120"/>
              <a:gd name="T13" fmla="*/ 613018 h 187"/>
              <a:gd name="T14" fmla="*/ 98347 w 120"/>
              <a:gd name="T15" fmla="*/ 514673 h 187"/>
              <a:gd name="T16" fmla="*/ 163912 w 120"/>
              <a:gd name="T17" fmla="*/ 393381 h 187"/>
              <a:gd name="T18" fmla="*/ 196694 w 120"/>
              <a:gd name="T19" fmla="*/ 331095 h 187"/>
              <a:gd name="T20" fmla="*/ 327823 w 120"/>
              <a:gd name="T21" fmla="*/ 196690 h 187"/>
              <a:gd name="T22" fmla="*/ 196694 w 120"/>
              <a:gd name="T23" fmla="*/ 65563 h 187"/>
              <a:gd name="T24" fmla="*/ 62286 w 120"/>
              <a:gd name="T25" fmla="*/ 196690 h 187"/>
              <a:gd name="T26" fmla="*/ 196694 w 120"/>
              <a:gd name="T27" fmla="*/ 331095 h 18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0" h="187">
                <a:moveTo>
                  <a:pt x="50" y="120"/>
                </a:moveTo>
                <a:cubicBezTo>
                  <a:pt x="21" y="115"/>
                  <a:pt x="0" y="90"/>
                  <a:pt x="0" y="60"/>
                </a:cubicBezTo>
                <a:cubicBezTo>
                  <a:pt x="0" y="27"/>
                  <a:pt x="27" y="0"/>
                  <a:pt x="60" y="0"/>
                </a:cubicBezTo>
                <a:cubicBezTo>
                  <a:pt x="93" y="0"/>
                  <a:pt x="120" y="27"/>
                  <a:pt x="120" y="60"/>
                </a:cubicBezTo>
                <a:cubicBezTo>
                  <a:pt x="120" y="90"/>
                  <a:pt x="98" y="115"/>
                  <a:pt x="69" y="120"/>
                </a:cubicBezTo>
                <a:cubicBezTo>
                  <a:pt x="68" y="120"/>
                  <a:pt x="67" y="157"/>
                  <a:pt x="90" y="157"/>
                </a:cubicBezTo>
                <a:cubicBezTo>
                  <a:pt x="60" y="187"/>
                  <a:pt x="60" y="187"/>
                  <a:pt x="60" y="187"/>
                </a:cubicBezTo>
                <a:cubicBezTo>
                  <a:pt x="30" y="157"/>
                  <a:pt x="30" y="157"/>
                  <a:pt x="30" y="157"/>
                </a:cubicBezTo>
                <a:cubicBezTo>
                  <a:pt x="53" y="157"/>
                  <a:pt x="52" y="120"/>
                  <a:pt x="50" y="120"/>
                </a:cubicBezTo>
                <a:close/>
                <a:moveTo>
                  <a:pt x="60" y="101"/>
                </a:moveTo>
                <a:cubicBezTo>
                  <a:pt x="82" y="101"/>
                  <a:pt x="100" y="83"/>
                  <a:pt x="100" y="60"/>
                </a:cubicBezTo>
                <a:cubicBezTo>
                  <a:pt x="100" y="38"/>
                  <a:pt x="82" y="20"/>
                  <a:pt x="60" y="20"/>
                </a:cubicBezTo>
                <a:cubicBezTo>
                  <a:pt x="38" y="20"/>
                  <a:pt x="19" y="38"/>
                  <a:pt x="19" y="60"/>
                </a:cubicBezTo>
                <a:cubicBezTo>
                  <a:pt x="19" y="83"/>
                  <a:pt x="38" y="101"/>
                  <a:pt x="60" y="10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348" name="Freeform 500"/>
          <p:cNvSpPr>
            <a:spLocks noEditPoints="1"/>
          </p:cNvSpPr>
          <p:nvPr/>
        </p:nvSpPr>
        <p:spPr bwMode="auto">
          <a:xfrm>
            <a:off x="674688" y="3879850"/>
            <a:ext cx="330200" cy="552450"/>
          </a:xfrm>
          <a:custGeom>
            <a:avLst/>
            <a:gdLst>
              <a:gd name="T0" fmla="*/ 163251 w 111"/>
              <a:gd name="T1" fmla="*/ 326482 h 186"/>
              <a:gd name="T2" fmla="*/ 151378 w 111"/>
              <a:gd name="T3" fmla="*/ 326482 h 186"/>
              <a:gd name="T4" fmla="*/ 77173 w 111"/>
              <a:gd name="T5" fmla="*/ 552051 h 186"/>
              <a:gd name="T6" fmla="*/ 0 w 111"/>
              <a:gd name="T7" fmla="*/ 163241 h 186"/>
              <a:gd name="T8" fmla="*/ 163251 w 111"/>
              <a:gd name="T9" fmla="*/ 0 h 186"/>
              <a:gd name="T10" fmla="*/ 329470 w 111"/>
              <a:gd name="T11" fmla="*/ 163241 h 186"/>
              <a:gd name="T12" fmla="*/ 163251 w 111"/>
              <a:gd name="T13" fmla="*/ 326482 h 186"/>
              <a:gd name="T14" fmla="*/ 163251 w 111"/>
              <a:gd name="T15" fmla="*/ 270089 h 186"/>
              <a:gd name="T16" fmla="*/ 270106 w 111"/>
              <a:gd name="T17" fmla="*/ 163241 h 186"/>
              <a:gd name="T18" fmla="*/ 163251 w 111"/>
              <a:gd name="T19" fmla="*/ 56392 h 186"/>
              <a:gd name="T20" fmla="*/ 56396 w 111"/>
              <a:gd name="T21" fmla="*/ 163241 h 186"/>
              <a:gd name="T22" fmla="*/ 163251 w 111"/>
              <a:gd name="T23" fmla="*/ 270089 h 18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11" h="186">
                <a:moveTo>
                  <a:pt x="55" y="110"/>
                </a:moveTo>
                <a:cubicBezTo>
                  <a:pt x="54" y="110"/>
                  <a:pt x="52" y="110"/>
                  <a:pt x="51" y="110"/>
                </a:cubicBezTo>
                <a:cubicBezTo>
                  <a:pt x="42" y="122"/>
                  <a:pt x="28" y="165"/>
                  <a:pt x="26" y="186"/>
                </a:cubicBezTo>
                <a:cubicBezTo>
                  <a:pt x="11" y="146"/>
                  <a:pt x="0" y="82"/>
                  <a:pt x="0" y="55"/>
                </a:cubicBezTo>
                <a:cubicBezTo>
                  <a:pt x="0" y="23"/>
                  <a:pt x="24" y="0"/>
                  <a:pt x="55" y="0"/>
                </a:cubicBezTo>
                <a:cubicBezTo>
                  <a:pt x="86" y="0"/>
                  <a:pt x="111" y="25"/>
                  <a:pt x="111" y="55"/>
                </a:cubicBezTo>
                <a:cubicBezTo>
                  <a:pt x="111" y="86"/>
                  <a:pt x="86" y="110"/>
                  <a:pt x="55" y="110"/>
                </a:cubicBezTo>
                <a:close/>
                <a:moveTo>
                  <a:pt x="55" y="91"/>
                </a:moveTo>
                <a:cubicBezTo>
                  <a:pt x="75" y="91"/>
                  <a:pt x="91" y="75"/>
                  <a:pt x="91" y="55"/>
                </a:cubicBezTo>
                <a:cubicBezTo>
                  <a:pt x="91" y="35"/>
                  <a:pt x="75" y="19"/>
                  <a:pt x="55" y="19"/>
                </a:cubicBezTo>
                <a:cubicBezTo>
                  <a:pt x="36" y="19"/>
                  <a:pt x="19" y="35"/>
                  <a:pt x="19" y="55"/>
                </a:cubicBezTo>
                <a:cubicBezTo>
                  <a:pt x="19" y="75"/>
                  <a:pt x="36" y="91"/>
                  <a:pt x="55" y="91"/>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2" name="TextBox 501"/>
          <p:cNvSpPr txBox="1"/>
          <p:nvPr/>
        </p:nvSpPr>
        <p:spPr>
          <a:xfrm>
            <a:off x="1071563" y="15811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503" name="Rectangle 502"/>
          <p:cNvSpPr/>
          <p:nvPr/>
        </p:nvSpPr>
        <p:spPr>
          <a:xfrm>
            <a:off x="1065213" y="1838325"/>
            <a:ext cx="1981200"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a:t>
            </a:r>
          </a:p>
        </p:txBody>
      </p:sp>
      <p:sp>
        <p:nvSpPr>
          <p:cNvPr id="504" name="TextBox 503"/>
          <p:cNvSpPr txBox="1"/>
          <p:nvPr/>
        </p:nvSpPr>
        <p:spPr>
          <a:xfrm>
            <a:off x="1071563" y="27241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505" name="Rectangle 504"/>
          <p:cNvSpPr/>
          <p:nvPr/>
        </p:nvSpPr>
        <p:spPr>
          <a:xfrm>
            <a:off x="1065213" y="2981325"/>
            <a:ext cx="1982787"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a:t>
            </a:r>
          </a:p>
        </p:txBody>
      </p:sp>
      <p:sp>
        <p:nvSpPr>
          <p:cNvPr id="506" name="TextBox 505"/>
          <p:cNvSpPr txBox="1"/>
          <p:nvPr/>
        </p:nvSpPr>
        <p:spPr>
          <a:xfrm>
            <a:off x="1071563" y="3835400"/>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507" name="Rectangle 506"/>
          <p:cNvSpPr/>
          <p:nvPr/>
        </p:nvSpPr>
        <p:spPr>
          <a:xfrm>
            <a:off x="1066800" y="4090988"/>
            <a:ext cx="1981200"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a:t>
            </a:r>
          </a:p>
        </p:txBody>
      </p:sp>
      <p:sp>
        <p:nvSpPr>
          <p:cNvPr id="122355" name="TextBox 509"/>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1" name="TextBox 51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Freeform 14"/>
          <p:cNvSpPr>
            <a:spLocks/>
          </p:cNvSpPr>
          <p:nvPr/>
        </p:nvSpPr>
        <p:spPr bwMode="auto">
          <a:xfrm rot="-2066922">
            <a:off x="3470275" y="1909763"/>
            <a:ext cx="817563" cy="1565275"/>
          </a:xfrm>
          <a:custGeom>
            <a:avLst/>
            <a:gdLst>
              <a:gd name="T0" fmla="*/ 408870 w 104"/>
              <a:gd name="T1" fmla="*/ 1565675 h 198"/>
              <a:gd name="T2" fmla="*/ 0 w 104"/>
              <a:gd name="T3" fmla="*/ 39537 h 198"/>
              <a:gd name="T4" fmla="*/ 408870 w 104"/>
              <a:gd name="T5" fmla="*/ 0 h 198"/>
              <a:gd name="T6" fmla="*/ 817740 w 104"/>
              <a:gd name="T7" fmla="*/ 39537 h 198"/>
              <a:gd name="T8" fmla="*/ 408870 w 104"/>
              <a:gd name="T9" fmla="*/ 1565675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883" name="Freeform 15"/>
          <p:cNvSpPr>
            <a:spLocks/>
          </p:cNvSpPr>
          <p:nvPr/>
        </p:nvSpPr>
        <p:spPr bwMode="auto">
          <a:xfrm rot="1888538">
            <a:off x="4751388" y="1914525"/>
            <a:ext cx="817562" cy="1565275"/>
          </a:xfrm>
          <a:custGeom>
            <a:avLst/>
            <a:gdLst>
              <a:gd name="T0" fmla="*/ 408870 w 104"/>
              <a:gd name="T1" fmla="*/ 1565675 h 198"/>
              <a:gd name="T2" fmla="*/ 0 w 104"/>
              <a:gd name="T3" fmla="*/ 39537 h 198"/>
              <a:gd name="T4" fmla="*/ 408870 w 104"/>
              <a:gd name="T5" fmla="*/ 0 h 198"/>
              <a:gd name="T6" fmla="*/ 817740 w 104"/>
              <a:gd name="T7" fmla="*/ 39537 h 198"/>
              <a:gd name="T8" fmla="*/ 408870 w 104"/>
              <a:gd name="T9" fmla="*/ 1565675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884" name="Freeform 9"/>
          <p:cNvSpPr>
            <a:spLocks/>
          </p:cNvSpPr>
          <p:nvPr/>
        </p:nvSpPr>
        <p:spPr bwMode="auto">
          <a:xfrm>
            <a:off x="3894138" y="1352550"/>
            <a:ext cx="1223962" cy="2330450"/>
          </a:xfrm>
          <a:custGeom>
            <a:avLst/>
            <a:gdLst>
              <a:gd name="T0" fmla="*/ 615590 w 155"/>
              <a:gd name="T1" fmla="*/ 2330230 h 295"/>
              <a:gd name="T2" fmla="*/ 0 w 155"/>
              <a:gd name="T3" fmla="*/ 55294 h 295"/>
              <a:gd name="T4" fmla="*/ 615590 w 155"/>
              <a:gd name="T5" fmla="*/ 0 h 295"/>
              <a:gd name="T6" fmla="*/ 1223287 w 155"/>
              <a:gd name="T7" fmla="*/ 55294 h 295"/>
              <a:gd name="T8" fmla="*/ 615590 w 155"/>
              <a:gd name="T9" fmla="*/ 2330230 h 2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 h="295">
                <a:moveTo>
                  <a:pt x="78" y="295"/>
                </a:moveTo>
                <a:cubicBezTo>
                  <a:pt x="0" y="7"/>
                  <a:pt x="0" y="7"/>
                  <a:pt x="0" y="7"/>
                </a:cubicBezTo>
                <a:cubicBezTo>
                  <a:pt x="0" y="7"/>
                  <a:pt x="41" y="0"/>
                  <a:pt x="78" y="0"/>
                </a:cubicBezTo>
                <a:cubicBezTo>
                  <a:pt x="119" y="0"/>
                  <a:pt x="155" y="7"/>
                  <a:pt x="155" y="7"/>
                </a:cubicBezTo>
                <a:lnTo>
                  <a:pt x="78" y="295"/>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885" name="Freeform 10"/>
          <p:cNvSpPr>
            <a:spLocks/>
          </p:cNvSpPr>
          <p:nvPr/>
        </p:nvSpPr>
        <p:spPr bwMode="auto">
          <a:xfrm>
            <a:off x="4097338" y="1509713"/>
            <a:ext cx="817562" cy="1565275"/>
          </a:xfrm>
          <a:custGeom>
            <a:avLst/>
            <a:gdLst>
              <a:gd name="T0" fmla="*/ 408870 w 104"/>
              <a:gd name="T1" fmla="*/ 1565675 h 198"/>
              <a:gd name="T2" fmla="*/ 0 w 104"/>
              <a:gd name="T3" fmla="*/ 39537 h 198"/>
              <a:gd name="T4" fmla="*/ 408870 w 104"/>
              <a:gd name="T5" fmla="*/ 0 h 198"/>
              <a:gd name="T6" fmla="*/ 817740 w 104"/>
              <a:gd name="T7" fmla="*/ 39537 h 198"/>
              <a:gd name="T8" fmla="*/ 408870 w 104"/>
              <a:gd name="T9" fmla="*/ 1565675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198">
                <a:moveTo>
                  <a:pt x="52" y="198"/>
                </a:moveTo>
                <a:cubicBezTo>
                  <a:pt x="0" y="5"/>
                  <a:pt x="0" y="5"/>
                  <a:pt x="0" y="5"/>
                </a:cubicBezTo>
                <a:cubicBezTo>
                  <a:pt x="0" y="5"/>
                  <a:pt x="27" y="0"/>
                  <a:pt x="52" y="0"/>
                </a:cubicBezTo>
                <a:cubicBezTo>
                  <a:pt x="79" y="0"/>
                  <a:pt x="104" y="5"/>
                  <a:pt x="104" y="5"/>
                </a:cubicBezTo>
                <a:lnTo>
                  <a:pt x="52" y="19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2886" name="Oval 11"/>
          <p:cNvSpPr>
            <a:spLocks noChangeArrowheads="1"/>
          </p:cNvSpPr>
          <p:nvPr/>
        </p:nvSpPr>
        <p:spPr bwMode="auto">
          <a:xfrm>
            <a:off x="3684588" y="2921000"/>
            <a:ext cx="1643062" cy="1633538"/>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22887" name="Freeform 16"/>
          <p:cNvSpPr>
            <a:spLocks/>
          </p:cNvSpPr>
          <p:nvPr/>
        </p:nvSpPr>
        <p:spPr bwMode="auto">
          <a:xfrm>
            <a:off x="4065588" y="3340100"/>
            <a:ext cx="882650" cy="795338"/>
          </a:xfrm>
          <a:custGeom>
            <a:avLst/>
            <a:gdLst>
              <a:gd name="T0" fmla="*/ 758741 w 542"/>
              <a:gd name="T1" fmla="*/ 269815 h 490"/>
              <a:gd name="T2" fmla="*/ 690356 w 542"/>
              <a:gd name="T3" fmla="*/ 237308 h 490"/>
              <a:gd name="T4" fmla="*/ 665933 w 542"/>
              <a:gd name="T5" fmla="*/ 253561 h 490"/>
              <a:gd name="T6" fmla="*/ 701754 w 542"/>
              <a:gd name="T7" fmla="*/ 398222 h 490"/>
              <a:gd name="T8" fmla="*/ 400537 w 542"/>
              <a:gd name="T9" fmla="*/ 698919 h 490"/>
              <a:gd name="T10" fmla="*/ 97692 w 542"/>
              <a:gd name="T11" fmla="*/ 398222 h 490"/>
              <a:gd name="T12" fmla="*/ 400537 w 542"/>
              <a:gd name="T13" fmla="*/ 97524 h 490"/>
              <a:gd name="T14" fmla="*/ 634998 w 542"/>
              <a:gd name="T15" fmla="*/ 209676 h 490"/>
              <a:gd name="T16" fmla="*/ 587780 w 542"/>
              <a:gd name="T17" fmla="*/ 240558 h 490"/>
              <a:gd name="T18" fmla="*/ 400537 w 542"/>
              <a:gd name="T19" fmla="*/ 152787 h 490"/>
              <a:gd name="T20" fmla="*/ 153051 w 542"/>
              <a:gd name="T21" fmla="*/ 398222 h 490"/>
              <a:gd name="T22" fmla="*/ 400537 w 542"/>
              <a:gd name="T23" fmla="*/ 643656 h 490"/>
              <a:gd name="T24" fmla="*/ 646395 w 542"/>
              <a:gd name="T25" fmla="*/ 398222 h 490"/>
              <a:gd name="T26" fmla="*/ 618716 w 542"/>
              <a:gd name="T27" fmla="*/ 284444 h 490"/>
              <a:gd name="T28" fmla="*/ 540562 w 542"/>
              <a:gd name="T29" fmla="*/ 336457 h 490"/>
              <a:gd name="T30" fmla="*/ 553588 w 542"/>
              <a:gd name="T31" fmla="*/ 398222 h 490"/>
              <a:gd name="T32" fmla="*/ 400537 w 542"/>
              <a:gd name="T33" fmla="*/ 551009 h 490"/>
              <a:gd name="T34" fmla="*/ 245858 w 542"/>
              <a:gd name="T35" fmla="*/ 398222 h 490"/>
              <a:gd name="T36" fmla="*/ 400537 w 542"/>
              <a:gd name="T37" fmla="*/ 245434 h 490"/>
              <a:gd name="T38" fmla="*/ 509626 w 542"/>
              <a:gd name="T39" fmla="*/ 290946 h 490"/>
              <a:gd name="T40" fmla="*/ 457524 w 542"/>
              <a:gd name="T41" fmla="*/ 326704 h 490"/>
              <a:gd name="T42" fmla="*/ 400537 w 542"/>
              <a:gd name="T43" fmla="*/ 305574 h 490"/>
              <a:gd name="T44" fmla="*/ 307730 w 542"/>
              <a:gd name="T45" fmla="*/ 398222 h 490"/>
              <a:gd name="T46" fmla="*/ 400537 w 542"/>
              <a:gd name="T47" fmla="*/ 490869 h 490"/>
              <a:gd name="T48" fmla="*/ 493344 w 542"/>
              <a:gd name="T49" fmla="*/ 398222 h 490"/>
              <a:gd name="T50" fmla="*/ 488460 w 542"/>
              <a:gd name="T51" fmla="*/ 370590 h 490"/>
              <a:gd name="T52" fmla="*/ 413563 w 542"/>
              <a:gd name="T53" fmla="*/ 419352 h 490"/>
              <a:gd name="T54" fmla="*/ 403793 w 542"/>
              <a:gd name="T55" fmla="*/ 403098 h 490"/>
              <a:gd name="T56" fmla="*/ 696869 w 542"/>
              <a:gd name="T57" fmla="*/ 209676 h 490"/>
              <a:gd name="T58" fmla="*/ 766882 w 542"/>
              <a:gd name="T59" fmla="*/ 242184 h 490"/>
              <a:gd name="T60" fmla="*/ 882484 w 542"/>
              <a:gd name="T61" fmla="*/ 165790 h 490"/>
              <a:gd name="T62" fmla="*/ 814100 w 542"/>
              <a:gd name="T63" fmla="*/ 133282 h 490"/>
              <a:gd name="T64" fmla="*/ 833638 w 542"/>
              <a:gd name="T65" fmla="*/ 120279 h 490"/>
              <a:gd name="T66" fmla="*/ 814100 w 542"/>
              <a:gd name="T67" fmla="*/ 91022 h 490"/>
              <a:gd name="T68" fmla="*/ 794561 w 542"/>
              <a:gd name="T69" fmla="*/ 104025 h 490"/>
              <a:gd name="T70" fmla="*/ 792933 w 542"/>
              <a:gd name="T71" fmla="*/ 27632 h 490"/>
              <a:gd name="T72" fmla="*/ 675703 w 542"/>
              <a:gd name="T73" fmla="*/ 104025 h 490"/>
              <a:gd name="T74" fmla="*/ 677331 w 542"/>
              <a:gd name="T75" fmla="*/ 180419 h 490"/>
              <a:gd name="T76" fmla="*/ 652908 w 542"/>
              <a:gd name="T77" fmla="*/ 196673 h 490"/>
              <a:gd name="T78" fmla="*/ 651280 w 542"/>
              <a:gd name="T79" fmla="*/ 108901 h 490"/>
              <a:gd name="T80" fmla="*/ 664305 w 542"/>
              <a:gd name="T81" fmla="*/ 100774 h 490"/>
              <a:gd name="T82" fmla="*/ 400537 w 542"/>
              <a:gd name="T83" fmla="*/ 0 h 490"/>
              <a:gd name="T84" fmla="*/ 0 w 542"/>
              <a:gd name="T85" fmla="*/ 398222 h 490"/>
              <a:gd name="T86" fmla="*/ 400537 w 542"/>
              <a:gd name="T87" fmla="*/ 796443 h 490"/>
              <a:gd name="T88" fmla="*/ 799446 w 542"/>
              <a:gd name="T89" fmla="*/ 398222 h 490"/>
              <a:gd name="T90" fmla="*/ 773395 w 542"/>
              <a:gd name="T91" fmla="*/ 258438 h 490"/>
              <a:gd name="T92" fmla="*/ 758741 w 542"/>
              <a:gd name="T93" fmla="*/ 269815 h 4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542" h="490">
                <a:moveTo>
                  <a:pt x="466" y="166"/>
                </a:moveTo>
                <a:cubicBezTo>
                  <a:pt x="424" y="146"/>
                  <a:pt x="424" y="146"/>
                  <a:pt x="424" y="146"/>
                </a:cubicBezTo>
                <a:cubicBezTo>
                  <a:pt x="409" y="156"/>
                  <a:pt x="409" y="156"/>
                  <a:pt x="409" y="156"/>
                </a:cubicBezTo>
                <a:cubicBezTo>
                  <a:pt x="423" y="183"/>
                  <a:pt x="431" y="213"/>
                  <a:pt x="431" y="245"/>
                </a:cubicBezTo>
                <a:cubicBezTo>
                  <a:pt x="431" y="347"/>
                  <a:pt x="348" y="430"/>
                  <a:pt x="246" y="430"/>
                </a:cubicBezTo>
                <a:cubicBezTo>
                  <a:pt x="143" y="430"/>
                  <a:pt x="60" y="347"/>
                  <a:pt x="60" y="245"/>
                </a:cubicBezTo>
                <a:cubicBezTo>
                  <a:pt x="60" y="143"/>
                  <a:pt x="143" y="60"/>
                  <a:pt x="246" y="60"/>
                </a:cubicBezTo>
                <a:cubicBezTo>
                  <a:pt x="304" y="60"/>
                  <a:pt x="356" y="87"/>
                  <a:pt x="390" y="129"/>
                </a:cubicBezTo>
                <a:cubicBezTo>
                  <a:pt x="361" y="148"/>
                  <a:pt x="361" y="148"/>
                  <a:pt x="361" y="148"/>
                </a:cubicBezTo>
                <a:cubicBezTo>
                  <a:pt x="333" y="115"/>
                  <a:pt x="292" y="94"/>
                  <a:pt x="246" y="94"/>
                </a:cubicBezTo>
                <a:cubicBezTo>
                  <a:pt x="162" y="94"/>
                  <a:pt x="94" y="162"/>
                  <a:pt x="94" y="245"/>
                </a:cubicBezTo>
                <a:cubicBezTo>
                  <a:pt x="94" y="328"/>
                  <a:pt x="162" y="396"/>
                  <a:pt x="246" y="396"/>
                </a:cubicBezTo>
                <a:cubicBezTo>
                  <a:pt x="329" y="396"/>
                  <a:pt x="397" y="328"/>
                  <a:pt x="397" y="245"/>
                </a:cubicBezTo>
                <a:cubicBezTo>
                  <a:pt x="397" y="220"/>
                  <a:pt x="391" y="196"/>
                  <a:pt x="380" y="175"/>
                </a:cubicBezTo>
                <a:cubicBezTo>
                  <a:pt x="332" y="207"/>
                  <a:pt x="332" y="207"/>
                  <a:pt x="332" y="207"/>
                </a:cubicBezTo>
                <a:cubicBezTo>
                  <a:pt x="337" y="218"/>
                  <a:pt x="340" y="231"/>
                  <a:pt x="340" y="245"/>
                </a:cubicBezTo>
                <a:cubicBezTo>
                  <a:pt x="340" y="297"/>
                  <a:pt x="298" y="339"/>
                  <a:pt x="246" y="339"/>
                </a:cubicBezTo>
                <a:cubicBezTo>
                  <a:pt x="194" y="339"/>
                  <a:pt x="151" y="297"/>
                  <a:pt x="151" y="245"/>
                </a:cubicBezTo>
                <a:cubicBezTo>
                  <a:pt x="151" y="193"/>
                  <a:pt x="194" y="151"/>
                  <a:pt x="246" y="151"/>
                </a:cubicBezTo>
                <a:cubicBezTo>
                  <a:pt x="272" y="151"/>
                  <a:pt x="296" y="162"/>
                  <a:pt x="313" y="179"/>
                </a:cubicBezTo>
                <a:cubicBezTo>
                  <a:pt x="281" y="201"/>
                  <a:pt x="281" y="201"/>
                  <a:pt x="281" y="201"/>
                </a:cubicBezTo>
                <a:cubicBezTo>
                  <a:pt x="271" y="193"/>
                  <a:pt x="259" y="188"/>
                  <a:pt x="246" y="188"/>
                </a:cubicBezTo>
                <a:cubicBezTo>
                  <a:pt x="214" y="188"/>
                  <a:pt x="189" y="214"/>
                  <a:pt x="189" y="245"/>
                </a:cubicBezTo>
                <a:cubicBezTo>
                  <a:pt x="189" y="276"/>
                  <a:pt x="214" y="302"/>
                  <a:pt x="246" y="302"/>
                </a:cubicBezTo>
                <a:cubicBezTo>
                  <a:pt x="277" y="302"/>
                  <a:pt x="303" y="276"/>
                  <a:pt x="303" y="245"/>
                </a:cubicBezTo>
                <a:cubicBezTo>
                  <a:pt x="303" y="239"/>
                  <a:pt x="301" y="233"/>
                  <a:pt x="300" y="228"/>
                </a:cubicBezTo>
                <a:cubicBezTo>
                  <a:pt x="254" y="258"/>
                  <a:pt x="254" y="258"/>
                  <a:pt x="254" y="258"/>
                </a:cubicBezTo>
                <a:cubicBezTo>
                  <a:pt x="248" y="248"/>
                  <a:pt x="248" y="248"/>
                  <a:pt x="248" y="248"/>
                </a:cubicBezTo>
                <a:cubicBezTo>
                  <a:pt x="428" y="129"/>
                  <a:pt x="428" y="129"/>
                  <a:pt x="428" y="129"/>
                </a:cubicBezTo>
                <a:cubicBezTo>
                  <a:pt x="471" y="149"/>
                  <a:pt x="471" y="149"/>
                  <a:pt x="471" y="149"/>
                </a:cubicBezTo>
                <a:cubicBezTo>
                  <a:pt x="542" y="102"/>
                  <a:pt x="542" y="102"/>
                  <a:pt x="542" y="102"/>
                </a:cubicBezTo>
                <a:cubicBezTo>
                  <a:pt x="500" y="82"/>
                  <a:pt x="500" y="82"/>
                  <a:pt x="500" y="82"/>
                </a:cubicBezTo>
                <a:cubicBezTo>
                  <a:pt x="512" y="74"/>
                  <a:pt x="512" y="74"/>
                  <a:pt x="512" y="74"/>
                </a:cubicBezTo>
                <a:cubicBezTo>
                  <a:pt x="500" y="56"/>
                  <a:pt x="500" y="56"/>
                  <a:pt x="500" y="56"/>
                </a:cubicBezTo>
                <a:cubicBezTo>
                  <a:pt x="488" y="64"/>
                  <a:pt x="488" y="64"/>
                  <a:pt x="488" y="64"/>
                </a:cubicBezTo>
                <a:cubicBezTo>
                  <a:pt x="487" y="17"/>
                  <a:pt x="487" y="17"/>
                  <a:pt x="487" y="17"/>
                </a:cubicBezTo>
                <a:cubicBezTo>
                  <a:pt x="415" y="64"/>
                  <a:pt x="415" y="64"/>
                  <a:pt x="415" y="64"/>
                </a:cubicBezTo>
                <a:cubicBezTo>
                  <a:pt x="416" y="111"/>
                  <a:pt x="416" y="111"/>
                  <a:pt x="416" y="111"/>
                </a:cubicBezTo>
                <a:cubicBezTo>
                  <a:pt x="401" y="121"/>
                  <a:pt x="401" y="121"/>
                  <a:pt x="401" y="121"/>
                </a:cubicBezTo>
                <a:cubicBezTo>
                  <a:pt x="400" y="67"/>
                  <a:pt x="400" y="67"/>
                  <a:pt x="400" y="67"/>
                </a:cubicBezTo>
                <a:cubicBezTo>
                  <a:pt x="408" y="62"/>
                  <a:pt x="408" y="62"/>
                  <a:pt x="408" y="62"/>
                </a:cubicBezTo>
                <a:cubicBezTo>
                  <a:pt x="365" y="23"/>
                  <a:pt x="308" y="0"/>
                  <a:pt x="246" y="0"/>
                </a:cubicBezTo>
                <a:cubicBezTo>
                  <a:pt x="110" y="0"/>
                  <a:pt x="0" y="110"/>
                  <a:pt x="0" y="245"/>
                </a:cubicBezTo>
                <a:cubicBezTo>
                  <a:pt x="0" y="380"/>
                  <a:pt x="110" y="490"/>
                  <a:pt x="246" y="490"/>
                </a:cubicBezTo>
                <a:cubicBezTo>
                  <a:pt x="381" y="490"/>
                  <a:pt x="491" y="380"/>
                  <a:pt x="491" y="245"/>
                </a:cubicBezTo>
                <a:cubicBezTo>
                  <a:pt x="491" y="215"/>
                  <a:pt x="485" y="186"/>
                  <a:pt x="475" y="159"/>
                </a:cubicBezTo>
                <a:lnTo>
                  <a:pt x="466" y="16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TextBox 17"/>
          <p:cNvSpPr txBox="1"/>
          <p:nvPr/>
        </p:nvSpPr>
        <p:spPr>
          <a:xfrm>
            <a:off x="5621338" y="28003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19" name="Rectangle 18"/>
          <p:cNvSpPr/>
          <p:nvPr/>
        </p:nvSpPr>
        <p:spPr>
          <a:xfrm>
            <a:off x="5594350" y="3063875"/>
            <a:ext cx="2863850" cy="461963"/>
          </a:xfrm>
          <a:prstGeom prst="rect">
            <a:avLst/>
          </a:prstGeom>
        </p:spPr>
        <p:txBody>
          <a:bodyPr>
            <a:spAutoFit/>
          </a:bodyPr>
          <a:lstStyle/>
          <a:p>
            <a:pPr algn="just" fontAlgn="auto">
              <a:spcBef>
                <a:spcPts val="0"/>
              </a:spcBef>
              <a:spcAft>
                <a:spcPts val="0"/>
              </a:spcAft>
              <a:defRPr/>
            </a:pPr>
            <a:r>
              <a:rPr lang="en-US" sz="1200">
                <a:solidFill>
                  <a:schemeClr val="bg1">
                    <a:lumMod val="75000"/>
                  </a:schemeClr>
                </a:solidFill>
                <a:latin typeface="+mn-lt"/>
                <a:cs typeface="+mn-cs"/>
              </a:rPr>
              <a:t>Lorem Ipsum is simply dummy text of the printing and typesetting industry. </a:t>
            </a:r>
          </a:p>
        </p:txBody>
      </p:sp>
      <p:sp>
        <p:nvSpPr>
          <p:cNvPr id="20" name="TextBox 19"/>
          <p:cNvSpPr txBox="1"/>
          <p:nvPr/>
        </p:nvSpPr>
        <p:spPr>
          <a:xfrm>
            <a:off x="2387600" y="28003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21" name="Rectangle 20"/>
          <p:cNvSpPr/>
          <p:nvPr/>
        </p:nvSpPr>
        <p:spPr>
          <a:xfrm>
            <a:off x="609600" y="3063875"/>
            <a:ext cx="2863850" cy="461963"/>
          </a:xfrm>
          <a:prstGeom prst="rect">
            <a:avLst/>
          </a:prstGeom>
        </p:spPr>
        <p:txBody>
          <a:bodyPr>
            <a:spAutoFit/>
          </a:bodyPr>
          <a:lstStyle/>
          <a:p>
            <a:pPr algn="just" fontAlgn="auto">
              <a:spcBef>
                <a:spcPts val="0"/>
              </a:spcBef>
              <a:spcAft>
                <a:spcPts val="0"/>
              </a:spcAft>
              <a:defRPr/>
            </a:pPr>
            <a:r>
              <a:rPr lang="en-US" sz="1200">
                <a:solidFill>
                  <a:schemeClr val="bg1">
                    <a:lumMod val="75000"/>
                  </a:schemeClr>
                </a:solidFill>
                <a:latin typeface="+mn-lt"/>
                <a:cs typeface="+mn-cs"/>
              </a:rPr>
              <a:t>Lorem Ipsum is simply dummy text of the printing and typesetting industry. </a:t>
            </a:r>
          </a:p>
        </p:txBody>
      </p:sp>
      <p:sp>
        <p:nvSpPr>
          <p:cNvPr id="22" name="TextBox 21"/>
          <p:cNvSpPr txBox="1"/>
          <p:nvPr/>
        </p:nvSpPr>
        <p:spPr>
          <a:xfrm>
            <a:off x="6705600" y="3783013"/>
            <a:ext cx="838200" cy="769937"/>
          </a:xfrm>
          <a:prstGeom prst="rect">
            <a:avLst/>
          </a:prstGeom>
          <a:noFill/>
        </p:spPr>
        <p:txBody>
          <a:bodyPr>
            <a:spAutoFit/>
          </a:bodyPr>
          <a:lstStyle/>
          <a:p>
            <a:pPr fontAlgn="auto">
              <a:spcBef>
                <a:spcPts val="0"/>
              </a:spcBef>
              <a:spcAft>
                <a:spcPts val="0"/>
              </a:spcAft>
              <a:defRPr/>
            </a:pPr>
            <a:r>
              <a:rPr lang="en-US" sz="4400" b="1">
                <a:solidFill>
                  <a:schemeClr val="bg1">
                    <a:lumMod val="95000"/>
                  </a:schemeClr>
                </a:solidFill>
                <a:latin typeface="+mj-lt"/>
                <a:cs typeface="+mn-cs"/>
              </a:rPr>
              <a:t>75</a:t>
            </a:r>
          </a:p>
        </p:txBody>
      </p:sp>
      <p:sp>
        <p:nvSpPr>
          <p:cNvPr id="23" name="TextBox 22"/>
          <p:cNvSpPr txBox="1"/>
          <p:nvPr/>
        </p:nvSpPr>
        <p:spPr>
          <a:xfrm>
            <a:off x="7208838" y="3995738"/>
            <a:ext cx="546100" cy="461962"/>
          </a:xfrm>
          <a:prstGeom prst="rect">
            <a:avLst/>
          </a:prstGeom>
          <a:noFill/>
        </p:spPr>
        <p:txBody>
          <a:bodyPr>
            <a:spAutoFit/>
          </a:bodyPr>
          <a:lstStyle/>
          <a:p>
            <a:pPr fontAlgn="auto">
              <a:spcBef>
                <a:spcPts val="0"/>
              </a:spcBef>
              <a:spcAft>
                <a:spcPts val="0"/>
              </a:spcAft>
              <a:defRPr/>
            </a:pPr>
            <a:r>
              <a:rPr lang="en-US" sz="2400">
                <a:solidFill>
                  <a:srgbClr val="DE6E00"/>
                </a:solidFill>
                <a:latin typeface="+mj-lt"/>
                <a:cs typeface="+mn-cs"/>
              </a:rPr>
              <a:t>%</a:t>
            </a:r>
          </a:p>
        </p:txBody>
      </p:sp>
      <p:sp>
        <p:nvSpPr>
          <p:cNvPr id="24" name="TextBox 23"/>
          <p:cNvSpPr txBox="1"/>
          <p:nvPr/>
        </p:nvSpPr>
        <p:spPr>
          <a:xfrm>
            <a:off x="1617663" y="3783013"/>
            <a:ext cx="838200" cy="769937"/>
          </a:xfrm>
          <a:prstGeom prst="rect">
            <a:avLst/>
          </a:prstGeom>
          <a:noFill/>
        </p:spPr>
        <p:txBody>
          <a:bodyPr>
            <a:spAutoFit/>
          </a:bodyPr>
          <a:lstStyle/>
          <a:p>
            <a:pPr fontAlgn="auto">
              <a:spcBef>
                <a:spcPts val="0"/>
              </a:spcBef>
              <a:spcAft>
                <a:spcPts val="0"/>
              </a:spcAft>
              <a:defRPr/>
            </a:pPr>
            <a:r>
              <a:rPr lang="en-US" sz="4400" b="1">
                <a:solidFill>
                  <a:schemeClr val="bg1">
                    <a:lumMod val="95000"/>
                  </a:schemeClr>
                </a:solidFill>
                <a:latin typeface="+mj-lt"/>
                <a:cs typeface="+mn-cs"/>
              </a:rPr>
              <a:t>83</a:t>
            </a:r>
          </a:p>
        </p:txBody>
      </p:sp>
      <p:sp>
        <p:nvSpPr>
          <p:cNvPr id="25" name="TextBox 24"/>
          <p:cNvSpPr txBox="1"/>
          <p:nvPr/>
        </p:nvSpPr>
        <p:spPr>
          <a:xfrm>
            <a:off x="2120900" y="3995738"/>
            <a:ext cx="546100" cy="461962"/>
          </a:xfrm>
          <a:prstGeom prst="rect">
            <a:avLst/>
          </a:prstGeom>
          <a:noFill/>
        </p:spPr>
        <p:txBody>
          <a:bodyPr>
            <a:spAutoFit/>
          </a:bodyPr>
          <a:lstStyle/>
          <a:p>
            <a:pPr fontAlgn="auto">
              <a:spcBef>
                <a:spcPts val="0"/>
              </a:spcBef>
              <a:spcAft>
                <a:spcPts val="0"/>
              </a:spcAft>
              <a:defRPr/>
            </a:pPr>
            <a:r>
              <a:rPr lang="en-US" sz="2400">
                <a:solidFill>
                  <a:srgbClr val="DE6E00"/>
                </a:solidFill>
                <a:latin typeface="+mj-lt"/>
                <a:cs typeface="+mn-cs"/>
              </a:rPr>
              <a:t>%</a:t>
            </a:r>
          </a:p>
        </p:txBody>
      </p:sp>
      <p:sp>
        <p:nvSpPr>
          <p:cNvPr id="26" name="TextBox 25"/>
          <p:cNvSpPr txBox="1"/>
          <p:nvPr/>
        </p:nvSpPr>
        <p:spPr>
          <a:xfrm>
            <a:off x="4287838" y="1638300"/>
            <a:ext cx="566737"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55K.</a:t>
            </a:r>
          </a:p>
        </p:txBody>
      </p:sp>
      <p:sp>
        <p:nvSpPr>
          <p:cNvPr id="27" name="TextBox 26"/>
          <p:cNvSpPr txBox="1"/>
          <p:nvPr/>
        </p:nvSpPr>
        <p:spPr>
          <a:xfrm>
            <a:off x="5170488" y="2133600"/>
            <a:ext cx="566737"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18m.</a:t>
            </a:r>
          </a:p>
        </p:txBody>
      </p:sp>
      <p:sp>
        <p:nvSpPr>
          <p:cNvPr id="28" name="TextBox 27"/>
          <p:cNvSpPr txBox="1"/>
          <p:nvPr/>
        </p:nvSpPr>
        <p:spPr>
          <a:xfrm>
            <a:off x="3354388" y="2133600"/>
            <a:ext cx="566737"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09$.</a:t>
            </a:r>
          </a:p>
        </p:txBody>
      </p:sp>
      <p:sp>
        <p:nvSpPr>
          <p:cNvPr id="122899" name="TextBox 3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2" name="TextBox 3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Freeform 9"/>
          <p:cNvSpPr>
            <a:spLocks/>
          </p:cNvSpPr>
          <p:nvPr/>
        </p:nvSpPr>
        <p:spPr bwMode="auto">
          <a:xfrm>
            <a:off x="1674813" y="2511425"/>
            <a:ext cx="2327275" cy="900113"/>
          </a:xfrm>
          <a:custGeom>
            <a:avLst/>
            <a:gdLst>
              <a:gd name="T0" fmla="*/ 101900 w 297"/>
              <a:gd name="T1" fmla="*/ 555782 h 115"/>
              <a:gd name="T2" fmla="*/ 0 w 297"/>
              <a:gd name="T3" fmla="*/ 133075 h 115"/>
              <a:gd name="T4" fmla="*/ 1238472 w 297"/>
              <a:gd name="T5" fmla="*/ 0 h 115"/>
              <a:gd name="T6" fmla="*/ 2124215 w 297"/>
              <a:gd name="T7" fmla="*/ 31312 h 115"/>
              <a:gd name="T8" fmla="*/ 2296660 w 297"/>
              <a:gd name="T9" fmla="*/ 258321 h 115"/>
              <a:gd name="T10" fmla="*/ 2265307 w 297"/>
              <a:gd name="T11" fmla="*/ 540126 h 115"/>
              <a:gd name="T12" fmla="*/ 564367 w 297"/>
              <a:gd name="T13" fmla="*/ 900210 h 115"/>
              <a:gd name="T14" fmla="*/ 227314 w 297"/>
              <a:gd name="T15" fmla="*/ 735824 h 115"/>
              <a:gd name="T16" fmla="*/ 101900 w 297"/>
              <a:gd name="T17" fmla="*/ 555782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7" h="115">
                <a:moveTo>
                  <a:pt x="13" y="71"/>
                </a:moveTo>
                <a:cubicBezTo>
                  <a:pt x="6" y="50"/>
                  <a:pt x="0" y="17"/>
                  <a:pt x="0" y="17"/>
                </a:cubicBezTo>
                <a:cubicBezTo>
                  <a:pt x="158" y="0"/>
                  <a:pt x="158" y="0"/>
                  <a:pt x="158" y="0"/>
                </a:cubicBezTo>
                <a:cubicBezTo>
                  <a:pt x="271" y="4"/>
                  <a:pt x="271" y="4"/>
                  <a:pt x="271" y="4"/>
                </a:cubicBezTo>
                <a:cubicBezTo>
                  <a:pt x="271" y="4"/>
                  <a:pt x="288" y="18"/>
                  <a:pt x="293" y="33"/>
                </a:cubicBezTo>
                <a:cubicBezTo>
                  <a:pt x="297" y="47"/>
                  <a:pt x="290" y="67"/>
                  <a:pt x="289" y="69"/>
                </a:cubicBezTo>
                <a:cubicBezTo>
                  <a:pt x="289" y="71"/>
                  <a:pt x="74" y="115"/>
                  <a:pt x="72" y="115"/>
                </a:cubicBezTo>
                <a:cubicBezTo>
                  <a:pt x="70" y="114"/>
                  <a:pt x="29" y="94"/>
                  <a:pt x="29" y="94"/>
                </a:cubicBezTo>
                <a:lnTo>
                  <a:pt x="13" y="71"/>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23907" name="Group 2"/>
          <p:cNvGrpSpPr>
            <a:grpSpLocks/>
          </p:cNvGrpSpPr>
          <p:nvPr/>
        </p:nvGrpSpPr>
        <p:grpSpPr bwMode="auto">
          <a:xfrm>
            <a:off x="1776413" y="2738438"/>
            <a:ext cx="3363912" cy="1441450"/>
            <a:chOff x="1776905" y="2738920"/>
            <a:chExt cx="3363420" cy="1440996"/>
          </a:xfrm>
        </p:grpSpPr>
        <p:sp>
          <p:nvSpPr>
            <p:cNvPr id="123927" name="Freeform 10"/>
            <p:cNvSpPr>
              <a:spLocks/>
            </p:cNvSpPr>
            <p:nvPr/>
          </p:nvSpPr>
          <p:spPr bwMode="auto">
            <a:xfrm>
              <a:off x="3933451" y="3490744"/>
              <a:ext cx="827666" cy="689172"/>
            </a:xfrm>
            <a:custGeom>
              <a:avLst/>
              <a:gdLst>
                <a:gd name="T0" fmla="*/ 163972 w 106"/>
                <a:gd name="T1" fmla="*/ 469890 h 88"/>
                <a:gd name="T2" fmla="*/ 827666 w 106"/>
                <a:gd name="T3" fmla="*/ 689172 h 88"/>
                <a:gd name="T4" fmla="*/ 327943 w 106"/>
                <a:gd name="T5" fmla="*/ 0 h 88"/>
                <a:gd name="T6" fmla="*/ 0 w 106"/>
                <a:gd name="T7" fmla="*/ 164462 h 88"/>
                <a:gd name="T8" fmla="*/ 163972 w 106"/>
                <a:gd name="T9" fmla="*/ 46989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 h="88">
                  <a:moveTo>
                    <a:pt x="21" y="60"/>
                  </a:moveTo>
                  <a:cubicBezTo>
                    <a:pt x="33" y="81"/>
                    <a:pt x="73" y="55"/>
                    <a:pt x="106" y="88"/>
                  </a:cubicBezTo>
                  <a:cubicBezTo>
                    <a:pt x="82" y="56"/>
                    <a:pt x="42" y="0"/>
                    <a:pt x="42" y="0"/>
                  </a:cubicBezTo>
                  <a:cubicBezTo>
                    <a:pt x="0" y="21"/>
                    <a:pt x="0" y="21"/>
                    <a:pt x="0" y="21"/>
                  </a:cubicBezTo>
                  <a:lnTo>
                    <a:pt x="21" y="6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8" name="Freeform 11"/>
            <p:cNvSpPr>
              <a:spLocks/>
            </p:cNvSpPr>
            <p:nvPr/>
          </p:nvSpPr>
          <p:spPr bwMode="auto">
            <a:xfrm>
              <a:off x="3719114" y="3075262"/>
              <a:ext cx="1421211" cy="893616"/>
            </a:xfrm>
            <a:custGeom>
              <a:avLst/>
              <a:gdLst>
                <a:gd name="T0" fmla="*/ 1350543 w 181"/>
                <a:gd name="T1" fmla="*/ 540873 h 114"/>
                <a:gd name="T2" fmla="*/ 824459 w 181"/>
                <a:gd name="T3" fmla="*/ 721164 h 114"/>
                <a:gd name="T4" fmla="*/ 376896 w 181"/>
                <a:gd name="T5" fmla="*/ 893616 h 114"/>
                <a:gd name="T6" fmla="*/ 0 w 181"/>
                <a:gd name="T7" fmla="*/ 188130 h 114"/>
                <a:gd name="T8" fmla="*/ 1020759 w 181"/>
                <a:gd name="T9" fmla="*/ 0 h 114"/>
                <a:gd name="T10" fmla="*/ 1350543 w 181"/>
                <a:gd name="T11" fmla="*/ 540873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114">
                  <a:moveTo>
                    <a:pt x="172" y="69"/>
                  </a:moveTo>
                  <a:cubicBezTo>
                    <a:pt x="181" y="84"/>
                    <a:pt x="163" y="106"/>
                    <a:pt x="105" y="92"/>
                  </a:cubicBezTo>
                  <a:cubicBezTo>
                    <a:pt x="47" y="77"/>
                    <a:pt x="38" y="96"/>
                    <a:pt x="48" y="114"/>
                  </a:cubicBezTo>
                  <a:cubicBezTo>
                    <a:pt x="32" y="84"/>
                    <a:pt x="0" y="24"/>
                    <a:pt x="0" y="24"/>
                  </a:cubicBezTo>
                  <a:cubicBezTo>
                    <a:pt x="130" y="0"/>
                    <a:pt x="130" y="0"/>
                    <a:pt x="130" y="0"/>
                  </a:cubicBezTo>
                  <a:lnTo>
                    <a:pt x="172" y="69"/>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9" name="Freeform 12"/>
            <p:cNvSpPr>
              <a:spLocks/>
            </p:cNvSpPr>
            <p:nvPr/>
          </p:nvSpPr>
          <p:spPr bwMode="auto">
            <a:xfrm>
              <a:off x="1776905" y="2738920"/>
              <a:ext cx="3290876" cy="1292608"/>
            </a:xfrm>
            <a:custGeom>
              <a:avLst/>
              <a:gdLst>
                <a:gd name="T0" fmla="*/ 0 w 420"/>
                <a:gd name="T1" fmla="*/ 329027 h 165"/>
                <a:gd name="T2" fmla="*/ 1426046 w 420"/>
                <a:gd name="T3" fmla="*/ 258522 h 165"/>
                <a:gd name="T4" fmla="*/ 2891270 w 420"/>
                <a:gd name="T5" fmla="*/ 235020 h 165"/>
                <a:gd name="T6" fmla="*/ 3290876 w 420"/>
                <a:gd name="T7" fmla="*/ 893075 h 165"/>
                <a:gd name="T8" fmla="*/ 1841323 w 420"/>
                <a:gd name="T9" fmla="*/ 947913 h 165"/>
                <a:gd name="T10" fmla="*/ 242898 w 420"/>
                <a:gd name="T11" fmla="*/ 1018418 h 165"/>
                <a:gd name="T12" fmla="*/ 0 w 420"/>
                <a:gd name="T13" fmla="*/ 329027 h 16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65">
                  <a:moveTo>
                    <a:pt x="0" y="42"/>
                  </a:moveTo>
                  <a:cubicBezTo>
                    <a:pt x="29" y="73"/>
                    <a:pt x="100" y="56"/>
                    <a:pt x="182" y="33"/>
                  </a:cubicBezTo>
                  <a:cubicBezTo>
                    <a:pt x="271" y="8"/>
                    <a:pt x="348" y="0"/>
                    <a:pt x="369" y="30"/>
                  </a:cubicBezTo>
                  <a:cubicBezTo>
                    <a:pt x="390" y="60"/>
                    <a:pt x="402" y="84"/>
                    <a:pt x="420" y="114"/>
                  </a:cubicBezTo>
                  <a:cubicBezTo>
                    <a:pt x="408" y="92"/>
                    <a:pt x="355" y="84"/>
                    <a:pt x="235" y="121"/>
                  </a:cubicBezTo>
                  <a:cubicBezTo>
                    <a:pt x="147" y="149"/>
                    <a:pt x="44" y="165"/>
                    <a:pt x="31" y="130"/>
                  </a:cubicBezTo>
                  <a:cubicBezTo>
                    <a:pt x="15" y="86"/>
                    <a:pt x="0" y="42"/>
                    <a:pt x="0" y="42"/>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23908" name="Group 1"/>
          <p:cNvGrpSpPr>
            <a:grpSpLocks/>
          </p:cNvGrpSpPr>
          <p:nvPr/>
        </p:nvGrpSpPr>
        <p:grpSpPr bwMode="auto">
          <a:xfrm>
            <a:off x="609600" y="1657350"/>
            <a:ext cx="3363913" cy="1435100"/>
            <a:chOff x="609600" y="1657350"/>
            <a:chExt cx="3363420" cy="1434401"/>
          </a:xfrm>
        </p:grpSpPr>
        <p:sp>
          <p:nvSpPr>
            <p:cNvPr id="123924" name="Freeform 13"/>
            <p:cNvSpPr>
              <a:spLocks/>
            </p:cNvSpPr>
            <p:nvPr/>
          </p:nvSpPr>
          <p:spPr bwMode="auto">
            <a:xfrm>
              <a:off x="985512" y="1657350"/>
              <a:ext cx="830963" cy="689172"/>
            </a:xfrm>
            <a:custGeom>
              <a:avLst/>
              <a:gdLst>
                <a:gd name="T0" fmla="*/ 666338 w 106"/>
                <a:gd name="T1" fmla="*/ 211451 h 88"/>
                <a:gd name="T2" fmla="*/ 0 w 106"/>
                <a:gd name="T3" fmla="*/ 0 h 88"/>
                <a:gd name="T4" fmla="*/ 501714 w 106"/>
                <a:gd name="T5" fmla="*/ 689172 h 88"/>
                <a:gd name="T6" fmla="*/ 830963 w 106"/>
                <a:gd name="T7" fmla="*/ 524711 h 88"/>
                <a:gd name="T8" fmla="*/ 666338 w 106"/>
                <a:gd name="T9" fmla="*/ 211451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 h="88">
                  <a:moveTo>
                    <a:pt x="85" y="27"/>
                  </a:moveTo>
                  <a:cubicBezTo>
                    <a:pt x="73" y="7"/>
                    <a:pt x="33" y="33"/>
                    <a:pt x="0" y="0"/>
                  </a:cubicBezTo>
                  <a:cubicBezTo>
                    <a:pt x="24" y="32"/>
                    <a:pt x="64" y="88"/>
                    <a:pt x="64" y="88"/>
                  </a:cubicBezTo>
                  <a:cubicBezTo>
                    <a:pt x="106" y="67"/>
                    <a:pt x="106" y="67"/>
                    <a:pt x="106" y="67"/>
                  </a:cubicBezTo>
                  <a:lnTo>
                    <a:pt x="85" y="27"/>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5" name="Freeform 14"/>
            <p:cNvSpPr>
              <a:spLocks/>
            </p:cNvSpPr>
            <p:nvPr/>
          </p:nvSpPr>
          <p:spPr bwMode="auto">
            <a:xfrm>
              <a:off x="609600" y="1861793"/>
              <a:ext cx="1417912" cy="900210"/>
            </a:xfrm>
            <a:custGeom>
              <a:avLst/>
              <a:gdLst>
                <a:gd name="T0" fmla="*/ 70504 w 181"/>
                <a:gd name="T1" fmla="*/ 352256 h 115"/>
                <a:gd name="T2" fmla="*/ 595366 w 181"/>
                <a:gd name="T3" fmla="*/ 180042 h 115"/>
                <a:gd name="T4" fmla="*/ 1041891 w 181"/>
                <a:gd name="T5" fmla="*/ 0 h 115"/>
                <a:gd name="T6" fmla="*/ 1417912 w 181"/>
                <a:gd name="T7" fmla="*/ 704512 h 115"/>
                <a:gd name="T8" fmla="*/ 399522 w 181"/>
                <a:gd name="T9" fmla="*/ 900210 h 115"/>
                <a:gd name="T10" fmla="*/ 70504 w 181"/>
                <a:gd name="T11" fmla="*/ 352256 h 1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1" h="115">
                  <a:moveTo>
                    <a:pt x="9" y="45"/>
                  </a:moveTo>
                  <a:cubicBezTo>
                    <a:pt x="0" y="30"/>
                    <a:pt x="18" y="9"/>
                    <a:pt x="76" y="23"/>
                  </a:cubicBezTo>
                  <a:cubicBezTo>
                    <a:pt x="134" y="37"/>
                    <a:pt x="143" y="19"/>
                    <a:pt x="133" y="0"/>
                  </a:cubicBezTo>
                  <a:cubicBezTo>
                    <a:pt x="149" y="31"/>
                    <a:pt x="181" y="90"/>
                    <a:pt x="181" y="90"/>
                  </a:cubicBezTo>
                  <a:cubicBezTo>
                    <a:pt x="51" y="115"/>
                    <a:pt x="51" y="115"/>
                    <a:pt x="51" y="115"/>
                  </a:cubicBezTo>
                  <a:lnTo>
                    <a:pt x="9" y="45"/>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6" name="Freeform 15"/>
            <p:cNvSpPr>
              <a:spLocks/>
            </p:cNvSpPr>
            <p:nvPr/>
          </p:nvSpPr>
          <p:spPr bwMode="auto">
            <a:xfrm>
              <a:off x="682144" y="1809034"/>
              <a:ext cx="3290876" cy="1282717"/>
            </a:xfrm>
            <a:custGeom>
              <a:avLst/>
              <a:gdLst>
                <a:gd name="T0" fmla="*/ 3290876 w 420"/>
                <a:gd name="T1" fmla="*/ 962038 h 164"/>
                <a:gd name="T2" fmla="*/ 1864830 w 420"/>
                <a:gd name="T3" fmla="*/ 1032431 h 164"/>
                <a:gd name="T4" fmla="*/ 399606 w 420"/>
                <a:gd name="T5" fmla="*/ 1048074 h 164"/>
                <a:gd name="T6" fmla="*/ 0 w 420"/>
                <a:gd name="T7" fmla="*/ 398894 h 164"/>
                <a:gd name="T8" fmla="*/ 1457388 w 420"/>
                <a:gd name="T9" fmla="*/ 336322 h 164"/>
                <a:gd name="T10" fmla="*/ 3047978 w 420"/>
                <a:gd name="T11" fmla="*/ 265929 h 164"/>
                <a:gd name="T12" fmla="*/ 3290876 w 420"/>
                <a:gd name="T13" fmla="*/ 962038 h 16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0" h="164">
                  <a:moveTo>
                    <a:pt x="420" y="123"/>
                  </a:moveTo>
                  <a:cubicBezTo>
                    <a:pt x="391" y="91"/>
                    <a:pt x="320" y="109"/>
                    <a:pt x="238" y="132"/>
                  </a:cubicBezTo>
                  <a:cubicBezTo>
                    <a:pt x="149" y="156"/>
                    <a:pt x="72" y="164"/>
                    <a:pt x="51" y="134"/>
                  </a:cubicBezTo>
                  <a:cubicBezTo>
                    <a:pt x="30" y="104"/>
                    <a:pt x="18" y="81"/>
                    <a:pt x="0" y="51"/>
                  </a:cubicBezTo>
                  <a:cubicBezTo>
                    <a:pt x="12" y="72"/>
                    <a:pt x="65" y="81"/>
                    <a:pt x="186" y="43"/>
                  </a:cubicBezTo>
                  <a:cubicBezTo>
                    <a:pt x="273" y="16"/>
                    <a:pt x="377" y="0"/>
                    <a:pt x="389" y="34"/>
                  </a:cubicBezTo>
                  <a:cubicBezTo>
                    <a:pt x="405" y="78"/>
                    <a:pt x="420" y="123"/>
                    <a:pt x="420" y="123"/>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23909" name="Freeform 18"/>
          <p:cNvSpPr>
            <a:spLocks noEditPoints="1"/>
          </p:cNvSpPr>
          <p:nvPr/>
        </p:nvSpPr>
        <p:spPr bwMode="auto">
          <a:xfrm>
            <a:off x="1746250" y="2398713"/>
            <a:ext cx="354013" cy="406400"/>
          </a:xfrm>
          <a:custGeom>
            <a:avLst/>
            <a:gdLst>
              <a:gd name="T0" fmla="*/ 172647 w 421"/>
              <a:gd name="T1" fmla="*/ 263597 h 482"/>
              <a:gd name="T2" fmla="*/ 171805 w 421"/>
              <a:gd name="T3" fmla="*/ 260229 h 482"/>
              <a:gd name="T4" fmla="*/ 183595 w 421"/>
              <a:gd name="T5" fmla="*/ 214752 h 482"/>
              <a:gd name="T6" fmla="*/ 181911 w 421"/>
              <a:gd name="T7" fmla="*/ 209699 h 482"/>
              <a:gd name="T8" fmla="*/ 175174 w 421"/>
              <a:gd name="T9" fmla="*/ 209699 h 482"/>
              <a:gd name="T10" fmla="*/ 14317 w 421"/>
              <a:gd name="T11" fmla="*/ 304021 h 482"/>
              <a:gd name="T12" fmla="*/ 12633 w 421"/>
              <a:gd name="T13" fmla="*/ 307390 h 482"/>
              <a:gd name="T14" fmla="*/ 14317 w 421"/>
              <a:gd name="T15" fmla="*/ 310758 h 482"/>
              <a:gd name="T16" fmla="*/ 175174 w 421"/>
              <a:gd name="T17" fmla="*/ 404239 h 482"/>
              <a:gd name="T18" fmla="*/ 181911 w 421"/>
              <a:gd name="T19" fmla="*/ 405081 h 482"/>
              <a:gd name="T20" fmla="*/ 183595 w 421"/>
              <a:gd name="T21" fmla="*/ 400028 h 482"/>
              <a:gd name="T22" fmla="*/ 171805 w 421"/>
              <a:gd name="T23" fmla="*/ 354551 h 482"/>
              <a:gd name="T24" fmla="*/ 172647 w 421"/>
              <a:gd name="T25" fmla="*/ 351182 h 482"/>
              <a:gd name="T26" fmla="*/ 181911 w 421"/>
              <a:gd name="T27" fmla="*/ 349498 h 482"/>
              <a:gd name="T28" fmla="*/ 354558 w 421"/>
              <a:gd name="T29" fmla="*/ 202962 h 482"/>
              <a:gd name="T30" fmla="*/ 341083 w 421"/>
              <a:gd name="T31" fmla="*/ 147379 h 482"/>
              <a:gd name="T32" fmla="*/ 327608 w 421"/>
              <a:gd name="T33" fmla="*/ 138115 h 482"/>
              <a:gd name="T34" fmla="*/ 309922 w 421"/>
              <a:gd name="T35" fmla="*/ 140641 h 482"/>
              <a:gd name="T36" fmla="*/ 258549 w 421"/>
              <a:gd name="T37" fmla="*/ 170117 h 482"/>
              <a:gd name="T38" fmla="*/ 250970 w 421"/>
              <a:gd name="T39" fmla="*/ 187803 h 482"/>
              <a:gd name="T40" fmla="*/ 252654 w 421"/>
              <a:gd name="T41" fmla="*/ 202962 h 482"/>
              <a:gd name="T42" fmla="*/ 181911 w 421"/>
              <a:gd name="T43" fmla="*/ 265282 h 482"/>
              <a:gd name="T44" fmla="*/ 172647 w 421"/>
              <a:gd name="T45" fmla="*/ 263597 h 482"/>
              <a:gd name="T46" fmla="*/ 181069 w 421"/>
              <a:gd name="T47" fmla="*/ 142326 h 482"/>
              <a:gd name="T48" fmla="*/ 171805 w 421"/>
              <a:gd name="T49" fmla="*/ 140641 h 482"/>
              <a:gd name="T50" fmla="*/ 101062 w 421"/>
              <a:gd name="T51" fmla="*/ 202962 h 482"/>
              <a:gd name="T52" fmla="*/ 103588 w 421"/>
              <a:gd name="T53" fmla="*/ 218120 h 482"/>
              <a:gd name="T54" fmla="*/ 95166 w 421"/>
              <a:gd name="T55" fmla="*/ 235806 h 482"/>
              <a:gd name="T56" fmla="*/ 43793 w 421"/>
              <a:gd name="T57" fmla="*/ 265282 h 482"/>
              <a:gd name="T58" fmla="*/ 26108 w 421"/>
              <a:gd name="T59" fmla="*/ 267808 h 482"/>
              <a:gd name="T60" fmla="*/ 13475 w 421"/>
              <a:gd name="T61" fmla="*/ 258544 h 482"/>
              <a:gd name="T62" fmla="*/ 0 w 421"/>
              <a:gd name="T63" fmla="*/ 202962 h 482"/>
              <a:gd name="T64" fmla="*/ 172647 w 421"/>
              <a:gd name="T65" fmla="*/ 56425 h 482"/>
              <a:gd name="T66" fmla="*/ 181069 w 421"/>
              <a:gd name="T67" fmla="*/ 54741 h 482"/>
              <a:gd name="T68" fmla="*/ 181911 w 421"/>
              <a:gd name="T69" fmla="*/ 51372 h 482"/>
              <a:gd name="T70" fmla="*/ 170120 w 421"/>
              <a:gd name="T71" fmla="*/ 5895 h 482"/>
              <a:gd name="T72" fmla="*/ 172647 w 421"/>
              <a:gd name="T73" fmla="*/ 842 h 482"/>
              <a:gd name="T74" fmla="*/ 178542 w 421"/>
              <a:gd name="T75" fmla="*/ 1684 h 482"/>
              <a:gd name="T76" fmla="*/ 339399 w 421"/>
              <a:gd name="T77" fmla="*/ 95165 h 482"/>
              <a:gd name="T78" fmla="*/ 341925 w 421"/>
              <a:gd name="T79" fmla="*/ 98533 h 482"/>
              <a:gd name="T80" fmla="*/ 339399 w 421"/>
              <a:gd name="T81" fmla="*/ 101902 h 482"/>
              <a:gd name="T82" fmla="*/ 179384 w 421"/>
              <a:gd name="T83" fmla="*/ 195382 h 482"/>
              <a:gd name="T84" fmla="*/ 172647 w 421"/>
              <a:gd name="T85" fmla="*/ 196224 h 482"/>
              <a:gd name="T86" fmla="*/ 170120 w 421"/>
              <a:gd name="T87" fmla="*/ 191171 h 482"/>
              <a:gd name="T88" fmla="*/ 182753 w 421"/>
              <a:gd name="T89" fmla="*/ 145694 h 482"/>
              <a:gd name="T90" fmla="*/ 181069 w 421"/>
              <a:gd name="T91" fmla="*/ 142326 h 48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421" h="482">
                <a:moveTo>
                  <a:pt x="205" y="313"/>
                </a:moveTo>
                <a:cubicBezTo>
                  <a:pt x="204" y="312"/>
                  <a:pt x="204" y="310"/>
                  <a:pt x="204" y="309"/>
                </a:cubicBezTo>
                <a:cubicBezTo>
                  <a:pt x="218" y="255"/>
                  <a:pt x="218" y="255"/>
                  <a:pt x="218" y="255"/>
                </a:cubicBezTo>
                <a:cubicBezTo>
                  <a:pt x="219" y="253"/>
                  <a:pt x="218" y="251"/>
                  <a:pt x="216" y="249"/>
                </a:cubicBezTo>
                <a:cubicBezTo>
                  <a:pt x="213" y="248"/>
                  <a:pt x="210" y="248"/>
                  <a:pt x="208" y="249"/>
                </a:cubicBezTo>
                <a:cubicBezTo>
                  <a:pt x="145" y="287"/>
                  <a:pt x="81" y="324"/>
                  <a:pt x="17" y="361"/>
                </a:cubicBezTo>
                <a:cubicBezTo>
                  <a:pt x="16" y="362"/>
                  <a:pt x="15" y="363"/>
                  <a:pt x="15" y="365"/>
                </a:cubicBezTo>
                <a:cubicBezTo>
                  <a:pt x="15" y="367"/>
                  <a:pt x="16" y="368"/>
                  <a:pt x="17" y="369"/>
                </a:cubicBezTo>
                <a:cubicBezTo>
                  <a:pt x="208" y="480"/>
                  <a:pt x="208" y="480"/>
                  <a:pt x="208" y="480"/>
                </a:cubicBezTo>
                <a:cubicBezTo>
                  <a:pt x="211" y="482"/>
                  <a:pt x="213" y="482"/>
                  <a:pt x="216" y="481"/>
                </a:cubicBezTo>
                <a:cubicBezTo>
                  <a:pt x="218" y="479"/>
                  <a:pt x="219" y="477"/>
                  <a:pt x="218" y="475"/>
                </a:cubicBezTo>
                <a:cubicBezTo>
                  <a:pt x="204" y="421"/>
                  <a:pt x="204" y="421"/>
                  <a:pt x="204" y="421"/>
                </a:cubicBezTo>
                <a:cubicBezTo>
                  <a:pt x="204" y="420"/>
                  <a:pt x="204" y="418"/>
                  <a:pt x="205" y="417"/>
                </a:cubicBezTo>
                <a:cubicBezTo>
                  <a:pt x="208" y="414"/>
                  <a:pt x="212" y="415"/>
                  <a:pt x="216" y="415"/>
                </a:cubicBezTo>
                <a:cubicBezTo>
                  <a:pt x="329" y="412"/>
                  <a:pt x="421" y="335"/>
                  <a:pt x="421" y="241"/>
                </a:cubicBezTo>
                <a:cubicBezTo>
                  <a:pt x="421" y="218"/>
                  <a:pt x="415" y="196"/>
                  <a:pt x="405" y="175"/>
                </a:cubicBezTo>
                <a:cubicBezTo>
                  <a:pt x="402" y="170"/>
                  <a:pt x="397" y="165"/>
                  <a:pt x="389" y="164"/>
                </a:cubicBezTo>
                <a:cubicBezTo>
                  <a:pt x="382" y="162"/>
                  <a:pt x="375" y="163"/>
                  <a:pt x="368" y="167"/>
                </a:cubicBezTo>
                <a:cubicBezTo>
                  <a:pt x="307" y="202"/>
                  <a:pt x="307" y="202"/>
                  <a:pt x="307" y="202"/>
                </a:cubicBezTo>
                <a:cubicBezTo>
                  <a:pt x="299" y="207"/>
                  <a:pt x="295" y="215"/>
                  <a:pt x="298" y="223"/>
                </a:cubicBezTo>
                <a:cubicBezTo>
                  <a:pt x="299" y="229"/>
                  <a:pt x="300" y="235"/>
                  <a:pt x="300" y="241"/>
                </a:cubicBezTo>
                <a:cubicBezTo>
                  <a:pt x="300" y="280"/>
                  <a:pt x="263" y="312"/>
                  <a:pt x="216" y="315"/>
                </a:cubicBezTo>
                <a:cubicBezTo>
                  <a:pt x="213" y="315"/>
                  <a:pt x="208" y="316"/>
                  <a:pt x="205" y="313"/>
                </a:cubicBezTo>
                <a:close/>
                <a:moveTo>
                  <a:pt x="215" y="169"/>
                </a:moveTo>
                <a:cubicBezTo>
                  <a:pt x="213" y="166"/>
                  <a:pt x="208" y="167"/>
                  <a:pt x="204" y="167"/>
                </a:cubicBezTo>
                <a:cubicBezTo>
                  <a:pt x="157" y="170"/>
                  <a:pt x="120" y="202"/>
                  <a:pt x="120" y="241"/>
                </a:cubicBezTo>
                <a:cubicBezTo>
                  <a:pt x="120" y="247"/>
                  <a:pt x="121" y="253"/>
                  <a:pt x="123" y="259"/>
                </a:cubicBezTo>
                <a:cubicBezTo>
                  <a:pt x="125" y="267"/>
                  <a:pt x="122" y="275"/>
                  <a:pt x="113" y="280"/>
                </a:cubicBezTo>
                <a:cubicBezTo>
                  <a:pt x="52" y="315"/>
                  <a:pt x="52" y="315"/>
                  <a:pt x="52" y="315"/>
                </a:cubicBezTo>
                <a:cubicBezTo>
                  <a:pt x="46" y="319"/>
                  <a:pt x="39" y="320"/>
                  <a:pt x="31" y="318"/>
                </a:cubicBezTo>
                <a:cubicBezTo>
                  <a:pt x="24" y="317"/>
                  <a:pt x="18" y="312"/>
                  <a:pt x="16" y="307"/>
                </a:cubicBezTo>
                <a:cubicBezTo>
                  <a:pt x="6" y="286"/>
                  <a:pt x="0" y="264"/>
                  <a:pt x="0" y="241"/>
                </a:cubicBezTo>
                <a:cubicBezTo>
                  <a:pt x="0" y="147"/>
                  <a:pt x="91" y="70"/>
                  <a:pt x="205" y="67"/>
                </a:cubicBezTo>
                <a:cubicBezTo>
                  <a:pt x="209" y="67"/>
                  <a:pt x="213" y="68"/>
                  <a:pt x="215" y="65"/>
                </a:cubicBezTo>
                <a:cubicBezTo>
                  <a:pt x="217" y="64"/>
                  <a:pt x="217" y="62"/>
                  <a:pt x="216" y="61"/>
                </a:cubicBezTo>
                <a:cubicBezTo>
                  <a:pt x="202" y="7"/>
                  <a:pt x="202" y="7"/>
                  <a:pt x="202" y="7"/>
                </a:cubicBezTo>
                <a:cubicBezTo>
                  <a:pt x="202" y="5"/>
                  <a:pt x="203" y="3"/>
                  <a:pt x="205" y="1"/>
                </a:cubicBezTo>
                <a:cubicBezTo>
                  <a:pt x="207" y="0"/>
                  <a:pt x="210" y="0"/>
                  <a:pt x="212" y="2"/>
                </a:cubicBezTo>
                <a:cubicBezTo>
                  <a:pt x="403" y="113"/>
                  <a:pt x="403" y="113"/>
                  <a:pt x="403" y="113"/>
                </a:cubicBezTo>
                <a:cubicBezTo>
                  <a:pt x="405" y="114"/>
                  <a:pt x="406" y="115"/>
                  <a:pt x="406" y="117"/>
                </a:cubicBezTo>
                <a:cubicBezTo>
                  <a:pt x="406" y="119"/>
                  <a:pt x="405" y="120"/>
                  <a:pt x="403" y="121"/>
                </a:cubicBezTo>
                <a:cubicBezTo>
                  <a:pt x="340" y="158"/>
                  <a:pt x="276" y="195"/>
                  <a:pt x="213" y="232"/>
                </a:cubicBezTo>
                <a:cubicBezTo>
                  <a:pt x="210" y="234"/>
                  <a:pt x="207" y="234"/>
                  <a:pt x="205" y="233"/>
                </a:cubicBezTo>
                <a:cubicBezTo>
                  <a:pt x="203" y="231"/>
                  <a:pt x="202" y="229"/>
                  <a:pt x="202" y="227"/>
                </a:cubicBezTo>
                <a:cubicBezTo>
                  <a:pt x="217" y="173"/>
                  <a:pt x="217" y="173"/>
                  <a:pt x="217" y="173"/>
                </a:cubicBezTo>
                <a:cubicBezTo>
                  <a:pt x="217" y="172"/>
                  <a:pt x="217" y="170"/>
                  <a:pt x="215" y="16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10" name="Freeform 19"/>
          <p:cNvSpPr>
            <a:spLocks noEditPoints="1"/>
          </p:cNvSpPr>
          <p:nvPr/>
        </p:nvSpPr>
        <p:spPr bwMode="auto">
          <a:xfrm>
            <a:off x="3886200" y="2990850"/>
            <a:ext cx="420688" cy="400050"/>
          </a:xfrm>
          <a:custGeom>
            <a:avLst/>
            <a:gdLst>
              <a:gd name="T0" fmla="*/ 50071 w 538"/>
              <a:gd name="T1" fmla="*/ 325305 h 512"/>
              <a:gd name="T2" fmla="*/ 20341 w 538"/>
              <a:gd name="T3" fmla="*/ 342508 h 512"/>
              <a:gd name="T4" fmla="*/ 3912 w 538"/>
              <a:gd name="T5" fmla="*/ 312793 h 512"/>
              <a:gd name="T6" fmla="*/ 25035 w 538"/>
              <a:gd name="T7" fmla="*/ 236159 h 512"/>
              <a:gd name="T8" fmla="*/ 54765 w 538"/>
              <a:gd name="T9" fmla="*/ 219737 h 512"/>
              <a:gd name="T10" fmla="*/ 130653 w 538"/>
              <a:gd name="T11" fmla="*/ 240851 h 512"/>
              <a:gd name="T12" fmla="*/ 147865 w 538"/>
              <a:gd name="T13" fmla="*/ 270566 h 512"/>
              <a:gd name="T14" fmla="*/ 118135 w 538"/>
              <a:gd name="T15" fmla="*/ 287770 h 512"/>
              <a:gd name="T16" fmla="*/ 94665 w 538"/>
              <a:gd name="T17" fmla="*/ 280732 h 512"/>
              <a:gd name="T18" fmla="*/ 124394 w 538"/>
              <a:gd name="T19" fmla="*/ 310447 h 512"/>
              <a:gd name="T20" fmla="*/ 186200 w 538"/>
              <a:gd name="T21" fmla="*/ 337034 h 512"/>
              <a:gd name="T22" fmla="*/ 186200 w 538"/>
              <a:gd name="T23" fmla="*/ 218173 h 512"/>
              <a:gd name="T24" fmla="*/ 131435 w 538"/>
              <a:gd name="T25" fmla="*/ 218173 h 512"/>
              <a:gd name="T26" fmla="*/ 107182 w 538"/>
              <a:gd name="T27" fmla="*/ 193932 h 512"/>
              <a:gd name="T28" fmla="*/ 131435 w 538"/>
              <a:gd name="T29" fmla="*/ 169690 h 512"/>
              <a:gd name="T30" fmla="*/ 186200 w 538"/>
              <a:gd name="T31" fmla="*/ 169690 h 512"/>
              <a:gd name="T32" fmla="*/ 186200 w 538"/>
              <a:gd name="T33" fmla="*/ 145449 h 512"/>
              <a:gd name="T34" fmla="*/ 158035 w 538"/>
              <a:gd name="T35" fmla="*/ 127463 h 512"/>
              <a:gd name="T36" fmla="*/ 135347 w 538"/>
              <a:gd name="T37" fmla="*/ 75070 h 512"/>
              <a:gd name="T38" fmla="*/ 158035 w 538"/>
              <a:gd name="T39" fmla="*/ 21896 h 512"/>
              <a:gd name="T40" fmla="*/ 210453 w 538"/>
              <a:gd name="T41" fmla="*/ 0 h 512"/>
              <a:gd name="T42" fmla="*/ 263653 w 538"/>
              <a:gd name="T43" fmla="*/ 21896 h 512"/>
              <a:gd name="T44" fmla="*/ 285559 w 538"/>
              <a:gd name="T45" fmla="*/ 75070 h 512"/>
              <a:gd name="T46" fmla="*/ 263653 w 538"/>
              <a:gd name="T47" fmla="*/ 127463 h 512"/>
              <a:gd name="T48" fmla="*/ 234706 w 538"/>
              <a:gd name="T49" fmla="*/ 145449 h 512"/>
              <a:gd name="T50" fmla="*/ 234706 w 538"/>
              <a:gd name="T51" fmla="*/ 169690 h 512"/>
              <a:gd name="T52" fmla="*/ 289471 w 538"/>
              <a:gd name="T53" fmla="*/ 169690 h 512"/>
              <a:gd name="T54" fmla="*/ 314506 w 538"/>
              <a:gd name="T55" fmla="*/ 193932 h 512"/>
              <a:gd name="T56" fmla="*/ 289471 w 538"/>
              <a:gd name="T57" fmla="*/ 218173 h 512"/>
              <a:gd name="T58" fmla="*/ 234706 w 538"/>
              <a:gd name="T59" fmla="*/ 218173 h 512"/>
              <a:gd name="T60" fmla="*/ 234706 w 538"/>
              <a:gd name="T61" fmla="*/ 337034 h 512"/>
              <a:gd name="T62" fmla="*/ 297294 w 538"/>
              <a:gd name="T63" fmla="*/ 310447 h 512"/>
              <a:gd name="T64" fmla="*/ 327024 w 538"/>
              <a:gd name="T65" fmla="*/ 280732 h 512"/>
              <a:gd name="T66" fmla="*/ 303553 w 538"/>
              <a:gd name="T67" fmla="*/ 287770 h 512"/>
              <a:gd name="T68" fmla="*/ 273041 w 538"/>
              <a:gd name="T69" fmla="*/ 270566 h 512"/>
              <a:gd name="T70" fmla="*/ 290253 w 538"/>
              <a:gd name="T71" fmla="*/ 240851 h 512"/>
              <a:gd name="T72" fmla="*/ 366141 w 538"/>
              <a:gd name="T73" fmla="*/ 219737 h 512"/>
              <a:gd name="T74" fmla="*/ 396653 w 538"/>
              <a:gd name="T75" fmla="*/ 236159 h 512"/>
              <a:gd name="T76" fmla="*/ 417777 w 538"/>
              <a:gd name="T77" fmla="*/ 312793 h 512"/>
              <a:gd name="T78" fmla="*/ 400565 w 538"/>
              <a:gd name="T79" fmla="*/ 342508 h 512"/>
              <a:gd name="T80" fmla="*/ 370835 w 538"/>
              <a:gd name="T81" fmla="*/ 325305 h 512"/>
              <a:gd name="T82" fmla="*/ 366141 w 538"/>
              <a:gd name="T83" fmla="*/ 308883 h 512"/>
              <a:gd name="T84" fmla="*/ 326241 w 538"/>
              <a:gd name="T85" fmla="*/ 349546 h 512"/>
              <a:gd name="T86" fmla="*/ 95447 w 538"/>
              <a:gd name="T87" fmla="*/ 349546 h 512"/>
              <a:gd name="T88" fmla="*/ 54765 w 538"/>
              <a:gd name="T89" fmla="*/ 308883 h 512"/>
              <a:gd name="T90" fmla="*/ 50071 w 538"/>
              <a:gd name="T91" fmla="*/ 325305 h 512"/>
              <a:gd name="T92" fmla="*/ 229229 w 538"/>
              <a:gd name="T93" fmla="*/ 56303 h 512"/>
              <a:gd name="T94" fmla="*/ 210453 w 538"/>
              <a:gd name="T95" fmla="*/ 48483 h 512"/>
              <a:gd name="T96" fmla="*/ 192459 w 538"/>
              <a:gd name="T97" fmla="*/ 56303 h 512"/>
              <a:gd name="T98" fmla="*/ 184635 w 538"/>
              <a:gd name="T99" fmla="*/ 75070 h 512"/>
              <a:gd name="T100" fmla="*/ 192459 w 538"/>
              <a:gd name="T101" fmla="*/ 93056 h 512"/>
              <a:gd name="T102" fmla="*/ 210453 w 538"/>
              <a:gd name="T103" fmla="*/ 100876 h 512"/>
              <a:gd name="T104" fmla="*/ 229229 w 538"/>
              <a:gd name="T105" fmla="*/ 93056 h 512"/>
              <a:gd name="T106" fmla="*/ 237053 w 538"/>
              <a:gd name="T107" fmla="*/ 75070 h 512"/>
              <a:gd name="T108" fmla="*/ 229229 w 538"/>
              <a:gd name="T109" fmla="*/ 56303 h 5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TextBox 20"/>
          <p:cNvSpPr txBox="1"/>
          <p:nvPr/>
        </p:nvSpPr>
        <p:spPr>
          <a:xfrm rot="20975000">
            <a:off x="2143125" y="2182813"/>
            <a:ext cx="1477963"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content</a:t>
            </a:r>
          </a:p>
        </p:txBody>
      </p:sp>
      <p:sp>
        <p:nvSpPr>
          <p:cNvPr id="22" name="TextBox 21"/>
          <p:cNvSpPr txBox="1"/>
          <p:nvPr/>
        </p:nvSpPr>
        <p:spPr>
          <a:xfrm rot="20975000">
            <a:off x="2360613" y="3243263"/>
            <a:ext cx="1479550" cy="369887"/>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content</a:t>
            </a:r>
          </a:p>
        </p:txBody>
      </p:sp>
      <p:graphicFrame>
        <p:nvGraphicFramePr>
          <p:cNvPr id="23" name="Diagram 22"/>
          <p:cNvGraphicFramePr/>
          <p:nvPr/>
        </p:nvGraphicFramePr>
        <p:xfrm>
          <a:off x="5751641" y="772488"/>
          <a:ext cx="1868359" cy="12658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4" name="Diagram 23"/>
          <p:cNvGraphicFramePr/>
          <p:nvPr/>
        </p:nvGraphicFramePr>
        <p:xfrm>
          <a:off x="5751641" y="2067888"/>
          <a:ext cx="1868359" cy="12658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5" name="Diagram 24"/>
          <p:cNvGraphicFramePr/>
          <p:nvPr/>
        </p:nvGraphicFramePr>
        <p:xfrm>
          <a:off x="5751641" y="3363288"/>
          <a:ext cx="1868359" cy="12658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23916" name="Rectangle 58"/>
          <p:cNvSpPr>
            <a:spLocks noChangeArrowheads="1"/>
          </p:cNvSpPr>
          <p:nvPr/>
        </p:nvSpPr>
        <p:spPr bwMode="auto">
          <a:xfrm>
            <a:off x="7315200" y="963613"/>
            <a:ext cx="1143000" cy="831850"/>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3917" name="Rectangle 58"/>
          <p:cNvSpPr>
            <a:spLocks noChangeArrowheads="1"/>
          </p:cNvSpPr>
          <p:nvPr/>
        </p:nvSpPr>
        <p:spPr bwMode="auto">
          <a:xfrm>
            <a:off x="7315200" y="2276475"/>
            <a:ext cx="1143000" cy="831850"/>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3918" name="Rectangle 58"/>
          <p:cNvSpPr>
            <a:spLocks noChangeArrowheads="1"/>
          </p:cNvSpPr>
          <p:nvPr/>
        </p:nvSpPr>
        <p:spPr bwMode="auto">
          <a:xfrm>
            <a:off x="7315200" y="3589338"/>
            <a:ext cx="1143000" cy="831850"/>
          </a:xfrm>
          <a:prstGeom prst="rect">
            <a:avLst/>
          </a:prstGeom>
          <a:solidFill>
            <a:srgbClr val="01D4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23919" name="Freeform 28"/>
          <p:cNvSpPr>
            <a:spLocks noEditPoints="1"/>
          </p:cNvSpPr>
          <p:nvPr/>
        </p:nvSpPr>
        <p:spPr bwMode="auto">
          <a:xfrm>
            <a:off x="7672388" y="2487613"/>
            <a:ext cx="428625" cy="409575"/>
          </a:xfrm>
          <a:custGeom>
            <a:avLst/>
            <a:gdLst>
              <a:gd name="T0" fmla="*/ 164830 w 490"/>
              <a:gd name="T1" fmla="*/ 174530 h 467"/>
              <a:gd name="T2" fmla="*/ 142034 w 490"/>
              <a:gd name="T3" fmla="*/ 107875 h 467"/>
              <a:gd name="T4" fmla="*/ 142034 w 490"/>
              <a:gd name="T5" fmla="*/ 102613 h 467"/>
              <a:gd name="T6" fmla="*/ 288452 w 490"/>
              <a:gd name="T7" fmla="*/ 102613 h 467"/>
              <a:gd name="T8" fmla="*/ 288452 w 490"/>
              <a:gd name="T9" fmla="*/ 107875 h 467"/>
              <a:gd name="T10" fmla="*/ 265656 w 490"/>
              <a:gd name="T11" fmla="*/ 174530 h 467"/>
              <a:gd name="T12" fmla="*/ 342810 w 490"/>
              <a:gd name="T13" fmla="*/ 213997 h 467"/>
              <a:gd name="T14" fmla="*/ 390155 w 490"/>
              <a:gd name="T15" fmla="*/ 150850 h 467"/>
              <a:gd name="T16" fmla="*/ 390155 w 490"/>
              <a:gd name="T17" fmla="*/ 150850 h 467"/>
              <a:gd name="T18" fmla="*/ 356838 w 490"/>
              <a:gd name="T19" fmla="*/ 82441 h 467"/>
              <a:gd name="T20" fmla="*/ 328782 w 490"/>
              <a:gd name="T21" fmla="*/ 81564 h 467"/>
              <a:gd name="T22" fmla="*/ 295466 w 490"/>
              <a:gd name="T23" fmla="*/ 150850 h 467"/>
              <a:gd name="T24" fmla="*/ 295466 w 490"/>
              <a:gd name="T25" fmla="*/ 150850 h 467"/>
              <a:gd name="T26" fmla="*/ 342810 w 490"/>
              <a:gd name="T27" fmla="*/ 213997 h 467"/>
              <a:gd name="T28" fmla="*/ 301603 w 490"/>
              <a:gd name="T29" fmla="*/ 151727 h 467"/>
              <a:gd name="T30" fmla="*/ 305987 w 490"/>
              <a:gd name="T31" fmla="*/ 129801 h 467"/>
              <a:gd name="T32" fmla="*/ 377004 w 490"/>
              <a:gd name="T33" fmla="*/ 117523 h 467"/>
              <a:gd name="T34" fmla="*/ 380511 w 490"/>
              <a:gd name="T35" fmla="*/ 140326 h 467"/>
              <a:gd name="T36" fmla="*/ 369990 w 490"/>
              <a:gd name="T37" fmla="*/ 190317 h 467"/>
              <a:gd name="T38" fmla="*/ 315631 w 490"/>
              <a:gd name="T39" fmla="*/ 190317 h 467"/>
              <a:gd name="T40" fmla="*/ 120115 w 490"/>
              <a:gd name="T41" fmla="*/ 193825 h 467"/>
              <a:gd name="T42" fmla="*/ 135020 w 490"/>
              <a:gd name="T43" fmla="*/ 150850 h 467"/>
              <a:gd name="T44" fmla="*/ 135020 w 490"/>
              <a:gd name="T45" fmla="*/ 147342 h 467"/>
              <a:gd name="T46" fmla="*/ 86799 w 490"/>
              <a:gd name="T47" fmla="*/ 80687 h 467"/>
              <a:gd name="T48" fmla="*/ 40331 w 490"/>
              <a:gd name="T49" fmla="*/ 147342 h 467"/>
              <a:gd name="T50" fmla="*/ 40331 w 490"/>
              <a:gd name="T51" fmla="*/ 150850 h 467"/>
              <a:gd name="T52" fmla="*/ 54359 w 490"/>
              <a:gd name="T53" fmla="*/ 193825 h 467"/>
              <a:gd name="T54" fmla="*/ 59619 w 490"/>
              <a:gd name="T55" fmla="*/ 190317 h 467"/>
              <a:gd name="T56" fmla="*/ 49098 w 490"/>
              <a:gd name="T57" fmla="*/ 140326 h 467"/>
              <a:gd name="T58" fmla="*/ 53482 w 490"/>
              <a:gd name="T59" fmla="*/ 117523 h 467"/>
              <a:gd name="T60" fmla="*/ 124499 w 490"/>
              <a:gd name="T61" fmla="*/ 129801 h 467"/>
              <a:gd name="T62" fmla="*/ 128006 w 490"/>
              <a:gd name="T63" fmla="*/ 151727 h 467"/>
              <a:gd name="T64" fmla="*/ 87675 w 490"/>
              <a:gd name="T65" fmla="*/ 207858 h 467"/>
              <a:gd name="T66" fmla="*/ 229709 w 490"/>
              <a:gd name="T67" fmla="*/ 255218 h 467"/>
              <a:gd name="T68" fmla="*/ 220942 w 490"/>
              <a:gd name="T69" fmla="*/ 274512 h 467"/>
              <a:gd name="T70" fmla="*/ 275300 w 490"/>
              <a:gd name="T71" fmla="*/ 231538 h 467"/>
              <a:gd name="T72" fmla="*/ 352455 w 490"/>
              <a:gd name="T73" fmla="*/ 383265 h 467"/>
              <a:gd name="T74" fmla="*/ 104334 w 490"/>
              <a:gd name="T75" fmla="*/ 409576 h 467"/>
              <a:gd name="T76" fmla="*/ 77154 w 490"/>
              <a:gd name="T77" fmla="*/ 292930 h 467"/>
              <a:gd name="T78" fmla="*/ 202530 w 490"/>
              <a:gd name="T79" fmla="*/ 362216 h 467"/>
              <a:gd name="T80" fmla="*/ 208667 w 490"/>
              <a:gd name="T81" fmla="*/ 270127 h 467"/>
              <a:gd name="T82" fmla="*/ 200776 w 490"/>
              <a:gd name="T83" fmla="*/ 252586 h 467"/>
              <a:gd name="T84" fmla="*/ 227079 w 490"/>
              <a:gd name="T85" fmla="*/ 250832 h 467"/>
              <a:gd name="T86" fmla="*/ 229709 w 490"/>
              <a:gd name="T87" fmla="*/ 255218 h 467"/>
              <a:gd name="T88" fmla="*/ 429609 w 490"/>
              <a:gd name="T89" fmla="*/ 267496 h 467"/>
              <a:gd name="T90" fmla="*/ 361222 w 490"/>
              <a:gd name="T91" fmla="*/ 273635 h 467"/>
              <a:gd name="T92" fmla="*/ 364729 w 490"/>
              <a:gd name="T93" fmla="*/ 340290 h 467"/>
              <a:gd name="T94" fmla="*/ 429609 w 490"/>
              <a:gd name="T95" fmla="*/ 325381 h 467"/>
              <a:gd name="T96" fmla="*/ 14028 w 490"/>
              <a:gd name="T97" fmla="*/ 340290 h 467"/>
              <a:gd name="T98" fmla="*/ 64880 w 490"/>
              <a:gd name="T99" fmla="*/ 292930 h 467"/>
              <a:gd name="T100" fmla="*/ 121869 w 490"/>
              <a:gd name="T101" fmla="*/ 228029 h 467"/>
              <a:gd name="T102" fmla="*/ 0 w 490"/>
              <a:gd name="T103" fmla="*/ 325381 h 467"/>
              <a:gd name="T104" fmla="*/ 214805 w 490"/>
              <a:gd name="T105" fmla="*/ 195579 h 467"/>
              <a:gd name="T106" fmla="*/ 277931 w 490"/>
              <a:gd name="T107" fmla="*/ 108753 h 467"/>
              <a:gd name="T108" fmla="*/ 271793 w 490"/>
              <a:gd name="T109" fmla="*/ 74548 h 467"/>
              <a:gd name="T110" fmla="*/ 240230 w 490"/>
              <a:gd name="T111" fmla="*/ 53499 h 467"/>
              <a:gd name="T112" fmla="*/ 189379 w 490"/>
              <a:gd name="T113" fmla="*/ 53499 h 467"/>
              <a:gd name="T114" fmla="*/ 162199 w 490"/>
              <a:gd name="T115" fmla="*/ 56130 h 467"/>
              <a:gd name="T116" fmla="*/ 156062 w 490"/>
              <a:gd name="T117" fmla="*/ 92089 h 467"/>
              <a:gd name="T118" fmla="*/ 172720 w 490"/>
              <a:gd name="T119" fmla="*/ 168391 h 4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0" name="Freeform 29"/>
          <p:cNvSpPr>
            <a:spLocks noEditPoints="1"/>
          </p:cNvSpPr>
          <p:nvPr/>
        </p:nvSpPr>
        <p:spPr bwMode="auto">
          <a:xfrm>
            <a:off x="7735888" y="1201738"/>
            <a:ext cx="301625" cy="355600"/>
          </a:xfrm>
          <a:custGeom>
            <a:avLst/>
            <a:gdLst>
              <a:gd name="T0" fmla="*/ 247021 w 420"/>
              <a:gd name="T1" fmla="*/ 0 h 496"/>
              <a:gd name="T2" fmla="*/ 238404 w 420"/>
              <a:gd name="T3" fmla="*/ 56753 h 496"/>
              <a:gd name="T4" fmla="*/ 249176 w 420"/>
              <a:gd name="T5" fmla="*/ 66092 h 496"/>
              <a:gd name="T6" fmla="*/ 258511 w 420"/>
              <a:gd name="T7" fmla="*/ 9339 h 496"/>
              <a:gd name="T8" fmla="*/ 138591 w 420"/>
              <a:gd name="T9" fmla="*/ 260057 h 496"/>
              <a:gd name="T10" fmla="*/ 104122 w 420"/>
              <a:gd name="T11" fmla="*/ 294540 h 496"/>
              <a:gd name="T12" fmla="*/ 138591 w 420"/>
              <a:gd name="T13" fmla="*/ 260057 h 496"/>
              <a:gd name="T14" fmla="*/ 164442 w 420"/>
              <a:gd name="T15" fmla="*/ 260057 h 496"/>
              <a:gd name="T16" fmla="*/ 198192 w 420"/>
              <a:gd name="T17" fmla="*/ 294540 h 496"/>
              <a:gd name="T18" fmla="*/ 78989 w 420"/>
              <a:gd name="T19" fmla="*/ 260057 h 496"/>
              <a:gd name="T20" fmla="*/ 44521 w 420"/>
              <a:gd name="T21" fmla="*/ 294540 h 496"/>
              <a:gd name="T22" fmla="*/ 78989 w 420"/>
              <a:gd name="T23" fmla="*/ 260057 h 496"/>
              <a:gd name="T24" fmla="*/ 224043 w 420"/>
              <a:gd name="T25" fmla="*/ 209051 h 496"/>
              <a:gd name="T26" fmla="*/ 258511 w 420"/>
              <a:gd name="T27" fmla="*/ 242816 h 496"/>
              <a:gd name="T28" fmla="*/ 138591 w 420"/>
              <a:gd name="T29" fmla="*/ 209051 h 496"/>
              <a:gd name="T30" fmla="*/ 104122 w 420"/>
              <a:gd name="T31" fmla="*/ 242816 h 496"/>
              <a:gd name="T32" fmla="*/ 138591 w 420"/>
              <a:gd name="T33" fmla="*/ 209051 h 496"/>
              <a:gd name="T34" fmla="*/ 164442 w 420"/>
              <a:gd name="T35" fmla="*/ 209051 h 496"/>
              <a:gd name="T36" fmla="*/ 198192 w 420"/>
              <a:gd name="T37" fmla="*/ 242816 h 496"/>
              <a:gd name="T38" fmla="*/ 78989 w 420"/>
              <a:gd name="T39" fmla="*/ 209051 h 496"/>
              <a:gd name="T40" fmla="*/ 44521 w 420"/>
              <a:gd name="T41" fmla="*/ 242816 h 496"/>
              <a:gd name="T42" fmla="*/ 78989 w 420"/>
              <a:gd name="T43" fmla="*/ 209051 h 496"/>
              <a:gd name="T44" fmla="*/ 224043 w 420"/>
              <a:gd name="T45" fmla="*/ 157327 h 496"/>
              <a:gd name="T46" fmla="*/ 258511 w 420"/>
              <a:gd name="T47" fmla="*/ 191810 h 496"/>
              <a:gd name="T48" fmla="*/ 138591 w 420"/>
              <a:gd name="T49" fmla="*/ 157327 h 496"/>
              <a:gd name="T50" fmla="*/ 104122 w 420"/>
              <a:gd name="T51" fmla="*/ 191810 h 496"/>
              <a:gd name="T52" fmla="*/ 138591 w 420"/>
              <a:gd name="T53" fmla="*/ 157327 h 496"/>
              <a:gd name="T54" fmla="*/ 164442 w 420"/>
              <a:gd name="T55" fmla="*/ 157327 h 496"/>
              <a:gd name="T56" fmla="*/ 198192 w 420"/>
              <a:gd name="T57" fmla="*/ 191810 h 496"/>
              <a:gd name="T58" fmla="*/ 55293 w 420"/>
              <a:gd name="T59" fmla="*/ 0 h 496"/>
              <a:gd name="T60" fmla="*/ 44521 w 420"/>
              <a:gd name="T61" fmla="*/ 9339 h 496"/>
              <a:gd name="T62" fmla="*/ 53856 w 420"/>
              <a:gd name="T63" fmla="*/ 66092 h 496"/>
              <a:gd name="T64" fmla="*/ 64628 w 420"/>
              <a:gd name="T65" fmla="*/ 56753 h 496"/>
              <a:gd name="T66" fmla="*/ 55293 w 420"/>
              <a:gd name="T67" fmla="*/ 0 h 496"/>
              <a:gd name="T68" fmla="*/ 281490 w 420"/>
              <a:gd name="T69" fmla="*/ 316810 h 496"/>
              <a:gd name="T70" fmla="*/ 24415 w 420"/>
              <a:gd name="T71" fmla="*/ 320402 h 496"/>
              <a:gd name="T72" fmla="*/ 20106 w 420"/>
              <a:gd name="T73" fmla="*/ 132902 h 496"/>
              <a:gd name="T74" fmla="*/ 277181 w 420"/>
              <a:gd name="T75" fmla="*/ 129310 h 496"/>
              <a:gd name="T76" fmla="*/ 281490 w 420"/>
              <a:gd name="T77" fmla="*/ 330459 h 496"/>
              <a:gd name="T78" fmla="*/ 20106 w 420"/>
              <a:gd name="T79" fmla="*/ 332614 h 496"/>
              <a:gd name="T80" fmla="*/ 281490 w 420"/>
              <a:gd name="T81" fmla="*/ 330459 h 496"/>
              <a:gd name="T82" fmla="*/ 281490 w 420"/>
              <a:gd name="T83" fmla="*/ 345545 h 496"/>
              <a:gd name="T84" fmla="*/ 20106 w 420"/>
              <a:gd name="T85" fmla="*/ 343390 h 496"/>
              <a:gd name="T86" fmla="*/ 277181 w 420"/>
              <a:gd name="T87" fmla="*/ 29454 h 496"/>
              <a:gd name="T88" fmla="*/ 301596 w 420"/>
              <a:gd name="T89" fmla="*/ 332614 h 496"/>
              <a:gd name="T90" fmla="*/ 24415 w 420"/>
              <a:gd name="T91" fmla="*/ 356321 h 496"/>
              <a:gd name="T92" fmla="*/ 0 w 420"/>
              <a:gd name="T93" fmla="*/ 53879 h 496"/>
              <a:gd name="T94" fmla="*/ 36622 w 420"/>
              <a:gd name="T95" fmla="*/ 29454 h 496"/>
              <a:gd name="T96" fmla="*/ 49548 w 420"/>
              <a:gd name="T97" fmla="*/ 76149 h 496"/>
              <a:gd name="T98" fmla="*/ 72527 w 420"/>
              <a:gd name="T99" fmla="*/ 63218 h 496"/>
              <a:gd name="T100" fmla="*/ 230506 w 420"/>
              <a:gd name="T101" fmla="*/ 29454 h 496"/>
              <a:gd name="T102" fmla="*/ 243431 w 420"/>
              <a:gd name="T103" fmla="*/ 76149 h 496"/>
              <a:gd name="T104" fmla="*/ 265692 w 420"/>
              <a:gd name="T105" fmla="*/ 63218 h 496"/>
              <a:gd name="T106" fmla="*/ 277181 w 420"/>
              <a:gd name="T107" fmla="*/ 29454 h 4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20" h="496">
                <a:moveTo>
                  <a:pt x="347" y="0"/>
                </a:moveTo>
                <a:cubicBezTo>
                  <a:pt x="346" y="0"/>
                  <a:pt x="345" y="0"/>
                  <a:pt x="344" y="0"/>
                </a:cubicBezTo>
                <a:cubicBezTo>
                  <a:pt x="337" y="0"/>
                  <a:pt x="332" y="6"/>
                  <a:pt x="332" y="13"/>
                </a:cubicBezTo>
                <a:cubicBezTo>
                  <a:pt x="332" y="79"/>
                  <a:pt x="332" y="79"/>
                  <a:pt x="332" y="79"/>
                </a:cubicBezTo>
                <a:cubicBezTo>
                  <a:pt x="332" y="87"/>
                  <a:pt x="337" y="92"/>
                  <a:pt x="344" y="92"/>
                </a:cubicBezTo>
                <a:cubicBezTo>
                  <a:pt x="345" y="92"/>
                  <a:pt x="346" y="92"/>
                  <a:pt x="347" y="92"/>
                </a:cubicBezTo>
                <a:cubicBezTo>
                  <a:pt x="354" y="92"/>
                  <a:pt x="360" y="87"/>
                  <a:pt x="360" y="79"/>
                </a:cubicBezTo>
                <a:cubicBezTo>
                  <a:pt x="360" y="13"/>
                  <a:pt x="360" y="13"/>
                  <a:pt x="360" y="13"/>
                </a:cubicBezTo>
                <a:cubicBezTo>
                  <a:pt x="360" y="6"/>
                  <a:pt x="354" y="0"/>
                  <a:pt x="347" y="0"/>
                </a:cubicBezTo>
                <a:close/>
                <a:moveTo>
                  <a:pt x="193" y="362"/>
                </a:moveTo>
                <a:cubicBezTo>
                  <a:pt x="177" y="362"/>
                  <a:pt x="161" y="362"/>
                  <a:pt x="145" y="362"/>
                </a:cubicBezTo>
                <a:cubicBezTo>
                  <a:pt x="145" y="378"/>
                  <a:pt x="145" y="394"/>
                  <a:pt x="145" y="410"/>
                </a:cubicBezTo>
                <a:cubicBezTo>
                  <a:pt x="161" y="410"/>
                  <a:pt x="177" y="410"/>
                  <a:pt x="193" y="410"/>
                </a:cubicBezTo>
                <a:cubicBezTo>
                  <a:pt x="193" y="394"/>
                  <a:pt x="193" y="378"/>
                  <a:pt x="193" y="362"/>
                </a:cubicBezTo>
                <a:close/>
                <a:moveTo>
                  <a:pt x="276" y="362"/>
                </a:moveTo>
                <a:cubicBezTo>
                  <a:pt x="260" y="362"/>
                  <a:pt x="245" y="362"/>
                  <a:pt x="229" y="362"/>
                </a:cubicBezTo>
                <a:cubicBezTo>
                  <a:pt x="229" y="378"/>
                  <a:pt x="229" y="394"/>
                  <a:pt x="229" y="410"/>
                </a:cubicBezTo>
                <a:cubicBezTo>
                  <a:pt x="245" y="410"/>
                  <a:pt x="260" y="410"/>
                  <a:pt x="276" y="410"/>
                </a:cubicBezTo>
                <a:cubicBezTo>
                  <a:pt x="276" y="394"/>
                  <a:pt x="276" y="378"/>
                  <a:pt x="276" y="362"/>
                </a:cubicBezTo>
                <a:close/>
                <a:moveTo>
                  <a:pt x="110" y="362"/>
                </a:moveTo>
                <a:cubicBezTo>
                  <a:pt x="62" y="362"/>
                  <a:pt x="62" y="362"/>
                  <a:pt x="62" y="362"/>
                </a:cubicBezTo>
                <a:cubicBezTo>
                  <a:pt x="62" y="410"/>
                  <a:pt x="62" y="410"/>
                  <a:pt x="62" y="410"/>
                </a:cubicBezTo>
                <a:cubicBezTo>
                  <a:pt x="110" y="410"/>
                  <a:pt x="110" y="410"/>
                  <a:pt x="110" y="410"/>
                </a:cubicBezTo>
                <a:cubicBezTo>
                  <a:pt x="110" y="362"/>
                  <a:pt x="110" y="362"/>
                  <a:pt x="110" y="362"/>
                </a:cubicBezTo>
                <a:close/>
                <a:moveTo>
                  <a:pt x="360" y="291"/>
                </a:moveTo>
                <a:cubicBezTo>
                  <a:pt x="312" y="291"/>
                  <a:pt x="312" y="291"/>
                  <a:pt x="312" y="291"/>
                </a:cubicBezTo>
                <a:cubicBezTo>
                  <a:pt x="312" y="338"/>
                  <a:pt x="312" y="338"/>
                  <a:pt x="312" y="338"/>
                </a:cubicBezTo>
                <a:cubicBezTo>
                  <a:pt x="360" y="338"/>
                  <a:pt x="360" y="338"/>
                  <a:pt x="360" y="338"/>
                </a:cubicBezTo>
                <a:cubicBezTo>
                  <a:pt x="360" y="291"/>
                  <a:pt x="360" y="291"/>
                  <a:pt x="360" y="291"/>
                </a:cubicBezTo>
                <a:close/>
                <a:moveTo>
                  <a:pt x="193" y="291"/>
                </a:moveTo>
                <a:cubicBezTo>
                  <a:pt x="177" y="291"/>
                  <a:pt x="161" y="291"/>
                  <a:pt x="145" y="291"/>
                </a:cubicBezTo>
                <a:cubicBezTo>
                  <a:pt x="145" y="306"/>
                  <a:pt x="145" y="322"/>
                  <a:pt x="145" y="338"/>
                </a:cubicBezTo>
                <a:cubicBezTo>
                  <a:pt x="161" y="338"/>
                  <a:pt x="177" y="338"/>
                  <a:pt x="193" y="338"/>
                </a:cubicBezTo>
                <a:cubicBezTo>
                  <a:pt x="193" y="322"/>
                  <a:pt x="193" y="306"/>
                  <a:pt x="193" y="291"/>
                </a:cubicBezTo>
                <a:close/>
                <a:moveTo>
                  <a:pt x="276" y="291"/>
                </a:moveTo>
                <a:cubicBezTo>
                  <a:pt x="260" y="291"/>
                  <a:pt x="245" y="291"/>
                  <a:pt x="229" y="291"/>
                </a:cubicBezTo>
                <a:cubicBezTo>
                  <a:pt x="229" y="306"/>
                  <a:pt x="229" y="322"/>
                  <a:pt x="229" y="338"/>
                </a:cubicBezTo>
                <a:cubicBezTo>
                  <a:pt x="245" y="338"/>
                  <a:pt x="260" y="338"/>
                  <a:pt x="276" y="338"/>
                </a:cubicBezTo>
                <a:cubicBezTo>
                  <a:pt x="276" y="322"/>
                  <a:pt x="276" y="306"/>
                  <a:pt x="276" y="291"/>
                </a:cubicBezTo>
                <a:close/>
                <a:moveTo>
                  <a:pt x="110" y="291"/>
                </a:moveTo>
                <a:cubicBezTo>
                  <a:pt x="62" y="291"/>
                  <a:pt x="62" y="291"/>
                  <a:pt x="62" y="291"/>
                </a:cubicBezTo>
                <a:cubicBezTo>
                  <a:pt x="62" y="338"/>
                  <a:pt x="62" y="338"/>
                  <a:pt x="62" y="338"/>
                </a:cubicBezTo>
                <a:cubicBezTo>
                  <a:pt x="110" y="338"/>
                  <a:pt x="110" y="338"/>
                  <a:pt x="110" y="338"/>
                </a:cubicBezTo>
                <a:cubicBezTo>
                  <a:pt x="110" y="291"/>
                  <a:pt x="110" y="291"/>
                  <a:pt x="110" y="291"/>
                </a:cubicBezTo>
                <a:close/>
                <a:moveTo>
                  <a:pt x="360" y="219"/>
                </a:moveTo>
                <a:cubicBezTo>
                  <a:pt x="312" y="219"/>
                  <a:pt x="312" y="219"/>
                  <a:pt x="312" y="219"/>
                </a:cubicBezTo>
                <a:cubicBezTo>
                  <a:pt x="312" y="267"/>
                  <a:pt x="312" y="267"/>
                  <a:pt x="312" y="267"/>
                </a:cubicBezTo>
                <a:cubicBezTo>
                  <a:pt x="360" y="267"/>
                  <a:pt x="360" y="267"/>
                  <a:pt x="360" y="267"/>
                </a:cubicBezTo>
                <a:cubicBezTo>
                  <a:pt x="360" y="219"/>
                  <a:pt x="360" y="219"/>
                  <a:pt x="360" y="219"/>
                </a:cubicBezTo>
                <a:close/>
                <a:moveTo>
                  <a:pt x="193" y="219"/>
                </a:moveTo>
                <a:cubicBezTo>
                  <a:pt x="177" y="219"/>
                  <a:pt x="161" y="219"/>
                  <a:pt x="145" y="219"/>
                </a:cubicBezTo>
                <a:cubicBezTo>
                  <a:pt x="145" y="235"/>
                  <a:pt x="145" y="251"/>
                  <a:pt x="145" y="267"/>
                </a:cubicBezTo>
                <a:cubicBezTo>
                  <a:pt x="161" y="267"/>
                  <a:pt x="177" y="267"/>
                  <a:pt x="193" y="267"/>
                </a:cubicBezTo>
                <a:cubicBezTo>
                  <a:pt x="193" y="251"/>
                  <a:pt x="193" y="235"/>
                  <a:pt x="193" y="219"/>
                </a:cubicBezTo>
                <a:close/>
                <a:moveTo>
                  <a:pt x="276" y="219"/>
                </a:moveTo>
                <a:cubicBezTo>
                  <a:pt x="260" y="219"/>
                  <a:pt x="245" y="219"/>
                  <a:pt x="229" y="219"/>
                </a:cubicBezTo>
                <a:cubicBezTo>
                  <a:pt x="229" y="235"/>
                  <a:pt x="229" y="251"/>
                  <a:pt x="229" y="267"/>
                </a:cubicBezTo>
                <a:cubicBezTo>
                  <a:pt x="245" y="267"/>
                  <a:pt x="260" y="267"/>
                  <a:pt x="276" y="267"/>
                </a:cubicBezTo>
                <a:cubicBezTo>
                  <a:pt x="276" y="251"/>
                  <a:pt x="276" y="235"/>
                  <a:pt x="276" y="219"/>
                </a:cubicBezTo>
                <a:close/>
                <a:moveTo>
                  <a:pt x="77" y="0"/>
                </a:moveTo>
                <a:cubicBezTo>
                  <a:pt x="76" y="0"/>
                  <a:pt x="76" y="0"/>
                  <a:pt x="75" y="0"/>
                </a:cubicBezTo>
                <a:cubicBezTo>
                  <a:pt x="68" y="0"/>
                  <a:pt x="62" y="6"/>
                  <a:pt x="62" y="13"/>
                </a:cubicBezTo>
                <a:cubicBezTo>
                  <a:pt x="62" y="79"/>
                  <a:pt x="62" y="79"/>
                  <a:pt x="62" y="79"/>
                </a:cubicBezTo>
                <a:cubicBezTo>
                  <a:pt x="62" y="87"/>
                  <a:pt x="68" y="92"/>
                  <a:pt x="75" y="92"/>
                </a:cubicBezTo>
                <a:cubicBezTo>
                  <a:pt x="76" y="92"/>
                  <a:pt x="76" y="92"/>
                  <a:pt x="77" y="92"/>
                </a:cubicBezTo>
                <a:cubicBezTo>
                  <a:pt x="84" y="92"/>
                  <a:pt x="90" y="87"/>
                  <a:pt x="90" y="79"/>
                </a:cubicBezTo>
                <a:cubicBezTo>
                  <a:pt x="90" y="13"/>
                  <a:pt x="90" y="13"/>
                  <a:pt x="90" y="13"/>
                </a:cubicBezTo>
                <a:cubicBezTo>
                  <a:pt x="90" y="6"/>
                  <a:pt x="84" y="0"/>
                  <a:pt x="77" y="0"/>
                </a:cubicBezTo>
                <a:close/>
                <a:moveTo>
                  <a:pt x="392" y="185"/>
                </a:moveTo>
                <a:cubicBezTo>
                  <a:pt x="392" y="441"/>
                  <a:pt x="392" y="441"/>
                  <a:pt x="392" y="441"/>
                </a:cubicBezTo>
                <a:cubicBezTo>
                  <a:pt x="392" y="443"/>
                  <a:pt x="389" y="446"/>
                  <a:pt x="386" y="446"/>
                </a:cubicBezTo>
                <a:cubicBezTo>
                  <a:pt x="34" y="446"/>
                  <a:pt x="34" y="446"/>
                  <a:pt x="34" y="446"/>
                </a:cubicBezTo>
                <a:cubicBezTo>
                  <a:pt x="31" y="446"/>
                  <a:pt x="28" y="443"/>
                  <a:pt x="28" y="441"/>
                </a:cubicBezTo>
                <a:cubicBezTo>
                  <a:pt x="28" y="185"/>
                  <a:pt x="28" y="185"/>
                  <a:pt x="28" y="185"/>
                </a:cubicBezTo>
                <a:cubicBezTo>
                  <a:pt x="28" y="182"/>
                  <a:pt x="31" y="180"/>
                  <a:pt x="34" y="180"/>
                </a:cubicBezTo>
                <a:cubicBezTo>
                  <a:pt x="386" y="180"/>
                  <a:pt x="386" y="180"/>
                  <a:pt x="386" y="180"/>
                </a:cubicBezTo>
                <a:cubicBezTo>
                  <a:pt x="389" y="180"/>
                  <a:pt x="392" y="182"/>
                  <a:pt x="392" y="185"/>
                </a:cubicBezTo>
                <a:close/>
                <a:moveTo>
                  <a:pt x="392" y="460"/>
                </a:moveTo>
                <a:cubicBezTo>
                  <a:pt x="392" y="463"/>
                  <a:pt x="392" y="463"/>
                  <a:pt x="392" y="463"/>
                </a:cubicBezTo>
                <a:cubicBezTo>
                  <a:pt x="28" y="463"/>
                  <a:pt x="28" y="463"/>
                  <a:pt x="28" y="463"/>
                </a:cubicBezTo>
                <a:cubicBezTo>
                  <a:pt x="28" y="460"/>
                  <a:pt x="28" y="460"/>
                  <a:pt x="28" y="460"/>
                </a:cubicBezTo>
                <a:cubicBezTo>
                  <a:pt x="392" y="460"/>
                  <a:pt x="392" y="460"/>
                  <a:pt x="392" y="460"/>
                </a:cubicBezTo>
                <a:close/>
                <a:moveTo>
                  <a:pt x="392" y="478"/>
                </a:moveTo>
                <a:cubicBezTo>
                  <a:pt x="392" y="481"/>
                  <a:pt x="392" y="481"/>
                  <a:pt x="392" y="481"/>
                </a:cubicBezTo>
                <a:cubicBezTo>
                  <a:pt x="28" y="481"/>
                  <a:pt x="28" y="481"/>
                  <a:pt x="28" y="481"/>
                </a:cubicBezTo>
                <a:cubicBezTo>
                  <a:pt x="28" y="478"/>
                  <a:pt x="28" y="478"/>
                  <a:pt x="28" y="478"/>
                </a:cubicBezTo>
                <a:cubicBezTo>
                  <a:pt x="392" y="478"/>
                  <a:pt x="392" y="478"/>
                  <a:pt x="392" y="478"/>
                </a:cubicBezTo>
                <a:close/>
                <a:moveTo>
                  <a:pt x="386" y="41"/>
                </a:moveTo>
                <a:cubicBezTo>
                  <a:pt x="405" y="41"/>
                  <a:pt x="420" y="56"/>
                  <a:pt x="420" y="75"/>
                </a:cubicBezTo>
                <a:cubicBezTo>
                  <a:pt x="420" y="463"/>
                  <a:pt x="420" y="463"/>
                  <a:pt x="420" y="463"/>
                </a:cubicBezTo>
                <a:cubicBezTo>
                  <a:pt x="420" y="481"/>
                  <a:pt x="405" y="496"/>
                  <a:pt x="386" y="496"/>
                </a:cubicBezTo>
                <a:cubicBezTo>
                  <a:pt x="269" y="496"/>
                  <a:pt x="151" y="496"/>
                  <a:pt x="34" y="496"/>
                </a:cubicBezTo>
                <a:cubicBezTo>
                  <a:pt x="15" y="496"/>
                  <a:pt x="0" y="481"/>
                  <a:pt x="0" y="463"/>
                </a:cubicBezTo>
                <a:cubicBezTo>
                  <a:pt x="0" y="75"/>
                  <a:pt x="0" y="75"/>
                  <a:pt x="0" y="75"/>
                </a:cubicBezTo>
                <a:cubicBezTo>
                  <a:pt x="0" y="56"/>
                  <a:pt x="15" y="41"/>
                  <a:pt x="34" y="41"/>
                </a:cubicBezTo>
                <a:cubicBezTo>
                  <a:pt x="51" y="41"/>
                  <a:pt x="51" y="41"/>
                  <a:pt x="51" y="41"/>
                </a:cubicBezTo>
                <a:cubicBezTo>
                  <a:pt x="51" y="57"/>
                  <a:pt x="51" y="72"/>
                  <a:pt x="51" y="88"/>
                </a:cubicBezTo>
                <a:cubicBezTo>
                  <a:pt x="51" y="98"/>
                  <a:pt x="59" y="106"/>
                  <a:pt x="69" y="106"/>
                </a:cubicBezTo>
                <a:cubicBezTo>
                  <a:pt x="74" y="106"/>
                  <a:pt x="78" y="106"/>
                  <a:pt x="83" y="106"/>
                </a:cubicBezTo>
                <a:cubicBezTo>
                  <a:pt x="93" y="106"/>
                  <a:pt x="101" y="98"/>
                  <a:pt x="101" y="88"/>
                </a:cubicBezTo>
                <a:cubicBezTo>
                  <a:pt x="101" y="72"/>
                  <a:pt x="101" y="57"/>
                  <a:pt x="101" y="41"/>
                </a:cubicBezTo>
                <a:cubicBezTo>
                  <a:pt x="321" y="41"/>
                  <a:pt x="321" y="41"/>
                  <a:pt x="321" y="41"/>
                </a:cubicBezTo>
                <a:cubicBezTo>
                  <a:pt x="321" y="57"/>
                  <a:pt x="321" y="72"/>
                  <a:pt x="321" y="88"/>
                </a:cubicBezTo>
                <a:cubicBezTo>
                  <a:pt x="321" y="98"/>
                  <a:pt x="329" y="106"/>
                  <a:pt x="339" y="106"/>
                </a:cubicBezTo>
                <a:cubicBezTo>
                  <a:pt x="343" y="106"/>
                  <a:pt x="348" y="106"/>
                  <a:pt x="352" y="106"/>
                </a:cubicBezTo>
                <a:cubicBezTo>
                  <a:pt x="362" y="106"/>
                  <a:pt x="370" y="98"/>
                  <a:pt x="370" y="88"/>
                </a:cubicBezTo>
                <a:cubicBezTo>
                  <a:pt x="370" y="72"/>
                  <a:pt x="370" y="57"/>
                  <a:pt x="370" y="41"/>
                </a:cubicBezTo>
                <a:lnTo>
                  <a:pt x="386"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1" name="Freeform 30"/>
          <p:cNvSpPr>
            <a:spLocks noEditPoints="1"/>
          </p:cNvSpPr>
          <p:nvPr/>
        </p:nvSpPr>
        <p:spPr bwMode="auto">
          <a:xfrm>
            <a:off x="7723188" y="3798888"/>
            <a:ext cx="327025" cy="411162"/>
          </a:xfrm>
          <a:custGeom>
            <a:avLst/>
            <a:gdLst>
              <a:gd name="T0" fmla="*/ 80458 w 408"/>
              <a:gd name="T1" fmla="*/ 14482 h 510"/>
              <a:gd name="T2" fmla="*/ 233328 w 408"/>
              <a:gd name="T3" fmla="*/ 296085 h 510"/>
              <a:gd name="T4" fmla="*/ 277580 w 408"/>
              <a:gd name="T5" fmla="*/ 267120 h 510"/>
              <a:gd name="T6" fmla="*/ 208386 w 408"/>
              <a:gd name="T7" fmla="*/ 373324 h 510"/>
              <a:gd name="T8" fmla="*/ 214822 w 408"/>
              <a:gd name="T9" fmla="*/ 319418 h 510"/>
              <a:gd name="T10" fmla="*/ 193903 w 408"/>
              <a:gd name="T11" fmla="*/ 277580 h 510"/>
              <a:gd name="T12" fmla="*/ 173789 w 408"/>
              <a:gd name="T13" fmla="*/ 256661 h 510"/>
              <a:gd name="T14" fmla="*/ 257465 w 408"/>
              <a:gd name="T15" fmla="*/ 381370 h 510"/>
              <a:gd name="T16" fmla="*/ 127928 w 408"/>
              <a:gd name="T17" fmla="*/ 310567 h 510"/>
              <a:gd name="T18" fmla="*/ 157697 w 408"/>
              <a:gd name="T19" fmla="*/ 239764 h 510"/>
              <a:gd name="T20" fmla="*/ 184248 w 408"/>
              <a:gd name="T21" fmla="*/ 306544 h 510"/>
              <a:gd name="T22" fmla="*/ 271948 w 408"/>
              <a:gd name="T23" fmla="*/ 314590 h 510"/>
              <a:gd name="T24" fmla="*/ 223673 w 408"/>
              <a:gd name="T25" fmla="*/ 354015 h 510"/>
              <a:gd name="T26" fmla="*/ 232523 w 408"/>
              <a:gd name="T27" fmla="*/ 267120 h 510"/>
              <a:gd name="T28" fmla="*/ 101377 w 408"/>
              <a:gd name="T29" fmla="*/ 69194 h 510"/>
              <a:gd name="T30" fmla="*/ 111032 w 408"/>
              <a:gd name="T31" fmla="*/ 15287 h 510"/>
              <a:gd name="T32" fmla="*/ 174594 w 408"/>
              <a:gd name="T33" fmla="*/ 49079 h 510"/>
              <a:gd name="T34" fmla="*/ 102181 w 408"/>
              <a:gd name="T35" fmla="*/ 17701 h 510"/>
              <a:gd name="T36" fmla="*/ 196317 w 408"/>
              <a:gd name="T37" fmla="*/ 47470 h 510"/>
              <a:gd name="T38" fmla="*/ 107814 w 408"/>
              <a:gd name="T39" fmla="*/ 275970 h 510"/>
              <a:gd name="T40" fmla="*/ 69998 w 408"/>
              <a:gd name="T41" fmla="*/ 233328 h 510"/>
              <a:gd name="T42" fmla="*/ 69194 w 408"/>
              <a:gd name="T43" fmla="*/ 233328 h 510"/>
              <a:gd name="T44" fmla="*/ 68389 w 408"/>
              <a:gd name="T45" fmla="*/ 233328 h 510"/>
              <a:gd name="T46" fmla="*/ 67585 w 408"/>
              <a:gd name="T47" fmla="*/ 232523 h 510"/>
              <a:gd name="T48" fmla="*/ 66780 w 408"/>
              <a:gd name="T49" fmla="*/ 232523 h 510"/>
              <a:gd name="T50" fmla="*/ 66780 w 408"/>
              <a:gd name="T51" fmla="*/ 232523 h 510"/>
              <a:gd name="T52" fmla="*/ 65975 w 408"/>
              <a:gd name="T53" fmla="*/ 232523 h 510"/>
              <a:gd name="T54" fmla="*/ 65171 w 408"/>
              <a:gd name="T55" fmla="*/ 231719 h 510"/>
              <a:gd name="T56" fmla="*/ 65171 w 408"/>
              <a:gd name="T57" fmla="*/ 231719 h 510"/>
              <a:gd name="T58" fmla="*/ 64366 w 408"/>
              <a:gd name="T59" fmla="*/ 230914 h 510"/>
              <a:gd name="T60" fmla="*/ 64366 w 408"/>
              <a:gd name="T61" fmla="*/ 230914 h 510"/>
              <a:gd name="T62" fmla="*/ 63562 w 408"/>
              <a:gd name="T63" fmla="*/ 230109 h 510"/>
              <a:gd name="T64" fmla="*/ 63562 w 408"/>
              <a:gd name="T65" fmla="*/ 229305 h 510"/>
              <a:gd name="T66" fmla="*/ 62757 w 408"/>
              <a:gd name="T67" fmla="*/ 228500 h 510"/>
              <a:gd name="T68" fmla="*/ 62757 w 408"/>
              <a:gd name="T69" fmla="*/ 228500 h 510"/>
              <a:gd name="T70" fmla="*/ 62757 w 408"/>
              <a:gd name="T71" fmla="*/ 227696 h 510"/>
              <a:gd name="T72" fmla="*/ 62757 w 408"/>
              <a:gd name="T73" fmla="*/ 226891 h 510"/>
              <a:gd name="T74" fmla="*/ 61953 w 408"/>
              <a:gd name="T75" fmla="*/ 226087 h 510"/>
              <a:gd name="T76" fmla="*/ 61953 w 408"/>
              <a:gd name="T77" fmla="*/ 226087 h 510"/>
              <a:gd name="T78" fmla="*/ 61953 w 408"/>
              <a:gd name="T79" fmla="*/ 225282 h 510"/>
              <a:gd name="T80" fmla="*/ 61953 w 408"/>
              <a:gd name="T81" fmla="*/ 224477 h 510"/>
              <a:gd name="T82" fmla="*/ 62757 w 408"/>
              <a:gd name="T83" fmla="*/ 223673 h 510"/>
              <a:gd name="T84" fmla="*/ 62757 w 408"/>
              <a:gd name="T85" fmla="*/ 223673 h 510"/>
              <a:gd name="T86" fmla="*/ 62757 w 408"/>
              <a:gd name="T87" fmla="*/ 222868 h 510"/>
              <a:gd name="T88" fmla="*/ 63562 w 408"/>
              <a:gd name="T89" fmla="*/ 222064 h 510"/>
              <a:gd name="T90" fmla="*/ 63562 w 408"/>
              <a:gd name="T91" fmla="*/ 221259 h 510"/>
              <a:gd name="T92" fmla="*/ 64366 w 408"/>
              <a:gd name="T93" fmla="*/ 220454 h 510"/>
              <a:gd name="T94" fmla="*/ 64366 w 408"/>
              <a:gd name="T95" fmla="*/ 220454 h 510"/>
              <a:gd name="T96" fmla="*/ 65171 w 408"/>
              <a:gd name="T97" fmla="*/ 219650 h 510"/>
              <a:gd name="T98" fmla="*/ 65975 w 408"/>
              <a:gd name="T99" fmla="*/ 218845 h 510"/>
              <a:gd name="T100" fmla="*/ 66780 w 408"/>
              <a:gd name="T101" fmla="*/ 218845 h 510"/>
              <a:gd name="T102" fmla="*/ 67585 w 408"/>
              <a:gd name="T103" fmla="*/ 218845 h 510"/>
              <a:gd name="T104" fmla="*/ 69194 w 408"/>
              <a:gd name="T105" fmla="*/ 218041 h 510"/>
              <a:gd name="T106" fmla="*/ 61953 w 408"/>
              <a:gd name="T107" fmla="*/ 225282 h 510"/>
              <a:gd name="T108" fmla="*/ 69998 w 408"/>
              <a:gd name="T109" fmla="*/ 190685 h 510"/>
              <a:gd name="T110" fmla="*/ 214822 w 408"/>
              <a:gd name="T111" fmla="*/ 140801 h 510"/>
              <a:gd name="T112" fmla="*/ 207581 w 408"/>
              <a:gd name="T113" fmla="*/ 92527 h 510"/>
              <a:gd name="T114" fmla="*/ 69998 w 408"/>
              <a:gd name="T115" fmla="*/ 92527 h 510"/>
              <a:gd name="T116" fmla="*/ 170571 w 408"/>
              <a:gd name="T117" fmla="*/ 22528 h 5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08" h="510">
                <a:moveTo>
                  <a:pt x="23" y="460"/>
                </a:moveTo>
                <a:cubicBezTo>
                  <a:pt x="147" y="460"/>
                  <a:pt x="147" y="460"/>
                  <a:pt x="147" y="460"/>
                </a:cubicBezTo>
                <a:cubicBezTo>
                  <a:pt x="140" y="447"/>
                  <a:pt x="135" y="434"/>
                  <a:pt x="132" y="419"/>
                </a:cubicBezTo>
                <a:cubicBezTo>
                  <a:pt x="43" y="419"/>
                  <a:pt x="43" y="419"/>
                  <a:pt x="43" y="419"/>
                </a:cubicBezTo>
                <a:cubicBezTo>
                  <a:pt x="43" y="59"/>
                  <a:pt x="43" y="59"/>
                  <a:pt x="43" y="59"/>
                </a:cubicBezTo>
                <a:cubicBezTo>
                  <a:pt x="100" y="59"/>
                  <a:pt x="100" y="59"/>
                  <a:pt x="100" y="59"/>
                </a:cubicBezTo>
                <a:cubicBezTo>
                  <a:pt x="100" y="18"/>
                  <a:pt x="100" y="18"/>
                  <a:pt x="100" y="18"/>
                </a:cubicBezTo>
                <a:cubicBezTo>
                  <a:pt x="23" y="18"/>
                  <a:pt x="23" y="18"/>
                  <a:pt x="23" y="18"/>
                </a:cubicBezTo>
                <a:cubicBezTo>
                  <a:pt x="11" y="18"/>
                  <a:pt x="0" y="28"/>
                  <a:pt x="0" y="41"/>
                </a:cubicBezTo>
                <a:cubicBezTo>
                  <a:pt x="0" y="437"/>
                  <a:pt x="0" y="437"/>
                  <a:pt x="0" y="437"/>
                </a:cubicBezTo>
                <a:cubicBezTo>
                  <a:pt x="0" y="450"/>
                  <a:pt x="11" y="460"/>
                  <a:pt x="23" y="460"/>
                </a:cubicBezTo>
                <a:close/>
                <a:moveTo>
                  <a:pt x="286" y="370"/>
                </a:moveTo>
                <a:cubicBezTo>
                  <a:pt x="286" y="370"/>
                  <a:pt x="287" y="369"/>
                  <a:pt x="287" y="369"/>
                </a:cubicBezTo>
                <a:cubicBezTo>
                  <a:pt x="288" y="368"/>
                  <a:pt x="289" y="368"/>
                  <a:pt x="290" y="368"/>
                </a:cubicBezTo>
                <a:cubicBezTo>
                  <a:pt x="291" y="369"/>
                  <a:pt x="291" y="369"/>
                  <a:pt x="291" y="370"/>
                </a:cubicBezTo>
                <a:cubicBezTo>
                  <a:pt x="292" y="370"/>
                  <a:pt x="292" y="370"/>
                  <a:pt x="292" y="370"/>
                </a:cubicBezTo>
                <a:cubicBezTo>
                  <a:pt x="337" y="325"/>
                  <a:pt x="337" y="325"/>
                  <a:pt x="337" y="325"/>
                </a:cubicBezTo>
                <a:cubicBezTo>
                  <a:pt x="338" y="324"/>
                  <a:pt x="340" y="323"/>
                  <a:pt x="341" y="323"/>
                </a:cubicBezTo>
                <a:cubicBezTo>
                  <a:pt x="342" y="323"/>
                  <a:pt x="344" y="324"/>
                  <a:pt x="345" y="325"/>
                </a:cubicBezTo>
                <a:cubicBezTo>
                  <a:pt x="346" y="326"/>
                  <a:pt x="346" y="327"/>
                  <a:pt x="346" y="329"/>
                </a:cubicBezTo>
                <a:cubicBezTo>
                  <a:pt x="346" y="330"/>
                  <a:pt x="346" y="331"/>
                  <a:pt x="345" y="332"/>
                </a:cubicBezTo>
                <a:cubicBezTo>
                  <a:pt x="293" y="384"/>
                  <a:pt x="293" y="384"/>
                  <a:pt x="293" y="384"/>
                </a:cubicBezTo>
                <a:cubicBezTo>
                  <a:pt x="300" y="389"/>
                  <a:pt x="300" y="389"/>
                  <a:pt x="300" y="389"/>
                </a:cubicBezTo>
                <a:cubicBezTo>
                  <a:pt x="302" y="391"/>
                  <a:pt x="303" y="392"/>
                  <a:pt x="303" y="394"/>
                </a:cubicBezTo>
                <a:cubicBezTo>
                  <a:pt x="304" y="398"/>
                  <a:pt x="301" y="402"/>
                  <a:pt x="297" y="403"/>
                </a:cubicBezTo>
                <a:cubicBezTo>
                  <a:pt x="295" y="403"/>
                  <a:pt x="293" y="403"/>
                  <a:pt x="291" y="401"/>
                </a:cubicBezTo>
                <a:cubicBezTo>
                  <a:pt x="283" y="396"/>
                  <a:pt x="283" y="396"/>
                  <a:pt x="283" y="396"/>
                </a:cubicBezTo>
                <a:cubicBezTo>
                  <a:pt x="259" y="464"/>
                  <a:pt x="259" y="464"/>
                  <a:pt x="259" y="464"/>
                </a:cubicBezTo>
                <a:cubicBezTo>
                  <a:pt x="259" y="465"/>
                  <a:pt x="258" y="465"/>
                  <a:pt x="258" y="466"/>
                </a:cubicBezTo>
                <a:cubicBezTo>
                  <a:pt x="256" y="466"/>
                  <a:pt x="254" y="466"/>
                  <a:pt x="253" y="464"/>
                </a:cubicBezTo>
                <a:cubicBezTo>
                  <a:pt x="253" y="463"/>
                  <a:pt x="253" y="463"/>
                  <a:pt x="253" y="462"/>
                </a:cubicBezTo>
                <a:cubicBezTo>
                  <a:pt x="274" y="402"/>
                  <a:pt x="274" y="402"/>
                  <a:pt x="274" y="402"/>
                </a:cubicBezTo>
                <a:cubicBezTo>
                  <a:pt x="274" y="402"/>
                  <a:pt x="273" y="403"/>
                  <a:pt x="272" y="403"/>
                </a:cubicBezTo>
                <a:cubicBezTo>
                  <a:pt x="271" y="403"/>
                  <a:pt x="270" y="402"/>
                  <a:pt x="269" y="401"/>
                </a:cubicBezTo>
                <a:cubicBezTo>
                  <a:pt x="268" y="400"/>
                  <a:pt x="267" y="399"/>
                  <a:pt x="267" y="397"/>
                </a:cubicBezTo>
                <a:cubicBezTo>
                  <a:pt x="267" y="396"/>
                  <a:pt x="268" y="394"/>
                  <a:pt x="269" y="393"/>
                </a:cubicBezTo>
                <a:cubicBezTo>
                  <a:pt x="274" y="388"/>
                  <a:pt x="274" y="388"/>
                  <a:pt x="274" y="388"/>
                </a:cubicBezTo>
                <a:cubicBezTo>
                  <a:pt x="232" y="357"/>
                  <a:pt x="232" y="357"/>
                  <a:pt x="232" y="357"/>
                </a:cubicBezTo>
                <a:cubicBezTo>
                  <a:pt x="231" y="356"/>
                  <a:pt x="230" y="354"/>
                  <a:pt x="229" y="352"/>
                </a:cubicBezTo>
                <a:cubicBezTo>
                  <a:pt x="229" y="350"/>
                  <a:pt x="230" y="348"/>
                  <a:pt x="231" y="347"/>
                </a:cubicBezTo>
                <a:cubicBezTo>
                  <a:pt x="232" y="345"/>
                  <a:pt x="234" y="344"/>
                  <a:pt x="236" y="344"/>
                </a:cubicBezTo>
                <a:cubicBezTo>
                  <a:pt x="238" y="344"/>
                  <a:pt x="240" y="344"/>
                  <a:pt x="241" y="345"/>
                </a:cubicBezTo>
                <a:cubicBezTo>
                  <a:pt x="283" y="377"/>
                  <a:pt x="283" y="377"/>
                  <a:pt x="283" y="377"/>
                </a:cubicBezTo>
                <a:cubicBezTo>
                  <a:pt x="286" y="370"/>
                  <a:pt x="286" y="370"/>
                  <a:pt x="286" y="370"/>
                </a:cubicBezTo>
                <a:close/>
                <a:moveTo>
                  <a:pt x="350" y="319"/>
                </a:moveTo>
                <a:cubicBezTo>
                  <a:pt x="342" y="310"/>
                  <a:pt x="331" y="303"/>
                  <a:pt x="320" y="299"/>
                </a:cubicBezTo>
                <a:cubicBezTo>
                  <a:pt x="309" y="294"/>
                  <a:pt x="296" y="291"/>
                  <a:pt x="283" y="291"/>
                </a:cubicBezTo>
                <a:cubicBezTo>
                  <a:pt x="271" y="291"/>
                  <a:pt x="258" y="294"/>
                  <a:pt x="247" y="299"/>
                </a:cubicBezTo>
                <a:cubicBezTo>
                  <a:pt x="236" y="303"/>
                  <a:pt x="225" y="310"/>
                  <a:pt x="216" y="319"/>
                </a:cubicBezTo>
                <a:cubicBezTo>
                  <a:pt x="208" y="328"/>
                  <a:pt x="201" y="338"/>
                  <a:pt x="196" y="350"/>
                </a:cubicBezTo>
                <a:cubicBezTo>
                  <a:pt x="191" y="361"/>
                  <a:pt x="189" y="373"/>
                  <a:pt x="189" y="386"/>
                </a:cubicBezTo>
                <a:cubicBezTo>
                  <a:pt x="189" y="399"/>
                  <a:pt x="191" y="411"/>
                  <a:pt x="196" y="422"/>
                </a:cubicBezTo>
                <a:cubicBezTo>
                  <a:pt x="201" y="434"/>
                  <a:pt x="208" y="444"/>
                  <a:pt x="216" y="453"/>
                </a:cubicBezTo>
                <a:cubicBezTo>
                  <a:pt x="225" y="462"/>
                  <a:pt x="236" y="469"/>
                  <a:pt x="247" y="474"/>
                </a:cubicBezTo>
                <a:cubicBezTo>
                  <a:pt x="258" y="478"/>
                  <a:pt x="271" y="481"/>
                  <a:pt x="283" y="481"/>
                </a:cubicBezTo>
                <a:cubicBezTo>
                  <a:pt x="296" y="481"/>
                  <a:pt x="309" y="478"/>
                  <a:pt x="320" y="474"/>
                </a:cubicBezTo>
                <a:cubicBezTo>
                  <a:pt x="331" y="469"/>
                  <a:pt x="342" y="462"/>
                  <a:pt x="350" y="453"/>
                </a:cubicBezTo>
                <a:cubicBezTo>
                  <a:pt x="359" y="444"/>
                  <a:pt x="366" y="434"/>
                  <a:pt x="371" y="422"/>
                </a:cubicBezTo>
                <a:cubicBezTo>
                  <a:pt x="376" y="411"/>
                  <a:pt x="378" y="399"/>
                  <a:pt x="378" y="386"/>
                </a:cubicBezTo>
                <a:cubicBezTo>
                  <a:pt x="378" y="373"/>
                  <a:pt x="376" y="361"/>
                  <a:pt x="371" y="350"/>
                </a:cubicBezTo>
                <a:cubicBezTo>
                  <a:pt x="366" y="338"/>
                  <a:pt x="359" y="328"/>
                  <a:pt x="350" y="319"/>
                </a:cubicBezTo>
                <a:close/>
                <a:moveTo>
                  <a:pt x="196" y="298"/>
                </a:moveTo>
                <a:cubicBezTo>
                  <a:pt x="173" y="321"/>
                  <a:pt x="159" y="352"/>
                  <a:pt x="159" y="386"/>
                </a:cubicBezTo>
                <a:cubicBezTo>
                  <a:pt x="159" y="420"/>
                  <a:pt x="173" y="451"/>
                  <a:pt x="196" y="474"/>
                </a:cubicBezTo>
                <a:cubicBezTo>
                  <a:pt x="218" y="496"/>
                  <a:pt x="249" y="510"/>
                  <a:pt x="283" y="510"/>
                </a:cubicBezTo>
                <a:cubicBezTo>
                  <a:pt x="318" y="510"/>
                  <a:pt x="349" y="496"/>
                  <a:pt x="371" y="474"/>
                </a:cubicBezTo>
                <a:cubicBezTo>
                  <a:pt x="394" y="451"/>
                  <a:pt x="408" y="420"/>
                  <a:pt x="408" y="386"/>
                </a:cubicBezTo>
                <a:cubicBezTo>
                  <a:pt x="408" y="352"/>
                  <a:pt x="394" y="321"/>
                  <a:pt x="371" y="298"/>
                </a:cubicBezTo>
                <a:cubicBezTo>
                  <a:pt x="349" y="276"/>
                  <a:pt x="318" y="262"/>
                  <a:pt x="283" y="262"/>
                </a:cubicBezTo>
                <a:cubicBezTo>
                  <a:pt x="249" y="262"/>
                  <a:pt x="218" y="276"/>
                  <a:pt x="196" y="298"/>
                </a:cubicBezTo>
                <a:close/>
                <a:moveTo>
                  <a:pt x="229" y="381"/>
                </a:moveTo>
                <a:cubicBezTo>
                  <a:pt x="202" y="381"/>
                  <a:pt x="202" y="381"/>
                  <a:pt x="202" y="381"/>
                </a:cubicBezTo>
                <a:cubicBezTo>
                  <a:pt x="199" y="381"/>
                  <a:pt x="197" y="383"/>
                  <a:pt x="197" y="386"/>
                </a:cubicBezTo>
                <a:cubicBezTo>
                  <a:pt x="197" y="389"/>
                  <a:pt x="199" y="391"/>
                  <a:pt x="202" y="391"/>
                </a:cubicBezTo>
                <a:cubicBezTo>
                  <a:pt x="229" y="391"/>
                  <a:pt x="229" y="391"/>
                  <a:pt x="229" y="391"/>
                </a:cubicBezTo>
                <a:cubicBezTo>
                  <a:pt x="232" y="391"/>
                  <a:pt x="235" y="389"/>
                  <a:pt x="235" y="386"/>
                </a:cubicBezTo>
                <a:cubicBezTo>
                  <a:pt x="235" y="383"/>
                  <a:pt x="232" y="381"/>
                  <a:pt x="229" y="381"/>
                </a:cubicBezTo>
                <a:close/>
                <a:moveTo>
                  <a:pt x="338" y="391"/>
                </a:moveTo>
                <a:cubicBezTo>
                  <a:pt x="365" y="391"/>
                  <a:pt x="365" y="391"/>
                  <a:pt x="365" y="391"/>
                </a:cubicBezTo>
                <a:cubicBezTo>
                  <a:pt x="368" y="391"/>
                  <a:pt x="370" y="389"/>
                  <a:pt x="370" y="386"/>
                </a:cubicBezTo>
                <a:cubicBezTo>
                  <a:pt x="370" y="383"/>
                  <a:pt x="368" y="381"/>
                  <a:pt x="365" y="381"/>
                </a:cubicBezTo>
                <a:cubicBezTo>
                  <a:pt x="338" y="381"/>
                  <a:pt x="338" y="381"/>
                  <a:pt x="338" y="381"/>
                </a:cubicBezTo>
                <a:cubicBezTo>
                  <a:pt x="335" y="381"/>
                  <a:pt x="332" y="383"/>
                  <a:pt x="332" y="386"/>
                </a:cubicBezTo>
                <a:cubicBezTo>
                  <a:pt x="332" y="389"/>
                  <a:pt x="335" y="391"/>
                  <a:pt x="338" y="391"/>
                </a:cubicBezTo>
                <a:close/>
                <a:moveTo>
                  <a:pt x="278" y="440"/>
                </a:moveTo>
                <a:cubicBezTo>
                  <a:pt x="278" y="467"/>
                  <a:pt x="278" y="467"/>
                  <a:pt x="278" y="467"/>
                </a:cubicBezTo>
                <a:cubicBezTo>
                  <a:pt x="278" y="470"/>
                  <a:pt x="280" y="473"/>
                  <a:pt x="283" y="473"/>
                </a:cubicBezTo>
                <a:cubicBezTo>
                  <a:pt x="286" y="473"/>
                  <a:pt x="289" y="470"/>
                  <a:pt x="289" y="467"/>
                </a:cubicBezTo>
                <a:cubicBezTo>
                  <a:pt x="289" y="440"/>
                  <a:pt x="289" y="440"/>
                  <a:pt x="289" y="440"/>
                </a:cubicBezTo>
                <a:cubicBezTo>
                  <a:pt x="289" y="437"/>
                  <a:pt x="286" y="435"/>
                  <a:pt x="283" y="435"/>
                </a:cubicBezTo>
                <a:cubicBezTo>
                  <a:pt x="280" y="435"/>
                  <a:pt x="278" y="437"/>
                  <a:pt x="278" y="440"/>
                </a:cubicBezTo>
                <a:close/>
                <a:moveTo>
                  <a:pt x="289" y="332"/>
                </a:moveTo>
                <a:cubicBezTo>
                  <a:pt x="289" y="305"/>
                  <a:pt x="289" y="305"/>
                  <a:pt x="289" y="305"/>
                </a:cubicBezTo>
                <a:cubicBezTo>
                  <a:pt x="289" y="302"/>
                  <a:pt x="286" y="299"/>
                  <a:pt x="283" y="299"/>
                </a:cubicBezTo>
                <a:cubicBezTo>
                  <a:pt x="280" y="299"/>
                  <a:pt x="278" y="302"/>
                  <a:pt x="278" y="305"/>
                </a:cubicBezTo>
                <a:cubicBezTo>
                  <a:pt x="278" y="332"/>
                  <a:pt x="278" y="332"/>
                  <a:pt x="278" y="332"/>
                </a:cubicBezTo>
                <a:cubicBezTo>
                  <a:pt x="278" y="335"/>
                  <a:pt x="280" y="337"/>
                  <a:pt x="283" y="337"/>
                </a:cubicBezTo>
                <a:cubicBezTo>
                  <a:pt x="286" y="337"/>
                  <a:pt x="289" y="335"/>
                  <a:pt x="289" y="332"/>
                </a:cubicBezTo>
                <a:close/>
                <a:moveTo>
                  <a:pt x="218" y="0"/>
                </a:moveTo>
                <a:cubicBezTo>
                  <a:pt x="224" y="0"/>
                  <a:pt x="228" y="2"/>
                  <a:pt x="232" y="4"/>
                </a:cubicBezTo>
                <a:cubicBezTo>
                  <a:pt x="235" y="7"/>
                  <a:pt x="237" y="11"/>
                  <a:pt x="237" y="14"/>
                </a:cubicBezTo>
                <a:cubicBezTo>
                  <a:pt x="237" y="72"/>
                  <a:pt x="237" y="72"/>
                  <a:pt x="237" y="72"/>
                </a:cubicBezTo>
                <a:cubicBezTo>
                  <a:pt x="237" y="75"/>
                  <a:pt x="235" y="79"/>
                  <a:pt x="232" y="82"/>
                </a:cubicBezTo>
                <a:cubicBezTo>
                  <a:pt x="228" y="84"/>
                  <a:pt x="224" y="86"/>
                  <a:pt x="218" y="86"/>
                </a:cubicBezTo>
                <a:cubicBezTo>
                  <a:pt x="126" y="86"/>
                  <a:pt x="126" y="86"/>
                  <a:pt x="126" y="86"/>
                </a:cubicBezTo>
                <a:cubicBezTo>
                  <a:pt x="121" y="86"/>
                  <a:pt x="116" y="84"/>
                  <a:pt x="113" y="82"/>
                </a:cubicBezTo>
                <a:cubicBezTo>
                  <a:pt x="110" y="79"/>
                  <a:pt x="108" y="75"/>
                  <a:pt x="108" y="72"/>
                </a:cubicBezTo>
                <a:cubicBezTo>
                  <a:pt x="108" y="14"/>
                  <a:pt x="108" y="14"/>
                  <a:pt x="108" y="14"/>
                </a:cubicBezTo>
                <a:cubicBezTo>
                  <a:pt x="108" y="11"/>
                  <a:pt x="110" y="7"/>
                  <a:pt x="113" y="4"/>
                </a:cubicBezTo>
                <a:cubicBezTo>
                  <a:pt x="116" y="2"/>
                  <a:pt x="121" y="0"/>
                  <a:pt x="126" y="0"/>
                </a:cubicBezTo>
                <a:cubicBezTo>
                  <a:pt x="218" y="0"/>
                  <a:pt x="218" y="0"/>
                  <a:pt x="218" y="0"/>
                </a:cubicBezTo>
                <a:close/>
                <a:moveTo>
                  <a:pt x="138" y="19"/>
                </a:moveTo>
                <a:cubicBezTo>
                  <a:pt x="206" y="19"/>
                  <a:pt x="206" y="19"/>
                  <a:pt x="206" y="19"/>
                </a:cubicBezTo>
                <a:cubicBezTo>
                  <a:pt x="210" y="19"/>
                  <a:pt x="214" y="20"/>
                  <a:pt x="217" y="22"/>
                </a:cubicBezTo>
                <a:cubicBezTo>
                  <a:pt x="217" y="22"/>
                  <a:pt x="217" y="22"/>
                  <a:pt x="217" y="22"/>
                </a:cubicBezTo>
                <a:cubicBezTo>
                  <a:pt x="220" y="25"/>
                  <a:pt x="222" y="29"/>
                  <a:pt x="222" y="33"/>
                </a:cubicBezTo>
                <a:cubicBezTo>
                  <a:pt x="222" y="51"/>
                  <a:pt x="222" y="51"/>
                  <a:pt x="222" y="51"/>
                </a:cubicBezTo>
                <a:cubicBezTo>
                  <a:pt x="222" y="55"/>
                  <a:pt x="220" y="58"/>
                  <a:pt x="217" y="61"/>
                </a:cubicBezTo>
                <a:cubicBezTo>
                  <a:pt x="217" y="61"/>
                  <a:pt x="217" y="61"/>
                  <a:pt x="217" y="61"/>
                </a:cubicBezTo>
                <a:cubicBezTo>
                  <a:pt x="214" y="63"/>
                  <a:pt x="210" y="65"/>
                  <a:pt x="206" y="65"/>
                </a:cubicBezTo>
                <a:cubicBezTo>
                  <a:pt x="138" y="65"/>
                  <a:pt x="138" y="65"/>
                  <a:pt x="138" y="65"/>
                </a:cubicBezTo>
                <a:cubicBezTo>
                  <a:pt x="134" y="65"/>
                  <a:pt x="130" y="63"/>
                  <a:pt x="127" y="61"/>
                </a:cubicBezTo>
                <a:cubicBezTo>
                  <a:pt x="127" y="61"/>
                  <a:pt x="127" y="61"/>
                  <a:pt x="127" y="61"/>
                </a:cubicBezTo>
                <a:cubicBezTo>
                  <a:pt x="124" y="58"/>
                  <a:pt x="122" y="55"/>
                  <a:pt x="122" y="51"/>
                </a:cubicBezTo>
                <a:cubicBezTo>
                  <a:pt x="122" y="33"/>
                  <a:pt x="122" y="33"/>
                  <a:pt x="122" y="33"/>
                </a:cubicBezTo>
                <a:cubicBezTo>
                  <a:pt x="122" y="29"/>
                  <a:pt x="124" y="25"/>
                  <a:pt x="127" y="22"/>
                </a:cubicBezTo>
                <a:cubicBezTo>
                  <a:pt x="127" y="22"/>
                  <a:pt x="127" y="22"/>
                  <a:pt x="127" y="22"/>
                </a:cubicBezTo>
                <a:cubicBezTo>
                  <a:pt x="130" y="20"/>
                  <a:pt x="134" y="19"/>
                  <a:pt x="138" y="19"/>
                </a:cubicBezTo>
                <a:close/>
                <a:moveTo>
                  <a:pt x="344" y="243"/>
                </a:moveTo>
                <a:cubicBezTo>
                  <a:pt x="344" y="41"/>
                  <a:pt x="344" y="41"/>
                  <a:pt x="344" y="41"/>
                </a:cubicBezTo>
                <a:cubicBezTo>
                  <a:pt x="344" y="28"/>
                  <a:pt x="334" y="18"/>
                  <a:pt x="321" y="18"/>
                </a:cubicBezTo>
                <a:cubicBezTo>
                  <a:pt x="244" y="18"/>
                  <a:pt x="244" y="18"/>
                  <a:pt x="244" y="18"/>
                </a:cubicBezTo>
                <a:cubicBezTo>
                  <a:pt x="244" y="59"/>
                  <a:pt x="244" y="59"/>
                  <a:pt x="244" y="59"/>
                </a:cubicBezTo>
                <a:cubicBezTo>
                  <a:pt x="302" y="59"/>
                  <a:pt x="302" y="59"/>
                  <a:pt x="302" y="59"/>
                </a:cubicBezTo>
                <a:cubicBezTo>
                  <a:pt x="302" y="92"/>
                  <a:pt x="302" y="92"/>
                  <a:pt x="302" y="92"/>
                </a:cubicBezTo>
                <a:cubicBezTo>
                  <a:pt x="302" y="232"/>
                  <a:pt x="302" y="232"/>
                  <a:pt x="302" y="232"/>
                </a:cubicBezTo>
                <a:cubicBezTo>
                  <a:pt x="317" y="234"/>
                  <a:pt x="331" y="238"/>
                  <a:pt x="344" y="243"/>
                </a:cubicBezTo>
                <a:close/>
                <a:moveTo>
                  <a:pt x="87" y="324"/>
                </a:moveTo>
                <a:cubicBezTo>
                  <a:pt x="141" y="324"/>
                  <a:pt x="141" y="324"/>
                  <a:pt x="141" y="324"/>
                </a:cubicBezTo>
                <a:cubicBezTo>
                  <a:pt x="139" y="330"/>
                  <a:pt x="136" y="336"/>
                  <a:pt x="134" y="343"/>
                </a:cubicBezTo>
                <a:cubicBezTo>
                  <a:pt x="87" y="343"/>
                  <a:pt x="87" y="343"/>
                  <a:pt x="87" y="343"/>
                </a:cubicBezTo>
                <a:cubicBezTo>
                  <a:pt x="82" y="343"/>
                  <a:pt x="77" y="339"/>
                  <a:pt x="77" y="333"/>
                </a:cubicBezTo>
                <a:cubicBezTo>
                  <a:pt x="77" y="333"/>
                  <a:pt x="77" y="333"/>
                  <a:pt x="77" y="333"/>
                </a:cubicBezTo>
                <a:cubicBezTo>
                  <a:pt x="77" y="328"/>
                  <a:pt x="82" y="324"/>
                  <a:pt x="87" y="324"/>
                </a:cubicBezTo>
                <a:close/>
                <a:moveTo>
                  <a:pt x="162" y="290"/>
                </a:moveTo>
                <a:cubicBezTo>
                  <a:pt x="87" y="290"/>
                  <a:pt x="87" y="290"/>
                  <a:pt x="87" y="290"/>
                </a:cubicBezTo>
                <a:cubicBezTo>
                  <a:pt x="87" y="290"/>
                  <a:pt x="87" y="290"/>
                  <a:pt x="87"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6" y="290"/>
                  <a:pt x="86" y="290"/>
                  <a:pt x="86"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5" y="290"/>
                  <a:pt x="85" y="290"/>
                  <a:pt x="85" y="290"/>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4" y="289"/>
                  <a:pt x="84" y="289"/>
                  <a:pt x="84"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3" y="289"/>
                  <a:pt x="83" y="289"/>
                  <a:pt x="83"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9"/>
                  <a:pt x="82" y="289"/>
                  <a:pt x="82" y="289"/>
                </a:cubicBezTo>
                <a:cubicBezTo>
                  <a:pt x="82" y="288"/>
                  <a:pt x="82" y="288"/>
                  <a:pt x="82" y="288"/>
                </a:cubicBezTo>
                <a:cubicBezTo>
                  <a:pt x="82" y="288"/>
                  <a:pt x="82" y="288"/>
                  <a:pt x="82" y="288"/>
                </a:cubicBezTo>
                <a:cubicBezTo>
                  <a:pt x="82" y="288"/>
                  <a:pt x="82" y="288"/>
                  <a:pt x="82" y="288"/>
                </a:cubicBezTo>
                <a:cubicBezTo>
                  <a:pt x="82" y="288"/>
                  <a:pt x="82" y="288"/>
                  <a:pt x="82"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8"/>
                  <a:pt x="81" y="288"/>
                  <a:pt x="81" y="288"/>
                </a:cubicBezTo>
                <a:cubicBezTo>
                  <a:pt x="81" y="287"/>
                  <a:pt x="81" y="287"/>
                  <a:pt x="81" y="287"/>
                </a:cubicBezTo>
                <a:cubicBezTo>
                  <a:pt x="81" y="287"/>
                  <a:pt x="81" y="287"/>
                  <a:pt x="81"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7"/>
                  <a:pt x="80" y="287"/>
                  <a:pt x="80" y="287"/>
                </a:cubicBezTo>
                <a:cubicBezTo>
                  <a:pt x="80" y="286"/>
                  <a:pt x="80" y="286"/>
                  <a:pt x="80" y="286"/>
                </a:cubicBezTo>
                <a:cubicBezTo>
                  <a:pt x="80" y="286"/>
                  <a:pt x="80" y="286"/>
                  <a:pt x="80"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6"/>
                  <a:pt x="79" y="286"/>
                  <a:pt x="79" y="286"/>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9" y="285"/>
                  <a:pt x="79" y="285"/>
                  <a:pt x="79" y="285"/>
                </a:cubicBezTo>
                <a:cubicBezTo>
                  <a:pt x="78" y="285"/>
                  <a:pt x="78" y="285"/>
                  <a:pt x="78" y="285"/>
                </a:cubicBezTo>
                <a:cubicBezTo>
                  <a:pt x="78" y="285"/>
                  <a:pt x="78" y="285"/>
                  <a:pt x="78" y="285"/>
                </a:cubicBezTo>
                <a:cubicBezTo>
                  <a:pt x="78" y="285"/>
                  <a:pt x="78" y="285"/>
                  <a:pt x="78" y="285"/>
                </a:cubicBezTo>
                <a:cubicBezTo>
                  <a:pt x="78" y="285"/>
                  <a:pt x="78" y="285"/>
                  <a:pt x="78" y="285"/>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4"/>
                  <a:pt x="78" y="284"/>
                  <a:pt x="78" y="284"/>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3"/>
                  <a:pt x="78" y="283"/>
                  <a:pt x="78" y="283"/>
                </a:cubicBezTo>
                <a:cubicBezTo>
                  <a:pt x="78" y="282"/>
                  <a:pt x="78" y="282"/>
                  <a:pt x="78" y="282"/>
                </a:cubicBezTo>
                <a:cubicBezTo>
                  <a:pt x="78" y="282"/>
                  <a:pt x="78" y="282"/>
                  <a:pt x="78" y="282"/>
                </a:cubicBezTo>
                <a:cubicBezTo>
                  <a:pt x="78" y="282"/>
                  <a:pt x="78" y="282"/>
                  <a:pt x="78" y="282"/>
                </a:cubicBezTo>
                <a:cubicBezTo>
                  <a:pt x="78" y="282"/>
                  <a:pt x="78" y="282"/>
                  <a:pt x="78" y="282"/>
                </a:cubicBezTo>
                <a:cubicBezTo>
                  <a:pt x="77" y="282"/>
                  <a:pt x="77" y="282"/>
                  <a:pt x="77" y="282"/>
                </a:cubicBezTo>
                <a:cubicBezTo>
                  <a:pt x="77" y="282"/>
                  <a:pt x="77" y="282"/>
                  <a:pt x="77" y="282"/>
                </a:cubicBezTo>
                <a:cubicBezTo>
                  <a:pt x="77" y="282"/>
                  <a:pt x="77" y="282"/>
                  <a:pt x="77" y="282"/>
                </a:cubicBezTo>
                <a:cubicBezTo>
                  <a:pt x="77" y="282"/>
                  <a:pt x="77" y="282"/>
                  <a:pt x="77" y="282"/>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1"/>
                  <a:pt x="77" y="281"/>
                  <a:pt x="77" y="281"/>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80"/>
                  <a:pt x="77" y="280"/>
                  <a:pt x="77" y="280"/>
                </a:cubicBezTo>
                <a:cubicBezTo>
                  <a:pt x="77" y="279"/>
                  <a:pt x="77" y="279"/>
                  <a:pt x="77" y="279"/>
                </a:cubicBezTo>
                <a:cubicBezTo>
                  <a:pt x="77" y="279"/>
                  <a:pt x="77" y="279"/>
                  <a:pt x="77" y="279"/>
                </a:cubicBezTo>
                <a:cubicBezTo>
                  <a:pt x="77" y="279"/>
                  <a:pt x="77" y="279"/>
                  <a:pt x="77" y="279"/>
                </a:cubicBezTo>
                <a:cubicBezTo>
                  <a:pt x="77" y="279"/>
                  <a:pt x="77" y="279"/>
                  <a:pt x="77" y="279"/>
                </a:cubicBezTo>
                <a:cubicBezTo>
                  <a:pt x="78" y="279"/>
                  <a:pt x="78" y="279"/>
                  <a:pt x="78" y="279"/>
                </a:cubicBezTo>
                <a:cubicBezTo>
                  <a:pt x="78" y="279"/>
                  <a:pt x="78" y="279"/>
                  <a:pt x="78" y="279"/>
                </a:cubicBezTo>
                <a:cubicBezTo>
                  <a:pt x="78" y="279"/>
                  <a:pt x="78" y="279"/>
                  <a:pt x="78" y="279"/>
                </a:cubicBezTo>
                <a:cubicBezTo>
                  <a:pt x="78" y="279"/>
                  <a:pt x="78" y="279"/>
                  <a:pt x="78" y="279"/>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8"/>
                  <a:pt x="78" y="278"/>
                  <a:pt x="78" y="278"/>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7"/>
                  <a:pt x="78" y="277"/>
                  <a:pt x="78" y="277"/>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8" y="276"/>
                  <a:pt x="78" y="276"/>
                  <a:pt x="78" y="276"/>
                </a:cubicBezTo>
                <a:cubicBezTo>
                  <a:pt x="79" y="276"/>
                  <a:pt x="79" y="276"/>
                  <a:pt x="79" y="276"/>
                </a:cubicBezTo>
                <a:cubicBezTo>
                  <a:pt x="79" y="276"/>
                  <a:pt x="79" y="276"/>
                  <a:pt x="79" y="276"/>
                </a:cubicBezTo>
                <a:cubicBezTo>
                  <a:pt x="79" y="276"/>
                  <a:pt x="79" y="276"/>
                  <a:pt x="79" y="276"/>
                </a:cubicBezTo>
                <a:cubicBezTo>
                  <a:pt x="79" y="276"/>
                  <a:pt x="79" y="276"/>
                  <a:pt x="79" y="276"/>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79" y="275"/>
                  <a:pt x="79" y="275"/>
                  <a:pt x="79" y="275"/>
                </a:cubicBezTo>
                <a:cubicBezTo>
                  <a:pt x="80" y="275"/>
                  <a:pt x="80" y="275"/>
                  <a:pt x="80" y="275"/>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0" y="274"/>
                  <a:pt x="80" y="274"/>
                  <a:pt x="80" y="274"/>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1" y="273"/>
                  <a:pt x="81" y="273"/>
                  <a:pt x="81" y="273"/>
                </a:cubicBezTo>
                <a:cubicBezTo>
                  <a:pt x="82" y="273"/>
                  <a:pt x="82" y="273"/>
                  <a:pt x="82" y="273"/>
                </a:cubicBezTo>
                <a:cubicBezTo>
                  <a:pt x="82" y="273"/>
                  <a:pt x="82" y="273"/>
                  <a:pt x="82" y="273"/>
                </a:cubicBezTo>
                <a:cubicBezTo>
                  <a:pt x="82" y="273"/>
                  <a:pt x="82" y="273"/>
                  <a:pt x="82" y="273"/>
                </a:cubicBezTo>
                <a:cubicBezTo>
                  <a:pt x="82" y="272"/>
                  <a:pt x="82" y="272"/>
                  <a:pt x="82" y="272"/>
                </a:cubicBezTo>
                <a:cubicBezTo>
                  <a:pt x="82" y="272"/>
                  <a:pt x="82" y="272"/>
                  <a:pt x="82" y="272"/>
                </a:cubicBezTo>
                <a:cubicBezTo>
                  <a:pt x="82" y="272"/>
                  <a:pt x="82" y="272"/>
                  <a:pt x="82" y="272"/>
                </a:cubicBezTo>
                <a:cubicBezTo>
                  <a:pt x="82" y="272"/>
                  <a:pt x="82" y="272"/>
                  <a:pt x="82"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3" y="272"/>
                  <a:pt x="83" y="272"/>
                  <a:pt x="83"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4" y="272"/>
                  <a:pt x="84" y="272"/>
                  <a:pt x="84" y="272"/>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5" y="271"/>
                  <a:pt x="85" y="271"/>
                  <a:pt x="85" y="271"/>
                </a:cubicBezTo>
                <a:cubicBezTo>
                  <a:pt x="86" y="271"/>
                  <a:pt x="86" y="271"/>
                  <a:pt x="86" y="271"/>
                </a:cubicBezTo>
                <a:cubicBezTo>
                  <a:pt x="86" y="271"/>
                  <a:pt x="86" y="271"/>
                  <a:pt x="86" y="271"/>
                </a:cubicBezTo>
                <a:cubicBezTo>
                  <a:pt x="86" y="271"/>
                  <a:pt x="86" y="271"/>
                  <a:pt x="86" y="271"/>
                </a:cubicBezTo>
                <a:cubicBezTo>
                  <a:pt x="86" y="271"/>
                  <a:pt x="86" y="271"/>
                  <a:pt x="86" y="271"/>
                </a:cubicBezTo>
                <a:cubicBezTo>
                  <a:pt x="87" y="271"/>
                  <a:pt x="87" y="271"/>
                  <a:pt x="87" y="271"/>
                </a:cubicBezTo>
                <a:cubicBezTo>
                  <a:pt x="179" y="271"/>
                  <a:pt x="179" y="271"/>
                  <a:pt x="179" y="271"/>
                </a:cubicBezTo>
                <a:cubicBezTo>
                  <a:pt x="173" y="277"/>
                  <a:pt x="167" y="283"/>
                  <a:pt x="162" y="290"/>
                </a:cubicBezTo>
                <a:close/>
                <a:moveTo>
                  <a:pt x="77" y="280"/>
                </a:moveTo>
                <a:cubicBezTo>
                  <a:pt x="77" y="280"/>
                  <a:pt x="77" y="280"/>
                  <a:pt x="77" y="280"/>
                </a:cubicBezTo>
                <a:close/>
                <a:moveTo>
                  <a:pt x="87" y="218"/>
                </a:moveTo>
                <a:cubicBezTo>
                  <a:pt x="258" y="218"/>
                  <a:pt x="258" y="218"/>
                  <a:pt x="258" y="218"/>
                </a:cubicBezTo>
                <a:cubicBezTo>
                  <a:pt x="263" y="218"/>
                  <a:pt x="267" y="222"/>
                  <a:pt x="267" y="228"/>
                </a:cubicBezTo>
                <a:cubicBezTo>
                  <a:pt x="267" y="228"/>
                  <a:pt x="267" y="228"/>
                  <a:pt x="267" y="228"/>
                </a:cubicBezTo>
                <a:cubicBezTo>
                  <a:pt x="267" y="229"/>
                  <a:pt x="267" y="231"/>
                  <a:pt x="266" y="232"/>
                </a:cubicBezTo>
                <a:cubicBezTo>
                  <a:pt x="257" y="233"/>
                  <a:pt x="249" y="235"/>
                  <a:pt x="241" y="237"/>
                </a:cubicBezTo>
                <a:cubicBezTo>
                  <a:pt x="87" y="237"/>
                  <a:pt x="87" y="237"/>
                  <a:pt x="87" y="237"/>
                </a:cubicBezTo>
                <a:cubicBezTo>
                  <a:pt x="82" y="237"/>
                  <a:pt x="77" y="233"/>
                  <a:pt x="77" y="228"/>
                </a:cubicBezTo>
                <a:cubicBezTo>
                  <a:pt x="77" y="228"/>
                  <a:pt x="77" y="228"/>
                  <a:pt x="77" y="228"/>
                </a:cubicBezTo>
                <a:cubicBezTo>
                  <a:pt x="77" y="222"/>
                  <a:pt x="82" y="218"/>
                  <a:pt x="87" y="218"/>
                </a:cubicBezTo>
                <a:close/>
                <a:moveTo>
                  <a:pt x="87" y="165"/>
                </a:moveTo>
                <a:cubicBezTo>
                  <a:pt x="258" y="165"/>
                  <a:pt x="258" y="165"/>
                  <a:pt x="258" y="165"/>
                </a:cubicBezTo>
                <a:cubicBezTo>
                  <a:pt x="263" y="165"/>
                  <a:pt x="267" y="170"/>
                  <a:pt x="267" y="175"/>
                </a:cubicBezTo>
                <a:cubicBezTo>
                  <a:pt x="267" y="175"/>
                  <a:pt x="267" y="175"/>
                  <a:pt x="267" y="175"/>
                </a:cubicBezTo>
                <a:cubicBezTo>
                  <a:pt x="267" y="180"/>
                  <a:pt x="263" y="184"/>
                  <a:pt x="258" y="184"/>
                </a:cubicBezTo>
                <a:cubicBezTo>
                  <a:pt x="87" y="184"/>
                  <a:pt x="87" y="184"/>
                  <a:pt x="87" y="184"/>
                </a:cubicBezTo>
                <a:cubicBezTo>
                  <a:pt x="82" y="184"/>
                  <a:pt x="77" y="180"/>
                  <a:pt x="77" y="175"/>
                </a:cubicBezTo>
                <a:cubicBezTo>
                  <a:pt x="77" y="175"/>
                  <a:pt x="77" y="175"/>
                  <a:pt x="77" y="175"/>
                </a:cubicBezTo>
                <a:cubicBezTo>
                  <a:pt x="77" y="170"/>
                  <a:pt x="82" y="165"/>
                  <a:pt x="87" y="165"/>
                </a:cubicBezTo>
                <a:close/>
                <a:moveTo>
                  <a:pt x="87" y="115"/>
                </a:moveTo>
                <a:cubicBezTo>
                  <a:pt x="258" y="115"/>
                  <a:pt x="258" y="115"/>
                  <a:pt x="258" y="115"/>
                </a:cubicBezTo>
                <a:cubicBezTo>
                  <a:pt x="263" y="115"/>
                  <a:pt x="267" y="120"/>
                  <a:pt x="267" y="125"/>
                </a:cubicBezTo>
                <a:cubicBezTo>
                  <a:pt x="267" y="125"/>
                  <a:pt x="267" y="125"/>
                  <a:pt x="267" y="125"/>
                </a:cubicBezTo>
                <a:cubicBezTo>
                  <a:pt x="267" y="130"/>
                  <a:pt x="263" y="134"/>
                  <a:pt x="258" y="134"/>
                </a:cubicBezTo>
                <a:cubicBezTo>
                  <a:pt x="87" y="134"/>
                  <a:pt x="87" y="134"/>
                  <a:pt x="87" y="134"/>
                </a:cubicBezTo>
                <a:cubicBezTo>
                  <a:pt x="82" y="134"/>
                  <a:pt x="77" y="130"/>
                  <a:pt x="77" y="125"/>
                </a:cubicBezTo>
                <a:cubicBezTo>
                  <a:pt x="77" y="125"/>
                  <a:pt x="77" y="125"/>
                  <a:pt x="77" y="125"/>
                </a:cubicBezTo>
                <a:cubicBezTo>
                  <a:pt x="77" y="120"/>
                  <a:pt x="82" y="115"/>
                  <a:pt x="87" y="115"/>
                </a:cubicBezTo>
                <a:close/>
                <a:moveTo>
                  <a:pt x="130" y="59"/>
                </a:moveTo>
                <a:cubicBezTo>
                  <a:pt x="130" y="33"/>
                  <a:pt x="130" y="33"/>
                  <a:pt x="130" y="33"/>
                </a:cubicBezTo>
                <a:cubicBezTo>
                  <a:pt x="130" y="31"/>
                  <a:pt x="131" y="29"/>
                  <a:pt x="132" y="28"/>
                </a:cubicBezTo>
                <a:cubicBezTo>
                  <a:pt x="132" y="28"/>
                  <a:pt x="132" y="28"/>
                  <a:pt x="132" y="28"/>
                </a:cubicBezTo>
                <a:cubicBezTo>
                  <a:pt x="134" y="27"/>
                  <a:pt x="136" y="26"/>
                  <a:pt x="138" y="26"/>
                </a:cubicBezTo>
                <a:cubicBezTo>
                  <a:pt x="206" y="26"/>
                  <a:pt x="206" y="26"/>
                  <a:pt x="206" y="26"/>
                </a:cubicBezTo>
                <a:cubicBezTo>
                  <a:pt x="208" y="26"/>
                  <a:pt x="211" y="27"/>
                  <a:pt x="212" y="28"/>
                </a:cubicBezTo>
                <a:cubicBezTo>
                  <a:pt x="212" y="28"/>
                  <a:pt x="212" y="28"/>
                  <a:pt x="212" y="28"/>
                </a:cubicBezTo>
                <a:cubicBezTo>
                  <a:pt x="214" y="29"/>
                  <a:pt x="215" y="31"/>
                  <a:pt x="215" y="33"/>
                </a:cubicBezTo>
                <a:cubicBezTo>
                  <a:pt x="215" y="59"/>
                  <a:pt x="215" y="59"/>
                  <a:pt x="215" y="59"/>
                </a:cubicBezTo>
                <a:lnTo>
                  <a:pt x="130" y="5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3922" name="TextBox 3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5" name="TextBox 3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876300" y="1657350"/>
            <a:ext cx="2057400" cy="25908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 name="Right Triangle 10"/>
          <p:cNvSpPr/>
          <p:nvPr/>
        </p:nvSpPr>
        <p:spPr>
          <a:xfrm rot="10800000">
            <a:off x="1828800" y="1657350"/>
            <a:ext cx="1104900" cy="1676400"/>
          </a:xfrm>
          <a:prstGeom prst="rtTriangl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2" name="Rectangle 11"/>
          <p:cNvSpPr/>
          <p:nvPr/>
        </p:nvSpPr>
        <p:spPr>
          <a:xfrm>
            <a:off x="3543300" y="1657350"/>
            <a:ext cx="2057400" cy="25908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3" name="Right Triangle 12"/>
          <p:cNvSpPr/>
          <p:nvPr/>
        </p:nvSpPr>
        <p:spPr>
          <a:xfrm rot="10800000">
            <a:off x="4495800" y="1657350"/>
            <a:ext cx="1104900" cy="1676400"/>
          </a:xfrm>
          <a:prstGeom prst="rtTriangl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 name="Rectangle 13"/>
          <p:cNvSpPr/>
          <p:nvPr/>
        </p:nvSpPr>
        <p:spPr>
          <a:xfrm>
            <a:off x="6210300" y="1657350"/>
            <a:ext cx="2057400" cy="25908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 name="Right Triangle 14"/>
          <p:cNvSpPr/>
          <p:nvPr/>
        </p:nvSpPr>
        <p:spPr>
          <a:xfrm rot="10800000">
            <a:off x="7162800" y="1657350"/>
            <a:ext cx="1104900" cy="1676400"/>
          </a:xfrm>
          <a:prstGeom prst="rtTriangl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TextBox 18"/>
          <p:cNvSpPr txBox="1"/>
          <p:nvPr/>
        </p:nvSpPr>
        <p:spPr>
          <a:xfrm rot="3312634">
            <a:off x="7409657" y="2053431"/>
            <a:ext cx="83185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ULTIMATE</a:t>
            </a:r>
          </a:p>
        </p:txBody>
      </p:sp>
      <p:sp>
        <p:nvSpPr>
          <p:cNvPr id="20" name="TextBox 19"/>
          <p:cNvSpPr txBox="1"/>
          <p:nvPr/>
        </p:nvSpPr>
        <p:spPr>
          <a:xfrm rot="3312634">
            <a:off x="4770438" y="2052638"/>
            <a:ext cx="720725"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DIGITAL</a:t>
            </a:r>
          </a:p>
        </p:txBody>
      </p:sp>
      <p:sp>
        <p:nvSpPr>
          <p:cNvPr id="21" name="TextBox 20"/>
          <p:cNvSpPr txBox="1"/>
          <p:nvPr/>
        </p:nvSpPr>
        <p:spPr>
          <a:xfrm rot="3312634">
            <a:off x="2075657" y="2053431"/>
            <a:ext cx="83185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PREMIUM</a:t>
            </a:r>
          </a:p>
        </p:txBody>
      </p:sp>
      <p:sp>
        <p:nvSpPr>
          <p:cNvPr id="124939" name="Freeform 21"/>
          <p:cNvSpPr>
            <a:spLocks noEditPoints="1"/>
          </p:cNvSpPr>
          <p:nvPr/>
        </p:nvSpPr>
        <p:spPr bwMode="auto">
          <a:xfrm>
            <a:off x="1452563" y="3001963"/>
            <a:ext cx="757237" cy="666750"/>
          </a:xfrm>
          <a:custGeom>
            <a:avLst/>
            <a:gdLst>
              <a:gd name="T0" fmla="*/ 586113 w 487"/>
              <a:gd name="T1" fmla="*/ 663820 h 429"/>
              <a:gd name="T2" fmla="*/ 674729 w 487"/>
              <a:gd name="T3" fmla="*/ 26428 h 429"/>
              <a:gd name="T4" fmla="*/ 474176 w 487"/>
              <a:gd name="T5" fmla="*/ 54411 h 429"/>
              <a:gd name="T6" fmla="*/ 237865 w 487"/>
              <a:gd name="T7" fmla="*/ 638946 h 429"/>
              <a:gd name="T8" fmla="*/ 411989 w 487"/>
              <a:gd name="T9" fmla="*/ 20210 h 429"/>
              <a:gd name="T10" fmla="*/ 411989 w 487"/>
              <a:gd name="T11" fmla="*/ 666929 h 429"/>
              <a:gd name="T12" fmla="*/ 0 w 487"/>
              <a:gd name="T13" fmla="*/ 638946 h 429"/>
              <a:gd name="T14" fmla="*/ 175678 w 487"/>
              <a:gd name="T15" fmla="*/ 20210 h 429"/>
              <a:gd name="T16" fmla="*/ 175678 w 487"/>
              <a:gd name="T17" fmla="*/ 666929 h 429"/>
              <a:gd name="T18" fmla="*/ 677839 w 487"/>
              <a:gd name="T19" fmla="*/ 494367 h 429"/>
              <a:gd name="T20" fmla="*/ 643636 w 487"/>
              <a:gd name="T21" fmla="*/ 539451 h 429"/>
              <a:gd name="T22" fmla="*/ 598550 w 487"/>
              <a:gd name="T23" fmla="*/ 505249 h 429"/>
              <a:gd name="T24" fmla="*/ 589222 w 487"/>
              <a:gd name="T25" fmla="*/ 463275 h 429"/>
              <a:gd name="T26" fmla="*/ 698049 w 487"/>
              <a:gd name="T27" fmla="*/ 491258 h 429"/>
              <a:gd name="T28" fmla="*/ 687167 w 487"/>
              <a:gd name="T29" fmla="*/ 536342 h 429"/>
              <a:gd name="T30" fmla="*/ 645190 w 487"/>
              <a:gd name="T31" fmla="*/ 561215 h 429"/>
              <a:gd name="T32" fmla="*/ 589222 w 487"/>
              <a:gd name="T33" fmla="*/ 463275 h 429"/>
              <a:gd name="T34" fmla="*/ 536363 w 487"/>
              <a:gd name="T35" fmla="*/ 133697 h 429"/>
              <a:gd name="T36" fmla="*/ 626534 w 487"/>
              <a:gd name="T37" fmla="*/ 104159 h 429"/>
              <a:gd name="T38" fmla="*/ 629644 w 487"/>
              <a:gd name="T39" fmla="*/ 129033 h 429"/>
              <a:gd name="T40" fmla="*/ 40422 w 487"/>
              <a:gd name="T41" fmla="*/ 513022 h 429"/>
              <a:gd name="T42" fmla="*/ 144585 w 487"/>
              <a:gd name="T43" fmla="*/ 554997 h 429"/>
              <a:gd name="T44" fmla="*/ 101054 w 487"/>
              <a:gd name="T45" fmla="*/ 450838 h 429"/>
              <a:gd name="T46" fmla="*/ 73070 w 487"/>
              <a:gd name="T47" fmla="*/ 485039 h 429"/>
              <a:gd name="T48" fmla="*/ 101054 w 487"/>
              <a:gd name="T49" fmla="*/ 551888 h 429"/>
              <a:gd name="T50" fmla="*/ 129038 w 487"/>
              <a:gd name="T51" fmla="*/ 485039 h 429"/>
              <a:gd name="T52" fmla="*/ 150804 w 487"/>
              <a:gd name="T53" fmla="*/ 136806 h 429"/>
              <a:gd name="T54" fmla="*/ 59078 w 487"/>
              <a:gd name="T55" fmla="*/ 119705 h 429"/>
              <a:gd name="T56" fmla="*/ 59078 w 487"/>
              <a:gd name="T57" fmla="*/ 144579 h 429"/>
              <a:gd name="T58" fmla="*/ 300052 w 487"/>
              <a:gd name="T59" fmla="*/ 513022 h 429"/>
              <a:gd name="T60" fmla="*/ 368458 w 487"/>
              <a:gd name="T61" fmla="*/ 541005 h 429"/>
              <a:gd name="T62" fmla="*/ 340474 w 487"/>
              <a:gd name="T63" fmla="*/ 472602 h 429"/>
              <a:gd name="T64" fmla="*/ 296943 w 487"/>
              <a:gd name="T65" fmla="*/ 554997 h 429"/>
              <a:gd name="T66" fmla="*/ 401106 w 487"/>
              <a:gd name="T67" fmla="*/ 513022 h 429"/>
              <a:gd name="T68" fmla="*/ 296943 w 487"/>
              <a:gd name="T69" fmla="*/ 469493 h 429"/>
              <a:gd name="T70" fmla="*/ 390224 w 487"/>
              <a:gd name="T71" fmla="*/ 127478 h 429"/>
              <a:gd name="T72" fmla="*/ 289170 w 487"/>
              <a:gd name="T73" fmla="*/ 127478 h 429"/>
              <a:gd name="T74" fmla="*/ 382450 w 487"/>
              <a:gd name="T75" fmla="*/ 144579 h 429"/>
              <a:gd name="T76" fmla="*/ 150804 w 487"/>
              <a:gd name="T77" fmla="*/ 223864 h 429"/>
              <a:gd name="T78" fmla="*/ 59078 w 487"/>
              <a:gd name="T79" fmla="*/ 206764 h 429"/>
              <a:gd name="T80" fmla="*/ 59078 w 487"/>
              <a:gd name="T81" fmla="*/ 231637 h 429"/>
              <a:gd name="T82" fmla="*/ 150804 w 487"/>
              <a:gd name="T83" fmla="*/ 180335 h 429"/>
              <a:gd name="T84" fmla="*/ 59078 w 487"/>
              <a:gd name="T85" fmla="*/ 163234 h 429"/>
              <a:gd name="T86" fmla="*/ 59078 w 487"/>
              <a:gd name="T87" fmla="*/ 188108 h 429"/>
              <a:gd name="T88" fmla="*/ 390224 w 487"/>
              <a:gd name="T89" fmla="*/ 214537 h 429"/>
              <a:gd name="T90" fmla="*/ 289170 w 487"/>
              <a:gd name="T91" fmla="*/ 214537 h 429"/>
              <a:gd name="T92" fmla="*/ 382450 w 487"/>
              <a:gd name="T93" fmla="*/ 231637 h 429"/>
              <a:gd name="T94" fmla="*/ 390224 w 487"/>
              <a:gd name="T95" fmla="*/ 171007 h 429"/>
              <a:gd name="T96" fmla="*/ 289170 w 487"/>
              <a:gd name="T97" fmla="*/ 171007 h 429"/>
              <a:gd name="T98" fmla="*/ 382450 w 487"/>
              <a:gd name="T99" fmla="*/ 188108 h 429"/>
              <a:gd name="T100" fmla="*/ 548800 w 487"/>
              <a:gd name="T101" fmla="*/ 220755 h 429"/>
              <a:gd name="T102" fmla="*/ 638972 w 487"/>
              <a:gd name="T103" fmla="*/ 191217 h 429"/>
              <a:gd name="T104" fmla="*/ 642081 w 487"/>
              <a:gd name="T105" fmla="*/ 216091 h 429"/>
              <a:gd name="T106" fmla="*/ 542582 w 487"/>
              <a:gd name="T107" fmla="*/ 177226 h 429"/>
              <a:gd name="T108" fmla="*/ 632753 w 487"/>
              <a:gd name="T109" fmla="*/ 147688 h 429"/>
              <a:gd name="T110" fmla="*/ 635862 w 487"/>
              <a:gd name="T111" fmla="*/ 172562 h 4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87" h="429">
                <a:moveTo>
                  <a:pt x="305" y="35"/>
                </a:moveTo>
                <a:cubicBezTo>
                  <a:pt x="322" y="160"/>
                  <a:pt x="339" y="286"/>
                  <a:pt x="356" y="411"/>
                </a:cubicBezTo>
                <a:cubicBezTo>
                  <a:pt x="358" y="421"/>
                  <a:pt x="367" y="428"/>
                  <a:pt x="377" y="427"/>
                </a:cubicBezTo>
                <a:cubicBezTo>
                  <a:pt x="408" y="422"/>
                  <a:pt x="439" y="418"/>
                  <a:pt x="470" y="414"/>
                </a:cubicBezTo>
                <a:cubicBezTo>
                  <a:pt x="480" y="412"/>
                  <a:pt x="487" y="403"/>
                  <a:pt x="486" y="394"/>
                </a:cubicBezTo>
                <a:cubicBezTo>
                  <a:pt x="468" y="268"/>
                  <a:pt x="451" y="142"/>
                  <a:pt x="434" y="17"/>
                </a:cubicBezTo>
                <a:cubicBezTo>
                  <a:pt x="433" y="7"/>
                  <a:pt x="423" y="0"/>
                  <a:pt x="414" y="1"/>
                </a:cubicBezTo>
                <a:cubicBezTo>
                  <a:pt x="382" y="6"/>
                  <a:pt x="351" y="10"/>
                  <a:pt x="320" y="14"/>
                </a:cubicBezTo>
                <a:cubicBezTo>
                  <a:pt x="310" y="16"/>
                  <a:pt x="303" y="25"/>
                  <a:pt x="305" y="35"/>
                </a:cubicBezTo>
                <a:close/>
                <a:moveTo>
                  <a:pt x="265" y="429"/>
                </a:moveTo>
                <a:cubicBezTo>
                  <a:pt x="234" y="429"/>
                  <a:pt x="202" y="429"/>
                  <a:pt x="171" y="429"/>
                </a:cubicBezTo>
                <a:cubicBezTo>
                  <a:pt x="161" y="429"/>
                  <a:pt x="153" y="421"/>
                  <a:pt x="153" y="411"/>
                </a:cubicBezTo>
                <a:cubicBezTo>
                  <a:pt x="153" y="284"/>
                  <a:pt x="153" y="158"/>
                  <a:pt x="153" y="31"/>
                </a:cubicBezTo>
                <a:cubicBezTo>
                  <a:pt x="153" y="21"/>
                  <a:pt x="161" y="13"/>
                  <a:pt x="171" y="13"/>
                </a:cubicBezTo>
                <a:cubicBezTo>
                  <a:pt x="202" y="13"/>
                  <a:pt x="234" y="13"/>
                  <a:pt x="265" y="13"/>
                </a:cubicBezTo>
                <a:cubicBezTo>
                  <a:pt x="275" y="13"/>
                  <a:pt x="283" y="21"/>
                  <a:pt x="283" y="31"/>
                </a:cubicBezTo>
                <a:cubicBezTo>
                  <a:pt x="283" y="158"/>
                  <a:pt x="283" y="284"/>
                  <a:pt x="283" y="411"/>
                </a:cubicBezTo>
                <a:cubicBezTo>
                  <a:pt x="283" y="421"/>
                  <a:pt x="275" y="429"/>
                  <a:pt x="265" y="429"/>
                </a:cubicBezTo>
                <a:close/>
                <a:moveTo>
                  <a:pt x="113" y="429"/>
                </a:moveTo>
                <a:cubicBezTo>
                  <a:pt x="81" y="429"/>
                  <a:pt x="50" y="429"/>
                  <a:pt x="18" y="429"/>
                </a:cubicBezTo>
                <a:cubicBezTo>
                  <a:pt x="8" y="429"/>
                  <a:pt x="0" y="421"/>
                  <a:pt x="0" y="411"/>
                </a:cubicBezTo>
                <a:cubicBezTo>
                  <a:pt x="0" y="284"/>
                  <a:pt x="0" y="158"/>
                  <a:pt x="0" y="31"/>
                </a:cubicBezTo>
                <a:cubicBezTo>
                  <a:pt x="0" y="21"/>
                  <a:pt x="8" y="13"/>
                  <a:pt x="18" y="13"/>
                </a:cubicBezTo>
                <a:cubicBezTo>
                  <a:pt x="50" y="13"/>
                  <a:pt x="81" y="13"/>
                  <a:pt x="113" y="13"/>
                </a:cubicBezTo>
                <a:cubicBezTo>
                  <a:pt x="123" y="13"/>
                  <a:pt x="131" y="21"/>
                  <a:pt x="131" y="31"/>
                </a:cubicBezTo>
                <a:cubicBezTo>
                  <a:pt x="131" y="158"/>
                  <a:pt x="131" y="284"/>
                  <a:pt x="131" y="411"/>
                </a:cubicBezTo>
                <a:cubicBezTo>
                  <a:pt x="131" y="421"/>
                  <a:pt x="123" y="429"/>
                  <a:pt x="113" y="429"/>
                </a:cubicBezTo>
                <a:close/>
                <a:moveTo>
                  <a:pt x="407" y="296"/>
                </a:moveTo>
                <a:cubicBezTo>
                  <a:pt x="414" y="295"/>
                  <a:pt x="421" y="297"/>
                  <a:pt x="426" y="301"/>
                </a:cubicBezTo>
                <a:cubicBezTo>
                  <a:pt x="431" y="305"/>
                  <a:pt x="435" y="311"/>
                  <a:pt x="436" y="318"/>
                </a:cubicBezTo>
                <a:cubicBezTo>
                  <a:pt x="436" y="318"/>
                  <a:pt x="436" y="318"/>
                  <a:pt x="436" y="318"/>
                </a:cubicBezTo>
                <a:cubicBezTo>
                  <a:pt x="437" y="325"/>
                  <a:pt x="435" y="332"/>
                  <a:pt x="431" y="337"/>
                </a:cubicBezTo>
                <a:cubicBezTo>
                  <a:pt x="427" y="342"/>
                  <a:pt x="421" y="346"/>
                  <a:pt x="414" y="347"/>
                </a:cubicBezTo>
                <a:cubicBezTo>
                  <a:pt x="414" y="347"/>
                  <a:pt x="414" y="347"/>
                  <a:pt x="414" y="347"/>
                </a:cubicBezTo>
                <a:cubicBezTo>
                  <a:pt x="407" y="348"/>
                  <a:pt x="400" y="346"/>
                  <a:pt x="395" y="342"/>
                </a:cubicBezTo>
                <a:cubicBezTo>
                  <a:pt x="390" y="338"/>
                  <a:pt x="386" y="332"/>
                  <a:pt x="385" y="325"/>
                </a:cubicBezTo>
                <a:cubicBezTo>
                  <a:pt x="384" y="318"/>
                  <a:pt x="386" y="311"/>
                  <a:pt x="390" y="306"/>
                </a:cubicBezTo>
                <a:cubicBezTo>
                  <a:pt x="394" y="301"/>
                  <a:pt x="400" y="297"/>
                  <a:pt x="407" y="296"/>
                </a:cubicBezTo>
                <a:close/>
                <a:moveTo>
                  <a:pt x="379" y="298"/>
                </a:moveTo>
                <a:cubicBezTo>
                  <a:pt x="385" y="290"/>
                  <a:pt x="394" y="284"/>
                  <a:pt x="405" y="283"/>
                </a:cubicBezTo>
                <a:cubicBezTo>
                  <a:pt x="416" y="281"/>
                  <a:pt x="426" y="284"/>
                  <a:pt x="434" y="290"/>
                </a:cubicBezTo>
                <a:cubicBezTo>
                  <a:pt x="442" y="296"/>
                  <a:pt x="448" y="306"/>
                  <a:pt x="449" y="316"/>
                </a:cubicBezTo>
                <a:cubicBezTo>
                  <a:pt x="449" y="317"/>
                  <a:pt x="449" y="317"/>
                  <a:pt x="449" y="317"/>
                </a:cubicBezTo>
                <a:cubicBezTo>
                  <a:pt x="449" y="317"/>
                  <a:pt x="449" y="317"/>
                  <a:pt x="449" y="317"/>
                </a:cubicBezTo>
                <a:cubicBezTo>
                  <a:pt x="451" y="327"/>
                  <a:pt x="448" y="338"/>
                  <a:pt x="442" y="345"/>
                </a:cubicBezTo>
                <a:cubicBezTo>
                  <a:pt x="436" y="353"/>
                  <a:pt x="426" y="359"/>
                  <a:pt x="416" y="361"/>
                </a:cubicBezTo>
                <a:cubicBezTo>
                  <a:pt x="415" y="361"/>
                  <a:pt x="415" y="361"/>
                  <a:pt x="415" y="361"/>
                </a:cubicBezTo>
                <a:cubicBezTo>
                  <a:pt x="415" y="361"/>
                  <a:pt x="415" y="361"/>
                  <a:pt x="415" y="361"/>
                </a:cubicBezTo>
                <a:cubicBezTo>
                  <a:pt x="405" y="362"/>
                  <a:pt x="395" y="359"/>
                  <a:pt x="387" y="353"/>
                </a:cubicBezTo>
                <a:cubicBezTo>
                  <a:pt x="379" y="347"/>
                  <a:pt x="373" y="338"/>
                  <a:pt x="371" y="327"/>
                </a:cubicBezTo>
                <a:cubicBezTo>
                  <a:pt x="370" y="316"/>
                  <a:pt x="373" y="306"/>
                  <a:pt x="379" y="298"/>
                </a:cubicBezTo>
                <a:close/>
                <a:moveTo>
                  <a:pt x="405" y="83"/>
                </a:moveTo>
                <a:cubicBezTo>
                  <a:pt x="351" y="91"/>
                  <a:pt x="351" y="91"/>
                  <a:pt x="351" y="91"/>
                </a:cubicBezTo>
                <a:cubicBezTo>
                  <a:pt x="348" y="91"/>
                  <a:pt x="346" y="89"/>
                  <a:pt x="345" y="86"/>
                </a:cubicBezTo>
                <a:cubicBezTo>
                  <a:pt x="345" y="80"/>
                  <a:pt x="345" y="80"/>
                  <a:pt x="345" y="80"/>
                </a:cubicBezTo>
                <a:cubicBezTo>
                  <a:pt x="344" y="78"/>
                  <a:pt x="346" y="75"/>
                  <a:pt x="349" y="75"/>
                </a:cubicBezTo>
                <a:cubicBezTo>
                  <a:pt x="403" y="67"/>
                  <a:pt x="403" y="67"/>
                  <a:pt x="403" y="67"/>
                </a:cubicBezTo>
                <a:cubicBezTo>
                  <a:pt x="406" y="67"/>
                  <a:pt x="408" y="69"/>
                  <a:pt x="409" y="72"/>
                </a:cubicBezTo>
                <a:cubicBezTo>
                  <a:pt x="410" y="78"/>
                  <a:pt x="410" y="78"/>
                  <a:pt x="410" y="78"/>
                </a:cubicBezTo>
                <a:cubicBezTo>
                  <a:pt x="410" y="80"/>
                  <a:pt x="408" y="83"/>
                  <a:pt x="405" y="83"/>
                </a:cubicBezTo>
                <a:close/>
                <a:moveTo>
                  <a:pt x="65" y="290"/>
                </a:moveTo>
                <a:cubicBezTo>
                  <a:pt x="54" y="290"/>
                  <a:pt x="44" y="295"/>
                  <a:pt x="37" y="302"/>
                </a:cubicBezTo>
                <a:cubicBezTo>
                  <a:pt x="30" y="309"/>
                  <a:pt x="26" y="319"/>
                  <a:pt x="26" y="330"/>
                </a:cubicBezTo>
                <a:cubicBezTo>
                  <a:pt x="26" y="341"/>
                  <a:pt x="30" y="350"/>
                  <a:pt x="37" y="357"/>
                </a:cubicBezTo>
                <a:cubicBezTo>
                  <a:pt x="44" y="365"/>
                  <a:pt x="54" y="369"/>
                  <a:pt x="65" y="369"/>
                </a:cubicBezTo>
                <a:cubicBezTo>
                  <a:pt x="76" y="369"/>
                  <a:pt x="86" y="365"/>
                  <a:pt x="93" y="357"/>
                </a:cubicBezTo>
                <a:cubicBezTo>
                  <a:pt x="100" y="350"/>
                  <a:pt x="104" y="341"/>
                  <a:pt x="104" y="330"/>
                </a:cubicBezTo>
                <a:cubicBezTo>
                  <a:pt x="104" y="319"/>
                  <a:pt x="100" y="309"/>
                  <a:pt x="93" y="302"/>
                </a:cubicBezTo>
                <a:cubicBezTo>
                  <a:pt x="86" y="295"/>
                  <a:pt x="76" y="290"/>
                  <a:pt x="65" y="290"/>
                </a:cubicBezTo>
                <a:close/>
                <a:moveTo>
                  <a:pt x="83" y="312"/>
                </a:moveTo>
                <a:cubicBezTo>
                  <a:pt x="78" y="307"/>
                  <a:pt x="72" y="304"/>
                  <a:pt x="65" y="304"/>
                </a:cubicBezTo>
                <a:cubicBezTo>
                  <a:pt x="58" y="304"/>
                  <a:pt x="52" y="307"/>
                  <a:pt x="47" y="312"/>
                </a:cubicBezTo>
                <a:cubicBezTo>
                  <a:pt x="42" y="316"/>
                  <a:pt x="39" y="323"/>
                  <a:pt x="39" y="330"/>
                </a:cubicBezTo>
                <a:cubicBezTo>
                  <a:pt x="39" y="337"/>
                  <a:pt x="42" y="343"/>
                  <a:pt x="47" y="348"/>
                </a:cubicBezTo>
                <a:cubicBezTo>
                  <a:pt x="52" y="352"/>
                  <a:pt x="58" y="355"/>
                  <a:pt x="65" y="355"/>
                </a:cubicBezTo>
                <a:cubicBezTo>
                  <a:pt x="72" y="355"/>
                  <a:pt x="78" y="352"/>
                  <a:pt x="83" y="348"/>
                </a:cubicBezTo>
                <a:cubicBezTo>
                  <a:pt x="88" y="343"/>
                  <a:pt x="90" y="337"/>
                  <a:pt x="90" y="330"/>
                </a:cubicBezTo>
                <a:cubicBezTo>
                  <a:pt x="90" y="323"/>
                  <a:pt x="88" y="316"/>
                  <a:pt x="83" y="312"/>
                </a:cubicBezTo>
                <a:close/>
                <a:moveTo>
                  <a:pt x="38" y="93"/>
                </a:moveTo>
                <a:cubicBezTo>
                  <a:pt x="92" y="93"/>
                  <a:pt x="92" y="93"/>
                  <a:pt x="92" y="93"/>
                </a:cubicBezTo>
                <a:cubicBezTo>
                  <a:pt x="95" y="93"/>
                  <a:pt x="97" y="91"/>
                  <a:pt x="97" y="88"/>
                </a:cubicBezTo>
                <a:cubicBezTo>
                  <a:pt x="97" y="82"/>
                  <a:pt x="97" y="82"/>
                  <a:pt x="97" y="82"/>
                </a:cubicBezTo>
                <a:cubicBezTo>
                  <a:pt x="97" y="79"/>
                  <a:pt x="95" y="77"/>
                  <a:pt x="92" y="77"/>
                </a:cubicBezTo>
                <a:cubicBezTo>
                  <a:pt x="38" y="77"/>
                  <a:pt x="38" y="77"/>
                  <a:pt x="38" y="77"/>
                </a:cubicBezTo>
                <a:cubicBezTo>
                  <a:pt x="35" y="77"/>
                  <a:pt x="33" y="79"/>
                  <a:pt x="33" y="82"/>
                </a:cubicBezTo>
                <a:cubicBezTo>
                  <a:pt x="33" y="88"/>
                  <a:pt x="33" y="88"/>
                  <a:pt x="33" y="88"/>
                </a:cubicBezTo>
                <a:cubicBezTo>
                  <a:pt x="33" y="91"/>
                  <a:pt x="35" y="93"/>
                  <a:pt x="38" y="93"/>
                </a:cubicBezTo>
                <a:close/>
                <a:moveTo>
                  <a:pt x="219" y="304"/>
                </a:moveTo>
                <a:cubicBezTo>
                  <a:pt x="212" y="304"/>
                  <a:pt x="205" y="307"/>
                  <a:pt x="201" y="312"/>
                </a:cubicBezTo>
                <a:cubicBezTo>
                  <a:pt x="196" y="316"/>
                  <a:pt x="193" y="323"/>
                  <a:pt x="193" y="330"/>
                </a:cubicBezTo>
                <a:cubicBezTo>
                  <a:pt x="193" y="337"/>
                  <a:pt x="196" y="343"/>
                  <a:pt x="201" y="348"/>
                </a:cubicBezTo>
                <a:cubicBezTo>
                  <a:pt x="205" y="352"/>
                  <a:pt x="212" y="355"/>
                  <a:pt x="219" y="355"/>
                </a:cubicBezTo>
                <a:cubicBezTo>
                  <a:pt x="226" y="355"/>
                  <a:pt x="232" y="352"/>
                  <a:pt x="237" y="348"/>
                </a:cubicBezTo>
                <a:cubicBezTo>
                  <a:pt x="241" y="343"/>
                  <a:pt x="244" y="337"/>
                  <a:pt x="244" y="330"/>
                </a:cubicBezTo>
                <a:cubicBezTo>
                  <a:pt x="244" y="323"/>
                  <a:pt x="241" y="316"/>
                  <a:pt x="237" y="312"/>
                </a:cubicBezTo>
                <a:cubicBezTo>
                  <a:pt x="232" y="307"/>
                  <a:pt x="226" y="304"/>
                  <a:pt x="219" y="304"/>
                </a:cubicBezTo>
                <a:close/>
                <a:moveTo>
                  <a:pt x="191" y="302"/>
                </a:moveTo>
                <a:cubicBezTo>
                  <a:pt x="184" y="309"/>
                  <a:pt x="179" y="319"/>
                  <a:pt x="179" y="330"/>
                </a:cubicBezTo>
                <a:cubicBezTo>
                  <a:pt x="179" y="341"/>
                  <a:pt x="184" y="350"/>
                  <a:pt x="191" y="357"/>
                </a:cubicBezTo>
                <a:cubicBezTo>
                  <a:pt x="198" y="365"/>
                  <a:pt x="208" y="369"/>
                  <a:pt x="219" y="369"/>
                </a:cubicBezTo>
                <a:cubicBezTo>
                  <a:pt x="229" y="369"/>
                  <a:pt x="239" y="365"/>
                  <a:pt x="246" y="357"/>
                </a:cubicBezTo>
                <a:cubicBezTo>
                  <a:pt x="254" y="350"/>
                  <a:pt x="258" y="341"/>
                  <a:pt x="258" y="330"/>
                </a:cubicBezTo>
                <a:cubicBezTo>
                  <a:pt x="258" y="319"/>
                  <a:pt x="254" y="309"/>
                  <a:pt x="246" y="302"/>
                </a:cubicBezTo>
                <a:cubicBezTo>
                  <a:pt x="239" y="295"/>
                  <a:pt x="229" y="290"/>
                  <a:pt x="219" y="290"/>
                </a:cubicBezTo>
                <a:cubicBezTo>
                  <a:pt x="208" y="290"/>
                  <a:pt x="198" y="295"/>
                  <a:pt x="191" y="302"/>
                </a:cubicBezTo>
                <a:close/>
                <a:moveTo>
                  <a:pt x="246" y="93"/>
                </a:moveTo>
                <a:cubicBezTo>
                  <a:pt x="249" y="93"/>
                  <a:pt x="251" y="91"/>
                  <a:pt x="251" y="88"/>
                </a:cubicBezTo>
                <a:cubicBezTo>
                  <a:pt x="251" y="82"/>
                  <a:pt x="251" y="82"/>
                  <a:pt x="251" y="82"/>
                </a:cubicBezTo>
                <a:cubicBezTo>
                  <a:pt x="251" y="79"/>
                  <a:pt x="249" y="77"/>
                  <a:pt x="246" y="77"/>
                </a:cubicBezTo>
                <a:cubicBezTo>
                  <a:pt x="191" y="77"/>
                  <a:pt x="191" y="77"/>
                  <a:pt x="191" y="77"/>
                </a:cubicBezTo>
                <a:cubicBezTo>
                  <a:pt x="189" y="77"/>
                  <a:pt x="186" y="79"/>
                  <a:pt x="186" y="82"/>
                </a:cubicBezTo>
                <a:cubicBezTo>
                  <a:pt x="186" y="88"/>
                  <a:pt x="186" y="88"/>
                  <a:pt x="186" y="88"/>
                </a:cubicBezTo>
                <a:cubicBezTo>
                  <a:pt x="186" y="91"/>
                  <a:pt x="189" y="93"/>
                  <a:pt x="191" y="93"/>
                </a:cubicBezTo>
                <a:cubicBezTo>
                  <a:pt x="246" y="93"/>
                  <a:pt x="246" y="93"/>
                  <a:pt x="246" y="93"/>
                </a:cubicBezTo>
                <a:close/>
                <a:moveTo>
                  <a:pt x="38" y="149"/>
                </a:moveTo>
                <a:cubicBezTo>
                  <a:pt x="92" y="149"/>
                  <a:pt x="92" y="149"/>
                  <a:pt x="92" y="149"/>
                </a:cubicBezTo>
                <a:cubicBezTo>
                  <a:pt x="95" y="149"/>
                  <a:pt x="97" y="147"/>
                  <a:pt x="97" y="144"/>
                </a:cubicBezTo>
                <a:cubicBezTo>
                  <a:pt x="97" y="138"/>
                  <a:pt x="97" y="138"/>
                  <a:pt x="97" y="138"/>
                </a:cubicBezTo>
                <a:cubicBezTo>
                  <a:pt x="97" y="135"/>
                  <a:pt x="95" y="133"/>
                  <a:pt x="92" y="133"/>
                </a:cubicBezTo>
                <a:cubicBezTo>
                  <a:pt x="38" y="133"/>
                  <a:pt x="38" y="133"/>
                  <a:pt x="38" y="133"/>
                </a:cubicBezTo>
                <a:cubicBezTo>
                  <a:pt x="35" y="133"/>
                  <a:pt x="33" y="135"/>
                  <a:pt x="33" y="138"/>
                </a:cubicBezTo>
                <a:cubicBezTo>
                  <a:pt x="33" y="144"/>
                  <a:pt x="33" y="144"/>
                  <a:pt x="33" y="144"/>
                </a:cubicBezTo>
                <a:cubicBezTo>
                  <a:pt x="33" y="147"/>
                  <a:pt x="35" y="149"/>
                  <a:pt x="38" y="149"/>
                </a:cubicBezTo>
                <a:close/>
                <a:moveTo>
                  <a:pt x="38" y="121"/>
                </a:moveTo>
                <a:cubicBezTo>
                  <a:pt x="92" y="121"/>
                  <a:pt x="92" y="121"/>
                  <a:pt x="92" y="121"/>
                </a:cubicBezTo>
                <a:cubicBezTo>
                  <a:pt x="95" y="121"/>
                  <a:pt x="97" y="119"/>
                  <a:pt x="97" y="116"/>
                </a:cubicBezTo>
                <a:cubicBezTo>
                  <a:pt x="97" y="110"/>
                  <a:pt x="97" y="110"/>
                  <a:pt x="97" y="110"/>
                </a:cubicBezTo>
                <a:cubicBezTo>
                  <a:pt x="97" y="107"/>
                  <a:pt x="95" y="105"/>
                  <a:pt x="92" y="105"/>
                </a:cubicBezTo>
                <a:cubicBezTo>
                  <a:pt x="38" y="105"/>
                  <a:pt x="38" y="105"/>
                  <a:pt x="38" y="105"/>
                </a:cubicBezTo>
                <a:cubicBezTo>
                  <a:pt x="35" y="105"/>
                  <a:pt x="33" y="107"/>
                  <a:pt x="33" y="110"/>
                </a:cubicBezTo>
                <a:cubicBezTo>
                  <a:pt x="33" y="116"/>
                  <a:pt x="33" y="116"/>
                  <a:pt x="33" y="116"/>
                </a:cubicBezTo>
                <a:cubicBezTo>
                  <a:pt x="33" y="119"/>
                  <a:pt x="35" y="121"/>
                  <a:pt x="38" y="121"/>
                </a:cubicBezTo>
                <a:close/>
                <a:moveTo>
                  <a:pt x="246" y="149"/>
                </a:moveTo>
                <a:cubicBezTo>
                  <a:pt x="249" y="149"/>
                  <a:pt x="251" y="147"/>
                  <a:pt x="251" y="144"/>
                </a:cubicBezTo>
                <a:cubicBezTo>
                  <a:pt x="251" y="138"/>
                  <a:pt x="251" y="138"/>
                  <a:pt x="251" y="138"/>
                </a:cubicBezTo>
                <a:cubicBezTo>
                  <a:pt x="251" y="135"/>
                  <a:pt x="249" y="133"/>
                  <a:pt x="246" y="133"/>
                </a:cubicBezTo>
                <a:cubicBezTo>
                  <a:pt x="191" y="133"/>
                  <a:pt x="191" y="133"/>
                  <a:pt x="191" y="133"/>
                </a:cubicBezTo>
                <a:cubicBezTo>
                  <a:pt x="189" y="133"/>
                  <a:pt x="186" y="135"/>
                  <a:pt x="186" y="138"/>
                </a:cubicBezTo>
                <a:cubicBezTo>
                  <a:pt x="186" y="144"/>
                  <a:pt x="186" y="144"/>
                  <a:pt x="186" y="144"/>
                </a:cubicBezTo>
                <a:cubicBezTo>
                  <a:pt x="186" y="147"/>
                  <a:pt x="189" y="149"/>
                  <a:pt x="191" y="149"/>
                </a:cubicBezTo>
                <a:cubicBezTo>
                  <a:pt x="246" y="149"/>
                  <a:pt x="246" y="149"/>
                  <a:pt x="246" y="149"/>
                </a:cubicBezTo>
                <a:close/>
                <a:moveTo>
                  <a:pt x="246" y="121"/>
                </a:moveTo>
                <a:cubicBezTo>
                  <a:pt x="249" y="121"/>
                  <a:pt x="251" y="119"/>
                  <a:pt x="251" y="116"/>
                </a:cubicBezTo>
                <a:cubicBezTo>
                  <a:pt x="251" y="110"/>
                  <a:pt x="251" y="110"/>
                  <a:pt x="251" y="110"/>
                </a:cubicBezTo>
                <a:cubicBezTo>
                  <a:pt x="251" y="107"/>
                  <a:pt x="249" y="105"/>
                  <a:pt x="246" y="105"/>
                </a:cubicBezTo>
                <a:cubicBezTo>
                  <a:pt x="191" y="105"/>
                  <a:pt x="191" y="105"/>
                  <a:pt x="191" y="105"/>
                </a:cubicBezTo>
                <a:cubicBezTo>
                  <a:pt x="189" y="105"/>
                  <a:pt x="186" y="107"/>
                  <a:pt x="186" y="110"/>
                </a:cubicBezTo>
                <a:cubicBezTo>
                  <a:pt x="186" y="116"/>
                  <a:pt x="186" y="116"/>
                  <a:pt x="186" y="116"/>
                </a:cubicBezTo>
                <a:cubicBezTo>
                  <a:pt x="186" y="119"/>
                  <a:pt x="189" y="121"/>
                  <a:pt x="191" y="121"/>
                </a:cubicBezTo>
                <a:cubicBezTo>
                  <a:pt x="246" y="121"/>
                  <a:pt x="246" y="121"/>
                  <a:pt x="246" y="121"/>
                </a:cubicBezTo>
                <a:close/>
                <a:moveTo>
                  <a:pt x="413" y="139"/>
                </a:moveTo>
                <a:cubicBezTo>
                  <a:pt x="359" y="146"/>
                  <a:pt x="359" y="146"/>
                  <a:pt x="359" y="146"/>
                </a:cubicBezTo>
                <a:cubicBezTo>
                  <a:pt x="356" y="147"/>
                  <a:pt x="353" y="145"/>
                  <a:pt x="353" y="142"/>
                </a:cubicBezTo>
                <a:cubicBezTo>
                  <a:pt x="352" y="136"/>
                  <a:pt x="352" y="136"/>
                  <a:pt x="352" y="136"/>
                </a:cubicBezTo>
                <a:cubicBezTo>
                  <a:pt x="352" y="133"/>
                  <a:pt x="354" y="131"/>
                  <a:pt x="357" y="130"/>
                </a:cubicBezTo>
                <a:cubicBezTo>
                  <a:pt x="411" y="123"/>
                  <a:pt x="411" y="123"/>
                  <a:pt x="411" y="123"/>
                </a:cubicBezTo>
                <a:cubicBezTo>
                  <a:pt x="413" y="122"/>
                  <a:pt x="416" y="124"/>
                  <a:pt x="416" y="127"/>
                </a:cubicBezTo>
                <a:cubicBezTo>
                  <a:pt x="417" y="133"/>
                  <a:pt x="417" y="133"/>
                  <a:pt x="417" y="133"/>
                </a:cubicBezTo>
                <a:cubicBezTo>
                  <a:pt x="418" y="136"/>
                  <a:pt x="416" y="138"/>
                  <a:pt x="413" y="139"/>
                </a:cubicBezTo>
                <a:close/>
                <a:moveTo>
                  <a:pt x="409" y="111"/>
                </a:moveTo>
                <a:cubicBezTo>
                  <a:pt x="355" y="119"/>
                  <a:pt x="355" y="119"/>
                  <a:pt x="355" y="119"/>
                </a:cubicBezTo>
                <a:cubicBezTo>
                  <a:pt x="352" y="119"/>
                  <a:pt x="350" y="117"/>
                  <a:pt x="349" y="114"/>
                </a:cubicBezTo>
                <a:cubicBezTo>
                  <a:pt x="348" y="108"/>
                  <a:pt x="348" y="108"/>
                  <a:pt x="348" y="108"/>
                </a:cubicBezTo>
                <a:cubicBezTo>
                  <a:pt x="348" y="105"/>
                  <a:pt x="350" y="103"/>
                  <a:pt x="353" y="102"/>
                </a:cubicBezTo>
                <a:cubicBezTo>
                  <a:pt x="407" y="95"/>
                  <a:pt x="407" y="95"/>
                  <a:pt x="407" y="95"/>
                </a:cubicBezTo>
                <a:cubicBezTo>
                  <a:pt x="410" y="95"/>
                  <a:pt x="412" y="97"/>
                  <a:pt x="413" y="99"/>
                </a:cubicBezTo>
                <a:cubicBezTo>
                  <a:pt x="413" y="105"/>
                  <a:pt x="413" y="105"/>
                  <a:pt x="413" y="105"/>
                </a:cubicBezTo>
                <a:cubicBezTo>
                  <a:pt x="414" y="108"/>
                  <a:pt x="412" y="111"/>
                  <a:pt x="409"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4940" name="Freeform 22"/>
          <p:cNvSpPr>
            <a:spLocks noEditPoints="1"/>
          </p:cNvSpPr>
          <p:nvPr/>
        </p:nvSpPr>
        <p:spPr bwMode="auto">
          <a:xfrm>
            <a:off x="4230688" y="3009900"/>
            <a:ext cx="547687" cy="649288"/>
          </a:xfrm>
          <a:custGeom>
            <a:avLst/>
            <a:gdLst>
              <a:gd name="T0" fmla="*/ 510707 w 414"/>
              <a:gd name="T1" fmla="*/ 598268 h 490"/>
              <a:gd name="T2" fmla="*/ 510707 w 414"/>
              <a:gd name="T3" fmla="*/ 83387 h 490"/>
              <a:gd name="T4" fmla="*/ 464399 w 414"/>
              <a:gd name="T5" fmla="*/ 31766 h 490"/>
              <a:gd name="T6" fmla="*/ 83354 w 414"/>
              <a:gd name="T7" fmla="*/ 31766 h 490"/>
              <a:gd name="T8" fmla="*/ 37046 w 414"/>
              <a:gd name="T9" fmla="*/ 83387 h 490"/>
              <a:gd name="T10" fmla="*/ 112461 w 414"/>
              <a:gd name="T11" fmla="*/ 83387 h 490"/>
              <a:gd name="T12" fmla="*/ 133631 w 414"/>
              <a:gd name="T13" fmla="*/ 107212 h 490"/>
              <a:gd name="T14" fmla="*/ 133631 w 414"/>
              <a:gd name="T15" fmla="*/ 132360 h 490"/>
              <a:gd name="T16" fmla="*/ 112461 w 414"/>
              <a:gd name="T17" fmla="*/ 156185 h 490"/>
              <a:gd name="T18" fmla="*/ 37046 w 414"/>
              <a:gd name="T19" fmla="*/ 156185 h 490"/>
              <a:gd name="T20" fmla="*/ 37046 w 414"/>
              <a:gd name="T21" fmla="*/ 525470 h 490"/>
              <a:gd name="T22" fmla="*/ 112461 w 414"/>
              <a:gd name="T23" fmla="*/ 525470 h 490"/>
              <a:gd name="T24" fmla="*/ 133631 w 414"/>
              <a:gd name="T25" fmla="*/ 547971 h 490"/>
              <a:gd name="T26" fmla="*/ 133631 w 414"/>
              <a:gd name="T27" fmla="*/ 574443 h 490"/>
              <a:gd name="T28" fmla="*/ 112461 w 414"/>
              <a:gd name="T29" fmla="*/ 596945 h 490"/>
              <a:gd name="T30" fmla="*/ 39692 w 414"/>
              <a:gd name="T31" fmla="*/ 596945 h 490"/>
              <a:gd name="T32" fmla="*/ 39692 w 414"/>
              <a:gd name="T33" fmla="*/ 598268 h 490"/>
              <a:gd name="T34" fmla="*/ 87323 w 414"/>
              <a:gd name="T35" fmla="*/ 648565 h 490"/>
              <a:gd name="T36" fmla="*/ 464399 w 414"/>
              <a:gd name="T37" fmla="*/ 648565 h 490"/>
              <a:gd name="T38" fmla="*/ 510707 w 414"/>
              <a:gd name="T39" fmla="*/ 598268 h 490"/>
              <a:gd name="T40" fmla="*/ 547753 w 414"/>
              <a:gd name="T41" fmla="*/ 570472 h 490"/>
              <a:gd name="T42" fmla="*/ 519968 w 414"/>
              <a:gd name="T43" fmla="*/ 612828 h 490"/>
              <a:gd name="T44" fmla="*/ 530553 w 414"/>
              <a:gd name="T45" fmla="*/ 579738 h 490"/>
              <a:gd name="T46" fmla="*/ 530553 w 414"/>
              <a:gd name="T47" fmla="*/ 72798 h 490"/>
              <a:gd name="T48" fmla="*/ 478953 w 414"/>
              <a:gd name="T49" fmla="*/ 14560 h 490"/>
              <a:gd name="T50" fmla="*/ 103200 w 414"/>
              <a:gd name="T51" fmla="*/ 14560 h 490"/>
              <a:gd name="T52" fmla="*/ 75415 w 414"/>
              <a:gd name="T53" fmla="*/ 23825 h 490"/>
              <a:gd name="T54" fmla="*/ 112461 w 414"/>
              <a:gd name="T55" fmla="*/ 0 h 490"/>
              <a:gd name="T56" fmla="*/ 485568 w 414"/>
              <a:gd name="T57" fmla="*/ 0 h 490"/>
              <a:gd name="T58" fmla="*/ 547753 w 414"/>
              <a:gd name="T59" fmla="*/ 66180 h 490"/>
              <a:gd name="T60" fmla="*/ 547753 w 414"/>
              <a:gd name="T61" fmla="*/ 570472 h 490"/>
              <a:gd name="T62" fmla="*/ 193169 w 414"/>
              <a:gd name="T63" fmla="*/ 415611 h 490"/>
              <a:gd name="T64" fmla="*/ 386338 w 414"/>
              <a:gd name="T65" fmla="*/ 415611 h 490"/>
              <a:gd name="T66" fmla="*/ 386338 w 414"/>
              <a:gd name="T67" fmla="*/ 435465 h 490"/>
              <a:gd name="T68" fmla="*/ 371784 w 414"/>
              <a:gd name="T69" fmla="*/ 451348 h 490"/>
              <a:gd name="T70" fmla="*/ 206400 w 414"/>
              <a:gd name="T71" fmla="*/ 451348 h 490"/>
              <a:gd name="T72" fmla="*/ 193169 w 414"/>
              <a:gd name="T73" fmla="*/ 435465 h 490"/>
              <a:gd name="T74" fmla="*/ 193169 w 414"/>
              <a:gd name="T75" fmla="*/ 415611 h 490"/>
              <a:gd name="T76" fmla="*/ 289753 w 414"/>
              <a:gd name="T77" fmla="*/ 348107 h 490"/>
              <a:gd name="T78" fmla="*/ 238153 w 414"/>
              <a:gd name="T79" fmla="*/ 268691 h 490"/>
              <a:gd name="T80" fmla="*/ 289753 w 414"/>
              <a:gd name="T81" fmla="*/ 189275 h 490"/>
              <a:gd name="T82" fmla="*/ 340030 w 414"/>
              <a:gd name="T83" fmla="*/ 268691 h 490"/>
              <a:gd name="T84" fmla="*/ 289753 w 414"/>
              <a:gd name="T85" fmla="*/ 348107 h 490"/>
              <a:gd name="T86" fmla="*/ 97908 w 414"/>
              <a:gd name="T87" fmla="*/ 582385 h 490"/>
              <a:gd name="T88" fmla="*/ 34400 w 414"/>
              <a:gd name="T89" fmla="*/ 582385 h 490"/>
              <a:gd name="T90" fmla="*/ 0 w 414"/>
              <a:gd name="T91" fmla="*/ 554589 h 490"/>
              <a:gd name="T92" fmla="*/ 0 w 414"/>
              <a:gd name="T93" fmla="*/ 551942 h 490"/>
              <a:gd name="T94" fmla="*/ 23815 w 414"/>
              <a:gd name="T95" fmla="*/ 534735 h 490"/>
              <a:gd name="T96" fmla="*/ 38369 w 414"/>
              <a:gd name="T97" fmla="*/ 540030 h 490"/>
              <a:gd name="T98" fmla="*/ 97908 w 414"/>
              <a:gd name="T99" fmla="*/ 540030 h 490"/>
              <a:gd name="T100" fmla="*/ 115108 w 414"/>
              <a:gd name="T101" fmla="*/ 559884 h 490"/>
              <a:gd name="T102" fmla="*/ 115108 w 414"/>
              <a:gd name="T103" fmla="*/ 562531 h 490"/>
              <a:gd name="T104" fmla="*/ 97908 w 414"/>
              <a:gd name="T105" fmla="*/ 582385 h 490"/>
              <a:gd name="T106" fmla="*/ 97908 w 414"/>
              <a:gd name="T107" fmla="*/ 141625 h 490"/>
              <a:gd name="T108" fmla="*/ 34400 w 414"/>
              <a:gd name="T109" fmla="*/ 141625 h 490"/>
              <a:gd name="T110" fmla="*/ 0 w 414"/>
              <a:gd name="T111" fmla="*/ 113830 h 490"/>
              <a:gd name="T112" fmla="*/ 0 w 414"/>
              <a:gd name="T113" fmla="*/ 109859 h 490"/>
              <a:gd name="T114" fmla="*/ 23815 w 414"/>
              <a:gd name="T115" fmla="*/ 93976 h 490"/>
              <a:gd name="T116" fmla="*/ 38369 w 414"/>
              <a:gd name="T117" fmla="*/ 97947 h 490"/>
              <a:gd name="T118" fmla="*/ 97908 w 414"/>
              <a:gd name="T119" fmla="*/ 97947 h 490"/>
              <a:gd name="T120" fmla="*/ 115108 w 414"/>
              <a:gd name="T121" fmla="*/ 117801 h 490"/>
              <a:gd name="T122" fmla="*/ 115108 w 414"/>
              <a:gd name="T123" fmla="*/ 121771 h 490"/>
              <a:gd name="T124" fmla="*/ 97908 w 414"/>
              <a:gd name="T125" fmla="*/ 141625 h 4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414" h="490">
                <a:moveTo>
                  <a:pt x="386" y="452"/>
                </a:moveTo>
                <a:cubicBezTo>
                  <a:pt x="386" y="322"/>
                  <a:pt x="386" y="193"/>
                  <a:pt x="386" y="63"/>
                </a:cubicBezTo>
                <a:cubicBezTo>
                  <a:pt x="386" y="42"/>
                  <a:pt x="371" y="24"/>
                  <a:pt x="351" y="24"/>
                </a:cubicBezTo>
                <a:cubicBezTo>
                  <a:pt x="255" y="24"/>
                  <a:pt x="159" y="24"/>
                  <a:pt x="63" y="24"/>
                </a:cubicBezTo>
                <a:cubicBezTo>
                  <a:pt x="44" y="24"/>
                  <a:pt x="28" y="42"/>
                  <a:pt x="28" y="63"/>
                </a:cubicBezTo>
                <a:cubicBezTo>
                  <a:pt x="47" y="63"/>
                  <a:pt x="66" y="63"/>
                  <a:pt x="85" y="63"/>
                </a:cubicBezTo>
                <a:cubicBezTo>
                  <a:pt x="94" y="63"/>
                  <a:pt x="101" y="71"/>
                  <a:pt x="101" y="81"/>
                </a:cubicBezTo>
                <a:cubicBezTo>
                  <a:pt x="101" y="100"/>
                  <a:pt x="101" y="100"/>
                  <a:pt x="101" y="100"/>
                </a:cubicBezTo>
                <a:cubicBezTo>
                  <a:pt x="101" y="110"/>
                  <a:pt x="94" y="118"/>
                  <a:pt x="85" y="118"/>
                </a:cubicBezTo>
                <a:cubicBezTo>
                  <a:pt x="66" y="118"/>
                  <a:pt x="47" y="118"/>
                  <a:pt x="28" y="118"/>
                </a:cubicBezTo>
                <a:cubicBezTo>
                  <a:pt x="28" y="397"/>
                  <a:pt x="28" y="397"/>
                  <a:pt x="28" y="397"/>
                </a:cubicBezTo>
                <a:cubicBezTo>
                  <a:pt x="47" y="397"/>
                  <a:pt x="66" y="397"/>
                  <a:pt x="85" y="397"/>
                </a:cubicBezTo>
                <a:cubicBezTo>
                  <a:pt x="94" y="397"/>
                  <a:pt x="101" y="405"/>
                  <a:pt x="101" y="414"/>
                </a:cubicBezTo>
                <a:cubicBezTo>
                  <a:pt x="101" y="434"/>
                  <a:pt x="101" y="434"/>
                  <a:pt x="101" y="434"/>
                </a:cubicBezTo>
                <a:cubicBezTo>
                  <a:pt x="101" y="443"/>
                  <a:pt x="94" y="451"/>
                  <a:pt x="85" y="451"/>
                </a:cubicBezTo>
                <a:cubicBezTo>
                  <a:pt x="67" y="451"/>
                  <a:pt x="49" y="451"/>
                  <a:pt x="30" y="451"/>
                </a:cubicBezTo>
                <a:cubicBezTo>
                  <a:pt x="30" y="452"/>
                  <a:pt x="30" y="452"/>
                  <a:pt x="30" y="452"/>
                </a:cubicBezTo>
                <a:cubicBezTo>
                  <a:pt x="30" y="473"/>
                  <a:pt x="46" y="490"/>
                  <a:pt x="66" y="490"/>
                </a:cubicBezTo>
                <a:cubicBezTo>
                  <a:pt x="161" y="490"/>
                  <a:pt x="256" y="490"/>
                  <a:pt x="351" y="490"/>
                </a:cubicBezTo>
                <a:cubicBezTo>
                  <a:pt x="371" y="490"/>
                  <a:pt x="386" y="473"/>
                  <a:pt x="386" y="452"/>
                </a:cubicBezTo>
                <a:close/>
                <a:moveTo>
                  <a:pt x="414" y="431"/>
                </a:moveTo>
                <a:cubicBezTo>
                  <a:pt x="414" y="444"/>
                  <a:pt x="402" y="456"/>
                  <a:pt x="393" y="463"/>
                </a:cubicBezTo>
                <a:cubicBezTo>
                  <a:pt x="398" y="456"/>
                  <a:pt x="401" y="447"/>
                  <a:pt x="401" y="438"/>
                </a:cubicBezTo>
                <a:cubicBezTo>
                  <a:pt x="401" y="310"/>
                  <a:pt x="402" y="183"/>
                  <a:pt x="401" y="55"/>
                </a:cubicBezTo>
                <a:cubicBezTo>
                  <a:pt x="401" y="29"/>
                  <a:pt x="385" y="11"/>
                  <a:pt x="362" y="11"/>
                </a:cubicBezTo>
                <a:cubicBezTo>
                  <a:pt x="266" y="11"/>
                  <a:pt x="174" y="11"/>
                  <a:pt x="78" y="11"/>
                </a:cubicBezTo>
                <a:cubicBezTo>
                  <a:pt x="70" y="11"/>
                  <a:pt x="63" y="13"/>
                  <a:pt x="57" y="18"/>
                </a:cubicBezTo>
                <a:cubicBezTo>
                  <a:pt x="64" y="9"/>
                  <a:pt x="74" y="0"/>
                  <a:pt x="85" y="0"/>
                </a:cubicBezTo>
                <a:cubicBezTo>
                  <a:pt x="180" y="0"/>
                  <a:pt x="271" y="0"/>
                  <a:pt x="367" y="0"/>
                </a:cubicBezTo>
                <a:cubicBezTo>
                  <a:pt x="392" y="0"/>
                  <a:pt x="414" y="22"/>
                  <a:pt x="414" y="50"/>
                </a:cubicBezTo>
                <a:cubicBezTo>
                  <a:pt x="414" y="177"/>
                  <a:pt x="414" y="304"/>
                  <a:pt x="414" y="431"/>
                </a:cubicBezTo>
                <a:close/>
                <a:moveTo>
                  <a:pt x="146" y="314"/>
                </a:moveTo>
                <a:cubicBezTo>
                  <a:pt x="146" y="261"/>
                  <a:pt x="292" y="261"/>
                  <a:pt x="292" y="314"/>
                </a:cubicBezTo>
                <a:cubicBezTo>
                  <a:pt x="292" y="329"/>
                  <a:pt x="292" y="329"/>
                  <a:pt x="292" y="329"/>
                </a:cubicBezTo>
                <a:cubicBezTo>
                  <a:pt x="292" y="335"/>
                  <a:pt x="287" y="341"/>
                  <a:pt x="281" y="341"/>
                </a:cubicBezTo>
                <a:cubicBezTo>
                  <a:pt x="156" y="341"/>
                  <a:pt x="156" y="341"/>
                  <a:pt x="156" y="341"/>
                </a:cubicBezTo>
                <a:cubicBezTo>
                  <a:pt x="150" y="341"/>
                  <a:pt x="146" y="335"/>
                  <a:pt x="146" y="329"/>
                </a:cubicBezTo>
                <a:cubicBezTo>
                  <a:pt x="146" y="314"/>
                  <a:pt x="146" y="314"/>
                  <a:pt x="146" y="314"/>
                </a:cubicBezTo>
                <a:close/>
                <a:moveTo>
                  <a:pt x="219" y="263"/>
                </a:moveTo>
                <a:cubicBezTo>
                  <a:pt x="201" y="263"/>
                  <a:pt x="180" y="236"/>
                  <a:pt x="180" y="203"/>
                </a:cubicBezTo>
                <a:cubicBezTo>
                  <a:pt x="180" y="170"/>
                  <a:pt x="175" y="143"/>
                  <a:pt x="219" y="143"/>
                </a:cubicBezTo>
                <a:cubicBezTo>
                  <a:pt x="263" y="143"/>
                  <a:pt x="257" y="170"/>
                  <a:pt x="257" y="203"/>
                </a:cubicBezTo>
                <a:cubicBezTo>
                  <a:pt x="257" y="236"/>
                  <a:pt x="237" y="263"/>
                  <a:pt x="219" y="263"/>
                </a:cubicBezTo>
                <a:close/>
                <a:moveTo>
                  <a:pt x="74" y="440"/>
                </a:moveTo>
                <a:cubicBezTo>
                  <a:pt x="26" y="440"/>
                  <a:pt x="26" y="440"/>
                  <a:pt x="26" y="440"/>
                </a:cubicBezTo>
                <a:cubicBezTo>
                  <a:pt x="14" y="440"/>
                  <a:pt x="0" y="435"/>
                  <a:pt x="0" y="419"/>
                </a:cubicBezTo>
                <a:cubicBezTo>
                  <a:pt x="0" y="418"/>
                  <a:pt x="0" y="417"/>
                  <a:pt x="0" y="417"/>
                </a:cubicBezTo>
                <a:cubicBezTo>
                  <a:pt x="0" y="398"/>
                  <a:pt x="15" y="397"/>
                  <a:pt x="18" y="404"/>
                </a:cubicBezTo>
                <a:cubicBezTo>
                  <a:pt x="19" y="407"/>
                  <a:pt x="23" y="408"/>
                  <a:pt x="29" y="408"/>
                </a:cubicBezTo>
                <a:cubicBezTo>
                  <a:pt x="74" y="408"/>
                  <a:pt x="74" y="408"/>
                  <a:pt x="74" y="408"/>
                </a:cubicBezTo>
                <a:cubicBezTo>
                  <a:pt x="81" y="408"/>
                  <a:pt x="87" y="415"/>
                  <a:pt x="87" y="423"/>
                </a:cubicBezTo>
                <a:cubicBezTo>
                  <a:pt x="87" y="424"/>
                  <a:pt x="87" y="424"/>
                  <a:pt x="87" y="425"/>
                </a:cubicBezTo>
                <a:cubicBezTo>
                  <a:pt x="87" y="433"/>
                  <a:pt x="81" y="440"/>
                  <a:pt x="74" y="440"/>
                </a:cubicBezTo>
                <a:close/>
                <a:moveTo>
                  <a:pt x="74" y="107"/>
                </a:moveTo>
                <a:cubicBezTo>
                  <a:pt x="26" y="107"/>
                  <a:pt x="26" y="107"/>
                  <a:pt x="26" y="107"/>
                </a:cubicBezTo>
                <a:cubicBezTo>
                  <a:pt x="14" y="107"/>
                  <a:pt x="0" y="102"/>
                  <a:pt x="0" y="86"/>
                </a:cubicBezTo>
                <a:cubicBezTo>
                  <a:pt x="0" y="85"/>
                  <a:pt x="0" y="84"/>
                  <a:pt x="0" y="83"/>
                </a:cubicBezTo>
                <a:cubicBezTo>
                  <a:pt x="0" y="65"/>
                  <a:pt x="15" y="64"/>
                  <a:pt x="18" y="71"/>
                </a:cubicBezTo>
                <a:cubicBezTo>
                  <a:pt x="19" y="74"/>
                  <a:pt x="23" y="74"/>
                  <a:pt x="29" y="74"/>
                </a:cubicBezTo>
                <a:cubicBezTo>
                  <a:pt x="74" y="74"/>
                  <a:pt x="74" y="74"/>
                  <a:pt x="74" y="74"/>
                </a:cubicBezTo>
                <a:cubicBezTo>
                  <a:pt x="81" y="74"/>
                  <a:pt x="87" y="81"/>
                  <a:pt x="87" y="89"/>
                </a:cubicBezTo>
                <a:cubicBezTo>
                  <a:pt x="87" y="90"/>
                  <a:pt x="87" y="91"/>
                  <a:pt x="87" y="92"/>
                </a:cubicBezTo>
                <a:cubicBezTo>
                  <a:pt x="87" y="100"/>
                  <a:pt x="81" y="107"/>
                  <a:pt x="74" y="1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4941" name="Freeform 23"/>
          <p:cNvSpPr>
            <a:spLocks noEditPoints="1"/>
          </p:cNvSpPr>
          <p:nvPr/>
        </p:nvSpPr>
        <p:spPr bwMode="auto">
          <a:xfrm>
            <a:off x="6865938" y="3000375"/>
            <a:ext cx="449262" cy="668338"/>
          </a:xfrm>
          <a:custGeom>
            <a:avLst/>
            <a:gdLst>
              <a:gd name="T0" fmla="*/ 448553 w 385"/>
              <a:gd name="T1" fmla="*/ 284506 h 522"/>
              <a:gd name="T2" fmla="*/ 403115 w 385"/>
              <a:gd name="T3" fmla="*/ 278098 h 522"/>
              <a:gd name="T4" fmla="*/ 396125 w 385"/>
              <a:gd name="T5" fmla="*/ 406254 h 522"/>
              <a:gd name="T6" fmla="*/ 373988 w 385"/>
              <a:gd name="T7" fmla="*/ 415225 h 522"/>
              <a:gd name="T8" fmla="*/ 366998 w 385"/>
              <a:gd name="T9" fmla="*/ 384467 h 522"/>
              <a:gd name="T10" fmla="*/ 74565 w 385"/>
              <a:gd name="T11" fmla="*/ 392157 h 522"/>
              <a:gd name="T12" fmla="*/ 62914 w 385"/>
              <a:gd name="T13" fmla="*/ 416506 h 522"/>
              <a:gd name="T14" fmla="*/ 52428 w 385"/>
              <a:gd name="T15" fmla="*/ 284506 h 522"/>
              <a:gd name="T16" fmla="*/ 6990 w 385"/>
              <a:gd name="T17" fmla="*/ 278098 h 522"/>
              <a:gd name="T18" fmla="*/ 0 w 385"/>
              <a:gd name="T19" fmla="*/ 440856 h 522"/>
              <a:gd name="T20" fmla="*/ 200393 w 385"/>
              <a:gd name="T21" fmla="*/ 467768 h 522"/>
              <a:gd name="T22" fmla="*/ 73400 w 385"/>
              <a:gd name="T23" fmla="*/ 599769 h 522"/>
              <a:gd name="T24" fmla="*/ 50098 w 385"/>
              <a:gd name="T25" fmla="*/ 661284 h 522"/>
              <a:gd name="T26" fmla="*/ 90876 w 385"/>
              <a:gd name="T27" fmla="*/ 668973 h 522"/>
              <a:gd name="T28" fmla="*/ 97866 w 385"/>
              <a:gd name="T29" fmla="*/ 645905 h 522"/>
              <a:gd name="T30" fmla="*/ 200393 w 385"/>
              <a:gd name="T31" fmla="*/ 661284 h 522"/>
              <a:gd name="T32" fmla="*/ 241170 w 385"/>
              <a:gd name="T33" fmla="*/ 668973 h 522"/>
              <a:gd name="T34" fmla="*/ 248160 w 385"/>
              <a:gd name="T35" fmla="*/ 645905 h 522"/>
              <a:gd name="T36" fmla="*/ 350687 w 385"/>
              <a:gd name="T37" fmla="*/ 661284 h 522"/>
              <a:gd name="T38" fmla="*/ 391464 w 385"/>
              <a:gd name="T39" fmla="*/ 668973 h 522"/>
              <a:gd name="T40" fmla="*/ 398455 w 385"/>
              <a:gd name="T41" fmla="*/ 622837 h 522"/>
              <a:gd name="T42" fmla="*/ 248160 w 385"/>
              <a:gd name="T43" fmla="*/ 599769 h 522"/>
              <a:gd name="T44" fmla="*/ 421756 w 385"/>
              <a:gd name="T45" fmla="*/ 467768 h 522"/>
              <a:gd name="T46" fmla="*/ 81555 w 385"/>
              <a:gd name="T47" fmla="*/ 190952 h 522"/>
              <a:gd name="T48" fmla="*/ 375153 w 385"/>
              <a:gd name="T49" fmla="*/ 198641 h 522"/>
              <a:gd name="T50" fmla="*/ 368163 w 385"/>
              <a:gd name="T51" fmla="*/ 349865 h 522"/>
              <a:gd name="T52" fmla="*/ 73400 w 385"/>
              <a:gd name="T53" fmla="*/ 343457 h 522"/>
              <a:gd name="T54" fmla="*/ 81555 w 385"/>
              <a:gd name="T55" fmla="*/ 190952 h 522"/>
              <a:gd name="T56" fmla="*/ 327385 w 385"/>
              <a:gd name="T57" fmla="*/ 0 h 522"/>
              <a:gd name="T58" fmla="*/ 375153 w 385"/>
              <a:gd name="T59" fmla="*/ 152505 h 522"/>
              <a:gd name="T60" fmla="*/ 81555 w 385"/>
              <a:gd name="T61" fmla="*/ 158913 h 522"/>
              <a:gd name="T62" fmla="*/ 73400 w 385"/>
              <a:gd name="T63" fmla="*/ 46136 h 5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85" h="522">
                <a:moveTo>
                  <a:pt x="385" y="345"/>
                </a:moveTo>
                <a:cubicBezTo>
                  <a:pt x="385" y="305"/>
                  <a:pt x="385" y="263"/>
                  <a:pt x="385" y="222"/>
                </a:cubicBezTo>
                <a:cubicBezTo>
                  <a:pt x="385" y="219"/>
                  <a:pt x="382" y="217"/>
                  <a:pt x="379" y="217"/>
                </a:cubicBezTo>
                <a:cubicBezTo>
                  <a:pt x="346" y="217"/>
                  <a:pt x="346" y="217"/>
                  <a:pt x="346" y="217"/>
                </a:cubicBezTo>
                <a:cubicBezTo>
                  <a:pt x="342" y="217"/>
                  <a:pt x="340" y="219"/>
                  <a:pt x="340" y="222"/>
                </a:cubicBezTo>
                <a:cubicBezTo>
                  <a:pt x="340" y="254"/>
                  <a:pt x="340" y="285"/>
                  <a:pt x="340" y="317"/>
                </a:cubicBezTo>
                <a:cubicBezTo>
                  <a:pt x="340" y="321"/>
                  <a:pt x="336" y="324"/>
                  <a:pt x="331" y="324"/>
                </a:cubicBezTo>
                <a:cubicBezTo>
                  <a:pt x="330" y="324"/>
                  <a:pt x="323" y="324"/>
                  <a:pt x="321" y="324"/>
                </a:cubicBezTo>
                <a:cubicBezTo>
                  <a:pt x="321" y="306"/>
                  <a:pt x="321" y="306"/>
                  <a:pt x="321" y="306"/>
                </a:cubicBezTo>
                <a:cubicBezTo>
                  <a:pt x="321" y="303"/>
                  <a:pt x="319" y="300"/>
                  <a:pt x="315" y="300"/>
                </a:cubicBezTo>
                <a:cubicBezTo>
                  <a:pt x="233" y="300"/>
                  <a:pt x="152" y="300"/>
                  <a:pt x="70" y="300"/>
                </a:cubicBezTo>
                <a:cubicBezTo>
                  <a:pt x="67" y="300"/>
                  <a:pt x="64" y="303"/>
                  <a:pt x="64" y="306"/>
                </a:cubicBezTo>
                <a:cubicBezTo>
                  <a:pt x="64" y="325"/>
                  <a:pt x="64" y="325"/>
                  <a:pt x="64" y="325"/>
                </a:cubicBezTo>
                <a:cubicBezTo>
                  <a:pt x="54" y="325"/>
                  <a:pt x="54" y="325"/>
                  <a:pt x="54" y="325"/>
                </a:cubicBezTo>
                <a:cubicBezTo>
                  <a:pt x="49" y="325"/>
                  <a:pt x="45" y="322"/>
                  <a:pt x="45" y="318"/>
                </a:cubicBezTo>
                <a:cubicBezTo>
                  <a:pt x="45" y="222"/>
                  <a:pt x="45" y="222"/>
                  <a:pt x="45" y="222"/>
                </a:cubicBezTo>
                <a:cubicBezTo>
                  <a:pt x="45" y="219"/>
                  <a:pt x="42" y="217"/>
                  <a:pt x="39" y="217"/>
                </a:cubicBezTo>
                <a:cubicBezTo>
                  <a:pt x="6" y="217"/>
                  <a:pt x="6" y="217"/>
                  <a:pt x="6" y="217"/>
                </a:cubicBezTo>
                <a:cubicBezTo>
                  <a:pt x="2" y="217"/>
                  <a:pt x="0" y="219"/>
                  <a:pt x="0" y="222"/>
                </a:cubicBezTo>
                <a:cubicBezTo>
                  <a:pt x="0" y="263"/>
                  <a:pt x="0" y="304"/>
                  <a:pt x="0" y="344"/>
                </a:cubicBezTo>
                <a:cubicBezTo>
                  <a:pt x="0" y="356"/>
                  <a:pt x="9" y="365"/>
                  <a:pt x="22" y="365"/>
                </a:cubicBezTo>
                <a:cubicBezTo>
                  <a:pt x="172" y="365"/>
                  <a:pt x="172" y="365"/>
                  <a:pt x="172" y="365"/>
                </a:cubicBezTo>
                <a:cubicBezTo>
                  <a:pt x="172" y="468"/>
                  <a:pt x="172" y="468"/>
                  <a:pt x="172" y="468"/>
                </a:cubicBezTo>
                <a:cubicBezTo>
                  <a:pt x="63" y="468"/>
                  <a:pt x="63" y="468"/>
                  <a:pt x="63" y="468"/>
                </a:cubicBezTo>
                <a:cubicBezTo>
                  <a:pt x="52" y="468"/>
                  <a:pt x="43" y="476"/>
                  <a:pt x="43" y="486"/>
                </a:cubicBezTo>
                <a:cubicBezTo>
                  <a:pt x="43" y="496"/>
                  <a:pt x="43" y="506"/>
                  <a:pt x="43" y="516"/>
                </a:cubicBezTo>
                <a:cubicBezTo>
                  <a:pt x="43" y="519"/>
                  <a:pt x="46" y="522"/>
                  <a:pt x="49" y="522"/>
                </a:cubicBezTo>
                <a:cubicBezTo>
                  <a:pt x="78" y="522"/>
                  <a:pt x="78" y="522"/>
                  <a:pt x="78" y="522"/>
                </a:cubicBezTo>
                <a:cubicBezTo>
                  <a:pt x="81" y="522"/>
                  <a:pt x="84" y="519"/>
                  <a:pt x="84" y="516"/>
                </a:cubicBezTo>
                <a:cubicBezTo>
                  <a:pt x="84" y="504"/>
                  <a:pt x="84" y="504"/>
                  <a:pt x="84" y="504"/>
                </a:cubicBezTo>
                <a:cubicBezTo>
                  <a:pt x="172" y="504"/>
                  <a:pt x="172" y="504"/>
                  <a:pt x="172" y="504"/>
                </a:cubicBezTo>
                <a:cubicBezTo>
                  <a:pt x="172" y="516"/>
                  <a:pt x="172" y="516"/>
                  <a:pt x="172" y="516"/>
                </a:cubicBezTo>
                <a:cubicBezTo>
                  <a:pt x="172" y="519"/>
                  <a:pt x="175" y="522"/>
                  <a:pt x="179" y="522"/>
                </a:cubicBezTo>
                <a:cubicBezTo>
                  <a:pt x="207" y="522"/>
                  <a:pt x="207" y="522"/>
                  <a:pt x="207" y="522"/>
                </a:cubicBezTo>
                <a:cubicBezTo>
                  <a:pt x="210" y="522"/>
                  <a:pt x="213" y="519"/>
                  <a:pt x="213" y="516"/>
                </a:cubicBezTo>
                <a:cubicBezTo>
                  <a:pt x="213" y="504"/>
                  <a:pt x="213" y="504"/>
                  <a:pt x="213" y="504"/>
                </a:cubicBezTo>
                <a:cubicBezTo>
                  <a:pt x="301" y="504"/>
                  <a:pt x="301" y="504"/>
                  <a:pt x="301" y="504"/>
                </a:cubicBezTo>
                <a:cubicBezTo>
                  <a:pt x="301" y="516"/>
                  <a:pt x="301" y="516"/>
                  <a:pt x="301" y="516"/>
                </a:cubicBezTo>
                <a:cubicBezTo>
                  <a:pt x="301" y="519"/>
                  <a:pt x="304" y="522"/>
                  <a:pt x="308" y="522"/>
                </a:cubicBezTo>
                <a:cubicBezTo>
                  <a:pt x="336" y="522"/>
                  <a:pt x="336" y="522"/>
                  <a:pt x="336" y="522"/>
                </a:cubicBezTo>
                <a:cubicBezTo>
                  <a:pt x="339" y="522"/>
                  <a:pt x="342" y="519"/>
                  <a:pt x="342" y="516"/>
                </a:cubicBezTo>
                <a:cubicBezTo>
                  <a:pt x="342" y="486"/>
                  <a:pt x="342" y="486"/>
                  <a:pt x="342" y="486"/>
                </a:cubicBezTo>
                <a:cubicBezTo>
                  <a:pt x="342" y="476"/>
                  <a:pt x="333" y="468"/>
                  <a:pt x="322" y="468"/>
                </a:cubicBezTo>
                <a:cubicBezTo>
                  <a:pt x="213" y="468"/>
                  <a:pt x="213" y="468"/>
                  <a:pt x="213" y="468"/>
                </a:cubicBezTo>
                <a:cubicBezTo>
                  <a:pt x="213" y="365"/>
                  <a:pt x="213" y="365"/>
                  <a:pt x="213" y="365"/>
                </a:cubicBezTo>
                <a:cubicBezTo>
                  <a:pt x="362" y="365"/>
                  <a:pt x="362" y="365"/>
                  <a:pt x="362" y="365"/>
                </a:cubicBezTo>
                <a:cubicBezTo>
                  <a:pt x="374" y="365"/>
                  <a:pt x="385" y="356"/>
                  <a:pt x="385" y="345"/>
                </a:cubicBezTo>
                <a:close/>
                <a:moveTo>
                  <a:pt x="70" y="149"/>
                </a:moveTo>
                <a:cubicBezTo>
                  <a:pt x="152" y="149"/>
                  <a:pt x="234" y="149"/>
                  <a:pt x="316" y="149"/>
                </a:cubicBezTo>
                <a:cubicBezTo>
                  <a:pt x="319" y="149"/>
                  <a:pt x="322" y="152"/>
                  <a:pt x="322" y="155"/>
                </a:cubicBezTo>
                <a:cubicBezTo>
                  <a:pt x="322" y="197"/>
                  <a:pt x="322" y="225"/>
                  <a:pt x="322" y="268"/>
                </a:cubicBezTo>
                <a:cubicBezTo>
                  <a:pt x="322" y="271"/>
                  <a:pt x="319" y="273"/>
                  <a:pt x="316" y="273"/>
                </a:cubicBezTo>
                <a:cubicBezTo>
                  <a:pt x="234" y="273"/>
                  <a:pt x="152" y="273"/>
                  <a:pt x="70" y="273"/>
                </a:cubicBezTo>
                <a:cubicBezTo>
                  <a:pt x="66" y="273"/>
                  <a:pt x="63" y="271"/>
                  <a:pt x="63" y="268"/>
                </a:cubicBezTo>
                <a:cubicBezTo>
                  <a:pt x="63" y="225"/>
                  <a:pt x="63" y="197"/>
                  <a:pt x="63" y="155"/>
                </a:cubicBezTo>
                <a:cubicBezTo>
                  <a:pt x="63" y="152"/>
                  <a:pt x="66" y="149"/>
                  <a:pt x="70" y="149"/>
                </a:cubicBezTo>
                <a:close/>
                <a:moveTo>
                  <a:pt x="104" y="0"/>
                </a:moveTo>
                <a:cubicBezTo>
                  <a:pt x="163" y="0"/>
                  <a:pt x="222" y="0"/>
                  <a:pt x="281" y="0"/>
                </a:cubicBezTo>
                <a:cubicBezTo>
                  <a:pt x="303" y="0"/>
                  <a:pt x="322" y="16"/>
                  <a:pt x="322" y="36"/>
                </a:cubicBezTo>
                <a:cubicBezTo>
                  <a:pt x="322" y="68"/>
                  <a:pt x="322" y="87"/>
                  <a:pt x="322" y="119"/>
                </a:cubicBezTo>
                <a:cubicBezTo>
                  <a:pt x="322" y="122"/>
                  <a:pt x="319" y="124"/>
                  <a:pt x="316" y="124"/>
                </a:cubicBezTo>
                <a:cubicBezTo>
                  <a:pt x="234" y="124"/>
                  <a:pt x="152" y="124"/>
                  <a:pt x="70" y="124"/>
                </a:cubicBezTo>
                <a:cubicBezTo>
                  <a:pt x="66" y="124"/>
                  <a:pt x="63" y="122"/>
                  <a:pt x="63" y="119"/>
                </a:cubicBezTo>
                <a:cubicBezTo>
                  <a:pt x="63" y="87"/>
                  <a:pt x="63" y="68"/>
                  <a:pt x="63" y="36"/>
                </a:cubicBezTo>
                <a:cubicBezTo>
                  <a:pt x="63" y="16"/>
                  <a:pt x="82" y="0"/>
                  <a:pt x="104"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4942" name="TextBox 1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25" name="TextBox 2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5954" name="Group 20"/>
          <p:cNvGrpSpPr>
            <a:grpSpLocks/>
          </p:cNvGrpSpPr>
          <p:nvPr/>
        </p:nvGrpSpPr>
        <p:grpSpPr bwMode="auto">
          <a:xfrm>
            <a:off x="685800" y="2100263"/>
            <a:ext cx="1901825" cy="611187"/>
            <a:chOff x="775647" y="1808205"/>
            <a:chExt cx="1902203" cy="609657"/>
          </a:xfrm>
        </p:grpSpPr>
        <p:cxnSp>
          <p:nvCxnSpPr>
            <p:cNvPr id="11" name="Straight Connector 10"/>
            <p:cNvCxnSpPr/>
            <p:nvPr/>
          </p:nvCxnSpPr>
          <p:spPr>
            <a:xfrm>
              <a:off x="775647" y="1808205"/>
              <a:ext cx="1897440" cy="0"/>
            </a:xfrm>
            <a:prstGeom prst="line">
              <a:avLst/>
            </a:prstGeom>
            <a:ln w="28575">
              <a:solidFill>
                <a:srgbClr val="DE6E0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2677850" y="1808205"/>
              <a:ext cx="0" cy="609657"/>
            </a:xfrm>
            <a:prstGeom prst="line">
              <a:avLst/>
            </a:prstGeom>
            <a:ln w="28575">
              <a:solidFill>
                <a:srgbClr val="DE6E00"/>
              </a:solidFill>
            </a:ln>
          </p:spPr>
          <p:style>
            <a:lnRef idx="1">
              <a:schemeClr val="accent1"/>
            </a:lnRef>
            <a:fillRef idx="0">
              <a:schemeClr val="accent1"/>
            </a:fillRef>
            <a:effectRef idx="0">
              <a:schemeClr val="accent1"/>
            </a:effectRef>
            <a:fontRef idx="minor">
              <a:schemeClr val="tx1"/>
            </a:fontRef>
          </p:style>
        </p:cxnSp>
      </p:grpSp>
      <p:grpSp>
        <p:nvGrpSpPr>
          <p:cNvPr id="125955" name="Group 25"/>
          <p:cNvGrpSpPr>
            <a:grpSpLocks/>
          </p:cNvGrpSpPr>
          <p:nvPr/>
        </p:nvGrpSpPr>
        <p:grpSpPr bwMode="auto">
          <a:xfrm>
            <a:off x="2582863" y="2711450"/>
            <a:ext cx="1897062" cy="609600"/>
            <a:chOff x="2672358" y="2417862"/>
            <a:chExt cx="1896712" cy="609657"/>
          </a:xfrm>
        </p:grpSpPr>
        <p:cxnSp>
          <p:nvCxnSpPr>
            <p:cNvPr id="15" name="Straight Connector 14"/>
            <p:cNvCxnSpPr/>
            <p:nvPr/>
          </p:nvCxnSpPr>
          <p:spPr>
            <a:xfrm>
              <a:off x="2672358" y="2417862"/>
              <a:ext cx="1896712" cy="0"/>
            </a:xfrm>
            <a:prstGeom prst="line">
              <a:avLst/>
            </a:prstGeom>
            <a:ln w="28575">
              <a:solidFill>
                <a:srgbClr val="00C3D9"/>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4569070" y="2417862"/>
              <a:ext cx="0" cy="609657"/>
            </a:xfrm>
            <a:prstGeom prst="line">
              <a:avLst/>
            </a:prstGeom>
            <a:ln w="28575">
              <a:solidFill>
                <a:srgbClr val="00C3D9"/>
              </a:solidFill>
            </a:ln>
          </p:spPr>
          <p:style>
            <a:lnRef idx="1">
              <a:schemeClr val="accent1"/>
            </a:lnRef>
            <a:fillRef idx="0">
              <a:schemeClr val="accent1"/>
            </a:fillRef>
            <a:effectRef idx="0">
              <a:schemeClr val="accent1"/>
            </a:effectRef>
            <a:fontRef idx="minor">
              <a:schemeClr val="tx1"/>
            </a:fontRef>
          </p:style>
        </p:cxnSp>
      </p:grpSp>
      <p:grpSp>
        <p:nvGrpSpPr>
          <p:cNvPr id="125956" name="Group 22"/>
          <p:cNvGrpSpPr>
            <a:grpSpLocks/>
          </p:cNvGrpSpPr>
          <p:nvPr/>
        </p:nvGrpSpPr>
        <p:grpSpPr bwMode="auto">
          <a:xfrm>
            <a:off x="4479925" y="3321050"/>
            <a:ext cx="1901825" cy="609600"/>
            <a:chOff x="4569070" y="3027519"/>
            <a:chExt cx="1902573" cy="609657"/>
          </a:xfrm>
        </p:grpSpPr>
        <p:cxnSp>
          <p:nvCxnSpPr>
            <p:cNvPr id="17" name="Straight Connector 16"/>
            <p:cNvCxnSpPr/>
            <p:nvPr/>
          </p:nvCxnSpPr>
          <p:spPr>
            <a:xfrm>
              <a:off x="4569070" y="3027519"/>
              <a:ext cx="1896221" cy="0"/>
            </a:xfrm>
            <a:prstGeom prst="line">
              <a:avLst/>
            </a:prstGeom>
            <a:ln w="28575">
              <a:solidFill>
                <a:srgbClr val="F3C30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471643" y="3027519"/>
              <a:ext cx="0" cy="609657"/>
            </a:xfrm>
            <a:prstGeom prst="line">
              <a:avLst/>
            </a:prstGeom>
            <a:ln w="28575">
              <a:solidFill>
                <a:srgbClr val="F3C301"/>
              </a:solidFill>
            </a:ln>
          </p:spPr>
          <p:style>
            <a:lnRef idx="1">
              <a:schemeClr val="accent1"/>
            </a:lnRef>
            <a:fillRef idx="0">
              <a:schemeClr val="accent1"/>
            </a:fillRef>
            <a:effectRef idx="0">
              <a:schemeClr val="accent1"/>
            </a:effectRef>
            <a:fontRef idx="minor">
              <a:schemeClr val="tx1"/>
            </a:fontRef>
          </p:style>
        </p:cxnSp>
      </p:grpSp>
      <p:grpSp>
        <p:nvGrpSpPr>
          <p:cNvPr id="125957" name="Group 24"/>
          <p:cNvGrpSpPr>
            <a:grpSpLocks/>
          </p:cNvGrpSpPr>
          <p:nvPr/>
        </p:nvGrpSpPr>
        <p:grpSpPr bwMode="auto">
          <a:xfrm>
            <a:off x="6381750" y="3930650"/>
            <a:ext cx="1897063" cy="609600"/>
            <a:chOff x="6471643" y="3637176"/>
            <a:chExt cx="1896711" cy="609657"/>
          </a:xfrm>
        </p:grpSpPr>
        <p:cxnSp>
          <p:nvCxnSpPr>
            <p:cNvPr id="19" name="Straight Connector 18"/>
            <p:cNvCxnSpPr/>
            <p:nvPr/>
          </p:nvCxnSpPr>
          <p:spPr>
            <a:xfrm>
              <a:off x="6471643" y="3638764"/>
              <a:ext cx="1896711" cy="0"/>
            </a:xfrm>
            <a:prstGeom prst="line">
              <a:avLst/>
            </a:prstGeom>
            <a:ln w="28575">
              <a:solidFill>
                <a:srgbClr val="1FD89C"/>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8368354" y="3637176"/>
              <a:ext cx="0" cy="609657"/>
            </a:xfrm>
            <a:prstGeom prst="line">
              <a:avLst/>
            </a:prstGeom>
            <a:ln w="28575">
              <a:solidFill>
                <a:srgbClr val="1FD89C"/>
              </a:solid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3124200" y="1726344"/>
            <a:ext cx="787436" cy="780950"/>
            <a:chOff x="6000750" y="3090863"/>
            <a:chExt cx="1735138" cy="1720850"/>
          </a:xfrm>
          <a:solidFill>
            <a:schemeClr val="bg1"/>
          </a:solidFill>
        </p:grpSpPr>
        <p:sp>
          <p:nvSpPr>
            <p:cNvPr id="28" name="Freeform 27"/>
            <p:cNvSpPr>
              <a:spLocks noEditPoints="1"/>
            </p:cNvSpPr>
            <p:nvPr/>
          </p:nvSpPr>
          <p:spPr bwMode="auto">
            <a:xfrm>
              <a:off x="6367463" y="3908426"/>
              <a:ext cx="1065213" cy="573088"/>
            </a:xfrm>
            <a:custGeom>
              <a:avLst/>
              <a:gdLst>
                <a:gd name="T0" fmla="*/ 671 w 671"/>
                <a:gd name="T1" fmla="*/ 0 h 361"/>
                <a:gd name="T2" fmla="*/ 0 w 671"/>
                <a:gd name="T3" fmla="*/ 0 h 361"/>
                <a:gd name="T4" fmla="*/ 0 w 671"/>
                <a:gd name="T5" fmla="*/ 361 h 361"/>
                <a:gd name="T6" fmla="*/ 671 w 671"/>
                <a:gd name="T7" fmla="*/ 361 h 361"/>
                <a:gd name="T8" fmla="*/ 671 w 671"/>
                <a:gd name="T9" fmla="*/ 0 h 361"/>
                <a:gd name="T10" fmla="*/ 487 w 671"/>
                <a:gd name="T11" fmla="*/ 248 h 361"/>
                <a:gd name="T12" fmla="*/ 437 w 671"/>
                <a:gd name="T13" fmla="*/ 300 h 361"/>
                <a:gd name="T14" fmla="*/ 373 w 671"/>
                <a:gd name="T15" fmla="*/ 236 h 361"/>
                <a:gd name="T16" fmla="*/ 338 w 671"/>
                <a:gd name="T17" fmla="*/ 300 h 361"/>
                <a:gd name="T18" fmla="*/ 284 w 671"/>
                <a:gd name="T19" fmla="*/ 97 h 361"/>
                <a:gd name="T20" fmla="*/ 489 w 671"/>
                <a:gd name="T21" fmla="*/ 149 h 361"/>
                <a:gd name="T22" fmla="*/ 423 w 671"/>
                <a:gd name="T23" fmla="*/ 184 h 361"/>
                <a:gd name="T24" fmla="*/ 487 w 671"/>
                <a:gd name="T25" fmla="*/ 24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1" h="361">
                  <a:moveTo>
                    <a:pt x="671" y="0"/>
                  </a:moveTo>
                  <a:lnTo>
                    <a:pt x="0" y="0"/>
                  </a:lnTo>
                  <a:lnTo>
                    <a:pt x="0" y="361"/>
                  </a:lnTo>
                  <a:lnTo>
                    <a:pt x="671" y="361"/>
                  </a:lnTo>
                  <a:lnTo>
                    <a:pt x="671" y="0"/>
                  </a:lnTo>
                  <a:close/>
                  <a:moveTo>
                    <a:pt x="487" y="248"/>
                  </a:moveTo>
                  <a:lnTo>
                    <a:pt x="437" y="300"/>
                  </a:lnTo>
                  <a:lnTo>
                    <a:pt x="373" y="236"/>
                  </a:lnTo>
                  <a:lnTo>
                    <a:pt x="338" y="300"/>
                  </a:lnTo>
                  <a:lnTo>
                    <a:pt x="284" y="97"/>
                  </a:lnTo>
                  <a:lnTo>
                    <a:pt x="489" y="149"/>
                  </a:lnTo>
                  <a:lnTo>
                    <a:pt x="423" y="184"/>
                  </a:lnTo>
                  <a:lnTo>
                    <a:pt x="487" y="2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noEditPoints="1"/>
            </p:cNvSpPr>
            <p:nvPr/>
          </p:nvSpPr>
          <p:spPr bwMode="auto">
            <a:xfrm>
              <a:off x="6000750" y="3090863"/>
              <a:ext cx="1735138" cy="1720850"/>
            </a:xfrm>
            <a:custGeom>
              <a:avLst/>
              <a:gdLst>
                <a:gd name="T0" fmla="*/ 451 w 463"/>
                <a:gd name="T1" fmla="*/ 388 h 459"/>
                <a:gd name="T2" fmla="*/ 432 w 463"/>
                <a:gd name="T3" fmla="*/ 388 h 459"/>
                <a:gd name="T4" fmla="*/ 425 w 463"/>
                <a:gd name="T5" fmla="*/ 388 h 459"/>
                <a:gd name="T6" fmla="*/ 425 w 463"/>
                <a:gd name="T7" fmla="*/ 278 h 459"/>
                <a:gd name="T8" fmla="*/ 432 w 463"/>
                <a:gd name="T9" fmla="*/ 271 h 459"/>
                <a:gd name="T10" fmla="*/ 463 w 463"/>
                <a:gd name="T11" fmla="*/ 200 h 459"/>
                <a:gd name="T12" fmla="*/ 368 w 463"/>
                <a:gd name="T13" fmla="*/ 105 h 459"/>
                <a:gd name="T14" fmla="*/ 339 w 463"/>
                <a:gd name="T15" fmla="*/ 109 h 459"/>
                <a:gd name="T16" fmla="*/ 218 w 463"/>
                <a:gd name="T17" fmla="*/ 0 h 459"/>
                <a:gd name="T18" fmla="*/ 96 w 463"/>
                <a:gd name="T19" fmla="*/ 122 h 459"/>
                <a:gd name="T20" fmla="*/ 98 w 463"/>
                <a:gd name="T21" fmla="*/ 145 h 459"/>
                <a:gd name="T22" fmla="*/ 76 w 463"/>
                <a:gd name="T23" fmla="*/ 145 h 459"/>
                <a:gd name="T24" fmla="*/ 0 w 463"/>
                <a:gd name="T25" fmla="*/ 221 h 459"/>
                <a:gd name="T26" fmla="*/ 55 w 463"/>
                <a:gd name="T27" fmla="*/ 293 h 459"/>
                <a:gd name="T28" fmla="*/ 55 w 463"/>
                <a:gd name="T29" fmla="*/ 388 h 459"/>
                <a:gd name="T30" fmla="*/ 48 w 463"/>
                <a:gd name="T31" fmla="*/ 388 h 459"/>
                <a:gd name="T32" fmla="*/ 28 w 463"/>
                <a:gd name="T33" fmla="*/ 388 h 459"/>
                <a:gd name="T34" fmla="*/ 25 w 463"/>
                <a:gd name="T35" fmla="*/ 408 h 459"/>
                <a:gd name="T36" fmla="*/ 25 w 463"/>
                <a:gd name="T37" fmla="*/ 413 h 459"/>
                <a:gd name="T38" fmla="*/ 25 w 463"/>
                <a:gd name="T39" fmla="*/ 418 h 459"/>
                <a:gd name="T40" fmla="*/ 65 w 463"/>
                <a:gd name="T41" fmla="*/ 459 h 459"/>
                <a:gd name="T42" fmla="*/ 414 w 463"/>
                <a:gd name="T43" fmla="*/ 459 h 459"/>
                <a:gd name="T44" fmla="*/ 455 w 463"/>
                <a:gd name="T45" fmla="*/ 418 h 459"/>
                <a:gd name="T46" fmla="*/ 455 w 463"/>
                <a:gd name="T47" fmla="*/ 413 h 459"/>
                <a:gd name="T48" fmla="*/ 454 w 463"/>
                <a:gd name="T49" fmla="*/ 407 h 459"/>
                <a:gd name="T50" fmla="*/ 451 w 463"/>
                <a:gd name="T51" fmla="*/ 388 h 459"/>
                <a:gd name="T52" fmla="*/ 78 w 463"/>
                <a:gd name="T53" fmla="*/ 207 h 459"/>
                <a:gd name="T54" fmla="*/ 86 w 463"/>
                <a:gd name="T55" fmla="*/ 199 h 459"/>
                <a:gd name="T56" fmla="*/ 394 w 463"/>
                <a:gd name="T57" fmla="*/ 199 h 459"/>
                <a:gd name="T58" fmla="*/ 402 w 463"/>
                <a:gd name="T59" fmla="*/ 207 h 459"/>
                <a:gd name="T60" fmla="*/ 402 w 463"/>
                <a:gd name="T61" fmla="*/ 388 h 459"/>
                <a:gd name="T62" fmla="*/ 299 w 463"/>
                <a:gd name="T63" fmla="*/ 388 h 459"/>
                <a:gd name="T64" fmla="*/ 278 w 463"/>
                <a:gd name="T65" fmla="*/ 388 h 459"/>
                <a:gd name="T66" fmla="*/ 278 w 463"/>
                <a:gd name="T67" fmla="*/ 392 h 459"/>
                <a:gd name="T68" fmla="*/ 202 w 463"/>
                <a:gd name="T69" fmla="*/ 392 h 459"/>
                <a:gd name="T70" fmla="*/ 202 w 463"/>
                <a:gd name="T71" fmla="*/ 388 h 459"/>
                <a:gd name="T72" fmla="*/ 181 w 463"/>
                <a:gd name="T73" fmla="*/ 388 h 459"/>
                <a:gd name="T74" fmla="*/ 78 w 463"/>
                <a:gd name="T75" fmla="*/ 388 h 459"/>
                <a:gd name="T76" fmla="*/ 78 w 463"/>
                <a:gd name="T77" fmla="*/ 207 h 459"/>
                <a:gd name="T78" fmla="*/ 432 w 463"/>
                <a:gd name="T79" fmla="*/ 418 h 459"/>
                <a:gd name="T80" fmla="*/ 414 w 463"/>
                <a:gd name="T81" fmla="*/ 436 h 459"/>
                <a:gd name="T82" fmla="*/ 65 w 463"/>
                <a:gd name="T83" fmla="*/ 436 h 459"/>
                <a:gd name="T84" fmla="*/ 48 w 463"/>
                <a:gd name="T85" fmla="*/ 418 h 459"/>
                <a:gd name="T86" fmla="*/ 48 w 463"/>
                <a:gd name="T87" fmla="*/ 413 h 459"/>
                <a:gd name="T88" fmla="*/ 48 w 463"/>
                <a:gd name="T89" fmla="*/ 411 h 459"/>
                <a:gd name="T90" fmla="*/ 181 w 463"/>
                <a:gd name="T91" fmla="*/ 411 h 459"/>
                <a:gd name="T92" fmla="*/ 186 w 463"/>
                <a:gd name="T93" fmla="*/ 416 h 459"/>
                <a:gd name="T94" fmla="*/ 294 w 463"/>
                <a:gd name="T95" fmla="*/ 416 h 459"/>
                <a:gd name="T96" fmla="*/ 299 w 463"/>
                <a:gd name="T97" fmla="*/ 411 h 459"/>
                <a:gd name="T98" fmla="*/ 432 w 463"/>
                <a:gd name="T99" fmla="*/ 411 h 459"/>
                <a:gd name="T100" fmla="*/ 432 w 463"/>
                <a:gd name="T101" fmla="*/ 413 h 459"/>
                <a:gd name="T102" fmla="*/ 432 w 463"/>
                <a:gd name="T103" fmla="*/ 418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63" h="459">
                  <a:moveTo>
                    <a:pt x="451" y="388"/>
                  </a:moveTo>
                  <a:cubicBezTo>
                    <a:pt x="432" y="388"/>
                    <a:pt x="432" y="388"/>
                    <a:pt x="432" y="388"/>
                  </a:cubicBezTo>
                  <a:cubicBezTo>
                    <a:pt x="425" y="388"/>
                    <a:pt x="425" y="388"/>
                    <a:pt x="425" y="388"/>
                  </a:cubicBezTo>
                  <a:cubicBezTo>
                    <a:pt x="425" y="278"/>
                    <a:pt x="425" y="278"/>
                    <a:pt x="425" y="278"/>
                  </a:cubicBezTo>
                  <a:cubicBezTo>
                    <a:pt x="427" y="276"/>
                    <a:pt x="430" y="273"/>
                    <a:pt x="432" y="271"/>
                  </a:cubicBezTo>
                  <a:cubicBezTo>
                    <a:pt x="451" y="254"/>
                    <a:pt x="463" y="228"/>
                    <a:pt x="463" y="200"/>
                  </a:cubicBezTo>
                  <a:cubicBezTo>
                    <a:pt x="463" y="148"/>
                    <a:pt x="421" y="105"/>
                    <a:pt x="368" y="105"/>
                  </a:cubicBezTo>
                  <a:cubicBezTo>
                    <a:pt x="358" y="105"/>
                    <a:pt x="348" y="107"/>
                    <a:pt x="339" y="109"/>
                  </a:cubicBezTo>
                  <a:cubicBezTo>
                    <a:pt x="333" y="48"/>
                    <a:pt x="281" y="0"/>
                    <a:pt x="218" y="0"/>
                  </a:cubicBezTo>
                  <a:cubicBezTo>
                    <a:pt x="150" y="0"/>
                    <a:pt x="96" y="54"/>
                    <a:pt x="96" y="122"/>
                  </a:cubicBezTo>
                  <a:cubicBezTo>
                    <a:pt x="96" y="130"/>
                    <a:pt x="97" y="138"/>
                    <a:pt x="98" y="145"/>
                  </a:cubicBezTo>
                  <a:cubicBezTo>
                    <a:pt x="76" y="145"/>
                    <a:pt x="76" y="145"/>
                    <a:pt x="76" y="145"/>
                  </a:cubicBezTo>
                  <a:cubicBezTo>
                    <a:pt x="34" y="145"/>
                    <a:pt x="0" y="179"/>
                    <a:pt x="0" y="221"/>
                  </a:cubicBezTo>
                  <a:cubicBezTo>
                    <a:pt x="0" y="255"/>
                    <a:pt x="23" y="284"/>
                    <a:pt x="55" y="293"/>
                  </a:cubicBezTo>
                  <a:cubicBezTo>
                    <a:pt x="55" y="388"/>
                    <a:pt x="55" y="388"/>
                    <a:pt x="55" y="388"/>
                  </a:cubicBezTo>
                  <a:cubicBezTo>
                    <a:pt x="48" y="388"/>
                    <a:pt x="48" y="388"/>
                    <a:pt x="48" y="388"/>
                  </a:cubicBezTo>
                  <a:cubicBezTo>
                    <a:pt x="28" y="388"/>
                    <a:pt x="28" y="388"/>
                    <a:pt x="28" y="388"/>
                  </a:cubicBezTo>
                  <a:cubicBezTo>
                    <a:pt x="25" y="408"/>
                    <a:pt x="25" y="408"/>
                    <a:pt x="25" y="408"/>
                  </a:cubicBezTo>
                  <a:cubicBezTo>
                    <a:pt x="25" y="409"/>
                    <a:pt x="25" y="410"/>
                    <a:pt x="25" y="413"/>
                  </a:cubicBezTo>
                  <a:cubicBezTo>
                    <a:pt x="25" y="418"/>
                    <a:pt x="25" y="418"/>
                    <a:pt x="25" y="418"/>
                  </a:cubicBezTo>
                  <a:cubicBezTo>
                    <a:pt x="25" y="441"/>
                    <a:pt x="43" y="459"/>
                    <a:pt x="65" y="459"/>
                  </a:cubicBezTo>
                  <a:cubicBezTo>
                    <a:pt x="414" y="459"/>
                    <a:pt x="414" y="459"/>
                    <a:pt x="414" y="459"/>
                  </a:cubicBezTo>
                  <a:cubicBezTo>
                    <a:pt x="437" y="459"/>
                    <a:pt x="455" y="441"/>
                    <a:pt x="455" y="418"/>
                  </a:cubicBezTo>
                  <a:cubicBezTo>
                    <a:pt x="455" y="413"/>
                    <a:pt x="455" y="413"/>
                    <a:pt x="455" y="413"/>
                  </a:cubicBezTo>
                  <a:cubicBezTo>
                    <a:pt x="455" y="410"/>
                    <a:pt x="455" y="408"/>
                    <a:pt x="454" y="407"/>
                  </a:cubicBezTo>
                  <a:lnTo>
                    <a:pt x="451" y="388"/>
                  </a:lnTo>
                  <a:close/>
                  <a:moveTo>
                    <a:pt x="78" y="207"/>
                  </a:moveTo>
                  <a:cubicBezTo>
                    <a:pt x="78" y="202"/>
                    <a:pt x="82" y="199"/>
                    <a:pt x="86" y="199"/>
                  </a:cubicBezTo>
                  <a:cubicBezTo>
                    <a:pt x="394" y="199"/>
                    <a:pt x="394" y="199"/>
                    <a:pt x="394" y="199"/>
                  </a:cubicBezTo>
                  <a:cubicBezTo>
                    <a:pt x="398" y="199"/>
                    <a:pt x="402" y="202"/>
                    <a:pt x="402" y="207"/>
                  </a:cubicBezTo>
                  <a:cubicBezTo>
                    <a:pt x="402" y="388"/>
                    <a:pt x="402" y="388"/>
                    <a:pt x="402" y="388"/>
                  </a:cubicBezTo>
                  <a:cubicBezTo>
                    <a:pt x="299" y="388"/>
                    <a:pt x="299" y="388"/>
                    <a:pt x="299" y="388"/>
                  </a:cubicBezTo>
                  <a:cubicBezTo>
                    <a:pt x="278" y="388"/>
                    <a:pt x="278" y="388"/>
                    <a:pt x="278" y="388"/>
                  </a:cubicBezTo>
                  <a:cubicBezTo>
                    <a:pt x="278" y="392"/>
                    <a:pt x="278" y="392"/>
                    <a:pt x="278" y="392"/>
                  </a:cubicBezTo>
                  <a:cubicBezTo>
                    <a:pt x="202" y="392"/>
                    <a:pt x="202" y="392"/>
                    <a:pt x="202" y="392"/>
                  </a:cubicBezTo>
                  <a:cubicBezTo>
                    <a:pt x="202" y="388"/>
                    <a:pt x="202" y="388"/>
                    <a:pt x="202" y="388"/>
                  </a:cubicBezTo>
                  <a:cubicBezTo>
                    <a:pt x="181" y="388"/>
                    <a:pt x="181" y="388"/>
                    <a:pt x="181" y="388"/>
                  </a:cubicBezTo>
                  <a:cubicBezTo>
                    <a:pt x="78" y="388"/>
                    <a:pt x="78" y="388"/>
                    <a:pt x="78" y="388"/>
                  </a:cubicBezTo>
                  <a:lnTo>
                    <a:pt x="78" y="207"/>
                  </a:lnTo>
                  <a:close/>
                  <a:moveTo>
                    <a:pt x="432" y="418"/>
                  </a:moveTo>
                  <a:cubicBezTo>
                    <a:pt x="432" y="428"/>
                    <a:pt x="424" y="436"/>
                    <a:pt x="414" y="436"/>
                  </a:cubicBezTo>
                  <a:cubicBezTo>
                    <a:pt x="65" y="436"/>
                    <a:pt x="65" y="436"/>
                    <a:pt x="65" y="436"/>
                  </a:cubicBezTo>
                  <a:cubicBezTo>
                    <a:pt x="56" y="436"/>
                    <a:pt x="48" y="428"/>
                    <a:pt x="48" y="418"/>
                  </a:cubicBezTo>
                  <a:cubicBezTo>
                    <a:pt x="48" y="413"/>
                    <a:pt x="48" y="413"/>
                    <a:pt x="48" y="413"/>
                  </a:cubicBezTo>
                  <a:cubicBezTo>
                    <a:pt x="48" y="412"/>
                    <a:pt x="48" y="411"/>
                    <a:pt x="48" y="411"/>
                  </a:cubicBezTo>
                  <a:cubicBezTo>
                    <a:pt x="181" y="411"/>
                    <a:pt x="181" y="411"/>
                    <a:pt x="181" y="411"/>
                  </a:cubicBezTo>
                  <a:cubicBezTo>
                    <a:pt x="181" y="413"/>
                    <a:pt x="183" y="416"/>
                    <a:pt x="186" y="416"/>
                  </a:cubicBezTo>
                  <a:cubicBezTo>
                    <a:pt x="294" y="416"/>
                    <a:pt x="294" y="416"/>
                    <a:pt x="294" y="416"/>
                  </a:cubicBezTo>
                  <a:cubicBezTo>
                    <a:pt x="296" y="416"/>
                    <a:pt x="299" y="413"/>
                    <a:pt x="299" y="411"/>
                  </a:cubicBezTo>
                  <a:cubicBezTo>
                    <a:pt x="432" y="411"/>
                    <a:pt x="432" y="411"/>
                    <a:pt x="432" y="411"/>
                  </a:cubicBezTo>
                  <a:cubicBezTo>
                    <a:pt x="432" y="411"/>
                    <a:pt x="432" y="412"/>
                    <a:pt x="432" y="413"/>
                  </a:cubicBezTo>
                  <a:lnTo>
                    <a:pt x="432" y="4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25959" name="Freeform 29"/>
          <p:cNvSpPr>
            <a:spLocks noEditPoints="1"/>
          </p:cNvSpPr>
          <p:nvPr/>
        </p:nvSpPr>
        <p:spPr bwMode="auto">
          <a:xfrm>
            <a:off x="5086350" y="2278063"/>
            <a:ext cx="677863" cy="825500"/>
          </a:xfrm>
          <a:custGeom>
            <a:avLst/>
            <a:gdLst>
              <a:gd name="T0" fmla="*/ 218027 w 395"/>
              <a:gd name="T1" fmla="*/ 681684 h 480"/>
              <a:gd name="T2" fmla="*/ 218027 w 395"/>
              <a:gd name="T3" fmla="*/ 619869 h 480"/>
              <a:gd name="T4" fmla="*/ 193992 w 395"/>
              <a:gd name="T5" fmla="*/ 534014 h 480"/>
              <a:gd name="T6" fmla="*/ 193992 w 395"/>
              <a:gd name="T7" fmla="*/ 508258 h 480"/>
              <a:gd name="T8" fmla="*/ 218027 w 395"/>
              <a:gd name="T9" fmla="*/ 355437 h 480"/>
              <a:gd name="T10" fmla="*/ 113305 w 395"/>
              <a:gd name="T11" fmla="*/ 367457 h 480"/>
              <a:gd name="T12" fmla="*/ 94421 w 395"/>
              <a:gd name="T13" fmla="*/ 372608 h 480"/>
              <a:gd name="T14" fmla="*/ 63520 w 395"/>
              <a:gd name="T15" fmla="*/ 412101 h 480"/>
              <a:gd name="T16" fmla="*/ 0 w 395"/>
              <a:gd name="T17" fmla="*/ 817334 h 480"/>
              <a:gd name="T18" fmla="*/ 669530 w 395"/>
              <a:gd name="T19" fmla="*/ 779558 h 480"/>
              <a:gd name="T20" fmla="*/ 669530 w 395"/>
              <a:gd name="T21" fmla="*/ 824202 h 480"/>
              <a:gd name="T22" fmla="*/ 322748 w 395"/>
              <a:gd name="T23" fmla="*/ 157972 h 480"/>
              <a:gd name="T24" fmla="*/ 341632 w 395"/>
              <a:gd name="T25" fmla="*/ 96157 h 480"/>
              <a:gd name="T26" fmla="*/ 348499 w 395"/>
              <a:gd name="T27" fmla="*/ 0 h 480"/>
              <a:gd name="T28" fmla="*/ 353649 w 395"/>
              <a:gd name="T29" fmla="*/ 96157 h 480"/>
              <a:gd name="T30" fmla="*/ 372534 w 395"/>
              <a:gd name="T31" fmla="*/ 157972 h 480"/>
              <a:gd name="T32" fmla="*/ 410302 w 395"/>
              <a:gd name="T33" fmla="*/ 204333 h 480"/>
              <a:gd name="T34" fmla="*/ 456654 w 395"/>
              <a:gd name="T35" fmla="*/ 242109 h 480"/>
              <a:gd name="T36" fmla="*/ 254078 w 395"/>
              <a:gd name="T37" fmla="*/ 760670 h 480"/>
              <a:gd name="T38" fmla="*/ 254078 w 395"/>
              <a:gd name="T39" fmla="*/ 228373 h 480"/>
              <a:gd name="T40" fmla="*/ 286696 w 395"/>
              <a:gd name="T41" fmla="*/ 166557 h 480"/>
              <a:gd name="T42" fmla="*/ 362233 w 395"/>
              <a:gd name="T43" fmla="*/ 297056 h 480"/>
              <a:gd name="T44" fmla="*/ 430903 w 395"/>
              <a:gd name="T45" fmla="*/ 297056 h 480"/>
              <a:gd name="T46" fmla="*/ 362233 w 395"/>
              <a:gd name="T47" fmla="*/ 484219 h 480"/>
              <a:gd name="T48" fmla="*/ 362233 w 395"/>
              <a:gd name="T49" fmla="*/ 406950 h 480"/>
              <a:gd name="T50" fmla="*/ 430903 w 395"/>
              <a:gd name="T51" fmla="*/ 592395 h 480"/>
              <a:gd name="T52" fmla="*/ 362233 w 395"/>
              <a:gd name="T53" fmla="*/ 625020 h 480"/>
              <a:gd name="T54" fmla="*/ 430903 w 395"/>
              <a:gd name="T55" fmla="*/ 625020 h 480"/>
              <a:gd name="T56" fmla="*/ 334765 w 395"/>
              <a:gd name="T57" fmla="*/ 625020 h 480"/>
              <a:gd name="T58" fmla="*/ 334765 w 395"/>
              <a:gd name="T59" fmla="*/ 702289 h 480"/>
              <a:gd name="T60" fmla="*/ 264379 w 395"/>
              <a:gd name="T61" fmla="*/ 515126 h 480"/>
              <a:gd name="T62" fmla="*/ 334765 w 395"/>
              <a:gd name="T63" fmla="*/ 484219 h 480"/>
              <a:gd name="T64" fmla="*/ 264379 w 395"/>
              <a:gd name="T65" fmla="*/ 484219 h 480"/>
              <a:gd name="T66" fmla="*/ 334765 w 395"/>
              <a:gd name="T67" fmla="*/ 297056 h 480"/>
              <a:gd name="T68" fmla="*/ 334765 w 395"/>
              <a:gd name="T69" fmla="*/ 374325 h 480"/>
              <a:gd name="T70" fmla="*/ 477255 w 395"/>
              <a:gd name="T71" fmla="*/ 681684 h 480"/>
              <a:gd name="T72" fmla="*/ 477255 w 395"/>
              <a:gd name="T73" fmla="*/ 626737 h 480"/>
              <a:gd name="T74" fmla="*/ 506440 w 395"/>
              <a:gd name="T75" fmla="*/ 549468 h 480"/>
              <a:gd name="T76" fmla="*/ 506440 w 395"/>
              <a:gd name="T77" fmla="*/ 527146 h 480"/>
              <a:gd name="T78" fmla="*/ 477255 w 395"/>
              <a:gd name="T79" fmla="*/ 401798 h 480"/>
              <a:gd name="T80" fmla="*/ 573393 w 395"/>
              <a:gd name="T81" fmla="*/ 424121 h 480"/>
              <a:gd name="T82" fmla="*/ 616311 w 395"/>
              <a:gd name="T83" fmla="*/ 748650 h 480"/>
              <a:gd name="T84" fmla="*/ 590560 w 395"/>
              <a:gd name="T85" fmla="*/ 681684 h 480"/>
              <a:gd name="T86" fmla="*/ 523607 w 395"/>
              <a:gd name="T87" fmla="*/ 681684 h 480"/>
              <a:gd name="T88" fmla="*/ 590560 w 395"/>
              <a:gd name="T89" fmla="*/ 549468 h 480"/>
              <a:gd name="T90" fmla="*/ 523607 w 395"/>
              <a:gd name="T91" fmla="*/ 527146 h 480"/>
              <a:gd name="T92" fmla="*/ 523607 w 395"/>
              <a:gd name="T93" fmla="*/ 472199 h 480"/>
              <a:gd name="T94" fmla="*/ 99571 w 395"/>
              <a:gd name="T95" fmla="*/ 619869 h 480"/>
              <a:gd name="T96" fmla="*/ 99571 w 395"/>
              <a:gd name="T97" fmla="*/ 681684 h 480"/>
              <a:gd name="T98" fmla="*/ 164807 w 395"/>
              <a:gd name="T99" fmla="*/ 448160 h 480"/>
              <a:gd name="T100" fmla="*/ 99571 w 395"/>
              <a:gd name="T101" fmla="*/ 595829 h 480"/>
              <a:gd name="T102" fmla="*/ 164807 w 395"/>
              <a:gd name="T103" fmla="*/ 595829 h 4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5" h="480">
                <a:moveTo>
                  <a:pt x="44" y="443"/>
                </a:moveTo>
                <a:cubicBezTo>
                  <a:pt x="84" y="443"/>
                  <a:pt x="6" y="443"/>
                  <a:pt x="127" y="443"/>
                </a:cubicBezTo>
                <a:cubicBezTo>
                  <a:pt x="127" y="397"/>
                  <a:pt x="127" y="397"/>
                  <a:pt x="127" y="397"/>
                </a:cubicBezTo>
                <a:cubicBezTo>
                  <a:pt x="113" y="397"/>
                  <a:pt x="113" y="397"/>
                  <a:pt x="113" y="397"/>
                </a:cubicBezTo>
                <a:cubicBezTo>
                  <a:pt x="113" y="361"/>
                  <a:pt x="113" y="361"/>
                  <a:pt x="113" y="361"/>
                </a:cubicBezTo>
                <a:cubicBezTo>
                  <a:pt x="127" y="361"/>
                  <a:pt x="127" y="361"/>
                  <a:pt x="127" y="361"/>
                </a:cubicBezTo>
                <a:cubicBezTo>
                  <a:pt x="127" y="347"/>
                  <a:pt x="127" y="347"/>
                  <a:pt x="127" y="347"/>
                </a:cubicBezTo>
                <a:cubicBezTo>
                  <a:pt x="113" y="347"/>
                  <a:pt x="113" y="347"/>
                  <a:pt x="113" y="347"/>
                </a:cubicBezTo>
                <a:cubicBezTo>
                  <a:pt x="113" y="311"/>
                  <a:pt x="113" y="311"/>
                  <a:pt x="113" y="311"/>
                </a:cubicBezTo>
                <a:cubicBezTo>
                  <a:pt x="127" y="311"/>
                  <a:pt x="127" y="311"/>
                  <a:pt x="127" y="311"/>
                </a:cubicBezTo>
                <a:cubicBezTo>
                  <a:pt x="127" y="296"/>
                  <a:pt x="127" y="296"/>
                  <a:pt x="127" y="296"/>
                </a:cubicBezTo>
                <a:cubicBezTo>
                  <a:pt x="113" y="296"/>
                  <a:pt x="113" y="296"/>
                  <a:pt x="113" y="296"/>
                </a:cubicBezTo>
                <a:cubicBezTo>
                  <a:pt x="113" y="261"/>
                  <a:pt x="113" y="261"/>
                  <a:pt x="113" y="261"/>
                </a:cubicBezTo>
                <a:cubicBezTo>
                  <a:pt x="127" y="261"/>
                  <a:pt x="127" y="261"/>
                  <a:pt x="127" y="261"/>
                </a:cubicBezTo>
                <a:cubicBezTo>
                  <a:pt x="127" y="207"/>
                  <a:pt x="127" y="207"/>
                  <a:pt x="127" y="207"/>
                </a:cubicBezTo>
                <a:cubicBezTo>
                  <a:pt x="68" y="207"/>
                  <a:pt x="68" y="207"/>
                  <a:pt x="68" y="207"/>
                </a:cubicBezTo>
                <a:cubicBezTo>
                  <a:pt x="67" y="207"/>
                  <a:pt x="66" y="208"/>
                  <a:pt x="66" y="209"/>
                </a:cubicBezTo>
                <a:cubicBezTo>
                  <a:pt x="66" y="214"/>
                  <a:pt x="66" y="214"/>
                  <a:pt x="66" y="214"/>
                </a:cubicBezTo>
                <a:cubicBezTo>
                  <a:pt x="57" y="214"/>
                  <a:pt x="57" y="214"/>
                  <a:pt x="57" y="214"/>
                </a:cubicBezTo>
                <a:cubicBezTo>
                  <a:pt x="56" y="214"/>
                  <a:pt x="55" y="215"/>
                  <a:pt x="55" y="217"/>
                </a:cubicBezTo>
                <a:cubicBezTo>
                  <a:pt x="55" y="217"/>
                  <a:pt x="55" y="217"/>
                  <a:pt x="55" y="217"/>
                </a:cubicBezTo>
                <a:cubicBezTo>
                  <a:pt x="55" y="229"/>
                  <a:pt x="55" y="229"/>
                  <a:pt x="55" y="229"/>
                </a:cubicBezTo>
                <a:cubicBezTo>
                  <a:pt x="43" y="229"/>
                  <a:pt x="43" y="229"/>
                  <a:pt x="43" y="229"/>
                </a:cubicBezTo>
                <a:cubicBezTo>
                  <a:pt x="39" y="231"/>
                  <a:pt x="37" y="235"/>
                  <a:pt x="37" y="240"/>
                </a:cubicBezTo>
                <a:cubicBezTo>
                  <a:pt x="37" y="303"/>
                  <a:pt x="37" y="373"/>
                  <a:pt x="37" y="435"/>
                </a:cubicBezTo>
                <a:cubicBezTo>
                  <a:pt x="37" y="439"/>
                  <a:pt x="40" y="443"/>
                  <a:pt x="44" y="443"/>
                </a:cubicBezTo>
                <a:close/>
                <a:moveTo>
                  <a:pt x="0" y="476"/>
                </a:moveTo>
                <a:cubicBezTo>
                  <a:pt x="0" y="458"/>
                  <a:pt x="0" y="458"/>
                  <a:pt x="0" y="458"/>
                </a:cubicBezTo>
                <a:cubicBezTo>
                  <a:pt x="0" y="456"/>
                  <a:pt x="2" y="454"/>
                  <a:pt x="5" y="454"/>
                </a:cubicBezTo>
                <a:cubicBezTo>
                  <a:pt x="390" y="454"/>
                  <a:pt x="390" y="454"/>
                  <a:pt x="390" y="454"/>
                </a:cubicBezTo>
                <a:cubicBezTo>
                  <a:pt x="393" y="454"/>
                  <a:pt x="395" y="456"/>
                  <a:pt x="395" y="458"/>
                </a:cubicBezTo>
                <a:cubicBezTo>
                  <a:pt x="395" y="476"/>
                  <a:pt x="395" y="476"/>
                  <a:pt x="395" y="476"/>
                </a:cubicBezTo>
                <a:cubicBezTo>
                  <a:pt x="395" y="478"/>
                  <a:pt x="393" y="480"/>
                  <a:pt x="390" y="480"/>
                </a:cubicBezTo>
                <a:cubicBezTo>
                  <a:pt x="5" y="480"/>
                  <a:pt x="5" y="480"/>
                  <a:pt x="5" y="480"/>
                </a:cubicBezTo>
                <a:cubicBezTo>
                  <a:pt x="2" y="480"/>
                  <a:pt x="0" y="478"/>
                  <a:pt x="0" y="476"/>
                </a:cubicBezTo>
                <a:close/>
                <a:moveTo>
                  <a:pt x="188" y="92"/>
                </a:moveTo>
                <a:cubicBezTo>
                  <a:pt x="188" y="60"/>
                  <a:pt x="188" y="60"/>
                  <a:pt x="188" y="60"/>
                </a:cubicBezTo>
                <a:cubicBezTo>
                  <a:pt x="188" y="58"/>
                  <a:pt x="191" y="56"/>
                  <a:pt x="193" y="56"/>
                </a:cubicBezTo>
                <a:cubicBezTo>
                  <a:pt x="199" y="56"/>
                  <a:pt x="199" y="56"/>
                  <a:pt x="199" y="56"/>
                </a:cubicBezTo>
                <a:cubicBezTo>
                  <a:pt x="199" y="2"/>
                  <a:pt x="199" y="2"/>
                  <a:pt x="199" y="2"/>
                </a:cubicBezTo>
                <a:cubicBezTo>
                  <a:pt x="199" y="1"/>
                  <a:pt x="200" y="0"/>
                  <a:pt x="202" y="0"/>
                </a:cubicBezTo>
                <a:cubicBezTo>
                  <a:pt x="203" y="0"/>
                  <a:pt x="203" y="0"/>
                  <a:pt x="203" y="0"/>
                </a:cubicBezTo>
                <a:cubicBezTo>
                  <a:pt x="204" y="0"/>
                  <a:pt x="204" y="0"/>
                  <a:pt x="204" y="0"/>
                </a:cubicBezTo>
                <a:cubicBezTo>
                  <a:pt x="205" y="0"/>
                  <a:pt x="206" y="1"/>
                  <a:pt x="206" y="2"/>
                </a:cubicBezTo>
                <a:cubicBezTo>
                  <a:pt x="206" y="56"/>
                  <a:pt x="206" y="56"/>
                  <a:pt x="206" y="56"/>
                </a:cubicBezTo>
                <a:cubicBezTo>
                  <a:pt x="212" y="56"/>
                  <a:pt x="212" y="56"/>
                  <a:pt x="212" y="56"/>
                </a:cubicBezTo>
                <a:cubicBezTo>
                  <a:pt x="215" y="56"/>
                  <a:pt x="217" y="58"/>
                  <a:pt x="217" y="60"/>
                </a:cubicBezTo>
                <a:cubicBezTo>
                  <a:pt x="217" y="92"/>
                  <a:pt x="217" y="92"/>
                  <a:pt x="217" y="92"/>
                </a:cubicBezTo>
                <a:cubicBezTo>
                  <a:pt x="233" y="92"/>
                  <a:pt x="233" y="92"/>
                  <a:pt x="233" y="92"/>
                </a:cubicBezTo>
                <a:cubicBezTo>
                  <a:pt x="236" y="92"/>
                  <a:pt x="239" y="94"/>
                  <a:pt x="239" y="97"/>
                </a:cubicBezTo>
                <a:cubicBezTo>
                  <a:pt x="239" y="119"/>
                  <a:pt x="239" y="119"/>
                  <a:pt x="239" y="119"/>
                </a:cubicBezTo>
                <a:cubicBezTo>
                  <a:pt x="252" y="133"/>
                  <a:pt x="252" y="133"/>
                  <a:pt x="252" y="133"/>
                </a:cubicBezTo>
                <a:cubicBezTo>
                  <a:pt x="258" y="133"/>
                  <a:pt x="258" y="133"/>
                  <a:pt x="258" y="133"/>
                </a:cubicBezTo>
                <a:cubicBezTo>
                  <a:pt x="262" y="133"/>
                  <a:pt x="266" y="137"/>
                  <a:pt x="266" y="141"/>
                </a:cubicBezTo>
                <a:cubicBezTo>
                  <a:pt x="266" y="435"/>
                  <a:pt x="266" y="435"/>
                  <a:pt x="266" y="435"/>
                </a:cubicBezTo>
                <a:cubicBezTo>
                  <a:pt x="266" y="439"/>
                  <a:pt x="262" y="443"/>
                  <a:pt x="258" y="443"/>
                </a:cubicBezTo>
                <a:cubicBezTo>
                  <a:pt x="158" y="443"/>
                  <a:pt x="181" y="443"/>
                  <a:pt x="148" y="443"/>
                </a:cubicBezTo>
                <a:cubicBezTo>
                  <a:pt x="143" y="443"/>
                  <a:pt x="140" y="439"/>
                  <a:pt x="140" y="435"/>
                </a:cubicBezTo>
                <a:cubicBezTo>
                  <a:pt x="140" y="141"/>
                  <a:pt x="140" y="141"/>
                  <a:pt x="140" y="141"/>
                </a:cubicBezTo>
                <a:cubicBezTo>
                  <a:pt x="140" y="137"/>
                  <a:pt x="143" y="133"/>
                  <a:pt x="148" y="133"/>
                </a:cubicBezTo>
                <a:cubicBezTo>
                  <a:pt x="153" y="133"/>
                  <a:pt x="153" y="133"/>
                  <a:pt x="153" y="133"/>
                </a:cubicBezTo>
                <a:cubicBezTo>
                  <a:pt x="167" y="119"/>
                  <a:pt x="167" y="119"/>
                  <a:pt x="167" y="119"/>
                </a:cubicBezTo>
                <a:cubicBezTo>
                  <a:pt x="167" y="97"/>
                  <a:pt x="167" y="97"/>
                  <a:pt x="167" y="97"/>
                </a:cubicBezTo>
                <a:cubicBezTo>
                  <a:pt x="167" y="94"/>
                  <a:pt x="169" y="92"/>
                  <a:pt x="172" y="92"/>
                </a:cubicBezTo>
                <a:cubicBezTo>
                  <a:pt x="188" y="92"/>
                  <a:pt x="188" y="92"/>
                  <a:pt x="188" y="92"/>
                </a:cubicBezTo>
                <a:close/>
                <a:moveTo>
                  <a:pt x="211" y="173"/>
                </a:moveTo>
                <a:cubicBezTo>
                  <a:pt x="211" y="218"/>
                  <a:pt x="211" y="218"/>
                  <a:pt x="211" y="218"/>
                </a:cubicBezTo>
                <a:cubicBezTo>
                  <a:pt x="251" y="218"/>
                  <a:pt x="251" y="218"/>
                  <a:pt x="251" y="218"/>
                </a:cubicBezTo>
                <a:cubicBezTo>
                  <a:pt x="251" y="173"/>
                  <a:pt x="251" y="173"/>
                  <a:pt x="251" y="173"/>
                </a:cubicBezTo>
                <a:cubicBezTo>
                  <a:pt x="211" y="173"/>
                  <a:pt x="211" y="173"/>
                  <a:pt x="211" y="173"/>
                </a:cubicBezTo>
                <a:close/>
                <a:moveTo>
                  <a:pt x="211" y="237"/>
                </a:moveTo>
                <a:cubicBezTo>
                  <a:pt x="211" y="282"/>
                  <a:pt x="211" y="282"/>
                  <a:pt x="211" y="282"/>
                </a:cubicBezTo>
                <a:cubicBezTo>
                  <a:pt x="251" y="282"/>
                  <a:pt x="251" y="282"/>
                  <a:pt x="251" y="282"/>
                </a:cubicBezTo>
                <a:cubicBezTo>
                  <a:pt x="251" y="237"/>
                  <a:pt x="251" y="237"/>
                  <a:pt x="251" y="237"/>
                </a:cubicBezTo>
                <a:cubicBezTo>
                  <a:pt x="211" y="237"/>
                  <a:pt x="211" y="237"/>
                  <a:pt x="211" y="237"/>
                </a:cubicBezTo>
                <a:close/>
                <a:moveTo>
                  <a:pt x="211" y="300"/>
                </a:moveTo>
                <a:cubicBezTo>
                  <a:pt x="211" y="345"/>
                  <a:pt x="211" y="345"/>
                  <a:pt x="211" y="345"/>
                </a:cubicBezTo>
                <a:cubicBezTo>
                  <a:pt x="251" y="345"/>
                  <a:pt x="251" y="345"/>
                  <a:pt x="251" y="345"/>
                </a:cubicBezTo>
                <a:cubicBezTo>
                  <a:pt x="251" y="300"/>
                  <a:pt x="251" y="300"/>
                  <a:pt x="251" y="300"/>
                </a:cubicBezTo>
                <a:cubicBezTo>
                  <a:pt x="211" y="300"/>
                  <a:pt x="211" y="300"/>
                  <a:pt x="211" y="300"/>
                </a:cubicBezTo>
                <a:close/>
                <a:moveTo>
                  <a:pt x="211" y="364"/>
                </a:moveTo>
                <a:cubicBezTo>
                  <a:pt x="211" y="409"/>
                  <a:pt x="211" y="409"/>
                  <a:pt x="211" y="409"/>
                </a:cubicBezTo>
                <a:cubicBezTo>
                  <a:pt x="251" y="409"/>
                  <a:pt x="251" y="409"/>
                  <a:pt x="251" y="409"/>
                </a:cubicBezTo>
                <a:cubicBezTo>
                  <a:pt x="251" y="364"/>
                  <a:pt x="251" y="364"/>
                  <a:pt x="251" y="364"/>
                </a:cubicBezTo>
                <a:cubicBezTo>
                  <a:pt x="211" y="364"/>
                  <a:pt x="211" y="364"/>
                  <a:pt x="211" y="364"/>
                </a:cubicBezTo>
                <a:close/>
                <a:moveTo>
                  <a:pt x="195" y="409"/>
                </a:moveTo>
                <a:cubicBezTo>
                  <a:pt x="195" y="364"/>
                  <a:pt x="195" y="364"/>
                  <a:pt x="195" y="364"/>
                </a:cubicBezTo>
                <a:cubicBezTo>
                  <a:pt x="154" y="364"/>
                  <a:pt x="154" y="364"/>
                  <a:pt x="154" y="364"/>
                </a:cubicBezTo>
                <a:cubicBezTo>
                  <a:pt x="154" y="409"/>
                  <a:pt x="154" y="409"/>
                  <a:pt x="154" y="409"/>
                </a:cubicBezTo>
                <a:cubicBezTo>
                  <a:pt x="195" y="409"/>
                  <a:pt x="195" y="409"/>
                  <a:pt x="195" y="409"/>
                </a:cubicBezTo>
                <a:close/>
                <a:moveTo>
                  <a:pt x="195" y="345"/>
                </a:moveTo>
                <a:cubicBezTo>
                  <a:pt x="195" y="300"/>
                  <a:pt x="195" y="300"/>
                  <a:pt x="195" y="300"/>
                </a:cubicBezTo>
                <a:cubicBezTo>
                  <a:pt x="154" y="300"/>
                  <a:pt x="154" y="300"/>
                  <a:pt x="154" y="300"/>
                </a:cubicBezTo>
                <a:cubicBezTo>
                  <a:pt x="154" y="345"/>
                  <a:pt x="154" y="345"/>
                  <a:pt x="154" y="345"/>
                </a:cubicBezTo>
                <a:cubicBezTo>
                  <a:pt x="195" y="345"/>
                  <a:pt x="195" y="345"/>
                  <a:pt x="195" y="345"/>
                </a:cubicBezTo>
                <a:close/>
                <a:moveTo>
                  <a:pt x="195" y="282"/>
                </a:moveTo>
                <a:cubicBezTo>
                  <a:pt x="195" y="237"/>
                  <a:pt x="195" y="237"/>
                  <a:pt x="195" y="237"/>
                </a:cubicBezTo>
                <a:cubicBezTo>
                  <a:pt x="154" y="237"/>
                  <a:pt x="154" y="237"/>
                  <a:pt x="154" y="237"/>
                </a:cubicBezTo>
                <a:cubicBezTo>
                  <a:pt x="154" y="282"/>
                  <a:pt x="154" y="282"/>
                  <a:pt x="154" y="282"/>
                </a:cubicBezTo>
                <a:cubicBezTo>
                  <a:pt x="195" y="282"/>
                  <a:pt x="195" y="282"/>
                  <a:pt x="195" y="282"/>
                </a:cubicBezTo>
                <a:close/>
                <a:moveTo>
                  <a:pt x="195" y="218"/>
                </a:moveTo>
                <a:cubicBezTo>
                  <a:pt x="195" y="173"/>
                  <a:pt x="195" y="173"/>
                  <a:pt x="195" y="173"/>
                </a:cubicBezTo>
                <a:cubicBezTo>
                  <a:pt x="154" y="173"/>
                  <a:pt x="154" y="173"/>
                  <a:pt x="154" y="173"/>
                </a:cubicBezTo>
                <a:cubicBezTo>
                  <a:pt x="154" y="218"/>
                  <a:pt x="154" y="218"/>
                  <a:pt x="154" y="218"/>
                </a:cubicBezTo>
                <a:cubicBezTo>
                  <a:pt x="195" y="218"/>
                  <a:pt x="195" y="218"/>
                  <a:pt x="195" y="218"/>
                </a:cubicBezTo>
                <a:close/>
                <a:moveTo>
                  <a:pt x="352" y="443"/>
                </a:moveTo>
                <a:cubicBezTo>
                  <a:pt x="278" y="443"/>
                  <a:pt x="278" y="443"/>
                  <a:pt x="278" y="443"/>
                </a:cubicBezTo>
                <a:cubicBezTo>
                  <a:pt x="278" y="397"/>
                  <a:pt x="278" y="397"/>
                  <a:pt x="278" y="397"/>
                </a:cubicBezTo>
                <a:cubicBezTo>
                  <a:pt x="295" y="397"/>
                  <a:pt x="295" y="397"/>
                  <a:pt x="295" y="397"/>
                </a:cubicBezTo>
                <a:cubicBezTo>
                  <a:pt x="295" y="365"/>
                  <a:pt x="295" y="365"/>
                  <a:pt x="295" y="365"/>
                </a:cubicBezTo>
                <a:cubicBezTo>
                  <a:pt x="278" y="365"/>
                  <a:pt x="278" y="365"/>
                  <a:pt x="278" y="365"/>
                </a:cubicBezTo>
                <a:cubicBezTo>
                  <a:pt x="278" y="352"/>
                  <a:pt x="278" y="352"/>
                  <a:pt x="278" y="352"/>
                </a:cubicBezTo>
                <a:cubicBezTo>
                  <a:pt x="295" y="352"/>
                  <a:pt x="295" y="352"/>
                  <a:pt x="295" y="352"/>
                </a:cubicBezTo>
                <a:cubicBezTo>
                  <a:pt x="295" y="320"/>
                  <a:pt x="295" y="320"/>
                  <a:pt x="295" y="320"/>
                </a:cubicBezTo>
                <a:cubicBezTo>
                  <a:pt x="278" y="320"/>
                  <a:pt x="278" y="320"/>
                  <a:pt x="278" y="320"/>
                </a:cubicBezTo>
                <a:cubicBezTo>
                  <a:pt x="278" y="307"/>
                  <a:pt x="278" y="307"/>
                  <a:pt x="278" y="307"/>
                </a:cubicBezTo>
                <a:cubicBezTo>
                  <a:pt x="295" y="307"/>
                  <a:pt x="295" y="307"/>
                  <a:pt x="295" y="307"/>
                </a:cubicBezTo>
                <a:cubicBezTo>
                  <a:pt x="295" y="275"/>
                  <a:pt x="295" y="275"/>
                  <a:pt x="295" y="275"/>
                </a:cubicBezTo>
                <a:cubicBezTo>
                  <a:pt x="278" y="275"/>
                  <a:pt x="278" y="275"/>
                  <a:pt x="278" y="275"/>
                </a:cubicBezTo>
                <a:cubicBezTo>
                  <a:pt x="278" y="234"/>
                  <a:pt x="278" y="234"/>
                  <a:pt x="278" y="234"/>
                </a:cubicBezTo>
                <a:cubicBezTo>
                  <a:pt x="291" y="234"/>
                  <a:pt x="318" y="234"/>
                  <a:pt x="331" y="234"/>
                </a:cubicBezTo>
                <a:cubicBezTo>
                  <a:pt x="333" y="234"/>
                  <a:pt x="334" y="235"/>
                  <a:pt x="334" y="237"/>
                </a:cubicBezTo>
                <a:cubicBezTo>
                  <a:pt x="334" y="247"/>
                  <a:pt x="334" y="247"/>
                  <a:pt x="334" y="247"/>
                </a:cubicBezTo>
                <a:cubicBezTo>
                  <a:pt x="352" y="247"/>
                  <a:pt x="352" y="247"/>
                  <a:pt x="352" y="247"/>
                </a:cubicBezTo>
                <a:cubicBezTo>
                  <a:pt x="356" y="247"/>
                  <a:pt x="359" y="250"/>
                  <a:pt x="359" y="254"/>
                </a:cubicBezTo>
                <a:cubicBezTo>
                  <a:pt x="359" y="436"/>
                  <a:pt x="359" y="436"/>
                  <a:pt x="359" y="436"/>
                </a:cubicBezTo>
                <a:cubicBezTo>
                  <a:pt x="359" y="440"/>
                  <a:pt x="356" y="443"/>
                  <a:pt x="352" y="443"/>
                </a:cubicBezTo>
                <a:close/>
                <a:moveTo>
                  <a:pt x="305" y="397"/>
                </a:moveTo>
                <a:cubicBezTo>
                  <a:pt x="344" y="397"/>
                  <a:pt x="344" y="397"/>
                  <a:pt x="344" y="397"/>
                </a:cubicBezTo>
                <a:cubicBezTo>
                  <a:pt x="344" y="365"/>
                  <a:pt x="344" y="365"/>
                  <a:pt x="344" y="365"/>
                </a:cubicBezTo>
                <a:cubicBezTo>
                  <a:pt x="305" y="365"/>
                  <a:pt x="305" y="365"/>
                  <a:pt x="305" y="365"/>
                </a:cubicBezTo>
                <a:cubicBezTo>
                  <a:pt x="305" y="397"/>
                  <a:pt x="305" y="397"/>
                  <a:pt x="305" y="397"/>
                </a:cubicBezTo>
                <a:close/>
                <a:moveTo>
                  <a:pt x="305" y="352"/>
                </a:moveTo>
                <a:cubicBezTo>
                  <a:pt x="344" y="352"/>
                  <a:pt x="344" y="352"/>
                  <a:pt x="344" y="352"/>
                </a:cubicBezTo>
                <a:cubicBezTo>
                  <a:pt x="344" y="320"/>
                  <a:pt x="344" y="320"/>
                  <a:pt x="344" y="320"/>
                </a:cubicBezTo>
                <a:cubicBezTo>
                  <a:pt x="305" y="320"/>
                  <a:pt x="305" y="320"/>
                  <a:pt x="305" y="320"/>
                </a:cubicBezTo>
                <a:cubicBezTo>
                  <a:pt x="305" y="352"/>
                  <a:pt x="305" y="352"/>
                  <a:pt x="305" y="352"/>
                </a:cubicBezTo>
                <a:close/>
                <a:moveTo>
                  <a:pt x="305" y="307"/>
                </a:moveTo>
                <a:cubicBezTo>
                  <a:pt x="344" y="307"/>
                  <a:pt x="344" y="307"/>
                  <a:pt x="344" y="307"/>
                </a:cubicBezTo>
                <a:cubicBezTo>
                  <a:pt x="344" y="275"/>
                  <a:pt x="344" y="275"/>
                  <a:pt x="344" y="275"/>
                </a:cubicBezTo>
                <a:cubicBezTo>
                  <a:pt x="305" y="275"/>
                  <a:pt x="305" y="275"/>
                  <a:pt x="305" y="275"/>
                </a:cubicBezTo>
                <a:cubicBezTo>
                  <a:pt x="305" y="307"/>
                  <a:pt x="305" y="307"/>
                  <a:pt x="305" y="307"/>
                </a:cubicBezTo>
                <a:close/>
                <a:moveTo>
                  <a:pt x="58" y="397"/>
                </a:moveTo>
                <a:cubicBezTo>
                  <a:pt x="58" y="361"/>
                  <a:pt x="58" y="361"/>
                  <a:pt x="58" y="361"/>
                </a:cubicBezTo>
                <a:cubicBezTo>
                  <a:pt x="96" y="361"/>
                  <a:pt x="96" y="361"/>
                  <a:pt x="96" y="361"/>
                </a:cubicBezTo>
                <a:cubicBezTo>
                  <a:pt x="96" y="397"/>
                  <a:pt x="96" y="397"/>
                  <a:pt x="96" y="397"/>
                </a:cubicBezTo>
                <a:cubicBezTo>
                  <a:pt x="58" y="397"/>
                  <a:pt x="58" y="397"/>
                  <a:pt x="58" y="397"/>
                </a:cubicBezTo>
                <a:close/>
                <a:moveTo>
                  <a:pt x="58" y="296"/>
                </a:moveTo>
                <a:cubicBezTo>
                  <a:pt x="58" y="261"/>
                  <a:pt x="58" y="261"/>
                  <a:pt x="58" y="261"/>
                </a:cubicBezTo>
                <a:cubicBezTo>
                  <a:pt x="96" y="261"/>
                  <a:pt x="96" y="261"/>
                  <a:pt x="96" y="261"/>
                </a:cubicBezTo>
                <a:cubicBezTo>
                  <a:pt x="96" y="296"/>
                  <a:pt x="96" y="296"/>
                  <a:pt x="96" y="296"/>
                </a:cubicBezTo>
                <a:cubicBezTo>
                  <a:pt x="58" y="296"/>
                  <a:pt x="58" y="296"/>
                  <a:pt x="58" y="296"/>
                </a:cubicBezTo>
                <a:close/>
                <a:moveTo>
                  <a:pt x="58" y="347"/>
                </a:moveTo>
                <a:cubicBezTo>
                  <a:pt x="58" y="311"/>
                  <a:pt x="58" y="311"/>
                  <a:pt x="58" y="311"/>
                </a:cubicBezTo>
                <a:cubicBezTo>
                  <a:pt x="96" y="311"/>
                  <a:pt x="96" y="311"/>
                  <a:pt x="96" y="311"/>
                </a:cubicBezTo>
                <a:cubicBezTo>
                  <a:pt x="96" y="347"/>
                  <a:pt x="96" y="347"/>
                  <a:pt x="96" y="347"/>
                </a:cubicBezTo>
                <a:lnTo>
                  <a:pt x="58" y="3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5960" name="Freeform 30"/>
          <p:cNvSpPr>
            <a:spLocks noEditPoints="1"/>
          </p:cNvSpPr>
          <p:nvPr/>
        </p:nvSpPr>
        <p:spPr bwMode="auto">
          <a:xfrm>
            <a:off x="7024688" y="3144838"/>
            <a:ext cx="611187" cy="581025"/>
          </a:xfrm>
          <a:custGeom>
            <a:avLst/>
            <a:gdLst>
              <a:gd name="T0" fmla="*/ 234256 w 490"/>
              <a:gd name="T1" fmla="*/ 248042 h 467"/>
              <a:gd name="T2" fmla="*/ 201859 w 490"/>
              <a:gd name="T3" fmla="*/ 153313 h 467"/>
              <a:gd name="T4" fmla="*/ 201859 w 490"/>
              <a:gd name="T5" fmla="*/ 145834 h 467"/>
              <a:gd name="T6" fmla="*/ 409947 w 490"/>
              <a:gd name="T7" fmla="*/ 145834 h 467"/>
              <a:gd name="T8" fmla="*/ 409947 w 490"/>
              <a:gd name="T9" fmla="*/ 153313 h 467"/>
              <a:gd name="T10" fmla="*/ 377550 w 490"/>
              <a:gd name="T11" fmla="*/ 248042 h 467"/>
              <a:gd name="T12" fmla="*/ 487202 w 490"/>
              <a:gd name="T13" fmla="*/ 304132 h 467"/>
              <a:gd name="T14" fmla="*/ 554488 w 490"/>
              <a:gd name="T15" fmla="*/ 214388 h 467"/>
              <a:gd name="T16" fmla="*/ 554488 w 490"/>
              <a:gd name="T17" fmla="*/ 214388 h 467"/>
              <a:gd name="T18" fmla="*/ 507139 w 490"/>
              <a:gd name="T19" fmla="*/ 117166 h 467"/>
              <a:gd name="T20" fmla="*/ 467265 w 490"/>
              <a:gd name="T21" fmla="*/ 115919 h 467"/>
              <a:gd name="T22" fmla="*/ 419916 w 490"/>
              <a:gd name="T23" fmla="*/ 214388 h 467"/>
              <a:gd name="T24" fmla="*/ 419916 w 490"/>
              <a:gd name="T25" fmla="*/ 214388 h 467"/>
              <a:gd name="T26" fmla="*/ 487202 w 490"/>
              <a:gd name="T27" fmla="*/ 304132 h 467"/>
              <a:gd name="T28" fmla="*/ 428638 w 490"/>
              <a:gd name="T29" fmla="*/ 215635 h 467"/>
              <a:gd name="T30" fmla="*/ 434868 w 490"/>
              <a:gd name="T31" fmla="*/ 184474 h 467"/>
              <a:gd name="T32" fmla="*/ 535798 w 490"/>
              <a:gd name="T33" fmla="*/ 167023 h 467"/>
              <a:gd name="T34" fmla="*/ 540782 w 490"/>
              <a:gd name="T35" fmla="*/ 199431 h 467"/>
              <a:gd name="T36" fmla="*/ 525829 w 490"/>
              <a:gd name="T37" fmla="*/ 270478 h 467"/>
              <a:gd name="T38" fmla="*/ 448575 w 490"/>
              <a:gd name="T39" fmla="*/ 270478 h 467"/>
              <a:gd name="T40" fmla="*/ 170708 w 490"/>
              <a:gd name="T41" fmla="*/ 275464 h 467"/>
              <a:gd name="T42" fmla="*/ 191890 w 490"/>
              <a:gd name="T43" fmla="*/ 214388 h 467"/>
              <a:gd name="T44" fmla="*/ 191890 w 490"/>
              <a:gd name="T45" fmla="*/ 209402 h 467"/>
              <a:gd name="T46" fmla="*/ 123358 w 490"/>
              <a:gd name="T47" fmla="*/ 114673 h 467"/>
              <a:gd name="T48" fmla="*/ 57318 w 490"/>
              <a:gd name="T49" fmla="*/ 209402 h 467"/>
              <a:gd name="T50" fmla="*/ 57318 w 490"/>
              <a:gd name="T51" fmla="*/ 214388 h 467"/>
              <a:gd name="T52" fmla="*/ 77255 w 490"/>
              <a:gd name="T53" fmla="*/ 275464 h 467"/>
              <a:gd name="T54" fmla="*/ 84731 w 490"/>
              <a:gd name="T55" fmla="*/ 270478 h 467"/>
              <a:gd name="T56" fmla="*/ 69778 w 490"/>
              <a:gd name="T57" fmla="*/ 199431 h 467"/>
              <a:gd name="T58" fmla="*/ 76008 w 490"/>
              <a:gd name="T59" fmla="*/ 167023 h 467"/>
              <a:gd name="T60" fmla="*/ 176938 w 490"/>
              <a:gd name="T61" fmla="*/ 184474 h 467"/>
              <a:gd name="T62" fmla="*/ 181922 w 490"/>
              <a:gd name="T63" fmla="*/ 215635 h 467"/>
              <a:gd name="T64" fmla="*/ 124604 w 490"/>
              <a:gd name="T65" fmla="*/ 295407 h 467"/>
              <a:gd name="T66" fmla="*/ 326463 w 490"/>
              <a:gd name="T67" fmla="*/ 362715 h 467"/>
              <a:gd name="T68" fmla="*/ 314002 w 490"/>
              <a:gd name="T69" fmla="*/ 390137 h 467"/>
              <a:gd name="T70" fmla="*/ 391257 w 490"/>
              <a:gd name="T71" fmla="*/ 329061 h 467"/>
              <a:gd name="T72" fmla="*/ 500908 w 490"/>
              <a:gd name="T73" fmla="*/ 544696 h 467"/>
              <a:gd name="T74" fmla="*/ 148279 w 490"/>
              <a:gd name="T75" fmla="*/ 582089 h 467"/>
              <a:gd name="T76" fmla="*/ 109652 w 490"/>
              <a:gd name="T77" fmla="*/ 416312 h 467"/>
              <a:gd name="T78" fmla="*/ 287835 w 490"/>
              <a:gd name="T79" fmla="*/ 514781 h 467"/>
              <a:gd name="T80" fmla="*/ 296558 w 490"/>
              <a:gd name="T81" fmla="*/ 383905 h 467"/>
              <a:gd name="T82" fmla="*/ 285343 w 490"/>
              <a:gd name="T83" fmla="*/ 358976 h 467"/>
              <a:gd name="T84" fmla="*/ 322725 w 490"/>
              <a:gd name="T85" fmla="*/ 356483 h 467"/>
              <a:gd name="T86" fmla="*/ 326463 w 490"/>
              <a:gd name="T87" fmla="*/ 362715 h 467"/>
              <a:gd name="T88" fmla="*/ 610560 w 490"/>
              <a:gd name="T89" fmla="*/ 380165 h 467"/>
              <a:gd name="T90" fmla="*/ 513369 w 490"/>
              <a:gd name="T91" fmla="*/ 388890 h 467"/>
              <a:gd name="T92" fmla="*/ 518353 w 490"/>
              <a:gd name="T93" fmla="*/ 483620 h 467"/>
              <a:gd name="T94" fmla="*/ 610560 w 490"/>
              <a:gd name="T95" fmla="*/ 462430 h 467"/>
              <a:gd name="T96" fmla="*/ 19937 w 490"/>
              <a:gd name="T97" fmla="*/ 483620 h 467"/>
              <a:gd name="T98" fmla="*/ 92207 w 490"/>
              <a:gd name="T99" fmla="*/ 416312 h 467"/>
              <a:gd name="T100" fmla="*/ 173200 w 490"/>
              <a:gd name="T101" fmla="*/ 324075 h 467"/>
              <a:gd name="T102" fmla="*/ 0 w 490"/>
              <a:gd name="T103" fmla="*/ 462430 h 467"/>
              <a:gd name="T104" fmla="*/ 305280 w 490"/>
              <a:gd name="T105" fmla="*/ 277957 h 467"/>
              <a:gd name="T106" fmla="*/ 394995 w 490"/>
              <a:gd name="T107" fmla="*/ 154559 h 467"/>
              <a:gd name="T108" fmla="*/ 386273 w 490"/>
              <a:gd name="T109" fmla="*/ 105948 h 467"/>
              <a:gd name="T110" fmla="*/ 341415 w 490"/>
              <a:gd name="T111" fmla="*/ 76033 h 467"/>
              <a:gd name="T112" fmla="*/ 269145 w 490"/>
              <a:gd name="T113" fmla="*/ 76033 h 467"/>
              <a:gd name="T114" fmla="*/ 230518 w 490"/>
              <a:gd name="T115" fmla="*/ 79772 h 467"/>
              <a:gd name="T116" fmla="*/ 221795 w 490"/>
              <a:gd name="T117" fmla="*/ 130877 h 467"/>
              <a:gd name="T118" fmla="*/ 245470 w 490"/>
              <a:gd name="T119" fmla="*/ 239317 h 4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2" name="Group 31"/>
          <p:cNvGrpSpPr/>
          <p:nvPr/>
        </p:nvGrpSpPr>
        <p:grpSpPr>
          <a:xfrm>
            <a:off x="1340600" y="1371397"/>
            <a:ext cx="592602" cy="526297"/>
            <a:chOff x="2913063" y="1471613"/>
            <a:chExt cx="1816100" cy="1612900"/>
          </a:xfrm>
          <a:solidFill>
            <a:schemeClr val="bg1"/>
          </a:solidFill>
        </p:grpSpPr>
        <p:sp>
          <p:nvSpPr>
            <p:cNvPr id="33" name="Freeform 32"/>
            <p:cNvSpPr>
              <a:spLocks noEditPoints="1"/>
            </p:cNvSpPr>
            <p:nvPr/>
          </p:nvSpPr>
          <p:spPr bwMode="auto">
            <a:xfrm>
              <a:off x="2913063" y="1471613"/>
              <a:ext cx="1816100" cy="1612900"/>
            </a:xfrm>
            <a:custGeom>
              <a:avLst/>
              <a:gdLst>
                <a:gd name="T0" fmla="*/ 468 w 484"/>
                <a:gd name="T1" fmla="*/ 0 h 430"/>
                <a:gd name="T2" fmla="*/ 16 w 484"/>
                <a:gd name="T3" fmla="*/ 0 h 430"/>
                <a:gd name="T4" fmla="*/ 0 w 484"/>
                <a:gd name="T5" fmla="*/ 16 h 430"/>
                <a:gd name="T6" fmla="*/ 0 w 484"/>
                <a:gd name="T7" fmla="*/ 415 h 430"/>
                <a:gd name="T8" fmla="*/ 16 w 484"/>
                <a:gd name="T9" fmla="*/ 430 h 430"/>
                <a:gd name="T10" fmla="*/ 468 w 484"/>
                <a:gd name="T11" fmla="*/ 430 h 430"/>
                <a:gd name="T12" fmla="*/ 484 w 484"/>
                <a:gd name="T13" fmla="*/ 415 h 430"/>
                <a:gd name="T14" fmla="*/ 484 w 484"/>
                <a:gd name="T15" fmla="*/ 16 h 430"/>
                <a:gd name="T16" fmla="*/ 468 w 484"/>
                <a:gd name="T17" fmla="*/ 0 h 430"/>
                <a:gd name="T18" fmla="*/ 372 w 484"/>
                <a:gd name="T19" fmla="*/ 34 h 430"/>
                <a:gd name="T20" fmla="*/ 393 w 484"/>
                <a:gd name="T21" fmla="*/ 54 h 430"/>
                <a:gd name="T22" fmla="*/ 372 w 484"/>
                <a:gd name="T23" fmla="*/ 75 h 430"/>
                <a:gd name="T24" fmla="*/ 352 w 484"/>
                <a:gd name="T25" fmla="*/ 54 h 430"/>
                <a:gd name="T26" fmla="*/ 372 w 484"/>
                <a:gd name="T27" fmla="*/ 34 h 430"/>
                <a:gd name="T28" fmla="*/ 312 w 484"/>
                <a:gd name="T29" fmla="*/ 34 h 430"/>
                <a:gd name="T30" fmla="*/ 333 w 484"/>
                <a:gd name="T31" fmla="*/ 54 h 430"/>
                <a:gd name="T32" fmla="*/ 312 w 484"/>
                <a:gd name="T33" fmla="*/ 75 h 430"/>
                <a:gd name="T34" fmla="*/ 292 w 484"/>
                <a:gd name="T35" fmla="*/ 54 h 430"/>
                <a:gd name="T36" fmla="*/ 312 w 484"/>
                <a:gd name="T37" fmla="*/ 34 h 430"/>
                <a:gd name="T38" fmla="*/ 453 w 484"/>
                <a:gd name="T39" fmla="*/ 399 h 430"/>
                <a:gd name="T40" fmla="*/ 31 w 484"/>
                <a:gd name="T41" fmla="*/ 399 h 430"/>
                <a:gd name="T42" fmla="*/ 31 w 484"/>
                <a:gd name="T43" fmla="*/ 108 h 430"/>
                <a:gd name="T44" fmla="*/ 453 w 484"/>
                <a:gd name="T45" fmla="*/ 108 h 430"/>
                <a:gd name="T46" fmla="*/ 453 w 484"/>
                <a:gd name="T47" fmla="*/ 399 h 430"/>
                <a:gd name="T48" fmla="*/ 432 w 484"/>
                <a:gd name="T49" fmla="*/ 75 h 430"/>
                <a:gd name="T50" fmla="*/ 412 w 484"/>
                <a:gd name="T51" fmla="*/ 54 h 430"/>
                <a:gd name="T52" fmla="*/ 432 w 484"/>
                <a:gd name="T53" fmla="*/ 34 h 430"/>
                <a:gd name="T54" fmla="*/ 453 w 484"/>
                <a:gd name="T55" fmla="*/ 54 h 430"/>
                <a:gd name="T56" fmla="*/ 432 w 484"/>
                <a:gd name="T57" fmla="*/ 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4" h="430">
                  <a:moveTo>
                    <a:pt x="468" y="0"/>
                  </a:moveTo>
                  <a:cubicBezTo>
                    <a:pt x="16" y="0"/>
                    <a:pt x="16" y="0"/>
                    <a:pt x="16" y="0"/>
                  </a:cubicBezTo>
                  <a:cubicBezTo>
                    <a:pt x="7" y="0"/>
                    <a:pt x="0" y="7"/>
                    <a:pt x="0" y="16"/>
                  </a:cubicBezTo>
                  <a:cubicBezTo>
                    <a:pt x="0" y="415"/>
                    <a:pt x="0" y="415"/>
                    <a:pt x="0" y="415"/>
                  </a:cubicBezTo>
                  <a:cubicBezTo>
                    <a:pt x="0" y="423"/>
                    <a:pt x="7" y="430"/>
                    <a:pt x="16" y="430"/>
                  </a:cubicBezTo>
                  <a:cubicBezTo>
                    <a:pt x="468" y="430"/>
                    <a:pt x="468" y="430"/>
                    <a:pt x="468" y="430"/>
                  </a:cubicBezTo>
                  <a:cubicBezTo>
                    <a:pt x="477" y="430"/>
                    <a:pt x="484" y="423"/>
                    <a:pt x="484" y="415"/>
                  </a:cubicBezTo>
                  <a:cubicBezTo>
                    <a:pt x="484" y="16"/>
                    <a:pt x="484" y="16"/>
                    <a:pt x="484" y="16"/>
                  </a:cubicBezTo>
                  <a:cubicBezTo>
                    <a:pt x="484" y="7"/>
                    <a:pt x="477" y="0"/>
                    <a:pt x="468" y="0"/>
                  </a:cubicBezTo>
                  <a:close/>
                  <a:moveTo>
                    <a:pt x="372" y="34"/>
                  </a:moveTo>
                  <a:cubicBezTo>
                    <a:pt x="384" y="34"/>
                    <a:pt x="393" y="43"/>
                    <a:pt x="393" y="54"/>
                  </a:cubicBezTo>
                  <a:cubicBezTo>
                    <a:pt x="393" y="65"/>
                    <a:pt x="384" y="75"/>
                    <a:pt x="372" y="75"/>
                  </a:cubicBezTo>
                  <a:cubicBezTo>
                    <a:pt x="361" y="75"/>
                    <a:pt x="352" y="65"/>
                    <a:pt x="352" y="54"/>
                  </a:cubicBezTo>
                  <a:cubicBezTo>
                    <a:pt x="352" y="43"/>
                    <a:pt x="361" y="34"/>
                    <a:pt x="372" y="34"/>
                  </a:cubicBezTo>
                  <a:close/>
                  <a:moveTo>
                    <a:pt x="312" y="34"/>
                  </a:moveTo>
                  <a:cubicBezTo>
                    <a:pt x="324" y="34"/>
                    <a:pt x="333" y="43"/>
                    <a:pt x="333" y="54"/>
                  </a:cubicBezTo>
                  <a:cubicBezTo>
                    <a:pt x="333" y="65"/>
                    <a:pt x="324" y="75"/>
                    <a:pt x="312" y="75"/>
                  </a:cubicBezTo>
                  <a:cubicBezTo>
                    <a:pt x="301" y="75"/>
                    <a:pt x="292" y="65"/>
                    <a:pt x="292" y="54"/>
                  </a:cubicBezTo>
                  <a:cubicBezTo>
                    <a:pt x="292" y="43"/>
                    <a:pt x="301" y="34"/>
                    <a:pt x="312" y="34"/>
                  </a:cubicBezTo>
                  <a:close/>
                  <a:moveTo>
                    <a:pt x="453" y="399"/>
                  </a:moveTo>
                  <a:cubicBezTo>
                    <a:pt x="31" y="399"/>
                    <a:pt x="31" y="399"/>
                    <a:pt x="31" y="399"/>
                  </a:cubicBezTo>
                  <a:cubicBezTo>
                    <a:pt x="31" y="108"/>
                    <a:pt x="31" y="108"/>
                    <a:pt x="31" y="108"/>
                  </a:cubicBezTo>
                  <a:cubicBezTo>
                    <a:pt x="453" y="108"/>
                    <a:pt x="453" y="108"/>
                    <a:pt x="453" y="108"/>
                  </a:cubicBezTo>
                  <a:lnTo>
                    <a:pt x="453" y="399"/>
                  </a:lnTo>
                  <a:close/>
                  <a:moveTo>
                    <a:pt x="432" y="75"/>
                  </a:moveTo>
                  <a:cubicBezTo>
                    <a:pt x="421" y="75"/>
                    <a:pt x="412" y="65"/>
                    <a:pt x="412" y="54"/>
                  </a:cubicBezTo>
                  <a:cubicBezTo>
                    <a:pt x="412" y="43"/>
                    <a:pt x="421" y="34"/>
                    <a:pt x="432" y="34"/>
                  </a:cubicBezTo>
                  <a:cubicBezTo>
                    <a:pt x="444" y="34"/>
                    <a:pt x="453" y="43"/>
                    <a:pt x="453" y="54"/>
                  </a:cubicBezTo>
                  <a:cubicBezTo>
                    <a:pt x="453" y="65"/>
                    <a:pt x="444" y="75"/>
                    <a:pt x="432"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4065588" y="1955801"/>
              <a:ext cx="168275" cy="146050"/>
            </a:xfrm>
            <a:custGeom>
              <a:avLst/>
              <a:gdLst>
                <a:gd name="T0" fmla="*/ 45 w 45"/>
                <a:gd name="T1" fmla="*/ 31 h 39"/>
                <a:gd name="T2" fmla="*/ 38 w 45"/>
                <a:gd name="T3" fmla="*/ 39 h 39"/>
                <a:gd name="T4" fmla="*/ 7 w 45"/>
                <a:gd name="T5" fmla="*/ 39 h 39"/>
                <a:gd name="T6" fmla="*/ 0 w 45"/>
                <a:gd name="T7" fmla="*/ 31 h 39"/>
                <a:gd name="T8" fmla="*/ 0 w 45"/>
                <a:gd name="T9" fmla="*/ 8 h 39"/>
                <a:gd name="T10" fmla="*/ 7 w 45"/>
                <a:gd name="T11" fmla="*/ 0 h 39"/>
                <a:gd name="T12" fmla="*/ 38 w 45"/>
                <a:gd name="T13" fmla="*/ 0 h 39"/>
                <a:gd name="T14" fmla="*/ 45 w 45"/>
                <a:gd name="T15" fmla="*/ 8 h 39"/>
                <a:gd name="T16" fmla="*/ 45 w 45"/>
                <a:gd name="T1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9">
                  <a:moveTo>
                    <a:pt x="45" y="31"/>
                  </a:moveTo>
                  <a:cubicBezTo>
                    <a:pt x="45" y="35"/>
                    <a:pt x="42" y="39"/>
                    <a:pt x="38" y="39"/>
                  </a:cubicBezTo>
                  <a:cubicBezTo>
                    <a:pt x="7" y="39"/>
                    <a:pt x="7" y="39"/>
                    <a:pt x="7" y="39"/>
                  </a:cubicBezTo>
                  <a:cubicBezTo>
                    <a:pt x="3" y="39"/>
                    <a:pt x="0" y="35"/>
                    <a:pt x="0" y="31"/>
                  </a:cubicBezTo>
                  <a:cubicBezTo>
                    <a:pt x="0" y="8"/>
                    <a:pt x="0" y="8"/>
                    <a:pt x="0" y="8"/>
                  </a:cubicBezTo>
                  <a:cubicBezTo>
                    <a:pt x="0" y="4"/>
                    <a:pt x="3" y="0"/>
                    <a:pt x="7" y="0"/>
                  </a:cubicBezTo>
                  <a:cubicBezTo>
                    <a:pt x="38" y="0"/>
                    <a:pt x="38" y="0"/>
                    <a:pt x="38" y="0"/>
                  </a:cubicBezTo>
                  <a:cubicBezTo>
                    <a:pt x="42" y="0"/>
                    <a:pt x="45" y="4"/>
                    <a:pt x="45" y="8"/>
                  </a:cubicBezTo>
                  <a:lnTo>
                    <a:pt x="4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3798888" y="2082801"/>
              <a:ext cx="198438" cy="206375"/>
            </a:xfrm>
            <a:custGeom>
              <a:avLst/>
              <a:gdLst>
                <a:gd name="T0" fmla="*/ 48 w 53"/>
                <a:gd name="T1" fmla="*/ 14 h 55"/>
                <a:gd name="T2" fmla="*/ 51 w 53"/>
                <a:gd name="T3" fmla="*/ 24 h 55"/>
                <a:gd name="T4" fmla="*/ 35 w 53"/>
                <a:gd name="T5" fmla="*/ 50 h 55"/>
                <a:gd name="T6" fmla="*/ 25 w 53"/>
                <a:gd name="T7" fmla="*/ 53 h 55"/>
                <a:gd name="T8" fmla="*/ 5 w 53"/>
                <a:gd name="T9" fmla="*/ 41 h 55"/>
                <a:gd name="T10" fmla="*/ 2 w 53"/>
                <a:gd name="T11" fmla="*/ 31 h 55"/>
                <a:gd name="T12" fmla="*/ 18 w 53"/>
                <a:gd name="T13" fmla="*/ 5 h 55"/>
                <a:gd name="T14" fmla="*/ 28 w 53"/>
                <a:gd name="T15" fmla="*/ 2 h 55"/>
                <a:gd name="T16" fmla="*/ 48 w 53"/>
                <a:gd name="T17"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48" y="14"/>
                  </a:moveTo>
                  <a:cubicBezTo>
                    <a:pt x="52" y="16"/>
                    <a:pt x="53" y="20"/>
                    <a:pt x="51" y="24"/>
                  </a:cubicBezTo>
                  <a:cubicBezTo>
                    <a:pt x="35" y="50"/>
                    <a:pt x="35" y="50"/>
                    <a:pt x="35" y="50"/>
                  </a:cubicBezTo>
                  <a:cubicBezTo>
                    <a:pt x="33" y="54"/>
                    <a:pt x="29" y="55"/>
                    <a:pt x="25" y="53"/>
                  </a:cubicBezTo>
                  <a:cubicBezTo>
                    <a:pt x="5" y="41"/>
                    <a:pt x="5" y="41"/>
                    <a:pt x="5" y="41"/>
                  </a:cubicBezTo>
                  <a:cubicBezTo>
                    <a:pt x="2" y="39"/>
                    <a:pt x="0" y="35"/>
                    <a:pt x="2" y="31"/>
                  </a:cubicBezTo>
                  <a:cubicBezTo>
                    <a:pt x="18" y="5"/>
                    <a:pt x="18" y="5"/>
                    <a:pt x="18" y="5"/>
                  </a:cubicBezTo>
                  <a:cubicBezTo>
                    <a:pt x="20" y="1"/>
                    <a:pt x="24" y="0"/>
                    <a:pt x="28" y="2"/>
                  </a:cubicBezTo>
                  <a:lnTo>
                    <a:pt x="4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3810001" y="2379663"/>
              <a:ext cx="198438" cy="206375"/>
            </a:xfrm>
            <a:custGeom>
              <a:avLst/>
              <a:gdLst>
                <a:gd name="T0" fmla="*/ 25 w 53"/>
                <a:gd name="T1" fmla="*/ 2 h 55"/>
                <a:gd name="T2" fmla="*/ 35 w 53"/>
                <a:gd name="T3" fmla="*/ 4 h 55"/>
                <a:gd name="T4" fmla="*/ 51 w 53"/>
                <a:gd name="T5" fmla="*/ 31 h 55"/>
                <a:gd name="T6" fmla="*/ 48 w 53"/>
                <a:gd name="T7" fmla="*/ 41 h 55"/>
                <a:gd name="T8" fmla="*/ 28 w 53"/>
                <a:gd name="T9" fmla="*/ 53 h 55"/>
                <a:gd name="T10" fmla="*/ 18 w 53"/>
                <a:gd name="T11" fmla="*/ 50 h 55"/>
                <a:gd name="T12" fmla="*/ 2 w 53"/>
                <a:gd name="T13" fmla="*/ 23 h 55"/>
                <a:gd name="T14" fmla="*/ 5 w 53"/>
                <a:gd name="T15" fmla="*/ 14 h 55"/>
                <a:gd name="T16" fmla="*/ 25 w 53"/>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25" y="2"/>
                  </a:moveTo>
                  <a:cubicBezTo>
                    <a:pt x="29" y="0"/>
                    <a:pt x="33" y="1"/>
                    <a:pt x="35" y="4"/>
                  </a:cubicBezTo>
                  <a:cubicBezTo>
                    <a:pt x="51" y="31"/>
                    <a:pt x="51" y="31"/>
                    <a:pt x="51" y="31"/>
                  </a:cubicBezTo>
                  <a:cubicBezTo>
                    <a:pt x="53" y="35"/>
                    <a:pt x="51" y="39"/>
                    <a:pt x="48" y="41"/>
                  </a:cubicBezTo>
                  <a:cubicBezTo>
                    <a:pt x="28" y="53"/>
                    <a:pt x="28" y="53"/>
                    <a:pt x="28" y="53"/>
                  </a:cubicBezTo>
                  <a:cubicBezTo>
                    <a:pt x="24" y="55"/>
                    <a:pt x="20" y="54"/>
                    <a:pt x="18" y="50"/>
                  </a:cubicBezTo>
                  <a:cubicBezTo>
                    <a:pt x="2" y="23"/>
                    <a:pt x="2" y="23"/>
                    <a:pt x="2" y="23"/>
                  </a:cubicBezTo>
                  <a:cubicBezTo>
                    <a:pt x="0" y="20"/>
                    <a:pt x="1" y="16"/>
                    <a:pt x="5" y="14"/>
                  </a:cubicBezTo>
                  <a:lnTo>
                    <a:pt x="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4083051" y="2547938"/>
              <a:ext cx="173038" cy="142875"/>
            </a:xfrm>
            <a:custGeom>
              <a:avLst/>
              <a:gdLst>
                <a:gd name="T0" fmla="*/ 0 w 46"/>
                <a:gd name="T1" fmla="*/ 7 h 38"/>
                <a:gd name="T2" fmla="*/ 8 w 46"/>
                <a:gd name="T3" fmla="*/ 0 h 38"/>
                <a:gd name="T4" fmla="*/ 39 w 46"/>
                <a:gd name="T5" fmla="*/ 0 h 38"/>
                <a:gd name="T6" fmla="*/ 46 w 46"/>
                <a:gd name="T7" fmla="*/ 7 h 38"/>
                <a:gd name="T8" fmla="*/ 46 w 46"/>
                <a:gd name="T9" fmla="*/ 31 h 38"/>
                <a:gd name="T10" fmla="*/ 39 w 46"/>
                <a:gd name="T11" fmla="*/ 38 h 38"/>
                <a:gd name="T12" fmla="*/ 8 w 46"/>
                <a:gd name="T13" fmla="*/ 38 h 38"/>
                <a:gd name="T14" fmla="*/ 0 w 46"/>
                <a:gd name="T15" fmla="*/ 31 h 38"/>
                <a:gd name="T16" fmla="*/ 0 w 46"/>
                <a:gd name="T17"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0" y="7"/>
                  </a:moveTo>
                  <a:cubicBezTo>
                    <a:pt x="0" y="3"/>
                    <a:pt x="4" y="0"/>
                    <a:pt x="8" y="0"/>
                  </a:cubicBezTo>
                  <a:cubicBezTo>
                    <a:pt x="39" y="0"/>
                    <a:pt x="39" y="0"/>
                    <a:pt x="39" y="0"/>
                  </a:cubicBezTo>
                  <a:cubicBezTo>
                    <a:pt x="43" y="0"/>
                    <a:pt x="46" y="3"/>
                    <a:pt x="46" y="7"/>
                  </a:cubicBezTo>
                  <a:cubicBezTo>
                    <a:pt x="46" y="31"/>
                    <a:pt x="46" y="31"/>
                    <a:pt x="46" y="31"/>
                  </a:cubicBezTo>
                  <a:cubicBezTo>
                    <a:pt x="46" y="35"/>
                    <a:pt x="43" y="38"/>
                    <a:pt x="39" y="38"/>
                  </a:cubicBezTo>
                  <a:cubicBezTo>
                    <a:pt x="8" y="38"/>
                    <a:pt x="8" y="38"/>
                    <a:pt x="8" y="38"/>
                  </a:cubicBezTo>
                  <a:cubicBezTo>
                    <a:pt x="4" y="38"/>
                    <a:pt x="0" y="35"/>
                    <a:pt x="0" y="31"/>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4324351" y="2360613"/>
              <a:ext cx="193675" cy="206375"/>
            </a:xfrm>
            <a:custGeom>
              <a:avLst/>
              <a:gdLst>
                <a:gd name="T0" fmla="*/ 4 w 52"/>
                <a:gd name="T1" fmla="*/ 41 h 55"/>
                <a:gd name="T2" fmla="*/ 2 w 52"/>
                <a:gd name="T3" fmla="*/ 31 h 55"/>
                <a:gd name="T4" fmla="*/ 17 w 52"/>
                <a:gd name="T5" fmla="*/ 4 h 55"/>
                <a:gd name="T6" fmla="*/ 27 w 52"/>
                <a:gd name="T7" fmla="*/ 2 h 55"/>
                <a:gd name="T8" fmla="*/ 48 w 52"/>
                <a:gd name="T9" fmla="*/ 14 h 55"/>
                <a:gd name="T10" fmla="*/ 50 w 52"/>
                <a:gd name="T11" fmla="*/ 24 h 55"/>
                <a:gd name="T12" fmla="*/ 35 w 52"/>
                <a:gd name="T13" fmla="*/ 50 h 55"/>
                <a:gd name="T14" fmla="*/ 25 w 52"/>
                <a:gd name="T15" fmla="*/ 53 h 55"/>
                <a:gd name="T16" fmla="*/ 4 w 52"/>
                <a:gd name="T1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4" y="41"/>
                  </a:moveTo>
                  <a:cubicBezTo>
                    <a:pt x="1" y="39"/>
                    <a:pt x="0" y="35"/>
                    <a:pt x="2" y="31"/>
                  </a:cubicBezTo>
                  <a:cubicBezTo>
                    <a:pt x="17" y="4"/>
                    <a:pt x="17" y="4"/>
                    <a:pt x="17" y="4"/>
                  </a:cubicBezTo>
                  <a:cubicBezTo>
                    <a:pt x="19" y="1"/>
                    <a:pt x="24" y="0"/>
                    <a:pt x="27" y="2"/>
                  </a:cubicBezTo>
                  <a:cubicBezTo>
                    <a:pt x="48" y="14"/>
                    <a:pt x="48" y="14"/>
                    <a:pt x="48" y="14"/>
                  </a:cubicBezTo>
                  <a:cubicBezTo>
                    <a:pt x="51" y="16"/>
                    <a:pt x="52" y="20"/>
                    <a:pt x="50" y="24"/>
                  </a:cubicBezTo>
                  <a:cubicBezTo>
                    <a:pt x="35" y="50"/>
                    <a:pt x="35" y="50"/>
                    <a:pt x="35" y="50"/>
                  </a:cubicBezTo>
                  <a:cubicBezTo>
                    <a:pt x="33" y="54"/>
                    <a:pt x="28" y="55"/>
                    <a:pt x="25" y="53"/>
                  </a:cubicBezTo>
                  <a:lnTo>
                    <a:pt x="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4311651" y="2063751"/>
              <a:ext cx="195263" cy="206375"/>
            </a:xfrm>
            <a:custGeom>
              <a:avLst/>
              <a:gdLst>
                <a:gd name="T0" fmla="*/ 27 w 52"/>
                <a:gd name="T1" fmla="*/ 53 h 55"/>
                <a:gd name="T2" fmla="*/ 17 w 52"/>
                <a:gd name="T3" fmla="*/ 50 h 55"/>
                <a:gd name="T4" fmla="*/ 2 w 52"/>
                <a:gd name="T5" fmla="*/ 24 h 55"/>
                <a:gd name="T6" fmla="*/ 5 w 52"/>
                <a:gd name="T7" fmla="*/ 14 h 55"/>
                <a:gd name="T8" fmla="*/ 25 w 52"/>
                <a:gd name="T9" fmla="*/ 2 h 55"/>
                <a:gd name="T10" fmla="*/ 35 w 52"/>
                <a:gd name="T11" fmla="*/ 5 h 55"/>
                <a:gd name="T12" fmla="*/ 50 w 52"/>
                <a:gd name="T13" fmla="*/ 31 h 55"/>
                <a:gd name="T14" fmla="*/ 48 w 52"/>
                <a:gd name="T15" fmla="*/ 41 h 55"/>
                <a:gd name="T16" fmla="*/ 27 w 52"/>
                <a:gd name="T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27" y="53"/>
                  </a:moveTo>
                  <a:cubicBezTo>
                    <a:pt x="24" y="55"/>
                    <a:pt x="19" y="54"/>
                    <a:pt x="17" y="50"/>
                  </a:cubicBezTo>
                  <a:cubicBezTo>
                    <a:pt x="2" y="24"/>
                    <a:pt x="2" y="24"/>
                    <a:pt x="2" y="24"/>
                  </a:cubicBezTo>
                  <a:cubicBezTo>
                    <a:pt x="0" y="20"/>
                    <a:pt x="1" y="16"/>
                    <a:pt x="5" y="14"/>
                  </a:cubicBezTo>
                  <a:cubicBezTo>
                    <a:pt x="25" y="2"/>
                    <a:pt x="25" y="2"/>
                    <a:pt x="25" y="2"/>
                  </a:cubicBezTo>
                  <a:cubicBezTo>
                    <a:pt x="28" y="0"/>
                    <a:pt x="33" y="1"/>
                    <a:pt x="35" y="5"/>
                  </a:cubicBezTo>
                  <a:cubicBezTo>
                    <a:pt x="50" y="31"/>
                    <a:pt x="50" y="31"/>
                    <a:pt x="50" y="31"/>
                  </a:cubicBezTo>
                  <a:cubicBezTo>
                    <a:pt x="52" y="35"/>
                    <a:pt x="51" y="39"/>
                    <a:pt x="48" y="41"/>
                  </a:cubicBezTo>
                  <a:lnTo>
                    <a:pt x="2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noEditPoints="1"/>
            </p:cNvSpPr>
            <p:nvPr/>
          </p:nvSpPr>
          <p:spPr bwMode="auto">
            <a:xfrm>
              <a:off x="3895726" y="2060576"/>
              <a:ext cx="528638" cy="528638"/>
            </a:xfrm>
            <a:custGeom>
              <a:avLst/>
              <a:gdLst>
                <a:gd name="T0" fmla="*/ 70 w 141"/>
                <a:gd name="T1" fmla="*/ 0 h 141"/>
                <a:gd name="T2" fmla="*/ 0 w 141"/>
                <a:gd name="T3" fmla="*/ 70 h 141"/>
                <a:gd name="T4" fmla="*/ 70 w 141"/>
                <a:gd name="T5" fmla="*/ 141 h 141"/>
                <a:gd name="T6" fmla="*/ 141 w 141"/>
                <a:gd name="T7" fmla="*/ 70 h 141"/>
                <a:gd name="T8" fmla="*/ 70 w 141"/>
                <a:gd name="T9" fmla="*/ 0 h 141"/>
                <a:gd name="T10" fmla="*/ 70 w 141"/>
                <a:gd name="T11" fmla="*/ 104 h 141"/>
                <a:gd name="T12" fmla="*/ 37 w 141"/>
                <a:gd name="T13" fmla="*/ 70 h 141"/>
                <a:gd name="T14" fmla="*/ 70 w 141"/>
                <a:gd name="T15" fmla="*/ 37 h 141"/>
                <a:gd name="T16" fmla="*/ 104 w 141"/>
                <a:gd name="T17" fmla="*/ 70 h 141"/>
                <a:gd name="T18" fmla="*/ 70 w 141"/>
                <a:gd name="T19"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1">
                  <a:moveTo>
                    <a:pt x="70" y="0"/>
                  </a:moveTo>
                  <a:cubicBezTo>
                    <a:pt x="31" y="0"/>
                    <a:pt x="0" y="31"/>
                    <a:pt x="0" y="70"/>
                  </a:cubicBezTo>
                  <a:cubicBezTo>
                    <a:pt x="0" y="109"/>
                    <a:pt x="31" y="141"/>
                    <a:pt x="70" y="141"/>
                  </a:cubicBezTo>
                  <a:cubicBezTo>
                    <a:pt x="109" y="141"/>
                    <a:pt x="141" y="109"/>
                    <a:pt x="141" y="70"/>
                  </a:cubicBezTo>
                  <a:cubicBezTo>
                    <a:pt x="141" y="31"/>
                    <a:pt x="109" y="0"/>
                    <a:pt x="70" y="0"/>
                  </a:cubicBezTo>
                  <a:close/>
                  <a:moveTo>
                    <a:pt x="70" y="104"/>
                  </a:moveTo>
                  <a:cubicBezTo>
                    <a:pt x="52" y="104"/>
                    <a:pt x="37" y="89"/>
                    <a:pt x="37" y="70"/>
                  </a:cubicBezTo>
                  <a:cubicBezTo>
                    <a:pt x="37" y="52"/>
                    <a:pt x="52" y="37"/>
                    <a:pt x="70" y="37"/>
                  </a:cubicBezTo>
                  <a:cubicBezTo>
                    <a:pt x="89" y="37"/>
                    <a:pt x="104" y="52"/>
                    <a:pt x="104" y="70"/>
                  </a:cubicBezTo>
                  <a:cubicBezTo>
                    <a:pt x="104" y="89"/>
                    <a:pt x="89" y="104"/>
                    <a:pt x="7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3017838" y="2016126"/>
              <a:ext cx="776288" cy="966788"/>
            </a:xfrm>
            <a:custGeom>
              <a:avLst/>
              <a:gdLst>
                <a:gd name="T0" fmla="*/ 197 w 207"/>
                <a:gd name="T1" fmla="*/ 158 h 258"/>
                <a:gd name="T2" fmla="*/ 174 w 207"/>
                <a:gd name="T3" fmla="*/ 158 h 258"/>
                <a:gd name="T4" fmla="*/ 167 w 207"/>
                <a:gd name="T5" fmla="*/ 134 h 258"/>
                <a:gd name="T6" fmla="*/ 187 w 207"/>
                <a:gd name="T7" fmla="*/ 123 h 258"/>
                <a:gd name="T8" fmla="*/ 190 w 207"/>
                <a:gd name="T9" fmla="*/ 110 h 258"/>
                <a:gd name="T10" fmla="*/ 171 w 207"/>
                <a:gd name="T11" fmla="*/ 76 h 258"/>
                <a:gd name="T12" fmla="*/ 157 w 207"/>
                <a:gd name="T13" fmla="*/ 73 h 258"/>
                <a:gd name="T14" fmla="*/ 137 w 207"/>
                <a:gd name="T15" fmla="*/ 84 h 258"/>
                <a:gd name="T16" fmla="*/ 120 w 207"/>
                <a:gd name="T17" fmla="*/ 67 h 258"/>
                <a:gd name="T18" fmla="*/ 131 w 207"/>
                <a:gd name="T19" fmla="*/ 47 h 258"/>
                <a:gd name="T20" fmla="*/ 127 w 207"/>
                <a:gd name="T21" fmla="*/ 34 h 258"/>
                <a:gd name="T22" fmla="*/ 93 w 207"/>
                <a:gd name="T23" fmla="*/ 15 h 258"/>
                <a:gd name="T24" fmla="*/ 80 w 207"/>
                <a:gd name="T25" fmla="*/ 18 h 258"/>
                <a:gd name="T26" fmla="*/ 69 w 207"/>
                <a:gd name="T27" fmla="*/ 38 h 258"/>
                <a:gd name="T28" fmla="*/ 44 w 207"/>
                <a:gd name="T29" fmla="*/ 32 h 258"/>
                <a:gd name="T30" fmla="*/ 44 w 207"/>
                <a:gd name="T31" fmla="*/ 10 h 258"/>
                <a:gd name="T32" fmla="*/ 35 w 207"/>
                <a:gd name="T33" fmla="*/ 0 h 258"/>
                <a:gd name="T34" fmla="*/ 0 w 207"/>
                <a:gd name="T35" fmla="*/ 0 h 258"/>
                <a:gd name="T36" fmla="*/ 0 w 207"/>
                <a:gd name="T37" fmla="*/ 71 h 258"/>
                <a:gd name="T38" fmla="*/ 17 w 207"/>
                <a:gd name="T39" fmla="*/ 70 h 258"/>
                <a:gd name="T40" fmla="*/ 138 w 207"/>
                <a:gd name="T41" fmla="*/ 190 h 258"/>
                <a:gd name="T42" fmla="*/ 116 w 207"/>
                <a:gd name="T43" fmla="*/ 258 h 258"/>
                <a:gd name="T44" fmla="*/ 194 w 207"/>
                <a:gd name="T45" fmla="*/ 258 h 258"/>
                <a:gd name="T46" fmla="*/ 189 w 207"/>
                <a:gd name="T47" fmla="*/ 252 h 258"/>
                <a:gd name="T48" fmla="*/ 169 w 207"/>
                <a:gd name="T49" fmla="*/ 241 h 258"/>
                <a:gd name="T50" fmla="*/ 175 w 207"/>
                <a:gd name="T51" fmla="*/ 217 h 258"/>
                <a:gd name="T52" fmla="*/ 197 w 207"/>
                <a:gd name="T53" fmla="*/ 217 h 258"/>
                <a:gd name="T54" fmla="*/ 207 w 207"/>
                <a:gd name="T55" fmla="*/ 207 h 258"/>
                <a:gd name="T56" fmla="*/ 207 w 207"/>
                <a:gd name="T57" fmla="*/ 168 h 258"/>
                <a:gd name="T58" fmla="*/ 197 w 207"/>
                <a:gd name="T59" fmla="*/ 1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258">
                  <a:moveTo>
                    <a:pt x="197" y="158"/>
                  </a:moveTo>
                  <a:cubicBezTo>
                    <a:pt x="174" y="158"/>
                    <a:pt x="174" y="158"/>
                    <a:pt x="174" y="158"/>
                  </a:cubicBezTo>
                  <a:cubicBezTo>
                    <a:pt x="172" y="150"/>
                    <a:pt x="170" y="142"/>
                    <a:pt x="167" y="134"/>
                  </a:cubicBezTo>
                  <a:cubicBezTo>
                    <a:pt x="187" y="123"/>
                    <a:pt x="187" y="123"/>
                    <a:pt x="187" y="123"/>
                  </a:cubicBezTo>
                  <a:cubicBezTo>
                    <a:pt x="191" y="121"/>
                    <a:pt x="193" y="115"/>
                    <a:pt x="190" y="110"/>
                  </a:cubicBezTo>
                  <a:cubicBezTo>
                    <a:pt x="171" y="76"/>
                    <a:pt x="171" y="76"/>
                    <a:pt x="171" y="76"/>
                  </a:cubicBezTo>
                  <a:cubicBezTo>
                    <a:pt x="168" y="71"/>
                    <a:pt x="162" y="70"/>
                    <a:pt x="157" y="73"/>
                  </a:cubicBezTo>
                  <a:cubicBezTo>
                    <a:pt x="137" y="84"/>
                    <a:pt x="137" y="84"/>
                    <a:pt x="137" y="84"/>
                  </a:cubicBezTo>
                  <a:cubicBezTo>
                    <a:pt x="132" y="78"/>
                    <a:pt x="126" y="72"/>
                    <a:pt x="120" y="67"/>
                  </a:cubicBezTo>
                  <a:cubicBezTo>
                    <a:pt x="131" y="47"/>
                    <a:pt x="131" y="47"/>
                    <a:pt x="131" y="47"/>
                  </a:cubicBezTo>
                  <a:cubicBezTo>
                    <a:pt x="134" y="43"/>
                    <a:pt x="132" y="37"/>
                    <a:pt x="127" y="34"/>
                  </a:cubicBezTo>
                  <a:cubicBezTo>
                    <a:pt x="93" y="15"/>
                    <a:pt x="93" y="15"/>
                    <a:pt x="93" y="15"/>
                  </a:cubicBezTo>
                  <a:cubicBezTo>
                    <a:pt x="89" y="12"/>
                    <a:pt x="83" y="13"/>
                    <a:pt x="80" y="18"/>
                  </a:cubicBezTo>
                  <a:cubicBezTo>
                    <a:pt x="69" y="38"/>
                    <a:pt x="69" y="38"/>
                    <a:pt x="69" y="38"/>
                  </a:cubicBezTo>
                  <a:cubicBezTo>
                    <a:pt x="61" y="36"/>
                    <a:pt x="53" y="34"/>
                    <a:pt x="44" y="32"/>
                  </a:cubicBezTo>
                  <a:cubicBezTo>
                    <a:pt x="44" y="10"/>
                    <a:pt x="44" y="10"/>
                    <a:pt x="44" y="10"/>
                  </a:cubicBezTo>
                  <a:cubicBezTo>
                    <a:pt x="44" y="4"/>
                    <a:pt x="40" y="0"/>
                    <a:pt x="35" y="0"/>
                  </a:cubicBezTo>
                  <a:cubicBezTo>
                    <a:pt x="0" y="0"/>
                    <a:pt x="0" y="0"/>
                    <a:pt x="0" y="0"/>
                  </a:cubicBezTo>
                  <a:cubicBezTo>
                    <a:pt x="0" y="71"/>
                    <a:pt x="0" y="71"/>
                    <a:pt x="0" y="71"/>
                  </a:cubicBezTo>
                  <a:cubicBezTo>
                    <a:pt x="5" y="70"/>
                    <a:pt x="11" y="70"/>
                    <a:pt x="17" y="70"/>
                  </a:cubicBezTo>
                  <a:cubicBezTo>
                    <a:pt x="84" y="70"/>
                    <a:pt x="138" y="123"/>
                    <a:pt x="138" y="190"/>
                  </a:cubicBezTo>
                  <a:cubicBezTo>
                    <a:pt x="138" y="215"/>
                    <a:pt x="130" y="239"/>
                    <a:pt x="116" y="258"/>
                  </a:cubicBezTo>
                  <a:cubicBezTo>
                    <a:pt x="194" y="258"/>
                    <a:pt x="194" y="258"/>
                    <a:pt x="194" y="258"/>
                  </a:cubicBezTo>
                  <a:cubicBezTo>
                    <a:pt x="193" y="256"/>
                    <a:pt x="191" y="254"/>
                    <a:pt x="189" y="252"/>
                  </a:cubicBezTo>
                  <a:cubicBezTo>
                    <a:pt x="169" y="241"/>
                    <a:pt x="169" y="241"/>
                    <a:pt x="169" y="241"/>
                  </a:cubicBezTo>
                  <a:cubicBezTo>
                    <a:pt x="171" y="233"/>
                    <a:pt x="173" y="225"/>
                    <a:pt x="175" y="217"/>
                  </a:cubicBezTo>
                  <a:cubicBezTo>
                    <a:pt x="197" y="217"/>
                    <a:pt x="197" y="217"/>
                    <a:pt x="197" y="217"/>
                  </a:cubicBezTo>
                  <a:cubicBezTo>
                    <a:pt x="203" y="217"/>
                    <a:pt x="207" y="212"/>
                    <a:pt x="207" y="207"/>
                  </a:cubicBezTo>
                  <a:cubicBezTo>
                    <a:pt x="207" y="168"/>
                    <a:pt x="207" y="168"/>
                    <a:pt x="207" y="168"/>
                  </a:cubicBezTo>
                  <a:cubicBezTo>
                    <a:pt x="207" y="163"/>
                    <a:pt x="203" y="158"/>
                    <a:pt x="197"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2" name="TextBox 41"/>
          <p:cNvSpPr txBox="1"/>
          <p:nvPr/>
        </p:nvSpPr>
        <p:spPr>
          <a:xfrm>
            <a:off x="669925" y="217011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43" name="Rectangle 42"/>
          <p:cNvSpPr/>
          <p:nvPr/>
        </p:nvSpPr>
        <p:spPr>
          <a:xfrm>
            <a:off x="674688" y="2427288"/>
            <a:ext cx="1839912"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money simply dummy text an.</a:t>
            </a:r>
          </a:p>
        </p:txBody>
      </p:sp>
      <p:sp>
        <p:nvSpPr>
          <p:cNvPr id="44" name="TextBox 43"/>
          <p:cNvSpPr txBox="1"/>
          <p:nvPr/>
        </p:nvSpPr>
        <p:spPr>
          <a:xfrm>
            <a:off x="2574925" y="277971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5" name="Rectangle 44"/>
          <p:cNvSpPr/>
          <p:nvPr/>
        </p:nvSpPr>
        <p:spPr>
          <a:xfrm>
            <a:off x="2579688" y="3036888"/>
            <a:ext cx="1839912" cy="460375"/>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money simply dummy text an.</a:t>
            </a:r>
          </a:p>
        </p:txBody>
      </p:sp>
      <p:sp>
        <p:nvSpPr>
          <p:cNvPr id="46" name="TextBox 45"/>
          <p:cNvSpPr txBox="1"/>
          <p:nvPr/>
        </p:nvSpPr>
        <p:spPr>
          <a:xfrm>
            <a:off x="4479925" y="342106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47" name="Rectangle 46"/>
          <p:cNvSpPr/>
          <p:nvPr/>
        </p:nvSpPr>
        <p:spPr>
          <a:xfrm>
            <a:off x="4484688" y="3678238"/>
            <a:ext cx="1839912"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money simply dummy text an.</a:t>
            </a:r>
          </a:p>
        </p:txBody>
      </p:sp>
      <p:sp>
        <p:nvSpPr>
          <p:cNvPr id="48" name="TextBox 47"/>
          <p:cNvSpPr txBox="1"/>
          <p:nvPr/>
        </p:nvSpPr>
        <p:spPr>
          <a:xfrm>
            <a:off x="6384925" y="4064000"/>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9" name="Rectangle 48"/>
          <p:cNvSpPr/>
          <p:nvPr/>
        </p:nvSpPr>
        <p:spPr>
          <a:xfrm>
            <a:off x="6389688" y="4319588"/>
            <a:ext cx="1839912"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money simply dummy text an.</a:t>
            </a:r>
          </a:p>
        </p:txBody>
      </p:sp>
      <p:sp>
        <p:nvSpPr>
          <p:cNvPr id="125970" name="TextBox 5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3" name="TextBox 5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3200400" y="176862"/>
            <a:ext cx="700238" cy="4789777"/>
            <a:chOff x="3200400" y="176862"/>
            <a:chExt cx="700238" cy="4789777"/>
          </a:xfrm>
          <a:solidFill>
            <a:srgbClr val="01D48F"/>
          </a:solidFill>
        </p:grpSpPr>
        <p:sp>
          <p:nvSpPr>
            <p:cNvPr id="2" name="Freeform 1"/>
            <p:cNvSpPr>
              <a:spLocks/>
            </p:cNvSpPr>
            <p:nvPr/>
          </p:nvSpPr>
          <p:spPr bwMode="auto">
            <a:xfrm>
              <a:off x="3200400" y="1967163"/>
              <a:ext cx="700238" cy="2999476"/>
            </a:xfrm>
            <a:custGeom>
              <a:avLst/>
              <a:gdLst>
                <a:gd name="T0" fmla="*/ 74 w 82"/>
                <a:gd name="T1" fmla="*/ 350 h 350"/>
                <a:gd name="T2" fmla="*/ 66 w 82"/>
                <a:gd name="T3" fmla="*/ 342 h 350"/>
                <a:gd name="T4" fmla="*/ 66 w 82"/>
                <a:gd name="T5" fmla="*/ 208 h 350"/>
                <a:gd name="T6" fmla="*/ 39 w 82"/>
                <a:gd name="T7" fmla="*/ 177 h 350"/>
                <a:gd name="T8" fmla="*/ 0 w 82"/>
                <a:gd name="T9" fmla="*/ 126 h 350"/>
                <a:gd name="T10" fmla="*/ 0 w 82"/>
                <a:gd name="T11" fmla="*/ 8 h 350"/>
                <a:gd name="T12" fmla="*/ 8 w 82"/>
                <a:gd name="T13" fmla="*/ 0 h 350"/>
                <a:gd name="T14" fmla="*/ 15 w 82"/>
                <a:gd name="T15" fmla="*/ 8 h 350"/>
                <a:gd name="T16" fmla="*/ 15 w 82"/>
                <a:gd name="T17" fmla="*/ 126 h 350"/>
                <a:gd name="T18" fmla="*/ 45 w 82"/>
                <a:gd name="T19" fmla="*/ 163 h 350"/>
                <a:gd name="T20" fmla="*/ 82 w 82"/>
                <a:gd name="T21" fmla="*/ 208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08"/>
                    <a:pt x="66" y="208"/>
                    <a:pt x="66" y="208"/>
                  </a:cubicBezTo>
                  <a:cubicBezTo>
                    <a:pt x="66" y="190"/>
                    <a:pt x="57" y="185"/>
                    <a:pt x="39" y="177"/>
                  </a:cubicBezTo>
                  <a:cubicBezTo>
                    <a:pt x="22" y="170"/>
                    <a:pt x="0" y="161"/>
                    <a:pt x="0" y="126"/>
                  </a:cubicBezTo>
                  <a:cubicBezTo>
                    <a:pt x="0" y="8"/>
                    <a:pt x="0" y="8"/>
                    <a:pt x="0" y="8"/>
                  </a:cubicBezTo>
                  <a:cubicBezTo>
                    <a:pt x="0" y="4"/>
                    <a:pt x="3" y="0"/>
                    <a:pt x="8" y="0"/>
                  </a:cubicBezTo>
                  <a:cubicBezTo>
                    <a:pt x="12" y="0"/>
                    <a:pt x="15" y="4"/>
                    <a:pt x="15" y="8"/>
                  </a:cubicBezTo>
                  <a:cubicBezTo>
                    <a:pt x="15" y="126"/>
                    <a:pt x="15" y="126"/>
                    <a:pt x="15" y="126"/>
                  </a:cubicBezTo>
                  <a:cubicBezTo>
                    <a:pt x="15" y="151"/>
                    <a:pt x="29" y="156"/>
                    <a:pt x="45" y="163"/>
                  </a:cubicBezTo>
                  <a:cubicBezTo>
                    <a:pt x="62" y="170"/>
                    <a:pt x="82" y="178"/>
                    <a:pt x="82" y="208"/>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0" name="Freeform 9"/>
            <p:cNvSpPr>
              <a:spLocks/>
            </p:cNvSpPr>
            <p:nvPr/>
          </p:nvSpPr>
          <p:spPr bwMode="auto">
            <a:xfrm>
              <a:off x="3200400" y="176862"/>
              <a:ext cx="700238" cy="2999476"/>
            </a:xfrm>
            <a:custGeom>
              <a:avLst/>
              <a:gdLst>
                <a:gd name="T0" fmla="*/ 8 w 82"/>
                <a:gd name="T1" fmla="*/ 350 h 350"/>
                <a:gd name="T2" fmla="*/ 0 w 82"/>
                <a:gd name="T3" fmla="*/ 342 h 350"/>
                <a:gd name="T4" fmla="*/ 0 w 82"/>
                <a:gd name="T5" fmla="*/ 224 h 350"/>
                <a:gd name="T6" fmla="*/ 39 w 82"/>
                <a:gd name="T7" fmla="*/ 173 h 350"/>
                <a:gd name="T8" fmla="*/ 66 w 82"/>
                <a:gd name="T9" fmla="*/ 142 h 350"/>
                <a:gd name="T10" fmla="*/ 66 w 82"/>
                <a:gd name="T11" fmla="*/ 8 h 350"/>
                <a:gd name="T12" fmla="*/ 74 w 82"/>
                <a:gd name="T13" fmla="*/ 0 h 350"/>
                <a:gd name="T14" fmla="*/ 82 w 82"/>
                <a:gd name="T15" fmla="*/ 8 h 350"/>
                <a:gd name="T16" fmla="*/ 82 w 82"/>
                <a:gd name="T17" fmla="*/ 142 h 350"/>
                <a:gd name="T18" fmla="*/ 45 w 82"/>
                <a:gd name="T19" fmla="*/ 187 h 350"/>
                <a:gd name="T20" fmla="*/ 15 w 82"/>
                <a:gd name="T21" fmla="*/ 224 h 350"/>
                <a:gd name="T22" fmla="*/ 15 w 82"/>
                <a:gd name="T23" fmla="*/ 342 h 350"/>
                <a:gd name="T24" fmla="*/ 8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8" y="350"/>
                  </a:moveTo>
                  <a:cubicBezTo>
                    <a:pt x="3" y="350"/>
                    <a:pt x="0" y="347"/>
                    <a:pt x="0" y="342"/>
                  </a:cubicBezTo>
                  <a:cubicBezTo>
                    <a:pt x="0" y="224"/>
                    <a:pt x="0" y="224"/>
                    <a:pt x="0" y="224"/>
                  </a:cubicBezTo>
                  <a:cubicBezTo>
                    <a:pt x="0" y="189"/>
                    <a:pt x="22" y="180"/>
                    <a:pt x="39" y="173"/>
                  </a:cubicBezTo>
                  <a:cubicBezTo>
                    <a:pt x="57" y="166"/>
                    <a:pt x="66" y="161"/>
                    <a:pt x="66" y="142"/>
                  </a:cubicBezTo>
                  <a:cubicBezTo>
                    <a:pt x="66" y="8"/>
                    <a:pt x="66" y="8"/>
                    <a:pt x="66" y="8"/>
                  </a:cubicBezTo>
                  <a:cubicBezTo>
                    <a:pt x="66" y="4"/>
                    <a:pt x="70" y="0"/>
                    <a:pt x="74" y="0"/>
                  </a:cubicBezTo>
                  <a:cubicBezTo>
                    <a:pt x="78" y="0"/>
                    <a:pt x="82" y="4"/>
                    <a:pt x="82" y="8"/>
                  </a:cubicBezTo>
                  <a:cubicBezTo>
                    <a:pt x="82" y="142"/>
                    <a:pt x="82" y="142"/>
                    <a:pt x="82" y="142"/>
                  </a:cubicBezTo>
                  <a:cubicBezTo>
                    <a:pt x="82" y="172"/>
                    <a:pt x="62" y="181"/>
                    <a:pt x="45" y="187"/>
                  </a:cubicBezTo>
                  <a:cubicBezTo>
                    <a:pt x="29" y="194"/>
                    <a:pt x="15" y="200"/>
                    <a:pt x="15" y="224"/>
                  </a:cubicBezTo>
                  <a:cubicBezTo>
                    <a:pt x="15" y="342"/>
                    <a:pt x="15" y="342"/>
                    <a:pt x="15" y="342"/>
                  </a:cubicBezTo>
                  <a:cubicBezTo>
                    <a:pt x="15" y="347"/>
                    <a:pt x="12" y="350"/>
                    <a:pt x="8"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19" name="Group 18"/>
          <p:cNvGrpSpPr/>
          <p:nvPr/>
        </p:nvGrpSpPr>
        <p:grpSpPr>
          <a:xfrm>
            <a:off x="3406139" y="176862"/>
            <a:ext cx="700238" cy="4789777"/>
            <a:chOff x="3406139" y="176862"/>
            <a:chExt cx="700238" cy="4789777"/>
          </a:xfrm>
          <a:solidFill>
            <a:srgbClr val="DF7307"/>
          </a:solidFill>
        </p:grpSpPr>
        <p:sp>
          <p:nvSpPr>
            <p:cNvPr id="3" name="Freeform 2"/>
            <p:cNvSpPr>
              <a:spLocks/>
            </p:cNvSpPr>
            <p:nvPr/>
          </p:nvSpPr>
          <p:spPr bwMode="auto">
            <a:xfrm>
              <a:off x="3406139" y="1967163"/>
              <a:ext cx="700238" cy="2999476"/>
            </a:xfrm>
            <a:custGeom>
              <a:avLst/>
              <a:gdLst>
                <a:gd name="T0" fmla="*/ 74 w 82"/>
                <a:gd name="T1" fmla="*/ 350 h 350"/>
                <a:gd name="T2" fmla="*/ 66 w 82"/>
                <a:gd name="T3" fmla="*/ 342 h 350"/>
                <a:gd name="T4" fmla="*/ 66 w 82"/>
                <a:gd name="T5" fmla="*/ 208 h 350"/>
                <a:gd name="T6" fmla="*/ 39 w 82"/>
                <a:gd name="T7" fmla="*/ 177 h 350"/>
                <a:gd name="T8" fmla="*/ 0 w 82"/>
                <a:gd name="T9" fmla="*/ 126 h 350"/>
                <a:gd name="T10" fmla="*/ 0 w 82"/>
                <a:gd name="T11" fmla="*/ 8 h 350"/>
                <a:gd name="T12" fmla="*/ 7 w 82"/>
                <a:gd name="T13" fmla="*/ 0 h 350"/>
                <a:gd name="T14" fmla="*/ 15 w 82"/>
                <a:gd name="T15" fmla="*/ 8 h 350"/>
                <a:gd name="T16" fmla="*/ 15 w 82"/>
                <a:gd name="T17" fmla="*/ 126 h 350"/>
                <a:gd name="T18" fmla="*/ 45 w 82"/>
                <a:gd name="T19" fmla="*/ 163 h 350"/>
                <a:gd name="T20" fmla="*/ 82 w 82"/>
                <a:gd name="T21" fmla="*/ 208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08"/>
                    <a:pt x="66" y="208"/>
                    <a:pt x="66" y="208"/>
                  </a:cubicBezTo>
                  <a:cubicBezTo>
                    <a:pt x="66" y="190"/>
                    <a:pt x="57" y="185"/>
                    <a:pt x="39" y="177"/>
                  </a:cubicBezTo>
                  <a:cubicBezTo>
                    <a:pt x="22" y="170"/>
                    <a:pt x="0" y="161"/>
                    <a:pt x="0" y="126"/>
                  </a:cubicBezTo>
                  <a:cubicBezTo>
                    <a:pt x="0" y="8"/>
                    <a:pt x="0" y="8"/>
                    <a:pt x="0" y="8"/>
                  </a:cubicBezTo>
                  <a:cubicBezTo>
                    <a:pt x="0" y="4"/>
                    <a:pt x="3" y="0"/>
                    <a:pt x="7" y="0"/>
                  </a:cubicBezTo>
                  <a:cubicBezTo>
                    <a:pt x="12" y="0"/>
                    <a:pt x="15" y="4"/>
                    <a:pt x="15" y="8"/>
                  </a:cubicBezTo>
                  <a:cubicBezTo>
                    <a:pt x="15" y="126"/>
                    <a:pt x="15" y="126"/>
                    <a:pt x="15" y="126"/>
                  </a:cubicBezTo>
                  <a:cubicBezTo>
                    <a:pt x="15" y="151"/>
                    <a:pt x="28" y="156"/>
                    <a:pt x="45" y="163"/>
                  </a:cubicBezTo>
                  <a:cubicBezTo>
                    <a:pt x="62" y="170"/>
                    <a:pt x="82" y="178"/>
                    <a:pt x="82" y="208"/>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1" name="Freeform 10"/>
            <p:cNvSpPr>
              <a:spLocks/>
            </p:cNvSpPr>
            <p:nvPr/>
          </p:nvSpPr>
          <p:spPr bwMode="auto">
            <a:xfrm>
              <a:off x="3406139" y="176862"/>
              <a:ext cx="700238" cy="2999476"/>
            </a:xfrm>
            <a:custGeom>
              <a:avLst/>
              <a:gdLst>
                <a:gd name="T0" fmla="*/ 7 w 82"/>
                <a:gd name="T1" fmla="*/ 350 h 350"/>
                <a:gd name="T2" fmla="*/ 0 w 82"/>
                <a:gd name="T3" fmla="*/ 342 h 350"/>
                <a:gd name="T4" fmla="*/ 0 w 82"/>
                <a:gd name="T5" fmla="*/ 224 h 350"/>
                <a:gd name="T6" fmla="*/ 39 w 82"/>
                <a:gd name="T7" fmla="*/ 173 h 350"/>
                <a:gd name="T8" fmla="*/ 66 w 82"/>
                <a:gd name="T9" fmla="*/ 142 h 350"/>
                <a:gd name="T10" fmla="*/ 66 w 82"/>
                <a:gd name="T11" fmla="*/ 8 h 350"/>
                <a:gd name="T12" fmla="*/ 74 w 82"/>
                <a:gd name="T13" fmla="*/ 0 h 350"/>
                <a:gd name="T14" fmla="*/ 82 w 82"/>
                <a:gd name="T15" fmla="*/ 8 h 350"/>
                <a:gd name="T16" fmla="*/ 82 w 82"/>
                <a:gd name="T17" fmla="*/ 142 h 350"/>
                <a:gd name="T18" fmla="*/ 45 w 82"/>
                <a:gd name="T19" fmla="*/ 187 h 350"/>
                <a:gd name="T20" fmla="*/ 15 w 82"/>
                <a:gd name="T21" fmla="*/ 224 h 350"/>
                <a:gd name="T22" fmla="*/ 15 w 82"/>
                <a:gd name="T23" fmla="*/ 342 h 350"/>
                <a:gd name="T24" fmla="*/ 7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 y="350"/>
                  </a:moveTo>
                  <a:cubicBezTo>
                    <a:pt x="3" y="350"/>
                    <a:pt x="0" y="347"/>
                    <a:pt x="0" y="342"/>
                  </a:cubicBezTo>
                  <a:cubicBezTo>
                    <a:pt x="0" y="224"/>
                    <a:pt x="0" y="224"/>
                    <a:pt x="0" y="224"/>
                  </a:cubicBezTo>
                  <a:cubicBezTo>
                    <a:pt x="0" y="189"/>
                    <a:pt x="22" y="180"/>
                    <a:pt x="39" y="173"/>
                  </a:cubicBezTo>
                  <a:cubicBezTo>
                    <a:pt x="57" y="166"/>
                    <a:pt x="66" y="161"/>
                    <a:pt x="66" y="142"/>
                  </a:cubicBezTo>
                  <a:cubicBezTo>
                    <a:pt x="66" y="8"/>
                    <a:pt x="66" y="8"/>
                    <a:pt x="66" y="8"/>
                  </a:cubicBezTo>
                  <a:cubicBezTo>
                    <a:pt x="66" y="4"/>
                    <a:pt x="70" y="0"/>
                    <a:pt x="74" y="0"/>
                  </a:cubicBezTo>
                  <a:cubicBezTo>
                    <a:pt x="78" y="0"/>
                    <a:pt x="82" y="4"/>
                    <a:pt x="82" y="8"/>
                  </a:cubicBezTo>
                  <a:cubicBezTo>
                    <a:pt x="82" y="142"/>
                    <a:pt x="82" y="142"/>
                    <a:pt x="82" y="142"/>
                  </a:cubicBezTo>
                  <a:cubicBezTo>
                    <a:pt x="82" y="172"/>
                    <a:pt x="62" y="181"/>
                    <a:pt x="45" y="187"/>
                  </a:cubicBezTo>
                  <a:cubicBezTo>
                    <a:pt x="28" y="194"/>
                    <a:pt x="15" y="200"/>
                    <a:pt x="15" y="224"/>
                  </a:cubicBezTo>
                  <a:cubicBezTo>
                    <a:pt x="15" y="342"/>
                    <a:pt x="15" y="342"/>
                    <a:pt x="15" y="342"/>
                  </a:cubicBezTo>
                  <a:cubicBezTo>
                    <a:pt x="15" y="347"/>
                    <a:pt x="12" y="350"/>
                    <a:pt x="7"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6" name="Group 25"/>
          <p:cNvGrpSpPr/>
          <p:nvPr/>
        </p:nvGrpSpPr>
        <p:grpSpPr>
          <a:xfrm>
            <a:off x="5232534" y="176862"/>
            <a:ext cx="711066" cy="4789777"/>
            <a:chOff x="5232534" y="176862"/>
            <a:chExt cx="711066" cy="4789777"/>
          </a:xfrm>
          <a:solidFill>
            <a:srgbClr val="00C3D9"/>
          </a:solidFill>
        </p:grpSpPr>
        <p:sp>
          <p:nvSpPr>
            <p:cNvPr id="4" name="Freeform 3"/>
            <p:cNvSpPr>
              <a:spLocks/>
            </p:cNvSpPr>
            <p:nvPr/>
          </p:nvSpPr>
          <p:spPr bwMode="auto">
            <a:xfrm>
              <a:off x="5232534" y="1967163"/>
              <a:ext cx="711066" cy="2999476"/>
            </a:xfrm>
            <a:custGeom>
              <a:avLst/>
              <a:gdLst>
                <a:gd name="T0" fmla="*/ 8 w 83"/>
                <a:gd name="T1" fmla="*/ 350 h 350"/>
                <a:gd name="T2" fmla="*/ 0 w 83"/>
                <a:gd name="T3" fmla="*/ 342 h 350"/>
                <a:gd name="T4" fmla="*/ 0 w 83"/>
                <a:gd name="T5" fmla="*/ 208 h 350"/>
                <a:gd name="T6" fmla="*/ 37 w 83"/>
                <a:gd name="T7" fmla="*/ 163 h 350"/>
                <a:gd name="T8" fmla="*/ 67 w 83"/>
                <a:gd name="T9" fmla="*/ 126 h 350"/>
                <a:gd name="T10" fmla="*/ 67 w 83"/>
                <a:gd name="T11" fmla="*/ 8 h 350"/>
                <a:gd name="T12" fmla="*/ 75 w 83"/>
                <a:gd name="T13" fmla="*/ 0 h 350"/>
                <a:gd name="T14" fmla="*/ 83 w 83"/>
                <a:gd name="T15" fmla="*/ 8 h 350"/>
                <a:gd name="T16" fmla="*/ 83 w 83"/>
                <a:gd name="T17" fmla="*/ 126 h 350"/>
                <a:gd name="T18" fmla="*/ 43 w 83"/>
                <a:gd name="T19" fmla="*/ 177 h 350"/>
                <a:gd name="T20" fmla="*/ 16 w 83"/>
                <a:gd name="T21" fmla="*/ 208 h 350"/>
                <a:gd name="T22" fmla="*/ 16 w 83"/>
                <a:gd name="T23" fmla="*/ 342 h 350"/>
                <a:gd name="T24" fmla="*/ 8 w 83"/>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50">
                  <a:moveTo>
                    <a:pt x="8" y="350"/>
                  </a:moveTo>
                  <a:cubicBezTo>
                    <a:pt x="4" y="350"/>
                    <a:pt x="0" y="347"/>
                    <a:pt x="0" y="342"/>
                  </a:cubicBezTo>
                  <a:cubicBezTo>
                    <a:pt x="0" y="208"/>
                    <a:pt x="0" y="208"/>
                    <a:pt x="0" y="208"/>
                  </a:cubicBezTo>
                  <a:cubicBezTo>
                    <a:pt x="0" y="178"/>
                    <a:pt x="21" y="170"/>
                    <a:pt x="37" y="163"/>
                  </a:cubicBezTo>
                  <a:cubicBezTo>
                    <a:pt x="54" y="156"/>
                    <a:pt x="67" y="151"/>
                    <a:pt x="67" y="126"/>
                  </a:cubicBezTo>
                  <a:cubicBezTo>
                    <a:pt x="67" y="8"/>
                    <a:pt x="67" y="8"/>
                    <a:pt x="67" y="8"/>
                  </a:cubicBezTo>
                  <a:cubicBezTo>
                    <a:pt x="67" y="4"/>
                    <a:pt x="70" y="0"/>
                    <a:pt x="75" y="0"/>
                  </a:cubicBezTo>
                  <a:cubicBezTo>
                    <a:pt x="79" y="0"/>
                    <a:pt x="83" y="4"/>
                    <a:pt x="83" y="8"/>
                  </a:cubicBezTo>
                  <a:cubicBezTo>
                    <a:pt x="83" y="126"/>
                    <a:pt x="83" y="126"/>
                    <a:pt x="83" y="126"/>
                  </a:cubicBezTo>
                  <a:cubicBezTo>
                    <a:pt x="83" y="161"/>
                    <a:pt x="61" y="170"/>
                    <a:pt x="43" y="177"/>
                  </a:cubicBezTo>
                  <a:cubicBezTo>
                    <a:pt x="26" y="185"/>
                    <a:pt x="16" y="190"/>
                    <a:pt x="16" y="208"/>
                  </a:cubicBezTo>
                  <a:cubicBezTo>
                    <a:pt x="16" y="342"/>
                    <a:pt x="16" y="342"/>
                    <a:pt x="16" y="342"/>
                  </a:cubicBezTo>
                  <a:cubicBezTo>
                    <a:pt x="16" y="347"/>
                    <a:pt x="12" y="350"/>
                    <a:pt x="8"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2" name="Freeform 11"/>
            <p:cNvSpPr>
              <a:spLocks/>
            </p:cNvSpPr>
            <p:nvPr/>
          </p:nvSpPr>
          <p:spPr bwMode="auto">
            <a:xfrm>
              <a:off x="5232534" y="176862"/>
              <a:ext cx="711066" cy="2999476"/>
            </a:xfrm>
            <a:custGeom>
              <a:avLst/>
              <a:gdLst>
                <a:gd name="T0" fmla="*/ 75 w 83"/>
                <a:gd name="T1" fmla="*/ 350 h 350"/>
                <a:gd name="T2" fmla="*/ 67 w 83"/>
                <a:gd name="T3" fmla="*/ 342 h 350"/>
                <a:gd name="T4" fmla="*/ 67 w 83"/>
                <a:gd name="T5" fmla="*/ 224 h 350"/>
                <a:gd name="T6" fmla="*/ 37 w 83"/>
                <a:gd name="T7" fmla="*/ 187 h 350"/>
                <a:gd name="T8" fmla="*/ 0 w 83"/>
                <a:gd name="T9" fmla="*/ 142 h 350"/>
                <a:gd name="T10" fmla="*/ 0 w 83"/>
                <a:gd name="T11" fmla="*/ 8 h 350"/>
                <a:gd name="T12" fmla="*/ 8 w 83"/>
                <a:gd name="T13" fmla="*/ 0 h 350"/>
                <a:gd name="T14" fmla="*/ 16 w 83"/>
                <a:gd name="T15" fmla="*/ 8 h 350"/>
                <a:gd name="T16" fmla="*/ 16 w 83"/>
                <a:gd name="T17" fmla="*/ 142 h 350"/>
                <a:gd name="T18" fmla="*/ 43 w 83"/>
                <a:gd name="T19" fmla="*/ 173 h 350"/>
                <a:gd name="T20" fmla="*/ 83 w 83"/>
                <a:gd name="T21" fmla="*/ 224 h 350"/>
                <a:gd name="T22" fmla="*/ 83 w 83"/>
                <a:gd name="T23" fmla="*/ 342 h 350"/>
                <a:gd name="T24" fmla="*/ 75 w 83"/>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350">
                  <a:moveTo>
                    <a:pt x="75" y="350"/>
                  </a:moveTo>
                  <a:cubicBezTo>
                    <a:pt x="70" y="350"/>
                    <a:pt x="67" y="347"/>
                    <a:pt x="67" y="342"/>
                  </a:cubicBezTo>
                  <a:cubicBezTo>
                    <a:pt x="67" y="224"/>
                    <a:pt x="67" y="224"/>
                    <a:pt x="67" y="224"/>
                  </a:cubicBezTo>
                  <a:cubicBezTo>
                    <a:pt x="67" y="200"/>
                    <a:pt x="54" y="194"/>
                    <a:pt x="37" y="187"/>
                  </a:cubicBezTo>
                  <a:cubicBezTo>
                    <a:pt x="21" y="181"/>
                    <a:pt x="0" y="172"/>
                    <a:pt x="0" y="142"/>
                  </a:cubicBezTo>
                  <a:cubicBezTo>
                    <a:pt x="0" y="8"/>
                    <a:pt x="0" y="8"/>
                    <a:pt x="0" y="8"/>
                  </a:cubicBezTo>
                  <a:cubicBezTo>
                    <a:pt x="0" y="4"/>
                    <a:pt x="4" y="0"/>
                    <a:pt x="8" y="0"/>
                  </a:cubicBezTo>
                  <a:cubicBezTo>
                    <a:pt x="12" y="0"/>
                    <a:pt x="16" y="4"/>
                    <a:pt x="16" y="8"/>
                  </a:cubicBezTo>
                  <a:cubicBezTo>
                    <a:pt x="16" y="142"/>
                    <a:pt x="16" y="142"/>
                    <a:pt x="16" y="142"/>
                  </a:cubicBezTo>
                  <a:cubicBezTo>
                    <a:pt x="16" y="161"/>
                    <a:pt x="26" y="166"/>
                    <a:pt x="43" y="173"/>
                  </a:cubicBezTo>
                  <a:cubicBezTo>
                    <a:pt x="61" y="180"/>
                    <a:pt x="83" y="189"/>
                    <a:pt x="83" y="224"/>
                  </a:cubicBezTo>
                  <a:cubicBezTo>
                    <a:pt x="83" y="342"/>
                    <a:pt x="83" y="342"/>
                    <a:pt x="83" y="342"/>
                  </a:cubicBezTo>
                  <a:cubicBezTo>
                    <a:pt x="83" y="347"/>
                    <a:pt x="79" y="350"/>
                    <a:pt x="75"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5" name="Group 24"/>
          <p:cNvGrpSpPr/>
          <p:nvPr/>
        </p:nvGrpSpPr>
        <p:grpSpPr>
          <a:xfrm>
            <a:off x="5034014" y="176862"/>
            <a:ext cx="703847" cy="4789777"/>
            <a:chOff x="5034014" y="176862"/>
            <a:chExt cx="703847" cy="4789777"/>
          </a:xfrm>
          <a:solidFill>
            <a:srgbClr val="F4C60E"/>
          </a:solidFill>
        </p:grpSpPr>
        <p:sp>
          <p:nvSpPr>
            <p:cNvPr id="5" name="Freeform 4"/>
            <p:cNvSpPr>
              <a:spLocks/>
            </p:cNvSpPr>
            <p:nvPr/>
          </p:nvSpPr>
          <p:spPr bwMode="auto">
            <a:xfrm>
              <a:off x="5034014" y="1967163"/>
              <a:ext cx="703847" cy="2999476"/>
            </a:xfrm>
            <a:custGeom>
              <a:avLst/>
              <a:gdLst>
                <a:gd name="T0" fmla="*/ 7 w 82"/>
                <a:gd name="T1" fmla="*/ 350 h 350"/>
                <a:gd name="T2" fmla="*/ 0 w 82"/>
                <a:gd name="T3" fmla="*/ 342 h 350"/>
                <a:gd name="T4" fmla="*/ 0 w 82"/>
                <a:gd name="T5" fmla="*/ 208 h 350"/>
                <a:gd name="T6" fmla="*/ 36 w 82"/>
                <a:gd name="T7" fmla="*/ 163 h 350"/>
                <a:gd name="T8" fmla="*/ 66 w 82"/>
                <a:gd name="T9" fmla="*/ 126 h 350"/>
                <a:gd name="T10" fmla="*/ 66 w 82"/>
                <a:gd name="T11" fmla="*/ 8 h 350"/>
                <a:gd name="T12" fmla="*/ 74 w 82"/>
                <a:gd name="T13" fmla="*/ 0 h 350"/>
                <a:gd name="T14" fmla="*/ 82 w 82"/>
                <a:gd name="T15" fmla="*/ 8 h 350"/>
                <a:gd name="T16" fmla="*/ 82 w 82"/>
                <a:gd name="T17" fmla="*/ 126 h 350"/>
                <a:gd name="T18" fmla="*/ 42 w 82"/>
                <a:gd name="T19" fmla="*/ 177 h 350"/>
                <a:gd name="T20" fmla="*/ 15 w 82"/>
                <a:gd name="T21" fmla="*/ 208 h 350"/>
                <a:gd name="T22" fmla="*/ 15 w 82"/>
                <a:gd name="T23" fmla="*/ 342 h 350"/>
                <a:gd name="T24" fmla="*/ 7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 y="350"/>
                  </a:moveTo>
                  <a:cubicBezTo>
                    <a:pt x="3" y="350"/>
                    <a:pt x="0" y="347"/>
                    <a:pt x="0" y="342"/>
                  </a:cubicBezTo>
                  <a:cubicBezTo>
                    <a:pt x="0" y="208"/>
                    <a:pt x="0" y="208"/>
                    <a:pt x="0" y="208"/>
                  </a:cubicBezTo>
                  <a:cubicBezTo>
                    <a:pt x="0" y="178"/>
                    <a:pt x="20" y="170"/>
                    <a:pt x="36" y="163"/>
                  </a:cubicBezTo>
                  <a:cubicBezTo>
                    <a:pt x="53" y="156"/>
                    <a:pt x="66" y="151"/>
                    <a:pt x="66" y="126"/>
                  </a:cubicBezTo>
                  <a:cubicBezTo>
                    <a:pt x="66" y="8"/>
                    <a:pt x="66" y="8"/>
                    <a:pt x="66" y="8"/>
                  </a:cubicBezTo>
                  <a:cubicBezTo>
                    <a:pt x="66" y="4"/>
                    <a:pt x="70" y="0"/>
                    <a:pt x="74" y="0"/>
                  </a:cubicBezTo>
                  <a:cubicBezTo>
                    <a:pt x="78" y="0"/>
                    <a:pt x="82" y="4"/>
                    <a:pt x="82" y="8"/>
                  </a:cubicBezTo>
                  <a:cubicBezTo>
                    <a:pt x="82" y="126"/>
                    <a:pt x="82" y="126"/>
                    <a:pt x="82" y="126"/>
                  </a:cubicBezTo>
                  <a:cubicBezTo>
                    <a:pt x="82" y="161"/>
                    <a:pt x="60" y="170"/>
                    <a:pt x="42" y="177"/>
                  </a:cubicBezTo>
                  <a:cubicBezTo>
                    <a:pt x="25" y="185"/>
                    <a:pt x="15" y="190"/>
                    <a:pt x="15" y="208"/>
                  </a:cubicBezTo>
                  <a:cubicBezTo>
                    <a:pt x="15" y="342"/>
                    <a:pt x="15" y="342"/>
                    <a:pt x="15" y="342"/>
                  </a:cubicBezTo>
                  <a:cubicBezTo>
                    <a:pt x="15" y="347"/>
                    <a:pt x="12" y="350"/>
                    <a:pt x="7"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3" name="Freeform 12"/>
            <p:cNvSpPr>
              <a:spLocks/>
            </p:cNvSpPr>
            <p:nvPr/>
          </p:nvSpPr>
          <p:spPr bwMode="auto">
            <a:xfrm>
              <a:off x="5034014" y="176862"/>
              <a:ext cx="703847" cy="2999476"/>
            </a:xfrm>
            <a:custGeom>
              <a:avLst/>
              <a:gdLst>
                <a:gd name="T0" fmla="*/ 74 w 82"/>
                <a:gd name="T1" fmla="*/ 350 h 350"/>
                <a:gd name="T2" fmla="*/ 66 w 82"/>
                <a:gd name="T3" fmla="*/ 342 h 350"/>
                <a:gd name="T4" fmla="*/ 66 w 82"/>
                <a:gd name="T5" fmla="*/ 224 h 350"/>
                <a:gd name="T6" fmla="*/ 36 w 82"/>
                <a:gd name="T7" fmla="*/ 187 h 350"/>
                <a:gd name="T8" fmla="*/ 0 w 82"/>
                <a:gd name="T9" fmla="*/ 142 h 350"/>
                <a:gd name="T10" fmla="*/ 0 w 82"/>
                <a:gd name="T11" fmla="*/ 8 h 350"/>
                <a:gd name="T12" fmla="*/ 7 w 82"/>
                <a:gd name="T13" fmla="*/ 0 h 350"/>
                <a:gd name="T14" fmla="*/ 15 w 82"/>
                <a:gd name="T15" fmla="*/ 8 h 350"/>
                <a:gd name="T16" fmla="*/ 15 w 82"/>
                <a:gd name="T17" fmla="*/ 142 h 350"/>
                <a:gd name="T18" fmla="*/ 42 w 82"/>
                <a:gd name="T19" fmla="*/ 173 h 350"/>
                <a:gd name="T20" fmla="*/ 82 w 82"/>
                <a:gd name="T21" fmla="*/ 224 h 350"/>
                <a:gd name="T22" fmla="*/ 82 w 82"/>
                <a:gd name="T23" fmla="*/ 342 h 350"/>
                <a:gd name="T24" fmla="*/ 74 w 82"/>
                <a:gd name="T25" fmla="*/ 350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2" h="350">
                  <a:moveTo>
                    <a:pt x="74" y="350"/>
                  </a:moveTo>
                  <a:cubicBezTo>
                    <a:pt x="70" y="350"/>
                    <a:pt x="66" y="347"/>
                    <a:pt x="66" y="342"/>
                  </a:cubicBezTo>
                  <a:cubicBezTo>
                    <a:pt x="66" y="224"/>
                    <a:pt x="66" y="224"/>
                    <a:pt x="66" y="224"/>
                  </a:cubicBezTo>
                  <a:cubicBezTo>
                    <a:pt x="66" y="200"/>
                    <a:pt x="53" y="194"/>
                    <a:pt x="36" y="187"/>
                  </a:cubicBezTo>
                  <a:cubicBezTo>
                    <a:pt x="20" y="181"/>
                    <a:pt x="0" y="172"/>
                    <a:pt x="0" y="142"/>
                  </a:cubicBezTo>
                  <a:cubicBezTo>
                    <a:pt x="0" y="8"/>
                    <a:pt x="0" y="8"/>
                    <a:pt x="0" y="8"/>
                  </a:cubicBezTo>
                  <a:cubicBezTo>
                    <a:pt x="0" y="4"/>
                    <a:pt x="3" y="0"/>
                    <a:pt x="7" y="0"/>
                  </a:cubicBezTo>
                  <a:cubicBezTo>
                    <a:pt x="12" y="0"/>
                    <a:pt x="15" y="4"/>
                    <a:pt x="15" y="8"/>
                  </a:cubicBezTo>
                  <a:cubicBezTo>
                    <a:pt x="15" y="142"/>
                    <a:pt x="15" y="142"/>
                    <a:pt x="15" y="142"/>
                  </a:cubicBezTo>
                  <a:cubicBezTo>
                    <a:pt x="15" y="161"/>
                    <a:pt x="25" y="166"/>
                    <a:pt x="42" y="173"/>
                  </a:cubicBezTo>
                  <a:cubicBezTo>
                    <a:pt x="60" y="180"/>
                    <a:pt x="82" y="189"/>
                    <a:pt x="82" y="224"/>
                  </a:cubicBezTo>
                  <a:cubicBezTo>
                    <a:pt x="82" y="342"/>
                    <a:pt x="82" y="342"/>
                    <a:pt x="82" y="342"/>
                  </a:cubicBezTo>
                  <a:cubicBezTo>
                    <a:pt x="82" y="347"/>
                    <a:pt x="78" y="350"/>
                    <a:pt x="74" y="3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1" name="Group 20"/>
          <p:cNvGrpSpPr/>
          <p:nvPr/>
        </p:nvGrpSpPr>
        <p:grpSpPr>
          <a:xfrm>
            <a:off x="4174956" y="176862"/>
            <a:ext cx="126331" cy="4789777"/>
            <a:chOff x="4185786" y="176862"/>
            <a:chExt cx="126331" cy="4789777"/>
          </a:xfrm>
          <a:solidFill>
            <a:srgbClr val="028985"/>
          </a:solidFill>
        </p:grpSpPr>
        <p:sp>
          <p:nvSpPr>
            <p:cNvPr id="6" name="Freeform 5"/>
            <p:cNvSpPr>
              <a:spLocks/>
            </p:cNvSpPr>
            <p:nvPr/>
          </p:nvSpPr>
          <p:spPr bwMode="auto">
            <a:xfrm>
              <a:off x="4185786" y="3544505"/>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4" name="Freeform 13"/>
            <p:cNvSpPr>
              <a:spLocks/>
            </p:cNvSpPr>
            <p:nvPr/>
          </p:nvSpPr>
          <p:spPr bwMode="auto">
            <a:xfrm>
              <a:off x="4185786" y="176862"/>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2" name="Group 21"/>
          <p:cNvGrpSpPr/>
          <p:nvPr/>
        </p:nvGrpSpPr>
        <p:grpSpPr>
          <a:xfrm>
            <a:off x="4398746" y="176862"/>
            <a:ext cx="137160" cy="4789777"/>
            <a:chOff x="4398746" y="176862"/>
            <a:chExt cx="137160" cy="4789777"/>
          </a:xfrm>
          <a:solidFill>
            <a:srgbClr val="F4C60E"/>
          </a:solidFill>
        </p:grpSpPr>
        <p:sp>
          <p:nvSpPr>
            <p:cNvPr id="7" name="Freeform 6"/>
            <p:cNvSpPr>
              <a:spLocks/>
            </p:cNvSpPr>
            <p:nvPr/>
          </p:nvSpPr>
          <p:spPr bwMode="auto">
            <a:xfrm>
              <a:off x="4398746" y="3544505"/>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4" y="166"/>
                    <a:pt x="0" y="163"/>
                    <a:pt x="0" y="158"/>
                  </a:cubicBezTo>
                  <a:cubicBezTo>
                    <a:pt x="0" y="8"/>
                    <a:pt x="0" y="8"/>
                    <a:pt x="0" y="8"/>
                  </a:cubicBezTo>
                  <a:cubicBezTo>
                    <a:pt x="0" y="4"/>
                    <a:pt x="4"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5" name="Freeform 14"/>
            <p:cNvSpPr>
              <a:spLocks/>
            </p:cNvSpPr>
            <p:nvPr/>
          </p:nvSpPr>
          <p:spPr bwMode="auto">
            <a:xfrm>
              <a:off x="4398746" y="176862"/>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4" y="166"/>
                    <a:pt x="0" y="163"/>
                    <a:pt x="0" y="158"/>
                  </a:cubicBezTo>
                  <a:cubicBezTo>
                    <a:pt x="0" y="8"/>
                    <a:pt x="0" y="8"/>
                    <a:pt x="0" y="8"/>
                  </a:cubicBezTo>
                  <a:cubicBezTo>
                    <a:pt x="0" y="4"/>
                    <a:pt x="4"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3" name="Group 22"/>
          <p:cNvGrpSpPr/>
          <p:nvPr/>
        </p:nvGrpSpPr>
        <p:grpSpPr>
          <a:xfrm>
            <a:off x="4615315" y="176862"/>
            <a:ext cx="137160" cy="4789777"/>
            <a:chOff x="4615315" y="176862"/>
            <a:chExt cx="137160" cy="4789777"/>
          </a:xfrm>
          <a:solidFill>
            <a:srgbClr val="DE6E00"/>
          </a:solidFill>
        </p:grpSpPr>
        <p:sp>
          <p:nvSpPr>
            <p:cNvPr id="8" name="Freeform 7"/>
            <p:cNvSpPr>
              <a:spLocks/>
            </p:cNvSpPr>
            <p:nvPr/>
          </p:nvSpPr>
          <p:spPr bwMode="auto">
            <a:xfrm>
              <a:off x="4615315" y="3544505"/>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3" y="166"/>
                    <a:pt x="0" y="163"/>
                    <a:pt x="0" y="158"/>
                  </a:cubicBezTo>
                  <a:cubicBezTo>
                    <a:pt x="0" y="8"/>
                    <a:pt x="0" y="8"/>
                    <a:pt x="0" y="8"/>
                  </a:cubicBezTo>
                  <a:cubicBezTo>
                    <a:pt x="0" y="4"/>
                    <a:pt x="3"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6" name="Freeform 15"/>
            <p:cNvSpPr>
              <a:spLocks/>
            </p:cNvSpPr>
            <p:nvPr/>
          </p:nvSpPr>
          <p:spPr bwMode="auto">
            <a:xfrm>
              <a:off x="4615315" y="176862"/>
              <a:ext cx="137160" cy="1422134"/>
            </a:xfrm>
            <a:custGeom>
              <a:avLst/>
              <a:gdLst>
                <a:gd name="T0" fmla="*/ 8 w 16"/>
                <a:gd name="T1" fmla="*/ 166 h 166"/>
                <a:gd name="T2" fmla="*/ 0 w 16"/>
                <a:gd name="T3" fmla="*/ 158 h 166"/>
                <a:gd name="T4" fmla="*/ 0 w 16"/>
                <a:gd name="T5" fmla="*/ 8 h 166"/>
                <a:gd name="T6" fmla="*/ 8 w 16"/>
                <a:gd name="T7" fmla="*/ 0 h 166"/>
                <a:gd name="T8" fmla="*/ 16 w 16"/>
                <a:gd name="T9" fmla="*/ 8 h 166"/>
                <a:gd name="T10" fmla="*/ 16 w 16"/>
                <a:gd name="T11" fmla="*/ 158 h 166"/>
                <a:gd name="T12" fmla="*/ 8 w 16"/>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6" h="166">
                  <a:moveTo>
                    <a:pt x="8" y="166"/>
                  </a:moveTo>
                  <a:cubicBezTo>
                    <a:pt x="3" y="166"/>
                    <a:pt x="0" y="163"/>
                    <a:pt x="0" y="158"/>
                  </a:cubicBezTo>
                  <a:cubicBezTo>
                    <a:pt x="0" y="8"/>
                    <a:pt x="0" y="8"/>
                    <a:pt x="0" y="8"/>
                  </a:cubicBezTo>
                  <a:cubicBezTo>
                    <a:pt x="0" y="4"/>
                    <a:pt x="3" y="0"/>
                    <a:pt x="8" y="0"/>
                  </a:cubicBezTo>
                  <a:cubicBezTo>
                    <a:pt x="12" y="0"/>
                    <a:pt x="16" y="4"/>
                    <a:pt x="16" y="8"/>
                  </a:cubicBezTo>
                  <a:cubicBezTo>
                    <a:pt x="16" y="158"/>
                    <a:pt x="16" y="158"/>
                    <a:pt x="16" y="158"/>
                  </a:cubicBezTo>
                  <a:cubicBezTo>
                    <a:pt x="16"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24" name="Group 23"/>
          <p:cNvGrpSpPr/>
          <p:nvPr/>
        </p:nvGrpSpPr>
        <p:grpSpPr>
          <a:xfrm>
            <a:off x="4821054" y="176862"/>
            <a:ext cx="126331" cy="4789777"/>
            <a:chOff x="4821054" y="176862"/>
            <a:chExt cx="126331" cy="4789777"/>
          </a:xfrm>
          <a:solidFill>
            <a:srgbClr val="01D48F"/>
          </a:solidFill>
        </p:grpSpPr>
        <p:sp>
          <p:nvSpPr>
            <p:cNvPr id="9" name="Freeform 8"/>
            <p:cNvSpPr>
              <a:spLocks/>
            </p:cNvSpPr>
            <p:nvPr/>
          </p:nvSpPr>
          <p:spPr bwMode="auto">
            <a:xfrm>
              <a:off x="4821054" y="3544505"/>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7" name="Freeform 16"/>
            <p:cNvSpPr>
              <a:spLocks/>
            </p:cNvSpPr>
            <p:nvPr/>
          </p:nvSpPr>
          <p:spPr bwMode="auto">
            <a:xfrm>
              <a:off x="4821054" y="176862"/>
              <a:ext cx="126331" cy="1422134"/>
            </a:xfrm>
            <a:custGeom>
              <a:avLst/>
              <a:gdLst>
                <a:gd name="T0" fmla="*/ 8 w 15"/>
                <a:gd name="T1" fmla="*/ 166 h 166"/>
                <a:gd name="T2" fmla="*/ 0 w 15"/>
                <a:gd name="T3" fmla="*/ 158 h 166"/>
                <a:gd name="T4" fmla="*/ 0 w 15"/>
                <a:gd name="T5" fmla="*/ 8 h 166"/>
                <a:gd name="T6" fmla="*/ 8 w 15"/>
                <a:gd name="T7" fmla="*/ 0 h 166"/>
                <a:gd name="T8" fmla="*/ 15 w 15"/>
                <a:gd name="T9" fmla="*/ 8 h 166"/>
                <a:gd name="T10" fmla="*/ 15 w 15"/>
                <a:gd name="T11" fmla="*/ 158 h 166"/>
                <a:gd name="T12" fmla="*/ 8 w 15"/>
                <a:gd name="T13" fmla="*/ 166 h 166"/>
              </a:gdLst>
              <a:ahLst/>
              <a:cxnLst>
                <a:cxn ang="0">
                  <a:pos x="T0" y="T1"/>
                </a:cxn>
                <a:cxn ang="0">
                  <a:pos x="T2" y="T3"/>
                </a:cxn>
                <a:cxn ang="0">
                  <a:pos x="T4" y="T5"/>
                </a:cxn>
                <a:cxn ang="0">
                  <a:pos x="T6" y="T7"/>
                </a:cxn>
                <a:cxn ang="0">
                  <a:pos x="T8" y="T9"/>
                </a:cxn>
                <a:cxn ang="0">
                  <a:pos x="T10" y="T11"/>
                </a:cxn>
                <a:cxn ang="0">
                  <a:pos x="T12" y="T13"/>
                </a:cxn>
              </a:cxnLst>
              <a:rect l="0" t="0" r="r" b="b"/>
              <a:pathLst>
                <a:path w="15" h="166">
                  <a:moveTo>
                    <a:pt x="8" y="166"/>
                  </a:moveTo>
                  <a:cubicBezTo>
                    <a:pt x="3" y="166"/>
                    <a:pt x="0" y="163"/>
                    <a:pt x="0" y="158"/>
                  </a:cubicBezTo>
                  <a:cubicBezTo>
                    <a:pt x="0" y="8"/>
                    <a:pt x="0" y="8"/>
                    <a:pt x="0" y="8"/>
                  </a:cubicBezTo>
                  <a:cubicBezTo>
                    <a:pt x="0" y="4"/>
                    <a:pt x="3" y="0"/>
                    <a:pt x="8" y="0"/>
                  </a:cubicBezTo>
                  <a:cubicBezTo>
                    <a:pt x="12" y="0"/>
                    <a:pt x="15" y="4"/>
                    <a:pt x="15" y="8"/>
                  </a:cubicBezTo>
                  <a:cubicBezTo>
                    <a:pt x="15" y="158"/>
                    <a:pt x="15" y="158"/>
                    <a:pt x="15" y="158"/>
                  </a:cubicBezTo>
                  <a:cubicBezTo>
                    <a:pt x="15" y="163"/>
                    <a:pt x="12" y="166"/>
                    <a:pt x="8"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26986" name="Freeform 26"/>
          <p:cNvSpPr>
            <a:spLocks noEditPoints="1"/>
          </p:cNvSpPr>
          <p:nvPr/>
        </p:nvSpPr>
        <p:spPr bwMode="auto">
          <a:xfrm>
            <a:off x="3944938" y="1974850"/>
            <a:ext cx="1231900" cy="1219200"/>
          </a:xfrm>
          <a:custGeom>
            <a:avLst/>
            <a:gdLst>
              <a:gd name="T0" fmla="*/ 0 w 490"/>
              <a:gd name="T1" fmla="*/ 1146041 h 485"/>
              <a:gd name="T2" fmla="*/ 618363 w 490"/>
              <a:gd name="T3" fmla="*/ 1218925 h 485"/>
              <a:gd name="T4" fmla="*/ 691259 w 490"/>
              <a:gd name="T5" fmla="*/ 1045511 h 485"/>
              <a:gd name="T6" fmla="*/ 379564 w 490"/>
              <a:gd name="T7" fmla="*/ 1173687 h 485"/>
              <a:gd name="T8" fmla="*/ 361968 w 490"/>
              <a:gd name="T9" fmla="*/ 990219 h 485"/>
              <a:gd name="T10" fmla="*/ 384591 w 490"/>
              <a:gd name="T11" fmla="*/ 942468 h 485"/>
              <a:gd name="T12" fmla="*/ 316722 w 490"/>
              <a:gd name="T13" fmla="*/ 939955 h 485"/>
              <a:gd name="T14" fmla="*/ 309181 w 490"/>
              <a:gd name="T15" fmla="*/ 950008 h 485"/>
              <a:gd name="T16" fmla="*/ 334318 w 490"/>
              <a:gd name="T17" fmla="*/ 1000272 h 485"/>
              <a:gd name="T18" fmla="*/ 193553 w 490"/>
              <a:gd name="T19" fmla="*/ 889690 h 485"/>
              <a:gd name="T20" fmla="*/ 211148 w 490"/>
              <a:gd name="T21" fmla="*/ 286510 h 485"/>
              <a:gd name="T22" fmla="*/ 203607 w 490"/>
              <a:gd name="T23" fmla="*/ 90477 h 485"/>
              <a:gd name="T24" fmla="*/ 191039 w 490"/>
              <a:gd name="T25" fmla="*/ 10053 h 485"/>
              <a:gd name="T26" fmla="*/ 1219130 w 490"/>
              <a:gd name="T27" fmla="*/ 0 h 485"/>
              <a:gd name="T28" fmla="*/ 1231698 w 490"/>
              <a:gd name="T29" fmla="*/ 77911 h 485"/>
              <a:gd name="T30" fmla="*/ 1211589 w 490"/>
              <a:gd name="T31" fmla="*/ 90477 h 485"/>
              <a:gd name="T32" fmla="*/ 1186452 w 490"/>
              <a:gd name="T33" fmla="*/ 753974 h 485"/>
              <a:gd name="T34" fmla="*/ 507761 w 490"/>
              <a:gd name="T35" fmla="*/ 781620 h 485"/>
              <a:gd name="T36" fmla="*/ 497707 w 490"/>
              <a:gd name="T37" fmla="*/ 761514 h 485"/>
              <a:gd name="T38" fmla="*/ 505248 w 490"/>
              <a:gd name="T39" fmla="*/ 751461 h 485"/>
              <a:gd name="T40" fmla="*/ 515302 w 490"/>
              <a:gd name="T41" fmla="*/ 733868 h 485"/>
              <a:gd name="T42" fmla="*/ 1113556 w 490"/>
              <a:gd name="T43" fmla="*/ 733868 h 485"/>
              <a:gd name="T44" fmla="*/ 1151261 w 490"/>
              <a:gd name="T45" fmla="*/ 718789 h 485"/>
              <a:gd name="T46" fmla="*/ 1163829 w 490"/>
              <a:gd name="T47" fmla="*/ 90477 h 485"/>
              <a:gd name="T48" fmla="*/ 258908 w 490"/>
              <a:gd name="T49" fmla="*/ 278970 h 485"/>
              <a:gd name="T50" fmla="*/ 248853 w 490"/>
              <a:gd name="T51" fmla="*/ 291537 h 485"/>
              <a:gd name="T52" fmla="*/ 228744 w 490"/>
              <a:gd name="T53" fmla="*/ 299076 h 485"/>
              <a:gd name="T54" fmla="*/ 211148 w 490"/>
              <a:gd name="T55" fmla="*/ 286510 h 485"/>
              <a:gd name="T56" fmla="*/ 472570 w 490"/>
              <a:gd name="T57" fmla="*/ 746434 h 485"/>
              <a:gd name="T58" fmla="*/ 527871 w 490"/>
              <a:gd name="T59" fmla="*/ 567994 h 485"/>
              <a:gd name="T60" fmla="*/ 163389 w 490"/>
              <a:gd name="T61" fmla="*/ 567994 h 485"/>
              <a:gd name="T62" fmla="*/ 218689 w 490"/>
              <a:gd name="T63" fmla="*/ 746434 h 485"/>
              <a:gd name="T64" fmla="*/ 238799 w 490"/>
              <a:gd name="T65" fmla="*/ 731355 h 485"/>
              <a:gd name="T66" fmla="*/ 452460 w 490"/>
              <a:gd name="T67" fmla="*/ 731355 h 485"/>
              <a:gd name="T68" fmla="*/ 492679 w 490"/>
              <a:gd name="T69" fmla="*/ 540348 h 485"/>
              <a:gd name="T70" fmla="*/ 477597 w 490"/>
              <a:gd name="T71" fmla="*/ 449871 h 485"/>
              <a:gd name="T72" fmla="*/ 346886 w 490"/>
              <a:gd name="T73" fmla="*/ 454898 h 485"/>
              <a:gd name="T74" fmla="*/ 213662 w 490"/>
              <a:gd name="T75" fmla="*/ 449871 h 485"/>
              <a:gd name="T76" fmla="*/ 198580 w 490"/>
              <a:gd name="T77" fmla="*/ 540348 h 485"/>
              <a:gd name="T78" fmla="*/ 238799 w 490"/>
              <a:gd name="T79" fmla="*/ 731355 h 485"/>
              <a:gd name="T80" fmla="*/ 668636 w 490"/>
              <a:gd name="T81" fmla="*/ 306616 h 485"/>
              <a:gd name="T82" fmla="*/ 573117 w 490"/>
              <a:gd name="T83" fmla="*/ 495110 h 485"/>
              <a:gd name="T84" fmla="*/ 799347 w 490"/>
              <a:gd name="T85" fmla="*/ 532808 h 485"/>
              <a:gd name="T86" fmla="*/ 1060768 w 490"/>
              <a:gd name="T87" fmla="*/ 178441 h 4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8" name="Diagram 27"/>
          <p:cNvGraphicFramePr/>
          <p:nvPr/>
        </p:nvGraphicFramePr>
        <p:xfrm>
          <a:off x="685800" y="666750"/>
          <a:ext cx="1376612" cy="137661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6988" name="Oval 97"/>
          <p:cNvSpPr>
            <a:spLocks noChangeArrowheads="1"/>
          </p:cNvSpPr>
          <p:nvPr/>
        </p:nvSpPr>
        <p:spPr bwMode="auto">
          <a:xfrm>
            <a:off x="1590675" y="1370013"/>
            <a:ext cx="831850" cy="820737"/>
          </a:xfrm>
          <a:prstGeom prst="ellipse">
            <a:avLst/>
          </a:pr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graphicFrame>
        <p:nvGraphicFramePr>
          <p:cNvPr id="30" name="Diagram 29"/>
          <p:cNvGraphicFramePr/>
          <p:nvPr/>
        </p:nvGraphicFramePr>
        <p:xfrm>
          <a:off x="685800" y="3105150"/>
          <a:ext cx="1376612" cy="137661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26990" name="Oval 97"/>
          <p:cNvSpPr>
            <a:spLocks noChangeArrowheads="1"/>
          </p:cNvSpPr>
          <p:nvPr/>
        </p:nvSpPr>
        <p:spPr bwMode="auto">
          <a:xfrm>
            <a:off x="1590675" y="3089275"/>
            <a:ext cx="831850" cy="820738"/>
          </a:xfrm>
          <a:prstGeom prst="ellipse">
            <a:avLst/>
          </a:pr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graphicFrame>
        <p:nvGraphicFramePr>
          <p:cNvPr id="32" name="Diagram 31"/>
          <p:cNvGraphicFramePr/>
          <p:nvPr/>
        </p:nvGraphicFramePr>
        <p:xfrm>
          <a:off x="6852988" y="666750"/>
          <a:ext cx="1376612" cy="137661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33" name="Diagram 32"/>
          <p:cNvGraphicFramePr/>
          <p:nvPr/>
        </p:nvGraphicFramePr>
        <p:xfrm>
          <a:off x="6852988" y="3105150"/>
          <a:ext cx="1376612" cy="137661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26993" name="Oval 97"/>
          <p:cNvSpPr>
            <a:spLocks noChangeArrowheads="1"/>
          </p:cNvSpPr>
          <p:nvPr/>
        </p:nvSpPr>
        <p:spPr bwMode="auto">
          <a:xfrm>
            <a:off x="6477000" y="1370013"/>
            <a:ext cx="831850" cy="820737"/>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26994" name="Oval 97"/>
          <p:cNvSpPr>
            <a:spLocks noChangeArrowheads="1"/>
          </p:cNvSpPr>
          <p:nvPr/>
        </p:nvSpPr>
        <p:spPr bwMode="auto">
          <a:xfrm>
            <a:off x="6477000" y="3089275"/>
            <a:ext cx="831850" cy="820738"/>
          </a:xfrm>
          <a:prstGeom prst="ellipse">
            <a:avLst/>
          </a:pr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36" name="TextBox 35"/>
          <p:cNvSpPr txBox="1"/>
          <p:nvPr/>
        </p:nvSpPr>
        <p:spPr>
          <a:xfrm>
            <a:off x="1741488" y="1549400"/>
            <a:ext cx="530225" cy="461963"/>
          </a:xfrm>
          <a:prstGeom prst="rect">
            <a:avLst/>
          </a:prstGeom>
          <a:noFill/>
        </p:spPr>
        <p:txBody>
          <a:bodyPr>
            <a:spAutoFit/>
          </a:bodyPr>
          <a:lstStyle/>
          <a:p>
            <a:pPr fontAlgn="auto">
              <a:spcBef>
                <a:spcPts val="0"/>
              </a:spcBef>
              <a:spcAft>
                <a:spcPts val="0"/>
              </a:spcAft>
              <a:defRPr/>
            </a:pPr>
            <a:r>
              <a:rPr lang="en-US" sz="2400" b="1">
                <a:solidFill>
                  <a:schemeClr val="bg1"/>
                </a:solidFill>
                <a:latin typeface="+mj-lt"/>
                <a:cs typeface="+mn-cs"/>
              </a:rPr>
              <a:t>01.</a:t>
            </a:r>
          </a:p>
        </p:txBody>
      </p:sp>
      <p:sp>
        <p:nvSpPr>
          <p:cNvPr id="37" name="TextBox 36"/>
          <p:cNvSpPr txBox="1"/>
          <p:nvPr/>
        </p:nvSpPr>
        <p:spPr>
          <a:xfrm>
            <a:off x="1741488" y="3268663"/>
            <a:ext cx="530225" cy="461962"/>
          </a:xfrm>
          <a:prstGeom prst="rect">
            <a:avLst/>
          </a:prstGeom>
          <a:noFill/>
        </p:spPr>
        <p:txBody>
          <a:bodyPr>
            <a:spAutoFit/>
          </a:bodyPr>
          <a:lstStyle/>
          <a:p>
            <a:pPr fontAlgn="auto">
              <a:spcBef>
                <a:spcPts val="0"/>
              </a:spcBef>
              <a:spcAft>
                <a:spcPts val="0"/>
              </a:spcAft>
              <a:defRPr/>
            </a:pPr>
            <a:r>
              <a:rPr lang="en-US" sz="2400" b="1">
                <a:solidFill>
                  <a:schemeClr val="bg1"/>
                </a:solidFill>
                <a:latin typeface="+mj-lt"/>
                <a:cs typeface="+mn-cs"/>
              </a:rPr>
              <a:t>02.</a:t>
            </a:r>
          </a:p>
        </p:txBody>
      </p:sp>
      <p:sp>
        <p:nvSpPr>
          <p:cNvPr id="38" name="TextBox 37"/>
          <p:cNvSpPr txBox="1"/>
          <p:nvPr/>
        </p:nvSpPr>
        <p:spPr>
          <a:xfrm>
            <a:off x="6627813" y="1549400"/>
            <a:ext cx="530225" cy="461963"/>
          </a:xfrm>
          <a:prstGeom prst="rect">
            <a:avLst/>
          </a:prstGeom>
          <a:noFill/>
        </p:spPr>
        <p:txBody>
          <a:bodyPr>
            <a:spAutoFit/>
          </a:bodyPr>
          <a:lstStyle/>
          <a:p>
            <a:pPr fontAlgn="auto">
              <a:spcBef>
                <a:spcPts val="0"/>
              </a:spcBef>
              <a:spcAft>
                <a:spcPts val="0"/>
              </a:spcAft>
              <a:defRPr/>
            </a:pPr>
            <a:r>
              <a:rPr lang="en-US" sz="2400" b="1">
                <a:solidFill>
                  <a:schemeClr val="bg1"/>
                </a:solidFill>
                <a:latin typeface="+mj-lt"/>
                <a:cs typeface="+mn-cs"/>
              </a:rPr>
              <a:t>03.</a:t>
            </a:r>
          </a:p>
        </p:txBody>
      </p:sp>
      <p:sp>
        <p:nvSpPr>
          <p:cNvPr id="39" name="TextBox 38"/>
          <p:cNvSpPr txBox="1"/>
          <p:nvPr/>
        </p:nvSpPr>
        <p:spPr>
          <a:xfrm>
            <a:off x="6627813" y="3268663"/>
            <a:ext cx="530225" cy="461962"/>
          </a:xfrm>
          <a:prstGeom prst="rect">
            <a:avLst/>
          </a:prstGeom>
          <a:noFill/>
        </p:spPr>
        <p:txBody>
          <a:bodyPr>
            <a:spAutoFit/>
          </a:bodyPr>
          <a:lstStyle/>
          <a:p>
            <a:pPr fontAlgn="auto">
              <a:spcBef>
                <a:spcPts val="0"/>
              </a:spcBef>
              <a:spcAft>
                <a:spcPts val="0"/>
              </a:spcAft>
              <a:defRPr/>
            </a:pPr>
            <a:r>
              <a:rPr lang="en-US" sz="2400" b="1">
                <a:solidFill>
                  <a:schemeClr val="bg1"/>
                </a:solidFill>
                <a:latin typeface="+mj-lt"/>
                <a:cs typeface="+mn-cs"/>
              </a:rPr>
              <a:t>04.</a:t>
            </a: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Rectangle 75"/>
          <p:cNvSpPr/>
          <p:nvPr/>
        </p:nvSpPr>
        <p:spPr>
          <a:xfrm>
            <a:off x="3654425" y="4248150"/>
            <a:ext cx="1835150" cy="903288"/>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411"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#02</a:t>
            </a:r>
          </a:p>
        </p:txBody>
      </p:sp>
      <p:graphicFrame>
        <p:nvGraphicFramePr>
          <p:cNvPr id="45" name="Diagram 44"/>
          <p:cNvGraphicFramePr/>
          <p:nvPr/>
        </p:nvGraphicFramePr>
        <p:xfrm>
          <a:off x="7014067" y="1733306"/>
          <a:ext cx="1181344" cy="1181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46" name="Diagram 45"/>
          <p:cNvGraphicFramePr/>
          <p:nvPr/>
        </p:nvGraphicFramePr>
        <p:xfrm>
          <a:off x="7014067" y="3219450"/>
          <a:ext cx="1181344" cy="11813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44" name="Diagram 43"/>
          <p:cNvGraphicFramePr/>
          <p:nvPr/>
        </p:nvGraphicFramePr>
        <p:xfrm>
          <a:off x="975339" y="3219450"/>
          <a:ext cx="1181344" cy="11813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8" name="Round Same Side Corner Rectangle 47"/>
          <p:cNvSpPr/>
          <p:nvPr/>
        </p:nvSpPr>
        <p:spPr>
          <a:xfrm rot="16200000">
            <a:off x="1676400" y="3219450"/>
            <a:ext cx="374650" cy="2133600"/>
          </a:xfrm>
          <a:prstGeom prst="round2SameRect">
            <a:avLst>
              <a:gd name="adj1" fmla="val 35471"/>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38" name="Diagram 37"/>
          <p:cNvGraphicFramePr/>
          <p:nvPr/>
        </p:nvGraphicFramePr>
        <p:xfrm>
          <a:off x="975339" y="1733306"/>
          <a:ext cx="1181344" cy="11813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1" name="Round Same Side Corner Rectangle 10"/>
          <p:cNvSpPr/>
          <p:nvPr/>
        </p:nvSpPr>
        <p:spPr>
          <a:xfrm rot="16200000">
            <a:off x="1678781" y="1767682"/>
            <a:ext cx="373063" cy="2133600"/>
          </a:xfrm>
          <a:prstGeom prst="round2SameRect">
            <a:avLst>
              <a:gd name="adj1" fmla="val 35471"/>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9" name="Round Same Side Corner Rectangle 48"/>
          <p:cNvSpPr/>
          <p:nvPr/>
        </p:nvSpPr>
        <p:spPr>
          <a:xfrm rot="5400000">
            <a:off x="7093743" y="1767682"/>
            <a:ext cx="373063" cy="2133600"/>
          </a:xfrm>
          <a:prstGeom prst="round2SameRect">
            <a:avLst>
              <a:gd name="adj1" fmla="val 35471"/>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6" name="Round Same Side Corner Rectangle 65"/>
          <p:cNvSpPr/>
          <p:nvPr/>
        </p:nvSpPr>
        <p:spPr>
          <a:xfrm rot="5400000">
            <a:off x="7093743" y="3215482"/>
            <a:ext cx="373063" cy="2133600"/>
          </a:xfrm>
          <a:prstGeom prst="round2SameRect">
            <a:avLst>
              <a:gd name="adj1" fmla="val 35471"/>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43" name="Diagram 42"/>
          <p:cNvGraphicFramePr/>
          <p:nvPr/>
        </p:nvGraphicFramePr>
        <p:xfrm>
          <a:off x="2728183" y="1504950"/>
          <a:ext cx="3733800" cy="3124200"/>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sp>
        <p:nvSpPr>
          <p:cNvPr id="69" name="TextBox 68"/>
          <p:cNvSpPr txBox="1"/>
          <p:nvPr/>
        </p:nvSpPr>
        <p:spPr>
          <a:xfrm>
            <a:off x="1031875" y="2665413"/>
            <a:ext cx="1266825"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MARK WEBBER.</a:t>
            </a:r>
          </a:p>
        </p:txBody>
      </p:sp>
      <p:sp>
        <p:nvSpPr>
          <p:cNvPr id="70" name="TextBox 69"/>
          <p:cNvSpPr txBox="1"/>
          <p:nvPr/>
        </p:nvSpPr>
        <p:spPr>
          <a:xfrm>
            <a:off x="1031875" y="4116388"/>
            <a:ext cx="1266825"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MIKE BROWN.</a:t>
            </a:r>
          </a:p>
        </p:txBody>
      </p:sp>
      <p:sp>
        <p:nvSpPr>
          <p:cNvPr id="71" name="TextBox 70"/>
          <p:cNvSpPr txBox="1"/>
          <p:nvPr/>
        </p:nvSpPr>
        <p:spPr>
          <a:xfrm>
            <a:off x="7005638" y="2665413"/>
            <a:ext cx="12652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Michael Stacy.</a:t>
            </a:r>
          </a:p>
        </p:txBody>
      </p:sp>
      <p:sp>
        <p:nvSpPr>
          <p:cNvPr id="72" name="TextBox 71"/>
          <p:cNvSpPr txBox="1"/>
          <p:nvPr/>
        </p:nvSpPr>
        <p:spPr>
          <a:xfrm>
            <a:off x="7081838" y="4113213"/>
            <a:ext cx="12652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EMMA CONNOR.</a:t>
            </a:r>
          </a:p>
        </p:txBody>
      </p:sp>
      <p:sp>
        <p:nvSpPr>
          <p:cNvPr id="77" name="Rectangle 76"/>
          <p:cNvSpPr/>
          <p:nvPr/>
        </p:nvSpPr>
        <p:spPr>
          <a:xfrm>
            <a:off x="3654425" y="4781550"/>
            <a:ext cx="1835150" cy="36195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Tree>
  </p:cSld>
  <p:clrMapOvr>
    <a:masterClrMapping/>
  </p:clrMapOvr>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817688" y="2495550"/>
            <a:ext cx="3276600" cy="1016000"/>
          </a:xfrm>
          <a:prstGeom prst="rect">
            <a:avLst/>
          </a:prstGeom>
          <a:noFill/>
        </p:spPr>
        <p:txBody>
          <a:bodyPr>
            <a:spAutoFit/>
          </a:bodyPr>
          <a:lstStyle/>
          <a:p>
            <a:pPr fontAlgn="auto">
              <a:spcBef>
                <a:spcPts val="0"/>
              </a:spcBef>
              <a:spcAft>
                <a:spcPts val="0"/>
              </a:spcAft>
              <a:defRPr/>
            </a:pPr>
            <a:r>
              <a:rPr lang="en-US" sz="6000">
                <a:solidFill>
                  <a:schemeClr val="bg1"/>
                </a:solidFill>
                <a:latin typeface="Bebas Neue" panose="020B0606020202050201" pitchFamily="34" charset="0"/>
                <a:cs typeface="+mn-cs"/>
              </a:rPr>
              <a:t>THANK </a:t>
            </a:r>
            <a:r>
              <a:rPr lang="en-US" sz="6000">
                <a:solidFill>
                  <a:schemeClr val="bg1">
                    <a:lumMod val="95000"/>
                  </a:schemeClr>
                </a:solidFill>
                <a:latin typeface="Bebas Neue" panose="020B0606020202050201" pitchFamily="34" charset="0"/>
                <a:cs typeface="+mn-cs"/>
              </a:rPr>
              <a:t>YOU!</a:t>
            </a:r>
          </a:p>
        </p:txBody>
      </p:sp>
      <p:grpSp>
        <p:nvGrpSpPr>
          <p:cNvPr id="128003" name="Group 2"/>
          <p:cNvGrpSpPr>
            <a:grpSpLocks/>
          </p:cNvGrpSpPr>
          <p:nvPr/>
        </p:nvGrpSpPr>
        <p:grpSpPr bwMode="auto">
          <a:xfrm flipV="1">
            <a:off x="0" y="3435350"/>
            <a:ext cx="9144000" cy="95250"/>
            <a:chOff x="1821110" y="3588663"/>
            <a:chExt cx="7322890" cy="76200"/>
          </a:xfrm>
        </p:grpSpPr>
        <p:sp>
          <p:nvSpPr>
            <p:cNvPr id="14" name="Rectangle 13"/>
            <p:cNvSpPr/>
            <p:nvPr/>
          </p:nvSpPr>
          <p:spPr>
            <a:xfrm>
              <a:off x="1821110" y="3588663"/>
              <a:ext cx="1463307" cy="762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 name="Rectangle 14"/>
            <p:cNvSpPr/>
            <p:nvPr/>
          </p:nvSpPr>
          <p:spPr>
            <a:xfrm>
              <a:off x="7680694" y="3588663"/>
              <a:ext cx="1463306" cy="762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Rectangle 15"/>
            <p:cNvSpPr/>
            <p:nvPr/>
          </p:nvSpPr>
          <p:spPr>
            <a:xfrm>
              <a:off x="4747723" y="3588663"/>
              <a:ext cx="1462035" cy="762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Rectangle 16"/>
            <p:cNvSpPr/>
            <p:nvPr/>
          </p:nvSpPr>
          <p:spPr>
            <a:xfrm>
              <a:off x="6209759" y="3588663"/>
              <a:ext cx="1463307" cy="762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Rectangle 17"/>
            <p:cNvSpPr/>
            <p:nvPr/>
          </p:nvSpPr>
          <p:spPr>
            <a:xfrm>
              <a:off x="3284417" y="3588663"/>
              <a:ext cx="1463306" cy="762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sp>
        <p:nvSpPr>
          <p:cNvPr id="20" name="TextBox 19"/>
          <p:cNvSpPr txBox="1"/>
          <p:nvPr/>
        </p:nvSpPr>
        <p:spPr>
          <a:xfrm>
            <a:off x="1922463" y="3606800"/>
            <a:ext cx="2725737" cy="430213"/>
          </a:xfrm>
          <a:prstGeom prst="rect">
            <a:avLst/>
          </a:prstGeom>
          <a:noFill/>
        </p:spPr>
        <p:txBody>
          <a:bodyPr wrap="none">
            <a:spAutoFit/>
          </a:bodyPr>
          <a:lstStyle/>
          <a:p>
            <a:pPr fontAlgn="auto">
              <a:spcBef>
                <a:spcPts val="0"/>
              </a:spcBef>
              <a:spcAft>
                <a:spcPts val="0"/>
              </a:spcAft>
              <a:defRPr/>
            </a:pPr>
            <a:r>
              <a:rPr lang="en-US" sz="2200">
                <a:solidFill>
                  <a:schemeClr val="bg1">
                    <a:lumMod val="75000"/>
                  </a:schemeClr>
                </a:solidFill>
                <a:latin typeface="+mn-lt"/>
                <a:cs typeface="+mn-cs"/>
              </a:rPr>
              <a:t>Enjoy &amp; Good Luck </a:t>
            </a:r>
          </a:p>
        </p:txBody>
      </p:sp>
    </p:spTree>
  </p:cSld>
  <p:clrMapOvr>
    <a:masterClrMapping/>
  </p:clrMapOvr>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nvSpPr>
        <p:spPr>
          <a:xfrm>
            <a:off x="1763688" y="2427734"/>
            <a:ext cx="4392488" cy="646331"/>
          </a:xfrm>
          <a:prstGeom prst="rect">
            <a:avLst/>
          </a:prstGeom>
          <a:noFill/>
        </p:spPr>
        <p:txBody>
          <a:bodyPr wrap="square" rtlCol="0">
            <a:spAutoFit/>
          </a:bodyPr>
          <a:lstStyle/>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整理发布</a:t>
            </a:r>
            <a:endParaRPr lang="zh-CN" altLang="en-US" dirty="0"/>
          </a:p>
        </p:txBody>
      </p:sp>
    </p:spTree>
    <p:extLst>
      <p:ext uri="{BB962C8B-B14F-4D97-AF65-F5344CB8AC3E}">
        <p14:creationId xmlns:p14="http://schemas.microsoft.com/office/powerpoint/2010/main" val="6367138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rot="8614108">
            <a:off x="6507163" y="1962150"/>
            <a:ext cx="258762" cy="17335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1" name="Rectangle 20"/>
          <p:cNvSpPr/>
          <p:nvPr/>
        </p:nvSpPr>
        <p:spPr>
          <a:xfrm rot="6277976">
            <a:off x="5238750" y="1068388"/>
            <a:ext cx="257175" cy="17335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Rectangle 19"/>
          <p:cNvSpPr/>
          <p:nvPr/>
        </p:nvSpPr>
        <p:spPr>
          <a:xfrm rot="4529257">
            <a:off x="3713957" y="1058069"/>
            <a:ext cx="258762" cy="17335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Rectangle 18"/>
          <p:cNvSpPr/>
          <p:nvPr/>
        </p:nvSpPr>
        <p:spPr>
          <a:xfrm rot="2147545">
            <a:off x="2474913" y="1949450"/>
            <a:ext cx="258762" cy="17335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Rectangle 16"/>
          <p:cNvSpPr/>
          <p:nvPr/>
        </p:nvSpPr>
        <p:spPr>
          <a:xfrm>
            <a:off x="1997075" y="3409950"/>
            <a:ext cx="257175" cy="173355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Rectangle 17"/>
          <p:cNvSpPr/>
          <p:nvPr/>
        </p:nvSpPr>
        <p:spPr>
          <a:xfrm>
            <a:off x="6996113" y="3400425"/>
            <a:ext cx="257175" cy="1743075"/>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Rectangle 15"/>
          <p:cNvSpPr/>
          <p:nvPr/>
        </p:nvSpPr>
        <p:spPr>
          <a:xfrm>
            <a:off x="2019300" y="4933950"/>
            <a:ext cx="5105400" cy="20955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441"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#03</a:t>
            </a:r>
          </a:p>
        </p:txBody>
      </p:sp>
      <p:graphicFrame>
        <p:nvGraphicFramePr>
          <p:cNvPr id="10" name="Diagram 9"/>
          <p:cNvGraphicFramePr/>
          <p:nvPr/>
        </p:nvGraphicFramePr>
        <p:xfrm>
          <a:off x="2971800" y="2647950"/>
          <a:ext cx="3200400" cy="32004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1" name="Diagram 10"/>
          <p:cNvGraphicFramePr/>
          <p:nvPr/>
        </p:nvGraphicFramePr>
        <p:xfrm>
          <a:off x="3981328" y="1123950"/>
          <a:ext cx="1181344" cy="11813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2" name="Diagram 11"/>
          <p:cNvGraphicFramePr/>
          <p:nvPr/>
        </p:nvGraphicFramePr>
        <p:xfrm>
          <a:off x="2469531" y="1542806"/>
          <a:ext cx="1181344" cy="11813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3" name="Diagram 12"/>
          <p:cNvGraphicFramePr/>
          <p:nvPr/>
        </p:nvGraphicFramePr>
        <p:xfrm>
          <a:off x="5562600" y="1542806"/>
          <a:ext cx="1181344" cy="11813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14" name="Diagram 13"/>
          <p:cNvGraphicFramePr/>
          <p:nvPr/>
        </p:nvGraphicFramePr>
        <p:xfrm>
          <a:off x="6514856" y="2838450"/>
          <a:ext cx="1181344" cy="118134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15" name="Diagram 14"/>
          <p:cNvGraphicFramePr/>
          <p:nvPr/>
        </p:nvGraphicFramePr>
        <p:xfrm>
          <a:off x="1524000" y="2838450"/>
          <a:ext cx="1181344" cy="1181344"/>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23" name="TextBox 22"/>
          <p:cNvSpPr txBox="1"/>
          <p:nvPr/>
        </p:nvSpPr>
        <p:spPr>
          <a:xfrm>
            <a:off x="939800" y="3230563"/>
            <a:ext cx="582613"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Andy.</a:t>
            </a:r>
          </a:p>
        </p:txBody>
      </p:sp>
      <p:sp>
        <p:nvSpPr>
          <p:cNvPr id="24" name="TextBox 23"/>
          <p:cNvSpPr txBox="1"/>
          <p:nvPr/>
        </p:nvSpPr>
        <p:spPr>
          <a:xfrm>
            <a:off x="1905000" y="1560513"/>
            <a:ext cx="706438"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TOMMY.</a:t>
            </a:r>
          </a:p>
        </p:txBody>
      </p:sp>
      <p:sp>
        <p:nvSpPr>
          <p:cNvPr id="25" name="TextBox 24"/>
          <p:cNvSpPr txBox="1"/>
          <p:nvPr/>
        </p:nvSpPr>
        <p:spPr>
          <a:xfrm>
            <a:off x="4267200" y="754063"/>
            <a:ext cx="685800"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Kelly.</a:t>
            </a:r>
          </a:p>
        </p:txBody>
      </p:sp>
      <p:sp>
        <p:nvSpPr>
          <p:cNvPr id="26" name="TextBox 25"/>
          <p:cNvSpPr txBox="1"/>
          <p:nvPr/>
        </p:nvSpPr>
        <p:spPr>
          <a:xfrm>
            <a:off x="6705600" y="1560513"/>
            <a:ext cx="685800"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CHRIS.</a:t>
            </a:r>
          </a:p>
        </p:txBody>
      </p:sp>
      <p:sp>
        <p:nvSpPr>
          <p:cNvPr id="27" name="TextBox 26"/>
          <p:cNvSpPr txBox="1"/>
          <p:nvPr/>
        </p:nvSpPr>
        <p:spPr>
          <a:xfrm>
            <a:off x="7696200" y="3230563"/>
            <a:ext cx="685800"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PAUL.</a:t>
            </a: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#04</a:t>
            </a:r>
          </a:p>
        </p:txBody>
      </p:sp>
      <p:sp>
        <p:nvSpPr>
          <p:cNvPr id="10" name="Oval 9"/>
          <p:cNvSpPr/>
          <p:nvPr/>
        </p:nvSpPr>
        <p:spPr>
          <a:xfrm>
            <a:off x="831850" y="1733550"/>
            <a:ext cx="2057400" cy="20574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1" name="Diagram 10"/>
          <p:cNvGraphicFramePr/>
          <p:nvPr/>
        </p:nvGraphicFramePr>
        <p:xfrm>
          <a:off x="1437266" y="3458291"/>
          <a:ext cx="847698" cy="84769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2" name="Diagram 11"/>
          <p:cNvGraphicFramePr/>
          <p:nvPr/>
        </p:nvGraphicFramePr>
        <p:xfrm>
          <a:off x="453488" y="2949090"/>
          <a:ext cx="847698" cy="84769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3" name="Diagram 12"/>
          <p:cNvGraphicFramePr/>
          <p:nvPr/>
        </p:nvGraphicFramePr>
        <p:xfrm>
          <a:off x="2432615" y="2949090"/>
          <a:ext cx="847698" cy="847698"/>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6" name="Oval 15"/>
          <p:cNvSpPr/>
          <p:nvPr/>
        </p:nvSpPr>
        <p:spPr>
          <a:xfrm>
            <a:off x="6242050" y="1733550"/>
            <a:ext cx="2057400" cy="20574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7" name="Diagram 16"/>
          <p:cNvGraphicFramePr/>
          <p:nvPr/>
        </p:nvGraphicFramePr>
        <p:xfrm>
          <a:off x="6847466" y="3458291"/>
          <a:ext cx="847698" cy="847698"/>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18" name="Diagram 17"/>
          <p:cNvGraphicFramePr/>
          <p:nvPr/>
        </p:nvGraphicFramePr>
        <p:xfrm>
          <a:off x="5863688" y="2949090"/>
          <a:ext cx="847698" cy="847698"/>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19" name="Diagram 18"/>
          <p:cNvGraphicFramePr/>
          <p:nvPr/>
        </p:nvGraphicFramePr>
        <p:xfrm>
          <a:off x="7842815" y="2949090"/>
          <a:ext cx="847698" cy="847698"/>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24" name="Oval 23"/>
          <p:cNvSpPr/>
          <p:nvPr/>
        </p:nvSpPr>
        <p:spPr>
          <a:xfrm>
            <a:off x="3546475" y="1733550"/>
            <a:ext cx="2057400" cy="20574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5" name="Diagram 24"/>
          <p:cNvGraphicFramePr/>
          <p:nvPr/>
        </p:nvGraphicFramePr>
        <p:xfrm>
          <a:off x="4151864" y="3458291"/>
          <a:ext cx="847698" cy="847698"/>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sp>
        <p:nvSpPr>
          <p:cNvPr id="28" name="TextBox 27"/>
          <p:cNvSpPr txBox="1"/>
          <p:nvPr/>
        </p:nvSpPr>
        <p:spPr>
          <a:xfrm>
            <a:off x="1255713" y="2625725"/>
            <a:ext cx="1211262" cy="708025"/>
          </a:xfrm>
          <a:prstGeom prst="rect">
            <a:avLst/>
          </a:prstGeom>
          <a:noFill/>
        </p:spPr>
        <p:txBody>
          <a:bodyPr>
            <a:spAutoFit/>
          </a:bodyPr>
          <a:lstStyle/>
          <a:p>
            <a:pPr algn="ctr" fontAlgn="auto">
              <a:spcBef>
                <a:spcPts val="0"/>
              </a:spcBef>
              <a:spcAft>
                <a:spcPts val="0"/>
              </a:spcAft>
              <a:defRPr/>
            </a:pPr>
            <a:r>
              <a:rPr lang="en-US" sz="2000">
                <a:solidFill>
                  <a:schemeClr val="bg1"/>
                </a:solidFill>
                <a:latin typeface="+mj-lt"/>
                <a:cs typeface="+mn-cs"/>
              </a:rPr>
              <a:t>DESIGN SECTION</a:t>
            </a:r>
          </a:p>
        </p:txBody>
      </p:sp>
      <p:sp>
        <p:nvSpPr>
          <p:cNvPr id="29" name="TextBox 28"/>
          <p:cNvSpPr txBox="1"/>
          <p:nvPr/>
        </p:nvSpPr>
        <p:spPr>
          <a:xfrm>
            <a:off x="3962400" y="2625725"/>
            <a:ext cx="1209675" cy="708025"/>
          </a:xfrm>
          <a:prstGeom prst="rect">
            <a:avLst/>
          </a:prstGeom>
          <a:noFill/>
        </p:spPr>
        <p:txBody>
          <a:bodyPr>
            <a:spAutoFit/>
          </a:bodyPr>
          <a:lstStyle/>
          <a:p>
            <a:pPr algn="ctr" fontAlgn="auto">
              <a:spcBef>
                <a:spcPts val="0"/>
              </a:spcBef>
              <a:spcAft>
                <a:spcPts val="0"/>
              </a:spcAft>
              <a:defRPr/>
            </a:pPr>
            <a:r>
              <a:rPr lang="en-US" sz="2000">
                <a:solidFill>
                  <a:schemeClr val="bg1"/>
                </a:solidFill>
                <a:latin typeface="+mj-lt"/>
                <a:cs typeface="+mn-cs"/>
              </a:rPr>
              <a:t>EXECUTIVE SECTION</a:t>
            </a:r>
          </a:p>
        </p:txBody>
      </p:sp>
      <p:sp>
        <p:nvSpPr>
          <p:cNvPr id="30" name="TextBox 29"/>
          <p:cNvSpPr txBox="1"/>
          <p:nvPr/>
        </p:nvSpPr>
        <p:spPr>
          <a:xfrm>
            <a:off x="6605588" y="2625725"/>
            <a:ext cx="1331912" cy="708025"/>
          </a:xfrm>
          <a:prstGeom prst="rect">
            <a:avLst/>
          </a:prstGeom>
          <a:noFill/>
        </p:spPr>
        <p:txBody>
          <a:bodyPr>
            <a:spAutoFit/>
          </a:bodyPr>
          <a:lstStyle/>
          <a:p>
            <a:pPr algn="ctr" fontAlgn="auto">
              <a:spcBef>
                <a:spcPts val="0"/>
              </a:spcBef>
              <a:spcAft>
                <a:spcPts val="0"/>
              </a:spcAft>
              <a:defRPr/>
            </a:pPr>
            <a:r>
              <a:rPr lang="en-US" sz="2000">
                <a:solidFill>
                  <a:schemeClr val="bg1"/>
                </a:solidFill>
                <a:latin typeface="+mj-lt"/>
                <a:cs typeface="+mn-cs"/>
              </a:rPr>
              <a:t>DEVELOPMENT SECTION</a:t>
            </a:r>
          </a:p>
        </p:txBody>
      </p:sp>
      <p:sp>
        <p:nvSpPr>
          <p:cNvPr id="19473" name="Freeform 30"/>
          <p:cNvSpPr>
            <a:spLocks noEditPoints="1"/>
          </p:cNvSpPr>
          <p:nvPr/>
        </p:nvSpPr>
        <p:spPr bwMode="auto">
          <a:xfrm>
            <a:off x="4297363" y="2058988"/>
            <a:ext cx="557212" cy="531812"/>
          </a:xfrm>
          <a:custGeom>
            <a:avLst/>
            <a:gdLst>
              <a:gd name="T0" fmla="*/ 213967 w 490"/>
              <a:gd name="T1" fmla="*/ 226559 h 467"/>
              <a:gd name="T2" fmla="*/ 184376 w 490"/>
              <a:gd name="T3" fmla="*/ 140034 h 467"/>
              <a:gd name="T4" fmla="*/ 184376 w 490"/>
              <a:gd name="T5" fmla="*/ 133203 h 467"/>
              <a:gd name="T6" fmla="*/ 374442 w 490"/>
              <a:gd name="T7" fmla="*/ 133203 h 467"/>
              <a:gd name="T8" fmla="*/ 374442 w 490"/>
              <a:gd name="T9" fmla="*/ 140034 h 467"/>
              <a:gd name="T10" fmla="*/ 344850 w 490"/>
              <a:gd name="T11" fmla="*/ 226559 h 467"/>
              <a:gd name="T12" fmla="*/ 445005 w 490"/>
              <a:gd name="T13" fmla="*/ 277791 h 467"/>
              <a:gd name="T14" fmla="*/ 506464 w 490"/>
              <a:gd name="T15" fmla="*/ 195820 h 467"/>
              <a:gd name="T16" fmla="*/ 506464 w 490"/>
              <a:gd name="T17" fmla="*/ 195820 h 467"/>
              <a:gd name="T18" fmla="*/ 463215 w 490"/>
              <a:gd name="T19" fmla="*/ 107018 h 467"/>
              <a:gd name="T20" fmla="*/ 426795 w 490"/>
              <a:gd name="T21" fmla="*/ 105879 h 467"/>
              <a:gd name="T22" fmla="*/ 383547 w 490"/>
              <a:gd name="T23" fmla="*/ 195820 h 467"/>
              <a:gd name="T24" fmla="*/ 383547 w 490"/>
              <a:gd name="T25" fmla="*/ 195820 h 467"/>
              <a:gd name="T26" fmla="*/ 445005 w 490"/>
              <a:gd name="T27" fmla="*/ 277791 h 467"/>
              <a:gd name="T28" fmla="*/ 391513 w 490"/>
              <a:gd name="T29" fmla="*/ 196958 h 467"/>
              <a:gd name="T30" fmla="*/ 397204 w 490"/>
              <a:gd name="T31" fmla="*/ 168496 h 467"/>
              <a:gd name="T32" fmla="*/ 489392 w 490"/>
              <a:gd name="T33" fmla="*/ 152557 h 467"/>
              <a:gd name="T34" fmla="*/ 493944 w 490"/>
              <a:gd name="T35" fmla="*/ 182158 h 467"/>
              <a:gd name="T36" fmla="*/ 480287 w 490"/>
              <a:gd name="T37" fmla="*/ 247052 h 467"/>
              <a:gd name="T38" fmla="*/ 409723 w 490"/>
              <a:gd name="T39" fmla="*/ 247052 h 467"/>
              <a:gd name="T40" fmla="*/ 155922 w 490"/>
              <a:gd name="T41" fmla="*/ 251606 h 467"/>
              <a:gd name="T42" fmla="*/ 175271 w 490"/>
              <a:gd name="T43" fmla="*/ 195820 h 467"/>
              <a:gd name="T44" fmla="*/ 175271 w 490"/>
              <a:gd name="T45" fmla="*/ 191266 h 467"/>
              <a:gd name="T46" fmla="*/ 112674 w 490"/>
              <a:gd name="T47" fmla="*/ 104741 h 467"/>
              <a:gd name="T48" fmla="*/ 52354 w 490"/>
              <a:gd name="T49" fmla="*/ 191266 h 467"/>
              <a:gd name="T50" fmla="*/ 52354 w 490"/>
              <a:gd name="T51" fmla="*/ 195820 h 467"/>
              <a:gd name="T52" fmla="*/ 70563 w 490"/>
              <a:gd name="T53" fmla="*/ 251606 h 467"/>
              <a:gd name="T54" fmla="*/ 77392 w 490"/>
              <a:gd name="T55" fmla="*/ 247052 h 467"/>
              <a:gd name="T56" fmla="*/ 63735 w 490"/>
              <a:gd name="T57" fmla="*/ 182158 h 467"/>
              <a:gd name="T58" fmla="*/ 69425 w 490"/>
              <a:gd name="T59" fmla="*/ 152557 h 467"/>
              <a:gd name="T60" fmla="*/ 161613 w 490"/>
              <a:gd name="T61" fmla="*/ 168496 h 467"/>
              <a:gd name="T62" fmla="*/ 166166 w 490"/>
              <a:gd name="T63" fmla="*/ 196958 h 467"/>
              <a:gd name="T64" fmla="*/ 113812 w 490"/>
              <a:gd name="T65" fmla="*/ 269822 h 467"/>
              <a:gd name="T66" fmla="*/ 298188 w 490"/>
              <a:gd name="T67" fmla="*/ 331300 h 467"/>
              <a:gd name="T68" fmla="*/ 286806 w 490"/>
              <a:gd name="T69" fmla="*/ 356347 h 467"/>
              <a:gd name="T70" fmla="*/ 357370 w 490"/>
              <a:gd name="T71" fmla="*/ 300561 h 467"/>
              <a:gd name="T72" fmla="*/ 457524 w 490"/>
              <a:gd name="T73" fmla="*/ 497519 h 467"/>
              <a:gd name="T74" fmla="*/ 135436 w 490"/>
              <a:gd name="T75" fmla="*/ 531674 h 467"/>
              <a:gd name="T76" fmla="*/ 100155 w 490"/>
              <a:gd name="T77" fmla="*/ 380255 h 467"/>
              <a:gd name="T78" fmla="*/ 262906 w 490"/>
              <a:gd name="T79" fmla="*/ 470196 h 467"/>
              <a:gd name="T80" fmla="*/ 270873 w 490"/>
              <a:gd name="T81" fmla="*/ 350654 h 467"/>
              <a:gd name="T82" fmla="*/ 260630 w 490"/>
              <a:gd name="T83" fmla="*/ 327885 h 467"/>
              <a:gd name="T84" fmla="*/ 294773 w 490"/>
              <a:gd name="T85" fmla="*/ 325608 h 467"/>
              <a:gd name="T86" fmla="*/ 298188 w 490"/>
              <a:gd name="T87" fmla="*/ 331300 h 467"/>
              <a:gd name="T88" fmla="*/ 557679 w 490"/>
              <a:gd name="T89" fmla="*/ 347239 h 467"/>
              <a:gd name="T90" fmla="*/ 468906 w 490"/>
              <a:gd name="T91" fmla="*/ 355208 h 467"/>
              <a:gd name="T92" fmla="*/ 473458 w 490"/>
              <a:gd name="T93" fmla="*/ 441733 h 467"/>
              <a:gd name="T94" fmla="*/ 557679 w 490"/>
              <a:gd name="T95" fmla="*/ 422379 h 467"/>
              <a:gd name="T96" fmla="*/ 18210 w 490"/>
              <a:gd name="T97" fmla="*/ 441733 h 467"/>
              <a:gd name="T98" fmla="*/ 84221 w 490"/>
              <a:gd name="T99" fmla="*/ 380255 h 467"/>
              <a:gd name="T100" fmla="*/ 158199 w 490"/>
              <a:gd name="T101" fmla="*/ 296007 h 467"/>
              <a:gd name="T102" fmla="*/ 0 w 490"/>
              <a:gd name="T103" fmla="*/ 422379 h 467"/>
              <a:gd name="T104" fmla="*/ 278840 w 490"/>
              <a:gd name="T105" fmla="*/ 253883 h 467"/>
              <a:gd name="T106" fmla="*/ 360784 w 490"/>
              <a:gd name="T107" fmla="*/ 141173 h 467"/>
              <a:gd name="T108" fmla="*/ 352817 w 490"/>
              <a:gd name="T109" fmla="*/ 96771 h 467"/>
              <a:gd name="T110" fmla="*/ 311845 w 490"/>
              <a:gd name="T111" fmla="*/ 69448 h 467"/>
              <a:gd name="T112" fmla="*/ 245834 w 490"/>
              <a:gd name="T113" fmla="*/ 69448 h 467"/>
              <a:gd name="T114" fmla="*/ 210552 w 490"/>
              <a:gd name="T115" fmla="*/ 72863 h 467"/>
              <a:gd name="T116" fmla="*/ 202585 w 490"/>
              <a:gd name="T117" fmla="*/ 119541 h 467"/>
              <a:gd name="T118" fmla="*/ 224210 w 490"/>
              <a:gd name="T119" fmla="*/ 218590 h 4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2" name="Group 31"/>
          <p:cNvGrpSpPr/>
          <p:nvPr/>
        </p:nvGrpSpPr>
        <p:grpSpPr>
          <a:xfrm>
            <a:off x="7061431" y="2197226"/>
            <a:ext cx="419767" cy="373086"/>
            <a:chOff x="4243388" y="2576513"/>
            <a:chExt cx="1870075" cy="1662112"/>
          </a:xfrm>
          <a:solidFill>
            <a:schemeClr val="bg1"/>
          </a:solidFill>
        </p:grpSpPr>
        <p:sp>
          <p:nvSpPr>
            <p:cNvPr id="33" name="Freeform 32"/>
            <p:cNvSpPr>
              <a:spLocks noEditPoints="1"/>
            </p:cNvSpPr>
            <p:nvPr/>
          </p:nvSpPr>
          <p:spPr bwMode="auto">
            <a:xfrm>
              <a:off x="4243388" y="2576513"/>
              <a:ext cx="1870075" cy="1662112"/>
            </a:xfrm>
            <a:custGeom>
              <a:avLst/>
              <a:gdLst>
                <a:gd name="T0" fmla="*/ 483 w 499"/>
                <a:gd name="T1" fmla="*/ 0 h 443"/>
                <a:gd name="T2" fmla="*/ 16 w 499"/>
                <a:gd name="T3" fmla="*/ 0 h 443"/>
                <a:gd name="T4" fmla="*/ 0 w 499"/>
                <a:gd name="T5" fmla="*/ 16 h 443"/>
                <a:gd name="T6" fmla="*/ 0 w 499"/>
                <a:gd name="T7" fmla="*/ 427 h 443"/>
                <a:gd name="T8" fmla="*/ 16 w 499"/>
                <a:gd name="T9" fmla="*/ 443 h 443"/>
                <a:gd name="T10" fmla="*/ 483 w 499"/>
                <a:gd name="T11" fmla="*/ 443 h 443"/>
                <a:gd name="T12" fmla="*/ 499 w 499"/>
                <a:gd name="T13" fmla="*/ 427 h 443"/>
                <a:gd name="T14" fmla="*/ 499 w 499"/>
                <a:gd name="T15" fmla="*/ 16 h 443"/>
                <a:gd name="T16" fmla="*/ 483 w 499"/>
                <a:gd name="T17" fmla="*/ 0 h 443"/>
                <a:gd name="T18" fmla="*/ 384 w 499"/>
                <a:gd name="T19" fmla="*/ 34 h 443"/>
                <a:gd name="T20" fmla="*/ 405 w 499"/>
                <a:gd name="T21" fmla="*/ 55 h 443"/>
                <a:gd name="T22" fmla="*/ 384 w 499"/>
                <a:gd name="T23" fmla="*/ 77 h 443"/>
                <a:gd name="T24" fmla="*/ 363 w 499"/>
                <a:gd name="T25" fmla="*/ 55 h 443"/>
                <a:gd name="T26" fmla="*/ 384 w 499"/>
                <a:gd name="T27" fmla="*/ 34 h 443"/>
                <a:gd name="T28" fmla="*/ 322 w 499"/>
                <a:gd name="T29" fmla="*/ 34 h 443"/>
                <a:gd name="T30" fmla="*/ 343 w 499"/>
                <a:gd name="T31" fmla="*/ 55 h 443"/>
                <a:gd name="T32" fmla="*/ 322 w 499"/>
                <a:gd name="T33" fmla="*/ 77 h 443"/>
                <a:gd name="T34" fmla="*/ 301 w 499"/>
                <a:gd name="T35" fmla="*/ 55 h 443"/>
                <a:gd name="T36" fmla="*/ 322 w 499"/>
                <a:gd name="T37" fmla="*/ 34 h 443"/>
                <a:gd name="T38" fmla="*/ 467 w 499"/>
                <a:gd name="T39" fmla="*/ 411 h 443"/>
                <a:gd name="T40" fmla="*/ 32 w 499"/>
                <a:gd name="T41" fmla="*/ 411 h 443"/>
                <a:gd name="T42" fmla="*/ 32 w 499"/>
                <a:gd name="T43" fmla="*/ 111 h 443"/>
                <a:gd name="T44" fmla="*/ 467 w 499"/>
                <a:gd name="T45" fmla="*/ 111 h 443"/>
                <a:gd name="T46" fmla="*/ 467 w 499"/>
                <a:gd name="T47" fmla="*/ 411 h 443"/>
                <a:gd name="T48" fmla="*/ 446 w 499"/>
                <a:gd name="T49" fmla="*/ 77 h 443"/>
                <a:gd name="T50" fmla="*/ 425 w 499"/>
                <a:gd name="T51" fmla="*/ 55 h 443"/>
                <a:gd name="T52" fmla="*/ 446 w 499"/>
                <a:gd name="T53" fmla="*/ 34 h 443"/>
                <a:gd name="T54" fmla="*/ 467 w 499"/>
                <a:gd name="T55" fmla="*/ 55 h 443"/>
                <a:gd name="T56" fmla="*/ 446 w 499"/>
                <a:gd name="T57" fmla="*/ 7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9" h="443">
                  <a:moveTo>
                    <a:pt x="483" y="0"/>
                  </a:moveTo>
                  <a:cubicBezTo>
                    <a:pt x="16" y="0"/>
                    <a:pt x="16" y="0"/>
                    <a:pt x="16" y="0"/>
                  </a:cubicBezTo>
                  <a:cubicBezTo>
                    <a:pt x="8" y="0"/>
                    <a:pt x="0" y="7"/>
                    <a:pt x="0" y="16"/>
                  </a:cubicBezTo>
                  <a:cubicBezTo>
                    <a:pt x="0" y="427"/>
                    <a:pt x="0" y="427"/>
                    <a:pt x="0" y="427"/>
                  </a:cubicBezTo>
                  <a:cubicBezTo>
                    <a:pt x="0" y="436"/>
                    <a:pt x="8" y="443"/>
                    <a:pt x="16" y="443"/>
                  </a:cubicBezTo>
                  <a:cubicBezTo>
                    <a:pt x="483" y="443"/>
                    <a:pt x="483" y="443"/>
                    <a:pt x="483" y="443"/>
                  </a:cubicBezTo>
                  <a:cubicBezTo>
                    <a:pt x="492" y="443"/>
                    <a:pt x="499" y="436"/>
                    <a:pt x="499" y="427"/>
                  </a:cubicBezTo>
                  <a:cubicBezTo>
                    <a:pt x="499" y="16"/>
                    <a:pt x="499" y="16"/>
                    <a:pt x="499" y="16"/>
                  </a:cubicBezTo>
                  <a:cubicBezTo>
                    <a:pt x="499" y="7"/>
                    <a:pt x="492" y="0"/>
                    <a:pt x="483" y="0"/>
                  </a:cubicBezTo>
                  <a:close/>
                  <a:moveTo>
                    <a:pt x="384" y="34"/>
                  </a:moveTo>
                  <a:cubicBezTo>
                    <a:pt x="396" y="34"/>
                    <a:pt x="405" y="44"/>
                    <a:pt x="405" y="55"/>
                  </a:cubicBezTo>
                  <a:cubicBezTo>
                    <a:pt x="405" y="67"/>
                    <a:pt x="396" y="77"/>
                    <a:pt x="384" y="77"/>
                  </a:cubicBezTo>
                  <a:cubicBezTo>
                    <a:pt x="372" y="77"/>
                    <a:pt x="363" y="67"/>
                    <a:pt x="363" y="55"/>
                  </a:cubicBezTo>
                  <a:cubicBezTo>
                    <a:pt x="363" y="44"/>
                    <a:pt x="372" y="34"/>
                    <a:pt x="384" y="34"/>
                  </a:cubicBezTo>
                  <a:close/>
                  <a:moveTo>
                    <a:pt x="322" y="34"/>
                  </a:moveTo>
                  <a:cubicBezTo>
                    <a:pt x="334" y="34"/>
                    <a:pt x="343" y="44"/>
                    <a:pt x="343" y="55"/>
                  </a:cubicBezTo>
                  <a:cubicBezTo>
                    <a:pt x="343" y="67"/>
                    <a:pt x="334" y="77"/>
                    <a:pt x="322" y="77"/>
                  </a:cubicBezTo>
                  <a:cubicBezTo>
                    <a:pt x="310" y="77"/>
                    <a:pt x="301" y="67"/>
                    <a:pt x="301" y="55"/>
                  </a:cubicBezTo>
                  <a:cubicBezTo>
                    <a:pt x="301" y="44"/>
                    <a:pt x="310" y="34"/>
                    <a:pt x="322" y="34"/>
                  </a:cubicBezTo>
                  <a:close/>
                  <a:moveTo>
                    <a:pt x="467" y="411"/>
                  </a:moveTo>
                  <a:cubicBezTo>
                    <a:pt x="32" y="411"/>
                    <a:pt x="32" y="411"/>
                    <a:pt x="32" y="411"/>
                  </a:cubicBezTo>
                  <a:cubicBezTo>
                    <a:pt x="32" y="111"/>
                    <a:pt x="32" y="111"/>
                    <a:pt x="32" y="111"/>
                  </a:cubicBezTo>
                  <a:cubicBezTo>
                    <a:pt x="467" y="111"/>
                    <a:pt x="467" y="111"/>
                    <a:pt x="467" y="111"/>
                  </a:cubicBezTo>
                  <a:lnTo>
                    <a:pt x="467" y="411"/>
                  </a:lnTo>
                  <a:close/>
                  <a:moveTo>
                    <a:pt x="446" y="77"/>
                  </a:moveTo>
                  <a:cubicBezTo>
                    <a:pt x="434" y="77"/>
                    <a:pt x="425" y="67"/>
                    <a:pt x="425" y="55"/>
                  </a:cubicBezTo>
                  <a:cubicBezTo>
                    <a:pt x="425" y="44"/>
                    <a:pt x="434" y="34"/>
                    <a:pt x="446" y="34"/>
                  </a:cubicBezTo>
                  <a:cubicBezTo>
                    <a:pt x="458" y="34"/>
                    <a:pt x="467" y="44"/>
                    <a:pt x="467" y="55"/>
                  </a:cubicBezTo>
                  <a:cubicBezTo>
                    <a:pt x="467" y="67"/>
                    <a:pt x="458" y="77"/>
                    <a:pt x="446"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4513263" y="3278188"/>
              <a:ext cx="446088" cy="566737"/>
            </a:xfrm>
            <a:custGeom>
              <a:avLst/>
              <a:gdLst>
                <a:gd name="T0" fmla="*/ 98 w 119"/>
                <a:gd name="T1" fmla="*/ 151 h 151"/>
                <a:gd name="T2" fmla="*/ 88 w 119"/>
                <a:gd name="T3" fmla="*/ 148 h 151"/>
                <a:gd name="T4" fmla="*/ 8 w 119"/>
                <a:gd name="T5" fmla="*/ 92 h 151"/>
                <a:gd name="T6" fmla="*/ 0 w 119"/>
                <a:gd name="T7" fmla="*/ 77 h 151"/>
                <a:gd name="T8" fmla="*/ 8 w 119"/>
                <a:gd name="T9" fmla="*/ 62 h 151"/>
                <a:gd name="T10" fmla="*/ 88 w 119"/>
                <a:gd name="T11" fmla="*/ 6 h 151"/>
                <a:gd name="T12" fmla="*/ 113 w 119"/>
                <a:gd name="T13" fmla="*/ 11 h 151"/>
                <a:gd name="T14" fmla="*/ 109 w 119"/>
                <a:gd name="T15" fmla="*/ 36 h 151"/>
                <a:gd name="T16" fmla="*/ 49 w 119"/>
                <a:gd name="T17" fmla="*/ 77 h 151"/>
                <a:gd name="T18" fmla="*/ 109 w 119"/>
                <a:gd name="T19" fmla="*/ 118 h 151"/>
                <a:gd name="T20" fmla="*/ 113 w 119"/>
                <a:gd name="T21" fmla="*/ 143 h 151"/>
                <a:gd name="T22" fmla="*/ 98 w 119"/>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151">
                  <a:moveTo>
                    <a:pt x="98" y="151"/>
                  </a:moveTo>
                  <a:cubicBezTo>
                    <a:pt x="95" y="151"/>
                    <a:pt x="91" y="150"/>
                    <a:pt x="88" y="148"/>
                  </a:cubicBezTo>
                  <a:cubicBezTo>
                    <a:pt x="8" y="92"/>
                    <a:pt x="8" y="92"/>
                    <a:pt x="8" y="92"/>
                  </a:cubicBezTo>
                  <a:cubicBezTo>
                    <a:pt x="3" y="88"/>
                    <a:pt x="0" y="83"/>
                    <a:pt x="0" y="77"/>
                  </a:cubicBezTo>
                  <a:cubicBezTo>
                    <a:pt x="0" y="71"/>
                    <a:pt x="3" y="66"/>
                    <a:pt x="8" y="62"/>
                  </a:cubicBezTo>
                  <a:cubicBezTo>
                    <a:pt x="88" y="6"/>
                    <a:pt x="88" y="6"/>
                    <a:pt x="88" y="6"/>
                  </a:cubicBezTo>
                  <a:cubicBezTo>
                    <a:pt x="96" y="0"/>
                    <a:pt x="107" y="2"/>
                    <a:pt x="113" y="11"/>
                  </a:cubicBezTo>
                  <a:cubicBezTo>
                    <a:pt x="119" y="19"/>
                    <a:pt x="117" y="30"/>
                    <a:pt x="109" y="36"/>
                  </a:cubicBezTo>
                  <a:cubicBezTo>
                    <a:pt x="49" y="77"/>
                    <a:pt x="49" y="77"/>
                    <a:pt x="49" y="77"/>
                  </a:cubicBezTo>
                  <a:cubicBezTo>
                    <a:pt x="109" y="118"/>
                    <a:pt x="109" y="118"/>
                    <a:pt x="109" y="118"/>
                  </a:cubicBezTo>
                  <a:cubicBezTo>
                    <a:pt x="117" y="124"/>
                    <a:pt x="119" y="135"/>
                    <a:pt x="113" y="143"/>
                  </a:cubicBezTo>
                  <a:cubicBezTo>
                    <a:pt x="109" y="148"/>
                    <a:pt x="104" y="151"/>
                    <a:pt x="98"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5394326" y="3278188"/>
              <a:ext cx="446088" cy="566737"/>
            </a:xfrm>
            <a:custGeom>
              <a:avLst/>
              <a:gdLst>
                <a:gd name="T0" fmla="*/ 21 w 119"/>
                <a:gd name="T1" fmla="*/ 151 h 151"/>
                <a:gd name="T2" fmla="*/ 6 w 119"/>
                <a:gd name="T3" fmla="*/ 143 h 151"/>
                <a:gd name="T4" fmla="*/ 11 w 119"/>
                <a:gd name="T5" fmla="*/ 118 h 151"/>
                <a:gd name="T6" fmla="*/ 70 w 119"/>
                <a:gd name="T7" fmla="*/ 77 h 151"/>
                <a:gd name="T8" fmla="*/ 11 w 119"/>
                <a:gd name="T9" fmla="*/ 36 h 151"/>
                <a:gd name="T10" fmla="*/ 6 w 119"/>
                <a:gd name="T11" fmla="*/ 11 h 151"/>
                <a:gd name="T12" fmla="*/ 31 w 119"/>
                <a:gd name="T13" fmla="*/ 6 h 151"/>
                <a:gd name="T14" fmla="*/ 112 w 119"/>
                <a:gd name="T15" fmla="*/ 62 h 151"/>
                <a:gd name="T16" fmla="*/ 119 w 119"/>
                <a:gd name="T17" fmla="*/ 77 h 151"/>
                <a:gd name="T18" fmla="*/ 112 w 119"/>
                <a:gd name="T19" fmla="*/ 92 h 151"/>
                <a:gd name="T20" fmla="*/ 31 w 119"/>
                <a:gd name="T21" fmla="*/ 148 h 151"/>
                <a:gd name="T22" fmla="*/ 21 w 119"/>
                <a:gd name="T2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9" h="151">
                  <a:moveTo>
                    <a:pt x="21" y="151"/>
                  </a:moveTo>
                  <a:cubicBezTo>
                    <a:pt x="15" y="151"/>
                    <a:pt x="10" y="148"/>
                    <a:pt x="6" y="143"/>
                  </a:cubicBezTo>
                  <a:cubicBezTo>
                    <a:pt x="0" y="135"/>
                    <a:pt x="2" y="124"/>
                    <a:pt x="11" y="118"/>
                  </a:cubicBezTo>
                  <a:cubicBezTo>
                    <a:pt x="70" y="77"/>
                    <a:pt x="70" y="77"/>
                    <a:pt x="70" y="77"/>
                  </a:cubicBezTo>
                  <a:cubicBezTo>
                    <a:pt x="11" y="36"/>
                    <a:pt x="11" y="36"/>
                    <a:pt x="11" y="36"/>
                  </a:cubicBezTo>
                  <a:cubicBezTo>
                    <a:pt x="2" y="30"/>
                    <a:pt x="0" y="19"/>
                    <a:pt x="6" y="11"/>
                  </a:cubicBezTo>
                  <a:cubicBezTo>
                    <a:pt x="12" y="2"/>
                    <a:pt x="23" y="0"/>
                    <a:pt x="31" y="6"/>
                  </a:cubicBezTo>
                  <a:cubicBezTo>
                    <a:pt x="112" y="62"/>
                    <a:pt x="112" y="62"/>
                    <a:pt x="112" y="62"/>
                  </a:cubicBezTo>
                  <a:cubicBezTo>
                    <a:pt x="116" y="66"/>
                    <a:pt x="119" y="71"/>
                    <a:pt x="119" y="77"/>
                  </a:cubicBezTo>
                  <a:cubicBezTo>
                    <a:pt x="119" y="83"/>
                    <a:pt x="116" y="88"/>
                    <a:pt x="112" y="92"/>
                  </a:cubicBezTo>
                  <a:cubicBezTo>
                    <a:pt x="31" y="148"/>
                    <a:pt x="31" y="148"/>
                    <a:pt x="31" y="148"/>
                  </a:cubicBezTo>
                  <a:cubicBezTo>
                    <a:pt x="28" y="150"/>
                    <a:pt x="24" y="151"/>
                    <a:pt x="21" y="1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4992688" y="3228975"/>
              <a:ext cx="368300" cy="668337"/>
            </a:xfrm>
            <a:custGeom>
              <a:avLst/>
              <a:gdLst>
                <a:gd name="T0" fmla="*/ 20 w 98"/>
                <a:gd name="T1" fmla="*/ 178 h 178"/>
                <a:gd name="T2" fmla="*/ 14 w 98"/>
                <a:gd name="T3" fmla="*/ 176 h 178"/>
                <a:gd name="T4" fmla="*/ 4 w 98"/>
                <a:gd name="T5" fmla="*/ 153 h 178"/>
                <a:gd name="T6" fmla="*/ 61 w 98"/>
                <a:gd name="T7" fmla="*/ 13 h 178"/>
                <a:gd name="T8" fmla="*/ 85 w 98"/>
                <a:gd name="T9" fmla="*/ 4 h 178"/>
                <a:gd name="T10" fmla="*/ 94 w 98"/>
                <a:gd name="T11" fmla="*/ 27 h 178"/>
                <a:gd name="T12" fmla="*/ 37 w 98"/>
                <a:gd name="T13" fmla="*/ 166 h 178"/>
                <a:gd name="T14" fmla="*/ 20 w 98"/>
                <a:gd name="T15" fmla="*/ 178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178">
                  <a:moveTo>
                    <a:pt x="20" y="178"/>
                  </a:moveTo>
                  <a:cubicBezTo>
                    <a:pt x="18" y="178"/>
                    <a:pt x="16" y="177"/>
                    <a:pt x="14" y="176"/>
                  </a:cubicBezTo>
                  <a:cubicBezTo>
                    <a:pt x="4" y="172"/>
                    <a:pt x="0" y="162"/>
                    <a:pt x="4" y="153"/>
                  </a:cubicBezTo>
                  <a:cubicBezTo>
                    <a:pt x="61" y="13"/>
                    <a:pt x="61" y="13"/>
                    <a:pt x="61" y="13"/>
                  </a:cubicBezTo>
                  <a:cubicBezTo>
                    <a:pt x="65" y="4"/>
                    <a:pt x="75" y="0"/>
                    <a:pt x="85" y="4"/>
                  </a:cubicBezTo>
                  <a:cubicBezTo>
                    <a:pt x="94" y="7"/>
                    <a:pt x="98" y="18"/>
                    <a:pt x="94" y="27"/>
                  </a:cubicBezTo>
                  <a:cubicBezTo>
                    <a:pt x="37" y="166"/>
                    <a:pt x="37" y="166"/>
                    <a:pt x="37" y="166"/>
                  </a:cubicBezTo>
                  <a:cubicBezTo>
                    <a:pt x="34" y="173"/>
                    <a:pt x="27" y="178"/>
                    <a:pt x="20" y="1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9475" name="Freeform 38"/>
          <p:cNvSpPr>
            <a:spLocks noEditPoints="1"/>
          </p:cNvSpPr>
          <p:nvPr/>
        </p:nvSpPr>
        <p:spPr bwMode="auto">
          <a:xfrm>
            <a:off x="1604963" y="2084388"/>
            <a:ext cx="512762" cy="479425"/>
          </a:xfrm>
          <a:custGeom>
            <a:avLst/>
            <a:gdLst>
              <a:gd name="T0" fmla="*/ 290018 w 310"/>
              <a:gd name="T1" fmla="*/ 0 h 291"/>
              <a:gd name="T2" fmla="*/ 0 w 310"/>
              <a:gd name="T3" fmla="*/ 319287 h 291"/>
              <a:gd name="T4" fmla="*/ 97777 w 310"/>
              <a:gd name="T5" fmla="*/ 319287 h 291"/>
              <a:gd name="T6" fmla="*/ 193898 w 310"/>
              <a:gd name="T7" fmla="*/ 350557 h 291"/>
              <a:gd name="T8" fmla="*/ 290018 w 310"/>
              <a:gd name="T9" fmla="*/ 478930 h 291"/>
              <a:gd name="T10" fmla="*/ 513746 w 310"/>
              <a:gd name="T11" fmla="*/ 223830 h 291"/>
              <a:gd name="T12" fmla="*/ 290018 w 310"/>
              <a:gd name="T13" fmla="*/ 0 h 291"/>
              <a:gd name="T14" fmla="*/ 129265 w 310"/>
              <a:gd name="T15" fmla="*/ 232059 h 291"/>
              <a:gd name="T16" fmla="*/ 89491 w 310"/>
              <a:gd name="T17" fmla="*/ 192559 h 291"/>
              <a:gd name="T18" fmla="*/ 129265 w 310"/>
              <a:gd name="T19" fmla="*/ 151414 h 291"/>
              <a:gd name="T20" fmla="*/ 169039 w 310"/>
              <a:gd name="T21" fmla="*/ 192559 h 291"/>
              <a:gd name="T22" fmla="*/ 129265 w 310"/>
              <a:gd name="T23" fmla="*/ 232059 h 291"/>
              <a:gd name="T24" fmla="*/ 202184 w 310"/>
              <a:gd name="T25" fmla="*/ 111915 h 291"/>
              <a:gd name="T26" fmla="*/ 241958 w 310"/>
              <a:gd name="T27" fmla="*/ 72416 h 291"/>
              <a:gd name="T28" fmla="*/ 281732 w 310"/>
              <a:gd name="T29" fmla="*/ 111915 h 291"/>
              <a:gd name="T30" fmla="*/ 241958 w 310"/>
              <a:gd name="T31" fmla="*/ 151414 h 291"/>
              <a:gd name="T32" fmla="*/ 202184 w 310"/>
              <a:gd name="T33" fmla="*/ 111915 h 291"/>
              <a:gd name="T34" fmla="*/ 304933 w 310"/>
              <a:gd name="T35" fmla="*/ 391702 h 291"/>
              <a:gd name="T36" fmla="*/ 250244 w 310"/>
              <a:gd name="T37" fmla="*/ 335745 h 291"/>
              <a:gd name="T38" fmla="*/ 304933 w 310"/>
              <a:gd name="T39" fmla="*/ 279787 h 291"/>
              <a:gd name="T40" fmla="*/ 361279 w 310"/>
              <a:gd name="T41" fmla="*/ 335745 h 291"/>
              <a:gd name="T42" fmla="*/ 304933 w 310"/>
              <a:gd name="T43" fmla="*/ 391702 h 291"/>
              <a:gd name="T44" fmla="*/ 402711 w 310"/>
              <a:gd name="T45" fmla="*/ 296245 h 291"/>
              <a:gd name="T46" fmla="*/ 377852 w 310"/>
              <a:gd name="T47" fmla="*/ 271558 h 291"/>
              <a:gd name="T48" fmla="*/ 402711 w 310"/>
              <a:gd name="T49" fmla="*/ 248517 h 291"/>
              <a:gd name="T50" fmla="*/ 425912 w 310"/>
              <a:gd name="T51" fmla="*/ 271558 h 291"/>
              <a:gd name="T52" fmla="*/ 402711 w 310"/>
              <a:gd name="T53" fmla="*/ 296245 h 291"/>
              <a:gd name="T54" fmla="*/ 369566 w 310"/>
              <a:gd name="T55" fmla="*/ 199143 h 291"/>
              <a:gd name="T56" fmla="*/ 313219 w 310"/>
              <a:gd name="T57" fmla="*/ 144831 h 291"/>
              <a:gd name="T58" fmla="*/ 369566 w 310"/>
              <a:gd name="T59" fmla="*/ 88874 h 291"/>
              <a:gd name="T60" fmla="*/ 425912 w 310"/>
              <a:gd name="T61" fmla="*/ 144831 h 291"/>
              <a:gd name="T62" fmla="*/ 369566 w 310"/>
              <a:gd name="T63" fmla="*/ 199143 h 29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10" h="291">
                <a:moveTo>
                  <a:pt x="175" y="0"/>
                </a:moveTo>
                <a:cubicBezTo>
                  <a:pt x="59" y="0"/>
                  <a:pt x="0" y="117"/>
                  <a:pt x="0" y="194"/>
                </a:cubicBezTo>
                <a:cubicBezTo>
                  <a:pt x="0" y="213"/>
                  <a:pt x="39" y="252"/>
                  <a:pt x="59" y="194"/>
                </a:cubicBezTo>
                <a:cubicBezTo>
                  <a:pt x="67" y="168"/>
                  <a:pt x="117" y="175"/>
                  <a:pt x="117" y="213"/>
                </a:cubicBezTo>
                <a:cubicBezTo>
                  <a:pt x="117" y="257"/>
                  <a:pt x="136" y="291"/>
                  <a:pt x="175" y="291"/>
                </a:cubicBezTo>
                <a:cubicBezTo>
                  <a:pt x="291" y="291"/>
                  <a:pt x="310" y="194"/>
                  <a:pt x="310" y="136"/>
                </a:cubicBezTo>
                <a:cubicBezTo>
                  <a:pt x="310" y="78"/>
                  <a:pt x="291" y="0"/>
                  <a:pt x="175" y="0"/>
                </a:cubicBezTo>
                <a:close/>
                <a:moveTo>
                  <a:pt x="78" y="141"/>
                </a:moveTo>
                <a:cubicBezTo>
                  <a:pt x="65" y="141"/>
                  <a:pt x="54" y="130"/>
                  <a:pt x="54" y="117"/>
                </a:cubicBezTo>
                <a:cubicBezTo>
                  <a:pt x="54" y="103"/>
                  <a:pt x="65" y="92"/>
                  <a:pt x="78" y="92"/>
                </a:cubicBezTo>
                <a:cubicBezTo>
                  <a:pt x="91" y="92"/>
                  <a:pt x="102" y="103"/>
                  <a:pt x="102" y="117"/>
                </a:cubicBezTo>
                <a:cubicBezTo>
                  <a:pt x="102" y="130"/>
                  <a:pt x="91" y="141"/>
                  <a:pt x="78" y="141"/>
                </a:cubicBezTo>
                <a:close/>
                <a:moveTo>
                  <a:pt x="122" y="68"/>
                </a:moveTo>
                <a:cubicBezTo>
                  <a:pt x="122" y="55"/>
                  <a:pt x="132" y="44"/>
                  <a:pt x="146" y="44"/>
                </a:cubicBezTo>
                <a:cubicBezTo>
                  <a:pt x="159" y="44"/>
                  <a:pt x="170" y="55"/>
                  <a:pt x="170" y="68"/>
                </a:cubicBezTo>
                <a:cubicBezTo>
                  <a:pt x="170" y="82"/>
                  <a:pt x="159" y="92"/>
                  <a:pt x="146" y="92"/>
                </a:cubicBezTo>
                <a:cubicBezTo>
                  <a:pt x="132" y="92"/>
                  <a:pt x="122" y="82"/>
                  <a:pt x="122" y="68"/>
                </a:cubicBezTo>
                <a:close/>
                <a:moveTo>
                  <a:pt x="184" y="238"/>
                </a:moveTo>
                <a:cubicBezTo>
                  <a:pt x="166" y="238"/>
                  <a:pt x="151" y="222"/>
                  <a:pt x="151" y="204"/>
                </a:cubicBezTo>
                <a:cubicBezTo>
                  <a:pt x="151" y="185"/>
                  <a:pt x="166" y="170"/>
                  <a:pt x="184" y="170"/>
                </a:cubicBezTo>
                <a:cubicBezTo>
                  <a:pt x="203" y="170"/>
                  <a:pt x="218" y="185"/>
                  <a:pt x="218" y="204"/>
                </a:cubicBezTo>
                <a:cubicBezTo>
                  <a:pt x="218" y="222"/>
                  <a:pt x="203" y="238"/>
                  <a:pt x="184" y="238"/>
                </a:cubicBezTo>
                <a:close/>
                <a:moveTo>
                  <a:pt x="243" y="180"/>
                </a:moveTo>
                <a:cubicBezTo>
                  <a:pt x="235" y="180"/>
                  <a:pt x="228" y="173"/>
                  <a:pt x="228" y="165"/>
                </a:cubicBezTo>
                <a:cubicBezTo>
                  <a:pt x="228" y="157"/>
                  <a:pt x="235" y="151"/>
                  <a:pt x="243" y="151"/>
                </a:cubicBezTo>
                <a:cubicBezTo>
                  <a:pt x="251" y="151"/>
                  <a:pt x="257" y="157"/>
                  <a:pt x="257" y="165"/>
                </a:cubicBezTo>
                <a:cubicBezTo>
                  <a:pt x="257" y="173"/>
                  <a:pt x="251" y="180"/>
                  <a:pt x="243" y="180"/>
                </a:cubicBezTo>
                <a:close/>
                <a:moveTo>
                  <a:pt x="223" y="121"/>
                </a:moveTo>
                <a:cubicBezTo>
                  <a:pt x="204" y="121"/>
                  <a:pt x="189" y="106"/>
                  <a:pt x="189" y="88"/>
                </a:cubicBezTo>
                <a:cubicBezTo>
                  <a:pt x="189" y="69"/>
                  <a:pt x="204" y="54"/>
                  <a:pt x="223" y="54"/>
                </a:cubicBezTo>
                <a:cubicBezTo>
                  <a:pt x="242" y="54"/>
                  <a:pt x="257" y="69"/>
                  <a:pt x="257" y="88"/>
                </a:cubicBezTo>
                <a:cubicBezTo>
                  <a:pt x="257" y="106"/>
                  <a:pt x="242" y="121"/>
                  <a:pt x="223" y="1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#05</a:t>
            </a:r>
          </a:p>
        </p:txBody>
      </p:sp>
      <p:sp>
        <p:nvSpPr>
          <p:cNvPr id="2" name="Rounded Rectangle 1"/>
          <p:cNvSpPr/>
          <p:nvPr/>
        </p:nvSpPr>
        <p:spPr>
          <a:xfrm>
            <a:off x="800100" y="1504950"/>
            <a:ext cx="2133600" cy="2971800"/>
          </a:xfrm>
          <a:prstGeom prst="roundRect">
            <a:avLst>
              <a:gd name="adj" fmla="val 12420"/>
            </a:avLst>
          </a:prstGeom>
          <a:noFill/>
          <a:ln w="19050">
            <a:solidFill>
              <a:srgbClr val="DF7307"/>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1" name="Rounded Rectangle 10"/>
          <p:cNvSpPr/>
          <p:nvPr/>
        </p:nvSpPr>
        <p:spPr>
          <a:xfrm>
            <a:off x="3505200" y="1504950"/>
            <a:ext cx="2133600" cy="2971800"/>
          </a:xfrm>
          <a:prstGeom prst="roundRect">
            <a:avLst>
              <a:gd name="adj" fmla="val 12420"/>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2" name="Rounded Rectangle 11"/>
          <p:cNvSpPr/>
          <p:nvPr/>
        </p:nvSpPr>
        <p:spPr>
          <a:xfrm>
            <a:off x="6196013" y="1504950"/>
            <a:ext cx="2133600" cy="2971800"/>
          </a:xfrm>
          <a:prstGeom prst="roundRect">
            <a:avLst>
              <a:gd name="adj" fmla="val 12420"/>
            </a:avLst>
          </a:prstGeom>
          <a:noFill/>
          <a:ln w="1905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3" name="Diagram 12"/>
          <p:cNvGraphicFramePr/>
          <p:nvPr/>
        </p:nvGraphicFramePr>
        <p:xfrm>
          <a:off x="1276472" y="1923806"/>
          <a:ext cx="1181344" cy="1181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ounded Rectangle 2"/>
          <p:cNvSpPr/>
          <p:nvPr/>
        </p:nvSpPr>
        <p:spPr>
          <a:xfrm>
            <a:off x="1168400" y="3395663"/>
            <a:ext cx="1398588" cy="417512"/>
          </a:xfrm>
          <a:prstGeom prst="round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TextBox 15"/>
          <p:cNvSpPr txBox="1"/>
          <p:nvPr/>
        </p:nvSpPr>
        <p:spPr>
          <a:xfrm>
            <a:off x="1233488" y="3435350"/>
            <a:ext cx="1266825"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ERICA TAYLOR</a:t>
            </a:r>
          </a:p>
        </p:txBody>
      </p:sp>
      <p:sp>
        <p:nvSpPr>
          <p:cNvPr id="17" name="TextBox 16"/>
          <p:cNvSpPr txBox="1"/>
          <p:nvPr/>
        </p:nvSpPr>
        <p:spPr>
          <a:xfrm>
            <a:off x="1098550" y="3819525"/>
            <a:ext cx="1536700"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Graphic Designer</a:t>
            </a:r>
          </a:p>
        </p:txBody>
      </p:sp>
      <p:graphicFrame>
        <p:nvGraphicFramePr>
          <p:cNvPr id="18" name="Diagram 17"/>
          <p:cNvGraphicFramePr/>
          <p:nvPr/>
        </p:nvGraphicFramePr>
        <p:xfrm>
          <a:off x="3975265" y="1923806"/>
          <a:ext cx="1181344" cy="11813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9" name="Rounded Rectangle 18"/>
          <p:cNvSpPr/>
          <p:nvPr/>
        </p:nvSpPr>
        <p:spPr>
          <a:xfrm>
            <a:off x="3867150" y="3395663"/>
            <a:ext cx="1398588" cy="417512"/>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TextBox 19"/>
          <p:cNvSpPr txBox="1"/>
          <p:nvPr/>
        </p:nvSpPr>
        <p:spPr>
          <a:xfrm>
            <a:off x="3933825" y="3435350"/>
            <a:ext cx="1265238"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Chris Heald</a:t>
            </a:r>
          </a:p>
        </p:txBody>
      </p:sp>
      <p:sp>
        <p:nvSpPr>
          <p:cNvPr id="21" name="TextBox 20"/>
          <p:cNvSpPr txBox="1"/>
          <p:nvPr/>
        </p:nvSpPr>
        <p:spPr>
          <a:xfrm>
            <a:off x="3876675" y="3819525"/>
            <a:ext cx="1390650"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Senior Engineer</a:t>
            </a:r>
          </a:p>
        </p:txBody>
      </p:sp>
      <p:graphicFrame>
        <p:nvGraphicFramePr>
          <p:cNvPr id="22" name="Diagram 21"/>
          <p:cNvGraphicFramePr/>
          <p:nvPr/>
        </p:nvGraphicFramePr>
        <p:xfrm>
          <a:off x="6674058" y="1923806"/>
          <a:ext cx="1181344" cy="11813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3" name="Rounded Rectangle 22"/>
          <p:cNvSpPr/>
          <p:nvPr/>
        </p:nvSpPr>
        <p:spPr>
          <a:xfrm>
            <a:off x="6565900" y="3395663"/>
            <a:ext cx="1398588" cy="417512"/>
          </a:xfrm>
          <a:prstGeom prst="round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TextBox 23"/>
          <p:cNvSpPr txBox="1"/>
          <p:nvPr/>
        </p:nvSpPr>
        <p:spPr>
          <a:xfrm>
            <a:off x="6632575" y="3435350"/>
            <a:ext cx="1265238"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Andrew Doan</a:t>
            </a:r>
          </a:p>
        </p:txBody>
      </p:sp>
      <p:sp>
        <p:nvSpPr>
          <p:cNvPr id="25" name="TextBox 24"/>
          <p:cNvSpPr txBox="1"/>
          <p:nvPr/>
        </p:nvSpPr>
        <p:spPr>
          <a:xfrm>
            <a:off x="6629400" y="3819525"/>
            <a:ext cx="1352550"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Product Officer</a:t>
            </a:r>
          </a:p>
        </p:txBody>
      </p:sp>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#06</a:t>
            </a:r>
          </a:p>
        </p:txBody>
      </p:sp>
      <p:sp>
        <p:nvSpPr>
          <p:cNvPr id="10" name="Rounded Rectangle 9"/>
          <p:cNvSpPr/>
          <p:nvPr/>
        </p:nvSpPr>
        <p:spPr>
          <a:xfrm>
            <a:off x="571500" y="1890713"/>
            <a:ext cx="1828800" cy="584200"/>
          </a:xfrm>
          <a:prstGeom prst="roundRect">
            <a:avLst>
              <a:gd name="adj" fmla="val 28861"/>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1" name="Diagram 10"/>
          <p:cNvGraphicFramePr/>
          <p:nvPr/>
        </p:nvGraphicFramePr>
        <p:xfrm>
          <a:off x="895228" y="1592543"/>
          <a:ext cx="1181344" cy="1181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Rounded Rectangle 11"/>
          <p:cNvSpPr/>
          <p:nvPr/>
        </p:nvSpPr>
        <p:spPr>
          <a:xfrm>
            <a:off x="2628900" y="1890713"/>
            <a:ext cx="1828800" cy="584200"/>
          </a:xfrm>
          <a:prstGeom prst="roundRect">
            <a:avLst>
              <a:gd name="adj" fmla="val 28861"/>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3" name="Diagram 12"/>
          <p:cNvGraphicFramePr/>
          <p:nvPr/>
        </p:nvGraphicFramePr>
        <p:xfrm>
          <a:off x="2952628" y="1592543"/>
          <a:ext cx="1181344" cy="11813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4" name="Rounded Rectangle 13"/>
          <p:cNvSpPr/>
          <p:nvPr/>
        </p:nvSpPr>
        <p:spPr>
          <a:xfrm>
            <a:off x="4686300" y="1890713"/>
            <a:ext cx="1828800" cy="584200"/>
          </a:xfrm>
          <a:prstGeom prst="roundRect">
            <a:avLst>
              <a:gd name="adj" fmla="val 28861"/>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5" name="Diagram 14"/>
          <p:cNvGraphicFramePr/>
          <p:nvPr/>
        </p:nvGraphicFramePr>
        <p:xfrm>
          <a:off x="5010028" y="1592543"/>
          <a:ext cx="1181344" cy="11813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6" name="Rounded Rectangle 15"/>
          <p:cNvSpPr/>
          <p:nvPr/>
        </p:nvSpPr>
        <p:spPr>
          <a:xfrm>
            <a:off x="6743700" y="1890713"/>
            <a:ext cx="1828800" cy="584200"/>
          </a:xfrm>
          <a:prstGeom prst="roundRect">
            <a:avLst>
              <a:gd name="adj" fmla="val 28861"/>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7" name="Diagram 16"/>
          <p:cNvGraphicFramePr/>
          <p:nvPr/>
        </p:nvGraphicFramePr>
        <p:xfrm>
          <a:off x="7067428" y="1592543"/>
          <a:ext cx="1181344" cy="11813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9" name="TextBox 18"/>
          <p:cNvSpPr txBox="1"/>
          <p:nvPr/>
        </p:nvSpPr>
        <p:spPr>
          <a:xfrm>
            <a:off x="947738" y="2857500"/>
            <a:ext cx="1076325" cy="368300"/>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0" name="TextBox 19"/>
          <p:cNvSpPr txBox="1"/>
          <p:nvPr/>
        </p:nvSpPr>
        <p:spPr>
          <a:xfrm>
            <a:off x="717550" y="3106738"/>
            <a:ext cx="1536700" cy="276225"/>
          </a:xfrm>
          <a:prstGeom prst="rect">
            <a:avLst/>
          </a:prstGeom>
          <a:noFill/>
        </p:spPr>
        <p:txBody>
          <a:bodyPr wrap="none">
            <a:spAutoFit/>
          </a:bodyPr>
          <a:lstStyle/>
          <a:p>
            <a:pPr fontAlgn="auto">
              <a:spcBef>
                <a:spcPts val="0"/>
              </a:spcBef>
              <a:spcAft>
                <a:spcPts val="0"/>
              </a:spcAft>
              <a:defRPr/>
            </a:pPr>
            <a:r>
              <a:rPr lang="en-US" sz="1200" b="1">
                <a:solidFill>
                  <a:schemeClr val="bg1">
                    <a:lumMod val="75000"/>
                  </a:schemeClr>
                </a:solidFill>
                <a:cs typeface="+mn-cs"/>
              </a:rPr>
              <a:t>Graphic Designer</a:t>
            </a:r>
          </a:p>
        </p:txBody>
      </p:sp>
      <p:cxnSp>
        <p:nvCxnSpPr>
          <p:cNvPr id="18" name="Straight Connector 17"/>
          <p:cNvCxnSpPr/>
          <p:nvPr/>
        </p:nvCxnSpPr>
        <p:spPr>
          <a:xfrm>
            <a:off x="717550" y="3408363"/>
            <a:ext cx="1536700" cy="0"/>
          </a:xfrm>
          <a:prstGeom prst="line">
            <a:avLst/>
          </a:prstGeom>
          <a:ln w="12700">
            <a:solidFill>
              <a:srgbClr val="DF7307"/>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5" name="Rectangle 24"/>
          <p:cNvSpPr/>
          <p:nvPr/>
        </p:nvSpPr>
        <p:spPr>
          <a:xfrm>
            <a:off x="731838" y="3432175"/>
            <a:ext cx="1508125"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6" name="TextBox 25"/>
          <p:cNvSpPr txBox="1"/>
          <p:nvPr/>
        </p:nvSpPr>
        <p:spPr>
          <a:xfrm>
            <a:off x="3005138" y="2843213"/>
            <a:ext cx="1076325"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7" name="TextBox 26"/>
          <p:cNvSpPr txBox="1"/>
          <p:nvPr/>
        </p:nvSpPr>
        <p:spPr>
          <a:xfrm>
            <a:off x="2971800" y="3092450"/>
            <a:ext cx="1166813" cy="277813"/>
          </a:xfrm>
          <a:prstGeom prst="rect">
            <a:avLst/>
          </a:prstGeom>
          <a:noFill/>
        </p:spPr>
        <p:txBody>
          <a:bodyPr wrap="none">
            <a:spAutoFit/>
          </a:bodyPr>
          <a:lstStyle/>
          <a:p>
            <a:pPr fontAlgn="auto">
              <a:spcBef>
                <a:spcPts val="0"/>
              </a:spcBef>
              <a:spcAft>
                <a:spcPts val="0"/>
              </a:spcAft>
              <a:defRPr/>
            </a:pPr>
            <a:r>
              <a:rPr lang="en-US" sz="1200" b="1">
                <a:solidFill>
                  <a:schemeClr val="bg1">
                    <a:lumMod val="75000"/>
                  </a:schemeClr>
                </a:solidFill>
                <a:cs typeface="+mn-cs"/>
              </a:rPr>
              <a:t>Social Media</a:t>
            </a:r>
          </a:p>
        </p:txBody>
      </p:sp>
      <p:cxnSp>
        <p:nvCxnSpPr>
          <p:cNvPr id="28" name="Straight Connector 27"/>
          <p:cNvCxnSpPr/>
          <p:nvPr/>
        </p:nvCxnSpPr>
        <p:spPr>
          <a:xfrm>
            <a:off x="2774950" y="3394075"/>
            <a:ext cx="1536700" cy="0"/>
          </a:xfrm>
          <a:prstGeom prst="line">
            <a:avLst/>
          </a:prstGeom>
          <a:ln w="12700">
            <a:solidFill>
              <a:srgbClr val="1FD89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Rectangle 28"/>
          <p:cNvSpPr/>
          <p:nvPr/>
        </p:nvSpPr>
        <p:spPr>
          <a:xfrm>
            <a:off x="2789238" y="3417888"/>
            <a:ext cx="1508125"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0" name="TextBox 29"/>
          <p:cNvSpPr txBox="1"/>
          <p:nvPr/>
        </p:nvSpPr>
        <p:spPr>
          <a:xfrm>
            <a:off x="5030788" y="2843213"/>
            <a:ext cx="107473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31" name="TextBox 30"/>
          <p:cNvSpPr txBox="1"/>
          <p:nvPr/>
        </p:nvSpPr>
        <p:spPr>
          <a:xfrm>
            <a:off x="4800600" y="3092450"/>
            <a:ext cx="1536700" cy="277813"/>
          </a:xfrm>
          <a:prstGeom prst="rect">
            <a:avLst/>
          </a:prstGeom>
          <a:noFill/>
        </p:spPr>
        <p:txBody>
          <a:bodyPr wrap="none">
            <a:spAutoFit/>
          </a:bodyPr>
          <a:lstStyle/>
          <a:p>
            <a:pPr fontAlgn="auto">
              <a:spcBef>
                <a:spcPts val="0"/>
              </a:spcBef>
              <a:spcAft>
                <a:spcPts val="0"/>
              </a:spcAft>
              <a:defRPr/>
            </a:pPr>
            <a:r>
              <a:rPr lang="en-US" sz="1200" b="1">
                <a:solidFill>
                  <a:schemeClr val="bg1">
                    <a:lumMod val="75000"/>
                  </a:schemeClr>
                </a:solidFill>
                <a:cs typeface="+mn-cs"/>
              </a:rPr>
              <a:t>Graphic Designer</a:t>
            </a:r>
          </a:p>
        </p:txBody>
      </p:sp>
      <p:cxnSp>
        <p:nvCxnSpPr>
          <p:cNvPr id="32" name="Straight Connector 31"/>
          <p:cNvCxnSpPr/>
          <p:nvPr/>
        </p:nvCxnSpPr>
        <p:spPr>
          <a:xfrm>
            <a:off x="4800600" y="3394075"/>
            <a:ext cx="1536700" cy="0"/>
          </a:xfrm>
          <a:prstGeom prst="line">
            <a:avLst/>
          </a:prstGeom>
          <a:ln w="12700">
            <a:solidFill>
              <a:srgbClr val="F3C30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3" name="Rectangle 32"/>
          <p:cNvSpPr/>
          <p:nvPr/>
        </p:nvSpPr>
        <p:spPr>
          <a:xfrm>
            <a:off x="4813300" y="3417888"/>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4" name="TextBox 33"/>
          <p:cNvSpPr txBox="1"/>
          <p:nvPr/>
        </p:nvSpPr>
        <p:spPr>
          <a:xfrm>
            <a:off x="7153275" y="2836863"/>
            <a:ext cx="1074738"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35" name="TextBox 34"/>
          <p:cNvSpPr txBox="1"/>
          <p:nvPr/>
        </p:nvSpPr>
        <p:spPr>
          <a:xfrm>
            <a:off x="6921500" y="3086100"/>
            <a:ext cx="1536700" cy="277813"/>
          </a:xfrm>
          <a:prstGeom prst="rect">
            <a:avLst/>
          </a:prstGeom>
          <a:noFill/>
        </p:spPr>
        <p:txBody>
          <a:bodyPr wrap="none">
            <a:spAutoFit/>
          </a:bodyPr>
          <a:lstStyle/>
          <a:p>
            <a:pPr fontAlgn="auto">
              <a:spcBef>
                <a:spcPts val="0"/>
              </a:spcBef>
              <a:spcAft>
                <a:spcPts val="0"/>
              </a:spcAft>
              <a:defRPr/>
            </a:pPr>
            <a:r>
              <a:rPr lang="en-US" sz="1200" b="1">
                <a:solidFill>
                  <a:schemeClr val="bg1">
                    <a:lumMod val="75000"/>
                  </a:schemeClr>
                </a:solidFill>
                <a:cs typeface="+mn-cs"/>
              </a:rPr>
              <a:t>Graphic Designer</a:t>
            </a:r>
          </a:p>
        </p:txBody>
      </p:sp>
      <p:cxnSp>
        <p:nvCxnSpPr>
          <p:cNvPr id="38" name="Straight Connector 37"/>
          <p:cNvCxnSpPr/>
          <p:nvPr/>
        </p:nvCxnSpPr>
        <p:spPr>
          <a:xfrm>
            <a:off x="6921500" y="3387725"/>
            <a:ext cx="1536700" cy="0"/>
          </a:xfrm>
          <a:prstGeom prst="line">
            <a:avLst/>
          </a:prstGeom>
          <a:ln w="12700">
            <a:solidFill>
              <a:srgbClr val="23CADC"/>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6935788" y="3411538"/>
            <a:ext cx="1509712"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1532" name="Freeform 39"/>
          <p:cNvSpPr>
            <a:spLocks noEditPoints="1"/>
          </p:cNvSpPr>
          <p:nvPr/>
        </p:nvSpPr>
        <p:spPr bwMode="auto">
          <a:xfrm>
            <a:off x="841375" y="41132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3" name="Freeform 40"/>
          <p:cNvSpPr>
            <a:spLocks noEditPoints="1"/>
          </p:cNvSpPr>
          <p:nvPr/>
        </p:nvSpPr>
        <p:spPr bwMode="auto">
          <a:xfrm>
            <a:off x="1524000" y="41084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4" name="Freeform 41"/>
          <p:cNvSpPr>
            <a:spLocks noEditPoints="1"/>
          </p:cNvSpPr>
          <p:nvPr/>
        </p:nvSpPr>
        <p:spPr bwMode="auto">
          <a:xfrm>
            <a:off x="1857375" y="41116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5" name="Freeform 42"/>
          <p:cNvSpPr>
            <a:spLocks noEditPoints="1"/>
          </p:cNvSpPr>
          <p:nvPr/>
        </p:nvSpPr>
        <p:spPr bwMode="auto">
          <a:xfrm>
            <a:off x="1176338" y="4116388"/>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6" name="Freeform 44"/>
          <p:cNvSpPr>
            <a:spLocks noEditPoints="1"/>
          </p:cNvSpPr>
          <p:nvPr/>
        </p:nvSpPr>
        <p:spPr bwMode="auto">
          <a:xfrm>
            <a:off x="2895600" y="41132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7" name="Freeform 45"/>
          <p:cNvSpPr>
            <a:spLocks noEditPoints="1"/>
          </p:cNvSpPr>
          <p:nvPr/>
        </p:nvSpPr>
        <p:spPr bwMode="auto">
          <a:xfrm>
            <a:off x="3578225" y="41084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8" name="Freeform 46"/>
          <p:cNvSpPr>
            <a:spLocks noEditPoints="1"/>
          </p:cNvSpPr>
          <p:nvPr/>
        </p:nvSpPr>
        <p:spPr bwMode="auto">
          <a:xfrm>
            <a:off x="3911600" y="41116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39" name="Freeform 47"/>
          <p:cNvSpPr>
            <a:spLocks noEditPoints="1"/>
          </p:cNvSpPr>
          <p:nvPr/>
        </p:nvSpPr>
        <p:spPr bwMode="auto">
          <a:xfrm>
            <a:off x="3232150" y="4116388"/>
            <a:ext cx="287338"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0" name="Freeform 49"/>
          <p:cNvSpPr>
            <a:spLocks noEditPoints="1"/>
          </p:cNvSpPr>
          <p:nvPr/>
        </p:nvSpPr>
        <p:spPr bwMode="auto">
          <a:xfrm>
            <a:off x="4876800" y="41132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1" name="Freeform 50"/>
          <p:cNvSpPr>
            <a:spLocks noEditPoints="1"/>
          </p:cNvSpPr>
          <p:nvPr/>
        </p:nvSpPr>
        <p:spPr bwMode="auto">
          <a:xfrm>
            <a:off x="5559425" y="41084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2" name="Freeform 51"/>
          <p:cNvSpPr>
            <a:spLocks noEditPoints="1"/>
          </p:cNvSpPr>
          <p:nvPr/>
        </p:nvSpPr>
        <p:spPr bwMode="auto">
          <a:xfrm>
            <a:off x="5892800" y="41116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3" name="Freeform 52"/>
          <p:cNvSpPr>
            <a:spLocks noEditPoints="1"/>
          </p:cNvSpPr>
          <p:nvPr/>
        </p:nvSpPr>
        <p:spPr bwMode="auto">
          <a:xfrm>
            <a:off x="5213350" y="4116388"/>
            <a:ext cx="287338"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4" name="Freeform 54"/>
          <p:cNvSpPr>
            <a:spLocks noEditPoints="1"/>
          </p:cNvSpPr>
          <p:nvPr/>
        </p:nvSpPr>
        <p:spPr bwMode="auto">
          <a:xfrm>
            <a:off x="7010400" y="4113213"/>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5" name="Freeform 55"/>
          <p:cNvSpPr>
            <a:spLocks noEditPoints="1"/>
          </p:cNvSpPr>
          <p:nvPr/>
        </p:nvSpPr>
        <p:spPr bwMode="auto">
          <a:xfrm>
            <a:off x="7693025" y="4108450"/>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6" name="Freeform 56"/>
          <p:cNvSpPr>
            <a:spLocks noEditPoints="1"/>
          </p:cNvSpPr>
          <p:nvPr/>
        </p:nvSpPr>
        <p:spPr bwMode="auto">
          <a:xfrm>
            <a:off x="8026400" y="4111625"/>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547" name="Freeform 57"/>
          <p:cNvSpPr>
            <a:spLocks noEditPoints="1"/>
          </p:cNvSpPr>
          <p:nvPr/>
        </p:nvSpPr>
        <p:spPr bwMode="auto">
          <a:xfrm>
            <a:off x="7346950" y="4116388"/>
            <a:ext cx="287338"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 name="Straight Connector 17"/>
          <p:cNvCxnSpPr/>
          <p:nvPr/>
        </p:nvCxnSpPr>
        <p:spPr>
          <a:xfrm flipH="1">
            <a:off x="1782763" y="1854200"/>
            <a:ext cx="2020887" cy="371475"/>
          </a:xfrm>
          <a:prstGeom prst="line">
            <a:avLst/>
          </a:prstGeom>
          <a:ln w="12700">
            <a:solidFill>
              <a:srgbClr val="23CADC"/>
            </a:solidFill>
            <a:prstDash val="dash"/>
          </a:ln>
        </p:spPr>
        <p:style>
          <a:lnRef idx="1">
            <a:schemeClr val="accent1"/>
          </a:lnRef>
          <a:fillRef idx="0">
            <a:schemeClr val="accent1"/>
          </a:fillRef>
          <a:effectRef idx="0">
            <a:schemeClr val="accent1"/>
          </a:effectRef>
          <a:fontRef idx="minor">
            <a:schemeClr val="tx1"/>
          </a:fontRef>
        </p:style>
      </p:cxnSp>
      <p:sp>
        <p:nvSpPr>
          <p:cNvPr id="22531" name="TextBox 35"/>
          <p:cNvSpPr txBox="1">
            <a:spLocks noChangeArrowheads="1"/>
          </p:cNvSpPr>
          <p:nvPr/>
        </p:nvSpPr>
        <p:spPr bwMode="auto">
          <a:xfrm>
            <a:off x="336708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814763" y="731838"/>
            <a:ext cx="1514475"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#07</a:t>
            </a:r>
          </a:p>
        </p:txBody>
      </p:sp>
      <p:graphicFrame>
        <p:nvGraphicFramePr>
          <p:cNvPr id="10" name="Diagram 9"/>
          <p:cNvGraphicFramePr/>
          <p:nvPr/>
        </p:nvGraphicFramePr>
        <p:xfrm>
          <a:off x="734702" y="1771894"/>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4" name="Diagram 13"/>
          <p:cNvGraphicFramePr/>
          <p:nvPr/>
        </p:nvGraphicFramePr>
        <p:xfrm>
          <a:off x="2228728" y="2864090"/>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5" name="Diagram 14"/>
          <p:cNvGraphicFramePr/>
          <p:nvPr/>
        </p:nvGraphicFramePr>
        <p:xfrm>
          <a:off x="4038600" y="3295406"/>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6" name="Diagram 15"/>
          <p:cNvGraphicFramePr/>
          <p:nvPr/>
        </p:nvGraphicFramePr>
        <p:xfrm>
          <a:off x="5810128" y="2864090"/>
          <a:ext cx="1028944" cy="10289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17" name="Diagram 16"/>
          <p:cNvGraphicFramePr/>
          <p:nvPr/>
        </p:nvGraphicFramePr>
        <p:xfrm>
          <a:off x="7314591" y="1771894"/>
          <a:ext cx="1028944" cy="102894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sp>
        <p:nvSpPr>
          <p:cNvPr id="19" name="TextBox 18"/>
          <p:cNvSpPr txBox="1"/>
          <p:nvPr/>
        </p:nvSpPr>
        <p:spPr>
          <a:xfrm>
            <a:off x="715963" y="2882900"/>
            <a:ext cx="1074737" cy="369888"/>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CHRIS PAUL</a:t>
            </a:r>
          </a:p>
        </p:txBody>
      </p:sp>
      <p:sp>
        <p:nvSpPr>
          <p:cNvPr id="22539" name="TextBox 19"/>
          <p:cNvSpPr txBox="1">
            <a:spLocks noChangeArrowheads="1"/>
          </p:cNvSpPr>
          <p:nvPr/>
        </p:nvSpPr>
        <p:spPr bwMode="auto">
          <a:xfrm>
            <a:off x="685800" y="3133725"/>
            <a:ext cx="11350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23CADC"/>
                </a:solidFill>
                <a:ea typeface="宋体" charset="-122"/>
              </a:rPr>
              <a:t>UX Designer</a:t>
            </a:r>
          </a:p>
        </p:txBody>
      </p:sp>
      <p:sp>
        <p:nvSpPr>
          <p:cNvPr id="21" name="TextBox 20"/>
          <p:cNvSpPr txBox="1"/>
          <p:nvPr/>
        </p:nvSpPr>
        <p:spPr>
          <a:xfrm>
            <a:off x="2125663" y="3949700"/>
            <a:ext cx="1227137" cy="369888"/>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TODD WALDEN</a:t>
            </a:r>
          </a:p>
        </p:txBody>
      </p:sp>
      <p:sp>
        <p:nvSpPr>
          <p:cNvPr id="22541" name="TextBox 21"/>
          <p:cNvSpPr txBox="1">
            <a:spLocks noChangeArrowheads="1"/>
          </p:cNvSpPr>
          <p:nvPr/>
        </p:nvSpPr>
        <p:spPr bwMode="auto">
          <a:xfrm>
            <a:off x="2095500" y="4200525"/>
            <a:ext cx="13335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F3C301"/>
                </a:solidFill>
                <a:ea typeface="宋体" charset="-122"/>
              </a:rPr>
              <a:t>Event Manager</a:t>
            </a:r>
          </a:p>
        </p:txBody>
      </p:sp>
      <p:sp>
        <p:nvSpPr>
          <p:cNvPr id="23" name="TextBox 22"/>
          <p:cNvSpPr txBox="1"/>
          <p:nvPr/>
        </p:nvSpPr>
        <p:spPr>
          <a:xfrm>
            <a:off x="3992563" y="4406900"/>
            <a:ext cx="1074737" cy="369888"/>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Matt Ryan</a:t>
            </a:r>
          </a:p>
        </p:txBody>
      </p:sp>
      <p:sp>
        <p:nvSpPr>
          <p:cNvPr id="22543" name="TextBox 23"/>
          <p:cNvSpPr txBox="1">
            <a:spLocks noChangeArrowheads="1"/>
          </p:cNvSpPr>
          <p:nvPr/>
        </p:nvSpPr>
        <p:spPr bwMode="auto">
          <a:xfrm>
            <a:off x="3962400" y="4657725"/>
            <a:ext cx="11668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13918D"/>
                </a:solidFill>
                <a:ea typeface="宋体" charset="-122"/>
              </a:rPr>
              <a:t>Finance Staff</a:t>
            </a:r>
          </a:p>
        </p:txBody>
      </p:sp>
      <p:sp>
        <p:nvSpPr>
          <p:cNvPr id="25" name="TextBox 24"/>
          <p:cNvSpPr txBox="1"/>
          <p:nvPr/>
        </p:nvSpPr>
        <p:spPr>
          <a:xfrm>
            <a:off x="5775325" y="3949700"/>
            <a:ext cx="1074738" cy="369888"/>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JAMES ARIEL</a:t>
            </a:r>
          </a:p>
        </p:txBody>
      </p:sp>
      <p:sp>
        <p:nvSpPr>
          <p:cNvPr id="22545" name="TextBox 25"/>
          <p:cNvSpPr txBox="1">
            <a:spLocks noChangeArrowheads="1"/>
          </p:cNvSpPr>
          <p:nvPr/>
        </p:nvSpPr>
        <p:spPr bwMode="auto">
          <a:xfrm>
            <a:off x="5867400" y="4200525"/>
            <a:ext cx="9763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DE6E00"/>
                </a:solidFill>
                <a:ea typeface="宋体" charset="-122"/>
              </a:rPr>
              <a:t>PR Officer</a:t>
            </a:r>
          </a:p>
        </p:txBody>
      </p:sp>
      <p:sp>
        <p:nvSpPr>
          <p:cNvPr id="27" name="TextBox 26"/>
          <p:cNvSpPr txBox="1"/>
          <p:nvPr/>
        </p:nvSpPr>
        <p:spPr>
          <a:xfrm>
            <a:off x="7326313" y="2876550"/>
            <a:ext cx="1074737" cy="369888"/>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ANNA LIz</a:t>
            </a:r>
          </a:p>
        </p:txBody>
      </p:sp>
      <p:sp>
        <p:nvSpPr>
          <p:cNvPr id="22547" name="TextBox 27"/>
          <p:cNvSpPr txBox="1">
            <a:spLocks noChangeArrowheads="1"/>
          </p:cNvSpPr>
          <p:nvPr/>
        </p:nvSpPr>
        <p:spPr bwMode="auto">
          <a:xfrm>
            <a:off x="7296150" y="3125788"/>
            <a:ext cx="1238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01D48F"/>
                </a:solidFill>
                <a:ea typeface="宋体" charset="-122"/>
              </a:rPr>
              <a:t>Visual Design</a:t>
            </a:r>
          </a:p>
        </p:txBody>
      </p:sp>
      <p:graphicFrame>
        <p:nvGraphicFramePr>
          <p:cNvPr id="29" name="Diagram 28"/>
          <p:cNvGraphicFramePr/>
          <p:nvPr/>
        </p:nvGraphicFramePr>
        <p:xfrm>
          <a:off x="3813843" y="1284036"/>
          <a:ext cx="1516314" cy="1516314"/>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30" name="Oval 29"/>
          <p:cNvSpPr/>
          <p:nvPr/>
        </p:nvSpPr>
        <p:spPr>
          <a:xfrm>
            <a:off x="1630363" y="2076450"/>
            <a:ext cx="304800" cy="3048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1" name="Oval 30"/>
          <p:cNvSpPr/>
          <p:nvPr/>
        </p:nvSpPr>
        <p:spPr>
          <a:xfrm>
            <a:off x="2971800" y="2857500"/>
            <a:ext cx="304800" cy="3048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Oval 31"/>
          <p:cNvSpPr/>
          <p:nvPr/>
        </p:nvSpPr>
        <p:spPr>
          <a:xfrm>
            <a:off x="4418013" y="3162300"/>
            <a:ext cx="304800" cy="3048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Oval 32"/>
          <p:cNvSpPr/>
          <p:nvPr/>
        </p:nvSpPr>
        <p:spPr>
          <a:xfrm>
            <a:off x="5849938" y="2857500"/>
            <a:ext cx="304800" cy="3048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Oval 33"/>
          <p:cNvSpPr/>
          <p:nvPr/>
        </p:nvSpPr>
        <p:spPr>
          <a:xfrm>
            <a:off x="7143750" y="2076450"/>
            <a:ext cx="304800" cy="3048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5" name="Oval 34"/>
          <p:cNvSpPr/>
          <p:nvPr/>
        </p:nvSpPr>
        <p:spPr>
          <a:xfrm>
            <a:off x="4418013" y="2660650"/>
            <a:ext cx="304800" cy="3048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Oval 37"/>
          <p:cNvSpPr/>
          <p:nvPr/>
        </p:nvSpPr>
        <p:spPr>
          <a:xfrm>
            <a:off x="3810000" y="2338388"/>
            <a:ext cx="304800" cy="3048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9" name="Oval 38"/>
          <p:cNvSpPr/>
          <p:nvPr/>
        </p:nvSpPr>
        <p:spPr>
          <a:xfrm>
            <a:off x="5024438" y="2338388"/>
            <a:ext cx="304800" cy="3048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0" name="Oval 39"/>
          <p:cNvSpPr/>
          <p:nvPr/>
        </p:nvSpPr>
        <p:spPr>
          <a:xfrm>
            <a:off x="5176838" y="1701800"/>
            <a:ext cx="304800" cy="3048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1" name="Oval 40"/>
          <p:cNvSpPr/>
          <p:nvPr/>
        </p:nvSpPr>
        <p:spPr>
          <a:xfrm>
            <a:off x="3651250" y="1701800"/>
            <a:ext cx="304800" cy="3048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cxnSp>
        <p:nvCxnSpPr>
          <p:cNvPr id="44" name="Straight Connector 43"/>
          <p:cNvCxnSpPr/>
          <p:nvPr/>
        </p:nvCxnSpPr>
        <p:spPr>
          <a:xfrm flipH="1">
            <a:off x="3124200" y="2490788"/>
            <a:ext cx="838200" cy="519112"/>
          </a:xfrm>
          <a:prstGeom prst="line">
            <a:avLst/>
          </a:prstGeom>
          <a:ln w="12700">
            <a:solidFill>
              <a:srgbClr val="F3C301"/>
            </a:solidFill>
            <a:prstDash val="dash"/>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68825" y="2808288"/>
            <a:ext cx="3175" cy="506412"/>
          </a:xfrm>
          <a:prstGeom prst="line">
            <a:avLst/>
          </a:prstGeom>
          <a:ln w="12700">
            <a:solidFill>
              <a:srgbClr val="13918D"/>
            </a:solidFill>
            <a:prstDash val="dash"/>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5173663" y="2497138"/>
            <a:ext cx="828675" cy="512762"/>
          </a:xfrm>
          <a:prstGeom prst="line">
            <a:avLst/>
          </a:prstGeom>
          <a:ln w="12700">
            <a:solidFill>
              <a:srgbClr val="DE6E00"/>
            </a:solidFill>
            <a:prstDash val="dash"/>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5327650" y="1849438"/>
            <a:ext cx="1968500" cy="379412"/>
          </a:xfrm>
          <a:prstGeom prst="line">
            <a:avLst/>
          </a:prstGeom>
          <a:ln w="12700">
            <a:solidFill>
              <a:srgbClr val="1FD89C"/>
            </a:solidFill>
            <a:prstDash val="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#08</a:t>
            </a:r>
          </a:p>
        </p:txBody>
      </p:sp>
      <p:graphicFrame>
        <p:nvGraphicFramePr>
          <p:cNvPr id="10" name="Diagram 9"/>
          <p:cNvGraphicFramePr/>
          <p:nvPr/>
        </p:nvGraphicFramePr>
        <p:xfrm>
          <a:off x="571500" y="1352550"/>
          <a:ext cx="1447800" cy="1905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Rectangle 12"/>
          <p:cNvSpPr/>
          <p:nvPr/>
        </p:nvSpPr>
        <p:spPr>
          <a:xfrm>
            <a:off x="1776413" y="2495550"/>
            <a:ext cx="1347787" cy="3810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 name="TextBox 13"/>
          <p:cNvSpPr txBox="1"/>
          <p:nvPr/>
        </p:nvSpPr>
        <p:spPr>
          <a:xfrm>
            <a:off x="2011363" y="2522538"/>
            <a:ext cx="11128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JOHN DOE</a:t>
            </a:r>
          </a:p>
        </p:txBody>
      </p:sp>
      <p:sp>
        <p:nvSpPr>
          <p:cNvPr id="15" name="TextBox 14"/>
          <p:cNvSpPr txBox="1"/>
          <p:nvPr/>
        </p:nvSpPr>
        <p:spPr>
          <a:xfrm>
            <a:off x="1981200" y="2876550"/>
            <a:ext cx="1112838"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Co-Founder.</a:t>
            </a:r>
          </a:p>
        </p:txBody>
      </p:sp>
      <p:graphicFrame>
        <p:nvGraphicFramePr>
          <p:cNvPr id="16" name="Diagram 15"/>
          <p:cNvGraphicFramePr/>
          <p:nvPr/>
        </p:nvGraphicFramePr>
        <p:xfrm>
          <a:off x="3314700" y="1352550"/>
          <a:ext cx="1447800" cy="1905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7" name="Rectangle 16"/>
          <p:cNvSpPr/>
          <p:nvPr/>
        </p:nvSpPr>
        <p:spPr>
          <a:xfrm>
            <a:off x="4519613" y="2495550"/>
            <a:ext cx="1347787" cy="3810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TextBox 17"/>
          <p:cNvSpPr txBox="1"/>
          <p:nvPr/>
        </p:nvSpPr>
        <p:spPr>
          <a:xfrm>
            <a:off x="4754563" y="2522538"/>
            <a:ext cx="11128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ADAM WILLS</a:t>
            </a:r>
          </a:p>
        </p:txBody>
      </p:sp>
      <p:sp>
        <p:nvSpPr>
          <p:cNvPr id="19" name="TextBox 18"/>
          <p:cNvSpPr txBox="1"/>
          <p:nvPr/>
        </p:nvSpPr>
        <p:spPr>
          <a:xfrm>
            <a:off x="4724400" y="2876550"/>
            <a:ext cx="965200"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Developer</a:t>
            </a:r>
          </a:p>
        </p:txBody>
      </p:sp>
      <p:graphicFrame>
        <p:nvGraphicFramePr>
          <p:cNvPr id="20" name="Diagram 19"/>
          <p:cNvGraphicFramePr/>
          <p:nvPr/>
        </p:nvGraphicFramePr>
        <p:xfrm>
          <a:off x="6057900" y="1352550"/>
          <a:ext cx="1447800" cy="1905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1" name="Rectangle 20"/>
          <p:cNvSpPr/>
          <p:nvPr/>
        </p:nvSpPr>
        <p:spPr>
          <a:xfrm>
            <a:off x="7262813" y="2495550"/>
            <a:ext cx="1347787" cy="3810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2" name="TextBox 21"/>
          <p:cNvSpPr txBox="1"/>
          <p:nvPr/>
        </p:nvSpPr>
        <p:spPr>
          <a:xfrm>
            <a:off x="7497763" y="2522538"/>
            <a:ext cx="11128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CHRISTIANO</a:t>
            </a:r>
          </a:p>
        </p:txBody>
      </p:sp>
      <p:sp>
        <p:nvSpPr>
          <p:cNvPr id="23" name="TextBox 22"/>
          <p:cNvSpPr txBox="1"/>
          <p:nvPr/>
        </p:nvSpPr>
        <p:spPr>
          <a:xfrm>
            <a:off x="7467600" y="2876550"/>
            <a:ext cx="879475" cy="276225"/>
          </a:xfrm>
          <a:prstGeom prst="rect">
            <a:avLst/>
          </a:prstGeom>
          <a:noFill/>
        </p:spPr>
        <p:txBody>
          <a:bodyPr wrap="none">
            <a:spAutoFit/>
          </a:bodyPr>
          <a:lstStyle/>
          <a:p>
            <a:pPr fontAlgn="auto">
              <a:spcBef>
                <a:spcPts val="0"/>
              </a:spcBef>
              <a:spcAft>
                <a:spcPts val="0"/>
              </a:spcAft>
              <a:defRPr/>
            </a:pPr>
            <a:r>
              <a:rPr lang="en-US" sz="1200" b="1">
                <a:solidFill>
                  <a:schemeClr val="bg1">
                    <a:lumMod val="85000"/>
                  </a:schemeClr>
                </a:solidFill>
                <a:cs typeface="+mn-cs"/>
              </a:rPr>
              <a:t>Designer</a:t>
            </a:r>
          </a:p>
        </p:txBody>
      </p:sp>
      <p:sp>
        <p:nvSpPr>
          <p:cNvPr id="24" name="Rectangle 23"/>
          <p:cNvSpPr/>
          <p:nvPr/>
        </p:nvSpPr>
        <p:spPr>
          <a:xfrm>
            <a:off x="495300" y="3581400"/>
            <a:ext cx="8153400" cy="1200150"/>
          </a:xfrm>
          <a:prstGeom prst="rect">
            <a:avLst/>
          </a:prstGeom>
        </p:spPr>
        <p:txBody>
          <a:bodyPr>
            <a:spAutoFit/>
          </a:bodyPr>
          <a:lstStyle/>
          <a:p>
            <a:pPr algn="ctr" fontAlgn="auto">
              <a:lnSpc>
                <a:spcPct val="150000"/>
              </a:lnSpc>
              <a:spcBef>
                <a:spcPts val="0"/>
              </a:spcBef>
              <a:spcAft>
                <a:spcPts val="0"/>
              </a:spcAft>
              <a:defRPr/>
            </a:pPr>
            <a:r>
              <a:rPr lang="en-US" sz="1200">
                <a:solidFill>
                  <a:schemeClr val="bg1">
                    <a:lumMod val="65000"/>
                  </a:schemeClr>
                </a:solidFill>
                <a:latin typeface="+mn-lt"/>
                <a:cs typeface="+mn-cs"/>
              </a:rPr>
              <a:t>Lorem Ipsum is simply dummy text of the printing and typesetting industry. Lorem Ipsum has been the industry's standard dummy text ever since the 1500s, when an unknown printer took a galley of type and scrambled it to make a type specimen book. It has survived not only five centuries, but also the leap into electronic typesetting, remaining essentially unchanged. It was popularised in the 1960s with the release of Letraset sheets contain.</a:t>
            </a:r>
          </a:p>
        </p:txBody>
      </p:sp>
      <p:cxnSp>
        <p:nvCxnSpPr>
          <p:cNvPr id="25" name="Straight Connector 24"/>
          <p:cNvCxnSpPr/>
          <p:nvPr/>
        </p:nvCxnSpPr>
        <p:spPr>
          <a:xfrm>
            <a:off x="609600" y="3562350"/>
            <a:ext cx="7924800" cy="0"/>
          </a:xfrm>
          <a:prstGeom prst="line">
            <a:avLst/>
          </a:prstGeom>
          <a:ln w="12700">
            <a:solidFill>
              <a:schemeClr val="bg1">
                <a:lumMod val="85000"/>
              </a:schemeClr>
            </a:solidFill>
            <a:headEnd type="non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#09</a:t>
            </a:r>
          </a:p>
        </p:txBody>
      </p:sp>
      <p:graphicFrame>
        <p:nvGraphicFramePr>
          <p:cNvPr id="10" name="Diagram 9"/>
          <p:cNvGraphicFramePr/>
          <p:nvPr/>
        </p:nvGraphicFramePr>
        <p:xfrm>
          <a:off x="895472" y="1775211"/>
          <a:ext cx="1180856" cy="11808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Oval 1"/>
          <p:cNvSpPr/>
          <p:nvPr/>
        </p:nvSpPr>
        <p:spPr>
          <a:xfrm>
            <a:off x="647700" y="1527175"/>
            <a:ext cx="1676400" cy="1676400"/>
          </a:xfrm>
          <a:prstGeom prst="ellipse">
            <a:avLst/>
          </a:prstGeom>
          <a:noFill/>
          <a:ln w="19050">
            <a:solidFill>
              <a:srgbClr val="00C3D9"/>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2" name="Oval 11"/>
          <p:cNvSpPr/>
          <p:nvPr/>
        </p:nvSpPr>
        <p:spPr>
          <a:xfrm>
            <a:off x="1263650" y="3044825"/>
            <a:ext cx="444500" cy="4445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3" name="Oval 12"/>
          <p:cNvSpPr/>
          <p:nvPr/>
        </p:nvSpPr>
        <p:spPr>
          <a:xfrm>
            <a:off x="1793875" y="2898775"/>
            <a:ext cx="444500" cy="4445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 name="Oval 13"/>
          <p:cNvSpPr/>
          <p:nvPr/>
        </p:nvSpPr>
        <p:spPr>
          <a:xfrm>
            <a:off x="733425" y="2898775"/>
            <a:ext cx="444500" cy="4445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5" name="Diagram 14"/>
          <p:cNvGraphicFramePr/>
          <p:nvPr/>
        </p:nvGraphicFramePr>
        <p:xfrm>
          <a:off x="2952872" y="1775211"/>
          <a:ext cx="1180856" cy="118085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6" name="Oval 15"/>
          <p:cNvSpPr/>
          <p:nvPr/>
        </p:nvSpPr>
        <p:spPr>
          <a:xfrm>
            <a:off x="2705100" y="1527175"/>
            <a:ext cx="1676400" cy="1676400"/>
          </a:xfrm>
          <a:prstGeom prst="ellipse">
            <a:avLst/>
          </a:prstGeom>
          <a:noFill/>
          <a:ln w="19050">
            <a:solidFill>
              <a:srgbClr val="DE6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Oval 16"/>
          <p:cNvSpPr/>
          <p:nvPr/>
        </p:nvSpPr>
        <p:spPr>
          <a:xfrm>
            <a:off x="3321050" y="3044825"/>
            <a:ext cx="444500" cy="4445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Oval 17"/>
          <p:cNvSpPr/>
          <p:nvPr/>
        </p:nvSpPr>
        <p:spPr>
          <a:xfrm>
            <a:off x="3851275" y="2898775"/>
            <a:ext cx="444500" cy="4445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Oval 18"/>
          <p:cNvSpPr/>
          <p:nvPr/>
        </p:nvSpPr>
        <p:spPr>
          <a:xfrm>
            <a:off x="2790825" y="2898775"/>
            <a:ext cx="444500" cy="4445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0" name="Diagram 19"/>
          <p:cNvGraphicFramePr/>
          <p:nvPr/>
        </p:nvGraphicFramePr>
        <p:xfrm>
          <a:off x="5010272" y="1775211"/>
          <a:ext cx="1180856" cy="118085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1" name="Oval 20"/>
          <p:cNvSpPr/>
          <p:nvPr/>
        </p:nvSpPr>
        <p:spPr>
          <a:xfrm>
            <a:off x="4762500" y="1527175"/>
            <a:ext cx="1676400" cy="1676400"/>
          </a:xfrm>
          <a:prstGeom prst="ellipse">
            <a:avLst/>
          </a:prstGeom>
          <a:noFill/>
          <a:ln w="19050">
            <a:solidFill>
              <a:srgbClr val="1FD89C"/>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2" name="Oval 21"/>
          <p:cNvSpPr/>
          <p:nvPr/>
        </p:nvSpPr>
        <p:spPr>
          <a:xfrm>
            <a:off x="5378450" y="3044825"/>
            <a:ext cx="444500" cy="4445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Oval 22"/>
          <p:cNvSpPr/>
          <p:nvPr/>
        </p:nvSpPr>
        <p:spPr>
          <a:xfrm>
            <a:off x="5908675" y="2898775"/>
            <a:ext cx="444500" cy="4445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Oval 23"/>
          <p:cNvSpPr/>
          <p:nvPr/>
        </p:nvSpPr>
        <p:spPr>
          <a:xfrm>
            <a:off x="4848225" y="2898775"/>
            <a:ext cx="444500" cy="4445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5" name="Diagram 24"/>
          <p:cNvGraphicFramePr/>
          <p:nvPr/>
        </p:nvGraphicFramePr>
        <p:xfrm>
          <a:off x="7067672" y="1775211"/>
          <a:ext cx="1180856" cy="1180856"/>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26" name="Oval 25"/>
          <p:cNvSpPr/>
          <p:nvPr/>
        </p:nvSpPr>
        <p:spPr>
          <a:xfrm>
            <a:off x="6819900" y="1527175"/>
            <a:ext cx="1676400" cy="1676400"/>
          </a:xfrm>
          <a:prstGeom prst="ellipse">
            <a:avLst/>
          </a:prstGeom>
          <a:noFill/>
          <a:ln w="19050">
            <a:solidFill>
              <a:srgbClr val="F3C301"/>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Oval 26"/>
          <p:cNvSpPr/>
          <p:nvPr/>
        </p:nvSpPr>
        <p:spPr>
          <a:xfrm>
            <a:off x="7435850" y="3044825"/>
            <a:ext cx="444500" cy="444500"/>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8" name="Oval 27"/>
          <p:cNvSpPr/>
          <p:nvPr/>
        </p:nvSpPr>
        <p:spPr>
          <a:xfrm>
            <a:off x="7966075" y="2898775"/>
            <a:ext cx="444500" cy="4445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Oval 28"/>
          <p:cNvSpPr/>
          <p:nvPr/>
        </p:nvSpPr>
        <p:spPr>
          <a:xfrm>
            <a:off x="6905625" y="2898775"/>
            <a:ext cx="444500" cy="4445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TextBox 32"/>
          <p:cNvSpPr txBox="1"/>
          <p:nvPr/>
        </p:nvSpPr>
        <p:spPr>
          <a:xfrm>
            <a:off x="887413" y="3573463"/>
            <a:ext cx="1201737"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a:t>
            </a:r>
            <a:r>
              <a:rPr lang="en-US">
                <a:solidFill>
                  <a:schemeClr val="tx1">
                    <a:lumMod val="65000"/>
                    <a:lumOff val="35000"/>
                  </a:schemeClr>
                </a:solidFill>
                <a:latin typeface="+mj-lt"/>
                <a:cs typeface="+mn-cs"/>
              </a:rPr>
              <a:t> </a:t>
            </a:r>
            <a:r>
              <a:rPr lang="en-US">
                <a:solidFill>
                  <a:srgbClr val="00C3D9"/>
                </a:solidFill>
                <a:latin typeface="+mj-lt"/>
                <a:cs typeface="+mn-cs"/>
              </a:rPr>
              <a:t>PARKER</a:t>
            </a:r>
          </a:p>
        </p:txBody>
      </p:sp>
      <p:sp>
        <p:nvSpPr>
          <p:cNvPr id="34" name="Rectangle 33"/>
          <p:cNvSpPr/>
          <p:nvPr/>
        </p:nvSpPr>
        <p:spPr>
          <a:xfrm>
            <a:off x="733425" y="3876675"/>
            <a:ext cx="1509713"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 name="TextBox 34"/>
          <p:cNvSpPr txBox="1"/>
          <p:nvPr/>
        </p:nvSpPr>
        <p:spPr>
          <a:xfrm>
            <a:off x="2911475" y="3573463"/>
            <a:ext cx="1201738"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a:t>
            </a:r>
            <a:r>
              <a:rPr lang="en-US">
                <a:solidFill>
                  <a:schemeClr val="tx1">
                    <a:lumMod val="65000"/>
                    <a:lumOff val="35000"/>
                  </a:schemeClr>
                </a:solidFill>
                <a:latin typeface="+mj-lt"/>
                <a:cs typeface="+mn-cs"/>
              </a:rPr>
              <a:t> </a:t>
            </a:r>
            <a:r>
              <a:rPr lang="en-US">
                <a:solidFill>
                  <a:srgbClr val="DE6E00"/>
                </a:solidFill>
                <a:latin typeface="+mj-lt"/>
                <a:cs typeface="+mn-cs"/>
              </a:rPr>
              <a:t>PARKER</a:t>
            </a:r>
          </a:p>
        </p:txBody>
      </p:sp>
      <p:sp>
        <p:nvSpPr>
          <p:cNvPr id="38" name="Rectangle 37"/>
          <p:cNvSpPr/>
          <p:nvPr/>
        </p:nvSpPr>
        <p:spPr>
          <a:xfrm>
            <a:off x="2757488" y="3876675"/>
            <a:ext cx="1509712"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9" name="TextBox 38"/>
          <p:cNvSpPr txBox="1"/>
          <p:nvPr/>
        </p:nvSpPr>
        <p:spPr>
          <a:xfrm>
            <a:off x="4968875" y="3573463"/>
            <a:ext cx="1201738"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a:t>
            </a:r>
            <a:r>
              <a:rPr lang="en-US">
                <a:solidFill>
                  <a:srgbClr val="1FD89C"/>
                </a:solidFill>
                <a:latin typeface="+mj-lt"/>
                <a:cs typeface="+mn-cs"/>
              </a:rPr>
              <a:t>PARKER</a:t>
            </a:r>
          </a:p>
        </p:txBody>
      </p:sp>
      <p:sp>
        <p:nvSpPr>
          <p:cNvPr id="40" name="Rectangle 39"/>
          <p:cNvSpPr/>
          <p:nvPr/>
        </p:nvSpPr>
        <p:spPr>
          <a:xfrm>
            <a:off x="4814888" y="3876675"/>
            <a:ext cx="1509712"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1" name="TextBox 40"/>
          <p:cNvSpPr txBox="1"/>
          <p:nvPr/>
        </p:nvSpPr>
        <p:spPr>
          <a:xfrm>
            <a:off x="7064375" y="3573463"/>
            <a:ext cx="1200150" cy="369887"/>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a:t>
            </a:r>
            <a:r>
              <a:rPr lang="en-US">
                <a:solidFill>
                  <a:schemeClr val="tx1">
                    <a:lumMod val="65000"/>
                    <a:lumOff val="35000"/>
                  </a:schemeClr>
                </a:solidFill>
                <a:latin typeface="+mj-lt"/>
                <a:cs typeface="+mn-cs"/>
              </a:rPr>
              <a:t> </a:t>
            </a:r>
            <a:r>
              <a:rPr lang="en-US">
                <a:solidFill>
                  <a:srgbClr val="F3C301"/>
                </a:solidFill>
                <a:latin typeface="+mj-lt"/>
                <a:cs typeface="+mn-cs"/>
              </a:rPr>
              <a:t>PARKER</a:t>
            </a:r>
          </a:p>
        </p:txBody>
      </p:sp>
      <p:sp>
        <p:nvSpPr>
          <p:cNvPr id="42" name="Rectangle 41"/>
          <p:cNvSpPr/>
          <p:nvPr/>
        </p:nvSpPr>
        <p:spPr>
          <a:xfrm>
            <a:off x="6910388" y="3876675"/>
            <a:ext cx="1508125"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4608" name="Freeform 42"/>
          <p:cNvSpPr>
            <a:spLocks/>
          </p:cNvSpPr>
          <p:nvPr/>
        </p:nvSpPr>
        <p:spPr bwMode="auto">
          <a:xfrm>
            <a:off x="869950" y="3040063"/>
            <a:ext cx="171450" cy="163512"/>
          </a:xfrm>
          <a:custGeom>
            <a:avLst/>
            <a:gdLst>
              <a:gd name="T0" fmla="*/ 171841 w 368"/>
              <a:gd name="T1" fmla="*/ 19106 h 299"/>
              <a:gd name="T2" fmla="*/ 151762 w 368"/>
              <a:gd name="T3" fmla="*/ 25657 h 299"/>
              <a:gd name="T4" fmla="*/ 167171 w 368"/>
              <a:gd name="T5" fmla="*/ 2729 h 299"/>
              <a:gd name="T6" fmla="*/ 144757 w 368"/>
              <a:gd name="T7" fmla="*/ 13101 h 299"/>
              <a:gd name="T8" fmla="*/ 119075 w 368"/>
              <a:gd name="T9" fmla="*/ 0 h 299"/>
              <a:gd name="T10" fmla="*/ 84053 w 368"/>
              <a:gd name="T11" fmla="*/ 40942 h 299"/>
              <a:gd name="T12" fmla="*/ 84520 w 368"/>
              <a:gd name="T13" fmla="*/ 50222 h 299"/>
              <a:gd name="T14" fmla="*/ 12141 w 368"/>
              <a:gd name="T15" fmla="*/ 7642 h 299"/>
              <a:gd name="T16" fmla="*/ 7471 w 368"/>
              <a:gd name="T17" fmla="*/ 27840 h 299"/>
              <a:gd name="T18" fmla="*/ 22881 w 368"/>
              <a:gd name="T19" fmla="*/ 62231 h 299"/>
              <a:gd name="T20" fmla="*/ 7004 w 368"/>
              <a:gd name="T21" fmla="*/ 57318 h 299"/>
              <a:gd name="T22" fmla="*/ 7004 w 368"/>
              <a:gd name="T23" fmla="*/ 57864 h 299"/>
              <a:gd name="T24" fmla="*/ 35489 w 368"/>
              <a:gd name="T25" fmla="*/ 98260 h 299"/>
              <a:gd name="T26" fmla="*/ 26150 w 368"/>
              <a:gd name="T27" fmla="*/ 99352 h 299"/>
              <a:gd name="T28" fmla="*/ 19145 w 368"/>
              <a:gd name="T29" fmla="*/ 98806 h 299"/>
              <a:gd name="T30" fmla="*/ 52299 w 368"/>
              <a:gd name="T31" fmla="*/ 127738 h 299"/>
              <a:gd name="T32" fmla="*/ 8405 w 368"/>
              <a:gd name="T33" fmla="*/ 145207 h 299"/>
              <a:gd name="T34" fmla="*/ 0 w 368"/>
              <a:gd name="T35" fmla="*/ 144661 h 299"/>
              <a:gd name="T36" fmla="*/ 54167 w 368"/>
              <a:gd name="T37" fmla="*/ 163221 h 299"/>
              <a:gd name="T38" fmla="*/ 154564 w 368"/>
              <a:gd name="T39" fmla="*/ 45855 h 299"/>
              <a:gd name="T40" fmla="*/ 154564 w 368"/>
              <a:gd name="T41" fmla="*/ 40396 h 299"/>
              <a:gd name="T42" fmla="*/ 171841 w 368"/>
              <a:gd name="T43" fmla="*/ 19106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09" name="Freeform 43"/>
          <p:cNvSpPr>
            <a:spLocks/>
          </p:cNvSpPr>
          <p:nvPr/>
        </p:nvSpPr>
        <p:spPr bwMode="auto">
          <a:xfrm>
            <a:off x="2932113" y="3040063"/>
            <a:ext cx="173037" cy="163512"/>
          </a:xfrm>
          <a:custGeom>
            <a:avLst/>
            <a:gdLst>
              <a:gd name="T0" fmla="*/ 171841 w 368"/>
              <a:gd name="T1" fmla="*/ 19106 h 299"/>
              <a:gd name="T2" fmla="*/ 151762 w 368"/>
              <a:gd name="T3" fmla="*/ 25657 h 299"/>
              <a:gd name="T4" fmla="*/ 167171 w 368"/>
              <a:gd name="T5" fmla="*/ 2729 h 299"/>
              <a:gd name="T6" fmla="*/ 144757 w 368"/>
              <a:gd name="T7" fmla="*/ 13101 h 299"/>
              <a:gd name="T8" fmla="*/ 119075 w 368"/>
              <a:gd name="T9" fmla="*/ 0 h 299"/>
              <a:gd name="T10" fmla="*/ 84053 w 368"/>
              <a:gd name="T11" fmla="*/ 40942 h 299"/>
              <a:gd name="T12" fmla="*/ 84520 w 368"/>
              <a:gd name="T13" fmla="*/ 50222 h 299"/>
              <a:gd name="T14" fmla="*/ 12141 w 368"/>
              <a:gd name="T15" fmla="*/ 7642 h 299"/>
              <a:gd name="T16" fmla="*/ 7471 w 368"/>
              <a:gd name="T17" fmla="*/ 27840 h 299"/>
              <a:gd name="T18" fmla="*/ 22881 w 368"/>
              <a:gd name="T19" fmla="*/ 62231 h 299"/>
              <a:gd name="T20" fmla="*/ 7004 w 368"/>
              <a:gd name="T21" fmla="*/ 57318 h 299"/>
              <a:gd name="T22" fmla="*/ 7004 w 368"/>
              <a:gd name="T23" fmla="*/ 57864 h 299"/>
              <a:gd name="T24" fmla="*/ 35489 w 368"/>
              <a:gd name="T25" fmla="*/ 98260 h 299"/>
              <a:gd name="T26" fmla="*/ 26150 w 368"/>
              <a:gd name="T27" fmla="*/ 99352 h 299"/>
              <a:gd name="T28" fmla="*/ 19145 w 368"/>
              <a:gd name="T29" fmla="*/ 98806 h 299"/>
              <a:gd name="T30" fmla="*/ 52299 w 368"/>
              <a:gd name="T31" fmla="*/ 127738 h 299"/>
              <a:gd name="T32" fmla="*/ 8405 w 368"/>
              <a:gd name="T33" fmla="*/ 145207 h 299"/>
              <a:gd name="T34" fmla="*/ 0 w 368"/>
              <a:gd name="T35" fmla="*/ 144661 h 299"/>
              <a:gd name="T36" fmla="*/ 54167 w 368"/>
              <a:gd name="T37" fmla="*/ 163221 h 299"/>
              <a:gd name="T38" fmla="*/ 154564 w 368"/>
              <a:gd name="T39" fmla="*/ 45855 h 299"/>
              <a:gd name="T40" fmla="*/ 154564 w 368"/>
              <a:gd name="T41" fmla="*/ 40396 h 299"/>
              <a:gd name="T42" fmla="*/ 171841 w 368"/>
              <a:gd name="T43" fmla="*/ 19106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0" name="Freeform 44"/>
          <p:cNvSpPr>
            <a:spLocks/>
          </p:cNvSpPr>
          <p:nvPr/>
        </p:nvSpPr>
        <p:spPr bwMode="auto">
          <a:xfrm>
            <a:off x="4995863" y="3040063"/>
            <a:ext cx="171450" cy="163512"/>
          </a:xfrm>
          <a:custGeom>
            <a:avLst/>
            <a:gdLst>
              <a:gd name="T0" fmla="*/ 171841 w 368"/>
              <a:gd name="T1" fmla="*/ 19106 h 299"/>
              <a:gd name="T2" fmla="*/ 151762 w 368"/>
              <a:gd name="T3" fmla="*/ 25657 h 299"/>
              <a:gd name="T4" fmla="*/ 167171 w 368"/>
              <a:gd name="T5" fmla="*/ 2729 h 299"/>
              <a:gd name="T6" fmla="*/ 144757 w 368"/>
              <a:gd name="T7" fmla="*/ 13101 h 299"/>
              <a:gd name="T8" fmla="*/ 119075 w 368"/>
              <a:gd name="T9" fmla="*/ 0 h 299"/>
              <a:gd name="T10" fmla="*/ 84053 w 368"/>
              <a:gd name="T11" fmla="*/ 40942 h 299"/>
              <a:gd name="T12" fmla="*/ 84520 w 368"/>
              <a:gd name="T13" fmla="*/ 50222 h 299"/>
              <a:gd name="T14" fmla="*/ 12141 w 368"/>
              <a:gd name="T15" fmla="*/ 7642 h 299"/>
              <a:gd name="T16" fmla="*/ 7471 w 368"/>
              <a:gd name="T17" fmla="*/ 27840 h 299"/>
              <a:gd name="T18" fmla="*/ 22881 w 368"/>
              <a:gd name="T19" fmla="*/ 62231 h 299"/>
              <a:gd name="T20" fmla="*/ 7004 w 368"/>
              <a:gd name="T21" fmla="*/ 57318 h 299"/>
              <a:gd name="T22" fmla="*/ 7004 w 368"/>
              <a:gd name="T23" fmla="*/ 57864 h 299"/>
              <a:gd name="T24" fmla="*/ 35489 w 368"/>
              <a:gd name="T25" fmla="*/ 98260 h 299"/>
              <a:gd name="T26" fmla="*/ 26150 w 368"/>
              <a:gd name="T27" fmla="*/ 99352 h 299"/>
              <a:gd name="T28" fmla="*/ 19145 w 368"/>
              <a:gd name="T29" fmla="*/ 98806 h 299"/>
              <a:gd name="T30" fmla="*/ 52299 w 368"/>
              <a:gd name="T31" fmla="*/ 127738 h 299"/>
              <a:gd name="T32" fmla="*/ 8405 w 368"/>
              <a:gd name="T33" fmla="*/ 145207 h 299"/>
              <a:gd name="T34" fmla="*/ 0 w 368"/>
              <a:gd name="T35" fmla="*/ 144661 h 299"/>
              <a:gd name="T36" fmla="*/ 54167 w 368"/>
              <a:gd name="T37" fmla="*/ 163221 h 299"/>
              <a:gd name="T38" fmla="*/ 154564 w 368"/>
              <a:gd name="T39" fmla="*/ 45855 h 299"/>
              <a:gd name="T40" fmla="*/ 154564 w 368"/>
              <a:gd name="T41" fmla="*/ 40396 h 299"/>
              <a:gd name="T42" fmla="*/ 171841 w 368"/>
              <a:gd name="T43" fmla="*/ 19106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1" name="Freeform 45"/>
          <p:cNvSpPr>
            <a:spLocks/>
          </p:cNvSpPr>
          <p:nvPr/>
        </p:nvSpPr>
        <p:spPr bwMode="auto">
          <a:xfrm>
            <a:off x="7042150" y="3040063"/>
            <a:ext cx="171450" cy="163512"/>
          </a:xfrm>
          <a:custGeom>
            <a:avLst/>
            <a:gdLst>
              <a:gd name="T0" fmla="*/ 171841 w 368"/>
              <a:gd name="T1" fmla="*/ 19106 h 299"/>
              <a:gd name="T2" fmla="*/ 151762 w 368"/>
              <a:gd name="T3" fmla="*/ 25657 h 299"/>
              <a:gd name="T4" fmla="*/ 167171 w 368"/>
              <a:gd name="T5" fmla="*/ 2729 h 299"/>
              <a:gd name="T6" fmla="*/ 144757 w 368"/>
              <a:gd name="T7" fmla="*/ 13101 h 299"/>
              <a:gd name="T8" fmla="*/ 119075 w 368"/>
              <a:gd name="T9" fmla="*/ 0 h 299"/>
              <a:gd name="T10" fmla="*/ 84053 w 368"/>
              <a:gd name="T11" fmla="*/ 40942 h 299"/>
              <a:gd name="T12" fmla="*/ 84520 w 368"/>
              <a:gd name="T13" fmla="*/ 50222 h 299"/>
              <a:gd name="T14" fmla="*/ 12141 w 368"/>
              <a:gd name="T15" fmla="*/ 7642 h 299"/>
              <a:gd name="T16" fmla="*/ 7471 w 368"/>
              <a:gd name="T17" fmla="*/ 27840 h 299"/>
              <a:gd name="T18" fmla="*/ 22881 w 368"/>
              <a:gd name="T19" fmla="*/ 62231 h 299"/>
              <a:gd name="T20" fmla="*/ 7004 w 368"/>
              <a:gd name="T21" fmla="*/ 57318 h 299"/>
              <a:gd name="T22" fmla="*/ 7004 w 368"/>
              <a:gd name="T23" fmla="*/ 57864 h 299"/>
              <a:gd name="T24" fmla="*/ 35489 w 368"/>
              <a:gd name="T25" fmla="*/ 98260 h 299"/>
              <a:gd name="T26" fmla="*/ 26150 w 368"/>
              <a:gd name="T27" fmla="*/ 99352 h 299"/>
              <a:gd name="T28" fmla="*/ 19145 w 368"/>
              <a:gd name="T29" fmla="*/ 98806 h 299"/>
              <a:gd name="T30" fmla="*/ 52299 w 368"/>
              <a:gd name="T31" fmla="*/ 127738 h 299"/>
              <a:gd name="T32" fmla="*/ 8405 w 368"/>
              <a:gd name="T33" fmla="*/ 145207 h 299"/>
              <a:gd name="T34" fmla="*/ 0 w 368"/>
              <a:gd name="T35" fmla="*/ 144661 h 299"/>
              <a:gd name="T36" fmla="*/ 54167 w 368"/>
              <a:gd name="T37" fmla="*/ 163221 h 299"/>
              <a:gd name="T38" fmla="*/ 154564 w 368"/>
              <a:gd name="T39" fmla="*/ 45855 h 299"/>
              <a:gd name="T40" fmla="*/ 154564 w 368"/>
              <a:gd name="T41" fmla="*/ 40396 h 299"/>
              <a:gd name="T42" fmla="*/ 171841 w 368"/>
              <a:gd name="T43" fmla="*/ 19106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5"/>
                </a:moveTo>
                <a:cubicBezTo>
                  <a:pt x="355" y="41"/>
                  <a:pt x="340" y="45"/>
                  <a:pt x="325" y="47"/>
                </a:cubicBezTo>
                <a:cubicBezTo>
                  <a:pt x="340" y="38"/>
                  <a:pt x="352" y="23"/>
                  <a:pt x="358" y="5"/>
                </a:cubicBezTo>
                <a:cubicBezTo>
                  <a:pt x="343" y="14"/>
                  <a:pt x="327" y="20"/>
                  <a:pt x="310" y="24"/>
                </a:cubicBezTo>
                <a:cubicBezTo>
                  <a:pt x="296" y="9"/>
                  <a:pt x="277" y="0"/>
                  <a:pt x="255" y="0"/>
                </a:cubicBezTo>
                <a:cubicBezTo>
                  <a:pt x="213" y="0"/>
                  <a:pt x="180" y="33"/>
                  <a:pt x="180" y="75"/>
                </a:cubicBezTo>
                <a:cubicBezTo>
                  <a:pt x="180" y="81"/>
                  <a:pt x="180" y="87"/>
                  <a:pt x="181" y="92"/>
                </a:cubicBezTo>
                <a:cubicBezTo>
                  <a:pt x="119" y="89"/>
                  <a:pt x="63" y="59"/>
                  <a:pt x="26" y="14"/>
                </a:cubicBezTo>
                <a:cubicBezTo>
                  <a:pt x="19" y="25"/>
                  <a:pt x="16" y="38"/>
                  <a:pt x="16" y="51"/>
                </a:cubicBezTo>
                <a:cubicBezTo>
                  <a:pt x="16" y="78"/>
                  <a:pt x="29" y="101"/>
                  <a:pt x="49" y="114"/>
                </a:cubicBezTo>
                <a:cubicBezTo>
                  <a:pt x="37" y="114"/>
                  <a:pt x="25" y="111"/>
                  <a:pt x="15" y="105"/>
                </a:cubicBezTo>
                <a:cubicBezTo>
                  <a:pt x="15" y="105"/>
                  <a:pt x="15" y="105"/>
                  <a:pt x="15" y="106"/>
                </a:cubicBezTo>
                <a:cubicBezTo>
                  <a:pt x="15" y="142"/>
                  <a:pt x="41" y="173"/>
                  <a:pt x="76" y="180"/>
                </a:cubicBezTo>
                <a:cubicBezTo>
                  <a:pt x="69" y="182"/>
                  <a:pt x="63" y="182"/>
                  <a:pt x="56" y="182"/>
                </a:cubicBezTo>
                <a:cubicBezTo>
                  <a:pt x="51" y="182"/>
                  <a:pt x="46" y="182"/>
                  <a:pt x="41" y="181"/>
                </a:cubicBezTo>
                <a:cubicBezTo>
                  <a:pt x="51" y="211"/>
                  <a:pt x="79" y="233"/>
                  <a:pt x="112" y="234"/>
                </a:cubicBezTo>
                <a:cubicBezTo>
                  <a:pt x="86" y="254"/>
                  <a:pt x="54" y="266"/>
                  <a:pt x="18" y="266"/>
                </a:cubicBezTo>
                <a:cubicBezTo>
                  <a:pt x="12" y="266"/>
                  <a:pt x="6" y="266"/>
                  <a:pt x="0" y="265"/>
                </a:cubicBezTo>
                <a:cubicBezTo>
                  <a:pt x="34" y="286"/>
                  <a:pt x="73" y="299"/>
                  <a:pt x="116" y="299"/>
                </a:cubicBezTo>
                <a:cubicBezTo>
                  <a:pt x="255" y="299"/>
                  <a:pt x="331" y="184"/>
                  <a:pt x="331" y="84"/>
                </a:cubicBezTo>
                <a:cubicBezTo>
                  <a:pt x="331" y="81"/>
                  <a:pt x="331" y="77"/>
                  <a:pt x="331" y="74"/>
                </a:cubicBezTo>
                <a:cubicBezTo>
                  <a:pt x="345" y="64"/>
                  <a:pt x="358" y="50"/>
                  <a:pt x="368" y="3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2" name="Freeform 46"/>
          <p:cNvSpPr>
            <a:spLocks noEditPoints="1"/>
          </p:cNvSpPr>
          <p:nvPr/>
        </p:nvSpPr>
        <p:spPr bwMode="auto">
          <a:xfrm>
            <a:off x="1385888" y="3159125"/>
            <a:ext cx="200025" cy="215900"/>
          </a:xfrm>
          <a:custGeom>
            <a:avLst/>
            <a:gdLst>
              <a:gd name="T0" fmla="*/ 160221 w 344"/>
              <a:gd name="T1" fmla="*/ 107557 h 344"/>
              <a:gd name="T2" fmla="*/ 99848 w 344"/>
              <a:gd name="T3" fmla="*/ 172591 h 344"/>
              <a:gd name="T4" fmla="*/ 39475 w 344"/>
              <a:gd name="T5" fmla="*/ 107557 h 344"/>
              <a:gd name="T6" fmla="*/ 40636 w 344"/>
              <a:gd name="T7" fmla="*/ 95050 h 344"/>
              <a:gd name="T8" fmla="*/ 0 w 344"/>
              <a:gd name="T9" fmla="*/ 95050 h 344"/>
              <a:gd name="T10" fmla="*/ 0 w 344"/>
              <a:gd name="T11" fmla="*/ 181346 h 344"/>
              <a:gd name="T12" fmla="*/ 31348 w 344"/>
              <a:gd name="T13" fmla="*/ 215114 h 344"/>
              <a:gd name="T14" fmla="*/ 168929 w 344"/>
              <a:gd name="T15" fmla="*/ 215114 h 344"/>
              <a:gd name="T16" fmla="*/ 199696 w 344"/>
              <a:gd name="T17" fmla="*/ 181346 h 344"/>
              <a:gd name="T18" fmla="*/ 199696 w 344"/>
              <a:gd name="T19" fmla="*/ 95050 h 344"/>
              <a:gd name="T20" fmla="*/ 159060 w 344"/>
              <a:gd name="T21" fmla="*/ 95050 h 344"/>
              <a:gd name="T22" fmla="*/ 160221 w 344"/>
              <a:gd name="T23" fmla="*/ 107557 h 344"/>
              <a:gd name="T24" fmla="*/ 168929 w 344"/>
              <a:gd name="T25" fmla="*/ 0 h 344"/>
              <a:gd name="T26" fmla="*/ 31348 w 344"/>
              <a:gd name="T27" fmla="*/ 0 h 344"/>
              <a:gd name="T28" fmla="*/ 0 w 344"/>
              <a:gd name="T29" fmla="*/ 33143 h 344"/>
              <a:gd name="T30" fmla="*/ 0 w 344"/>
              <a:gd name="T31" fmla="*/ 70037 h 344"/>
              <a:gd name="T32" fmla="*/ 50505 w 344"/>
              <a:gd name="T33" fmla="*/ 70037 h 344"/>
              <a:gd name="T34" fmla="*/ 99848 w 344"/>
              <a:gd name="T35" fmla="*/ 42523 h 344"/>
              <a:gd name="T36" fmla="*/ 149191 w 344"/>
              <a:gd name="T37" fmla="*/ 70037 h 344"/>
              <a:gd name="T38" fmla="*/ 199696 w 344"/>
              <a:gd name="T39" fmla="*/ 70037 h 344"/>
              <a:gd name="T40" fmla="*/ 199696 w 344"/>
              <a:gd name="T41" fmla="*/ 33143 h 344"/>
              <a:gd name="T42" fmla="*/ 168929 w 344"/>
              <a:gd name="T43" fmla="*/ 0 h 344"/>
              <a:gd name="T44" fmla="*/ 184022 w 344"/>
              <a:gd name="T45" fmla="*/ 41272 h 344"/>
              <a:gd name="T46" fmla="*/ 178217 w 344"/>
              <a:gd name="T47" fmla="*/ 47525 h 344"/>
              <a:gd name="T48" fmla="*/ 161382 w 344"/>
              <a:gd name="T49" fmla="*/ 47525 h 344"/>
              <a:gd name="T50" fmla="*/ 156158 w 344"/>
              <a:gd name="T51" fmla="*/ 41272 h 344"/>
              <a:gd name="T52" fmla="*/ 156158 w 344"/>
              <a:gd name="T53" fmla="*/ 23137 h 344"/>
              <a:gd name="T54" fmla="*/ 161382 w 344"/>
              <a:gd name="T55" fmla="*/ 17509 h 344"/>
              <a:gd name="T56" fmla="*/ 178217 w 344"/>
              <a:gd name="T57" fmla="*/ 17509 h 344"/>
              <a:gd name="T58" fmla="*/ 184022 w 344"/>
              <a:gd name="T59" fmla="*/ 23137 h 344"/>
              <a:gd name="T60" fmla="*/ 184022 w 344"/>
              <a:gd name="T61" fmla="*/ 41272 h 344"/>
              <a:gd name="T62" fmla="*/ 137001 w 344"/>
              <a:gd name="T63" fmla="*/ 107557 h 344"/>
              <a:gd name="T64" fmla="*/ 99848 w 344"/>
              <a:gd name="T65" fmla="*/ 67536 h 344"/>
              <a:gd name="T66" fmla="*/ 62695 w 344"/>
              <a:gd name="T67" fmla="*/ 107557 h 344"/>
              <a:gd name="T68" fmla="*/ 99848 w 344"/>
              <a:gd name="T69" fmla="*/ 147578 h 344"/>
              <a:gd name="T70" fmla="*/ 137001 w 344"/>
              <a:gd name="T71" fmla="*/ 107557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3" name="Freeform 47"/>
          <p:cNvSpPr>
            <a:spLocks noEditPoints="1"/>
          </p:cNvSpPr>
          <p:nvPr/>
        </p:nvSpPr>
        <p:spPr bwMode="auto">
          <a:xfrm>
            <a:off x="3440113" y="3159125"/>
            <a:ext cx="200025" cy="215900"/>
          </a:xfrm>
          <a:custGeom>
            <a:avLst/>
            <a:gdLst>
              <a:gd name="T0" fmla="*/ 160221 w 344"/>
              <a:gd name="T1" fmla="*/ 107557 h 344"/>
              <a:gd name="T2" fmla="*/ 99848 w 344"/>
              <a:gd name="T3" fmla="*/ 172591 h 344"/>
              <a:gd name="T4" fmla="*/ 39475 w 344"/>
              <a:gd name="T5" fmla="*/ 107557 h 344"/>
              <a:gd name="T6" fmla="*/ 40636 w 344"/>
              <a:gd name="T7" fmla="*/ 95050 h 344"/>
              <a:gd name="T8" fmla="*/ 0 w 344"/>
              <a:gd name="T9" fmla="*/ 95050 h 344"/>
              <a:gd name="T10" fmla="*/ 0 w 344"/>
              <a:gd name="T11" fmla="*/ 181346 h 344"/>
              <a:gd name="T12" fmla="*/ 31348 w 344"/>
              <a:gd name="T13" fmla="*/ 215114 h 344"/>
              <a:gd name="T14" fmla="*/ 168929 w 344"/>
              <a:gd name="T15" fmla="*/ 215114 h 344"/>
              <a:gd name="T16" fmla="*/ 199696 w 344"/>
              <a:gd name="T17" fmla="*/ 181346 h 344"/>
              <a:gd name="T18" fmla="*/ 199696 w 344"/>
              <a:gd name="T19" fmla="*/ 95050 h 344"/>
              <a:gd name="T20" fmla="*/ 159060 w 344"/>
              <a:gd name="T21" fmla="*/ 95050 h 344"/>
              <a:gd name="T22" fmla="*/ 160221 w 344"/>
              <a:gd name="T23" fmla="*/ 107557 h 344"/>
              <a:gd name="T24" fmla="*/ 168929 w 344"/>
              <a:gd name="T25" fmla="*/ 0 h 344"/>
              <a:gd name="T26" fmla="*/ 31348 w 344"/>
              <a:gd name="T27" fmla="*/ 0 h 344"/>
              <a:gd name="T28" fmla="*/ 0 w 344"/>
              <a:gd name="T29" fmla="*/ 33143 h 344"/>
              <a:gd name="T30" fmla="*/ 0 w 344"/>
              <a:gd name="T31" fmla="*/ 70037 h 344"/>
              <a:gd name="T32" fmla="*/ 50505 w 344"/>
              <a:gd name="T33" fmla="*/ 70037 h 344"/>
              <a:gd name="T34" fmla="*/ 99848 w 344"/>
              <a:gd name="T35" fmla="*/ 42523 h 344"/>
              <a:gd name="T36" fmla="*/ 149191 w 344"/>
              <a:gd name="T37" fmla="*/ 70037 h 344"/>
              <a:gd name="T38" fmla="*/ 199696 w 344"/>
              <a:gd name="T39" fmla="*/ 70037 h 344"/>
              <a:gd name="T40" fmla="*/ 199696 w 344"/>
              <a:gd name="T41" fmla="*/ 33143 h 344"/>
              <a:gd name="T42" fmla="*/ 168929 w 344"/>
              <a:gd name="T43" fmla="*/ 0 h 344"/>
              <a:gd name="T44" fmla="*/ 184022 w 344"/>
              <a:gd name="T45" fmla="*/ 41272 h 344"/>
              <a:gd name="T46" fmla="*/ 178217 w 344"/>
              <a:gd name="T47" fmla="*/ 47525 h 344"/>
              <a:gd name="T48" fmla="*/ 161382 w 344"/>
              <a:gd name="T49" fmla="*/ 47525 h 344"/>
              <a:gd name="T50" fmla="*/ 156158 w 344"/>
              <a:gd name="T51" fmla="*/ 41272 h 344"/>
              <a:gd name="T52" fmla="*/ 156158 w 344"/>
              <a:gd name="T53" fmla="*/ 23137 h 344"/>
              <a:gd name="T54" fmla="*/ 161382 w 344"/>
              <a:gd name="T55" fmla="*/ 17509 h 344"/>
              <a:gd name="T56" fmla="*/ 178217 w 344"/>
              <a:gd name="T57" fmla="*/ 17509 h 344"/>
              <a:gd name="T58" fmla="*/ 184022 w 344"/>
              <a:gd name="T59" fmla="*/ 23137 h 344"/>
              <a:gd name="T60" fmla="*/ 184022 w 344"/>
              <a:gd name="T61" fmla="*/ 41272 h 344"/>
              <a:gd name="T62" fmla="*/ 137001 w 344"/>
              <a:gd name="T63" fmla="*/ 107557 h 344"/>
              <a:gd name="T64" fmla="*/ 99848 w 344"/>
              <a:gd name="T65" fmla="*/ 67536 h 344"/>
              <a:gd name="T66" fmla="*/ 62695 w 344"/>
              <a:gd name="T67" fmla="*/ 107557 h 344"/>
              <a:gd name="T68" fmla="*/ 99848 w 344"/>
              <a:gd name="T69" fmla="*/ 147578 h 344"/>
              <a:gd name="T70" fmla="*/ 137001 w 344"/>
              <a:gd name="T71" fmla="*/ 107557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4" name="Freeform 48"/>
          <p:cNvSpPr>
            <a:spLocks noEditPoints="1"/>
          </p:cNvSpPr>
          <p:nvPr/>
        </p:nvSpPr>
        <p:spPr bwMode="auto">
          <a:xfrm>
            <a:off x="5494338" y="3159125"/>
            <a:ext cx="200025" cy="214313"/>
          </a:xfrm>
          <a:custGeom>
            <a:avLst/>
            <a:gdLst>
              <a:gd name="T0" fmla="*/ 160221 w 344"/>
              <a:gd name="T1" fmla="*/ 107557 h 344"/>
              <a:gd name="T2" fmla="*/ 99848 w 344"/>
              <a:gd name="T3" fmla="*/ 172591 h 344"/>
              <a:gd name="T4" fmla="*/ 39475 w 344"/>
              <a:gd name="T5" fmla="*/ 107557 h 344"/>
              <a:gd name="T6" fmla="*/ 40636 w 344"/>
              <a:gd name="T7" fmla="*/ 95050 h 344"/>
              <a:gd name="T8" fmla="*/ 0 w 344"/>
              <a:gd name="T9" fmla="*/ 95050 h 344"/>
              <a:gd name="T10" fmla="*/ 0 w 344"/>
              <a:gd name="T11" fmla="*/ 181346 h 344"/>
              <a:gd name="T12" fmla="*/ 31348 w 344"/>
              <a:gd name="T13" fmla="*/ 215114 h 344"/>
              <a:gd name="T14" fmla="*/ 168929 w 344"/>
              <a:gd name="T15" fmla="*/ 215114 h 344"/>
              <a:gd name="T16" fmla="*/ 199696 w 344"/>
              <a:gd name="T17" fmla="*/ 181346 h 344"/>
              <a:gd name="T18" fmla="*/ 199696 w 344"/>
              <a:gd name="T19" fmla="*/ 95050 h 344"/>
              <a:gd name="T20" fmla="*/ 159060 w 344"/>
              <a:gd name="T21" fmla="*/ 95050 h 344"/>
              <a:gd name="T22" fmla="*/ 160221 w 344"/>
              <a:gd name="T23" fmla="*/ 107557 h 344"/>
              <a:gd name="T24" fmla="*/ 168929 w 344"/>
              <a:gd name="T25" fmla="*/ 0 h 344"/>
              <a:gd name="T26" fmla="*/ 31348 w 344"/>
              <a:gd name="T27" fmla="*/ 0 h 344"/>
              <a:gd name="T28" fmla="*/ 0 w 344"/>
              <a:gd name="T29" fmla="*/ 33143 h 344"/>
              <a:gd name="T30" fmla="*/ 0 w 344"/>
              <a:gd name="T31" fmla="*/ 70037 h 344"/>
              <a:gd name="T32" fmla="*/ 50505 w 344"/>
              <a:gd name="T33" fmla="*/ 70037 h 344"/>
              <a:gd name="T34" fmla="*/ 99848 w 344"/>
              <a:gd name="T35" fmla="*/ 42523 h 344"/>
              <a:gd name="T36" fmla="*/ 149191 w 344"/>
              <a:gd name="T37" fmla="*/ 70037 h 344"/>
              <a:gd name="T38" fmla="*/ 199696 w 344"/>
              <a:gd name="T39" fmla="*/ 70037 h 344"/>
              <a:gd name="T40" fmla="*/ 199696 w 344"/>
              <a:gd name="T41" fmla="*/ 33143 h 344"/>
              <a:gd name="T42" fmla="*/ 168929 w 344"/>
              <a:gd name="T43" fmla="*/ 0 h 344"/>
              <a:gd name="T44" fmla="*/ 184022 w 344"/>
              <a:gd name="T45" fmla="*/ 41272 h 344"/>
              <a:gd name="T46" fmla="*/ 178217 w 344"/>
              <a:gd name="T47" fmla="*/ 47525 h 344"/>
              <a:gd name="T48" fmla="*/ 161382 w 344"/>
              <a:gd name="T49" fmla="*/ 47525 h 344"/>
              <a:gd name="T50" fmla="*/ 156158 w 344"/>
              <a:gd name="T51" fmla="*/ 41272 h 344"/>
              <a:gd name="T52" fmla="*/ 156158 w 344"/>
              <a:gd name="T53" fmla="*/ 23137 h 344"/>
              <a:gd name="T54" fmla="*/ 161382 w 344"/>
              <a:gd name="T55" fmla="*/ 17509 h 344"/>
              <a:gd name="T56" fmla="*/ 178217 w 344"/>
              <a:gd name="T57" fmla="*/ 17509 h 344"/>
              <a:gd name="T58" fmla="*/ 184022 w 344"/>
              <a:gd name="T59" fmla="*/ 23137 h 344"/>
              <a:gd name="T60" fmla="*/ 184022 w 344"/>
              <a:gd name="T61" fmla="*/ 41272 h 344"/>
              <a:gd name="T62" fmla="*/ 137001 w 344"/>
              <a:gd name="T63" fmla="*/ 107557 h 344"/>
              <a:gd name="T64" fmla="*/ 99848 w 344"/>
              <a:gd name="T65" fmla="*/ 67536 h 344"/>
              <a:gd name="T66" fmla="*/ 62695 w 344"/>
              <a:gd name="T67" fmla="*/ 107557 h 344"/>
              <a:gd name="T68" fmla="*/ 99848 w 344"/>
              <a:gd name="T69" fmla="*/ 147578 h 344"/>
              <a:gd name="T70" fmla="*/ 137001 w 344"/>
              <a:gd name="T71" fmla="*/ 107557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615" name="Freeform 49"/>
          <p:cNvSpPr>
            <a:spLocks noEditPoints="1"/>
          </p:cNvSpPr>
          <p:nvPr/>
        </p:nvSpPr>
        <p:spPr bwMode="auto">
          <a:xfrm>
            <a:off x="7548563" y="3157538"/>
            <a:ext cx="200025" cy="215900"/>
          </a:xfrm>
          <a:custGeom>
            <a:avLst/>
            <a:gdLst>
              <a:gd name="T0" fmla="*/ 160221 w 344"/>
              <a:gd name="T1" fmla="*/ 107557 h 344"/>
              <a:gd name="T2" fmla="*/ 99848 w 344"/>
              <a:gd name="T3" fmla="*/ 172591 h 344"/>
              <a:gd name="T4" fmla="*/ 39475 w 344"/>
              <a:gd name="T5" fmla="*/ 107557 h 344"/>
              <a:gd name="T6" fmla="*/ 40636 w 344"/>
              <a:gd name="T7" fmla="*/ 95050 h 344"/>
              <a:gd name="T8" fmla="*/ 0 w 344"/>
              <a:gd name="T9" fmla="*/ 95050 h 344"/>
              <a:gd name="T10" fmla="*/ 0 w 344"/>
              <a:gd name="T11" fmla="*/ 181346 h 344"/>
              <a:gd name="T12" fmla="*/ 31348 w 344"/>
              <a:gd name="T13" fmla="*/ 215114 h 344"/>
              <a:gd name="T14" fmla="*/ 168929 w 344"/>
              <a:gd name="T15" fmla="*/ 215114 h 344"/>
              <a:gd name="T16" fmla="*/ 199696 w 344"/>
              <a:gd name="T17" fmla="*/ 181346 h 344"/>
              <a:gd name="T18" fmla="*/ 199696 w 344"/>
              <a:gd name="T19" fmla="*/ 95050 h 344"/>
              <a:gd name="T20" fmla="*/ 159060 w 344"/>
              <a:gd name="T21" fmla="*/ 95050 h 344"/>
              <a:gd name="T22" fmla="*/ 160221 w 344"/>
              <a:gd name="T23" fmla="*/ 107557 h 344"/>
              <a:gd name="T24" fmla="*/ 168929 w 344"/>
              <a:gd name="T25" fmla="*/ 0 h 344"/>
              <a:gd name="T26" fmla="*/ 31348 w 344"/>
              <a:gd name="T27" fmla="*/ 0 h 344"/>
              <a:gd name="T28" fmla="*/ 0 w 344"/>
              <a:gd name="T29" fmla="*/ 33143 h 344"/>
              <a:gd name="T30" fmla="*/ 0 w 344"/>
              <a:gd name="T31" fmla="*/ 70037 h 344"/>
              <a:gd name="T32" fmla="*/ 50505 w 344"/>
              <a:gd name="T33" fmla="*/ 70037 h 344"/>
              <a:gd name="T34" fmla="*/ 99848 w 344"/>
              <a:gd name="T35" fmla="*/ 42523 h 344"/>
              <a:gd name="T36" fmla="*/ 149191 w 344"/>
              <a:gd name="T37" fmla="*/ 70037 h 344"/>
              <a:gd name="T38" fmla="*/ 199696 w 344"/>
              <a:gd name="T39" fmla="*/ 70037 h 344"/>
              <a:gd name="T40" fmla="*/ 199696 w 344"/>
              <a:gd name="T41" fmla="*/ 33143 h 344"/>
              <a:gd name="T42" fmla="*/ 168929 w 344"/>
              <a:gd name="T43" fmla="*/ 0 h 344"/>
              <a:gd name="T44" fmla="*/ 184022 w 344"/>
              <a:gd name="T45" fmla="*/ 41272 h 344"/>
              <a:gd name="T46" fmla="*/ 178217 w 344"/>
              <a:gd name="T47" fmla="*/ 47525 h 344"/>
              <a:gd name="T48" fmla="*/ 161382 w 344"/>
              <a:gd name="T49" fmla="*/ 47525 h 344"/>
              <a:gd name="T50" fmla="*/ 156158 w 344"/>
              <a:gd name="T51" fmla="*/ 41272 h 344"/>
              <a:gd name="T52" fmla="*/ 156158 w 344"/>
              <a:gd name="T53" fmla="*/ 23137 h 344"/>
              <a:gd name="T54" fmla="*/ 161382 w 344"/>
              <a:gd name="T55" fmla="*/ 17509 h 344"/>
              <a:gd name="T56" fmla="*/ 178217 w 344"/>
              <a:gd name="T57" fmla="*/ 17509 h 344"/>
              <a:gd name="T58" fmla="*/ 184022 w 344"/>
              <a:gd name="T59" fmla="*/ 23137 h 344"/>
              <a:gd name="T60" fmla="*/ 184022 w 344"/>
              <a:gd name="T61" fmla="*/ 41272 h 344"/>
              <a:gd name="T62" fmla="*/ 137001 w 344"/>
              <a:gd name="T63" fmla="*/ 107557 h 344"/>
              <a:gd name="T64" fmla="*/ 99848 w 344"/>
              <a:gd name="T65" fmla="*/ 67536 h 344"/>
              <a:gd name="T66" fmla="*/ 62695 w 344"/>
              <a:gd name="T67" fmla="*/ 107557 h 344"/>
              <a:gd name="T68" fmla="*/ 99848 w 344"/>
              <a:gd name="T69" fmla="*/ 147578 h 344"/>
              <a:gd name="T70" fmla="*/ 137001 w 344"/>
              <a:gd name="T71" fmla="*/ 107557 h 3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44" h="344">
                <a:moveTo>
                  <a:pt x="276" y="172"/>
                </a:moveTo>
                <a:cubicBezTo>
                  <a:pt x="276" y="229"/>
                  <a:pt x="230" y="276"/>
                  <a:pt x="172" y="276"/>
                </a:cubicBezTo>
                <a:cubicBezTo>
                  <a:pt x="115" y="276"/>
                  <a:pt x="68" y="229"/>
                  <a:pt x="68" y="172"/>
                </a:cubicBezTo>
                <a:cubicBezTo>
                  <a:pt x="68" y="165"/>
                  <a:pt x="69" y="158"/>
                  <a:pt x="70" y="152"/>
                </a:cubicBezTo>
                <a:cubicBezTo>
                  <a:pt x="0" y="152"/>
                  <a:pt x="0" y="152"/>
                  <a:pt x="0" y="152"/>
                </a:cubicBezTo>
                <a:cubicBezTo>
                  <a:pt x="0" y="290"/>
                  <a:pt x="0" y="290"/>
                  <a:pt x="0" y="290"/>
                </a:cubicBezTo>
                <a:cubicBezTo>
                  <a:pt x="0" y="320"/>
                  <a:pt x="24" y="344"/>
                  <a:pt x="54" y="344"/>
                </a:cubicBezTo>
                <a:cubicBezTo>
                  <a:pt x="291" y="344"/>
                  <a:pt x="291" y="344"/>
                  <a:pt x="291" y="344"/>
                </a:cubicBezTo>
                <a:cubicBezTo>
                  <a:pt x="320" y="344"/>
                  <a:pt x="344" y="320"/>
                  <a:pt x="344" y="290"/>
                </a:cubicBezTo>
                <a:cubicBezTo>
                  <a:pt x="344" y="152"/>
                  <a:pt x="344" y="152"/>
                  <a:pt x="344" y="152"/>
                </a:cubicBezTo>
                <a:cubicBezTo>
                  <a:pt x="274" y="152"/>
                  <a:pt x="274" y="152"/>
                  <a:pt x="274" y="152"/>
                </a:cubicBezTo>
                <a:cubicBezTo>
                  <a:pt x="276" y="158"/>
                  <a:pt x="276" y="165"/>
                  <a:pt x="276" y="172"/>
                </a:cubicBezTo>
                <a:close/>
                <a:moveTo>
                  <a:pt x="291" y="0"/>
                </a:moveTo>
                <a:cubicBezTo>
                  <a:pt x="54" y="0"/>
                  <a:pt x="54" y="0"/>
                  <a:pt x="54" y="0"/>
                </a:cubicBezTo>
                <a:cubicBezTo>
                  <a:pt x="24" y="0"/>
                  <a:pt x="0" y="24"/>
                  <a:pt x="0" y="53"/>
                </a:cubicBezTo>
                <a:cubicBezTo>
                  <a:pt x="0" y="112"/>
                  <a:pt x="0" y="112"/>
                  <a:pt x="0" y="112"/>
                </a:cubicBezTo>
                <a:cubicBezTo>
                  <a:pt x="87" y="112"/>
                  <a:pt x="87" y="112"/>
                  <a:pt x="87" y="112"/>
                </a:cubicBezTo>
                <a:cubicBezTo>
                  <a:pt x="106" y="85"/>
                  <a:pt x="137" y="68"/>
                  <a:pt x="172" y="68"/>
                </a:cubicBezTo>
                <a:cubicBezTo>
                  <a:pt x="207" y="68"/>
                  <a:pt x="238" y="85"/>
                  <a:pt x="257" y="112"/>
                </a:cubicBezTo>
                <a:cubicBezTo>
                  <a:pt x="344" y="112"/>
                  <a:pt x="344" y="112"/>
                  <a:pt x="344" y="112"/>
                </a:cubicBezTo>
                <a:cubicBezTo>
                  <a:pt x="344" y="53"/>
                  <a:pt x="344" y="53"/>
                  <a:pt x="344" y="53"/>
                </a:cubicBezTo>
                <a:cubicBezTo>
                  <a:pt x="344" y="24"/>
                  <a:pt x="320" y="0"/>
                  <a:pt x="291" y="0"/>
                </a:cubicBezTo>
                <a:close/>
                <a:moveTo>
                  <a:pt x="317" y="66"/>
                </a:moveTo>
                <a:cubicBezTo>
                  <a:pt x="317" y="71"/>
                  <a:pt x="313" y="76"/>
                  <a:pt x="307" y="76"/>
                </a:cubicBezTo>
                <a:cubicBezTo>
                  <a:pt x="278" y="76"/>
                  <a:pt x="278" y="76"/>
                  <a:pt x="278" y="76"/>
                </a:cubicBezTo>
                <a:cubicBezTo>
                  <a:pt x="273" y="76"/>
                  <a:pt x="269" y="71"/>
                  <a:pt x="269" y="66"/>
                </a:cubicBezTo>
                <a:cubicBezTo>
                  <a:pt x="269" y="37"/>
                  <a:pt x="269" y="37"/>
                  <a:pt x="269" y="37"/>
                </a:cubicBezTo>
                <a:cubicBezTo>
                  <a:pt x="269" y="32"/>
                  <a:pt x="273" y="28"/>
                  <a:pt x="278" y="28"/>
                </a:cubicBezTo>
                <a:cubicBezTo>
                  <a:pt x="307" y="28"/>
                  <a:pt x="307" y="28"/>
                  <a:pt x="307" y="28"/>
                </a:cubicBezTo>
                <a:cubicBezTo>
                  <a:pt x="313" y="28"/>
                  <a:pt x="317" y="32"/>
                  <a:pt x="317" y="37"/>
                </a:cubicBezTo>
                <a:lnTo>
                  <a:pt x="317" y="66"/>
                </a:lnTo>
                <a:close/>
                <a:moveTo>
                  <a:pt x="236" y="172"/>
                </a:moveTo>
                <a:cubicBezTo>
                  <a:pt x="236" y="136"/>
                  <a:pt x="208" y="108"/>
                  <a:pt x="172" y="108"/>
                </a:cubicBezTo>
                <a:cubicBezTo>
                  <a:pt x="137" y="108"/>
                  <a:pt x="108" y="136"/>
                  <a:pt x="108" y="172"/>
                </a:cubicBezTo>
                <a:cubicBezTo>
                  <a:pt x="108" y="207"/>
                  <a:pt x="137" y="236"/>
                  <a:pt x="172" y="236"/>
                </a:cubicBezTo>
                <a:cubicBezTo>
                  <a:pt x="208" y="236"/>
                  <a:pt x="236" y="207"/>
                  <a:pt x="236" y="1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1" name="Group 50"/>
          <p:cNvGrpSpPr/>
          <p:nvPr/>
        </p:nvGrpSpPr>
        <p:grpSpPr>
          <a:xfrm>
            <a:off x="1912898" y="2999666"/>
            <a:ext cx="224409" cy="202689"/>
            <a:chOff x="2768600" y="4110038"/>
            <a:chExt cx="1349376" cy="1330326"/>
          </a:xfrm>
          <a:solidFill>
            <a:schemeClr val="bg1"/>
          </a:solidFill>
        </p:grpSpPr>
        <p:sp>
          <p:nvSpPr>
            <p:cNvPr id="52" name="Freeform 51"/>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Freeform 52"/>
            <p:cNvSpPr>
              <a:spLocks/>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4" name="Group 53"/>
          <p:cNvGrpSpPr/>
          <p:nvPr/>
        </p:nvGrpSpPr>
        <p:grpSpPr>
          <a:xfrm>
            <a:off x="3965811" y="2999666"/>
            <a:ext cx="224409" cy="202689"/>
            <a:chOff x="2768600" y="4110038"/>
            <a:chExt cx="1349376" cy="1330326"/>
          </a:xfrm>
          <a:solidFill>
            <a:schemeClr val="bg1"/>
          </a:solidFill>
        </p:grpSpPr>
        <p:sp>
          <p:nvSpPr>
            <p:cNvPr id="55" name="Freeform 54"/>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6" name="Freeform 55"/>
            <p:cNvSpPr>
              <a:spLocks/>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7" name="Group 56"/>
          <p:cNvGrpSpPr/>
          <p:nvPr/>
        </p:nvGrpSpPr>
        <p:grpSpPr>
          <a:xfrm>
            <a:off x="6018724" y="2999666"/>
            <a:ext cx="224409" cy="202689"/>
            <a:chOff x="2768600" y="4110038"/>
            <a:chExt cx="1349376" cy="1330326"/>
          </a:xfrm>
          <a:solidFill>
            <a:schemeClr val="bg1"/>
          </a:solidFill>
        </p:grpSpPr>
        <p:sp>
          <p:nvSpPr>
            <p:cNvPr id="58" name="Freeform 57"/>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9" name="Freeform 58"/>
            <p:cNvSpPr>
              <a:spLocks/>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0" name="Group 59"/>
          <p:cNvGrpSpPr/>
          <p:nvPr/>
        </p:nvGrpSpPr>
        <p:grpSpPr>
          <a:xfrm>
            <a:off x="8071637" y="2999666"/>
            <a:ext cx="224409" cy="202689"/>
            <a:chOff x="2768600" y="4110038"/>
            <a:chExt cx="1349376" cy="1330326"/>
          </a:xfrm>
          <a:solidFill>
            <a:schemeClr val="bg1"/>
          </a:solidFill>
        </p:grpSpPr>
        <p:sp>
          <p:nvSpPr>
            <p:cNvPr id="61" name="Freeform 60"/>
            <p:cNvSpPr>
              <a:spLocks noEditPoints="1"/>
            </p:cNvSpPr>
            <p:nvPr/>
          </p:nvSpPr>
          <p:spPr bwMode="auto">
            <a:xfrm>
              <a:off x="2768600" y="4110038"/>
              <a:ext cx="307975" cy="1330325"/>
            </a:xfrm>
            <a:custGeom>
              <a:avLst/>
              <a:gdLst>
                <a:gd name="T0" fmla="*/ 82 w 82"/>
                <a:gd name="T1" fmla="*/ 39 h 355"/>
                <a:gd name="T2" fmla="*/ 40 w 82"/>
                <a:gd name="T3" fmla="*/ 77 h 355"/>
                <a:gd name="T4" fmla="*/ 0 w 82"/>
                <a:gd name="T5" fmla="*/ 39 h 355"/>
                <a:gd name="T6" fmla="*/ 41 w 82"/>
                <a:gd name="T7" fmla="*/ 0 h 355"/>
                <a:gd name="T8" fmla="*/ 82 w 82"/>
                <a:gd name="T9" fmla="*/ 39 h 355"/>
                <a:gd name="T10" fmla="*/ 2 w 82"/>
                <a:gd name="T11" fmla="*/ 355 h 355"/>
                <a:gd name="T12" fmla="*/ 2 w 82"/>
                <a:gd name="T13" fmla="*/ 108 h 355"/>
                <a:gd name="T14" fmla="*/ 79 w 82"/>
                <a:gd name="T15" fmla="*/ 108 h 355"/>
                <a:gd name="T16" fmla="*/ 79 w 82"/>
                <a:gd name="T17" fmla="*/ 355 h 355"/>
                <a:gd name="T18" fmla="*/ 2 w 82"/>
                <a:gd name="T19" fmla="*/ 355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355">
                  <a:moveTo>
                    <a:pt x="82" y="39"/>
                  </a:moveTo>
                  <a:cubicBezTo>
                    <a:pt x="82" y="60"/>
                    <a:pt x="66" y="77"/>
                    <a:pt x="40" y="77"/>
                  </a:cubicBezTo>
                  <a:cubicBezTo>
                    <a:pt x="16" y="77"/>
                    <a:pt x="0" y="60"/>
                    <a:pt x="0" y="39"/>
                  </a:cubicBezTo>
                  <a:cubicBezTo>
                    <a:pt x="0" y="17"/>
                    <a:pt x="17" y="0"/>
                    <a:pt x="41" y="0"/>
                  </a:cubicBezTo>
                  <a:cubicBezTo>
                    <a:pt x="66" y="0"/>
                    <a:pt x="81" y="17"/>
                    <a:pt x="82" y="39"/>
                  </a:cubicBezTo>
                  <a:close/>
                  <a:moveTo>
                    <a:pt x="2" y="355"/>
                  </a:moveTo>
                  <a:cubicBezTo>
                    <a:pt x="2" y="108"/>
                    <a:pt x="2" y="108"/>
                    <a:pt x="2" y="108"/>
                  </a:cubicBezTo>
                  <a:cubicBezTo>
                    <a:pt x="79" y="108"/>
                    <a:pt x="79" y="108"/>
                    <a:pt x="79" y="108"/>
                  </a:cubicBezTo>
                  <a:cubicBezTo>
                    <a:pt x="79" y="355"/>
                    <a:pt x="79" y="355"/>
                    <a:pt x="79" y="355"/>
                  </a:cubicBezTo>
                  <a:lnTo>
                    <a:pt x="2" y="35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2" name="Freeform 61"/>
            <p:cNvSpPr>
              <a:spLocks/>
            </p:cNvSpPr>
            <p:nvPr/>
          </p:nvSpPr>
          <p:spPr bwMode="auto">
            <a:xfrm>
              <a:off x="3233738" y="4492626"/>
              <a:ext cx="884238" cy="947738"/>
            </a:xfrm>
            <a:custGeom>
              <a:avLst/>
              <a:gdLst>
                <a:gd name="T0" fmla="*/ 2 w 236"/>
                <a:gd name="T1" fmla="*/ 85 h 253"/>
                <a:gd name="T2" fmla="*/ 0 w 236"/>
                <a:gd name="T3" fmla="*/ 6 h 253"/>
                <a:gd name="T4" fmla="*/ 66 w 236"/>
                <a:gd name="T5" fmla="*/ 6 h 253"/>
                <a:gd name="T6" fmla="*/ 70 w 236"/>
                <a:gd name="T7" fmla="*/ 40 h 253"/>
                <a:gd name="T8" fmla="*/ 71 w 236"/>
                <a:gd name="T9" fmla="*/ 40 h 253"/>
                <a:gd name="T10" fmla="*/ 148 w 236"/>
                <a:gd name="T11" fmla="*/ 0 h 253"/>
                <a:gd name="T12" fmla="*/ 236 w 236"/>
                <a:gd name="T13" fmla="*/ 107 h 253"/>
                <a:gd name="T14" fmla="*/ 236 w 236"/>
                <a:gd name="T15" fmla="*/ 253 h 253"/>
                <a:gd name="T16" fmla="*/ 160 w 236"/>
                <a:gd name="T17" fmla="*/ 253 h 253"/>
                <a:gd name="T18" fmla="*/ 160 w 236"/>
                <a:gd name="T19" fmla="*/ 116 h 253"/>
                <a:gd name="T20" fmla="*/ 121 w 236"/>
                <a:gd name="T21" fmla="*/ 62 h 253"/>
                <a:gd name="T22" fmla="*/ 81 w 236"/>
                <a:gd name="T23" fmla="*/ 91 h 253"/>
                <a:gd name="T24" fmla="*/ 78 w 236"/>
                <a:gd name="T25" fmla="*/ 110 h 253"/>
                <a:gd name="T26" fmla="*/ 78 w 236"/>
                <a:gd name="T27" fmla="*/ 253 h 253"/>
                <a:gd name="T28" fmla="*/ 2 w 236"/>
                <a:gd name="T29" fmla="*/ 253 h 253"/>
                <a:gd name="T30" fmla="*/ 2 w 236"/>
                <a:gd name="T31" fmla="*/ 85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6" h="253">
                  <a:moveTo>
                    <a:pt x="2" y="85"/>
                  </a:moveTo>
                  <a:cubicBezTo>
                    <a:pt x="2" y="54"/>
                    <a:pt x="1" y="28"/>
                    <a:pt x="0" y="6"/>
                  </a:cubicBezTo>
                  <a:cubicBezTo>
                    <a:pt x="66" y="6"/>
                    <a:pt x="66" y="6"/>
                    <a:pt x="66" y="6"/>
                  </a:cubicBezTo>
                  <a:cubicBezTo>
                    <a:pt x="70" y="40"/>
                    <a:pt x="70" y="40"/>
                    <a:pt x="70" y="40"/>
                  </a:cubicBezTo>
                  <a:cubicBezTo>
                    <a:pt x="71" y="40"/>
                    <a:pt x="71" y="40"/>
                    <a:pt x="71" y="40"/>
                  </a:cubicBezTo>
                  <a:cubicBezTo>
                    <a:pt x="82" y="24"/>
                    <a:pt x="106" y="0"/>
                    <a:pt x="148" y="0"/>
                  </a:cubicBezTo>
                  <a:cubicBezTo>
                    <a:pt x="198" y="0"/>
                    <a:pt x="236" y="34"/>
                    <a:pt x="236" y="107"/>
                  </a:cubicBezTo>
                  <a:cubicBezTo>
                    <a:pt x="236" y="253"/>
                    <a:pt x="236" y="253"/>
                    <a:pt x="236" y="253"/>
                  </a:cubicBezTo>
                  <a:cubicBezTo>
                    <a:pt x="160" y="253"/>
                    <a:pt x="160" y="253"/>
                    <a:pt x="160" y="253"/>
                  </a:cubicBezTo>
                  <a:cubicBezTo>
                    <a:pt x="160" y="116"/>
                    <a:pt x="160" y="116"/>
                    <a:pt x="160" y="116"/>
                  </a:cubicBezTo>
                  <a:cubicBezTo>
                    <a:pt x="160" y="84"/>
                    <a:pt x="148" y="62"/>
                    <a:pt x="121" y="62"/>
                  </a:cubicBezTo>
                  <a:cubicBezTo>
                    <a:pt x="99" y="62"/>
                    <a:pt x="87" y="77"/>
                    <a:pt x="81" y="91"/>
                  </a:cubicBezTo>
                  <a:cubicBezTo>
                    <a:pt x="79" y="96"/>
                    <a:pt x="78" y="103"/>
                    <a:pt x="78" y="110"/>
                  </a:cubicBezTo>
                  <a:cubicBezTo>
                    <a:pt x="78" y="253"/>
                    <a:pt x="78" y="253"/>
                    <a:pt x="78" y="253"/>
                  </a:cubicBezTo>
                  <a:cubicBezTo>
                    <a:pt x="2" y="253"/>
                    <a:pt x="2" y="253"/>
                    <a:pt x="2" y="253"/>
                  </a:cubicBezTo>
                  <a:lnTo>
                    <a:pt x="2" y="85"/>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Tree>
  </p:cSld>
  <p:clrMapOvr>
    <a:masterClrMapping/>
  </p:clrMapOvr>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2571750"/>
            <a:ext cx="1827213" cy="25717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 name="Rectangle 2"/>
          <p:cNvSpPr/>
          <p:nvPr/>
        </p:nvSpPr>
        <p:spPr>
          <a:xfrm>
            <a:off x="7316788" y="2571750"/>
            <a:ext cx="1827212" cy="257175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 name="Rectangle 3"/>
          <p:cNvSpPr/>
          <p:nvPr/>
        </p:nvSpPr>
        <p:spPr>
          <a:xfrm>
            <a:off x="3654425" y="2571750"/>
            <a:ext cx="1825625" cy="257175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Rectangle 4"/>
          <p:cNvSpPr/>
          <p:nvPr/>
        </p:nvSpPr>
        <p:spPr>
          <a:xfrm>
            <a:off x="5480050" y="2571750"/>
            <a:ext cx="1835150" cy="25717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 name="Rectangle 5"/>
          <p:cNvSpPr/>
          <p:nvPr/>
        </p:nvSpPr>
        <p:spPr>
          <a:xfrm>
            <a:off x="1827213" y="2571750"/>
            <a:ext cx="1827212" cy="257175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8" name="Rectangle 7"/>
          <p:cNvSpPr/>
          <p:nvPr/>
        </p:nvSpPr>
        <p:spPr>
          <a:xfrm>
            <a:off x="0" y="2495550"/>
            <a:ext cx="9144000" cy="76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9" name="TextBox 8"/>
          <p:cNvSpPr txBox="1"/>
          <p:nvPr/>
        </p:nvSpPr>
        <p:spPr>
          <a:xfrm>
            <a:off x="2673350" y="895350"/>
            <a:ext cx="3797300" cy="830263"/>
          </a:xfrm>
          <a:prstGeom prst="rect">
            <a:avLst/>
          </a:prstGeom>
          <a:noFill/>
        </p:spPr>
        <p:txBody>
          <a:bodyPr wrap="none">
            <a:spAutoFit/>
          </a:bodyPr>
          <a:lstStyle/>
          <a:p>
            <a:pPr algn="ctr" fontAlgn="auto">
              <a:spcBef>
                <a:spcPts val="0"/>
              </a:spcBef>
              <a:spcAft>
                <a:spcPts val="0"/>
              </a:spcAft>
              <a:defRPr/>
            </a:pPr>
            <a:r>
              <a:rPr lang="en-US" sz="4800">
                <a:solidFill>
                  <a:schemeClr val="bg1"/>
                </a:solidFill>
                <a:latin typeface="Bebas Neue" panose="020B0606020202050201" pitchFamily="34" charset="0"/>
                <a:cs typeface="+mn-cs"/>
              </a:rPr>
              <a:t>CREATIVE </a:t>
            </a:r>
            <a:r>
              <a:rPr lang="en-US" sz="4800">
                <a:solidFill>
                  <a:schemeClr val="bg1">
                    <a:lumMod val="95000"/>
                  </a:schemeClr>
                </a:solidFill>
                <a:latin typeface="Bebas Neue" panose="020B0606020202050201" pitchFamily="34" charset="0"/>
                <a:cs typeface="+mn-cs"/>
              </a:rPr>
              <a:t>SOLUTION</a:t>
            </a:r>
          </a:p>
        </p:txBody>
      </p:sp>
      <p:grpSp>
        <p:nvGrpSpPr>
          <p:cNvPr id="10" name="Group 9"/>
          <p:cNvGrpSpPr/>
          <p:nvPr/>
        </p:nvGrpSpPr>
        <p:grpSpPr>
          <a:xfrm>
            <a:off x="533400" y="3341998"/>
            <a:ext cx="690590" cy="678597"/>
            <a:chOff x="8169275" y="4062413"/>
            <a:chExt cx="457200" cy="449262"/>
          </a:xfrm>
          <a:solidFill>
            <a:schemeClr val="bg1"/>
          </a:solidFill>
        </p:grpSpPr>
        <p:sp>
          <p:nvSpPr>
            <p:cNvPr id="11" name="Freeform 10"/>
            <p:cNvSpPr>
              <a:spLocks noEditPoints="1"/>
            </p:cNvSpPr>
            <p:nvPr/>
          </p:nvSpPr>
          <p:spPr bwMode="auto">
            <a:xfrm>
              <a:off x="8404225" y="4294188"/>
              <a:ext cx="222250" cy="217487"/>
            </a:xfrm>
            <a:custGeom>
              <a:avLst/>
              <a:gdLst>
                <a:gd name="T0" fmla="*/ 56 w 59"/>
                <a:gd name="T1" fmla="*/ 56 h 58"/>
                <a:gd name="T2" fmla="*/ 51 w 59"/>
                <a:gd name="T3" fmla="*/ 58 h 58"/>
                <a:gd name="T4" fmla="*/ 46 w 59"/>
                <a:gd name="T5" fmla="*/ 56 h 58"/>
                <a:gd name="T6" fmla="*/ 36 w 59"/>
                <a:gd name="T7" fmla="*/ 46 h 58"/>
                <a:gd name="T8" fmla="*/ 25 w 59"/>
                <a:gd name="T9" fmla="*/ 49 h 58"/>
                <a:gd name="T10" fmla="*/ 0 w 59"/>
                <a:gd name="T11" fmla="*/ 24 h 58"/>
                <a:gd name="T12" fmla="*/ 25 w 59"/>
                <a:gd name="T13" fmla="*/ 0 h 58"/>
                <a:gd name="T14" fmla="*/ 49 w 59"/>
                <a:gd name="T15" fmla="*/ 24 h 58"/>
                <a:gd name="T16" fmla="*/ 46 w 59"/>
                <a:gd name="T17" fmla="*/ 36 h 58"/>
                <a:gd name="T18" fmla="*/ 56 w 59"/>
                <a:gd name="T19" fmla="*/ 45 h 58"/>
                <a:gd name="T20" fmla="*/ 56 w 59"/>
                <a:gd name="T21" fmla="*/ 56 h 58"/>
                <a:gd name="T22" fmla="*/ 25 w 59"/>
                <a:gd name="T23" fmla="*/ 38 h 58"/>
                <a:gd name="T24" fmla="*/ 38 w 59"/>
                <a:gd name="T25" fmla="*/ 24 h 58"/>
                <a:gd name="T26" fmla="*/ 25 w 59"/>
                <a:gd name="T27" fmla="*/ 11 h 58"/>
                <a:gd name="T28" fmla="*/ 11 w 59"/>
                <a:gd name="T29" fmla="*/ 24 h 58"/>
                <a:gd name="T30" fmla="*/ 25 w 59"/>
                <a:gd name="T31"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8">
                  <a:moveTo>
                    <a:pt x="56" y="56"/>
                  </a:moveTo>
                  <a:cubicBezTo>
                    <a:pt x="55" y="58"/>
                    <a:pt x="53" y="58"/>
                    <a:pt x="51" y="58"/>
                  </a:cubicBezTo>
                  <a:cubicBezTo>
                    <a:pt x="49" y="58"/>
                    <a:pt x="47" y="58"/>
                    <a:pt x="46" y="56"/>
                  </a:cubicBezTo>
                  <a:cubicBezTo>
                    <a:pt x="36" y="46"/>
                    <a:pt x="36" y="46"/>
                    <a:pt x="36" y="46"/>
                  </a:cubicBezTo>
                  <a:cubicBezTo>
                    <a:pt x="32" y="48"/>
                    <a:pt x="29" y="49"/>
                    <a:pt x="25" y="49"/>
                  </a:cubicBezTo>
                  <a:cubicBezTo>
                    <a:pt x="11" y="49"/>
                    <a:pt x="0" y="38"/>
                    <a:pt x="0" y="24"/>
                  </a:cubicBezTo>
                  <a:cubicBezTo>
                    <a:pt x="0" y="11"/>
                    <a:pt x="11" y="0"/>
                    <a:pt x="25" y="0"/>
                  </a:cubicBezTo>
                  <a:cubicBezTo>
                    <a:pt x="38" y="0"/>
                    <a:pt x="49" y="11"/>
                    <a:pt x="49" y="24"/>
                  </a:cubicBezTo>
                  <a:cubicBezTo>
                    <a:pt x="49" y="28"/>
                    <a:pt x="48" y="32"/>
                    <a:pt x="46" y="36"/>
                  </a:cubicBezTo>
                  <a:cubicBezTo>
                    <a:pt x="56" y="45"/>
                    <a:pt x="56" y="45"/>
                    <a:pt x="56" y="45"/>
                  </a:cubicBezTo>
                  <a:cubicBezTo>
                    <a:pt x="59" y="48"/>
                    <a:pt x="59" y="53"/>
                    <a:pt x="56" y="56"/>
                  </a:cubicBezTo>
                  <a:close/>
                  <a:moveTo>
                    <a:pt x="25" y="38"/>
                  </a:moveTo>
                  <a:cubicBezTo>
                    <a:pt x="32" y="38"/>
                    <a:pt x="38" y="32"/>
                    <a:pt x="38" y="24"/>
                  </a:cubicBezTo>
                  <a:cubicBezTo>
                    <a:pt x="38" y="17"/>
                    <a:pt x="32" y="11"/>
                    <a:pt x="25" y="11"/>
                  </a:cubicBezTo>
                  <a:cubicBezTo>
                    <a:pt x="17" y="11"/>
                    <a:pt x="11" y="17"/>
                    <a:pt x="11" y="24"/>
                  </a:cubicBezTo>
                  <a:cubicBezTo>
                    <a:pt x="11" y="32"/>
                    <a:pt x="17" y="38"/>
                    <a:pt x="2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2" name="Freeform 11"/>
            <p:cNvSpPr>
              <a:spLocks/>
            </p:cNvSpPr>
            <p:nvPr/>
          </p:nvSpPr>
          <p:spPr bwMode="auto">
            <a:xfrm>
              <a:off x="8397875" y="4062413"/>
              <a:ext cx="198438" cy="257175"/>
            </a:xfrm>
            <a:custGeom>
              <a:avLst/>
              <a:gdLst>
                <a:gd name="T0" fmla="*/ 27 w 53"/>
                <a:gd name="T1" fmla="*/ 54 h 69"/>
                <a:gd name="T2" fmla="*/ 53 w 53"/>
                <a:gd name="T3" fmla="*/ 68 h 69"/>
                <a:gd name="T4" fmla="*/ 53 w 53"/>
                <a:gd name="T5" fmla="*/ 16 h 69"/>
                <a:gd name="T6" fmla="*/ 50 w 53"/>
                <a:gd name="T7" fmla="*/ 7 h 69"/>
                <a:gd name="T8" fmla="*/ 26 w 53"/>
                <a:gd name="T9" fmla="*/ 0 h 69"/>
                <a:gd name="T10" fmla="*/ 0 w 53"/>
                <a:gd name="T11" fmla="*/ 15 h 69"/>
                <a:gd name="T12" fmla="*/ 0 w 53"/>
                <a:gd name="T13" fmla="*/ 69 h 69"/>
                <a:gd name="T14" fmla="*/ 4 w 53"/>
                <a:gd name="T15" fmla="*/ 64 h 69"/>
                <a:gd name="T16" fmla="*/ 27 w 53"/>
                <a:gd name="T1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9">
                  <a:moveTo>
                    <a:pt x="27" y="54"/>
                  </a:moveTo>
                  <a:cubicBezTo>
                    <a:pt x="38" y="54"/>
                    <a:pt x="47" y="60"/>
                    <a:pt x="53" y="68"/>
                  </a:cubicBezTo>
                  <a:cubicBezTo>
                    <a:pt x="53" y="48"/>
                    <a:pt x="53" y="16"/>
                    <a:pt x="53" y="16"/>
                  </a:cubicBezTo>
                  <a:cubicBezTo>
                    <a:pt x="53" y="11"/>
                    <a:pt x="53" y="9"/>
                    <a:pt x="50" y="7"/>
                  </a:cubicBezTo>
                  <a:cubicBezTo>
                    <a:pt x="44" y="3"/>
                    <a:pt x="36" y="0"/>
                    <a:pt x="26" y="0"/>
                  </a:cubicBezTo>
                  <a:cubicBezTo>
                    <a:pt x="2" y="0"/>
                    <a:pt x="0" y="15"/>
                    <a:pt x="0" y="15"/>
                  </a:cubicBezTo>
                  <a:cubicBezTo>
                    <a:pt x="0" y="69"/>
                    <a:pt x="0" y="69"/>
                    <a:pt x="0" y="69"/>
                  </a:cubicBezTo>
                  <a:cubicBezTo>
                    <a:pt x="1" y="67"/>
                    <a:pt x="2" y="65"/>
                    <a:pt x="4" y="64"/>
                  </a:cubicBezTo>
                  <a:cubicBezTo>
                    <a:pt x="10" y="58"/>
                    <a:pt x="18" y="54"/>
                    <a:pt x="2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3" name="Freeform 12"/>
            <p:cNvSpPr>
              <a:spLocks/>
            </p:cNvSpPr>
            <p:nvPr/>
          </p:nvSpPr>
          <p:spPr bwMode="auto">
            <a:xfrm>
              <a:off x="8169275" y="4062413"/>
              <a:ext cx="201613" cy="355600"/>
            </a:xfrm>
            <a:custGeom>
              <a:avLst/>
              <a:gdLst>
                <a:gd name="T0" fmla="*/ 43 w 54"/>
                <a:gd name="T1" fmla="*/ 3 h 95"/>
                <a:gd name="T2" fmla="*/ 43 w 54"/>
                <a:gd name="T3" fmla="*/ 12 h 95"/>
                <a:gd name="T4" fmla="*/ 43 w 54"/>
                <a:gd name="T5" fmla="*/ 32 h 95"/>
                <a:gd name="T6" fmla="*/ 41 w 54"/>
                <a:gd name="T7" fmla="*/ 35 h 95"/>
                <a:gd name="T8" fmla="*/ 35 w 54"/>
                <a:gd name="T9" fmla="*/ 24 h 95"/>
                <a:gd name="T10" fmla="*/ 28 w 54"/>
                <a:gd name="T11" fmla="*/ 35 h 95"/>
                <a:gd name="T12" fmla="*/ 26 w 54"/>
                <a:gd name="T13" fmla="*/ 32 h 95"/>
                <a:gd name="T14" fmla="*/ 26 w 54"/>
                <a:gd name="T15" fmla="*/ 12 h 95"/>
                <a:gd name="T16" fmla="*/ 26 w 54"/>
                <a:gd name="T17" fmla="*/ 0 h 95"/>
                <a:gd name="T18" fmla="*/ 4 w 54"/>
                <a:gd name="T19" fmla="*/ 7 h 95"/>
                <a:gd name="T20" fmla="*/ 1 w 54"/>
                <a:gd name="T21" fmla="*/ 16 h 95"/>
                <a:gd name="T22" fmla="*/ 1 w 54"/>
                <a:gd name="T23" fmla="*/ 82 h 95"/>
                <a:gd name="T24" fmla="*/ 8 w 54"/>
                <a:gd name="T25" fmla="*/ 87 h 95"/>
                <a:gd name="T26" fmla="*/ 27 w 54"/>
                <a:gd name="T27" fmla="*/ 84 h 95"/>
                <a:gd name="T28" fmla="*/ 54 w 54"/>
                <a:gd name="T29" fmla="*/ 95 h 95"/>
                <a:gd name="T30" fmla="*/ 54 w 54"/>
                <a:gd name="T31" fmla="*/ 15 h 95"/>
                <a:gd name="T32" fmla="*/ 43 w 54"/>
                <a:gd name="T33"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5">
                  <a:moveTo>
                    <a:pt x="43" y="3"/>
                  </a:moveTo>
                  <a:cubicBezTo>
                    <a:pt x="43" y="12"/>
                    <a:pt x="43" y="12"/>
                    <a:pt x="43" y="12"/>
                  </a:cubicBezTo>
                  <a:cubicBezTo>
                    <a:pt x="43" y="32"/>
                    <a:pt x="43" y="32"/>
                    <a:pt x="43" y="32"/>
                  </a:cubicBezTo>
                  <a:cubicBezTo>
                    <a:pt x="43" y="35"/>
                    <a:pt x="42" y="36"/>
                    <a:pt x="41" y="35"/>
                  </a:cubicBezTo>
                  <a:cubicBezTo>
                    <a:pt x="35" y="24"/>
                    <a:pt x="35" y="24"/>
                    <a:pt x="35" y="24"/>
                  </a:cubicBezTo>
                  <a:cubicBezTo>
                    <a:pt x="28" y="35"/>
                    <a:pt x="28" y="35"/>
                    <a:pt x="28" y="35"/>
                  </a:cubicBezTo>
                  <a:cubicBezTo>
                    <a:pt x="27" y="36"/>
                    <a:pt x="26" y="35"/>
                    <a:pt x="26" y="32"/>
                  </a:cubicBezTo>
                  <a:cubicBezTo>
                    <a:pt x="26" y="12"/>
                    <a:pt x="26" y="12"/>
                    <a:pt x="26" y="12"/>
                  </a:cubicBezTo>
                  <a:cubicBezTo>
                    <a:pt x="26" y="0"/>
                    <a:pt x="26" y="0"/>
                    <a:pt x="26" y="0"/>
                  </a:cubicBezTo>
                  <a:cubicBezTo>
                    <a:pt x="17" y="0"/>
                    <a:pt x="9" y="3"/>
                    <a:pt x="4" y="7"/>
                  </a:cubicBezTo>
                  <a:cubicBezTo>
                    <a:pt x="1" y="9"/>
                    <a:pt x="1" y="11"/>
                    <a:pt x="1" y="16"/>
                  </a:cubicBezTo>
                  <a:cubicBezTo>
                    <a:pt x="1" y="16"/>
                    <a:pt x="1" y="67"/>
                    <a:pt x="1" y="82"/>
                  </a:cubicBezTo>
                  <a:cubicBezTo>
                    <a:pt x="1" y="82"/>
                    <a:pt x="0" y="89"/>
                    <a:pt x="8" y="87"/>
                  </a:cubicBezTo>
                  <a:cubicBezTo>
                    <a:pt x="27" y="84"/>
                    <a:pt x="27" y="84"/>
                    <a:pt x="27" y="84"/>
                  </a:cubicBezTo>
                  <a:cubicBezTo>
                    <a:pt x="44" y="81"/>
                    <a:pt x="50" y="92"/>
                    <a:pt x="54" y="95"/>
                  </a:cubicBezTo>
                  <a:cubicBezTo>
                    <a:pt x="54" y="15"/>
                    <a:pt x="54" y="15"/>
                    <a:pt x="54" y="15"/>
                  </a:cubicBezTo>
                  <a:cubicBezTo>
                    <a:pt x="54" y="15"/>
                    <a:pt x="53" y="7"/>
                    <a:pt x="4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4" name="Group 13"/>
          <p:cNvGrpSpPr/>
          <p:nvPr/>
        </p:nvGrpSpPr>
        <p:grpSpPr>
          <a:xfrm>
            <a:off x="2383477" y="3341998"/>
            <a:ext cx="680959" cy="678597"/>
            <a:chOff x="6780213" y="5662613"/>
            <a:chExt cx="457199" cy="455612"/>
          </a:xfrm>
          <a:solidFill>
            <a:schemeClr val="bg1"/>
          </a:solidFill>
        </p:grpSpPr>
        <p:sp>
          <p:nvSpPr>
            <p:cNvPr id="15" name="Freeform 1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Freeform 15"/>
            <p:cNvSpPr>
              <a:spLocks/>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4317407" y="3341998"/>
            <a:ext cx="499584" cy="678597"/>
            <a:chOff x="7034213" y="4081463"/>
            <a:chExt cx="365125" cy="498475"/>
          </a:xfrm>
          <a:solidFill>
            <a:schemeClr val="bg1"/>
          </a:solidFill>
        </p:grpSpPr>
        <p:sp>
          <p:nvSpPr>
            <p:cNvPr id="26" name="Freeform 25"/>
            <p:cNvSpPr>
              <a:spLocks noEditPoints="1"/>
            </p:cNvSpPr>
            <p:nvPr/>
          </p:nvSpPr>
          <p:spPr bwMode="auto">
            <a:xfrm>
              <a:off x="7034213" y="4081463"/>
              <a:ext cx="365125" cy="498475"/>
            </a:xfrm>
            <a:custGeom>
              <a:avLst/>
              <a:gdLst>
                <a:gd name="T0" fmla="*/ 74 w 97"/>
                <a:gd name="T1" fmla="*/ 0 h 133"/>
                <a:gd name="T2" fmla="*/ 23 w 97"/>
                <a:gd name="T3" fmla="*/ 0 h 133"/>
                <a:gd name="T4" fmla="*/ 0 w 97"/>
                <a:gd name="T5" fmla="*/ 23 h 133"/>
                <a:gd name="T6" fmla="*/ 0 w 97"/>
                <a:gd name="T7" fmla="*/ 110 h 133"/>
                <a:gd name="T8" fmla="*/ 23 w 97"/>
                <a:gd name="T9" fmla="*/ 133 h 133"/>
                <a:gd name="T10" fmla="*/ 74 w 97"/>
                <a:gd name="T11" fmla="*/ 133 h 133"/>
                <a:gd name="T12" fmla="*/ 97 w 97"/>
                <a:gd name="T13" fmla="*/ 110 h 133"/>
                <a:gd name="T14" fmla="*/ 97 w 97"/>
                <a:gd name="T15" fmla="*/ 23 h 133"/>
                <a:gd name="T16" fmla="*/ 74 w 97"/>
                <a:gd name="T17" fmla="*/ 0 h 133"/>
                <a:gd name="T18" fmla="*/ 49 w 97"/>
                <a:gd name="T19" fmla="*/ 124 h 133"/>
                <a:gd name="T20" fmla="*/ 44 w 97"/>
                <a:gd name="T21" fmla="*/ 119 h 133"/>
                <a:gd name="T22" fmla="*/ 49 w 97"/>
                <a:gd name="T23" fmla="*/ 114 h 133"/>
                <a:gd name="T24" fmla="*/ 54 w 97"/>
                <a:gd name="T25" fmla="*/ 119 h 133"/>
                <a:gd name="T26" fmla="*/ 49 w 97"/>
                <a:gd name="T27" fmla="*/ 124 h 133"/>
                <a:gd name="T28" fmla="*/ 80 w 97"/>
                <a:gd name="T29" fmla="*/ 106 h 133"/>
                <a:gd name="T30" fmla="*/ 18 w 97"/>
                <a:gd name="T31" fmla="*/ 106 h 133"/>
                <a:gd name="T32" fmla="*/ 18 w 97"/>
                <a:gd name="T33" fmla="*/ 18 h 133"/>
                <a:gd name="T34" fmla="*/ 80 w 97"/>
                <a:gd name="T35" fmla="*/ 18 h 133"/>
                <a:gd name="T36" fmla="*/ 80 w 97"/>
                <a:gd name="T37"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 h="133">
                  <a:moveTo>
                    <a:pt x="74" y="0"/>
                  </a:moveTo>
                  <a:cubicBezTo>
                    <a:pt x="23" y="0"/>
                    <a:pt x="23" y="0"/>
                    <a:pt x="23" y="0"/>
                  </a:cubicBezTo>
                  <a:cubicBezTo>
                    <a:pt x="11" y="0"/>
                    <a:pt x="0" y="11"/>
                    <a:pt x="0" y="23"/>
                  </a:cubicBezTo>
                  <a:cubicBezTo>
                    <a:pt x="0" y="110"/>
                    <a:pt x="0" y="110"/>
                    <a:pt x="0" y="110"/>
                  </a:cubicBezTo>
                  <a:cubicBezTo>
                    <a:pt x="0" y="122"/>
                    <a:pt x="11" y="133"/>
                    <a:pt x="23" y="133"/>
                  </a:cubicBezTo>
                  <a:cubicBezTo>
                    <a:pt x="74" y="133"/>
                    <a:pt x="74" y="133"/>
                    <a:pt x="74" y="133"/>
                  </a:cubicBezTo>
                  <a:cubicBezTo>
                    <a:pt x="87" y="133"/>
                    <a:pt x="97" y="122"/>
                    <a:pt x="97" y="110"/>
                  </a:cubicBezTo>
                  <a:cubicBezTo>
                    <a:pt x="97" y="23"/>
                    <a:pt x="97" y="23"/>
                    <a:pt x="97" y="23"/>
                  </a:cubicBezTo>
                  <a:cubicBezTo>
                    <a:pt x="97" y="11"/>
                    <a:pt x="87" y="0"/>
                    <a:pt x="74" y="0"/>
                  </a:cubicBezTo>
                  <a:close/>
                  <a:moveTo>
                    <a:pt x="49" y="124"/>
                  </a:moveTo>
                  <a:cubicBezTo>
                    <a:pt x="46" y="124"/>
                    <a:pt x="44" y="122"/>
                    <a:pt x="44" y="119"/>
                  </a:cubicBezTo>
                  <a:cubicBezTo>
                    <a:pt x="44" y="116"/>
                    <a:pt x="46" y="114"/>
                    <a:pt x="49" y="114"/>
                  </a:cubicBezTo>
                  <a:cubicBezTo>
                    <a:pt x="52" y="114"/>
                    <a:pt x="54" y="116"/>
                    <a:pt x="54" y="119"/>
                  </a:cubicBezTo>
                  <a:cubicBezTo>
                    <a:pt x="54" y="122"/>
                    <a:pt x="52" y="124"/>
                    <a:pt x="49" y="124"/>
                  </a:cubicBezTo>
                  <a:close/>
                  <a:moveTo>
                    <a:pt x="80" y="106"/>
                  </a:moveTo>
                  <a:cubicBezTo>
                    <a:pt x="18" y="106"/>
                    <a:pt x="18" y="106"/>
                    <a:pt x="18" y="106"/>
                  </a:cubicBezTo>
                  <a:cubicBezTo>
                    <a:pt x="18" y="18"/>
                    <a:pt x="18" y="18"/>
                    <a:pt x="18" y="18"/>
                  </a:cubicBezTo>
                  <a:cubicBezTo>
                    <a:pt x="80" y="18"/>
                    <a:pt x="80" y="18"/>
                    <a:pt x="80" y="18"/>
                  </a:cubicBezTo>
                  <a:lnTo>
                    <a:pt x="80" y="1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7127876" y="4298951"/>
              <a:ext cx="180975" cy="142875"/>
            </a:xfrm>
            <a:custGeom>
              <a:avLst/>
              <a:gdLst>
                <a:gd name="T0" fmla="*/ 35 w 48"/>
                <a:gd name="T1" fmla="*/ 0 h 38"/>
                <a:gd name="T2" fmla="*/ 28 w 48"/>
                <a:gd name="T3" fmla="*/ 0 h 38"/>
                <a:gd name="T4" fmla="*/ 27 w 48"/>
                <a:gd name="T5" fmla="*/ 5 h 38"/>
                <a:gd name="T6" fmla="*/ 28 w 48"/>
                <a:gd name="T7" fmla="*/ 26 h 38"/>
                <a:gd name="T8" fmla="*/ 24 w 48"/>
                <a:gd name="T9" fmla="*/ 34 h 38"/>
                <a:gd name="T10" fmla="*/ 19 w 48"/>
                <a:gd name="T11" fmla="*/ 26 h 38"/>
                <a:gd name="T12" fmla="*/ 22 w 48"/>
                <a:gd name="T13" fmla="*/ 5 h 38"/>
                <a:gd name="T14" fmla="*/ 20 w 48"/>
                <a:gd name="T15" fmla="*/ 0 h 38"/>
                <a:gd name="T16" fmla="*/ 13 w 48"/>
                <a:gd name="T17" fmla="*/ 0 h 38"/>
                <a:gd name="T18" fmla="*/ 13 w 48"/>
                <a:gd name="T19" fmla="*/ 0 h 38"/>
                <a:gd name="T20" fmla="*/ 1 w 48"/>
                <a:gd name="T21" fmla="*/ 12 h 38"/>
                <a:gd name="T22" fmla="*/ 2 w 48"/>
                <a:gd name="T23" fmla="*/ 26 h 38"/>
                <a:gd name="T24" fmla="*/ 15 w 48"/>
                <a:gd name="T25" fmla="*/ 38 h 38"/>
                <a:gd name="T26" fmla="*/ 33 w 48"/>
                <a:gd name="T27" fmla="*/ 38 h 38"/>
                <a:gd name="T28" fmla="*/ 45 w 48"/>
                <a:gd name="T29" fmla="*/ 25 h 38"/>
                <a:gd name="T30" fmla="*/ 47 w 48"/>
                <a:gd name="T31" fmla="*/ 12 h 38"/>
                <a:gd name="T32" fmla="*/ 35 w 48"/>
                <a:gd name="T33"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8" h="38">
                  <a:moveTo>
                    <a:pt x="35" y="0"/>
                  </a:moveTo>
                  <a:cubicBezTo>
                    <a:pt x="28" y="0"/>
                    <a:pt x="28" y="0"/>
                    <a:pt x="28" y="0"/>
                  </a:cubicBezTo>
                  <a:cubicBezTo>
                    <a:pt x="28" y="0"/>
                    <a:pt x="28" y="3"/>
                    <a:pt x="27" y="5"/>
                  </a:cubicBezTo>
                  <a:cubicBezTo>
                    <a:pt x="27" y="5"/>
                    <a:pt x="29" y="21"/>
                    <a:pt x="28" y="26"/>
                  </a:cubicBezTo>
                  <a:cubicBezTo>
                    <a:pt x="28" y="28"/>
                    <a:pt x="26" y="34"/>
                    <a:pt x="24" y="34"/>
                  </a:cubicBezTo>
                  <a:cubicBezTo>
                    <a:pt x="22" y="34"/>
                    <a:pt x="20" y="28"/>
                    <a:pt x="19" y="26"/>
                  </a:cubicBezTo>
                  <a:cubicBezTo>
                    <a:pt x="18" y="21"/>
                    <a:pt x="22" y="5"/>
                    <a:pt x="22" y="5"/>
                  </a:cubicBezTo>
                  <a:cubicBezTo>
                    <a:pt x="21" y="5"/>
                    <a:pt x="20" y="4"/>
                    <a:pt x="20" y="0"/>
                  </a:cubicBezTo>
                  <a:cubicBezTo>
                    <a:pt x="13" y="0"/>
                    <a:pt x="13" y="0"/>
                    <a:pt x="13" y="0"/>
                  </a:cubicBezTo>
                  <a:cubicBezTo>
                    <a:pt x="13" y="0"/>
                    <a:pt x="13" y="0"/>
                    <a:pt x="13" y="0"/>
                  </a:cubicBezTo>
                  <a:cubicBezTo>
                    <a:pt x="6" y="0"/>
                    <a:pt x="0" y="5"/>
                    <a:pt x="1" y="12"/>
                  </a:cubicBezTo>
                  <a:cubicBezTo>
                    <a:pt x="2" y="26"/>
                    <a:pt x="2" y="26"/>
                    <a:pt x="2" y="26"/>
                  </a:cubicBezTo>
                  <a:cubicBezTo>
                    <a:pt x="4" y="32"/>
                    <a:pt x="8" y="38"/>
                    <a:pt x="15" y="38"/>
                  </a:cubicBezTo>
                  <a:cubicBezTo>
                    <a:pt x="33" y="38"/>
                    <a:pt x="33" y="38"/>
                    <a:pt x="33" y="38"/>
                  </a:cubicBezTo>
                  <a:cubicBezTo>
                    <a:pt x="40" y="38"/>
                    <a:pt x="44" y="32"/>
                    <a:pt x="45" y="25"/>
                  </a:cubicBezTo>
                  <a:cubicBezTo>
                    <a:pt x="47" y="12"/>
                    <a:pt x="47" y="12"/>
                    <a:pt x="47" y="12"/>
                  </a:cubicBezTo>
                  <a:cubicBezTo>
                    <a:pt x="48" y="5"/>
                    <a:pt x="42" y="0"/>
                    <a:pt x="3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Oval 27"/>
            <p:cNvSpPr>
              <a:spLocks noChangeArrowheads="1"/>
            </p:cNvSpPr>
            <p:nvPr/>
          </p:nvSpPr>
          <p:spPr bwMode="auto">
            <a:xfrm>
              <a:off x="7169151" y="4186238"/>
              <a:ext cx="93663" cy="968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7180" name="Freeform 28"/>
          <p:cNvSpPr>
            <a:spLocks noEditPoints="1"/>
          </p:cNvSpPr>
          <p:nvPr/>
        </p:nvSpPr>
        <p:spPr bwMode="auto">
          <a:xfrm>
            <a:off x="6019800" y="3341688"/>
            <a:ext cx="792163" cy="679450"/>
          </a:xfrm>
          <a:custGeom>
            <a:avLst/>
            <a:gdLst>
              <a:gd name="T0" fmla="*/ 609669 w 491"/>
              <a:gd name="T1" fmla="*/ 145068 h 421"/>
              <a:gd name="T2" fmla="*/ 633863 w 491"/>
              <a:gd name="T3" fmla="*/ 109607 h 421"/>
              <a:gd name="T4" fmla="*/ 637088 w 491"/>
              <a:gd name="T5" fmla="*/ 106383 h 421"/>
              <a:gd name="T6" fmla="*/ 745151 w 491"/>
              <a:gd name="T7" fmla="*/ 56415 h 421"/>
              <a:gd name="T8" fmla="*/ 754829 w 491"/>
              <a:gd name="T9" fmla="*/ 58027 h 421"/>
              <a:gd name="T10" fmla="*/ 754829 w 491"/>
              <a:gd name="T11" fmla="*/ 67699 h 421"/>
              <a:gd name="T12" fmla="*/ 719345 w 491"/>
              <a:gd name="T13" fmla="*/ 119278 h 421"/>
              <a:gd name="T14" fmla="*/ 787086 w 491"/>
              <a:gd name="T15" fmla="*/ 130561 h 421"/>
              <a:gd name="T16" fmla="*/ 791925 w 491"/>
              <a:gd name="T17" fmla="*/ 137009 h 421"/>
              <a:gd name="T18" fmla="*/ 788699 w 491"/>
              <a:gd name="T19" fmla="*/ 145068 h 421"/>
              <a:gd name="T20" fmla="*/ 679023 w 491"/>
              <a:gd name="T21" fmla="*/ 195036 h 421"/>
              <a:gd name="T22" fmla="*/ 674185 w 491"/>
              <a:gd name="T23" fmla="*/ 195036 h 421"/>
              <a:gd name="T24" fmla="*/ 625798 w 491"/>
              <a:gd name="T25" fmla="*/ 186977 h 421"/>
              <a:gd name="T26" fmla="*/ 470962 w 491"/>
              <a:gd name="T27" fmla="*/ 257899 h 421"/>
              <a:gd name="T28" fmla="*/ 483865 w 491"/>
              <a:gd name="T29" fmla="*/ 285301 h 421"/>
              <a:gd name="T30" fmla="*/ 483865 w 491"/>
              <a:gd name="T31" fmla="*/ 290136 h 421"/>
              <a:gd name="T32" fmla="*/ 479026 w 491"/>
              <a:gd name="T33" fmla="*/ 293360 h 421"/>
              <a:gd name="T34" fmla="*/ 316125 w 491"/>
              <a:gd name="T35" fmla="*/ 312703 h 421"/>
              <a:gd name="T36" fmla="*/ 308060 w 491"/>
              <a:gd name="T37" fmla="*/ 307867 h 421"/>
              <a:gd name="T38" fmla="*/ 309673 w 491"/>
              <a:gd name="T39" fmla="*/ 299808 h 421"/>
              <a:gd name="T40" fmla="*/ 429027 w 491"/>
              <a:gd name="T41" fmla="*/ 188589 h 421"/>
              <a:gd name="T42" fmla="*/ 435478 w 491"/>
              <a:gd name="T43" fmla="*/ 186977 h 421"/>
              <a:gd name="T44" fmla="*/ 440317 w 491"/>
              <a:gd name="T45" fmla="*/ 191812 h 421"/>
              <a:gd name="T46" fmla="*/ 453220 w 491"/>
              <a:gd name="T47" fmla="*/ 217602 h 421"/>
              <a:gd name="T48" fmla="*/ 609669 w 491"/>
              <a:gd name="T49" fmla="*/ 145068 h 421"/>
              <a:gd name="T50" fmla="*/ 304835 w 491"/>
              <a:gd name="T51" fmla="*/ 166023 h 421"/>
              <a:gd name="T52" fmla="*/ 167740 w 491"/>
              <a:gd name="T53" fmla="*/ 303031 h 421"/>
              <a:gd name="T54" fmla="*/ 304835 w 491"/>
              <a:gd name="T55" fmla="*/ 440040 h 421"/>
              <a:gd name="T56" fmla="*/ 438704 w 491"/>
              <a:gd name="T57" fmla="*/ 330433 h 421"/>
              <a:gd name="T58" fmla="*/ 364511 w 491"/>
              <a:gd name="T59" fmla="*/ 338493 h 421"/>
              <a:gd name="T60" fmla="*/ 304835 w 491"/>
              <a:gd name="T61" fmla="*/ 372342 h 421"/>
              <a:gd name="T62" fmla="*/ 233868 w 491"/>
              <a:gd name="T63" fmla="*/ 303031 h 421"/>
              <a:gd name="T64" fmla="*/ 304835 w 491"/>
              <a:gd name="T65" fmla="*/ 232109 h 421"/>
              <a:gd name="T66" fmla="*/ 330641 w 491"/>
              <a:gd name="T67" fmla="*/ 236945 h 421"/>
              <a:gd name="T68" fmla="*/ 382253 w 491"/>
              <a:gd name="T69" fmla="*/ 190201 h 421"/>
              <a:gd name="T70" fmla="*/ 304835 w 491"/>
              <a:gd name="T71" fmla="*/ 166023 h 421"/>
              <a:gd name="T72" fmla="*/ 433865 w 491"/>
              <a:gd name="T73" fmla="*/ 580273 h 421"/>
              <a:gd name="T74" fmla="*/ 487090 w 491"/>
              <a:gd name="T75" fmla="*/ 635077 h 421"/>
              <a:gd name="T76" fmla="*/ 551606 w 491"/>
              <a:gd name="T77" fmla="*/ 570602 h 421"/>
              <a:gd name="T78" fmla="*/ 509671 w 491"/>
              <a:gd name="T79" fmla="*/ 528693 h 421"/>
              <a:gd name="T80" fmla="*/ 609669 w 491"/>
              <a:gd name="T81" fmla="*/ 304643 h 421"/>
              <a:gd name="T82" fmla="*/ 601605 w 491"/>
              <a:gd name="T83" fmla="*/ 232109 h 421"/>
              <a:gd name="T84" fmla="*/ 533864 w 491"/>
              <a:gd name="T85" fmla="*/ 262735 h 421"/>
              <a:gd name="T86" fmla="*/ 537090 w 491"/>
              <a:gd name="T87" fmla="*/ 303031 h 421"/>
              <a:gd name="T88" fmla="*/ 304835 w 491"/>
              <a:gd name="T89" fmla="*/ 536752 h 421"/>
              <a:gd name="T90" fmla="*/ 70967 w 491"/>
              <a:gd name="T91" fmla="*/ 303031 h 421"/>
              <a:gd name="T92" fmla="*/ 304835 w 491"/>
              <a:gd name="T93" fmla="*/ 70922 h 421"/>
              <a:gd name="T94" fmla="*/ 491929 w 491"/>
              <a:gd name="T95" fmla="*/ 164411 h 421"/>
              <a:gd name="T96" fmla="*/ 558057 w 491"/>
              <a:gd name="T97" fmla="*/ 135397 h 421"/>
              <a:gd name="T98" fmla="*/ 358060 w 491"/>
              <a:gd name="T99" fmla="*/ 3224 h 421"/>
              <a:gd name="T100" fmla="*/ 304835 w 491"/>
              <a:gd name="T101" fmla="*/ 0 h 421"/>
              <a:gd name="T102" fmla="*/ 0 w 491"/>
              <a:gd name="T103" fmla="*/ 304643 h 421"/>
              <a:gd name="T104" fmla="*/ 99999 w 491"/>
              <a:gd name="T105" fmla="*/ 530305 h 421"/>
              <a:gd name="T106" fmla="*/ 59677 w 491"/>
              <a:gd name="T107" fmla="*/ 570602 h 421"/>
              <a:gd name="T108" fmla="*/ 124192 w 491"/>
              <a:gd name="T109" fmla="*/ 635077 h 421"/>
              <a:gd name="T110" fmla="*/ 175804 w 491"/>
              <a:gd name="T111" fmla="*/ 580273 h 421"/>
              <a:gd name="T112" fmla="*/ 304835 w 491"/>
              <a:gd name="T113" fmla="*/ 609287 h 421"/>
              <a:gd name="T114" fmla="*/ 433865 w 491"/>
              <a:gd name="T115" fmla="*/ 580273 h 42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1" h="421">
                <a:moveTo>
                  <a:pt x="378" y="90"/>
                </a:moveTo>
                <a:cubicBezTo>
                  <a:pt x="393" y="68"/>
                  <a:pt x="393" y="68"/>
                  <a:pt x="393" y="68"/>
                </a:cubicBezTo>
                <a:cubicBezTo>
                  <a:pt x="394" y="67"/>
                  <a:pt x="395" y="66"/>
                  <a:pt x="395" y="66"/>
                </a:cubicBezTo>
                <a:cubicBezTo>
                  <a:pt x="462" y="35"/>
                  <a:pt x="462" y="35"/>
                  <a:pt x="462" y="35"/>
                </a:cubicBezTo>
                <a:cubicBezTo>
                  <a:pt x="464" y="34"/>
                  <a:pt x="466" y="35"/>
                  <a:pt x="468" y="36"/>
                </a:cubicBezTo>
                <a:cubicBezTo>
                  <a:pt x="469" y="38"/>
                  <a:pt x="469" y="40"/>
                  <a:pt x="468" y="42"/>
                </a:cubicBezTo>
                <a:cubicBezTo>
                  <a:pt x="446" y="74"/>
                  <a:pt x="446" y="74"/>
                  <a:pt x="446" y="74"/>
                </a:cubicBezTo>
                <a:cubicBezTo>
                  <a:pt x="488" y="81"/>
                  <a:pt x="488" y="81"/>
                  <a:pt x="488" y="81"/>
                </a:cubicBezTo>
                <a:cubicBezTo>
                  <a:pt x="490" y="82"/>
                  <a:pt x="491" y="83"/>
                  <a:pt x="491" y="85"/>
                </a:cubicBezTo>
                <a:cubicBezTo>
                  <a:pt x="491" y="87"/>
                  <a:pt x="490" y="89"/>
                  <a:pt x="489" y="90"/>
                </a:cubicBezTo>
                <a:cubicBezTo>
                  <a:pt x="421" y="121"/>
                  <a:pt x="421" y="121"/>
                  <a:pt x="421" y="121"/>
                </a:cubicBezTo>
                <a:cubicBezTo>
                  <a:pt x="420" y="121"/>
                  <a:pt x="419" y="121"/>
                  <a:pt x="418" y="121"/>
                </a:cubicBezTo>
                <a:cubicBezTo>
                  <a:pt x="388" y="116"/>
                  <a:pt x="388" y="116"/>
                  <a:pt x="388" y="116"/>
                </a:cubicBezTo>
                <a:cubicBezTo>
                  <a:pt x="292" y="160"/>
                  <a:pt x="292" y="160"/>
                  <a:pt x="292" y="160"/>
                </a:cubicBezTo>
                <a:cubicBezTo>
                  <a:pt x="300" y="177"/>
                  <a:pt x="300" y="177"/>
                  <a:pt x="300" y="177"/>
                </a:cubicBezTo>
                <a:cubicBezTo>
                  <a:pt x="301" y="178"/>
                  <a:pt x="300" y="179"/>
                  <a:pt x="300" y="180"/>
                </a:cubicBezTo>
                <a:cubicBezTo>
                  <a:pt x="299" y="181"/>
                  <a:pt x="298" y="182"/>
                  <a:pt x="297" y="182"/>
                </a:cubicBezTo>
                <a:cubicBezTo>
                  <a:pt x="263" y="186"/>
                  <a:pt x="229" y="190"/>
                  <a:pt x="196" y="194"/>
                </a:cubicBezTo>
                <a:cubicBezTo>
                  <a:pt x="194" y="194"/>
                  <a:pt x="192" y="193"/>
                  <a:pt x="191" y="191"/>
                </a:cubicBezTo>
                <a:cubicBezTo>
                  <a:pt x="190" y="189"/>
                  <a:pt x="191" y="187"/>
                  <a:pt x="192" y="186"/>
                </a:cubicBezTo>
                <a:cubicBezTo>
                  <a:pt x="217" y="163"/>
                  <a:pt x="241" y="140"/>
                  <a:pt x="266" y="117"/>
                </a:cubicBezTo>
                <a:cubicBezTo>
                  <a:pt x="267" y="116"/>
                  <a:pt x="269" y="116"/>
                  <a:pt x="270" y="116"/>
                </a:cubicBezTo>
                <a:cubicBezTo>
                  <a:pt x="272" y="116"/>
                  <a:pt x="273" y="117"/>
                  <a:pt x="273" y="119"/>
                </a:cubicBezTo>
                <a:cubicBezTo>
                  <a:pt x="281" y="135"/>
                  <a:pt x="281" y="135"/>
                  <a:pt x="281" y="135"/>
                </a:cubicBezTo>
                <a:cubicBezTo>
                  <a:pt x="378" y="90"/>
                  <a:pt x="378" y="90"/>
                  <a:pt x="378" y="90"/>
                </a:cubicBezTo>
                <a:close/>
                <a:moveTo>
                  <a:pt x="189" y="103"/>
                </a:moveTo>
                <a:cubicBezTo>
                  <a:pt x="142" y="103"/>
                  <a:pt x="104" y="141"/>
                  <a:pt x="104" y="188"/>
                </a:cubicBezTo>
                <a:cubicBezTo>
                  <a:pt x="104" y="235"/>
                  <a:pt x="142" y="273"/>
                  <a:pt x="189" y="273"/>
                </a:cubicBezTo>
                <a:cubicBezTo>
                  <a:pt x="230" y="273"/>
                  <a:pt x="264" y="243"/>
                  <a:pt x="272" y="205"/>
                </a:cubicBezTo>
                <a:cubicBezTo>
                  <a:pt x="226" y="210"/>
                  <a:pt x="226" y="210"/>
                  <a:pt x="226" y="210"/>
                </a:cubicBezTo>
                <a:cubicBezTo>
                  <a:pt x="219" y="223"/>
                  <a:pt x="205" y="231"/>
                  <a:pt x="189" y="231"/>
                </a:cubicBezTo>
                <a:cubicBezTo>
                  <a:pt x="165" y="231"/>
                  <a:pt x="145" y="212"/>
                  <a:pt x="145" y="188"/>
                </a:cubicBezTo>
                <a:cubicBezTo>
                  <a:pt x="145" y="164"/>
                  <a:pt x="165" y="144"/>
                  <a:pt x="189" y="144"/>
                </a:cubicBezTo>
                <a:cubicBezTo>
                  <a:pt x="194" y="144"/>
                  <a:pt x="200" y="145"/>
                  <a:pt x="205" y="147"/>
                </a:cubicBezTo>
                <a:cubicBezTo>
                  <a:pt x="237" y="118"/>
                  <a:pt x="237" y="118"/>
                  <a:pt x="237" y="118"/>
                </a:cubicBezTo>
                <a:cubicBezTo>
                  <a:pt x="223" y="108"/>
                  <a:pt x="207" y="103"/>
                  <a:pt x="189" y="103"/>
                </a:cubicBezTo>
                <a:close/>
                <a:moveTo>
                  <a:pt x="269" y="360"/>
                </a:moveTo>
                <a:cubicBezTo>
                  <a:pt x="274" y="369"/>
                  <a:pt x="294" y="386"/>
                  <a:pt x="302" y="394"/>
                </a:cubicBezTo>
                <a:cubicBezTo>
                  <a:pt x="327" y="420"/>
                  <a:pt x="368" y="380"/>
                  <a:pt x="342" y="354"/>
                </a:cubicBezTo>
                <a:cubicBezTo>
                  <a:pt x="316" y="328"/>
                  <a:pt x="316" y="328"/>
                  <a:pt x="316" y="328"/>
                </a:cubicBezTo>
                <a:cubicBezTo>
                  <a:pt x="354" y="294"/>
                  <a:pt x="378" y="244"/>
                  <a:pt x="378" y="189"/>
                </a:cubicBezTo>
                <a:cubicBezTo>
                  <a:pt x="378" y="173"/>
                  <a:pt x="376" y="159"/>
                  <a:pt x="373" y="144"/>
                </a:cubicBezTo>
                <a:cubicBezTo>
                  <a:pt x="331" y="163"/>
                  <a:pt x="331" y="163"/>
                  <a:pt x="331" y="163"/>
                </a:cubicBezTo>
                <a:cubicBezTo>
                  <a:pt x="332" y="171"/>
                  <a:pt x="333" y="180"/>
                  <a:pt x="333" y="188"/>
                </a:cubicBezTo>
                <a:cubicBezTo>
                  <a:pt x="333" y="268"/>
                  <a:pt x="269" y="333"/>
                  <a:pt x="189" y="333"/>
                </a:cubicBezTo>
                <a:cubicBezTo>
                  <a:pt x="109" y="333"/>
                  <a:pt x="44" y="268"/>
                  <a:pt x="44" y="188"/>
                </a:cubicBezTo>
                <a:cubicBezTo>
                  <a:pt x="44" y="109"/>
                  <a:pt x="109" y="44"/>
                  <a:pt x="189" y="44"/>
                </a:cubicBezTo>
                <a:cubicBezTo>
                  <a:pt x="236" y="44"/>
                  <a:pt x="279" y="67"/>
                  <a:pt x="305" y="102"/>
                </a:cubicBezTo>
                <a:cubicBezTo>
                  <a:pt x="346" y="84"/>
                  <a:pt x="346" y="84"/>
                  <a:pt x="346" y="84"/>
                </a:cubicBezTo>
                <a:cubicBezTo>
                  <a:pt x="318" y="42"/>
                  <a:pt x="274" y="12"/>
                  <a:pt x="222" y="2"/>
                </a:cubicBezTo>
                <a:cubicBezTo>
                  <a:pt x="211" y="1"/>
                  <a:pt x="200" y="0"/>
                  <a:pt x="189" y="0"/>
                </a:cubicBezTo>
                <a:cubicBezTo>
                  <a:pt x="87" y="0"/>
                  <a:pt x="0" y="81"/>
                  <a:pt x="0" y="189"/>
                </a:cubicBezTo>
                <a:cubicBezTo>
                  <a:pt x="0" y="244"/>
                  <a:pt x="24" y="294"/>
                  <a:pt x="62" y="329"/>
                </a:cubicBezTo>
                <a:cubicBezTo>
                  <a:pt x="37" y="354"/>
                  <a:pt x="37" y="354"/>
                  <a:pt x="37" y="354"/>
                </a:cubicBezTo>
                <a:cubicBezTo>
                  <a:pt x="10" y="381"/>
                  <a:pt x="50" y="421"/>
                  <a:pt x="77" y="394"/>
                </a:cubicBezTo>
                <a:cubicBezTo>
                  <a:pt x="85" y="386"/>
                  <a:pt x="104" y="369"/>
                  <a:pt x="109" y="360"/>
                </a:cubicBezTo>
                <a:cubicBezTo>
                  <a:pt x="133" y="371"/>
                  <a:pt x="160" y="378"/>
                  <a:pt x="189" y="378"/>
                </a:cubicBezTo>
                <a:cubicBezTo>
                  <a:pt x="217" y="378"/>
                  <a:pt x="245" y="371"/>
                  <a:pt x="269" y="36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81" name="Freeform 29"/>
          <p:cNvSpPr>
            <a:spLocks noEditPoints="1"/>
          </p:cNvSpPr>
          <p:nvPr/>
        </p:nvSpPr>
        <p:spPr bwMode="auto">
          <a:xfrm>
            <a:off x="7889875" y="3281363"/>
            <a:ext cx="681038" cy="798512"/>
          </a:xfrm>
          <a:custGeom>
            <a:avLst/>
            <a:gdLst>
              <a:gd name="T0" fmla="*/ 287587 w 428"/>
              <a:gd name="T1" fmla="*/ 182933 h 502"/>
              <a:gd name="T2" fmla="*/ 263753 w 428"/>
              <a:gd name="T3" fmla="*/ 112941 h 502"/>
              <a:gd name="T4" fmla="*/ 263753 w 428"/>
              <a:gd name="T5" fmla="*/ 108169 h 502"/>
              <a:gd name="T6" fmla="*/ 417874 w 428"/>
              <a:gd name="T7" fmla="*/ 108169 h 502"/>
              <a:gd name="T8" fmla="*/ 417874 w 428"/>
              <a:gd name="T9" fmla="*/ 112941 h 502"/>
              <a:gd name="T10" fmla="*/ 394041 w 428"/>
              <a:gd name="T11" fmla="*/ 182933 h 502"/>
              <a:gd name="T12" fmla="*/ 506851 w 428"/>
              <a:gd name="T13" fmla="*/ 394498 h 502"/>
              <a:gd name="T14" fmla="*/ 675272 w 428"/>
              <a:gd name="T15" fmla="*/ 456536 h 502"/>
              <a:gd name="T16" fmla="*/ 678450 w 428"/>
              <a:gd name="T17" fmla="*/ 461309 h 502"/>
              <a:gd name="T18" fmla="*/ 533862 w 428"/>
              <a:gd name="T19" fmla="*/ 548798 h 502"/>
              <a:gd name="T20" fmla="*/ 522740 w 428"/>
              <a:gd name="T21" fmla="*/ 544026 h 502"/>
              <a:gd name="T22" fmla="*/ 522740 w 428"/>
              <a:gd name="T23" fmla="*/ 497895 h 502"/>
              <a:gd name="T24" fmla="*/ 395630 w 428"/>
              <a:gd name="T25" fmla="*/ 496304 h 502"/>
              <a:gd name="T26" fmla="*/ 409930 w 428"/>
              <a:gd name="T27" fmla="*/ 594929 h 502"/>
              <a:gd name="T28" fmla="*/ 479841 w 428"/>
              <a:gd name="T29" fmla="*/ 583794 h 502"/>
              <a:gd name="T30" fmla="*/ 489374 w 428"/>
              <a:gd name="T31" fmla="*/ 591748 h 502"/>
              <a:gd name="T32" fmla="*/ 346375 w 428"/>
              <a:gd name="T33" fmla="*/ 793769 h 502"/>
              <a:gd name="T34" fmla="*/ 332075 w 428"/>
              <a:gd name="T35" fmla="*/ 793769 h 502"/>
              <a:gd name="T36" fmla="*/ 190665 w 428"/>
              <a:gd name="T37" fmla="*/ 591748 h 502"/>
              <a:gd name="T38" fmla="*/ 200198 w 428"/>
              <a:gd name="T39" fmla="*/ 583794 h 502"/>
              <a:gd name="T40" fmla="*/ 270109 w 428"/>
              <a:gd name="T41" fmla="*/ 594929 h 502"/>
              <a:gd name="T42" fmla="*/ 282820 w 428"/>
              <a:gd name="T43" fmla="*/ 496304 h 502"/>
              <a:gd name="T44" fmla="*/ 157299 w 428"/>
              <a:gd name="T45" fmla="*/ 497895 h 502"/>
              <a:gd name="T46" fmla="*/ 157299 w 428"/>
              <a:gd name="T47" fmla="*/ 544026 h 502"/>
              <a:gd name="T48" fmla="*/ 146177 w 428"/>
              <a:gd name="T49" fmla="*/ 548798 h 502"/>
              <a:gd name="T50" fmla="*/ 1589 w 428"/>
              <a:gd name="T51" fmla="*/ 461309 h 502"/>
              <a:gd name="T52" fmla="*/ 4767 w 428"/>
              <a:gd name="T53" fmla="*/ 456536 h 502"/>
              <a:gd name="T54" fmla="*/ 174776 w 428"/>
              <a:gd name="T55" fmla="*/ 394498 h 502"/>
              <a:gd name="T56" fmla="*/ 456007 w 428"/>
              <a:gd name="T57" fmla="*/ 451764 h 502"/>
              <a:gd name="T58" fmla="*/ 355908 w 428"/>
              <a:gd name="T59" fmla="*/ 267241 h 502"/>
              <a:gd name="T60" fmla="*/ 354319 w 428"/>
              <a:gd name="T61" fmla="*/ 264059 h 502"/>
              <a:gd name="T62" fmla="*/ 325720 w 428"/>
              <a:gd name="T63" fmla="*/ 265650 h 502"/>
              <a:gd name="T64" fmla="*/ 333664 w 428"/>
              <a:gd name="T65" fmla="*/ 284739 h 502"/>
              <a:gd name="T66" fmla="*/ 327308 w 428"/>
              <a:gd name="T67" fmla="*/ 380182 h 502"/>
              <a:gd name="T68" fmla="*/ 197021 w 428"/>
              <a:gd name="T69" fmla="*/ 307009 h 502"/>
              <a:gd name="T70" fmla="*/ 225620 w 428"/>
              <a:gd name="T71" fmla="*/ 431085 h 502"/>
              <a:gd name="T72" fmla="*/ 484607 w 428"/>
              <a:gd name="T73" fmla="*/ 402452 h 502"/>
              <a:gd name="T74" fmla="*/ 405163 w 428"/>
              <a:gd name="T75" fmla="*/ 243380 h 502"/>
              <a:gd name="T76" fmla="*/ 346375 w 428"/>
              <a:gd name="T77" fmla="*/ 287920 h 502"/>
              <a:gd name="T78" fmla="*/ 355908 w 428"/>
              <a:gd name="T79" fmla="*/ 267241 h 502"/>
              <a:gd name="T80" fmla="*/ 341608 w 428"/>
              <a:gd name="T81" fmla="*/ 205203 h 502"/>
              <a:gd name="T82" fmla="*/ 406752 w 428"/>
              <a:gd name="T83" fmla="*/ 114532 h 502"/>
              <a:gd name="T84" fmla="*/ 400397 w 428"/>
              <a:gd name="T85" fmla="*/ 77945 h 502"/>
              <a:gd name="T86" fmla="*/ 367030 w 428"/>
              <a:gd name="T87" fmla="*/ 55675 h 502"/>
              <a:gd name="T88" fmla="*/ 314597 w 428"/>
              <a:gd name="T89" fmla="*/ 55675 h 502"/>
              <a:gd name="T90" fmla="*/ 285998 w 428"/>
              <a:gd name="T91" fmla="*/ 58857 h 502"/>
              <a:gd name="T92" fmla="*/ 279642 w 428"/>
              <a:gd name="T93" fmla="*/ 97034 h 502"/>
              <a:gd name="T94" fmla="*/ 297120 w 428"/>
              <a:gd name="T95" fmla="*/ 176570 h 502"/>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428" h="502">
                <a:moveTo>
                  <a:pt x="215" y="136"/>
                </a:moveTo>
                <a:cubicBezTo>
                  <a:pt x="202" y="136"/>
                  <a:pt x="190" y="128"/>
                  <a:pt x="181" y="115"/>
                </a:cubicBezTo>
                <a:cubicBezTo>
                  <a:pt x="172" y="103"/>
                  <a:pt x="166" y="87"/>
                  <a:pt x="166" y="71"/>
                </a:cubicBezTo>
                <a:cubicBezTo>
                  <a:pt x="166" y="71"/>
                  <a:pt x="166" y="71"/>
                  <a:pt x="166" y="71"/>
                </a:cubicBezTo>
                <a:cubicBezTo>
                  <a:pt x="166" y="71"/>
                  <a:pt x="166" y="71"/>
                  <a:pt x="166" y="71"/>
                </a:cubicBezTo>
                <a:cubicBezTo>
                  <a:pt x="166" y="70"/>
                  <a:pt x="166" y="69"/>
                  <a:pt x="166" y="68"/>
                </a:cubicBezTo>
                <a:cubicBezTo>
                  <a:pt x="166" y="30"/>
                  <a:pt x="160" y="0"/>
                  <a:pt x="215" y="0"/>
                </a:cubicBezTo>
                <a:cubicBezTo>
                  <a:pt x="269" y="0"/>
                  <a:pt x="263" y="30"/>
                  <a:pt x="263" y="68"/>
                </a:cubicBezTo>
                <a:cubicBezTo>
                  <a:pt x="263" y="69"/>
                  <a:pt x="263" y="70"/>
                  <a:pt x="263" y="71"/>
                </a:cubicBezTo>
                <a:cubicBezTo>
                  <a:pt x="263" y="71"/>
                  <a:pt x="263" y="71"/>
                  <a:pt x="263" y="71"/>
                </a:cubicBezTo>
                <a:cubicBezTo>
                  <a:pt x="263" y="71"/>
                  <a:pt x="263" y="71"/>
                  <a:pt x="263" y="71"/>
                </a:cubicBezTo>
                <a:cubicBezTo>
                  <a:pt x="263" y="87"/>
                  <a:pt x="257" y="103"/>
                  <a:pt x="248" y="115"/>
                </a:cubicBezTo>
                <a:cubicBezTo>
                  <a:pt x="239" y="128"/>
                  <a:pt x="227" y="136"/>
                  <a:pt x="215" y="136"/>
                </a:cubicBezTo>
                <a:close/>
                <a:moveTo>
                  <a:pt x="319" y="248"/>
                </a:moveTo>
                <a:cubicBezTo>
                  <a:pt x="363" y="264"/>
                  <a:pt x="363" y="264"/>
                  <a:pt x="363" y="264"/>
                </a:cubicBezTo>
                <a:cubicBezTo>
                  <a:pt x="383" y="271"/>
                  <a:pt x="403" y="279"/>
                  <a:pt x="425" y="287"/>
                </a:cubicBezTo>
                <a:cubicBezTo>
                  <a:pt x="426" y="287"/>
                  <a:pt x="427" y="288"/>
                  <a:pt x="427" y="288"/>
                </a:cubicBezTo>
                <a:cubicBezTo>
                  <a:pt x="428" y="289"/>
                  <a:pt x="428" y="290"/>
                  <a:pt x="427" y="290"/>
                </a:cubicBezTo>
                <a:cubicBezTo>
                  <a:pt x="413" y="299"/>
                  <a:pt x="399" y="307"/>
                  <a:pt x="384" y="316"/>
                </a:cubicBezTo>
                <a:cubicBezTo>
                  <a:pt x="369" y="325"/>
                  <a:pt x="353" y="335"/>
                  <a:pt x="336" y="345"/>
                </a:cubicBezTo>
                <a:cubicBezTo>
                  <a:pt x="335" y="346"/>
                  <a:pt x="333" y="346"/>
                  <a:pt x="332" y="345"/>
                </a:cubicBezTo>
                <a:cubicBezTo>
                  <a:pt x="330" y="345"/>
                  <a:pt x="329" y="344"/>
                  <a:pt x="329" y="342"/>
                </a:cubicBezTo>
                <a:cubicBezTo>
                  <a:pt x="329" y="333"/>
                  <a:pt x="330" y="324"/>
                  <a:pt x="330" y="315"/>
                </a:cubicBezTo>
                <a:cubicBezTo>
                  <a:pt x="330" y="314"/>
                  <a:pt x="330" y="314"/>
                  <a:pt x="329" y="313"/>
                </a:cubicBezTo>
                <a:cubicBezTo>
                  <a:pt x="328" y="312"/>
                  <a:pt x="327" y="312"/>
                  <a:pt x="326" y="312"/>
                </a:cubicBezTo>
                <a:cubicBezTo>
                  <a:pt x="311" y="312"/>
                  <a:pt x="282" y="312"/>
                  <a:pt x="249" y="312"/>
                </a:cubicBezTo>
                <a:cubicBezTo>
                  <a:pt x="252" y="335"/>
                  <a:pt x="254" y="358"/>
                  <a:pt x="256" y="371"/>
                </a:cubicBezTo>
                <a:cubicBezTo>
                  <a:pt x="256" y="372"/>
                  <a:pt x="256" y="373"/>
                  <a:pt x="258" y="374"/>
                </a:cubicBezTo>
                <a:cubicBezTo>
                  <a:pt x="259" y="374"/>
                  <a:pt x="260" y="374"/>
                  <a:pt x="261" y="374"/>
                </a:cubicBezTo>
                <a:cubicBezTo>
                  <a:pt x="275" y="372"/>
                  <a:pt x="289" y="369"/>
                  <a:pt x="302" y="367"/>
                </a:cubicBezTo>
                <a:cubicBezTo>
                  <a:pt x="304" y="367"/>
                  <a:pt x="306" y="367"/>
                  <a:pt x="307" y="368"/>
                </a:cubicBezTo>
                <a:cubicBezTo>
                  <a:pt x="308" y="369"/>
                  <a:pt x="308" y="371"/>
                  <a:pt x="308" y="372"/>
                </a:cubicBezTo>
                <a:cubicBezTo>
                  <a:pt x="295" y="389"/>
                  <a:pt x="282" y="408"/>
                  <a:pt x="268" y="428"/>
                </a:cubicBezTo>
                <a:cubicBezTo>
                  <a:pt x="253" y="450"/>
                  <a:pt x="236" y="473"/>
                  <a:pt x="218" y="499"/>
                </a:cubicBezTo>
                <a:cubicBezTo>
                  <a:pt x="217" y="501"/>
                  <a:pt x="216" y="502"/>
                  <a:pt x="214" y="502"/>
                </a:cubicBezTo>
                <a:cubicBezTo>
                  <a:pt x="212" y="502"/>
                  <a:pt x="210" y="501"/>
                  <a:pt x="209" y="499"/>
                </a:cubicBezTo>
                <a:cubicBezTo>
                  <a:pt x="191" y="474"/>
                  <a:pt x="175" y="450"/>
                  <a:pt x="160" y="428"/>
                </a:cubicBezTo>
                <a:cubicBezTo>
                  <a:pt x="146" y="408"/>
                  <a:pt x="132" y="389"/>
                  <a:pt x="120" y="372"/>
                </a:cubicBezTo>
                <a:cubicBezTo>
                  <a:pt x="119" y="371"/>
                  <a:pt x="120" y="369"/>
                  <a:pt x="121" y="368"/>
                </a:cubicBezTo>
                <a:cubicBezTo>
                  <a:pt x="122" y="367"/>
                  <a:pt x="124" y="367"/>
                  <a:pt x="126" y="367"/>
                </a:cubicBezTo>
                <a:cubicBezTo>
                  <a:pt x="139" y="369"/>
                  <a:pt x="153" y="372"/>
                  <a:pt x="167" y="374"/>
                </a:cubicBezTo>
                <a:cubicBezTo>
                  <a:pt x="168" y="374"/>
                  <a:pt x="169" y="374"/>
                  <a:pt x="170" y="374"/>
                </a:cubicBezTo>
                <a:cubicBezTo>
                  <a:pt x="172" y="373"/>
                  <a:pt x="172" y="372"/>
                  <a:pt x="172" y="371"/>
                </a:cubicBezTo>
                <a:cubicBezTo>
                  <a:pt x="174" y="358"/>
                  <a:pt x="176" y="335"/>
                  <a:pt x="178" y="312"/>
                </a:cubicBezTo>
                <a:cubicBezTo>
                  <a:pt x="146" y="312"/>
                  <a:pt x="117" y="312"/>
                  <a:pt x="102" y="312"/>
                </a:cubicBezTo>
                <a:cubicBezTo>
                  <a:pt x="101" y="312"/>
                  <a:pt x="100" y="312"/>
                  <a:pt x="99" y="313"/>
                </a:cubicBezTo>
                <a:cubicBezTo>
                  <a:pt x="98" y="314"/>
                  <a:pt x="98" y="314"/>
                  <a:pt x="98" y="315"/>
                </a:cubicBezTo>
                <a:cubicBezTo>
                  <a:pt x="98" y="324"/>
                  <a:pt x="98" y="333"/>
                  <a:pt x="99" y="342"/>
                </a:cubicBezTo>
                <a:cubicBezTo>
                  <a:pt x="99" y="344"/>
                  <a:pt x="98" y="345"/>
                  <a:pt x="96" y="345"/>
                </a:cubicBezTo>
                <a:cubicBezTo>
                  <a:pt x="95" y="346"/>
                  <a:pt x="93" y="346"/>
                  <a:pt x="92" y="345"/>
                </a:cubicBezTo>
                <a:cubicBezTo>
                  <a:pt x="75" y="335"/>
                  <a:pt x="59" y="325"/>
                  <a:pt x="43" y="316"/>
                </a:cubicBezTo>
                <a:cubicBezTo>
                  <a:pt x="29" y="307"/>
                  <a:pt x="15" y="299"/>
                  <a:pt x="1" y="290"/>
                </a:cubicBezTo>
                <a:cubicBezTo>
                  <a:pt x="0" y="290"/>
                  <a:pt x="0" y="289"/>
                  <a:pt x="1" y="288"/>
                </a:cubicBezTo>
                <a:cubicBezTo>
                  <a:pt x="1" y="288"/>
                  <a:pt x="2" y="287"/>
                  <a:pt x="3" y="287"/>
                </a:cubicBezTo>
                <a:cubicBezTo>
                  <a:pt x="25" y="279"/>
                  <a:pt x="45" y="271"/>
                  <a:pt x="65" y="264"/>
                </a:cubicBezTo>
                <a:cubicBezTo>
                  <a:pt x="110" y="248"/>
                  <a:pt x="110" y="248"/>
                  <a:pt x="110" y="248"/>
                </a:cubicBezTo>
                <a:cubicBezTo>
                  <a:pt x="110" y="267"/>
                  <a:pt x="119" y="284"/>
                  <a:pt x="142" y="284"/>
                </a:cubicBezTo>
                <a:cubicBezTo>
                  <a:pt x="205" y="284"/>
                  <a:pt x="225" y="284"/>
                  <a:pt x="287" y="284"/>
                </a:cubicBezTo>
                <a:cubicBezTo>
                  <a:pt x="310" y="284"/>
                  <a:pt x="319" y="267"/>
                  <a:pt x="319" y="248"/>
                </a:cubicBezTo>
                <a:close/>
                <a:moveTo>
                  <a:pt x="224" y="168"/>
                </a:moveTo>
                <a:cubicBezTo>
                  <a:pt x="225" y="168"/>
                  <a:pt x="225" y="167"/>
                  <a:pt x="224" y="167"/>
                </a:cubicBezTo>
                <a:cubicBezTo>
                  <a:pt x="224" y="166"/>
                  <a:pt x="224" y="166"/>
                  <a:pt x="223" y="166"/>
                </a:cubicBezTo>
                <a:cubicBezTo>
                  <a:pt x="217" y="166"/>
                  <a:pt x="212" y="166"/>
                  <a:pt x="207" y="166"/>
                </a:cubicBezTo>
                <a:cubicBezTo>
                  <a:pt x="206" y="166"/>
                  <a:pt x="205" y="166"/>
                  <a:pt x="205" y="167"/>
                </a:cubicBezTo>
                <a:cubicBezTo>
                  <a:pt x="205" y="167"/>
                  <a:pt x="205" y="168"/>
                  <a:pt x="205" y="168"/>
                </a:cubicBezTo>
                <a:cubicBezTo>
                  <a:pt x="210" y="179"/>
                  <a:pt x="210" y="179"/>
                  <a:pt x="210" y="179"/>
                </a:cubicBezTo>
                <a:cubicBezTo>
                  <a:pt x="211" y="179"/>
                  <a:pt x="211" y="180"/>
                  <a:pt x="211" y="181"/>
                </a:cubicBezTo>
                <a:cubicBezTo>
                  <a:pt x="206" y="239"/>
                  <a:pt x="206" y="239"/>
                  <a:pt x="206" y="239"/>
                </a:cubicBezTo>
                <a:cubicBezTo>
                  <a:pt x="192" y="209"/>
                  <a:pt x="183" y="189"/>
                  <a:pt x="174" y="153"/>
                </a:cubicBezTo>
                <a:cubicBezTo>
                  <a:pt x="146" y="159"/>
                  <a:pt x="124" y="173"/>
                  <a:pt x="124" y="193"/>
                </a:cubicBezTo>
                <a:cubicBezTo>
                  <a:pt x="124" y="213"/>
                  <a:pt x="124" y="233"/>
                  <a:pt x="124" y="253"/>
                </a:cubicBezTo>
                <a:cubicBezTo>
                  <a:pt x="124" y="263"/>
                  <a:pt x="132" y="271"/>
                  <a:pt x="142" y="271"/>
                </a:cubicBezTo>
                <a:cubicBezTo>
                  <a:pt x="190" y="271"/>
                  <a:pt x="239" y="271"/>
                  <a:pt x="287" y="271"/>
                </a:cubicBezTo>
                <a:cubicBezTo>
                  <a:pt x="297" y="271"/>
                  <a:pt x="305" y="263"/>
                  <a:pt x="305" y="253"/>
                </a:cubicBezTo>
                <a:cubicBezTo>
                  <a:pt x="305" y="193"/>
                  <a:pt x="305" y="193"/>
                  <a:pt x="305" y="193"/>
                </a:cubicBezTo>
                <a:cubicBezTo>
                  <a:pt x="305" y="173"/>
                  <a:pt x="283" y="159"/>
                  <a:pt x="255" y="153"/>
                </a:cubicBezTo>
                <a:cubicBezTo>
                  <a:pt x="246" y="189"/>
                  <a:pt x="237" y="208"/>
                  <a:pt x="223" y="238"/>
                </a:cubicBezTo>
                <a:cubicBezTo>
                  <a:pt x="218" y="181"/>
                  <a:pt x="218" y="181"/>
                  <a:pt x="218" y="181"/>
                </a:cubicBezTo>
                <a:cubicBezTo>
                  <a:pt x="218" y="180"/>
                  <a:pt x="218" y="179"/>
                  <a:pt x="219" y="179"/>
                </a:cubicBezTo>
                <a:cubicBezTo>
                  <a:pt x="224" y="168"/>
                  <a:pt x="224" y="168"/>
                  <a:pt x="224" y="168"/>
                </a:cubicBezTo>
                <a:close/>
                <a:moveTo>
                  <a:pt x="187" y="111"/>
                </a:moveTo>
                <a:cubicBezTo>
                  <a:pt x="194" y="122"/>
                  <a:pt x="205" y="129"/>
                  <a:pt x="215" y="129"/>
                </a:cubicBezTo>
                <a:cubicBezTo>
                  <a:pt x="224" y="129"/>
                  <a:pt x="235" y="122"/>
                  <a:pt x="242" y="111"/>
                </a:cubicBezTo>
                <a:cubicBezTo>
                  <a:pt x="251" y="100"/>
                  <a:pt x="256" y="86"/>
                  <a:pt x="256" y="72"/>
                </a:cubicBezTo>
                <a:cubicBezTo>
                  <a:pt x="253" y="61"/>
                  <a:pt x="253" y="61"/>
                  <a:pt x="253" y="61"/>
                </a:cubicBezTo>
                <a:cubicBezTo>
                  <a:pt x="252" y="57"/>
                  <a:pt x="252" y="53"/>
                  <a:pt x="252" y="49"/>
                </a:cubicBezTo>
                <a:cubicBezTo>
                  <a:pt x="252" y="45"/>
                  <a:pt x="252" y="40"/>
                  <a:pt x="249" y="37"/>
                </a:cubicBezTo>
                <a:cubicBezTo>
                  <a:pt x="245" y="31"/>
                  <a:pt x="239" y="33"/>
                  <a:pt x="231" y="35"/>
                </a:cubicBezTo>
                <a:cubicBezTo>
                  <a:pt x="226" y="37"/>
                  <a:pt x="221" y="38"/>
                  <a:pt x="215" y="38"/>
                </a:cubicBezTo>
                <a:cubicBezTo>
                  <a:pt x="208" y="38"/>
                  <a:pt x="203" y="37"/>
                  <a:pt x="198" y="35"/>
                </a:cubicBezTo>
                <a:cubicBezTo>
                  <a:pt x="198" y="35"/>
                  <a:pt x="198" y="35"/>
                  <a:pt x="198" y="35"/>
                </a:cubicBezTo>
                <a:cubicBezTo>
                  <a:pt x="190" y="33"/>
                  <a:pt x="184" y="31"/>
                  <a:pt x="180" y="37"/>
                </a:cubicBezTo>
                <a:cubicBezTo>
                  <a:pt x="177" y="40"/>
                  <a:pt x="177" y="45"/>
                  <a:pt x="177" y="49"/>
                </a:cubicBezTo>
                <a:cubicBezTo>
                  <a:pt x="177" y="53"/>
                  <a:pt x="177" y="57"/>
                  <a:pt x="176" y="61"/>
                </a:cubicBezTo>
                <a:cubicBezTo>
                  <a:pt x="173" y="72"/>
                  <a:pt x="173" y="72"/>
                  <a:pt x="173" y="72"/>
                </a:cubicBezTo>
                <a:cubicBezTo>
                  <a:pt x="173" y="86"/>
                  <a:pt x="179" y="100"/>
                  <a:pt x="187" y="11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 name="TextBox 30"/>
          <p:cNvSpPr txBox="1"/>
          <p:nvPr/>
        </p:nvSpPr>
        <p:spPr>
          <a:xfrm>
            <a:off x="280988" y="4291013"/>
            <a:ext cx="126523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MEDIA ANALYTICS</a:t>
            </a:r>
          </a:p>
        </p:txBody>
      </p:sp>
      <p:sp>
        <p:nvSpPr>
          <p:cNvPr id="32" name="TextBox 31"/>
          <p:cNvSpPr txBox="1"/>
          <p:nvPr/>
        </p:nvSpPr>
        <p:spPr>
          <a:xfrm>
            <a:off x="2108200" y="4291013"/>
            <a:ext cx="12652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CHECK LIST</a:t>
            </a:r>
          </a:p>
        </p:txBody>
      </p:sp>
      <p:sp>
        <p:nvSpPr>
          <p:cNvPr id="33" name="TextBox 32"/>
          <p:cNvSpPr txBox="1"/>
          <p:nvPr/>
        </p:nvSpPr>
        <p:spPr>
          <a:xfrm>
            <a:off x="3933825" y="4291013"/>
            <a:ext cx="1266825"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MOBILE DESIGN</a:t>
            </a:r>
          </a:p>
        </p:txBody>
      </p:sp>
      <p:sp>
        <p:nvSpPr>
          <p:cNvPr id="34" name="TextBox 33"/>
          <p:cNvSpPr txBox="1"/>
          <p:nvPr/>
        </p:nvSpPr>
        <p:spPr>
          <a:xfrm>
            <a:off x="5765800" y="4291013"/>
            <a:ext cx="12652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TARGET GOAL</a:t>
            </a:r>
          </a:p>
        </p:txBody>
      </p:sp>
      <p:sp>
        <p:nvSpPr>
          <p:cNvPr id="35" name="TextBox 34"/>
          <p:cNvSpPr txBox="1"/>
          <p:nvPr/>
        </p:nvSpPr>
        <p:spPr>
          <a:xfrm>
            <a:off x="7597775" y="4291013"/>
            <a:ext cx="12652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MULTI CLIENTS</a:t>
            </a:r>
          </a:p>
        </p:txBody>
      </p:sp>
    </p:spTree>
  </p:cSld>
  <p:clrMapOvr>
    <a:masterClrMapping/>
  </p:clrMapOvr>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524000" y="2076450"/>
            <a:ext cx="2057400" cy="3810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Rectangle 16"/>
          <p:cNvSpPr/>
          <p:nvPr/>
        </p:nvSpPr>
        <p:spPr>
          <a:xfrm>
            <a:off x="3581400" y="2076450"/>
            <a:ext cx="2057400" cy="3810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Rectangle 18"/>
          <p:cNvSpPr/>
          <p:nvPr/>
        </p:nvSpPr>
        <p:spPr>
          <a:xfrm>
            <a:off x="5638800" y="2076450"/>
            <a:ext cx="2057400" cy="3810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Rectangle 19"/>
          <p:cNvSpPr/>
          <p:nvPr/>
        </p:nvSpPr>
        <p:spPr>
          <a:xfrm>
            <a:off x="7696200" y="2076450"/>
            <a:ext cx="1447800" cy="38100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606" name="TextBox 35"/>
          <p:cNvSpPr txBox="1">
            <a:spLocks noChangeArrowheads="1"/>
          </p:cNvSpPr>
          <p:nvPr/>
        </p:nvSpPr>
        <p:spPr bwMode="auto">
          <a:xfrm>
            <a:off x="325438" y="285750"/>
            <a:ext cx="24098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MEET OUR TEAM</a:t>
            </a:r>
          </a:p>
        </p:txBody>
      </p:sp>
      <p:sp>
        <p:nvSpPr>
          <p:cNvPr id="37" name="TextBox 36"/>
          <p:cNvSpPr txBox="1"/>
          <p:nvPr/>
        </p:nvSpPr>
        <p:spPr>
          <a:xfrm>
            <a:off x="350838" y="731838"/>
            <a:ext cx="1516062"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#10</a:t>
            </a:r>
          </a:p>
        </p:txBody>
      </p:sp>
      <p:sp>
        <p:nvSpPr>
          <p:cNvPr id="11" name="Rectangle 10"/>
          <p:cNvSpPr/>
          <p:nvPr/>
        </p:nvSpPr>
        <p:spPr>
          <a:xfrm>
            <a:off x="0" y="2076450"/>
            <a:ext cx="1524000" cy="3810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0" name="Diagram 9"/>
          <p:cNvGraphicFramePr/>
          <p:nvPr/>
        </p:nvGraphicFramePr>
        <p:xfrm>
          <a:off x="952256" y="1657350"/>
          <a:ext cx="1180856" cy="11808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2" name="Diagram 11"/>
          <p:cNvGraphicFramePr/>
          <p:nvPr/>
        </p:nvGraphicFramePr>
        <p:xfrm>
          <a:off x="2971800" y="1657350"/>
          <a:ext cx="1180856" cy="118085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3" name="Diagram 12"/>
          <p:cNvGraphicFramePr/>
          <p:nvPr/>
        </p:nvGraphicFramePr>
        <p:xfrm>
          <a:off x="4991344" y="1657350"/>
          <a:ext cx="1180856" cy="118085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4" name="Diagram 13"/>
          <p:cNvGraphicFramePr/>
          <p:nvPr/>
        </p:nvGraphicFramePr>
        <p:xfrm>
          <a:off x="7010888" y="1657350"/>
          <a:ext cx="1180856" cy="1180856"/>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22" name="TextBox 21"/>
          <p:cNvSpPr txBox="1"/>
          <p:nvPr/>
        </p:nvSpPr>
        <p:spPr>
          <a:xfrm>
            <a:off x="992188" y="2911475"/>
            <a:ext cx="1074737" cy="368300"/>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5614" name="TextBox 22"/>
          <p:cNvSpPr txBox="1">
            <a:spLocks noChangeArrowheads="1"/>
          </p:cNvSpPr>
          <p:nvPr/>
        </p:nvSpPr>
        <p:spPr bwMode="auto">
          <a:xfrm>
            <a:off x="762000" y="3173413"/>
            <a:ext cx="1536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00C3D9"/>
                </a:solidFill>
                <a:ea typeface="宋体" charset="-122"/>
              </a:rPr>
              <a:t>Graphic Designer</a:t>
            </a:r>
          </a:p>
        </p:txBody>
      </p:sp>
      <p:sp>
        <p:nvSpPr>
          <p:cNvPr id="24" name="TextBox 23"/>
          <p:cNvSpPr txBox="1"/>
          <p:nvPr/>
        </p:nvSpPr>
        <p:spPr>
          <a:xfrm>
            <a:off x="3038475" y="2911475"/>
            <a:ext cx="1074738" cy="368300"/>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5616" name="TextBox 24"/>
          <p:cNvSpPr txBox="1">
            <a:spLocks noChangeArrowheads="1"/>
          </p:cNvSpPr>
          <p:nvPr/>
        </p:nvSpPr>
        <p:spPr bwMode="auto">
          <a:xfrm>
            <a:off x="2806700" y="3173413"/>
            <a:ext cx="1536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DE6E00"/>
                </a:solidFill>
                <a:ea typeface="宋体" charset="-122"/>
              </a:rPr>
              <a:t>Graphic Designer</a:t>
            </a:r>
          </a:p>
        </p:txBody>
      </p:sp>
      <p:sp>
        <p:nvSpPr>
          <p:cNvPr id="26" name="TextBox 25"/>
          <p:cNvSpPr txBox="1"/>
          <p:nvPr/>
        </p:nvSpPr>
        <p:spPr>
          <a:xfrm>
            <a:off x="5083175" y="2911475"/>
            <a:ext cx="1074738" cy="368300"/>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5618" name="TextBox 26"/>
          <p:cNvSpPr txBox="1">
            <a:spLocks noChangeArrowheads="1"/>
          </p:cNvSpPr>
          <p:nvPr/>
        </p:nvSpPr>
        <p:spPr bwMode="auto">
          <a:xfrm>
            <a:off x="4852988" y="3173413"/>
            <a:ext cx="15351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F3C301"/>
                </a:solidFill>
                <a:ea typeface="宋体" charset="-122"/>
              </a:rPr>
              <a:t>Graphic Designer</a:t>
            </a:r>
          </a:p>
        </p:txBody>
      </p:sp>
      <p:sp>
        <p:nvSpPr>
          <p:cNvPr id="28" name="TextBox 27"/>
          <p:cNvSpPr txBox="1"/>
          <p:nvPr/>
        </p:nvSpPr>
        <p:spPr>
          <a:xfrm>
            <a:off x="7127875" y="2911475"/>
            <a:ext cx="1076325" cy="368300"/>
          </a:xfrm>
          <a:prstGeom prst="rect">
            <a:avLst/>
          </a:prstGeom>
          <a:noFill/>
        </p:spPr>
        <p:txBody>
          <a:bodyPr>
            <a:spAutoFit/>
          </a:bodyPr>
          <a:lstStyle/>
          <a:p>
            <a:pPr algn="ctr" fontAlgn="auto">
              <a:spcBef>
                <a:spcPts val="0"/>
              </a:spcBef>
              <a:spcAft>
                <a:spcPts val="0"/>
              </a:spcAft>
              <a:defRPr/>
            </a:pPr>
            <a:r>
              <a:rPr lang="en-US">
                <a:solidFill>
                  <a:schemeClr val="bg1">
                    <a:lumMod val="95000"/>
                  </a:schemeClr>
                </a:solidFill>
                <a:latin typeface="+mj-lt"/>
                <a:cs typeface="+mn-cs"/>
              </a:rPr>
              <a:t>PETER DAVE</a:t>
            </a:r>
          </a:p>
        </p:txBody>
      </p:sp>
      <p:sp>
        <p:nvSpPr>
          <p:cNvPr id="25620" name="TextBox 28"/>
          <p:cNvSpPr txBox="1">
            <a:spLocks noChangeArrowheads="1"/>
          </p:cNvSpPr>
          <p:nvPr/>
        </p:nvSpPr>
        <p:spPr bwMode="auto">
          <a:xfrm>
            <a:off x="6897688" y="3173413"/>
            <a:ext cx="15367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200" b="1">
                <a:solidFill>
                  <a:srgbClr val="1FD89C"/>
                </a:solidFill>
                <a:ea typeface="宋体" charset="-122"/>
              </a:rPr>
              <a:t>Graphic Designer</a:t>
            </a:r>
          </a:p>
        </p:txBody>
      </p:sp>
      <p:sp>
        <p:nvSpPr>
          <p:cNvPr id="30" name="Rectangle 29"/>
          <p:cNvSpPr/>
          <p:nvPr/>
        </p:nvSpPr>
        <p:spPr>
          <a:xfrm>
            <a:off x="647700" y="3414713"/>
            <a:ext cx="17526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1" name="Rectangle 30"/>
          <p:cNvSpPr/>
          <p:nvPr/>
        </p:nvSpPr>
        <p:spPr>
          <a:xfrm>
            <a:off x="2698750" y="3414713"/>
            <a:ext cx="17526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2" name="Rectangle 31"/>
          <p:cNvSpPr/>
          <p:nvPr/>
        </p:nvSpPr>
        <p:spPr>
          <a:xfrm>
            <a:off x="4745038" y="3414713"/>
            <a:ext cx="17526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3" name="Rectangle 32"/>
          <p:cNvSpPr/>
          <p:nvPr/>
        </p:nvSpPr>
        <p:spPr>
          <a:xfrm>
            <a:off x="6769100" y="3408363"/>
            <a:ext cx="1752600" cy="60166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5625" name="Freeform 33"/>
          <p:cNvSpPr>
            <a:spLocks noEditPoints="1"/>
          </p:cNvSpPr>
          <p:nvPr/>
        </p:nvSpPr>
        <p:spPr bwMode="auto">
          <a:xfrm>
            <a:off x="914400" y="4181475"/>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26" name="Freeform 34"/>
          <p:cNvSpPr>
            <a:spLocks noEditPoints="1"/>
          </p:cNvSpPr>
          <p:nvPr/>
        </p:nvSpPr>
        <p:spPr bwMode="auto">
          <a:xfrm>
            <a:off x="1597025" y="4176713"/>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27" name="Freeform 37"/>
          <p:cNvSpPr>
            <a:spLocks noEditPoints="1"/>
          </p:cNvSpPr>
          <p:nvPr/>
        </p:nvSpPr>
        <p:spPr bwMode="auto">
          <a:xfrm>
            <a:off x="1930400" y="4179888"/>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28" name="Freeform 38"/>
          <p:cNvSpPr>
            <a:spLocks noEditPoints="1"/>
          </p:cNvSpPr>
          <p:nvPr/>
        </p:nvSpPr>
        <p:spPr bwMode="auto">
          <a:xfrm>
            <a:off x="1250950" y="4184650"/>
            <a:ext cx="287338"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29" name="Freeform 39"/>
          <p:cNvSpPr>
            <a:spLocks noEditPoints="1"/>
          </p:cNvSpPr>
          <p:nvPr/>
        </p:nvSpPr>
        <p:spPr bwMode="auto">
          <a:xfrm>
            <a:off x="2933700" y="4181475"/>
            <a:ext cx="276225"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0" name="Freeform 40"/>
          <p:cNvSpPr>
            <a:spLocks noEditPoints="1"/>
          </p:cNvSpPr>
          <p:nvPr/>
        </p:nvSpPr>
        <p:spPr bwMode="auto">
          <a:xfrm>
            <a:off x="3616325" y="4176713"/>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1" name="Freeform 41"/>
          <p:cNvSpPr>
            <a:spLocks noEditPoints="1"/>
          </p:cNvSpPr>
          <p:nvPr/>
        </p:nvSpPr>
        <p:spPr bwMode="auto">
          <a:xfrm>
            <a:off x="3949700" y="4179888"/>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2" name="Freeform 42"/>
          <p:cNvSpPr>
            <a:spLocks noEditPoints="1"/>
          </p:cNvSpPr>
          <p:nvPr/>
        </p:nvSpPr>
        <p:spPr bwMode="auto">
          <a:xfrm>
            <a:off x="3268663" y="4184650"/>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3" name="Freeform 43"/>
          <p:cNvSpPr>
            <a:spLocks noEditPoints="1"/>
          </p:cNvSpPr>
          <p:nvPr/>
        </p:nvSpPr>
        <p:spPr bwMode="auto">
          <a:xfrm>
            <a:off x="4978400" y="4181475"/>
            <a:ext cx="277813"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4" name="Freeform 44"/>
          <p:cNvSpPr>
            <a:spLocks noEditPoints="1"/>
          </p:cNvSpPr>
          <p:nvPr/>
        </p:nvSpPr>
        <p:spPr bwMode="auto">
          <a:xfrm>
            <a:off x="5661025" y="4176713"/>
            <a:ext cx="274638"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5" name="Freeform 45"/>
          <p:cNvSpPr>
            <a:spLocks noEditPoints="1"/>
          </p:cNvSpPr>
          <p:nvPr/>
        </p:nvSpPr>
        <p:spPr bwMode="auto">
          <a:xfrm>
            <a:off x="5994400" y="4179888"/>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6" name="Freeform 46"/>
          <p:cNvSpPr>
            <a:spLocks noEditPoints="1"/>
          </p:cNvSpPr>
          <p:nvPr/>
        </p:nvSpPr>
        <p:spPr bwMode="auto">
          <a:xfrm>
            <a:off x="5313363" y="4184650"/>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7" name="Freeform 47"/>
          <p:cNvSpPr>
            <a:spLocks noEditPoints="1"/>
          </p:cNvSpPr>
          <p:nvPr/>
        </p:nvSpPr>
        <p:spPr bwMode="auto">
          <a:xfrm>
            <a:off x="6989763" y="4181475"/>
            <a:ext cx="277812" cy="282575"/>
          </a:xfrm>
          <a:custGeom>
            <a:avLst/>
            <a:gdLst>
              <a:gd name="T0" fmla="*/ 138669 w 384"/>
              <a:gd name="T1" fmla="*/ 0 h 384"/>
              <a:gd name="T2" fmla="*/ 0 w 384"/>
              <a:gd name="T3" fmla="*/ 141732 h 384"/>
              <a:gd name="T4" fmla="*/ 138669 w 384"/>
              <a:gd name="T5" fmla="*/ 283464 h 384"/>
              <a:gd name="T6" fmla="*/ 277337 w 384"/>
              <a:gd name="T7" fmla="*/ 141732 h 384"/>
              <a:gd name="T8" fmla="*/ 138669 w 384"/>
              <a:gd name="T9" fmla="*/ 0 h 384"/>
              <a:gd name="T10" fmla="*/ 171169 w 384"/>
              <a:gd name="T11" fmla="*/ 98179 h 384"/>
              <a:gd name="T12" fmla="*/ 150224 w 384"/>
              <a:gd name="T13" fmla="*/ 98179 h 384"/>
              <a:gd name="T14" fmla="*/ 145169 w 384"/>
              <a:gd name="T15" fmla="*/ 106299 h 384"/>
              <a:gd name="T16" fmla="*/ 145169 w 384"/>
              <a:gd name="T17" fmla="*/ 121063 h 384"/>
              <a:gd name="T18" fmla="*/ 171169 w 384"/>
              <a:gd name="T19" fmla="*/ 121063 h 384"/>
              <a:gd name="T20" fmla="*/ 171169 w 384"/>
              <a:gd name="T21" fmla="*/ 143208 h 384"/>
              <a:gd name="T22" fmla="*/ 145169 w 384"/>
              <a:gd name="T23" fmla="*/ 143208 h 384"/>
              <a:gd name="T24" fmla="*/ 145169 w 384"/>
              <a:gd name="T25" fmla="*/ 208907 h 384"/>
              <a:gd name="T26" fmla="*/ 120613 w 384"/>
              <a:gd name="T27" fmla="*/ 208907 h 384"/>
              <a:gd name="T28" fmla="*/ 120613 w 384"/>
              <a:gd name="T29" fmla="*/ 143208 h 384"/>
              <a:gd name="T30" fmla="*/ 98224 w 384"/>
              <a:gd name="T31" fmla="*/ 143208 h 384"/>
              <a:gd name="T32" fmla="*/ 98224 w 384"/>
              <a:gd name="T33" fmla="*/ 121063 h 384"/>
              <a:gd name="T34" fmla="*/ 120613 w 384"/>
              <a:gd name="T35" fmla="*/ 121063 h 384"/>
              <a:gd name="T36" fmla="*/ 120613 w 384"/>
              <a:gd name="T37" fmla="*/ 108514 h 384"/>
              <a:gd name="T38" fmla="*/ 150224 w 384"/>
              <a:gd name="T39" fmla="*/ 74557 h 384"/>
              <a:gd name="T40" fmla="*/ 171169 w 384"/>
              <a:gd name="T41" fmla="*/ 74557 h 384"/>
              <a:gd name="T42" fmla="*/ 171169 w 384"/>
              <a:gd name="T43" fmla="*/ 98179 h 38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37" y="133"/>
                </a:moveTo>
                <a:cubicBezTo>
                  <a:pt x="208" y="133"/>
                  <a:pt x="208" y="133"/>
                  <a:pt x="208" y="133"/>
                </a:cubicBezTo>
                <a:cubicBezTo>
                  <a:pt x="205" y="133"/>
                  <a:pt x="201" y="138"/>
                  <a:pt x="201" y="144"/>
                </a:cubicBezTo>
                <a:cubicBezTo>
                  <a:pt x="201" y="164"/>
                  <a:pt x="201" y="164"/>
                  <a:pt x="201" y="164"/>
                </a:cubicBezTo>
                <a:cubicBezTo>
                  <a:pt x="237" y="164"/>
                  <a:pt x="237" y="164"/>
                  <a:pt x="237" y="164"/>
                </a:cubicBezTo>
                <a:cubicBezTo>
                  <a:pt x="237" y="194"/>
                  <a:pt x="237" y="194"/>
                  <a:pt x="237" y="194"/>
                </a:cubicBezTo>
                <a:cubicBezTo>
                  <a:pt x="201" y="194"/>
                  <a:pt x="201" y="194"/>
                  <a:pt x="201" y="194"/>
                </a:cubicBezTo>
                <a:cubicBezTo>
                  <a:pt x="201" y="283"/>
                  <a:pt x="201" y="283"/>
                  <a:pt x="201" y="283"/>
                </a:cubicBezTo>
                <a:cubicBezTo>
                  <a:pt x="167" y="283"/>
                  <a:pt x="167" y="283"/>
                  <a:pt x="167" y="283"/>
                </a:cubicBezTo>
                <a:cubicBezTo>
                  <a:pt x="167" y="194"/>
                  <a:pt x="167" y="194"/>
                  <a:pt x="167" y="194"/>
                </a:cubicBezTo>
                <a:cubicBezTo>
                  <a:pt x="136" y="194"/>
                  <a:pt x="136" y="194"/>
                  <a:pt x="136" y="194"/>
                </a:cubicBezTo>
                <a:cubicBezTo>
                  <a:pt x="136" y="164"/>
                  <a:pt x="136" y="164"/>
                  <a:pt x="136" y="164"/>
                </a:cubicBezTo>
                <a:cubicBezTo>
                  <a:pt x="167" y="164"/>
                  <a:pt x="167" y="164"/>
                  <a:pt x="167" y="164"/>
                </a:cubicBezTo>
                <a:cubicBezTo>
                  <a:pt x="167" y="147"/>
                  <a:pt x="167" y="147"/>
                  <a:pt x="167" y="147"/>
                </a:cubicBezTo>
                <a:cubicBezTo>
                  <a:pt x="167" y="122"/>
                  <a:pt x="185" y="101"/>
                  <a:pt x="208" y="101"/>
                </a:cubicBezTo>
                <a:cubicBezTo>
                  <a:pt x="237" y="101"/>
                  <a:pt x="237" y="101"/>
                  <a:pt x="237" y="101"/>
                </a:cubicBezTo>
                <a:lnTo>
                  <a:pt x="237" y="13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8" name="Freeform 48"/>
          <p:cNvSpPr>
            <a:spLocks noEditPoints="1"/>
          </p:cNvSpPr>
          <p:nvPr/>
        </p:nvSpPr>
        <p:spPr bwMode="auto">
          <a:xfrm>
            <a:off x="7672388" y="4176713"/>
            <a:ext cx="274637" cy="292100"/>
          </a:xfrm>
          <a:custGeom>
            <a:avLst/>
            <a:gdLst>
              <a:gd name="T0" fmla="*/ 137356 w 384"/>
              <a:gd name="T1" fmla="*/ 0 h 384"/>
              <a:gd name="T2" fmla="*/ 0 w 384"/>
              <a:gd name="T3" fmla="*/ 146150 h 384"/>
              <a:gd name="T4" fmla="*/ 137356 w 384"/>
              <a:gd name="T5" fmla="*/ 292300 h 384"/>
              <a:gd name="T6" fmla="*/ 274711 w 384"/>
              <a:gd name="T7" fmla="*/ 146150 h 384"/>
              <a:gd name="T8" fmla="*/ 137356 w 384"/>
              <a:gd name="T9" fmla="*/ 0 h 384"/>
              <a:gd name="T10" fmla="*/ 103732 w 384"/>
              <a:gd name="T11" fmla="*/ 207046 h 384"/>
              <a:gd name="T12" fmla="*/ 75832 w 384"/>
              <a:gd name="T13" fmla="*/ 207046 h 384"/>
              <a:gd name="T14" fmla="*/ 75832 w 384"/>
              <a:gd name="T15" fmla="*/ 111896 h 384"/>
              <a:gd name="T16" fmla="*/ 103732 w 384"/>
              <a:gd name="T17" fmla="*/ 111896 h 384"/>
              <a:gd name="T18" fmla="*/ 103732 w 384"/>
              <a:gd name="T19" fmla="*/ 207046 h 384"/>
              <a:gd name="T20" fmla="*/ 89424 w 384"/>
              <a:gd name="T21" fmla="*/ 100478 h 384"/>
              <a:gd name="T22" fmla="*/ 75116 w 384"/>
              <a:gd name="T23" fmla="*/ 85254 h 384"/>
              <a:gd name="T24" fmla="*/ 90140 w 384"/>
              <a:gd name="T25" fmla="*/ 70791 h 384"/>
              <a:gd name="T26" fmla="*/ 104447 w 384"/>
              <a:gd name="T27" fmla="*/ 85254 h 384"/>
              <a:gd name="T28" fmla="*/ 89424 w 384"/>
              <a:gd name="T29" fmla="*/ 100478 h 384"/>
              <a:gd name="T30" fmla="*/ 205318 w 384"/>
              <a:gd name="T31" fmla="*/ 207046 h 384"/>
              <a:gd name="T32" fmla="*/ 177418 w 384"/>
              <a:gd name="T33" fmla="*/ 207046 h 384"/>
              <a:gd name="T34" fmla="*/ 177418 w 384"/>
              <a:gd name="T35" fmla="*/ 154523 h 384"/>
              <a:gd name="T36" fmla="*/ 163110 w 384"/>
              <a:gd name="T37" fmla="*/ 133971 h 384"/>
              <a:gd name="T38" fmla="*/ 148802 w 384"/>
              <a:gd name="T39" fmla="*/ 144628 h 384"/>
              <a:gd name="T40" fmla="*/ 148086 w 384"/>
              <a:gd name="T41" fmla="*/ 152240 h 384"/>
              <a:gd name="T42" fmla="*/ 148086 w 384"/>
              <a:gd name="T43" fmla="*/ 207046 h 384"/>
              <a:gd name="T44" fmla="*/ 120186 w 384"/>
              <a:gd name="T45" fmla="*/ 207046 h 384"/>
              <a:gd name="T46" fmla="*/ 120186 w 384"/>
              <a:gd name="T47" fmla="*/ 142344 h 384"/>
              <a:gd name="T48" fmla="*/ 119471 w 384"/>
              <a:gd name="T49" fmla="*/ 111896 h 384"/>
              <a:gd name="T50" fmla="*/ 143794 w 384"/>
              <a:gd name="T51" fmla="*/ 111896 h 384"/>
              <a:gd name="T52" fmla="*/ 145225 w 384"/>
              <a:gd name="T53" fmla="*/ 124836 h 384"/>
              <a:gd name="T54" fmla="*/ 145940 w 384"/>
              <a:gd name="T55" fmla="*/ 124836 h 384"/>
              <a:gd name="T56" fmla="*/ 173125 w 384"/>
              <a:gd name="T57" fmla="*/ 109613 h 384"/>
              <a:gd name="T58" fmla="*/ 205318 w 384"/>
              <a:gd name="T59" fmla="*/ 150717 h 384"/>
              <a:gd name="T60" fmla="*/ 205318 w 384"/>
              <a:gd name="T61" fmla="*/ 207046 h 38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84" h="384">
                <a:moveTo>
                  <a:pt x="192" y="0"/>
                </a:moveTo>
                <a:cubicBezTo>
                  <a:pt x="86" y="0"/>
                  <a:pt x="0" y="86"/>
                  <a:pt x="0" y="192"/>
                </a:cubicBezTo>
                <a:cubicBezTo>
                  <a:pt x="0" y="299"/>
                  <a:pt x="86" y="384"/>
                  <a:pt x="192" y="384"/>
                </a:cubicBezTo>
                <a:cubicBezTo>
                  <a:pt x="298" y="384"/>
                  <a:pt x="384" y="299"/>
                  <a:pt x="384" y="192"/>
                </a:cubicBezTo>
                <a:cubicBezTo>
                  <a:pt x="384" y="86"/>
                  <a:pt x="298" y="0"/>
                  <a:pt x="192" y="0"/>
                </a:cubicBezTo>
                <a:close/>
                <a:moveTo>
                  <a:pt x="145" y="272"/>
                </a:moveTo>
                <a:cubicBezTo>
                  <a:pt x="106" y="272"/>
                  <a:pt x="106" y="272"/>
                  <a:pt x="106" y="272"/>
                </a:cubicBezTo>
                <a:cubicBezTo>
                  <a:pt x="106" y="147"/>
                  <a:pt x="106" y="147"/>
                  <a:pt x="106" y="147"/>
                </a:cubicBezTo>
                <a:cubicBezTo>
                  <a:pt x="145" y="147"/>
                  <a:pt x="145" y="147"/>
                  <a:pt x="145" y="147"/>
                </a:cubicBezTo>
                <a:lnTo>
                  <a:pt x="145" y="272"/>
                </a:lnTo>
                <a:close/>
                <a:moveTo>
                  <a:pt x="125" y="132"/>
                </a:moveTo>
                <a:cubicBezTo>
                  <a:pt x="113" y="132"/>
                  <a:pt x="105" y="123"/>
                  <a:pt x="105" y="112"/>
                </a:cubicBezTo>
                <a:cubicBezTo>
                  <a:pt x="105" y="101"/>
                  <a:pt x="113" y="93"/>
                  <a:pt x="126" y="93"/>
                </a:cubicBezTo>
                <a:cubicBezTo>
                  <a:pt x="138" y="93"/>
                  <a:pt x="146" y="101"/>
                  <a:pt x="146" y="112"/>
                </a:cubicBezTo>
                <a:cubicBezTo>
                  <a:pt x="146" y="123"/>
                  <a:pt x="138" y="132"/>
                  <a:pt x="125" y="132"/>
                </a:cubicBezTo>
                <a:close/>
                <a:moveTo>
                  <a:pt x="287" y="272"/>
                </a:moveTo>
                <a:cubicBezTo>
                  <a:pt x="248" y="272"/>
                  <a:pt x="248" y="272"/>
                  <a:pt x="248" y="272"/>
                </a:cubicBezTo>
                <a:cubicBezTo>
                  <a:pt x="248" y="203"/>
                  <a:pt x="248" y="203"/>
                  <a:pt x="248" y="203"/>
                </a:cubicBezTo>
                <a:cubicBezTo>
                  <a:pt x="248" y="187"/>
                  <a:pt x="242" y="176"/>
                  <a:pt x="228" y="176"/>
                </a:cubicBezTo>
                <a:cubicBezTo>
                  <a:pt x="218" y="176"/>
                  <a:pt x="211" y="183"/>
                  <a:pt x="208" y="190"/>
                </a:cubicBezTo>
                <a:cubicBezTo>
                  <a:pt x="207" y="193"/>
                  <a:pt x="207" y="196"/>
                  <a:pt x="207" y="200"/>
                </a:cubicBezTo>
                <a:cubicBezTo>
                  <a:pt x="207" y="272"/>
                  <a:pt x="207" y="272"/>
                  <a:pt x="207" y="272"/>
                </a:cubicBezTo>
                <a:cubicBezTo>
                  <a:pt x="168" y="272"/>
                  <a:pt x="168" y="272"/>
                  <a:pt x="168" y="272"/>
                </a:cubicBezTo>
                <a:cubicBezTo>
                  <a:pt x="168" y="187"/>
                  <a:pt x="168" y="187"/>
                  <a:pt x="168" y="187"/>
                </a:cubicBezTo>
                <a:cubicBezTo>
                  <a:pt x="168" y="171"/>
                  <a:pt x="168" y="158"/>
                  <a:pt x="167" y="147"/>
                </a:cubicBezTo>
                <a:cubicBezTo>
                  <a:pt x="201" y="147"/>
                  <a:pt x="201" y="147"/>
                  <a:pt x="201" y="147"/>
                </a:cubicBezTo>
                <a:cubicBezTo>
                  <a:pt x="203" y="164"/>
                  <a:pt x="203" y="164"/>
                  <a:pt x="203" y="164"/>
                </a:cubicBezTo>
                <a:cubicBezTo>
                  <a:pt x="204" y="164"/>
                  <a:pt x="204" y="164"/>
                  <a:pt x="204" y="164"/>
                </a:cubicBezTo>
                <a:cubicBezTo>
                  <a:pt x="209" y="156"/>
                  <a:pt x="221" y="144"/>
                  <a:pt x="242" y="144"/>
                </a:cubicBezTo>
                <a:cubicBezTo>
                  <a:pt x="268" y="144"/>
                  <a:pt x="287" y="161"/>
                  <a:pt x="287" y="198"/>
                </a:cubicBezTo>
                <a:lnTo>
                  <a:pt x="287" y="27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39" name="Freeform 49"/>
          <p:cNvSpPr>
            <a:spLocks noEditPoints="1"/>
          </p:cNvSpPr>
          <p:nvPr/>
        </p:nvSpPr>
        <p:spPr bwMode="auto">
          <a:xfrm>
            <a:off x="8005763" y="4179888"/>
            <a:ext cx="276225" cy="285750"/>
          </a:xfrm>
          <a:custGeom>
            <a:avLst/>
            <a:gdLst>
              <a:gd name="T0" fmla="*/ 138143 w 384"/>
              <a:gd name="T1" fmla="*/ 0 h 384"/>
              <a:gd name="T2" fmla="*/ 0 w 384"/>
              <a:gd name="T3" fmla="*/ 142345 h 384"/>
              <a:gd name="T4" fmla="*/ 138143 w 384"/>
              <a:gd name="T5" fmla="*/ 284690 h 384"/>
              <a:gd name="T6" fmla="*/ 276286 w 384"/>
              <a:gd name="T7" fmla="*/ 142345 h 384"/>
              <a:gd name="T8" fmla="*/ 138143 w 384"/>
              <a:gd name="T9" fmla="*/ 0 h 384"/>
              <a:gd name="T10" fmla="*/ 148216 w 384"/>
              <a:gd name="T11" fmla="*/ 176448 h 384"/>
              <a:gd name="T12" fmla="*/ 128070 w 384"/>
              <a:gd name="T13" fmla="*/ 166811 h 384"/>
              <a:gd name="T14" fmla="*/ 105766 w 384"/>
              <a:gd name="T15" fmla="*/ 217224 h 384"/>
              <a:gd name="T16" fmla="*/ 117278 w 384"/>
              <a:gd name="T17" fmla="*/ 137897 h 384"/>
              <a:gd name="T18" fmla="*/ 135985 w 384"/>
              <a:gd name="T19" fmla="*/ 101569 h 384"/>
              <a:gd name="T20" fmla="*/ 143899 w 384"/>
              <a:gd name="T21" fmla="*/ 160880 h 384"/>
              <a:gd name="T22" fmla="*/ 166203 w 384"/>
              <a:gd name="T23" fmla="*/ 91931 h 384"/>
              <a:gd name="T24" fmla="*/ 98571 w 384"/>
              <a:gd name="T25" fmla="*/ 129000 h 384"/>
              <a:gd name="T26" fmla="*/ 102168 w 384"/>
              <a:gd name="T27" fmla="*/ 154207 h 384"/>
              <a:gd name="T28" fmla="*/ 82022 w 384"/>
              <a:gd name="T29" fmla="*/ 119362 h 384"/>
              <a:gd name="T30" fmla="*/ 130948 w 384"/>
              <a:gd name="T31" fmla="*/ 68207 h 384"/>
              <a:gd name="T32" fmla="*/ 194264 w 384"/>
              <a:gd name="T33" fmla="*/ 108983 h 384"/>
              <a:gd name="T34" fmla="*/ 148216 w 384"/>
              <a:gd name="T35" fmla="*/ 176448 h 38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06" y="238"/>
                </a:moveTo>
                <a:cubicBezTo>
                  <a:pt x="193" y="237"/>
                  <a:pt x="188" y="230"/>
                  <a:pt x="178" y="225"/>
                </a:cubicBezTo>
                <a:cubicBezTo>
                  <a:pt x="173" y="252"/>
                  <a:pt x="167" y="279"/>
                  <a:pt x="147" y="293"/>
                </a:cubicBezTo>
                <a:cubicBezTo>
                  <a:pt x="141" y="251"/>
                  <a:pt x="156" y="219"/>
                  <a:pt x="163" y="186"/>
                </a:cubicBezTo>
                <a:cubicBezTo>
                  <a:pt x="151" y="166"/>
                  <a:pt x="164" y="127"/>
                  <a:pt x="189" y="137"/>
                </a:cubicBezTo>
                <a:cubicBezTo>
                  <a:pt x="219" y="149"/>
                  <a:pt x="163" y="209"/>
                  <a:pt x="200" y="217"/>
                </a:cubicBezTo>
                <a:cubicBezTo>
                  <a:pt x="240" y="225"/>
                  <a:pt x="256" y="149"/>
                  <a:pt x="231" y="124"/>
                </a:cubicBezTo>
                <a:cubicBezTo>
                  <a:pt x="196" y="88"/>
                  <a:pt x="129" y="123"/>
                  <a:pt x="137" y="174"/>
                </a:cubicBezTo>
                <a:cubicBezTo>
                  <a:pt x="139" y="187"/>
                  <a:pt x="152" y="191"/>
                  <a:pt x="142" y="208"/>
                </a:cubicBezTo>
                <a:cubicBezTo>
                  <a:pt x="120" y="203"/>
                  <a:pt x="113" y="185"/>
                  <a:pt x="114" y="161"/>
                </a:cubicBezTo>
                <a:cubicBezTo>
                  <a:pt x="115" y="123"/>
                  <a:pt x="149" y="95"/>
                  <a:pt x="182" y="92"/>
                </a:cubicBezTo>
                <a:cubicBezTo>
                  <a:pt x="225" y="87"/>
                  <a:pt x="265" y="107"/>
                  <a:pt x="270" y="147"/>
                </a:cubicBezTo>
                <a:cubicBezTo>
                  <a:pt x="276" y="192"/>
                  <a:pt x="251" y="241"/>
                  <a:pt x="206" y="23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640" name="Freeform 50"/>
          <p:cNvSpPr>
            <a:spLocks noEditPoints="1"/>
          </p:cNvSpPr>
          <p:nvPr/>
        </p:nvSpPr>
        <p:spPr bwMode="auto">
          <a:xfrm>
            <a:off x="7324725" y="4184650"/>
            <a:ext cx="288925" cy="276225"/>
          </a:xfrm>
          <a:custGeom>
            <a:avLst/>
            <a:gdLst>
              <a:gd name="T0" fmla="*/ 144315 w 384"/>
              <a:gd name="T1" fmla="*/ 0 h 384"/>
              <a:gd name="T2" fmla="*/ 0 w 384"/>
              <a:gd name="T3" fmla="*/ 138669 h 384"/>
              <a:gd name="T4" fmla="*/ 144315 w 384"/>
              <a:gd name="T5" fmla="*/ 277337 h 384"/>
              <a:gd name="T6" fmla="*/ 288630 w 384"/>
              <a:gd name="T7" fmla="*/ 138669 h 384"/>
              <a:gd name="T8" fmla="*/ 144315 w 384"/>
              <a:gd name="T9" fmla="*/ 0 h 384"/>
              <a:gd name="T10" fmla="*/ 202943 w 384"/>
              <a:gd name="T11" fmla="*/ 113390 h 384"/>
              <a:gd name="T12" fmla="*/ 202943 w 384"/>
              <a:gd name="T13" fmla="*/ 117002 h 384"/>
              <a:gd name="T14" fmla="*/ 122517 w 384"/>
              <a:gd name="T15" fmla="*/ 195003 h 384"/>
              <a:gd name="T16" fmla="*/ 78922 w 384"/>
              <a:gd name="T17" fmla="*/ 182725 h 384"/>
              <a:gd name="T18" fmla="*/ 85687 w 384"/>
              <a:gd name="T19" fmla="*/ 182725 h 384"/>
              <a:gd name="T20" fmla="*/ 121014 w 384"/>
              <a:gd name="T21" fmla="*/ 171169 h 384"/>
              <a:gd name="T22" fmla="*/ 93955 w 384"/>
              <a:gd name="T23" fmla="*/ 152391 h 384"/>
              <a:gd name="T24" fmla="*/ 99217 w 384"/>
              <a:gd name="T25" fmla="*/ 153113 h 384"/>
              <a:gd name="T26" fmla="*/ 106733 w 384"/>
              <a:gd name="T27" fmla="*/ 151669 h 384"/>
              <a:gd name="T28" fmla="*/ 84184 w 384"/>
              <a:gd name="T29" fmla="*/ 124946 h 384"/>
              <a:gd name="T30" fmla="*/ 84184 w 384"/>
              <a:gd name="T31" fmla="*/ 124946 h 384"/>
              <a:gd name="T32" fmla="*/ 96962 w 384"/>
              <a:gd name="T33" fmla="*/ 127835 h 384"/>
              <a:gd name="T34" fmla="*/ 84184 w 384"/>
              <a:gd name="T35" fmla="*/ 105446 h 384"/>
              <a:gd name="T36" fmla="*/ 87942 w 384"/>
              <a:gd name="T37" fmla="*/ 91723 h 384"/>
              <a:gd name="T38" fmla="*/ 146570 w 384"/>
              <a:gd name="T39" fmla="*/ 119890 h 384"/>
              <a:gd name="T40" fmla="*/ 145818 w 384"/>
              <a:gd name="T41" fmla="*/ 114113 h 384"/>
              <a:gd name="T42" fmla="*/ 174381 w 384"/>
              <a:gd name="T43" fmla="*/ 86668 h 384"/>
              <a:gd name="T44" fmla="*/ 195427 w 384"/>
              <a:gd name="T45" fmla="*/ 95335 h 384"/>
              <a:gd name="T46" fmla="*/ 213466 w 384"/>
              <a:gd name="T47" fmla="*/ 88835 h 384"/>
              <a:gd name="T48" fmla="*/ 200688 w 384"/>
              <a:gd name="T49" fmla="*/ 104001 h 384"/>
              <a:gd name="T50" fmla="*/ 217224 w 384"/>
              <a:gd name="T51" fmla="*/ 99668 h 384"/>
              <a:gd name="T52" fmla="*/ 202943 w 384"/>
              <a:gd name="T53" fmla="*/ 113390 h 3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270" y="157"/>
                </a:moveTo>
                <a:cubicBezTo>
                  <a:pt x="270" y="159"/>
                  <a:pt x="270" y="161"/>
                  <a:pt x="270" y="162"/>
                </a:cubicBezTo>
                <a:cubicBezTo>
                  <a:pt x="270" y="212"/>
                  <a:pt x="232" y="270"/>
                  <a:pt x="163" y="270"/>
                </a:cubicBezTo>
                <a:cubicBezTo>
                  <a:pt x="141" y="270"/>
                  <a:pt x="121" y="264"/>
                  <a:pt x="105" y="253"/>
                </a:cubicBezTo>
                <a:cubicBezTo>
                  <a:pt x="108" y="253"/>
                  <a:pt x="111" y="253"/>
                  <a:pt x="114" y="253"/>
                </a:cubicBezTo>
                <a:cubicBezTo>
                  <a:pt x="131" y="253"/>
                  <a:pt x="148" y="247"/>
                  <a:pt x="161" y="237"/>
                </a:cubicBezTo>
                <a:cubicBezTo>
                  <a:pt x="144" y="237"/>
                  <a:pt x="130" y="226"/>
                  <a:pt x="125" y="211"/>
                </a:cubicBezTo>
                <a:cubicBezTo>
                  <a:pt x="128" y="211"/>
                  <a:pt x="130" y="212"/>
                  <a:pt x="132" y="212"/>
                </a:cubicBezTo>
                <a:cubicBezTo>
                  <a:pt x="136" y="212"/>
                  <a:pt x="139" y="211"/>
                  <a:pt x="142" y="210"/>
                </a:cubicBezTo>
                <a:cubicBezTo>
                  <a:pt x="125" y="207"/>
                  <a:pt x="112" y="191"/>
                  <a:pt x="112" y="173"/>
                </a:cubicBezTo>
                <a:cubicBezTo>
                  <a:pt x="112" y="173"/>
                  <a:pt x="112" y="173"/>
                  <a:pt x="112" y="173"/>
                </a:cubicBezTo>
                <a:cubicBezTo>
                  <a:pt x="117" y="175"/>
                  <a:pt x="123" y="177"/>
                  <a:pt x="129" y="177"/>
                </a:cubicBezTo>
                <a:cubicBezTo>
                  <a:pt x="119" y="171"/>
                  <a:pt x="112" y="159"/>
                  <a:pt x="112" y="146"/>
                </a:cubicBezTo>
                <a:cubicBezTo>
                  <a:pt x="112" y="139"/>
                  <a:pt x="114" y="132"/>
                  <a:pt x="117" y="127"/>
                </a:cubicBezTo>
                <a:cubicBezTo>
                  <a:pt x="136" y="150"/>
                  <a:pt x="164" y="165"/>
                  <a:pt x="195" y="166"/>
                </a:cubicBezTo>
                <a:cubicBezTo>
                  <a:pt x="195" y="164"/>
                  <a:pt x="194" y="161"/>
                  <a:pt x="194" y="158"/>
                </a:cubicBezTo>
                <a:cubicBezTo>
                  <a:pt x="194" y="137"/>
                  <a:pt x="211" y="120"/>
                  <a:pt x="232" y="120"/>
                </a:cubicBezTo>
                <a:cubicBezTo>
                  <a:pt x="243" y="120"/>
                  <a:pt x="253" y="125"/>
                  <a:pt x="260" y="132"/>
                </a:cubicBezTo>
                <a:cubicBezTo>
                  <a:pt x="268" y="130"/>
                  <a:pt x="277" y="127"/>
                  <a:pt x="284" y="123"/>
                </a:cubicBezTo>
                <a:cubicBezTo>
                  <a:pt x="281" y="132"/>
                  <a:pt x="275" y="139"/>
                  <a:pt x="267" y="144"/>
                </a:cubicBezTo>
                <a:cubicBezTo>
                  <a:pt x="275" y="143"/>
                  <a:pt x="282" y="141"/>
                  <a:pt x="289" y="138"/>
                </a:cubicBezTo>
                <a:cubicBezTo>
                  <a:pt x="284" y="145"/>
                  <a:pt x="277" y="152"/>
                  <a:pt x="270" y="157"/>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arallelogram 1"/>
          <p:cNvSpPr/>
          <p:nvPr/>
        </p:nvSpPr>
        <p:spPr>
          <a:xfrm>
            <a:off x="990600" y="0"/>
            <a:ext cx="1576388" cy="3048000"/>
          </a:xfrm>
          <a:prstGeom prst="parallelogram">
            <a:avLst>
              <a:gd name="adj" fmla="val 45868"/>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 name="Parallelogram 2"/>
          <p:cNvSpPr/>
          <p:nvPr/>
        </p:nvSpPr>
        <p:spPr>
          <a:xfrm>
            <a:off x="1371600" y="2084388"/>
            <a:ext cx="1576388" cy="3048000"/>
          </a:xfrm>
          <a:prstGeom prst="parallelogram">
            <a:avLst>
              <a:gd name="adj" fmla="val 45868"/>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 name="Parallelogram 3"/>
          <p:cNvSpPr/>
          <p:nvPr/>
        </p:nvSpPr>
        <p:spPr>
          <a:xfrm>
            <a:off x="2438400" y="1276350"/>
            <a:ext cx="1576388" cy="3048000"/>
          </a:xfrm>
          <a:prstGeom prst="parallelogram">
            <a:avLst>
              <a:gd name="adj" fmla="val 45868"/>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TextBox 4"/>
          <p:cNvSpPr txBox="1"/>
          <p:nvPr/>
        </p:nvSpPr>
        <p:spPr>
          <a:xfrm>
            <a:off x="4495800" y="2562225"/>
            <a:ext cx="2895600" cy="923925"/>
          </a:xfrm>
          <a:prstGeom prst="rect">
            <a:avLst/>
          </a:prstGeom>
          <a:noFill/>
        </p:spPr>
        <p:txBody>
          <a:bodyPr>
            <a:spAutoFit/>
          </a:bodyPr>
          <a:lstStyle/>
          <a:p>
            <a:pPr fontAlgn="auto">
              <a:spcBef>
                <a:spcPts val="0"/>
              </a:spcBef>
              <a:spcAft>
                <a:spcPts val="0"/>
              </a:spcAft>
              <a:defRPr/>
            </a:pPr>
            <a:r>
              <a:rPr lang="en-US" sz="5400">
                <a:solidFill>
                  <a:schemeClr val="bg1"/>
                </a:solidFill>
                <a:latin typeface="+mj-lt"/>
                <a:cs typeface="+mn-cs"/>
              </a:rPr>
              <a:t>INFOGRAPHIC</a:t>
            </a:r>
          </a:p>
        </p:txBody>
      </p:sp>
      <p:sp>
        <p:nvSpPr>
          <p:cNvPr id="6" name="TextBox 5"/>
          <p:cNvSpPr txBox="1"/>
          <p:nvPr/>
        </p:nvSpPr>
        <p:spPr>
          <a:xfrm>
            <a:off x="6248400" y="3105150"/>
            <a:ext cx="2027238" cy="923925"/>
          </a:xfrm>
          <a:prstGeom prst="rect">
            <a:avLst/>
          </a:prstGeom>
          <a:noFill/>
        </p:spPr>
        <p:txBody>
          <a:bodyPr>
            <a:spAutoFit/>
          </a:bodyPr>
          <a:lstStyle/>
          <a:p>
            <a:pPr fontAlgn="auto">
              <a:spcBef>
                <a:spcPts val="0"/>
              </a:spcBef>
              <a:spcAft>
                <a:spcPts val="0"/>
              </a:spcAft>
              <a:defRPr/>
            </a:pPr>
            <a:r>
              <a:rPr lang="en-US" sz="5400">
                <a:solidFill>
                  <a:schemeClr val="bg1">
                    <a:lumMod val="85000"/>
                  </a:schemeClr>
                </a:solidFill>
                <a:latin typeface="+mj-lt"/>
                <a:cs typeface="+mn-cs"/>
              </a:rPr>
              <a:t>LAYOUT</a:t>
            </a:r>
          </a:p>
        </p:txBody>
      </p:sp>
    </p:spTree>
  </p:cSld>
  <p:clrMapOvr>
    <a:masterClrMapping/>
  </p:clrMapOvr>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ardrop 1"/>
          <p:cNvSpPr/>
          <p:nvPr/>
        </p:nvSpPr>
        <p:spPr>
          <a:xfrm rot="8113744">
            <a:off x="585788" y="2700338"/>
            <a:ext cx="993775" cy="993775"/>
          </a:xfrm>
          <a:prstGeom prst="teardrop">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cxnSp>
        <p:nvCxnSpPr>
          <p:cNvPr id="4" name="Straight Connector 3"/>
          <p:cNvCxnSpPr/>
          <p:nvPr/>
        </p:nvCxnSpPr>
        <p:spPr>
          <a:xfrm>
            <a:off x="0" y="4202113"/>
            <a:ext cx="9144000" cy="0"/>
          </a:xfrm>
          <a:prstGeom prst="line">
            <a:avLst/>
          </a:prstGeom>
          <a:ln w="2857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
        <p:nvSpPr>
          <p:cNvPr id="7" name="Oval 6"/>
          <p:cNvSpPr/>
          <p:nvPr/>
        </p:nvSpPr>
        <p:spPr>
          <a:xfrm>
            <a:off x="935038" y="4060825"/>
            <a:ext cx="296862" cy="296863"/>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653" name="TextBox 7"/>
          <p:cNvSpPr txBox="1">
            <a:spLocks noChangeArrowheads="1"/>
          </p:cNvSpPr>
          <p:nvPr/>
        </p:nvSpPr>
        <p:spPr bwMode="auto">
          <a:xfrm>
            <a:off x="3836988" y="249238"/>
            <a:ext cx="147002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TIMELINE</a:t>
            </a:r>
          </a:p>
        </p:txBody>
      </p:sp>
      <p:sp>
        <p:nvSpPr>
          <p:cNvPr id="9" name="TextBox 8"/>
          <p:cNvSpPr txBox="1"/>
          <p:nvPr/>
        </p:nvSpPr>
        <p:spPr>
          <a:xfrm>
            <a:off x="3860800" y="695325"/>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10" name="Teardrop 9"/>
          <p:cNvSpPr/>
          <p:nvPr/>
        </p:nvSpPr>
        <p:spPr>
          <a:xfrm rot="8113744">
            <a:off x="2344738" y="2359025"/>
            <a:ext cx="1276350" cy="1276350"/>
          </a:xfrm>
          <a:prstGeom prst="teardrop">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1" name="Oval 10"/>
          <p:cNvSpPr/>
          <p:nvPr/>
        </p:nvSpPr>
        <p:spPr>
          <a:xfrm>
            <a:off x="2833688" y="4060825"/>
            <a:ext cx="296862" cy="296863"/>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2" name="Teardrop 11"/>
          <p:cNvSpPr/>
          <p:nvPr/>
        </p:nvSpPr>
        <p:spPr>
          <a:xfrm rot="8113744">
            <a:off x="4346575" y="2101850"/>
            <a:ext cx="1485900" cy="1485900"/>
          </a:xfrm>
          <a:prstGeom prst="teardrop">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3" name="Oval 12"/>
          <p:cNvSpPr/>
          <p:nvPr/>
        </p:nvSpPr>
        <p:spPr>
          <a:xfrm>
            <a:off x="4941888" y="4056063"/>
            <a:ext cx="296862" cy="296862"/>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 name="Teardrop 13"/>
          <p:cNvSpPr/>
          <p:nvPr/>
        </p:nvSpPr>
        <p:spPr>
          <a:xfrm rot="8113744">
            <a:off x="6578600" y="1706563"/>
            <a:ext cx="1811338" cy="1811337"/>
          </a:xfrm>
          <a:prstGeom prst="teardrop">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15" name="Oval 14"/>
          <p:cNvSpPr/>
          <p:nvPr/>
        </p:nvSpPr>
        <p:spPr>
          <a:xfrm>
            <a:off x="7335838" y="4054475"/>
            <a:ext cx="296862" cy="296863"/>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6" name="TextBox 15"/>
          <p:cNvSpPr txBox="1"/>
          <p:nvPr/>
        </p:nvSpPr>
        <p:spPr>
          <a:xfrm>
            <a:off x="625475" y="4475163"/>
            <a:ext cx="915988" cy="307975"/>
          </a:xfrm>
          <a:prstGeom prst="rect">
            <a:avLst/>
          </a:prstGeom>
          <a:noFill/>
        </p:spPr>
        <p:txBody>
          <a:bodyPr wrap="none">
            <a:spAutoFit/>
          </a:bodyPr>
          <a:lstStyle/>
          <a:p>
            <a:pPr fontAlgn="auto">
              <a:spcBef>
                <a:spcPts val="0"/>
              </a:spcBef>
              <a:spcAft>
                <a:spcPts val="0"/>
              </a:spcAft>
              <a:defRPr/>
            </a:pPr>
            <a:r>
              <a:rPr lang="en-US" sz="1400" b="1">
                <a:solidFill>
                  <a:schemeClr val="bg1">
                    <a:lumMod val="95000"/>
                  </a:schemeClr>
                </a:solidFill>
                <a:latin typeface="Roboto" panose="02000000000000000000" pitchFamily="2" charset="0"/>
                <a:ea typeface="Roboto" panose="02000000000000000000" pitchFamily="2" charset="0"/>
                <a:cs typeface="+mn-cs"/>
              </a:rPr>
              <a:t>We Born.</a:t>
            </a:r>
          </a:p>
        </p:txBody>
      </p:sp>
      <p:sp>
        <p:nvSpPr>
          <p:cNvPr id="17" name="TextBox 16"/>
          <p:cNvSpPr txBox="1"/>
          <p:nvPr/>
        </p:nvSpPr>
        <p:spPr>
          <a:xfrm>
            <a:off x="2525713" y="4475163"/>
            <a:ext cx="903287" cy="307975"/>
          </a:xfrm>
          <a:prstGeom prst="rect">
            <a:avLst/>
          </a:prstGeom>
          <a:noFill/>
        </p:spPr>
        <p:txBody>
          <a:bodyPr wrap="none">
            <a:spAutoFit/>
          </a:bodyPr>
          <a:lstStyle/>
          <a:p>
            <a:pPr fontAlgn="auto">
              <a:spcBef>
                <a:spcPts val="0"/>
              </a:spcBef>
              <a:spcAft>
                <a:spcPts val="0"/>
              </a:spcAft>
              <a:defRPr/>
            </a:pPr>
            <a:r>
              <a:rPr lang="en-US" sz="1400" b="1">
                <a:solidFill>
                  <a:schemeClr val="bg1">
                    <a:lumMod val="95000"/>
                  </a:schemeClr>
                </a:solidFill>
                <a:latin typeface="Roboto" panose="02000000000000000000" pitchFamily="2" charset="0"/>
                <a:ea typeface="Roboto" panose="02000000000000000000" pitchFamily="2" charset="0"/>
                <a:cs typeface="+mn-cs"/>
              </a:rPr>
              <a:t>Start Up.</a:t>
            </a:r>
          </a:p>
        </p:txBody>
      </p:sp>
      <p:sp>
        <p:nvSpPr>
          <p:cNvPr id="18" name="TextBox 17"/>
          <p:cNvSpPr txBox="1"/>
          <p:nvPr/>
        </p:nvSpPr>
        <p:spPr>
          <a:xfrm>
            <a:off x="4419600" y="4475163"/>
            <a:ext cx="1423988" cy="307975"/>
          </a:xfrm>
          <a:prstGeom prst="rect">
            <a:avLst/>
          </a:prstGeom>
          <a:noFill/>
        </p:spPr>
        <p:txBody>
          <a:bodyPr wrap="none">
            <a:spAutoFit/>
          </a:bodyPr>
          <a:lstStyle/>
          <a:p>
            <a:pPr fontAlgn="auto">
              <a:spcBef>
                <a:spcPts val="0"/>
              </a:spcBef>
              <a:spcAft>
                <a:spcPts val="0"/>
              </a:spcAft>
              <a:defRPr/>
            </a:pPr>
            <a:r>
              <a:rPr lang="en-US" sz="1400" b="1">
                <a:solidFill>
                  <a:schemeClr val="bg1">
                    <a:lumMod val="95000"/>
                  </a:schemeClr>
                </a:solidFill>
                <a:latin typeface="Roboto" panose="02000000000000000000" pitchFamily="2" charset="0"/>
                <a:ea typeface="Roboto" panose="02000000000000000000" pitchFamily="2" charset="0"/>
                <a:cs typeface="+mn-cs"/>
              </a:rPr>
              <a:t>We are Launch.</a:t>
            </a:r>
          </a:p>
        </p:txBody>
      </p:sp>
      <p:sp>
        <p:nvSpPr>
          <p:cNvPr id="19" name="TextBox 18"/>
          <p:cNvSpPr txBox="1"/>
          <p:nvPr/>
        </p:nvSpPr>
        <p:spPr>
          <a:xfrm>
            <a:off x="6935788" y="4475163"/>
            <a:ext cx="1217612" cy="307975"/>
          </a:xfrm>
          <a:prstGeom prst="rect">
            <a:avLst/>
          </a:prstGeom>
          <a:noFill/>
        </p:spPr>
        <p:txBody>
          <a:bodyPr wrap="none">
            <a:spAutoFit/>
          </a:bodyPr>
          <a:lstStyle/>
          <a:p>
            <a:pPr fontAlgn="auto">
              <a:spcBef>
                <a:spcPts val="0"/>
              </a:spcBef>
              <a:spcAft>
                <a:spcPts val="0"/>
              </a:spcAft>
              <a:defRPr/>
            </a:pPr>
            <a:r>
              <a:rPr lang="en-US" sz="1400" b="1">
                <a:solidFill>
                  <a:schemeClr val="bg1">
                    <a:lumMod val="95000"/>
                  </a:schemeClr>
                </a:solidFill>
                <a:latin typeface="Roboto" panose="02000000000000000000" pitchFamily="2" charset="0"/>
                <a:ea typeface="Roboto" panose="02000000000000000000" pitchFamily="2" charset="0"/>
                <a:cs typeface="+mn-cs"/>
              </a:rPr>
              <a:t>We Success.</a:t>
            </a:r>
          </a:p>
        </p:txBody>
      </p:sp>
      <p:grpSp>
        <p:nvGrpSpPr>
          <p:cNvPr id="26" name="Group 25"/>
          <p:cNvGrpSpPr/>
          <p:nvPr/>
        </p:nvGrpSpPr>
        <p:grpSpPr>
          <a:xfrm>
            <a:off x="7136697" y="2266950"/>
            <a:ext cx="695081" cy="695073"/>
            <a:chOff x="8601075" y="5575300"/>
            <a:chExt cx="433388" cy="433388"/>
          </a:xfrm>
          <a:solidFill>
            <a:schemeClr val="bg1">
              <a:lumMod val="95000"/>
            </a:schemeClr>
          </a:solidFill>
        </p:grpSpPr>
        <p:sp>
          <p:nvSpPr>
            <p:cNvPr id="27" name="Freeform 26"/>
            <p:cNvSpPr>
              <a:spLocks/>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6" name="Group 35"/>
          <p:cNvGrpSpPr/>
          <p:nvPr/>
        </p:nvGrpSpPr>
        <p:grpSpPr>
          <a:xfrm>
            <a:off x="2729269" y="2776149"/>
            <a:ext cx="508760" cy="441238"/>
            <a:chOff x="5437188" y="5327650"/>
            <a:chExt cx="514350" cy="446088"/>
          </a:xfrm>
          <a:solidFill>
            <a:schemeClr val="bg1">
              <a:lumMod val="95000"/>
            </a:schemeClr>
          </a:solidFill>
        </p:grpSpPr>
        <p:sp>
          <p:nvSpPr>
            <p:cNvPr id="37" name="Freeform 36"/>
            <p:cNvSpPr>
              <a:spLocks/>
            </p:cNvSpPr>
            <p:nvPr/>
          </p:nvSpPr>
          <p:spPr bwMode="auto">
            <a:xfrm>
              <a:off x="5437188" y="5327650"/>
              <a:ext cx="514350" cy="242888"/>
            </a:xfrm>
            <a:custGeom>
              <a:avLst/>
              <a:gdLst>
                <a:gd name="T0" fmla="*/ 137 w 137"/>
                <a:gd name="T1" fmla="*/ 47 h 65"/>
                <a:gd name="T2" fmla="*/ 73 w 137"/>
                <a:gd name="T3" fmla="*/ 1 h 65"/>
                <a:gd name="T4" fmla="*/ 69 w 137"/>
                <a:gd name="T5" fmla="*/ 0 h 65"/>
                <a:gd name="T6" fmla="*/ 64 w 137"/>
                <a:gd name="T7" fmla="*/ 1 h 65"/>
                <a:gd name="T8" fmla="*/ 0 w 137"/>
                <a:gd name="T9" fmla="*/ 47 h 65"/>
                <a:gd name="T10" fmla="*/ 0 w 137"/>
                <a:gd name="T11" fmla="*/ 64 h 65"/>
                <a:gd name="T12" fmla="*/ 11 w 137"/>
                <a:gd name="T13" fmla="*/ 65 h 65"/>
                <a:gd name="T14" fmla="*/ 11 w 137"/>
                <a:gd name="T15" fmla="*/ 55 h 65"/>
                <a:gd name="T16" fmla="*/ 69 w 137"/>
                <a:gd name="T17" fmla="*/ 14 h 65"/>
                <a:gd name="T18" fmla="*/ 126 w 137"/>
                <a:gd name="T19" fmla="*/ 55 h 65"/>
                <a:gd name="T20" fmla="*/ 126 w 137"/>
                <a:gd name="T21" fmla="*/ 64 h 65"/>
                <a:gd name="T22" fmla="*/ 137 w 137"/>
                <a:gd name="T23" fmla="*/ 64 h 65"/>
                <a:gd name="T24" fmla="*/ 137 w 137"/>
                <a:gd name="T25"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37" y="47"/>
                  </a:moveTo>
                  <a:cubicBezTo>
                    <a:pt x="73" y="1"/>
                    <a:pt x="73" y="1"/>
                    <a:pt x="73" y="1"/>
                  </a:cubicBezTo>
                  <a:cubicBezTo>
                    <a:pt x="72" y="0"/>
                    <a:pt x="70" y="0"/>
                    <a:pt x="69" y="0"/>
                  </a:cubicBezTo>
                  <a:cubicBezTo>
                    <a:pt x="67" y="0"/>
                    <a:pt x="66" y="0"/>
                    <a:pt x="64" y="1"/>
                  </a:cubicBezTo>
                  <a:cubicBezTo>
                    <a:pt x="0" y="47"/>
                    <a:pt x="0" y="47"/>
                    <a:pt x="0" y="47"/>
                  </a:cubicBezTo>
                  <a:cubicBezTo>
                    <a:pt x="0" y="64"/>
                    <a:pt x="0" y="64"/>
                    <a:pt x="0" y="64"/>
                  </a:cubicBezTo>
                  <a:cubicBezTo>
                    <a:pt x="11" y="65"/>
                    <a:pt x="11" y="65"/>
                    <a:pt x="11" y="65"/>
                  </a:cubicBezTo>
                  <a:cubicBezTo>
                    <a:pt x="11" y="55"/>
                    <a:pt x="11" y="55"/>
                    <a:pt x="11" y="55"/>
                  </a:cubicBezTo>
                  <a:cubicBezTo>
                    <a:pt x="69" y="14"/>
                    <a:pt x="69" y="14"/>
                    <a:pt x="69" y="14"/>
                  </a:cubicBezTo>
                  <a:cubicBezTo>
                    <a:pt x="126" y="55"/>
                    <a:pt x="126" y="55"/>
                    <a:pt x="126" y="55"/>
                  </a:cubicBezTo>
                  <a:cubicBezTo>
                    <a:pt x="126" y="64"/>
                    <a:pt x="126" y="64"/>
                    <a:pt x="126"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5794376" y="5335588"/>
              <a:ext cx="88900" cy="88900"/>
            </a:xfrm>
            <a:custGeom>
              <a:avLst/>
              <a:gdLst>
                <a:gd name="T0" fmla="*/ 21 w 24"/>
                <a:gd name="T1" fmla="*/ 0 h 24"/>
                <a:gd name="T2" fmla="*/ 4 w 24"/>
                <a:gd name="T3" fmla="*/ 0 h 24"/>
                <a:gd name="T4" fmla="*/ 0 w 24"/>
                <a:gd name="T5" fmla="*/ 3 h 24"/>
                <a:gd name="T6" fmla="*/ 0 w 24"/>
                <a:gd name="T7" fmla="*/ 7 h 24"/>
                <a:gd name="T8" fmla="*/ 24 w 24"/>
                <a:gd name="T9" fmla="*/ 24 h 24"/>
                <a:gd name="T10" fmla="*/ 24 w 24"/>
                <a:gd name="T11" fmla="*/ 3 h 24"/>
                <a:gd name="T12" fmla="*/ 21 w 2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21" y="0"/>
                  </a:moveTo>
                  <a:cubicBezTo>
                    <a:pt x="4" y="0"/>
                    <a:pt x="4" y="0"/>
                    <a:pt x="4" y="0"/>
                  </a:cubicBezTo>
                  <a:cubicBezTo>
                    <a:pt x="2" y="0"/>
                    <a:pt x="0" y="2"/>
                    <a:pt x="0" y="3"/>
                  </a:cubicBezTo>
                  <a:cubicBezTo>
                    <a:pt x="0" y="7"/>
                    <a:pt x="0" y="7"/>
                    <a:pt x="0" y="7"/>
                  </a:cubicBezTo>
                  <a:cubicBezTo>
                    <a:pt x="24" y="24"/>
                    <a:pt x="24" y="24"/>
                    <a:pt x="24" y="24"/>
                  </a:cubicBezTo>
                  <a:cubicBezTo>
                    <a:pt x="24" y="3"/>
                    <a:pt x="24" y="3"/>
                    <a:pt x="24" y="3"/>
                  </a:cubicBezTo>
                  <a:cubicBezTo>
                    <a:pt x="24"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Oval 38"/>
            <p:cNvSpPr>
              <a:spLocks noChangeArrowheads="1"/>
            </p:cNvSpPr>
            <p:nvPr/>
          </p:nvSpPr>
          <p:spPr bwMode="auto">
            <a:xfrm>
              <a:off x="5621338" y="5514975"/>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noEditPoints="1"/>
            </p:cNvSpPr>
            <p:nvPr/>
          </p:nvSpPr>
          <p:spPr bwMode="auto">
            <a:xfrm>
              <a:off x="5478463" y="5365750"/>
              <a:ext cx="434975" cy="407988"/>
            </a:xfrm>
            <a:custGeom>
              <a:avLst/>
              <a:gdLst>
                <a:gd name="T0" fmla="*/ 116 w 116"/>
                <a:gd name="T1" fmla="*/ 40 h 109"/>
                <a:gd name="T2" fmla="*/ 61 w 116"/>
                <a:gd name="T3" fmla="*/ 1 h 109"/>
                <a:gd name="T4" fmla="*/ 58 w 116"/>
                <a:gd name="T5" fmla="*/ 0 h 109"/>
                <a:gd name="T6" fmla="*/ 55 w 116"/>
                <a:gd name="T7" fmla="*/ 1 h 109"/>
                <a:gd name="T8" fmla="*/ 0 w 116"/>
                <a:gd name="T9" fmla="*/ 40 h 109"/>
                <a:gd name="T10" fmla="*/ 0 w 116"/>
                <a:gd name="T11" fmla="*/ 106 h 109"/>
                <a:gd name="T12" fmla="*/ 3 w 116"/>
                <a:gd name="T13" fmla="*/ 109 h 109"/>
                <a:gd name="T14" fmla="*/ 112 w 116"/>
                <a:gd name="T15" fmla="*/ 109 h 109"/>
                <a:gd name="T16" fmla="*/ 116 w 116"/>
                <a:gd name="T17" fmla="*/ 106 h 109"/>
                <a:gd name="T18" fmla="*/ 116 w 116"/>
                <a:gd name="T19" fmla="*/ 40 h 109"/>
                <a:gd name="T20" fmla="*/ 90 w 116"/>
                <a:gd name="T21" fmla="*/ 92 h 109"/>
                <a:gd name="T22" fmla="*/ 84 w 116"/>
                <a:gd name="T23" fmla="*/ 95 h 109"/>
                <a:gd name="T24" fmla="*/ 78 w 116"/>
                <a:gd name="T25" fmla="*/ 92 h 109"/>
                <a:gd name="T26" fmla="*/ 65 w 116"/>
                <a:gd name="T27" fmla="*/ 79 h 109"/>
                <a:gd name="T28" fmla="*/ 53 w 116"/>
                <a:gd name="T29" fmla="*/ 82 h 109"/>
                <a:gd name="T30" fmla="*/ 27 w 116"/>
                <a:gd name="T31" fmla="*/ 56 h 109"/>
                <a:gd name="T32" fmla="*/ 53 w 116"/>
                <a:gd name="T33" fmla="*/ 29 h 109"/>
                <a:gd name="T34" fmla="*/ 80 w 116"/>
                <a:gd name="T35" fmla="*/ 56 h 109"/>
                <a:gd name="T36" fmla="*/ 77 w 116"/>
                <a:gd name="T37" fmla="*/ 68 h 109"/>
                <a:gd name="T38" fmla="*/ 90 w 116"/>
                <a:gd name="T39" fmla="*/ 81 h 109"/>
                <a:gd name="T40" fmla="*/ 90 w 116"/>
                <a:gd name="T41"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09">
                  <a:moveTo>
                    <a:pt x="116" y="40"/>
                  </a:moveTo>
                  <a:cubicBezTo>
                    <a:pt x="61" y="1"/>
                    <a:pt x="61" y="1"/>
                    <a:pt x="61" y="1"/>
                  </a:cubicBezTo>
                  <a:cubicBezTo>
                    <a:pt x="60" y="0"/>
                    <a:pt x="59" y="0"/>
                    <a:pt x="58" y="0"/>
                  </a:cubicBezTo>
                  <a:cubicBezTo>
                    <a:pt x="57" y="0"/>
                    <a:pt x="56" y="0"/>
                    <a:pt x="55" y="1"/>
                  </a:cubicBezTo>
                  <a:cubicBezTo>
                    <a:pt x="0" y="40"/>
                    <a:pt x="0" y="40"/>
                    <a:pt x="0" y="40"/>
                  </a:cubicBezTo>
                  <a:cubicBezTo>
                    <a:pt x="0" y="106"/>
                    <a:pt x="0" y="106"/>
                    <a:pt x="0" y="106"/>
                  </a:cubicBezTo>
                  <a:cubicBezTo>
                    <a:pt x="0" y="108"/>
                    <a:pt x="1" y="109"/>
                    <a:pt x="3" y="109"/>
                  </a:cubicBezTo>
                  <a:cubicBezTo>
                    <a:pt x="112" y="109"/>
                    <a:pt x="112" y="109"/>
                    <a:pt x="112" y="109"/>
                  </a:cubicBezTo>
                  <a:cubicBezTo>
                    <a:pt x="114" y="109"/>
                    <a:pt x="116" y="108"/>
                    <a:pt x="116" y="106"/>
                  </a:cubicBezTo>
                  <a:lnTo>
                    <a:pt x="116" y="40"/>
                  </a:lnTo>
                  <a:close/>
                  <a:moveTo>
                    <a:pt x="90" y="92"/>
                  </a:moveTo>
                  <a:cubicBezTo>
                    <a:pt x="88" y="94"/>
                    <a:pt x="86" y="95"/>
                    <a:pt x="84" y="95"/>
                  </a:cubicBezTo>
                  <a:cubicBezTo>
                    <a:pt x="82" y="95"/>
                    <a:pt x="80" y="94"/>
                    <a:pt x="78" y="92"/>
                  </a:cubicBezTo>
                  <a:cubicBezTo>
                    <a:pt x="65" y="79"/>
                    <a:pt x="65" y="79"/>
                    <a:pt x="65" y="79"/>
                  </a:cubicBezTo>
                  <a:cubicBezTo>
                    <a:pt x="62" y="81"/>
                    <a:pt x="58" y="82"/>
                    <a:pt x="53" y="82"/>
                  </a:cubicBezTo>
                  <a:cubicBezTo>
                    <a:pt x="39" y="82"/>
                    <a:pt x="27" y="71"/>
                    <a:pt x="27" y="56"/>
                  </a:cubicBezTo>
                  <a:cubicBezTo>
                    <a:pt x="27" y="41"/>
                    <a:pt x="39" y="29"/>
                    <a:pt x="53" y="29"/>
                  </a:cubicBezTo>
                  <a:cubicBezTo>
                    <a:pt x="68" y="29"/>
                    <a:pt x="80" y="41"/>
                    <a:pt x="80" y="56"/>
                  </a:cubicBezTo>
                  <a:cubicBezTo>
                    <a:pt x="80" y="60"/>
                    <a:pt x="79" y="64"/>
                    <a:pt x="77" y="68"/>
                  </a:cubicBezTo>
                  <a:cubicBezTo>
                    <a:pt x="90" y="81"/>
                    <a:pt x="90" y="81"/>
                    <a:pt x="90" y="81"/>
                  </a:cubicBezTo>
                  <a:cubicBezTo>
                    <a:pt x="93" y="84"/>
                    <a:pt x="93" y="89"/>
                    <a:pt x="90"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1" name="Group 40"/>
          <p:cNvGrpSpPr/>
          <p:nvPr/>
        </p:nvGrpSpPr>
        <p:grpSpPr>
          <a:xfrm>
            <a:off x="950302" y="2996768"/>
            <a:ext cx="265166" cy="361815"/>
            <a:chOff x="8537575" y="5038725"/>
            <a:chExt cx="339725" cy="463550"/>
          </a:xfrm>
          <a:solidFill>
            <a:schemeClr val="bg1">
              <a:lumMod val="95000"/>
            </a:schemeClr>
          </a:solidFill>
        </p:grpSpPr>
        <p:sp>
          <p:nvSpPr>
            <p:cNvPr id="42" name="Freeform 41"/>
            <p:cNvSpPr>
              <a:spLocks noEditPoints="1"/>
            </p:cNvSpPr>
            <p:nvPr/>
          </p:nvSpPr>
          <p:spPr bwMode="auto">
            <a:xfrm>
              <a:off x="8537575" y="5038725"/>
              <a:ext cx="339725" cy="463550"/>
            </a:xfrm>
            <a:custGeom>
              <a:avLst/>
              <a:gdLst>
                <a:gd name="T0" fmla="*/ 69 w 91"/>
                <a:gd name="T1" fmla="*/ 0 h 124"/>
                <a:gd name="T2" fmla="*/ 22 w 91"/>
                <a:gd name="T3" fmla="*/ 0 h 124"/>
                <a:gd name="T4" fmla="*/ 0 w 91"/>
                <a:gd name="T5" fmla="*/ 22 h 124"/>
                <a:gd name="T6" fmla="*/ 0 w 91"/>
                <a:gd name="T7" fmla="*/ 102 h 124"/>
                <a:gd name="T8" fmla="*/ 22 w 91"/>
                <a:gd name="T9" fmla="*/ 124 h 124"/>
                <a:gd name="T10" fmla="*/ 69 w 91"/>
                <a:gd name="T11" fmla="*/ 124 h 124"/>
                <a:gd name="T12" fmla="*/ 91 w 91"/>
                <a:gd name="T13" fmla="*/ 102 h 124"/>
                <a:gd name="T14" fmla="*/ 91 w 91"/>
                <a:gd name="T15" fmla="*/ 22 h 124"/>
                <a:gd name="T16" fmla="*/ 69 w 91"/>
                <a:gd name="T17" fmla="*/ 0 h 124"/>
                <a:gd name="T18" fmla="*/ 45 w 91"/>
                <a:gd name="T19" fmla="*/ 118 h 124"/>
                <a:gd name="T20" fmla="*/ 39 w 91"/>
                <a:gd name="T21" fmla="*/ 111 h 124"/>
                <a:gd name="T22" fmla="*/ 45 w 91"/>
                <a:gd name="T23" fmla="*/ 104 h 124"/>
                <a:gd name="T24" fmla="*/ 52 w 91"/>
                <a:gd name="T25" fmla="*/ 111 h 124"/>
                <a:gd name="T26" fmla="*/ 45 w 91"/>
                <a:gd name="T27" fmla="*/ 118 h 124"/>
                <a:gd name="T28" fmla="*/ 74 w 91"/>
                <a:gd name="T29" fmla="*/ 99 h 124"/>
                <a:gd name="T30" fmla="*/ 17 w 91"/>
                <a:gd name="T31" fmla="*/ 99 h 124"/>
                <a:gd name="T32" fmla="*/ 17 w 91"/>
                <a:gd name="T33" fmla="*/ 16 h 124"/>
                <a:gd name="T34" fmla="*/ 74 w 91"/>
                <a:gd name="T35" fmla="*/ 16 h 124"/>
                <a:gd name="T36" fmla="*/ 74 w 91"/>
                <a:gd name="T37"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 h="124">
                  <a:moveTo>
                    <a:pt x="69" y="0"/>
                  </a:moveTo>
                  <a:cubicBezTo>
                    <a:pt x="22" y="0"/>
                    <a:pt x="22" y="0"/>
                    <a:pt x="22" y="0"/>
                  </a:cubicBezTo>
                  <a:cubicBezTo>
                    <a:pt x="10" y="0"/>
                    <a:pt x="0" y="10"/>
                    <a:pt x="0" y="22"/>
                  </a:cubicBezTo>
                  <a:cubicBezTo>
                    <a:pt x="0" y="102"/>
                    <a:pt x="0" y="102"/>
                    <a:pt x="0" y="102"/>
                  </a:cubicBezTo>
                  <a:cubicBezTo>
                    <a:pt x="0" y="114"/>
                    <a:pt x="10" y="124"/>
                    <a:pt x="22" y="124"/>
                  </a:cubicBezTo>
                  <a:cubicBezTo>
                    <a:pt x="69" y="124"/>
                    <a:pt x="69" y="124"/>
                    <a:pt x="69" y="124"/>
                  </a:cubicBezTo>
                  <a:cubicBezTo>
                    <a:pt x="81" y="124"/>
                    <a:pt x="91" y="114"/>
                    <a:pt x="91" y="102"/>
                  </a:cubicBezTo>
                  <a:cubicBezTo>
                    <a:pt x="91" y="22"/>
                    <a:pt x="91" y="22"/>
                    <a:pt x="91" y="22"/>
                  </a:cubicBezTo>
                  <a:cubicBezTo>
                    <a:pt x="91" y="10"/>
                    <a:pt x="81" y="0"/>
                    <a:pt x="69" y="0"/>
                  </a:cubicBezTo>
                  <a:close/>
                  <a:moveTo>
                    <a:pt x="45" y="118"/>
                  </a:moveTo>
                  <a:cubicBezTo>
                    <a:pt x="42" y="118"/>
                    <a:pt x="39" y="114"/>
                    <a:pt x="39" y="111"/>
                  </a:cubicBezTo>
                  <a:cubicBezTo>
                    <a:pt x="39" y="107"/>
                    <a:pt x="42" y="104"/>
                    <a:pt x="45" y="104"/>
                  </a:cubicBezTo>
                  <a:cubicBezTo>
                    <a:pt x="49" y="104"/>
                    <a:pt x="52" y="107"/>
                    <a:pt x="52" y="111"/>
                  </a:cubicBezTo>
                  <a:cubicBezTo>
                    <a:pt x="52" y="114"/>
                    <a:pt x="49" y="118"/>
                    <a:pt x="45" y="118"/>
                  </a:cubicBezTo>
                  <a:close/>
                  <a:moveTo>
                    <a:pt x="74" y="99"/>
                  </a:moveTo>
                  <a:cubicBezTo>
                    <a:pt x="17" y="99"/>
                    <a:pt x="17" y="99"/>
                    <a:pt x="17" y="99"/>
                  </a:cubicBezTo>
                  <a:cubicBezTo>
                    <a:pt x="17" y="16"/>
                    <a:pt x="17" y="16"/>
                    <a:pt x="17" y="16"/>
                  </a:cubicBezTo>
                  <a:cubicBezTo>
                    <a:pt x="74" y="16"/>
                    <a:pt x="74" y="16"/>
                    <a:pt x="74" y="16"/>
                  </a:cubicBezTo>
                  <a:lnTo>
                    <a:pt x="74"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8615363" y="5176838"/>
              <a:ext cx="184150" cy="101600"/>
            </a:xfrm>
            <a:custGeom>
              <a:avLst/>
              <a:gdLst>
                <a:gd name="T0" fmla="*/ 45 w 49"/>
                <a:gd name="T1" fmla="*/ 3 h 27"/>
                <a:gd name="T2" fmla="*/ 40 w 49"/>
                <a:gd name="T3" fmla="*/ 6 h 27"/>
                <a:gd name="T4" fmla="*/ 35 w 49"/>
                <a:gd name="T5" fmla="*/ 18 h 27"/>
                <a:gd name="T6" fmla="*/ 19 w 49"/>
                <a:gd name="T7" fmla="*/ 18 h 27"/>
                <a:gd name="T8" fmla="*/ 16 w 49"/>
                <a:gd name="T9" fmla="*/ 3 h 27"/>
                <a:gd name="T10" fmla="*/ 15 w 49"/>
                <a:gd name="T11" fmla="*/ 2 h 27"/>
                <a:gd name="T12" fmla="*/ 11 w 49"/>
                <a:gd name="T13" fmla="*/ 0 h 27"/>
                <a:gd name="T14" fmla="*/ 5 w 49"/>
                <a:gd name="T15" fmla="*/ 0 h 27"/>
                <a:gd name="T16" fmla="*/ 0 w 49"/>
                <a:gd name="T17" fmla="*/ 4 h 27"/>
                <a:gd name="T18" fmla="*/ 5 w 49"/>
                <a:gd name="T19" fmla="*/ 9 h 27"/>
                <a:gd name="T20" fmla="*/ 8 w 49"/>
                <a:gd name="T21" fmla="*/ 9 h 27"/>
                <a:gd name="T22" fmla="*/ 11 w 49"/>
                <a:gd name="T23" fmla="*/ 23 h 27"/>
                <a:gd name="T24" fmla="*/ 12 w 49"/>
                <a:gd name="T25" fmla="*/ 25 h 27"/>
                <a:gd name="T26" fmla="*/ 12 w 49"/>
                <a:gd name="T27" fmla="*/ 25 h 27"/>
                <a:gd name="T28" fmla="*/ 13 w 49"/>
                <a:gd name="T29" fmla="*/ 25 h 27"/>
                <a:gd name="T30" fmla="*/ 16 w 49"/>
                <a:gd name="T31" fmla="*/ 27 h 27"/>
                <a:gd name="T32" fmla="*/ 38 w 49"/>
                <a:gd name="T33" fmla="*/ 27 h 27"/>
                <a:gd name="T34" fmla="*/ 41 w 49"/>
                <a:gd name="T35" fmla="*/ 26 h 27"/>
                <a:gd name="T36" fmla="*/ 43 w 49"/>
                <a:gd name="T37" fmla="*/ 23 h 27"/>
                <a:gd name="T38" fmla="*/ 48 w 49"/>
                <a:gd name="T39" fmla="*/ 8 h 27"/>
                <a:gd name="T40" fmla="*/ 45 w 49"/>
                <a:gd name="T41"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27">
                  <a:moveTo>
                    <a:pt x="45" y="3"/>
                  </a:moveTo>
                  <a:cubicBezTo>
                    <a:pt x="43" y="2"/>
                    <a:pt x="40" y="4"/>
                    <a:pt x="40" y="6"/>
                  </a:cubicBezTo>
                  <a:cubicBezTo>
                    <a:pt x="35" y="18"/>
                    <a:pt x="35" y="18"/>
                    <a:pt x="35" y="18"/>
                  </a:cubicBezTo>
                  <a:cubicBezTo>
                    <a:pt x="19" y="18"/>
                    <a:pt x="19" y="18"/>
                    <a:pt x="19" y="18"/>
                  </a:cubicBezTo>
                  <a:cubicBezTo>
                    <a:pt x="16" y="3"/>
                    <a:pt x="16" y="3"/>
                    <a:pt x="16" y="3"/>
                  </a:cubicBezTo>
                  <a:cubicBezTo>
                    <a:pt x="15" y="3"/>
                    <a:pt x="15" y="2"/>
                    <a:pt x="15" y="2"/>
                  </a:cubicBezTo>
                  <a:cubicBezTo>
                    <a:pt x="14" y="1"/>
                    <a:pt x="13" y="0"/>
                    <a:pt x="11" y="0"/>
                  </a:cubicBezTo>
                  <a:cubicBezTo>
                    <a:pt x="5" y="0"/>
                    <a:pt x="5" y="0"/>
                    <a:pt x="5" y="0"/>
                  </a:cubicBezTo>
                  <a:cubicBezTo>
                    <a:pt x="2" y="0"/>
                    <a:pt x="0" y="2"/>
                    <a:pt x="0" y="4"/>
                  </a:cubicBezTo>
                  <a:cubicBezTo>
                    <a:pt x="0" y="7"/>
                    <a:pt x="2" y="9"/>
                    <a:pt x="5" y="9"/>
                  </a:cubicBezTo>
                  <a:cubicBezTo>
                    <a:pt x="8" y="9"/>
                    <a:pt x="8" y="9"/>
                    <a:pt x="8" y="9"/>
                  </a:cubicBezTo>
                  <a:cubicBezTo>
                    <a:pt x="11" y="23"/>
                    <a:pt x="11" y="23"/>
                    <a:pt x="11" y="23"/>
                  </a:cubicBezTo>
                  <a:cubicBezTo>
                    <a:pt x="12" y="24"/>
                    <a:pt x="12" y="25"/>
                    <a:pt x="12" y="25"/>
                  </a:cubicBezTo>
                  <a:cubicBezTo>
                    <a:pt x="12" y="25"/>
                    <a:pt x="12" y="25"/>
                    <a:pt x="12" y="25"/>
                  </a:cubicBezTo>
                  <a:cubicBezTo>
                    <a:pt x="13" y="25"/>
                    <a:pt x="13" y="25"/>
                    <a:pt x="13" y="25"/>
                  </a:cubicBezTo>
                  <a:cubicBezTo>
                    <a:pt x="13" y="26"/>
                    <a:pt x="15" y="27"/>
                    <a:pt x="16" y="27"/>
                  </a:cubicBezTo>
                  <a:cubicBezTo>
                    <a:pt x="38" y="27"/>
                    <a:pt x="38" y="27"/>
                    <a:pt x="38" y="27"/>
                  </a:cubicBezTo>
                  <a:cubicBezTo>
                    <a:pt x="39" y="27"/>
                    <a:pt x="40" y="26"/>
                    <a:pt x="41" y="26"/>
                  </a:cubicBezTo>
                  <a:cubicBezTo>
                    <a:pt x="42" y="25"/>
                    <a:pt x="42" y="24"/>
                    <a:pt x="43" y="23"/>
                  </a:cubicBezTo>
                  <a:cubicBezTo>
                    <a:pt x="48" y="8"/>
                    <a:pt x="48" y="8"/>
                    <a:pt x="48" y="8"/>
                  </a:cubicBezTo>
                  <a:cubicBezTo>
                    <a:pt x="49" y="6"/>
                    <a:pt x="48" y="3"/>
                    <a:pt x="4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Oval 43"/>
            <p:cNvSpPr>
              <a:spLocks noChangeArrowheads="1"/>
            </p:cNvSpPr>
            <p:nvPr/>
          </p:nvSpPr>
          <p:spPr bwMode="auto">
            <a:xfrm>
              <a:off x="8659813" y="5289550"/>
              <a:ext cx="46038"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Oval 44"/>
            <p:cNvSpPr>
              <a:spLocks noChangeArrowheads="1"/>
            </p:cNvSpPr>
            <p:nvPr/>
          </p:nvSpPr>
          <p:spPr bwMode="auto">
            <a:xfrm>
              <a:off x="8728075" y="5289550"/>
              <a:ext cx="47625"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6" name="Group 45"/>
          <p:cNvGrpSpPr/>
          <p:nvPr/>
        </p:nvGrpSpPr>
        <p:grpSpPr>
          <a:xfrm>
            <a:off x="4785525" y="2636737"/>
            <a:ext cx="608313" cy="448726"/>
            <a:chOff x="10379075" y="5589588"/>
            <a:chExt cx="514350" cy="379412"/>
          </a:xfrm>
          <a:solidFill>
            <a:schemeClr val="bg1">
              <a:lumMod val="95000"/>
            </a:schemeClr>
          </a:solidFill>
        </p:grpSpPr>
        <p:sp>
          <p:nvSpPr>
            <p:cNvPr id="47" name="Freeform 46"/>
            <p:cNvSpPr>
              <a:spLocks/>
            </p:cNvSpPr>
            <p:nvPr/>
          </p:nvSpPr>
          <p:spPr bwMode="auto">
            <a:xfrm>
              <a:off x="10379075" y="5788025"/>
              <a:ext cx="514350" cy="68262"/>
            </a:xfrm>
            <a:custGeom>
              <a:avLst/>
              <a:gdLst>
                <a:gd name="T0" fmla="*/ 10 w 137"/>
                <a:gd name="T1" fmla="*/ 18 h 18"/>
                <a:gd name="T2" fmla="*/ 0 w 137"/>
                <a:gd name="T3" fmla="*/ 9 h 18"/>
                <a:gd name="T4" fmla="*/ 10 w 137"/>
                <a:gd name="T5" fmla="*/ 0 h 18"/>
                <a:gd name="T6" fmla="*/ 128 w 137"/>
                <a:gd name="T7" fmla="*/ 0 h 18"/>
                <a:gd name="T8" fmla="*/ 137 w 137"/>
                <a:gd name="T9" fmla="*/ 9 h 18"/>
                <a:gd name="T10" fmla="*/ 128 w 137"/>
                <a:gd name="T11" fmla="*/ 18 h 18"/>
                <a:gd name="T12" fmla="*/ 10 w 137"/>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37" h="18">
                  <a:moveTo>
                    <a:pt x="10" y="18"/>
                  </a:moveTo>
                  <a:cubicBezTo>
                    <a:pt x="4" y="18"/>
                    <a:pt x="0" y="14"/>
                    <a:pt x="0" y="9"/>
                  </a:cubicBezTo>
                  <a:cubicBezTo>
                    <a:pt x="0" y="4"/>
                    <a:pt x="4" y="0"/>
                    <a:pt x="10" y="0"/>
                  </a:cubicBezTo>
                  <a:cubicBezTo>
                    <a:pt x="128" y="0"/>
                    <a:pt x="128" y="0"/>
                    <a:pt x="128" y="0"/>
                  </a:cubicBezTo>
                  <a:cubicBezTo>
                    <a:pt x="133" y="0"/>
                    <a:pt x="137" y="4"/>
                    <a:pt x="137" y="9"/>
                  </a:cubicBezTo>
                  <a:cubicBezTo>
                    <a:pt x="137" y="14"/>
                    <a:pt x="133" y="18"/>
                    <a:pt x="128" y="18"/>
                  </a:cubicBezTo>
                  <a:lnTo>
                    <a:pt x="10"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p:cNvSpPr>
            <p:nvPr/>
          </p:nvSpPr>
          <p:spPr bwMode="auto">
            <a:xfrm>
              <a:off x="10466388" y="5589588"/>
              <a:ext cx="341313" cy="179387"/>
            </a:xfrm>
            <a:custGeom>
              <a:avLst/>
              <a:gdLst>
                <a:gd name="T0" fmla="*/ 45 w 91"/>
                <a:gd name="T1" fmla="*/ 20 h 48"/>
                <a:gd name="T2" fmla="*/ 46 w 91"/>
                <a:gd name="T3" fmla="*/ 20 h 48"/>
                <a:gd name="T4" fmla="*/ 58 w 91"/>
                <a:gd name="T5" fmla="*/ 48 h 48"/>
                <a:gd name="T6" fmla="*/ 79 w 91"/>
                <a:gd name="T7" fmla="*/ 48 h 48"/>
                <a:gd name="T8" fmla="*/ 68 w 91"/>
                <a:gd name="T9" fmla="*/ 20 h 48"/>
                <a:gd name="T10" fmla="*/ 81 w 91"/>
                <a:gd name="T11" fmla="*/ 20 h 48"/>
                <a:gd name="T12" fmla="*/ 91 w 91"/>
                <a:gd name="T13" fmla="*/ 10 h 48"/>
                <a:gd name="T14" fmla="*/ 81 w 91"/>
                <a:gd name="T15" fmla="*/ 0 h 48"/>
                <a:gd name="T16" fmla="*/ 10 w 91"/>
                <a:gd name="T17" fmla="*/ 0 h 48"/>
                <a:gd name="T18" fmla="*/ 0 w 91"/>
                <a:gd name="T19" fmla="*/ 10 h 48"/>
                <a:gd name="T20" fmla="*/ 10 w 91"/>
                <a:gd name="T21" fmla="*/ 20 h 48"/>
                <a:gd name="T22" fmla="*/ 23 w 91"/>
                <a:gd name="T23" fmla="*/ 20 h 48"/>
                <a:gd name="T24" fmla="*/ 12 w 91"/>
                <a:gd name="T25" fmla="*/ 48 h 48"/>
                <a:gd name="T26" fmla="*/ 33 w 91"/>
                <a:gd name="T27" fmla="*/ 48 h 48"/>
                <a:gd name="T28" fmla="*/ 45 w 91"/>
                <a:gd name="T2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48">
                  <a:moveTo>
                    <a:pt x="45" y="20"/>
                  </a:moveTo>
                  <a:cubicBezTo>
                    <a:pt x="46" y="20"/>
                    <a:pt x="46" y="20"/>
                    <a:pt x="46" y="20"/>
                  </a:cubicBezTo>
                  <a:cubicBezTo>
                    <a:pt x="58" y="48"/>
                    <a:pt x="58" y="48"/>
                    <a:pt x="58" y="48"/>
                  </a:cubicBezTo>
                  <a:cubicBezTo>
                    <a:pt x="79" y="48"/>
                    <a:pt x="79" y="48"/>
                    <a:pt x="79" y="48"/>
                  </a:cubicBezTo>
                  <a:cubicBezTo>
                    <a:pt x="68" y="20"/>
                    <a:pt x="68" y="20"/>
                    <a:pt x="68" y="20"/>
                  </a:cubicBezTo>
                  <a:cubicBezTo>
                    <a:pt x="81" y="20"/>
                    <a:pt x="81" y="20"/>
                    <a:pt x="81" y="20"/>
                  </a:cubicBezTo>
                  <a:cubicBezTo>
                    <a:pt x="86" y="20"/>
                    <a:pt x="91" y="15"/>
                    <a:pt x="91" y="10"/>
                  </a:cubicBezTo>
                  <a:cubicBezTo>
                    <a:pt x="91" y="4"/>
                    <a:pt x="86" y="0"/>
                    <a:pt x="81" y="0"/>
                  </a:cubicBezTo>
                  <a:cubicBezTo>
                    <a:pt x="10" y="0"/>
                    <a:pt x="10" y="0"/>
                    <a:pt x="10" y="0"/>
                  </a:cubicBezTo>
                  <a:cubicBezTo>
                    <a:pt x="4" y="0"/>
                    <a:pt x="0" y="4"/>
                    <a:pt x="0" y="10"/>
                  </a:cubicBezTo>
                  <a:cubicBezTo>
                    <a:pt x="0" y="15"/>
                    <a:pt x="4" y="20"/>
                    <a:pt x="10" y="20"/>
                  </a:cubicBezTo>
                  <a:cubicBezTo>
                    <a:pt x="23" y="20"/>
                    <a:pt x="23" y="20"/>
                    <a:pt x="23" y="20"/>
                  </a:cubicBezTo>
                  <a:cubicBezTo>
                    <a:pt x="12" y="48"/>
                    <a:pt x="12" y="48"/>
                    <a:pt x="12" y="48"/>
                  </a:cubicBezTo>
                  <a:cubicBezTo>
                    <a:pt x="33" y="48"/>
                    <a:pt x="33" y="48"/>
                    <a:pt x="33" y="48"/>
                  </a:cubicBezTo>
                  <a:lnTo>
                    <a:pt x="45" y="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p:cNvSpPr>
            <p:nvPr/>
          </p:nvSpPr>
          <p:spPr bwMode="auto">
            <a:xfrm>
              <a:off x="10428288" y="5875338"/>
              <a:ext cx="120650" cy="93662"/>
            </a:xfrm>
            <a:custGeom>
              <a:avLst/>
              <a:gdLst>
                <a:gd name="T0" fmla="*/ 32 w 32"/>
                <a:gd name="T1" fmla="*/ 0 h 25"/>
                <a:gd name="T2" fmla="*/ 10 w 32"/>
                <a:gd name="T3" fmla="*/ 0 h 25"/>
                <a:gd name="T4" fmla="*/ 1 w 32"/>
                <a:gd name="T5" fmla="*/ 24 h 25"/>
                <a:gd name="T6" fmla="*/ 0 w 32"/>
                <a:gd name="T7" fmla="*/ 25 h 25"/>
                <a:gd name="T8" fmla="*/ 22 w 32"/>
                <a:gd name="T9" fmla="*/ 25 h 25"/>
                <a:gd name="T10" fmla="*/ 32 w 32"/>
                <a:gd name="T11" fmla="*/ 0 h 25"/>
              </a:gdLst>
              <a:ahLst/>
              <a:cxnLst>
                <a:cxn ang="0">
                  <a:pos x="T0" y="T1"/>
                </a:cxn>
                <a:cxn ang="0">
                  <a:pos x="T2" y="T3"/>
                </a:cxn>
                <a:cxn ang="0">
                  <a:pos x="T4" y="T5"/>
                </a:cxn>
                <a:cxn ang="0">
                  <a:pos x="T6" y="T7"/>
                </a:cxn>
                <a:cxn ang="0">
                  <a:pos x="T8" y="T9"/>
                </a:cxn>
                <a:cxn ang="0">
                  <a:pos x="T10" y="T11"/>
                </a:cxn>
              </a:cxnLst>
              <a:rect l="0" t="0" r="r" b="b"/>
              <a:pathLst>
                <a:path w="32" h="25">
                  <a:moveTo>
                    <a:pt x="32" y="0"/>
                  </a:moveTo>
                  <a:cubicBezTo>
                    <a:pt x="10" y="0"/>
                    <a:pt x="10" y="0"/>
                    <a:pt x="10" y="0"/>
                  </a:cubicBezTo>
                  <a:cubicBezTo>
                    <a:pt x="1" y="24"/>
                    <a:pt x="1" y="24"/>
                    <a:pt x="1" y="24"/>
                  </a:cubicBezTo>
                  <a:cubicBezTo>
                    <a:pt x="0" y="24"/>
                    <a:pt x="0" y="24"/>
                    <a:pt x="0" y="25"/>
                  </a:cubicBezTo>
                  <a:cubicBezTo>
                    <a:pt x="22" y="25"/>
                    <a:pt x="22" y="25"/>
                    <a:pt x="22" y="25"/>
                  </a:cubicBezTo>
                  <a:lnTo>
                    <a:pt x="3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10725150" y="5875338"/>
              <a:ext cx="119063" cy="93662"/>
            </a:xfrm>
            <a:custGeom>
              <a:avLst/>
              <a:gdLst>
                <a:gd name="T0" fmla="*/ 31 w 32"/>
                <a:gd name="T1" fmla="*/ 24 h 25"/>
                <a:gd name="T2" fmla="*/ 22 w 32"/>
                <a:gd name="T3" fmla="*/ 0 h 25"/>
                <a:gd name="T4" fmla="*/ 0 w 32"/>
                <a:gd name="T5" fmla="*/ 0 h 25"/>
                <a:gd name="T6" fmla="*/ 10 w 32"/>
                <a:gd name="T7" fmla="*/ 25 h 25"/>
                <a:gd name="T8" fmla="*/ 32 w 32"/>
                <a:gd name="T9" fmla="*/ 25 h 25"/>
                <a:gd name="T10" fmla="*/ 31 w 32"/>
                <a:gd name="T11" fmla="*/ 24 h 25"/>
              </a:gdLst>
              <a:ahLst/>
              <a:cxnLst>
                <a:cxn ang="0">
                  <a:pos x="T0" y="T1"/>
                </a:cxn>
                <a:cxn ang="0">
                  <a:pos x="T2" y="T3"/>
                </a:cxn>
                <a:cxn ang="0">
                  <a:pos x="T4" y="T5"/>
                </a:cxn>
                <a:cxn ang="0">
                  <a:pos x="T6" y="T7"/>
                </a:cxn>
                <a:cxn ang="0">
                  <a:pos x="T8" y="T9"/>
                </a:cxn>
                <a:cxn ang="0">
                  <a:pos x="T10" y="T11"/>
                </a:cxn>
              </a:cxnLst>
              <a:rect l="0" t="0" r="r" b="b"/>
              <a:pathLst>
                <a:path w="32" h="25">
                  <a:moveTo>
                    <a:pt x="31" y="24"/>
                  </a:moveTo>
                  <a:cubicBezTo>
                    <a:pt x="22" y="0"/>
                    <a:pt x="22" y="0"/>
                    <a:pt x="22" y="0"/>
                  </a:cubicBezTo>
                  <a:cubicBezTo>
                    <a:pt x="0" y="0"/>
                    <a:pt x="0" y="0"/>
                    <a:pt x="0" y="0"/>
                  </a:cubicBezTo>
                  <a:cubicBezTo>
                    <a:pt x="10" y="25"/>
                    <a:pt x="10" y="25"/>
                    <a:pt x="10" y="25"/>
                  </a:cubicBezTo>
                  <a:cubicBezTo>
                    <a:pt x="32" y="25"/>
                    <a:pt x="32" y="25"/>
                    <a:pt x="32" y="25"/>
                  </a:cubicBezTo>
                  <a:cubicBezTo>
                    <a:pt x="32" y="24"/>
                    <a:pt x="32" y="24"/>
                    <a:pt x="31"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Tree>
  </p:cSld>
  <p:clrMapOvr>
    <a:masterClrMapping/>
  </p:clrMapOvr>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Diagonal Corner Rectangle 1"/>
          <p:cNvSpPr/>
          <p:nvPr/>
        </p:nvSpPr>
        <p:spPr>
          <a:xfrm flipH="1" flipV="1">
            <a:off x="0" y="2095500"/>
            <a:ext cx="3048000" cy="3048000"/>
          </a:xfrm>
          <a:prstGeom prst="round2Diag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 name="Round Diagonal Corner Rectangle 2"/>
          <p:cNvSpPr/>
          <p:nvPr/>
        </p:nvSpPr>
        <p:spPr>
          <a:xfrm flipH="1" flipV="1">
            <a:off x="3200400" y="1333500"/>
            <a:ext cx="1524000" cy="1524000"/>
          </a:xfrm>
          <a:prstGeom prst="round2Diag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Round Diagonal Corner Rectangle 3"/>
          <p:cNvSpPr/>
          <p:nvPr/>
        </p:nvSpPr>
        <p:spPr>
          <a:xfrm flipH="1" flipV="1">
            <a:off x="4648200" y="2851150"/>
            <a:ext cx="838200" cy="838200"/>
          </a:xfrm>
          <a:prstGeom prst="round2Diag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ound Diagonal Corner Rectangle 4"/>
          <p:cNvSpPr/>
          <p:nvPr/>
        </p:nvSpPr>
        <p:spPr>
          <a:xfrm flipH="1" flipV="1">
            <a:off x="5562600" y="1657350"/>
            <a:ext cx="1168400" cy="1168400"/>
          </a:xfrm>
          <a:prstGeom prst="round2Diag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ound Diagonal Corner Rectangle 5"/>
          <p:cNvSpPr/>
          <p:nvPr/>
        </p:nvSpPr>
        <p:spPr>
          <a:xfrm flipH="1" flipV="1">
            <a:off x="5410200" y="3689350"/>
            <a:ext cx="914400" cy="914400"/>
          </a:xfrm>
          <a:prstGeom prst="round2Diag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TextBox 6"/>
          <p:cNvSpPr txBox="1"/>
          <p:nvPr/>
        </p:nvSpPr>
        <p:spPr>
          <a:xfrm>
            <a:off x="428625" y="3562350"/>
            <a:ext cx="1752600" cy="708025"/>
          </a:xfrm>
          <a:prstGeom prst="rect">
            <a:avLst/>
          </a:prstGeom>
          <a:noFill/>
        </p:spPr>
        <p:txBody>
          <a:bodyPr>
            <a:spAutoFit/>
          </a:bodyPr>
          <a:lstStyle/>
          <a:p>
            <a:pPr fontAlgn="auto">
              <a:spcBef>
                <a:spcPts val="0"/>
              </a:spcBef>
              <a:spcAft>
                <a:spcPts val="0"/>
              </a:spcAft>
              <a:defRPr/>
            </a:pPr>
            <a:r>
              <a:rPr lang="en-US" sz="4000">
                <a:solidFill>
                  <a:schemeClr val="bg1"/>
                </a:solidFill>
                <a:latin typeface="+mj-lt"/>
                <a:cs typeface="+mn-cs"/>
              </a:rPr>
              <a:t>CREATIVE</a:t>
            </a:r>
          </a:p>
        </p:txBody>
      </p:sp>
      <p:sp>
        <p:nvSpPr>
          <p:cNvPr id="8" name="TextBox 7"/>
          <p:cNvSpPr txBox="1"/>
          <p:nvPr/>
        </p:nvSpPr>
        <p:spPr>
          <a:xfrm>
            <a:off x="1247775" y="3998913"/>
            <a:ext cx="1371600" cy="708025"/>
          </a:xfrm>
          <a:prstGeom prst="rect">
            <a:avLst/>
          </a:prstGeom>
          <a:noFill/>
        </p:spPr>
        <p:txBody>
          <a:bodyPr>
            <a:spAutoFit/>
          </a:bodyPr>
          <a:lstStyle/>
          <a:p>
            <a:pPr fontAlgn="auto">
              <a:spcBef>
                <a:spcPts val="0"/>
              </a:spcBef>
              <a:spcAft>
                <a:spcPts val="0"/>
              </a:spcAft>
              <a:defRPr/>
            </a:pPr>
            <a:r>
              <a:rPr lang="en-US" sz="4000">
                <a:solidFill>
                  <a:schemeClr val="bg1"/>
                </a:solidFill>
                <a:latin typeface="+mj-lt"/>
                <a:cs typeface="+mn-cs"/>
              </a:rPr>
              <a:t>LAYOUT</a:t>
            </a:r>
          </a:p>
        </p:txBody>
      </p:sp>
      <p:grpSp>
        <p:nvGrpSpPr>
          <p:cNvPr id="10" name="Group 9"/>
          <p:cNvGrpSpPr/>
          <p:nvPr/>
        </p:nvGrpSpPr>
        <p:grpSpPr>
          <a:xfrm>
            <a:off x="1196711" y="2755370"/>
            <a:ext cx="654579" cy="654580"/>
            <a:chOff x="6602413" y="1744663"/>
            <a:chExt cx="506413" cy="506413"/>
          </a:xfrm>
          <a:solidFill>
            <a:schemeClr val="bg1"/>
          </a:solidFill>
        </p:grpSpPr>
        <p:sp>
          <p:nvSpPr>
            <p:cNvPr id="11" name="Freeform 10"/>
            <p:cNvSpPr>
              <a:spLocks noEditPoints="1"/>
            </p:cNvSpPr>
            <p:nvPr/>
          </p:nvSpPr>
          <p:spPr bwMode="auto">
            <a:xfrm>
              <a:off x="6808788" y="1970088"/>
              <a:ext cx="285750" cy="280988"/>
            </a:xfrm>
            <a:custGeom>
              <a:avLst/>
              <a:gdLst>
                <a:gd name="T0" fmla="*/ 72 w 76"/>
                <a:gd name="T1" fmla="*/ 72 h 75"/>
                <a:gd name="T2" fmla="*/ 65 w 76"/>
                <a:gd name="T3" fmla="*/ 75 h 75"/>
                <a:gd name="T4" fmla="*/ 58 w 76"/>
                <a:gd name="T5" fmla="*/ 72 h 75"/>
                <a:gd name="T6" fmla="*/ 46 w 76"/>
                <a:gd name="T7" fmla="*/ 61 h 75"/>
                <a:gd name="T8" fmla="*/ 32 w 76"/>
                <a:gd name="T9" fmla="*/ 64 h 75"/>
                <a:gd name="T10" fmla="*/ 0 w 76"/>
                <a:gd name="T11" fmla="*/ 32 h 75"/>
                <a:gd name="T12" fmla="*/ 32 w 76"/>
                <a:gd name="T13" fmla="*/ 0 h 75"/>
                <a:gd name="T14" fmla="*/ 64 w 76"/>
                <a:gd name="T15" fmla="*/ 32 h 75"/>
                <a:gd name="T16" fmla="*/ 60 w 76"/>
                <a:gd name="T17" fmla="*/ 47 h 75"/>
                <a:gd name="T18" fmla="*/ 72 w 76"/>
                <a:gd name="T19" fmla="*/ 58 h 75"/>
                <a:gd name="T20" fmla="*/ 72 w 76"/>
                <a:gd name="T21" fmla="*/ 72 h 75"/>
                <a:gd name="T22" fmla="*/ 32 w 76"/>
                <a:gd name="T23" fmla="*/ 54 h 75"/>
                <a:gd name="T24" fmla="*/ 53 w 76"/>
                <a:gd name="T25" fmla="*/ 32 h 75"/>
                <a:gd name="T26" fmla="*/ 32 w 76"/>
                <a:gd name="T27" fmla="*/ 11 h 75"/>
                <a:gd name="T28" fmla="*/ 11 w 76"/>
                <a:gd name="T29" fmla="*/ 32 h 75"/>
                <a:gd name="T30" fmla="*/ 32 w 76"/>
                <a:gd name="T31" fmla="*/ 5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6" h="75">
                  <a:moveTo>
                    <a:pt x="72" y="72"/>
                  </a:moveTo>
                  <a:cubicBezTo>
                    <a:pt x="70" y="74"/>
                    <a:pt x="67" y="75"/>
                    <a:pt x="65" y="75"/>
                  </a:cubicBezTo>
                  <a:cubicBezTo>
                    <a:pt x="62" y="75"/>
                    <a:pt x="60" y="74"/>
                    <a:pt x="58" y="72"/>
                  </a:cubicBezTo>
                  <a:cubicBezTo>
                    <a:pt x="46" y="61"/>
                    <a:pt x="46" y="61"/>
                    <a:pt x="46" y="61"/>
                  </a:cubicBezTo>
                  <a:cubicBezTo>
                    <a:pt x="42" y="63"/>
                    <a:pt x="37" y="64"/>
                    <a:pt x="32" y="64"/>
                  </a:cubicBezTo>
                  <a:cubicBezTo>
                    <a:pt x="14" y="64"/>
                    <a:pt x="0" y="50"/>
                    <a:pt x="0" y="32"/>
                  </a:cubicBezTo>
                  <a:cubicBezTo>
                    <a:pt x="0" y="15"/>
                    <a:pt x="14" y="0"/>
                    <a:pt x="32" y="0"/>
                  </a:cubicBezTo>
                  <a:cubicBezTo>
                    <a:pt x="49" y="0"/>
                    <a:pt x="64" y="15"/>
                    <a:pt x="64" y="32"/>
                  </a:cubicBezTo>
                  <a:cubicBezTo>
                    <a:pt x="64" y="38"/>
                    <a:pt x="62" y="42"/>
                    <a:pt x="60" y="47"/>
                  </a:cubicBezTo>
                  <a:cubicBezTo>
                    <a:pt x="72" y="58"/>
                    <a:pt x="72" y="58"/>
                    <a:pt x="72" y="58"/>
                  </a:cubicBezTo>
                  <a:cubicBezTo>
                    <a:pt x="76" y="62"/>
                    <a:pt x="76" y="68"/>
                    <a:pt x="72" y="72"/>
                  </a:cubicBezTo>
                  <a:close/>
                  <a:moveTo>
                    <a:pt x="32" y="54"/>
                  </a:moveTo>
                  <a:cubicBezTo>
                    <a:pt x="44" y="54"/>
                    <a:pt x="53" y="44"/>
                    <a:pt x="53" y="32"/>
                  </a:cubicBezTo>
                  <a:cubicBezTo>
                    <a:pt x="53" y="20"/>
                    <a:pt x="44" y="11"/>
                    <a:pt x="32" y="11"/>
                  </a:cubicBezTo>
                  <a:cubicBezTo>
                    <a:pt x="20" y="11"/>
                    <a:pt x="11" y="20"/>
                    <a:pt x="11" y="32"/>
                  </a:cubicBezTo>
                  <a:cubicBezTo>
                    <a:pt x="11" y="44"/>
                    <a:pt x="20" y="54"/>
                    <a:pt x="32"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2" name="Freeform 11"/>
            <p:cNvSpPr>
              <a:spLocks/>
            </p:cNvSpPr>
            <p:nvPr/>
          </p:nvSpPr>
          <p:spPr bwMode="auto">
            <a:xfrm>
              <a:off x="6607175" y="2033588"/>
              <a:ext cx="382588" cy="214313"/>
            </a:xfrm>
            <a:custGeom>
              <a:avLst/>
              <a:gdLst>
                <a:gd name="T0" fmla="*/ 86 w 102"/>
                <a:gd name="T1" fmla="*/ 55 h 57"/>
                <a:gd name="T2" fmla="*/ 49 w 102"/>
                <a:gd name="T3" fmla="*/ 30 h 57"/>
                <a:gd name="T4" fmla="*/ 0 w 102"/>
                <a:gd name="T5" fmla="*/ 0 h 57"/>
                <a:gd name="T6" fmla="*/ 0 w 102"/>
                <a:gd name="T7" fmla="*/ 35 h 57"/>
                <a:gd name="T8" fmla="*/ 22 w 102"/>
                <a:gd name="T9" fmla="*/ 57 h 57"/>
                <a:gd name="T10" fmla="*/ 102 w 102"/>
                <a:gd name="T11" fmla="*/ 57 h 57"/>
                <a:gd name="T12" fmla="*/ 98 w 102"/>
                <a:gd name="T13" fmla="*/ 53 h 57"/>
                <a:gd name="T14" fmla="*/ 86 w 102"/>
                <a:gd name="T15" fmla="*/ 55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7">
                  <a:moveTo>
                    <a:pt x="86" y="55"/>
                  </a:moveTo>
                  <a:cubicBezTo>
                    <a:pt x="69" y="55"/>
                    <a:pt x="54" y="45"/>
                    <a:pt x="49" y="30"/>
                  </a:cubicBezTo>
                  <a:cubicBezTo>
                    <a:pt x="0" y="0"/>
                    <a:pt x="0" y="0"/>
                    <a:pt x="0" y="0"/>
                  </a:cubicBezTo>
                  <a:cubicBezTo>
                    <a:pt x="0" y="35"/>
                    <a:pt x="0" y="35"/>
                    <a:pt x="0" y="35"/>
                  </a:cubicBezTo>
                  <a:cubicBezTo>
                    <a:pt x="0" y="47"/>
                    <a:pt x="10" y="57"/>
                    <a:pt x="22" y="57"/>
                  </a:cubicBezTo>
                  <a:cubicBezTo>
                    <a:pt x="102" y="57"/>
                    <a:pt x="102" y="57"/>
                    <a:pt x="102" y="57"/>
                  </a:cubicBezTo>
                  <a:cubicBezTo>
                    <a:pt x="98" y="53"/>
                    <a:pt x="98" y="53"/>
                    <a:pt x="98" y="53"/>
                  </a:cubicBezTo>
                  <a:cubicBezTo>
                    <a:pt x="94" y="55"/>
                    <a:pt x="90" y="55"/>
                    <a:pt x="86"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3" name="Freeform 12"/>
            <p:cNvSpPr>
              <a:spLocks/>
            </p:cNvSpPr>
            <p:nvPr/>
          </p:nvSpPr>
          <p:spPr bwMode="auto">
            <a:xfrm>
              <a:off x="7072313" y="2033588"/>
              <a:ext cx="33338" cy="138113"/>
            </a:xfrm>
            <a:custGeom>
              <a:avLst/>
              <a:gdLst>
                <a:gd name="T0" fmla="*/ 0 w 9"/>
                <a:gd name="T1" fmla="*/ 28 h 37"/>
                <a:gd name="T2" fmla="*/ 8 w 9"/>
                <a:gd name="T3" fmla="*/ 35 h 37"/>
                <a:gd name="T4" fmla="*/ 8 w 9"/>
                <a:gd name="T5" fmla="*/ 35 h 37"/>
                <a:gd name="T6" fmla="*/ 9 w 9"/>
                <a:gd name="T7" fmla="*/ 37 h 37"/>
                <a:gd name="T8" fmla="*/ 9 w 9"/>
                <a:gd name="T9" fmla="*/ 35 h 37"/>
                <a:gd name="T10" fmla="*/ 9 w 9"/>
                <a:gd name="T11" fmla="*/ 0 h 37"/>
                <a:gd name="T12" fmla="*/ 1 w 9"/>
                <a:gd name="T13" fmla="*/ 5 h 37"/>
                <a:gd name="T14" fmla="*/ 2 w 9"/>
                <a:gd name="T15" fmla="*/ 15 h 37"/>
                <a:gd name="T16" fmla="*/ 0 w 9"/>
                <a:gd name="T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37">
                  <a:moveTo>
                    <a:pt x="0" y="28"/>
                  </a:moveTo>
                  <a:cubicBezTo>
                    <a:pt x="8" y="35"/>
                    <a:pt x="8" y="35"/>
                    <a:pt x="8" y="35"/>
                  </a:cubicBezTo>
                  <a:cubicBezTo>
                    <a:pt x="8" y="35"/>
                    <a:pt x="8" y="35"/>
                    <a:pt x="8" y="35"/>
                  </a:cubicBezTo>
                  <a:cubicBezTo>
                    <a:pt x="8" y="36"/>
                    <a:pt x="9" y="36"/>
                    <a:pt x="9" y="37"/>
                  </a:cubicBezTo>
                  <a:cubicBezTo>
                    <a:pt x="9" y="36"/>
                    <a:pt x="9" y="36"/>
                    <a:pt x="9" y="35"/>
                  </a:cubicBezTo>
                  <a:cubicBezTo>
                    <a:pt x="9" y="0"/>
                    <a:pt x="9" y="0"/>
                    <a:pt x="9" y="0"/>
                  </a:cubicBezTo>
                  <a:cubicBezTo>
                    <a:pt x="1" y="5"/>
                    <a:pt x="1" y="5"/>
                    <a:pt x="1" y="5"/>
                  </a:cubicBezTo>
                  <a:cubicBezTo>
                    <a:pt x="2" y="8"/>
                    <a:pt x="2" y="12"/>
                    <a:pt x="2" y="15"/>
                  </a:cubicBezTo>
                  <a:cubicBezTo>
                    <a:pt x="2" y="20"/>
                    <a:pt x="1" y="24"/>
                    <a:pt x="0"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4" name="Freeform 13"/>
            <p:cNvSpPr>
              <a:spLocks/>
            </p:cNvSpPr>
            <p:nvPr/>
          </p:nvSpPr>
          <p:spPr bwMode="auto">
            <a:xfrm>
              <a:off x="6602413" y="1744663"/>
              <a:ext cx="506413" cy="255588"/>
            </a:xfrm>
            <a:custGeom>
              <a:avLst/>
              <a:gdLst>
                <a:gd name="T0" fmla="*/ 126 w 135"/>
                <a:gd name="T1" fmla="*/ 63 h 68"/>
                <a:gd name="T2" fmla="*/ 134 w 135"/>
                <a:gd name="T3" fmla="*/ 58 h 68"/>
                <a:gd name="T4" fmla="*/ 129 w 135"/>
                <a:gd name="T5" fmla="*/ 43 h 68"/>
                <a:gd name="T6" fmla="*/ 126 w 135"/>
                <a:gd name="T7" fmla="*/ 40 h 68"/>
                <a:gd name="T8" fmla="*/ 126 w 135"/>
                <a:gd name="T9" fmla="*/ 25 h 68"/>
                <a:gd name="T10" fmla="*/ 119 w 135"/>
                <a:gd name="T11" fmla="*/ 18 h 68"/>
                <a:gd name="T12" fmla="*/ 95 w 135"/>
                <a:gd name="T13" fmla="*/ 18 h 68"/>
                <a:gd name="T14" fmla="*/ 80 w 135"/>
                <a:gd name="T15" fmla="*/ 7 h 68"/>
                <a:gd name="T16" fmla="*/ 55 w 135"/>
                <a:gd name="T17" fmla="*/ 7 h 68"/>
                <a:gd name="T18" fmla="*/ 40 w 135"/>
                <a:gd name="T19" fmla="*/ 18 h 68"/>
                <a:gd name="T20" fmla="*/ 16 w 135"/>
                <a:gd name="T21" fmla="*/ 18 h 68"/>
                <a:gd name="T22" fmla="*/ 9 w 135"/>
                <a:gd name="T23" fmla="*/ 25 h 68"/>
                <a:gd name="T24" fmla="*/ 9 w 135"/>
                <a:gd name="T25" fmla="*/ 40 h 68"/>
                <a:gd name="T26" fmla="*/ 6 w 135"/>
                <a:gd name="T27" fmla="*/ 43 h 68"/>
                <a:gd name="T28" fmla="*/ 1 w 135"/>
                <a:gd name="T29" fmla="*/ 58 h 68"/>
                <a:gd name="T30" fmla="*/ 9 w 135"/>
                <a:gd name="T31" fmla="*/ 63 h 68"/>
                <a:gd name="T32" fmla="*/ 18 w 135"/>
                <a:gd name="T33" fmla="*/ 68 h 68"/>
                <a:gd name="T34" fmla="*/ 18 w 135"/>
                <a:gd name="T35" fmla="*/ 34 h 68"/>
                <a:gd name="T36" fmla="*/ 18 w 135"/>
                <a:gd name="T37" fmla="*/ 26 h 68"/>
                <a:gd name="T38" fmla="*/ 29 w 135"/>
                <a:gd name="T39" fmla="*/ 26 h 68"/>
                <a:gd name="T40" fmla="*/ 106 w 135"/>
                <a:gd name="T41" fmla="*/ 26 h 68"/>
                <a:gd name="T42" fmla="*/ 117 w 135"/>
                <a:gd name="T43" fmla="*/ 26 h 68"/>
                <a:gd name="T44" fmla="*/ 117 w 135"/>
                <a:gd name="T45" fmla="*/ 34 h 68"/>
                <a:gd name="T46" fmla="*/ 117 w 135"/>
                <a:gd name="T47" fmla="*/ 66 h 68"/>
                <a:gd name="T48" fmla="*/ 119 w 135"/>
                <a:gd name="T49" fmla="*/ 68 h 68"/>
                <a:gd name="T50" fmla="*/ 126 w 135"/>
                <a:gd name="T51" fmla="*/ 6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5" h="68">
                  <a:moveTo>
                    <a:pt x="126" y="63"/>
                  </a:moveTo>
                  <a:cubicBezTo>
                    <a:pt x="134" y="58"/>
                    <a:pt x="134" y="58"/>
                    <a:pt x="134" y="58"/>
                  </a:cubicBezTo>
                  <a:cubicBezTo>
                    <a:pt x="135" y="52"/>
                    <a:pt x="133" y="47"/>
                    <a:pt x="129" y="43"/>
                  </a:cubicBezTo>
                  <a:cubicBezTo>
                    <a:pt x="126" y="40"/>
                    <a:pt x="126" y="40"/>
                    <a:pt x="126" y="40"/>
                  </a:cubicBezTo>
                  <a:cubicBezTo>
                    <a:pt x="126" y="25"/>
                    <a:pt x="126" y="25"/>
                    <a:pt x="126" y="25"/>
                  </a:cubicBezTo>
                  <a:cubicBezTo>
                    <a:pt x="126" y="21"/>
                    <a:pt x="123" y="18"/>
                    <a:pt x="119" y="18"/>
                  </a:cubicBezTo>
                  <a:cubicBezTo>
                    <a:pt x="95" y="18"/>
                    <a:pt x="95" y="18"/>
                    <a:pt x="95" y="18"/>
                  </a:cubicBezTo>
                  <a:cubicBezTo>
                    <a:pt x="80" y="7"/>
                    <a:pt x="80" y="7"/>
                    <a:pt x="80" y="7"/>
                  </a:cubicBezTo>
                  <a:cubicBezTo>
                    <a:pt x="73" y="0"/>
                    <a:pt x="62" y="0"/>
                    <a:pt x="55" y="7"/>
                  </a:cubicBezTo>
                  <a:cubicBezTo>
                    <a:pt x="40" y="18"/>
                    <a:pt x="40" y="18"/>
                    <a:pt x="40" y="18"/>
                  </a:cubicBezTo>
                  <a:cubicBezTo>
                    <a:pt x="16" y="18"/>
                    <a:pt x="16" y="18"/>
                    <a:pt x="16" y="18"/>
                  </a:cubicBezTo>
                  <a:cubicBezTo>
                    <a:pt x="12" y="18"/>
                    <a:pt x="9" y="21"/>
                    <a:pt x="9" y="25"/>
                  </a:cubicBezTo>
                  <a:cubicBezTo>
                    <a:pt x="9" y="40"/>
                    <a:pt x="9" y="40"/>
                    <a:pt x="9" y="40"/>
                  </a:cubicBezTo>
                  <a:cubicBezTo>
                    <a:pt x="6" y="43"/>
                    <a:pt x="6" y="43"/>
                    <a:pt x="6" y="43"/>
                  </a:cubicBezTo>
                  <a:cubicBezTo>
                    <a:pt x="2" y="47"/>
                    <a:pt x="0" y="52"/>
                    <a:pt x="1" y="58"/>
                  </a:cubicBezTo>
                  <a:cubicBezTo>
                    <a:pt x="9" y="63"/>
                    <a:pt x="9" y="63"/>
                    <a:pt x="9" y="63"/>
                  </a:cubicBezTo>
                  <a:cubicBezTo>
                    <a:pt x="18" y="68"/>
                    <a:pt x="18" y="68"/>
                    <a:pt x="18" y="68"/>
                  </a:cubicBezTo>
                  <a:cubicBezTo>
                    <a:pt x="18" y="34"/>
                    <a:pt x="18" y="34"/>
                    <a:pt x="18" y="34"/>
                  </a:cubicBezTo>
                  <a:cubicBezTo>
                    <a:pt x="18" y="26"/>
                    <a:pt x="18" y="26"/>
                    <a:pt x="18" y="26"/>
                  </a:cubicBezTo>
                  <a:cubicBezTo>
                    <a:pt x="29" y="26"/>
                    <a:pt x="29" y="26"/>
                    <a:pt x="29" y="26"/>
                  </a:cubicBezTo>
                  <a:cubicBezTo>
                    <a:pt x="106" y="26"/>
                    <a:pt x="106" y="26"/>
                    <a:pt x="106" y="26"/>
                  </a:cubicBezTo>
                  <a:cubicBezTo>
                    <a:pt x="117" y="26"/>
                    <a:pt x="117" y="26"/>
                    <a:pt x="117" y="26"/>
                  </a:cubicBezTo>
                  <a:cubicBezTo>
                    <a:pt x="117" y="34"/>
                    <a:pt x="117" y="34"/>
                    <a:pt x="117" y="34"/>
                  </a:cubicBezTo>
                  <a:cubicBezTo>
                    <a:pt x="117" y="66"/>
                    <a:pt x="117" y="66"/>
                    <a:pt x="117" y="66"/>
                  </a:cubicBezTo>
                  <a:cubicBezTo>
                    <a:pt x="118" y="67"/>
                    <a:pt x="118" y="67"/>
                    <a:pt x="119" y="68"/>
                  </a:cubicBezTo>
                  <a:lnTo>
                    <a:pt x="126"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5" name="Freeform 14"/>
            <p:cNvSpPr>
              <a:spLocks/>
            </p:cNvSpPr>
            <p:nvPr/>
          </p:nvSpPr>
          <p:spPr bwMode="auto">
            <a:xfrm>
              <a:off x="6731000" y="1906588"/>
              <a:ext cx="250825" cy="28575"/>
            </a:xfrm>
            <a:custGeom>
              <a:avLst/>
              <a:gdLst>
                <a:gd name="T0" fmla="*/ 4 w 67"/>
                <a:gd name="T1" fmla="*/ 8 h 8"/>
                <a:gd name="T2" fmla="*/ 63 w 67"/>
                <a:gd name="T3" fmla="*/ 8 h 8"/>
                <a:gd name="T4" fmla="*/ 67 w 67"/>
                <a:gd name="T5" fmla="*/ 4 h 8"/>
                <a:gd name="T6" fmla="*/ 63 w 67"/>
                <a:gd name="T7" fmla="*/ 0 h 8"/>
                <a:gd name="T8" fmla="*/ 4 w 67"/>
                <a:gd name="T9" fmla="*/ 0 h 8"/>
                <a:gd name="T10" fmla="*/ 0 w 67"/>
                <a:gd name="T11" fmla="*/ 4 h 8"/>
                <a:gd name="T12" fmla="*/ 4 w 6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7" h="8">
                  <a:moveTo>
                    <a:pt x="4" y="8"/>
                  </a:moveTo>
                  <a:cubicBezTo>
                    <a:pt x="63" y="8"/>
                    <a:pt x="63" y="8"/>
                    <a:pt x="63" y="8"/>
                  </a:cubicBezTo>
                  <a:cubicBezTo>
                    <a:pt x="65" y="8"/>
                    <a:pt x="67" y="6"/>
                    <a:pt x="67" y="4"/>
                  </a:cubicBezTo>
                  <a:cubicBezTo>
                    <a:pt x="67" y="1"/>
                    <a:pt x="65" y="0"/>
                    <a:pt x="63" y="0"/>
                  </a:cubicBezTo>
                  <a:cubicBezTo>
                    <a:pt x="4" y="0"/>
                    <a:pt x="4" y="0"/>
                    <a:pt x="4" y="0"/>
                  </a:cubicBezTo>
                  <a:cubicBezTo>
                    <a:pt x="2" y="0"/>
                    <a:pt x="0" y="1"/>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Freeform 15"/>
            <p:cNvSpPr>
              <a:spLocks/>
            </p:cNvSpPr>
            <p:nvPr/>
          </p:nvSpPr>
          <p:spPr bwMode="auto">
            <a:xfrm>
              <a:off x="6731000" y="1965325"/>
              <a:ext cx="112713" cy="34925"/>
            </a:xfrm>
            <a:custGeom>
              <a:avLst/>
              <a:gdLst>
                <a:gd name="T0" fmla="*/ 30 w 30"/>
                <a:gd name="T1" fmla="*/ 0 h 9"/>
                <a:gd name="T2" fmla="*/ 4 w 30"/>
                <a:gd name="T3" fmla="*/ 0 h 9"/>
                <a:gd name="T4" fmla="*/ 0 w 30"/>
                <a:gd name="T5" fmla="*/ 4 h 9"/>
                <a:gd name="T6" fmla="*/ 4 w 30"/>
                <a:gd name="T7" fmla="*/ 9 h 9"/>
                <a:gd name="T8" fmla="*/ 21 w 30"/>
                <a:gd name="T9" fmla="*/ 9 h 9"/>
                <a:gd name="T10" fmla="*/ 30 w 30"/>
                <a:gd name="T11" fmla="*/ 0 h 9"/>
              </a:gdLst>
              <a:ahLst/>
              <a:cxnLst>
                <a:cxn ang="0">
                  <a:pos x="T0" y="T1"/>
                </a:cxn>
                <a:cxn ang="0">
                  <a:pos x="T2" y="T3"/>
                </a:cxn>
                <a:cxn ang="0">
                  <a:pos x="T4" y="T5"/>
                </a:cxn>
                <a:cxn ang="0">
                  <a:pos x="T6" y="T7"/>
                </a:cxn>
                <a:cxn ang="0">
                  <a:pos x="T8" y="T9"/>
                </a:cxn>
                <a:cxn ang="0">
                  <a:pos x="T10" y="T11"/>
                </a:cxn>
              </a:cxnLst>
              <a:rect l="0" t="0" r="r" b="b"/>
              <a:pathLst>
                <a:path w="30" h="9">
                  <a:moveTo>
                    <a:pt x="30" y="0"/>
                  </a:moveTo>
                  <a:cubicBezTo>
                    <a:pt x="4" y="0"/>
                    <a:pt x="4" y="0"/>
                    <a:pt x="4" y="0"/>
                  </a:cubicBezTo>
                  <a:cubicBezTo>
                    <a:pt x="2" y="0"/>
                    <a:pt x="0" y="2"/>
                    <a:pt x="0" y="4"/>
                  </a:cubicBezTo>
                  <a:cubicBezTo>
                    <a:pt x="0" y="7"/>
                    <a:pt x="2" y="9"/>
                    <a:pt x="4" y="9"/>
                  </a:cubicBezTo>
                  <a:cubicBezTo>
                    <a:pt x="21" y="9"/>
                    <a:pt x="21" y="9"/>
                    <a:pt x="21" y="9"/>
                  </a:cubicBezTo>
                  <a:cubicBezTo>
                    <a:pt x="24" y="5"/>
                    <a:pt x="27" y="3"/>
                    <a:pt x="3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7" name="Group 16"/>
          <p:cNvGrpSpPr/>
          <p:nvPr/>
        </p:nvGrpSpPr>
        <p:grpSpPr>
          <a:xfrm>
            <a:off x="5907817" y="2005481"/>
            <a:ext cx="477795" cy="471964"/>
            <a:chOff x="3402013" y="3862388"/>
            <a:chExt cx="441325" cy="438150"/>
          </a:xfrm>
          <a:solidFill>
            <a:schemeClr val="bg1"/>
          </a:solidFill>
        </p:grpSpPr>
        <p:sp>
          <p:nvSpPr>
            <p:cNvPr id="18" name="Freeform 17"/>
            <p:cNvSpPr>
              <a:spLocks/>
            </p:cNvSpPr>
            <p:nvPr/>
          </p:nvSpPr>
          <p:spPr bwMode="auto">
            <a:xfrm>
              <a:off x="3543301" y="3933826"/>
              <a:ext cx="165100" cy="187325"/>
            </a:xfrm>
            <a:custGeom>
              <a:avLst/>
              <a:gdLst>
                <a:gd name="T0" fmla="*/ 0 w 44"/>
                <a:gd name="T1" fmla="*/ 45 h 50"/>
                <a:gd name="T2" fmla="*/ 6 w 44"/>
                <a:gd name="T3" fmla="*/ 48 h 50"/>
                <a:gd name="T4" fmla="*/ 41 w 44"/>
                <a:gd name="T5" fmla="*/ 28 h 50"/>
                <a:gd name="T6" fmla="*/ 41 w 44"/>
                <a:gd name="T7" fmla="*/ 22 h 50"/>
                <a:gd name="T8" fmla="*/ 6 w 44"/>
                <a:gd name="T9" fmla="*/ 2 h 50"/>
                <a:gd name="T10" fmla="*/ 0 w 44"/>
                <a:gd name="T11" fmla="*/ 5 h 50"/>
                <a:gd name="T12" fmla="*/ 0 w 44"/>
                <a:gd name="T13" fmla="*/ 45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0" y="45"/>
                  </a:moveTo>
                  <a:cubicBezTo>
                    <a:pt x="0" y="49"/>
                    <a:pt x="3" y="50"/>
                    <a:pt x="6" y="48"/>
                  </a:cubicBezTo>
                  <a:cubicBezTo>
                    <a:pt x="41" y="28"/>
                    <a:pt x="41" y="28"/>
                    <a:pt x="41" y="28"/>
                  </a:cubicBezTo>
                  <a:cubicBezTo>
                    <a:pt x="44" y="26"/>
                    <a:pt x="44" y="24"/>
                    <a:pt x="41" y="22"/>
                  </a:cubicBezTo>
                  <a:cubicBezTo>
                    <a:pt x="6" y="2"/>
                    <a:pt x="6" y="2"/>
                    <a:pt x="6" y="2"/>
                  </a:cubicBezTo>
                  <a:cubicBezTo>
                    <a:pt x="3" y="0"/>
                    <a:pt x="0" y="1"/>
                    <a:pt x="0" y="5"/>
                  </a:cubicBez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noEditPoints="1"/>
            </p:cNvSpPr>
            <p:nvPr/>
          </p:nvSpPr>
          <p:spPr bwMode="auto">
            <a:xfrm>
              <a:off x="3408363" y="3862388"/>
              <a:ext cx="434975" cy="330200"/>
            </a:xfrm>
            <a:custGeom>
              <a:avLst/>
              <a:gdLst>
                <a:gd name="T0" fmla="*/ 105 w 116"/>
                <a:gd name="T1" fmla="*/ 88 h 88"/>
                <a:gd name="T2" fmla="*/ 10 w 116"/>
                <a:gd name="T3" fmla="*/ 88 h 88"/>
                <a:gd name="T4" fmla="*/ 0 w 116"/>
                <a:gd name="T5" fmla="*/ 78 h 88"/>
                <a:gd name="T6" fmla="*/ 0 w 116"/>
                <a:gd name="T7" fmla="*/ 10 h 88"/>
                <a:gd name="T8" fmla="*/ 10 w 116"/>
                <a:gd name="T9" fmla="*/ 0 h 88"/>
                <a:gd name="T10" fmla="*/ 105 w 116"/>
                <a:gd name="T11" fmla="*/ 0 h 88"/>
                <a:gd name="T12" fmla="*/ 116 w 116"/>
                <a:gd name="T13" fmla="*/ 10 h 88"/>
                <a:gd name="T14" fmla="*/ 116 w 116"/>
                <a:gd name="T15" fmla="*/ 78 h 88"/>
                <a:gd name="T16" fmla="*/ 105 w 116"/>
                <a:gd name="T17" fmla="*/ 88 h 88"/>
                <a:gd name="T18" fmla="*/ 12 w 116"/>
                <a:gd name="T19" fmla="*/ 7 h 88"/>
                <a:gd name="T20" fmla="*/ 8 w 116"/>
                <a:gd name="T21" fmla="*/ 11 h 88"/>
                <a:gd name="T22" fmla="*/ 8 w 116"/>
                <a:gd name="T23" fmla="*/ 77 h 88"/>
                <a:gd name="T24" fmla="*/ 12 w 116"/>
                <a:gd name="T25" fmla="*/ 81 h 88"/>
                <a:gd name="T26" fmla="*/ 104 w 116"/>
                <a:gd name="T27" fmla="*/ 81 h 88"/>
                <a:gd name="T28" fmla="*/ 107 w 116"/>
                <a:gd name="T29" fmla="*/ 77 h 88"/>
                <a:gd name="T30" fmla="*/ 107 w 116"/>
                <a:gd name="T31" fmla="*/ 11 h 88"/>
                <a:gd name="T32" fmla="*/ 104 w 116"/>
                <a:gd name="T33" fmla="*/ 7 h 88"/>
                <a:gd name="T34" fmla="*/ 12 w 116"/>
                <a:gd name="T35"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88">
                  <a:moveTo>
                    <a:pt x="105" y="88"/>
                  </a:moveTo>
                  <a:cubicBezTo>
                    <a:pt x="10" y="88"/>
                    <a:pt x="10" y="88"/>
                    <a:pt x="10" y="88"/>
                  </a:cubicBezTo>
                  <a:cubicBezTo>
                    <a:pt x="4" y="88"/>
                    <a:pt x="0" y="84"/>
                    <a:pt x="0" y="78"/>
                  </a:cubicBezTo>
                  <a:cubicBezTo>
                    <a:pt x="0" y="10"/>
                    <a:pt x="0" y="10"/>
                    <a:pt x="0" y="10"/>
                  </a:cubicBezTo>
                  <a:cubicBezTo>
                    <a:pt x="0" y="4"/>
                    <a:pt x="4" y="0"/>
                    <a:pt x="10" y="0"/>
                  </a:cubicBezTo>
                  <a:cubicBezTo>
                    <a:pt x="105" y="0"/>
                    <a:pt x="105" y="0"/>
                    <a:pt x="105" y="0"/>
                  </a:cubicBezTo>
                  <a:cubicBezTo>
                    <a:pt x="111" y="0"/>
                    <a:pt x="116" y="4"/>
                    <a:pt x="116" y="10"/>
                  </a:cubicBezTo>
                  <a:cubicBezTo>
                    <a:pt x="116" y="78"/>
                    <a:pt x="116" y="78"/>
                    <a:pt x="116" y="78"/>
                  </a:cubicBezTo>
                  <a:cubicBezTo>
                    <a:pt x="116" y="84"/>
                    <a:pt x="111" y="88"/>
                    <a:pt x="105" y="88"/>
                  </a:cubicBezTo>
                  <a:close/>
                  <a:moveTo>
                    <a:pt x="12" y="7"/>
                  </a:moveTo>
                  <a:cubicBezTo>
                    <a:pt x="10" y="7"/>
                    <a:pt x="8" y="9"/>
                    <a:pt x="8" y="11"/>
                  </a:cubicBezTo>
                  <a:cubicBezTo>
                    <a:pt x="8" y="77"/>
                    <a:pt x="8" y="77"/>
                    <a:pt x="8" y="77"/>
                  </a:cubicBezTo>
                  <a:cubicBezTo>
                    <a:pt x="8" y="79"/>
                    <a:pt x="10" y="81"/>
                    <a:pt x="12" y="81"/>
                  </a:cubicBezTo>
                  <a:cubicBezTo>
                    <a:pt x="104" y="81"/>
                    <a:pt x="104" y="81"/>
                    <a:pt x="104" y="81"/>
                  </a:cubicBezTo>
                  <a:cubicBezTo>
                    <a:pt x="106" y="81"/>
                    <a:pt x="107" y="79"/>
                    <a:pt x="107" y="77"/>
                  </a:cubicBezTo>
                  <a:cubicBezTo>
                    <a:pt x="107" y="11"/>
                    <a:pt x="107" y="11"/>
                    <a:pt x="107" y="11"/>
                  </a:cubicBezTo>
                  <a:cubicBezTo>
                    <a:pt x="107" y="9"/>
                    <a:pt x="106" y="7"/>
                    <a:pt x="104" y="7"/>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3402013" y="4244976"/>
              <a:ext cx="441325" cy="25400"/>
            </a:xfrm>
            <a:custGeom>
              <a:avLst/>
              <a:gdLst>
                <a:gd name="T0" fmla="*/ 118 w 118"/>
                <a:gd name="T1" fmla="*/ 3 h 7"/>
                <a:gd name="T2" fmla="*/ 114 w 118"/>
                <a:gd name="T3" fmla="*/ 7 h 7"/>
                <a:gd name="T4" fmla="*/ 4 w 118"/>
                <a:gd name="T5" fmla="*/ 7 h 7"/>
                <a:gd name="T6" fmla="*/ 0 w 118"/>
                <a:gd name="T7" fmla="*/ 3 h 7"/>
                <a:gd name="T8" fmla="*/ 0 w 118"/>
                <a:gd name="T9" fmla="*/ 3 h 7"/>
                <a:gd name="T10" fmla="*/ 4 w 118"/>
                <a:gd name="T11" fmla="*/ 0 h 7"/>
                <a:gd name="T12" fmla="*/ 114 w 118"/>
                <a:gd name="T13" fmla="*/ 0 h 7"/>
                <a:gd name="T14" fmla="*/ 118 w 11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7">
                  <a:moveTo>
                    <a:pt x="118" y="3"/>
                  </a:moveTo>
                  <a:cubicBezTo>
                    <a:pt x="118" y="6"/>
                    <a:pt x="116" y="7"/>
                    <a:pt x="114" y="7"/>
                  </a:cubicBezTo>
                  <a:cubicBezTo>
                    <a:pt x="4" y="7"/>
                    <a:pt x="4" y="7"/>
                    <a:pt x="4" y="7"/>
                  </a:cubicBezTo>
                  <a:cubicBezTo>
                    <a:pt x="2" y="7"/>
                    <a:pt x="0" y="6"/>
                    <a:pt x="0" y="3"/>
                  </a:cubicBezTo>
                  <a:cubicBezTo>
                    <a:pt x="0" y="3"/>
                    <a:pt x="0" y="3"/>
                    <a:pt x="0" y="3"/>
                  </a:cubicBezTo>
                  <a:cubicBezTo>
                    <a:pt x="0" y="1"/>
                    <a:pt x="2" y="0"/>
                    <a:pt x="4" y="0"/>
                  </a:cubicBezTo>
                  <a:cubicBezTo>
                    <a:pt x="114" y="0"/>
                    <a:pt x="114" y="0"/>
                    <a:pt x="114" y="0"/>
                  </a:cubicBezTo>
                  <a:cubicBezTo>
                    <a:pt x="116" y="0"/>
                    <a:pt x="118" y="1"/>
                    <a:pt x="1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3482976" y="4214813"/>
              <a:ext cx="46038" cy="85725"/>
            </a:xfrm>
            <a:custGeom>
              <a:avLst/>
              <a:gdLst>
                <a:gd name="T0" fmla="*/ 12 w 12"/>
                <a:gd name="T1" fmla="*/ 6 h 23"/>
                <a:gd name="T2" fmla="*/ 6 w 12"/>
                <a:gd name="T3" fmla="*/ 0 h 23"/>
                <a:gd name="T4" fmla="*/ 6 w 12"/>
                <a:gd name="T5" fmla="*/ 0 h 23"/>
                <a:gd name="T6" fmla="*/ 0 w 12"/>
                <a:gd name="T7" fmla="*/ 6 h 23"/>
                <a:gd name="T8" fmla="*/ 0 w 12"/>
                <a:gd name="T9" fmla="*/ 17 h 23"/>
                <a:gd name="T10" fmla="*/ 6 w 12"/>
                <a:gd name="T11" fmla="*/ 23 h 23"/>
                <a:gd name="T12" fmla="*/ 6 w 12"/>
                <a:gd name="T13" fmla="*/ 23 h 23"/>
                <a:gd name="T14" fmla="*/ 12 w 12"/>
                <a:gd name="T15" fmla="*/ 17 h 23"/>
                <a:gd name="T16" fmla="*/ 12 w 12"/>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3">
                  <a:moveTo>
                    <a:pt x="12" y="6"/>
                  </a:moveTo>
                  <a:cubicBezTo>
                    <a:pt x="12" y="2"/>
                    <a:pt x="9" y="0"/>
                    <a:pt x="6" y="0"/>
                  </a:cubicBezTo>
                  <a:cubicBezTo>
                    <a:pt x="6" y="0"/>
                    <a:pt x="6" y="0"/>
                    <a:pt x="6" y="0"/>
                  </a:cubicBezTo>
                  <a:cubicBezTo>
                    <a:pt x="3" y="0"/>
                    <a:pt x="0" y="2"/>
                    <a:pt x="0" y="6"/>
                  </a:cubicBezTo>
                  <a:cubicBezTo>
                    <a:pt x="0" y="17"/>
                    <a:pt x="0" y="17"/>
                    <a:pt x="0" y="17"/>
                  </a:cubicBezTo>
                  <a:cubicBezTo>
                    <a:pt x="0" y="21"/>
                    <a:pt x="3" y="23"/>
                    <a:pt x="6" y="23"/>
                  </a:cubicBezTo>
                  <a:cubicBezTo>
                    <a:pt x="6" y="23"/>
                    <a:pt x="6" y="23"/>
                    <a:pt x="6" y="23"/>
                  </a:cubicBezTo>
                  <a:cubicBezTo>
                    <a:pt x="9" y="23"/>
                    <a:pt x="12" y="21"/>
                    <a:pt x="12" y="17"/>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2" name="TextBox 21"/>
          <p:cNvSpPr txBox="1"/>
          <p:nvPr/>
        </p:nvSpPr>
        <p:spPr>
          <a:xfrm>
            <a:off x="5610225" y="3892550"/>
            <a:ext cx="595313" cy="584200"/>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200">
                <a:solidFill>
                  <a:schemeClr val="bg1"/>
                </a:solidFill>
                <a:latin typeface="Bebas Neue" pitchFamily="34" charset="0"/>
                <a:ea typeface="宋体" charset="-122"/>
              </a:rPr>
              <a:t>99’</a:t>
            </a:r>
          </a:p>
        </p:txBody>
      </p:sp>
      <p:sp>
        <p:nvSpPr>
          <p:cNvPr id="28684" name="TextBox 22"/>
          <p:cNvSpPr txBox="1">
            <a:spLocks noChangeArrowheads="1"/>
          </p:cNvSpPr>
          <p:nvPr/>
        </p:nvSpPr>
        <p:spPr bwMode="auto">
          <a:xfrm rot="2399483">
            <a:off x="3498850" y="1782763"/>
            <a:ext cx="98901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600" b="1">
                <a:solidFill>
                  <a:schemeClr val="bg1"/>
                </a:solidFill>
                <a:ea typeface="宋体" charset="-122"/>
              </a:rPr>
              <a:t>Modern</a:t>
            </a:r>
          </a:p>
        </p:txBody>
      </p:sp>
      <p:sp>
        <p:nvSpPr>
          <p:cNvPr id="28685" name="TextBox 23"/>
          <p:cNvSpPr txBox="1">
            <a:spLocks noChangeArrowheads="1"/>
          </p:cNvSpPr>
          <p:nvPr/>
        </p:nvSpPr>
        <p:spPr bwMode="auto">
          <a:xfrm rot="2399483">
            <a:off x="3565525" y="2100263"/>
            <a:ext cx="855663"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600" b="1">
                <a:solidFill>
                  <a:schemeClr val="bg1"/>
                </a:solidFill>
                <a:ea typeface="宋体" charset="-122"/>
              </a:rPr>
              <a:t>Clean.</a:t>
            </a:r>
          </a:p>
        </p:txBody>
      </p:sp>
    </p:spTree>
  </p:cSld>
  <p:clrMapOvr>
    <a:masterClrMapping/>
  </p:clrMapOvr>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ound Diagonal Corner Rectangle 1"/>
          <p:cNvSpPr/>
          <p:nvPr/>
        </p:nvSpPr>
        <p:spPr>
          <a:xfrm flipH="1" flipV="1">
            <a:off x="4038600" y="1123950"/>
            <a:ext cx="1828800" cy="1828800"/>
          </a:xfrm>
          <a:prstGeom prst="round2DiagRect">
            <a:avLst>
              <a:gd name="adj1" fmla="val 31532"/>
              <a:gd name="adj2" fmla="val 0"/>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 name="Round Diagonal Corner Rectangle 2"/>
          <p:cNvSpPr/>
          <p:nvPr/>
        </p:nvSpPr>
        <p:spPr>
          <a:xfrm flipH="1" flipV="1">
            <a:off x="2590800" y="3028950"/>
            <a:ext cx="1371600" cy="1371600"/>
          </a:xfrm>
          <a:prstGeom prst="round2DiagRect">
            <a:avLst>
              <a:gd name="adj1" fmla="val 31532"/>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 name="Round Diagonal Corner Rectangle 3"/>
          <p:cNvSpPr/>
          <p:nvPr/>
        </p:nvSpPr>
        <p:spPr>
          <a:xfrm rot="5400000" flipH="1" flipV="1">
            <a:off x="3124200" y="2114550"/>
            <a:ext cx="838200" cy="838200"/>
          </a:xfrm>
          <a:prstGeom prst="round2DiagRect">
            <a:avLst>
              <a:gd name="adj1" fmla="val 31532"/>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 name="Round Diagonal Corner Rectangle 4"/>
          <p:cNvSpPr/>
          <p:nvPr/>
        </p:nvSpPr>
        <p:spPr>
          <a:xfrm rot="5400000" flipH="1" flipV="1">
            <a:off x="4038600" y="3028950"/>
            <a:ext cx="990600" cy="990600"/>
          </a:xfrm>
          <a:prstGeom prst="round2DiagRect">
            <a:avLst>
              <a:gd name="adj1" fmla="val 31532"/>
              <a:gd name="adj2" fmla="val 0"/>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5943600" y="1123950"/>
            <a:ext cx="76200" cy="1371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 name="Rectangle 6"/>
          <p:cNvSpPr/>
          <p:nvPr/>
        </p:nvSpPr>
        <p:spPr>
          <a:xfrm>
            <a:off x="5105400" y="3333750"/>
            <a:ext cx="76200" cy="6858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8" name="Rectangle 7"/>
          <p:cNvSpPr/>
          <p:nvPr/>
        </p:nvSpPr>
        <p:spPr>
          <a:xfrm>
            <a:off x="2971800" y="2114550"/>
            <a:ext cx="76200" cy="609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9" name="Rectangle 8"/>
          <p:cNvSpPr/>
          <p:nvPr/>
        </p:nvSpPr>
        <p:spPr>
          <a:xfrm>
            <a:off x="2438400" y="3409950"/>
            <a:ext cx="77788" cy="99060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10" name="Group 9"/>
          <p:cNvGrpSpPr/>
          <p:nvPr/>
        </p:nvGrpSpPr>
        <p:grpSpPr>
          <a:xfrm>
            <a:off x="4597086" y="1657350"/>
            <a:ext cx="711829" cy="591595"/>
            <a:chOff x="4649788" y="1552575"/>
            <a:chExt cx="1898650" cy="1577975"/>
          </a:xfrm>
          <a:solidFill>
            <a:schemeClr val="bg1"/>
          </a:solidFill>
        </p:grpSpPr>
        <p:sp>
          <p:nvSpPr>
            <p:cNvPr id="11" name="Rectangle 10"/>
            <p:cNvSpPr>
              <a:spLocks noChangeArrowheads="1"/>
            </p:cNvSpPr>
            <p:nvPr/>
          </p:nvSpPr>
          <p:spPr bwMode="auto">
            <a:xfrm>
              <a:off x="5346701" y="2957513"/>
              <a:ext cx="503238" cy="1063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2" name="Freeform 11"/>
            <p:cNvSpPr>
              <a:spLocks noEditPoints="1"/>
            </p:cNvSpPr>
            <p:nvPr/>
          </p:nvSpPr>
          <p:spPr bwMode="auto">
            <a:xfrm>
              <a:off x="4649788" y="1552575"/>
              <a:ext cx="1898650" cy="1379538"/>
            </a:xfrm>
            <a:custGeom>
              <a:avLst/>
              <a:gdLst>
                <a:gd name="T0" fmla="*/ 493 w 506"/>
                <a:gd name="T1" fmla="*/ 0 h 368"/>
                <a:gd name="T2" fmla="*/ 12 w 506"/>
                <a:gd name="T3" fmla="*/ 0 h 368"/>
                <a:gd name="T4" fmla="*/ 0 w 506"/>
                <a:gd name="T5" fmla="*/ 13 h 368"/>
                <a:gd name="T6" fmla="*/ 0 w 506"/>
                <a:gd name="T7" fmla="*/ 355 h 368"/>
                <a:gd name="T8" fmla="*/ 12 w 506"/>
                <a:gd name="T9" fmla="*/ 368 h 368"/>
                <a:gd name="T10" fmla="*/ 493 w 506"/>
                <a:gd name="T11" fmla="*/ 368 h 368"/>
                <a:gd name="T12" fmla="*/ 506 w 506"/>
                <a:gd name="T13" fmla="*/ 355 h 368"/>
                <a:gd name="T14" fmla="*/ 506 w 506"/>
                <a:gd name="T15" fmla="*/ 13 h 368"/>
                <a:gd name="T16" fmla="*/ 493 w 506"/>
                <a:gd name="T17" fmla="*/ 0 h 368"/>
                <a:gd name="T18" fmla="*/ 474 w 506"/>
                <a:gd name="T19" fmla="*/ 287 h 368"/>
                <a:gd name="T20" fmla="*/ 31 w 506"/>
                <a:gd name="T21" fmla="*/ 287 h 368"/>
                <a:gd name="T22" fmla="*/ 31 w 506"/>
                <a:gd name="T23" fmla="*/ 31 h 368"/>
                <a:gd name="T24" fmla="*/ 474 w 506"/>
                <a:gd name="T25" fmla="*/ 31 h 368"/>
                <a:gd name="T26" fmla="*/ 474 w 506"/>
                <a:gd name="T27" fmla="*/ 28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6" h="368">
                  <a:moveTo>
                    <a:pt x="493" y="0"/>
                  </a:moveTo>
                  <a:cubicBezTo>
                    <a:pt x="12" y="0"/>
                    <a:pt x="12" y="0"/>
                    <a:pt x="12" y="0"/>
                  </a:cubicBezTo>
                  <a:cubicBezTo>
                    <a:pt x="5" y="0"/>
                    <a:pt x="0" y="6"/>
                    <a:pt x="0" y="13"/>
                  </a:cubicBezTo>
                  <a:cubicBezTo>
                    <a:pt x="0" y="355"/>
                    <a:pt x="0" y="355"/>
                    <a:pt x="0" y="355"/>
                  </a:cubicBezTo>
                  <a:cubicBezTo>
                    <a:pt x="0" y="362"/>
                    <a:pt x="5" y="368"/>
                    <a:pt x="12" y="368"/>
                  </a:cubicBezTo>
                  <a:cubicBezTo>
                    <a:pt x="493" y="368"/>
                    <a:pt x="493" y="368"/>
                    <a:pt x="493" y="368"/>
                  </a:cubicBezTo>
                  <a:cubicBezTo>
                    <a:pt x="500" y="368"/>
                    <a:pt x="506" y="362"/>
                    <a:pt x="506" y="355"/>
                  </a:cubicBezTo>
                  <a:cubicBezTo>
                    <a:pt x="506" y="13"/>
                    <a:pt x="506" y="13"/>
                    <a:pt x="506" y="13"/>
                  </a:cubicBezTo>
                  <a:cubicBezTo>
                    <a:pt x="506" y="6"/>
                    <a:pt x="500" y="0"/>
                    <a:pt x="493" y="0"/>
                  </a:cubicBezTo>
                  <a:close/>
                  <a:moveTo>
                    <a:pt x="474" y="287"/>
                  </a:moveTo>
                  <a:cubicBezTo>
                    <a:pt x="31" y="287"/>
                    <a:pt x="31" y="287"/>
                    <a:pt x="31" y="287"/>
                  </a:cubicBezTo>
                  <a:cubicBezTo>
                    <a:pt x="31" y="31"/>
                    <a:pt x="31" y="31"/>
                    <a:pt x="31" y="31"/>
                  </a:cubicBezTo>
                  <a:cubicBezTo>
                    <a:pt x="474" y="31"/>
                    <a:pt x="474" y="31"/>
                    <a:pt x="474" y="31"/>
                  </a:cubicBezTo>
                  <a:lnTo>
                    <a:pt x="474" y="2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3" name="Freeform 12"/>
            <p:cNvSpPr>
              <a:spLocks/>
            </p:cNvSpPr>
            <p:nvPr/>
          </p:nvSpPr>
          <p:spPr bwMode="auto">
            <a:xfrm>
              <a:off x="5194301" y="3086100"/>
              <a:ext cx="809625" cy="44450"/>
            </a:xfrm>
            <a:custGeom>
              <a:avLst/>
              <a:gdLst>
                <a:gd name="T0" fmla="*/ 206 w 216"/>
                <a:gd name="T1" fmla="*/ 0 h 12"/>
                <a:gd name="T2" fmla="*/ 9 w 216"/>
                <a:gd name="T3" fmla="*/ 0 h 12"/>
                <a:gd name="T4" fmla="*/ 0 w 216"/>
                <a:gd name="T5" fmla="*/ 9 h 12"/>
                <a:gd name="T6" fmla="*/ 0 w 216"/>
                <a:gd name="T7" fmla="*/ 12 h 12"/>
                <a:gd name="T8" fmla="*/ 216 w 216"/>
                <a:gd name="T9" fmla="*/ 12 h 12"/>
                <a:gd name="T10" fmla="*/ 216 w 216"/>
                <a:gd name="T11" fmla="*/ 9 h 12"/>
                <a:gd name="T12" fmla="*/ 206 w 216"/>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16" h="12">
                  <a:moveTo>
                    <a:pt x="206" y="0"/>
                  </a:moveTo>
                  <a:cubicBezTo>
                    <a:pt x="9" y="0"/>
                    <a:pt x="9" y="0"/>
                    <a:pt x="9" y="0"/>
                  </a:cubicBezTo>
                  <a:cubicBezTo>
                    <a:pt x="4" y="0"/>
                    <a:pt x="0" y="4"/>
                    <a:pt x="0" y="9"/>
                  </a:cubicBezTo>
                  <a:cubicBezTo>
                    <a:pt x="0" y="12"/>
                    <a:pt x="0" y="12"/>
                    <a:pt x="0" y="12"/>
                  </a:cubicBezTo>
                  <a:cubicBezTo>
                    <a:pt x="216" y="12"/>
                    <a:pt x="216" y="12"/>
                    <a:pt x="216" y="12"/>
                  </a:cubicBezTo>
                  <a:cubicBezTo>
                    <a:pt x="216" y="9"/>
                    <a:pt x="216" y="9"/>
                    <a:pt x="216" y="9"/>
                  </a:cubicBezTo>
                  <a:cubicBezTo>
                    <a:pt x="216" y="4"/>
                    <a:pt x="211" y="0"/>
                    <a:pt x="2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4" name="Oval 13"/>
            <p:cNvSpPr>
              <a:spLocks noChangeArrowheads="1"/>
            </p:cNvSpPr>
            <p:nvPr/>
          </p:nvSpPr>
          <p:spPr bwMode="auto">
            <a:xfrm>
              <a:off x="4818063" y="2339975"/>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5" name="Oval 14"/>
            <p:cNvSpPr>
              <a:spLocks noChangeArrowheads="1"/>
            </p:cNvSpPr>
            <p:nvPr/>
          </p:nvSpPr>
          <p:spPr bwMode="auto">
            <a:xfrm>
              <a:off x="5095876" y="2155825"/>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Oval 15"/>
            <p:cNvSpPr>
              <a:spLocks noChangeArrowheads="1"/>
            </p:cNvSpPr>
            <p:nvPr/>
          </p:nvSpPr>
          <p:spPr bwMode="auto">
            <a:xfrm>
              <a:off x="5411788" y="2246313"/>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Oval 16"/>
            <p:cNvSpPr>
              <a:spLocks noChangeArrowheads="1"/>
            </p:cNvSpPr>
            <p:nvPr/>
          </p:nvSpPr>
          <p:spPr bwMode="auto">
            <a:xfrm>
              <a:off x="5654676" y="1960563"/>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Oval 17"/>
            <p:cNvSpPr>
              <a:spLocks noChangeArrowheads="1"/>
            </p:cNvSpPr>
            <p:nvPr/>
          </p:nvSpPr>
          <p:spPr bwMode="auto">
            <a:xfrm>
              <a:off x="5891213" y="2136775"/>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Oval 18"/>
            <p:cNvSpPr>
              <a:spLocks noChangeArrowheads="1"/>
            </p:cNvSpPr>
            <p:nvPr/>
          </p:nvSpPr>
          <p:spPr bwMode="auto">
            <a:xfrm>
              <a:off x="6142038" y="1776413"/>
              <a:ext cx="217488" cy="2174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4883151" y="1836738"/>
              <a:ext cx="1412875" cy="652463"/>
            </a:xfrm>
            <a:custGeom>
              <a:avLst/>
              <a:gdLst>
                <a:gd name="T0" fmla="*/ 12 w 377"/>
                <a:gd name="T1" fmla="*/ 174 h 174"/>
                <a:gd name="T2" fmla="*/ 3 w 377"/>
                <a:gd name="T3" fmla="*/ 169 h 174"/>
                <a:gd name="T4" fmla="*/ 6 w 377"/>
                <a:gd name="T5" fmla="*/ 154 h 174"/>
                <a:gd name="T6" fmla="*/ 84 w 377"/>
                <a:gd name="T7" fmla="*/ 102 h 174"/>
                <a:gd name="T8" fmla="*/ 166 w 377"/>
                <a:gd name="T9" fmla="*/ 125 h 174"/>
                <a:gd name="T10" fmla="*/ 233 w 377"/>
                <a:gd name="T11" fmla="*/ 47 h 174"/>
                <a:gd name="T12" fmla="*/ 296 w 377"/>
                <a:gd name="T13" fmla="*/ 93 h 174"/>
                <a:gd name="T14" fmla="*/ 356 w 377"/>
                <a:gd name="T15" fmla="*/ 6 h 174"/>
                <a:gd name="T16" fmla="*/ 371 w 377"/>
                <a:gd name="T17" fmla="*/ 4 h 174"/>
                <a:gd name="T18" fmla="*/ 374 w 377"/>
                <a:gd name="T19" fmla="*/ 19 h 174"/>
                <a:gd name="T20" fmla="*/ 301 w 377"/>
                <a:gd name="T21" fmla="*/ 124 h 174"/>
                <a:gd name="T22" fmla="*/ 236 w 377"/>
                <a:gd name="T23" fmla="*/ 76 h 174"/>
                <a:gd name="T24" fmla="*/ 173 w 377"/>
                <a:gd name="T25" fmla="*/ 150 h 174"/>
                <a:gd name="T26" fmla="*/ 88 w 377"/>
                <a:gd name="T27" fmla="*/ 126 h 174"/>
                <a:gd name="T28" fmla="*/ 18 w 377"/>
                <a:gd name="T29" fmla="*/ 172 h 174"/>
                <a:gd name="T30" fmla="*/ 12 w 377"/>
                <a:gd name="T3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7" h="174">
                  <a:moveTo>
                    <a:pt x="12" y="174"/>
                  </a:moveTo>
                  <a:cubicBezTo>
                    <a:pt x="8" y="174"/>
                    <a:pt x="5" y="172"/>
                    <a:pt x="3" y="169"/>
                  </a:cubicBezTo>
                  <a:cubicBezTo>
                    <a:pt x="0" y="164"/>
                    <a:pt x="1" y="157"/>
                    <a:pt x="6" y="154"/>
                  </a:cubicBezTo>
                  <a:cubicBezTo>
                    <a:pt x="84" y="102"/>
                    <a:pt x="84" y="102"/>
                    <a:pt x="84" y="102"/>
                  </a:cubicBezTo>
                  <a:cubicBezTo>
                    <a:pt x="166" y="125"/>
                    <a:pt x="166" y="125"/>
                    <a:pt x="166" y="125"/>
                  </a:cubicBezTo>
                  <a:cubicBezTo>
                    <a:pt x="233" y="47"/>
                    <a:pt x="233" y="47"/>
                    <a:pt x="233" y="47"/>
                  </a:cubicBezTo>
                  <a:cubicBezTo>
                    <a:pt x="296" y="93"/>
                    <a:pt x="296" y="93"/>
                    <a:pt x="296" y="93"/>
                  </a:cubicBezTo>
                  <a:cubicBezTo>
                    <a:pt x="356" y="6"/>
                    <a:pt x="356" y="6"/>
                    <a:pt x="356" y="6"/>
                  </a:cubicBezTo>
                  <a:cubicBezTo>
                    <a:pt x="360" y="2"/>
                    <a:pt x="366" y="0"/>
                    <a:pt x="371" y="4"/>
                  </a:cubicBezTo>
                  <a:cubicBezTo>
                    <a:pt x="376" y="7"/>
                    <a:pt x="377" y="14"/>
                    <a:pt x="374" y="19"/>
                  </a:cubicBezTo>
                  <a:cubicBezTo>
                    <a:pt x="301" y="124"/>
                    <a:pt x="301" y="124"/>
                    <a:pt x="301" y="124"/>
                  </a:cubicBezTo>
                  <a:cubicBezTo>
                    <a:pt x="236" y="76"/>
                    <a:pt x="236" y="76"/>
                    <a:pt x="236" y="76"/>
                  </a:cubicBezTo>
                  <a:cubicBezTo>
                    <a:pt x="173" y="150"/>
                    <a:pt x="173" y="150"/>
                    <a:pt x="173" y="150"/>
                  </a:cubicBezTo>
                  <a:cubicBezTo>
                    <a:pt x="88" y="126"/>
                    <a:pt x="88" y="126"/>
                    <a:pt x="88" y="126"/>
                  </a:cubicBezTo>
                  <a:cubicBezTo>
                    <a:pt x="18" y="172"/>
                    <a:pt x="18" y="172"/>
                    <a:pt x="18" y="172"/>
                  </a:cubicBezTo>
                  <a:cubicBezTo>
                    <a:pt x="16" y="173"/>
                    <a:pt x="14" y="174"/>
                    <a:pt x="12"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1" name="TextBox 20"/>
          <p:cNvSpPr txBox="1"/>
          <p:nvPr/>
        </p:nvSpPr>
        <p:spPr>
          <a:xfrm>
            <a:off x="4378325" y="2303463"/>
            <a:ext cx="114300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Sample text</a:t>
            </a:r>
          </a:p>
        </p:txBody>
      </p:sp>
      <p:sp>
        <p:nvSpPr>
          <p:cNvPr id="29708" name="Freeform 21"/>
          <p:cNvSpPr>
            <a:spLocks noEditPoints="1"/>
          </p:cNvSpPr>
          <p:nvPr/>
        </p:nvSpPr>
        <p:spPr bwMode="auto">
          <a:xfrm>
            <a:off x="4333875" y="3303588"/>
            <a:ext cx="377825" cy="374650"/>
          </a:xfrm>
          <a:custGeom>
            <a:avLst/>
            <a:gdLst>
              <a:gd name="T0" fmla="*/ 0 w 490"/>
              <a:gd name="T1" fmla="*/ 352512 h 485"/>
              <a:gd name="T2" fmla="*/ 190203 w 490"/>
              <a:gd name="T3" fmla="*/ 374930 h 485"/>
              <a:gd name="T4" fmla="*/ 212625 w 490"/>
              <a:gd name="T5" fmla="*/ 321589 h 485"/>
              <a:gd name="T6" fmla="*/ 116750 w 490"/>
              <a:gd name="T7" fmla="*/ 361015 h 485"/>
              <a:gd name="T8" fmla="*/ 111338 w 490"/>
              <a:gd name="T9" fmla="*/ 304582 h 485"/>
              <a:gd name="T10" fmla="*/ 118297 w 490"/>
              <a:gd name="T11" fmla="*/ 289894 h 485"/>
              <a:gd name="T12" fmla="*/ 97421 w 490"/>
              <a:gd name="T13" fmla="*/ 289121 h 485"/>
              <a:gd name="T14" fmla="*/ 95101 w 490"/>
              <a:gd name="T15" fmla="*/ 292213 h 485"/>
              <a:gd name="T16" fmla="*/ 102833 w 490"/>
              <a:gd name="T17" fmla="*/ 307675 h 485"/>
              <a:gd name="T18" fmla="*/ 59535 w 490"/>
              <a:gd name="T19" fmla="*/ 273660 h 485"/>
              <a:gd name="T20" fmla="*/ 64947 w 490"/>
              <a:gd name="T21" fmla="*/ 88128 h 485"/>
              <a:gd name="T22" fmla="*/ 62628 w 490"/>
              <a:gd name="T23" fmla="*/ 27830 h 485"/>
              <a:gd name="T24" fmla="*/ 58762 w 490"/>
              <a:gd name="T25" fmla="*/ 3092 h 485"/>
              <a:gd name="T26" fmla="*/ 374993 w 490"/>
              <a:gd name="T27" fmla="*/ 0 h 485"/>
              <a:gd name="T28" fmla="*/ 378859 w 490"/>
              <a:gd name="T29" fmla="*/ 23965 h 485"/>
              <a:gd name="T30" fmla="*/ 372674 w 490"/>
              <a:gd name="T31" fmla="*/ 27830 h 485"/>
              <a:gd name="T32" fmla="*/ 364942 w 490"/>
              <a:gd name="T33" fmla="*/ 231915 h 485"/>
              <a:gd name="T34" fmla="*/ 156183 w 490"/>
              <a:gd name="T35" fmla="*/ 240419 h 485"/>
              <a:gd name="T36" fmla="*/ 153090 w 490"/>
              <a:gd name="T37" fmla="*/ 234235 h 485"/>
              <a:gd name="T38" fmla="*/ 155410 w 490"/>
              <a:gd name="T39" fmla="*/ 231142 h 485"/>
              <a:gd name="T40" fmla="*/ 158502 w 490"/>
              <a:gd name="T41" fmla="*/ 225731 h 485"/>
              <a:gd name="T42" fmla="*/ 342519 w 490"/>
              <a:gd name="T43" fmla="*/ 225731 h 485"/>
              <a:gd name="T44" fmla="*/ 354117 w 490"/>
              <a:gd name="T45" fmla="*/ 221093 h 485"/>
              <a:gd name="T46" fmla="*/ 357983 w 490"/>
              <a:gd name="T47" fmla="*/ 27830 h 485"/>
              <a:gd name="T48" fmla="*/ 79638 w 490"/>
              <a:gd name="T49" fmla="*/ 85809 h 485"/>
              <a:gd name="T50" fmla="*/ 76545 w 490"/>
              <a:gd name="T51" fmla="*/ 89674 h 485"/>
              <a:gd name="T52" fmla="*/ 70360 w 490"/>
              <a:gd name="T53" fmla="*/ 91993 h 485"/>
              <a:gd name="T54" fmla="*/ 64947 w 490"/>
              <a:gd name="T55" fmla="*/ 88128 h 485"/>
              <a:gd name="T56" fmla="*/ 145358 w 490"/>
              <a:gd name="T57" fmla="*/ 229596 h 485"/>
              <a:gd name="T58" fmla="*/ 162368 w 490"/>
              <a:gd name="T59" fmla="*/ 174710 h 485"/>
              <a:gd name="T60" fmla="*/ 50257 w 490"/>
              <a:gd name="T61" fmla="*/ 174710 h 485"/>
              <a:gd name="T62" fmla="*/ 67267 w 490"/>
              <a:gd name="T63" fmla="*/ 229596 h 485"/>
              <a:gd name="T64" fmla="*/ 73452 w 490"/>
              <a:gd name="T65" fmla="*/ 224958 h 485"/>
              <a:gd name="T66" fmla="*/ 139173 w 490"/>
              <a:gd name="T67" fmla="*/ 224958 h 485"/>
              <a:gd name="T68" fmla="*/ 151544 w 490"/>
              <a:gd name="T69" fmla="*/ 166206 h 485"/>
              <a:gd name="T70" fmla="*/ 146905 w 490"/>
              <a:gd name="T71" fmla="*/ 138376 h 485"/>
              <a:gd name="T72" fmla="*/ 106699 w 490"/>
              <a:gd name="T73" fmla="*/ 139922 h 485"/>
              <a:gd name="T74" fmla="*/ 65720 w 490"/>
              <a:gd name="T75" fmla="*/ 138376 h 485"/>
              <a:gd name="T76" fmla="*/ 61081 w 490"/>
              <a:gd name="T77" fmla="*/ 166206 h 485"/>
              <a:gd name="T78" fmla="*/ 73452 w 490"/>
              <a:gd name="T79" fmla="*/ 224958 h 485"/>
              <a:gd name="T80" fmla="*/ 205666 w 490"/>
              <a:gd name="T81" fmla="*/ 94312 h 485"/>
              <a:gd name="T82" fmla="*/ 176285 w 490"/>
              <a:gd name="T83" fmla="*/ 152291 h 485"/>
              <a:gd name="T84" fmla="*/ 245872 w 490"/>
              <a:gd name="T85" fmla="*/ 163887 h 485"/>
              <a:gd name="T86" fmla="*/ 326283 w 490"/>
              <a:gd name="T87" fmla="*/ 54887 h 4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9709" name="Freeform 22"/>
          <p:cNvSpPr>
            <a:spLocks noEditPoints="1"/>
          </p:cNvSpPr>
          <p:nvPr/>
        </p:nvSpPr>
        <p:spPr bwMode="auto">
          <a:xfrm>
            <a:off x="3395663" y="2346325"/>
            <a:ext cx="296862" cy="298450"/>
          </a:xfrm>
          <a:custGeom>
            <a:avLst/>
            <a:gdLst>
              <a:gd name="T0" fmla="*/ 112042 w 470"/>
              <a:gd name="T1" fmla="*/ 45270 h 500"/>
              <a:gd name="T2" fmla="*/ 108895 w 470"/>
              <a:gd name="T3" fmla="*/ 43483 h 500"/>
              <a:gd name="T4" fmla="*/ 108266 w 470"/>
              <a:gd name="T5" fmla="*/ 40505 h 500"/>
              <a:gd name="T6" fmla="*/ 116448 w 470"/>
              <a:gd name="T7" fmla="*/ 4765 h 500"/>
              <a:gd name="T8" fmla="*/ 115190 w 470"/>
              <a:gd name="T9" fmla="*/ 1191 h 500"/>
              <a:gd name="T10" fmla="*/ 110783 w 470"/>
              <a:gd name="T11" fmla="*/ 1191 h 500"/>
              <a:gd name="T12" fmla="*/ 2518 w 470"/>
              <a:gd name="T13" fmla="*/ 77435 h 500"/>
              <a:gd name="T14" fmla="*/ 1259 w 470"/>
              <a:gd name="T15" fmla="*/ 80414 h 500"/>
              <a:gd name="T16" fmla="*/ 2518 w 470"/>
              <a:gd name="T17" fmla="*/ 83392 h 500"/>
              <a:gd name="T18" fmla="*/ 110783 w 470"/>
              <a:gd name="T19" fmla="*/ 160231 h 500"/>
              <a:gd name="T20" fmla="*/ 115190 w 470"/>
              <a:gd name="T21" fmla="*/ 160231 h 500"/>
              <a:gd name="T22" fmla="*/ 116448 w 470"/>
              <a:gd name="T23" fmla="*/ 156062 h 500"/>
              <a:gd name="T24" fmla="*/ 108266 w 470"/>
              <a:gd name="T25" fmla="*/ 120323 h 500"/>
              <a:gd name="T26" fmla="*/ 108895 w 470"/>
              <a:gd name="T27" fmla="*/ 117344 h 500"/>
              <a:gd name="T28" fmla="*/ 112042 w 470"/>
              <a:gd name="T29" fmla="*/ 116153 h 500"/>
              <a:gd name="T30" fmla="*/ 149809 w 470"/>
              <a:gd name="T31" fmla="*/ 114962 h 500"/>
              <a:gd name="T32" fmla="*/ 149809 w 470"/>
              <a:gd name="T33" fmla="*/ 114962 h 500"/>
              <a:gd name="T34" fmla="*/ 294583 w 470"/>
              <a:gd name="T35" fmla="*/ 172740 h 500"/>
              <a:gd name="T36" fmla="*/ 167434 w 470"/>
              <a:gd name="T37" fmla="*/ 46461 h 500"/>
              <a:gd name="T38" fmla="*/ 149809 w 470"/>
              <a:gd name="T39" fmla="*/ 46461 h 500"/>
              <a:gd name="T40" fmla="*/ 149809 w 470"/>
              <a:gd name="T41" fmla="*/ 46461 h 500"/>
              <a:gd name="T42" fmla="*/ 112042 w 470"/>
              <a:gd name="T43" fmla="*/ 45270 h 500"/>
              <a:gd name="T44" fmla="*/ 146033 w 470"/>
              <a:gd name="T45" fmla="*/ 182866 h 500"/>
              <a:gd name="T46" fmla="*/ 183800 w 470"/>
              <a:gd name="T47" fmla="*/ 181675 h 500"/>
              <a:gd name="T48" fmla="*/ 186947 w 470"/>
              <a:gd name="T49" fmla="*/ 180484 h 500"/>
              <a:gd name="T50" fmla="*/ 187576 w 470"/>
              <a:gd name="T51" fmla="*/ 177505 h 500"/>
              <a:gd name="T52" fmla="*/ 179394 w 470"/>
              <a:gd name="T53" fmla="*/ 141766 h 500"/>
              <a:gd name="T54" fmla="*/ 180652 w 470"/>
              <a:gd name="T55" fmla="*/ 137597 h 500"/>
              <a:gd name="T56" fmla="*/ 185059 w 470"/>
              <a:gd name="T57" fmla="*/ 137597 h 500"/>
              <a:gd name="T58" fmla="*/ 293324 w 470"/>
              <a:gd name="T59" fmla="*/ 214436 h 500"/>
              <a:gd name="T60" fmla="*/ 294583 w 470"/>
              <a:gd name="T61" fmla="*/ 217414 h 500"/>
              <a:gd name="T62" fmla="*/ 293324 w 470"/>
              <a:gd name="T63" fmla="*/ 220393 h 500"/>
              <a:gd name="T64" fmla="*/ 185059 w 470"/>
              <a:gd name="T65" fmla="*/ 296637 h 500"/>
              <a:gd name="T66" fmla="*/ 180652 w 470"/>
              <a:gd name="T67" fmla="*/ 296637 h 500"/>
              <a:gd name="T68" fmla="*/ 179394 w 470"/>
              <a:gd name="T69" fmla="*/ 293063 h 500"/>
              <a:gd name="T70" fmla="*/ 187576 w 470"/>
              <a:gd name="T71" fmla="*/ 257323 h 500"/>
              <a:gd name="T72" fmla="*/ 186947 w 470"/>
              <a:gd name="T73" fmla="*/ 254345 h 500"/>
              <a:gd name="T74" fmla="*/ 183800 w 470"/>
              <a:gd name="T75" fmla="*/ 252558 h 500"/>
              <a:gd name="T76" fmla="*/ 146033 w 470"/>
              <a:gd name="T77" fmla="*/ 251367 h 500"/>
              <a:gd name="T78" fmla="*/ 146033 w 470"/>
              <a:gd name="T79" fmla="*/ 251367 h 500"/>
              <a:gd name="T80" fmla="*/ 128408 w 470"/>
              <a:gd name="T81" fmla="*/ 251367 h 500"/>
              <a:gd name="T82" fmla="*/ 1259 w 470"/>
              <a:gd name="T83" fmla="*/ 125088 h 500"/>
              <a:gd name="T84" fmla="*/ 146033 w 470"/>
              <a:gd name="T85" fmla="*/ 182866 h 5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70" h="500">
                <a:moveTo>
                  <a:pt x="178" y="76"/>
                </a:moveTo>
                <a:cubicBezTo>
                  <a:pt x="176" y="76"/>
                  <a:pt x="175" y="75"/>
                  <a:pt x="173" y="73"/>
                </a:cubicBezTo>
                <a:cubicBezTo>
                  <a:pt x="172" y="72"/>
                  <a:pt x="172" y="70"/>
                  <a:pt x="172" y="68"/>
                </a:cubicBezTo>
                <a:cubicBezTo>
                  <a:pt x="185" y="8"/>
                  <a:pt x="185" y="8"/>
                  <a:pt x="185" y="8"/>
                </a:cubicBezTo>
                <a:cubicBezTo>
                  <a:pt x="185" y="6"/>
                  <a:pt x="185" y="3"/>
                  <a:pt x="183" y="2"/>
                </a:cubicBezTo>
                <a:cubicBezTo>
                  <a:pt x="181" y="0"/>
                  <a:pt x="178" y="0"/>
                  <a:pt x="176" y="2"/>
                </a:cubicBezTo>
                <a:cubicBezTo>
                  <a:pt x="119" y="45"/>
                  <a:pt x="62" y="87"/>
                  <a:pt x="4" y="130"/>
                </a:cubicBezTo>
                <a:cubicBezTo>
                  <a:pt x="3" y="131"/>
                  <a:pt x="2" y="133"/>
                  <a:pt x="2" y="135"/>
                </a:cubicBezTo>
                <a:cubicBezTo>
                  <a:pt x="2" y="137"/>
                  <a:pt x="3" y="139"/>
                  <a:pt x="4" y="140"/>
                </a:cubicBezTo>
                <a:cubicBezTo>
                  <a:pt x="176" y="269"/>
                  <a:pt x="176" y="269"/>
                  <a:pt x="176" y="269"/>
                </a:cubicBezTo>
                <a:cubicBezTo>
                  <a:pt x="178" y="270"/>
                  <a:pt x="181" y="270"/>
                  <a:pt x="183" y="269"/>
                </a:cubicBezTo>
                <a:cubicBezTo>
                  <a:pt x="185" y="267"/>
                  <a:pt x="186" y="265"/>
                  <a:pt x="185" y="262"/>
                </a:cubicBezTo>
                <a:cubicBezTo>
                  <a:pt x="172" y="202"/>
                  <a:pt x="172" y="202"/>
                  <a:pt x="172" y="202"/>
                </a:cubicBezTo>
                <a:cubicBezTo>
                  <a:pt x="172" y="201"/>
                  <a:pt x="172" y="199"/>
                  <a:pt x="173" y="197"/>
                </a:cubicBezTo>
                <a:cubicBezTo>
                  <a:pt x="175" y="196"/>
                  <a:pt x="176" y="195"/>
                  <a:pt x="178" y="195"/>
                </a:cubicBezTo>
                <a:cubicBezTo>
                  <a:pt x="198" y="194"/>
                  <a:pt x="218" y="193"/>
                  <a:pt x="238" y="193"/>
                </a:cubicBezTo>
                <a:cubicBezTo>
                  <a:pt x="238" y="193"/>
                  <a:pt x="238" y="193"/>
                  <a:pt x="238" y="193"/>
                </a:cubicBezTo>
                <a:cubicBezTo>
                  <a:pt x="393" y="193"/>
                  <a:pt x="395" y="214"/>
                  <a:pt x="468" y="290"/>
                </a:cubicBezTo>
                <a:cubicBezTo>
                  <a:pt x="470" y="164"/>
                  <a:pt x="422" y="78"/>
                  <a:pt x="266" y="78"/>
                </a:cubicBezTo>
                <a:cubicBezTo>
                  <a:pt x="238" y="78"/>
                  <a:pt x="238" y="78"/>
                  <a:pt x="238" y="78"/>
                </a:cubicBezTo>
                <a:cubicBezTo>
                  <a:pt x="238" y="78"/>
                  <a:pt x="238" y="78"/>
                  <a:pt x="238" y="78"/>
                </a:cubicBezTo>
                <a:cubicBezTo>
                  <a:pt x="218" y="78"/>
                  <a:pt x="198" y="76"/>
                  <a:pt x="178" y="76"/>
                </a:cubicBezTo>
                <a:close/>
                <a:moveTo>
                  <a:pt x="232" y="307"/>
                </a:moveTo>
                <a:cubicBezTo>
                  <a:pt x="252" y="307"/>
                  <a:pt x="272" y="306"/>
                  <a:pt x="292" y="305"/>
                </a:cubicBezTo>
                <a:cubicBezTo>
                  <a:pt x="294" y="305"/>
                  <a:pt x="295" y="304"/>
                  <a:pt x="297" y="303"/>
                </a:cubicBezTo>
                <a:cubicBezTo>
                  <a:pt x="298" y="301"/>
                  <a:pt x="298" y="299"/>
                  <a:pt x="298" y="298"/>
                </a:cubicBezTo>
                <a:cubicBezTo>
                  <a:pt x="285" y="238"/>
                  <a:pt x="285" y="238"/>
                  <a:pt x="285" y="238"/>
                </a:cubicBezTo>
                <a:cubicBezTo>
                  <a:pt x="284" y="235"/>
                  <a:pt x="285" y="233"/>
                  <a:pt x="287" y="231"/>
                </a:cubicBezTo>
                <a:cubicBezTo>
                  <a:pt x="289" y="230"/>
                  <a:pt x="292" y="230"/>
                  <a:pt x="294" y="231"/>
                </a:cubicBezTo>
                <a:cubicBezTo>
                  <a:pt x="466" y="360"/>
                  <a:pt x="466" y="360"/>
                  <a:pt x="466" y="360"/>
                </a:cubicBezTo>
                <a:cubicBezTo>
                  <a:pt x="467" y="361"/>
                  <a:pt x="468" y="363"/>
                  <a:pt x="468" y="365"/>
                </a:cubicBezTo>
                <a:cubicBezTo>
                  <a:pt x="468" y="367"/>
                  <a:pt x="467" y="369"/>
                  <a:pt x="466" y="370"/>
                </a:cubicBezTo>
                <a:cubicBezTo>
                  <a:pt x="408" y="412"/>
                  <a:pt x="351" y="455"/>
                  <a:pt x="294" y="498"/>
                </a:cubicBezTo>
                <a:cubicBezTo>
                  <a:pt x="292" y="500"/>
                  <a:pt x="289" y="500"/>
                  <a:pt x="287" y="498"/>
                </a:cubicBezTo>
                <a:cubicBezTo>
                  <a:pt x="285" y="497"/>
                  <a:pt x="284" y="494"/>
                  <a:pt x="285" y="492"/>
                </a:cubicBezTo>
                <a:cubicBezTo>
                  <a:pt x="298" y="432"/>
                  <a:pt x="298" y="432"/>
                  <a:pt x="298" y="432"/>
                </a:cubicBezTo>
                <a:cubicBezTo>
                  <a:pt x="298" y="430"/>
                  <a:pt x="298" y="428"/>
                  <a:pt x="297" y="427"/>
                </a:cubicBezTo>
                <a:cubicBezTo>
                  <a:pt x="295" y="425"/>
                  <a:pt x="294" y="424"/>
                  <a:pt x="292" y="424"/>
                </a:cubicBezTo>
                <a:cubicBezTo>
                  <a:pt x="272" y="424"/>
                  <a:pt x="252" y="422"/>
                  <a:pt x="232" y="422"/>
                </a:cubicBezTo>
                <a:cubicBezTo>
                  <a:pt x="232" y="422"/>
                  <a:pt x="232" y="422"/>
                  <a:pt x="232" y="422"/>
                </a:cubicBezTo>
                <a:cubicBezTo>
                  <a:pt x="204" y="422"/>
                  <a:pt x="204" y="422"/>
                  <a:pt x="204" y="422"/>
                </a:cubicBezTo>
                <a:cubicBezTo>
                  <a:pt x="48" y="422"/>
                  <a:pt x="0" y="336"/>
                  <a:pt x="2" y="210"/>
                </a:cubicBezTo>
                <a:cubicBezTo>
                  <a:pt x="75" y="286"/>
                  <a:pt x="77" y="307"/>
                  <a:pt x="232" y="30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4" name="Group 23"/>
          <p:cNvGrpSpPr/>
          <p:nvPr/>
        </p:nvGrpSpPr>
        <p:grpSpPr>
          <a:xfrm>
            <a:off x="3040844" y="3333750"/>
            <a:ext cx="471513" cy="501284"/>
            <a:chOff x="2633663" y="4098925"/>
            <a:chExt cx="1885951" cy="2005013"/>
          </a:xfrm>
          <a:solidFill>
            <a:schemeClr val="bg1"/>
          </a:solidFill>
        </p:grpSpPr>
        <p:sp>
          <p:nvSpPr>
            <p:cNvPr id="25" name="Freeform 24"/>
            <p:cNvSpPr>
              <a:spLocks/>
            </p:cNvSpPr>
            <p:nvPr/>
          </p:nvSpPr>
          <p:spPr bwMode="auto">
            <a:xfrm>
              <a:off x="3548063" y="4098925"/>
              <a:ext cx="109538" cy="280988"/>
            </a:xfrm>
            <a:custGeom>
              <a:avLst/>
              <a:gdLst>
                <a:gd name="T0" fmla="*/ 15 w 29"/>
                <a:gd name="T1" fmla="*/ 75 h 75"/>
                <a:gd name="T2" fmla="*/ 0 w 29"/>
                <a:gd name="T3" fmla="*/ 61 h 75"/>
                <a:gd name="T4" fmla="*/ 0 w 29"/>
                <a:gd name="T5" fmla="*/ 15 h 75"/>
                <a:gd name="T6" fmla="*/ 15 w 29"/>
                <a:gd name="T7" fmla="*/ 0 h 75"/>
                <a:gd name="T8" fmla="*/ 29 w 29"/>
                <a:gd name="T9" fmla="*/ 15 h 75"/>
                <a:gd name="T10" fmla="*/ 29 w 29"/>
                <a:gd name="T11" fmla="*/ 61 h 75"/>
                <a:gd name="T12" fmla="*/ 15 w 29"/>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29" h="75">
                  <a:moveTo>
                    <a:pt x="15" y="75"/>
                  </a:moveTo>
                  <a:cubicBezTo>
                    <a:pt x="7" y="75"/>
                    <a:pt x="0" y="69"/>
                    <a:pt x="0" y="61"/>
                  </a:cubicBezTo>
                  <a:cubicBezTo>
                    <a:pt x="0" y="15"/>
                    <a:pt x="0" y="15"/>
                    <a:pt x="0" y="15"/>
                  </a:cubicBezTo>
                  <a:cubicBezTo>
                    <a:pt x="0" y="7"/>
                    <a:pt x="7" y="0"/>
                    <a:pt x="15" y="0"/>
                  </a:cubicBezTo>
                  <a:cubicBezTo>
                    <a:pt x="23" y="0"/>
                    <a:pt x="29" y="7"/>
                    <a:pt x="29" y="15"/>
                  </a:cubicBezTo>
                  <a:cubicBezTo>
                    <a:pt x="29" y="61"/>
                    <a:pt x="29" y="61"/>
                    <a:pt x="29" y="61"/>
                  </a:cubicBezTo>
                  <a:cubicBezTo>
                    <a:pt x="29" y="69"/>
                    <a:pt x="23" y="75"/>
                    <a:pt x="15"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3094038" y="4195763"/>
              <a:ext cx="211138" cy="266700"/>
            </a:xfrm>
            <a:custGeom>
              <a:avLst/>
              <a:gdLst>
                <a:gd name="T0" fmla="*/ 39 w 56"/>
                <a:gd name="T1" fmla="*/ 71 h 71"/>
                <a:gd name="T2" fmla="*/ 27 w 56"/>
                <a:gd name="T3" fmla="*/ 64 h 71"/>
                <a:gd name="T4" fmla="*/ 4 w 56"/>
                <a:gd name="T5" fmla="*/ 24 h 71"/>
                <a:gd name="T6" fmla="*/ 9 w 56"/>
                <a:gd name="T7" fmla="*/ 4 h 71"/>
                <a:gd name="T8" fmla="*/ 29 w 56"/>
                <a:gd name="T9" fmla="*/ 9 h 71"/>
                <a:gd name="T10" fmla="*/ 52 w 56"/>
                <a:gd name="T11" fmla="*/ 50 h 71"/>
                <a:gd name="T12" fmla="*/ 47 w 56"/>
                <a:gd name="T13" fmla="*/ 69 h 71"/>
                <a:gd name="T14" fmla="*/ 39 w 56"/>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71">
                  <a:moveTo>
                    <a:pt x="39" y="71"/>
                  </a:moveTo>
                  <a:cubicBezTo>
                    <a:pt x="34" y="71"/>
                    <a:pt x="30" y="69"/>
                    <a:pt x="27" y="64"/>
                  </a:cubicBezTo>
                  <a:cubicBezTo>
                    <a:pt x="4" y="24"/>
                    <a:pt x="4" y="24"/>
                    <a:pt x="4" y="24"/>
                  </a:cubicBezTo>
                  <a:cubicBezTo>
                    <a:pt x="0" y="17"/>
                    <a:pt x="2" y="8"/>
                    <a:pt x="9" y="4"/>
                  </a:cubicBezTo>
                  <a:cubicBezTo>
                    <a:pt x="16" y="0"/>
                    <a:pt x="25" y="3"/>
                    <a:pt x="29" y="9"/>
                  </a:cubicBezTo>
                  <a:cubicBezTo>
                    <a:pt x="52" y="50"/>
                    <a:pt x="52" y="50"/>
                    <a:pt x="52" y="50"/>
                  </a:cubicBezTo>
                  <a:cubicBezTo>
                    <a:pt x="56" y="57"/>
                    <a:pt x="53" y="65"/>
                    <a:pt x="47" y="69"/>
                  </a:cubicBezTo>
                  <a:cubicBezTo>
                    <a:pt x="44" y="71"/>
                    <a:pt x="42" y="71"/>
                    <a:pt x="39"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2757488" y="4510088"/>
              <a:ext cx="273050" cy="203200"/>
            </a:xfrm>
            <a:custGeom>
              <a:avLst/>
              <a:gdLst>
                <a:gd name="T0" fmla="*/ 57 w 73"/>
                <a:gd name="T1" fmla="*/ 54 h 54"/>
                <a:gd name="T2" fmla="*/ 50 w 73"/>
                <a:gd name="T3" fmla="*/ 52 h 54"/>
                <a:gd name="T4" fmla="*/ 10 w 73"/>
                <a:gd name="T5" fmla="*/ 29 h 54"/>
                <a:gd name="T6" fmla="*/ 4 w 73"/>
                <a:gd name="T7" fmla="*/ 10 h 54"/>
                <a:gd name="T8" fmla="*/ 24 w 73"/>
                <a:gd name="T9" fmla="*/ 4 h 54"/>
                <a:gd name="T10" fmla="*/ 64 w 73"/>
                <a:gd name="T11" fmla="*/ 27 h 54"/>
                <a:gd name="T12" fmla="*/ 70 w 73"/>
                <a:gd name="T13" fmla="*/ 47 h 54"/>
                <a:gd name="T14" fmla="*/ 57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57" y="54"/>
                  </a:moveTo>
                  <a:cubicBezTo>
                    <a:pt x="55" y="54"/>
                    <a:pt x="52" y="54"/>
                    <a:pt x="50" y="52"/>
                  </a:cubicBezTo>
                  <a:cubicBezTo>
                    <a:pt x="10" y="29"/>
                    <a:pt x="10" y="29"/>
                    <a:pt x="10" y="29"/>
                  </a:cubicBezTo>
                  <a:cubicBezTo>
                    <a:pt x="3" y="25"/>
                    <a:pt x="0" y="16"/>
                    <a:pt x="4" y="10"/>
                  </a:cubicBezTo>
                  <a:cubicBezTo>
                    <a:pt x="8" y="3"/>
                    <a:pt x="17" y="0"/>
                    <a:pt x="24" y="4"/>
                  </a:cubicBezTo>
                  <a:cubicBezTo>
                    <a:pt x="64" y="27"/>
                    <a:pt x="64" y="27"/>
                    <a:pt x="64" y="27"/>
                  </a:cubicBezTo>
                  <a:cubicBezTo>
                    <a:pt x="71" y="31"/>
                    <a:pt x="73" y="40"/>
                    <a:pt x="70" y="47"/>
                  </a:cubicBezTo>
                  <a:cubicBezTo>
                    <a:pt x="67" y="52"/>
                    <a:pt x="62" y="54"/>
                    <a:pt x="5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2633663" y="4960938"/>
              <a:ext cx="280988" cy="107950"/>
            </a:xfrm>
            <a:custGeom>
              <a:avLst/>
              <a:gdLst>
                <a:gd name="T0" fmla="*/ 61 w 75"/>
                <a:gd name="T1" fmla="*/ 29 h 29"/>
                <a:gd name="T2" fmla="*/ 14 w 75"/>
                <a:gd name="T3" fmla="*/ 29 h 29"/>
                <a:gd name="T4" fmla="*/ 0 w 75"/>
                <a:gd name="T5" fmla="*/ 14 h 29"/>
                <a:gd name="T6" fmla="*/ 14 w 75"/>
                <a:gd name="T7" fmla="*/ 0 h 29"/>
                <a:gd name="T8" fmla="*/ 61 w 75"/>
                <a:gd name="T9" fmla="*/ 0 h 29"/>
                <a:gd name="T10" fmla="*/ 75 w 75"/>
                <a:gd name="T11" fmla="*/ 14 h 29"/>
                <a:gd name="T12" fmla="*/ 61 w 75"/>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75" h="29">
                  <a:moveTo>
                    <a:pt x="61" y="29"/>
                  </a:moveTo>
                  <a:cubicBezTo>
                    <a:pt x="14" y="29"/>
                    <a:pt x="14" y="29"/>
                    <a:pt x="14" y="29"/>
                  </a:cubicBezTo>
                  <a:cubicBezTo>
                    <a:pt x="6" y="29"/>
                    <a:pt x="0" y="22"/>
                    <a:pt x="0" y="14"/>
                  </a:cubicBezTo>
                  <a:cubicBezTo>
                    <a:pt x="0" y="6"/>
                    <a:pt x="6" y="0"/>
                    <a:pt x="14" y="0"/>
                  </a:cubicBezTo>
                  <a:cubicBezTo>
                    <a:pt x="61" y="0"/>
                    <a:pt x="61" y="0"/>
                    <a:pt x="61" y="0"/>
                  </a:cubicBezTo>
                  <a:cubicBezTo>
                    <a:pt x="69" y="0"/>
                    <a:pt x="75" y="6"/>
                    <a:pt x="75" y="14"/>
                  </a:cubicBezTo>
                  <a:cubicBezTo>
                    <a:pt x="75" y="22"/>
                    <a:pt x="69" y="29"/>
                    <a:pt x="6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2730501" y="5313363"/>
              <a:ext cx="274638" cy="201613"/>
            </a:xfrm>
            <a:custGeom>
              <a:avLst/>
              <a:gdLst>
                <a:gd name="T0" fmla="*/ 16 w 73"/>
                <a:gd name="T1" fmla="*/ 54 h 54"/>
                <a:gd name="T2" fmla="*/ 4 w 73"/>
                <a:gd name="T3" fmla="*/ 47 h 54"/>
                <a:gd name="T4" fmla="*/ 9 w 73"/>
                <a:gd name="T5" fmla="*/ 27 h 54"/>
                <a:gd name="T6" fmla="*/ 49 w 73"/>
                <a:gd name="T7" fmla="*/ 4 h 54"/>
                <a:gd name="T8" fmla="*/ 69 w 73"/>
                <a:gd name="T9" fmla="*/ 9 h 54"/>
                <a:gd name="T10" fmla="*/ 64 w 73"/>
                <a:gd name="T11" fmla="*/ 29 h 54"/>
                <a:gd name="T12" fmla="*/ 24 w 73"/>
                <a:gd name="T13" fmla="*/ 52 h 54"/>
                <a:gd name="T14" fmla="*/ 16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16" y="54"/>
                  </a:moveTo>
                  <a:cubicBezTo>
                    <a:pt x="12" y="54"/>
                    <a:pt x="7" y="51"/>
                    <a:pt x="4" y="47"/>
                  </a:cubicBezTo>
                  <a:cubicBezTo>
                    <a:pt x="0" y="40"/>
                    <a:pt x="2" y="31"/>
                    <a:pt x="9" y="27"/>
                  </a:cubicBezTo>
                  <a:cubicBezTo>
                    <a:pt x="49" y="4"/>
                    <a:pt x="49" y="4"/>
                    <a:pt x="49" y="4"/>
                  </a:cubicBezTo>
                  <a:cubicBezTo>
                    <a:pt x="56" y="0"/>
                    <a:pt x="65" y="2"/>
                    <a:pt x="69" y="9"/>
                  </a:cubicBezTo>
                  <a:cubicBezTo>
                    <a:pt x="73" y="16"/>
                    <a:pt x="71" y="25"/>
                    <a:pt x="64" y="29"/>
                  </a:cubicBezTo>
                  <a:cubicBezTo>
                    <a:pt x="24" y="52"/>
                    <a:pt x="24" y="52"/>
                    <a:pt x="24" y="52"/>
                  </a:cubicBezTo>
                  <a:cubicBezTo>
                    <a:pt x="21" y="53"/>
                    <a:pt x="19" y="54"/>
                    <a:pt x="16"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4117976" y="5360988"/>
              <a:ext cx="274638" cy="203200"/>
            </a:xfrm>
            <a:custGeom>
              <a:avLst/>
              <a:gdLst>
                <a:gd name="T0" fmla="*/ 57 w 73"/>
                <a:gd name="T1" fmla="*/ 54 h 54"/>
                <a:gd name="T2" fmla="*/ 50 w 73"/>
                <a:gd name="T3" fmla="*/ 52 h 54"/>
                <a:gd name="T4" fmla="*/ 9 w 73"/>
                <a:gd name="T5" fmla="*/ 29 h 54"/>
                <a:gd name="T6" fmla="*/ 4 w 73"/>
                <a:gd name="T7" fmla="*/ 9 h 54"/>
                <a:gd name="T8" fmla="*/ 24 w 73"/>
                <a:gd name="T9" fmla="*/ 4 h 54"/>
                <a:gd name="T10" fmla="*/ 64 w 73"/>
                <a:gd name="T11" fmla="*/ 27 h 54"/>
                <a:gd name="T12" fmla="*/ 69 w 73"/>
                <a:gd name="T13" fmla="*/ 47 h 54"/>
                <a:gd name="T14" fmla="*/ 57 w 73"/>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4">
                  <a:moveTo>
                    <a:pt x="57" y="54"/>
                  </a:moveTo>
                  <a:cubicBezTo>
                    <a:pt x="54" y="54"/>
                    <a:pt x="52" y="53"/>
                    <a:pt x="50" y="52"/>
                  </a:cubicBezTo>
                  <a:cubicBezTo>
                    <a:pt x="9" y="29"/>
                    <a:pt x="9" y="29"/>
                    <a:pt x="9" y="29"/>
                  </a:cubicBezTo>
                  <a:cubicBezTo>
                    <a:pt x="2" y="25"/>
                    <a:pt x="0" y="16"/>
                    <a:pt x="4" y="9"/>
                  </a:cubicBezTo>
                  <a:cubicBezTo>
                    <a:pt x="8" y="2"/>
                    <a:pt x="17" y="0"/>
                    <a:pt x="24" y="4"/>
                  </a:cubicBezTo>
                  <a:cubicBezTo>
                    <a:pt x="64" y="27"/>
                    <a:pt x="64" y="27"/>
                    <a:pt x="64" y="27"/>
                  </a:cubicBezTo>
                  <a:cubicBezTo>
                    <a:pt x="71" y="31"/>
                    <a:pt x="73" y="40"/>
                    <a:pt x="69" y="47"/>
                  </a:cubicBezTo>
                  <a:cubicBezTo>
                    <a:pt x="67" y="51"/>
                    <a:pt x="62" y="54"/>
                    <a:pt x="5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4235451" y="5013325"/>
              <a:ext cx="284163" cy="107950"/>
            </a:xfrm>
            <a:custGeom>
              <a:avLst/>
              <a:gdLst>
                <a:gd name="T0" fmla="*/ 61 w 76"/>
                <a:gd name="T1" fmla="*/ 29 h 29"/>
                <a:gd name="T2" fmla="*/ 15 w 76"/>
                <a:gd name="T3" fmla="*/ 29 h 29"/>
                <a:gd name="T4" fmla="*/ 0 w 76"/>
                <a:gd name="T5" fmla="*/ 15 h 29"/>
                <a:gd name="T6" fmla="*/ 15 w 76"/>
                <a:gd name="T7" fmla="*/ 0 h 29"/>
                <a:gd name="T8" fmla="*/ 61 w 76"/>
                <a:gd name="T9" fmla="*/ 0 h 29"/>
                <a:gd name="T10" fmla="*/ 76 w 76"/>
                <a:gd name="T11" fmla="*/ 15 h 29"/>
                <a:gd name="T12" fmla="*/ 61 w 76"/>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76" h="29">
                  <a:moveTo>
                    <a:pt x="61" y="29"/>
                  </a:moveTo>
                  <a:cubicBezTo>
                    <a:pt x="15" y="29"/>
                    <a:pt x="15" y="29"/>
                    <a:pt x="15" y="29"/>
                  </a:cubicBezTo>
                  <a:cubicBezTo>
                    <a:pt x="7" y="29"/>
                    <a:pt x="0" y="23"/>
                    <a:pt x="0" y="15"/>
                  </a:cubicBezTo>
                  <a:cubicBezTo>
                    <a:pt x="0" y="7"/>
                    <a:pt x="7" y="0"/>
                    <a:pt x="15" y="0"/>
                  </a:cubicBezTo>
                  <a:cubicBezTo>
                    <a:pt x="61" y="0"/>
                    <a:pt x="61" y="0"/>
                    <a:pt x="61" y="0"/>
                  </a:cubicBezTo>
                  <a:cubicBezTo>
                    <a:pt x="69" y="0"/>
                    <a:pt x="76" y="7"/>
                    <a:pt x="76" y="15"/>
                  </a:cubicBezTo>
                  <a:cubicBezTo>
                    <a:pt x="76" y="23"/>
                    <a:pt x="69" y="29"/>
                    <a:pt x="61"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4144963" y="4559300"/>
              <a:ext cx="277813" cy="203200"/>
            </a:xfrm>
            <a:custGeom>
              <a:avLst/>
              <a:gdLst>
                <a:gd name="T0" fmla="*/ 17 w 74"/>
                <a:gd name="T1" fmla="*/ 54 h 54"/>
                <a:gd name="T2" fmla="*/ 4 w 74"/>
                <a:gd name="T3" fmla="*/ 47 h 54"/>
                <a:gd name="T4" fmla="*/ 10 w 74"/>
                <a:gd name="T5" fmla="*/ 27 h 54"/>
                <a:gd name="T6" fmla="*/ 50 w 74"/>
                <a:gd name="T7" fmla="*/ 4 h 54"/>
                <a:gd name="T8" fmla="*/ 70 w 74"/>
                <a:gd name="T9" fmla="*/ 9 h 54"/>
                <a:gd name="T10" fmla="*/ 64 w 74"/>
                <a:gd name="T11" fmla="*/ 29 h 54"/>
                <a:gd name="T12" fmla="*/ 24 w 74"/>
                <a:gd name="T13" fmla="*/ 52 h 54"/>
                <a:gd name="T14" fmla="*/ 17 w 74"/>
                <a:gd name="T15" fmla="*/ 54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54">
                  <a:moveTo>
                    <a:pt x="17" y="54"/>
                  </a:moveTo>
                  <a:cubicBezTo>
                    <a:pt x="12" y="54"/>
                    <a:pt x="7" y="51"/>
                    <a:pt x="4" y="47"/>
                  </a:cubicBezTo>
                  <a:cubicBezTo>
                    <a:pt x="0" y="40"/>
                    <a:pt x="3" y="31"/>
                    <a:pt x="10" y="27"/>
                  </a:cubicBezTo>
                  <a:cubicBezTo>
                    <a:pt x="50" y="4"/>
                    <a:pt x="50" y="4"/>
                    <a:pt x="50" y="4"/>
                  </a:cubicBezTo>
                  <a:cubicBezTo>
                    <a:pt x="57" y="0"/>
                    <a:pt x="66" y="2"/>
                    <a:pt x="70" y="9"/>
                  </a:cubicBezTo>
                  <a:cubicBezTo>
                    <a:pt x="74" y="16"/>
                    <a:pt x="71" y="25"/>
                    <a:pt x="64" y="29"/>
                  </a:cubicBezTo>
                  <a:cubicBezTo>
                    <a:pt x="24" y="52"/>
                    <a:pt x="24" y="52"/>
                    <a:pt x="24" y="52"/>
                  </a:cubicBezTo>
                  <a:cubicBezTo>
                    <a:pt x="22" y="53"/>
                    <a:pt x="19" y="54"/>
                    <a:pt x="1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3894138" y="4225925"/>
              <a:ext cx="212725" cy="266700"/>
            </a:xfrm>
            <a:custGeom>
              <a:avLst/>
              <a:gdLst>
                <a:gd name="T0" fmla="*/ 17 w 57"/>
                <a:gd name="T1" fmla="*/ 71 h 71"/>
                <a:gd name="T2" fmla="*/ 10 w 57"/>
                <a:gd name="T3" fmla="*/ 69 h 71"/>
                <a:gd name="T4" fmla="*/ 4 w 57"/>
                <a:gd name="T5" fmla="*/ 49 h 71"/>
                <a:gd name="T6" fmla="*/ 28 w 57"/>
                <a:gd name="T7" fmla="*/ 9 h 71"/>
                <a:gd name="T8" fmla="*/ 47 w 57"/>
                <a:gd name="T9" fmla="*/ 4 h 71"/>
                <a:gd name="T10" fmla="*/ 53 w 57"/>
                <a:gd name="T11" fmla="*/ 23 h 71"/>
                <a:gd name="T12" fmla="*/ 29 w 57"/>
                <a:gd name="T13" fmla="*/ 63 h 71"/>
                <a:gd name="T14" fmla="*/ 17 w 57"/>
                <a:gd name="T15" fmla="*/ 71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71">
                  <a:moveTo>
                    <a:pt x="17" y="71"/>
                  </a:moveTo>
                  <a:cubicBezTo>
                    <a:pt x="14" y="71"/>
                    <a:pt x="12" y="70"/>
                    <a:pt x="10" y="69"/>
                  </a:cubicBezTo>
                  <a:cubicBezTo>
                    <a:pt x="3" y="65"/>
                    <a:pt x="0" y="56"/>
                    <a:pt x="4" y="49"/>
                  </a:cubicBezTo>
                  <a:cubicBezTo>
                    <a:pt x="28" y="9"/>
                    <a:pt x="28" y="9"/>
                    <a:pt x="28" y="9"/>
                  </a:cubicBezTo>
                  <a:cubicBezTo>
                    <a:pt x="32" y="2"/>
                    <a:pt x="40" y="0"/>
                    <a:pt x="47" y="4"/>
                  </a:cubicBezTo>
                  <a:cubicBezTo>
                    <a:pt x="54" y="8"/>
                    <a:pt x="57" y="16"/>
                    <a:pt x="53" y="23"/>
                  </a:cubicBezTo>
                  <a:cubicBezTo>
                    <a:pt x="29" y="63"/>
                    <a:pt x="29" y="63"/>
                    <a:pt x="29" y="63"/>
                  </a:cubicBezTo>
                  <a:cubicBezTo>
                    <a:pt x="27" y="68"/>
                    <a:pt x="22" y="71"/>
                    <a:pt x="17"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noEditPoints="1"/>
            </p:cNvSpPr>
            <p:nvPr/>
          </p:nvSpPr>
          <p:spPr bwMode="auto">
            <a:xfrm>
              <a:off x="3068638" y="4548188"/>
              <a:ext cx="1008063" cy="1214438"/>
            </a:xfrm>
            <a:custGeom>
              <a:avLst/>
              <a:gdLst>
                <a:gd name="T0" fmla="*/ 134 w 269"/>
                <a:gd name="T1" fmla="*/ 0 h 324"/>
                <a:gd name="T2" fmla="*/ 2 w 269"/>
                <a:gd name="T3" fmla="*/ 146 h 324"/>
                <a:gd name="T4" fmla="*/ 63 w 269"/>
                <a:gd name="T5" fmla="*/ 324 h 324"/>
                <a:gd name="T6" fmla="*/ 144 w 269"/>
                <a:gd name="T7" fmla="*/ 324 h 324"/>
                <a:gd name="T8" fmla="*/ 215 w 269"/>
                <a:gd name="T9" fmla="*/ 265 h 324"/>
                <a:gd name="T10" fmla="*/ 269 w 269"/>
                <a:gd name="T11" fmla="*/ 134 h 324"/>
                <a:gd name="T12" fmla="*/ 119 w 269"/>
                <a:gd name="T13" fmla="*/ 237 h 324"/>
                <a:gd name="T14" fmla="*/ 92 w 269"/>
                <a:gd name="T15" fmla="*/ 182 h 324"/>
                <a:gd name="T16" fmla="*/ 109 w 269"/>
                <a:gd name="T17" fmla="*/ 174 h 324"/>
                <a:gd name="T18" fmla="*/ 146 w 269"/>
                <a:gd name="T19" fmla="*/ 174 h 324"/>
                <a:gd name="T20" fmla="*/ 162 w 269"/>
                <a:gd name="T21" fmla="*/ 185 h 324"/>
                <a:gd name="T22" fmla="*/ 169 w 269"/>
                <a:gd name="T23" fmla="*/ 183 h 324"/>
                <a:gd name="T24" fmla="*/ 143 w 269"/>
                <a:gd name="T25" fmla="*/ 237 h 324"/>
                <a:gd name="T26" fmla="*/ 119 w 269"/>
                <a:gd name="T27" fmla="*/ 301 h 324"/>
                <a:gd name="T28" fmla="*/ 112 w 269"/>
                <a:gd name="T29" fmla="*/ 144 h 324"/>
                <a:gd name="T30" fmla="*/ 116 w 269"/>
                <a:gd name="T31" fmla="*/ 148 h 324"/>
                <a:gd name="T32" fmla="*/ 111 w 269"/>
                <a:gd name="T33" fmla="*/ 144 h 324"/>
                <a:gd name="T34" fmla="*/ 152 w 269"/>
                <a:gd name="T35" fmla="*/ 140 h 324"/>
                <a:gd name="T36" fmla="*/ 153 w 269"/>
                <a:gd name="T37" fmla="*/ 140 h 324"/>
                <a:gd name="T38" fmla="*/ 149 w 269"/>
                <a:gd name="T39" fmla="*/ 142 h 324"/>
                <a:gd name="T40" fmla="*/ 243 w 269"/>
                <a:gd name="T41" fmla="*/ 155 h 324"/>
                <a:gd name="T42" fmla="*/ 197 w 269"/>
                <a:gd name="T43" fmla="*/ 251 h 324"/>
                <a:gd name="T44" fmla="*/ 159 w 269"/>
                <a:gd name="T45" fmla="*/ 301 h 324"/>
                <a:gd name="T46" fmla="*/ 189 w 269"/>
                <a:gd name="T47" fmla="*/ 180 h 324"/>
                <a:gd name="T48" fmla="*/ 175 w 269"/>
                <a:gd name="T49" fmla="*/ 172 h 324"/>
                <a:gd name="T50" fmla="*/ 155 w 269"/>
                <a:gd name="T51" fmla="*/ 171 h 324"/>
                <a:gd name="T52" fmla="*/ 152 w 269"/>
                <a:gd name="T53" fmla="*/ 167 h 324"/>
                <a:gd name="T54" fmla="*/ 151 w 269"/>
                <a:gd name="T55" fmla="*/ 132 h 324"/>
                <a:gd name="T56" fmla="*/ 143 w 269"/>
                <a:gd name="T57" fmla="*/ 165 h 324"/>
                <a:gd name="T58" fmla="*/ 115 w 269"/>
                <a:gd name="T59" fmla="*/ 168 h 324"/>
                <a:gd name="T60" fmla="*/ 115 w 269"/>
                <a:gd name="T61" fmla="*/ 136 h 324"/>
                <a:gd name="T62" fmla="*/ 103 w 269"/>
                <a:gd name="T63" fmla="*/ 163 h 324"/>
                <a:gd name="T64" fmla="*/ 94 w 269"/>
                <a:gd name="T65" fmla="*/ 174 h 324"/>
                <a:gd name="T66" fmla="*/ 87 w 269"/>
                <a:gd name="T67" fmla="*/ 172 h 324"/>
                <a:gd name="T68" fmla="*/ 76 w 269"/>
                <a:gd name="T69" fmla="*/ 168 h 324"/>
                <a:gd name="T70" fmla="*/ 76 w 269"/>
                <a:gd name="T71" fmla="*/ 169 h 324"/>
                <a:gd name="T72" fmla="*/ 75 w 269"/>
                <a:gd name="T73" fmla="*/ 169 h 324"/>
                <a:gd name="T74" fmla="*/ 102 w 269"/>
                <a:gd name="T75" fmla="*/ 239 h 324"/>
                <a:gd name="T76" fmla="*/ 87 w 269"/>
                <a:gd name="T77" fmla="*/ 301 h 324"/>
                <a:gd name="T78" fmla="*/ 25 w 269"/>
                <a:gd name="T79" fmla="*/ 155 h 324"/>
                <a:gd name="T80" fmla="*/ 24 w 269"/>
                <a:gd name="T81" fmla="*/ 139 h 324"/>
                <a:gd name="T82" fmla="*/ 134 w 269"/>
                <a:gd name="T83" fmla="*/ 23 h 324"/>
                <a:gd name="T84" fmla="*/ 245 w 269"/>
                <a:gd name="T85" fmla="*/ 13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9" h="324">
                  <a:moveTo>
                    <a:pt x="269" y="134"/>
                  </a:moveTo>
                  <a:cubicBezTo>
                    <a:pt x="269" y="60"/>
                    <a:pt x="208" y="0"/>
                    <a:pt x="134" y="0"/>
                  </a:cubicBezTo>
                  <a:cubicBezTo>
                    <a:pt x="60" y="0"/>
                    <a:pt x="0" y="60"/>
                    <a:pt x="0" y="134"/>
                  </a:cubicBezTo>
                  <a:cubicBezTo>
                    <a:pt x="0" y="138"/>
                    <a:pt x="1" y="142"/>
                    <a:pt x="2" y="146"/>
                  </a:cubicBezTo>
                  <a:cubicBezTo>
                    <a:pt x="0" y="148"/>
                    <a:pt x="4" y="200"/>
                    <a:pt x="54" y="265"/>
                  </a:cubicBezTo>
                  <a:cubicBezTo>
                    <a:pt x="69" y="285"/>
                    <a:pt x="63" y="324"/>
                    <a:pt x="63" y="324"/>
                  </a:cubicBezTo>
                  <a:cubicBezTo>
                    <a:pt x="83" y="324"/>
                    <a:pt x="104" y="324"/>
                    <a:pt x="125" y="324"/>
                  </a:cubicBezTo>
                  <a:cubicBezTo>
                    <a:pt x="131" y="324"/>
                    <a:pt x="138" y="324"/>
                    <a:pt x="144" y="324"/>
                  </a:cubicBezTo>
                  <a:cubicBezTo>
                    <a:pt x="165" y="324"/>
                    <a:pt x="185" y="324"/>
                    <a:pt x="206" y="324"/>
                  </a:cubicBezTo>
                  <a:cubicBezTo>
                    <a:pt x="206" y="324"/>
                    <a:pt x="200" y="285"/>
                    <a:pt x="215" y="265"/>
                  </a:cubicBezTo>
                  <a:cubicBezTo>
                    <a:pt x="265" y="200"/>
                    <a:pt x="268" y="148"/>
                    <a:pt x="267" y="146"/>
                  </a:cubicBezTo>
                  <a:cubicBezTo>
                    <a:pt x="268" y="142"/>
                    <a:pt x="269" y="138"/>
                    <a:pt x="269" y="134"/>
                  </a:cubicBezTo>
                  <a:close/>
                  <a:moveTo>
                    <a:pt x="119" y="301"/>
                  </a:moveTo>
                  <a:cubicBezTo>
                    <a:pt x="119" y="237"/>
                    <a:pt x="119" y="237"/>
                    <a:pt x="119" y="237"/>
                  </a:cubicBezTo>
                  <a:cubicBezTo>
                    <a:pt x="119" y="235"/>
                    <a:pt x="118" y="234"/>
                    <a:pt x="118" y="233"/>
                  </a:cubicBezTo>
                  <a:cubicBezTo>
                    <a:pt x="92" y="182"/>
                    <a:pt x="92" y="182"/>
                    <a:pt x="92" y="182"/>
                  </a:cubicBezTo>
                  <a:cubicBezTo>
                    <a:pt x="94" y="182"/>
                    <a:pt x="95" y="182"/>
                    <a:pt x="97" y="181"/>
                  </a:cubicBezTo>
                  <a:cubicBezTo>
                    <a:pt x="101" y="180"/>
                    <a:pt x="105" y="177"/>
                    <a:pt x="109" y="174"/>
                  </a:cubicBezTo>
                  <a:cubicBezTo>
                    <a:pt x="113" y="179"/>
                    <a:pt x="118" y="182"/>
                    <a:pt x="124" y="183"/>
                  </a:cubicBezTo>
                  <a:cubicBezTo>
                    <a:pt x="131" y="184"/>
                    <a:pt x="139" y="181"/>
                    <a:pt x="146" y="174"/>
                  </a:cubicBezTo>
                  <a:cubicBezTo>
                    <a:pt x="147" y="175"/>
                    <a:pt x="148" y="175"/>
                    <a:pt x="148" y="176"/>
                  </a:cubicBezTo>
                  <a:cubicBezTo>
                    <a:pt x="152" y="182"/>
                    <a:pt x="157" y="185"/>
                    <a:pt x="162" y="185"/>
                  </a:cubicBezTo>
                  <a:cubicBezTo>
                    <a:pt x="163" y="185"/>
                    <a:pt x="163" y="185"/>
                    <a:pt x="164" y="184"/>
                  </a:cubicBezTo>
                  <a:cubicBezTo>
                    <a:pt x="165" y="184"/>
                    <a:pt x="167" y="184"/>
                    <a:pt x="169" y="183"/>
                  </a:cubicBezTo>
                  <a:cubicBezTo>
                    <a:pt x="143" y="233"/>
                    <a:pt x="143" y="233"/>
                    <a:pt x="143" y="233"/>
                  </a:cubicBezTo>
                  <a:cubicBezTo>
                    <a:pt x="143" y="234"/>
                    <a:pt x="143" y="235"/>
                    <a:pt x="143" y="237"/>
                  </a:cubicBezTo>
                  <a:cubicBezTo>
                    <a:pt x="143" y="301"/>
                    <a:pt x="143" y="301"/>
                    <a:pt x="143" y="301"/>
                  </a:cubicBezTo>
                  <a:lnTo>
                    <a:pt x="119" y="301"/>
                  </a:lnTo>
                  <a:close/>
                  <a:moveTo>
                    <a:pt x="111" y="144"/>
                  </a:moveTo>
                  <a:cubicBezTo>
                    <a:pt x="111" y="144"/>
                    <a:pt x="111" y="144"/>
                    <a:pt x="112" y="144"/>
                  </a:cubicBezTo>
                  <a:cubicBezTo>
                    <a:pt x="112" y="144"/>
                    <a:pt x="112" y="144"/>
                    <a:pt x="113" y="144"/>
                  </a:cubicBezTo>
                  <a:cubicBezTo>
                    <a:pt x="115" y="144"/>
                    <a:pt x="115" y="145"/>
                    <a:pt x="116" y="148"/>
                  </a:cubicBezTo>
                  <a:cubicBezTo>
                    <a:pt x="116" y="151"/>
                    <a:pt x="114" y="155"/>
                    <a:pt x="111" y="160"/>
                  </a:cubicBezTo>
                  <a:cubicBezTo>
                    <a:pt x="108" y="152"/>
                    <a:pt x="109" y="146"/>
                    <a:pt x="111" y="144"/>
                  </a:cubicBezTo>
                  <a:close/>
                  <a:moveTo>
                    <a:pt x="149" y="142"/>
                  </a:moveTo>
                  <a:cubicBezTo>
                    <a:pt x="150" y="140"/>
                    <a:pt x="151" y="140"/>
                    <a:pt x="152" y="140"/>
                  </a:cubicBezTo>
                  <a:cubicBezTo>
                    <a:pt x="152" y="140"/>
                    <a:pt x="152" y="140"/>
                    <a:pt x="152" y="140"/>
                  </a:cubicBezTo>
                  <a:cubicBezTo>
                    <a:pt x="153" y="140"/>
                    <a:pt x="153" y="140"/>
                    <a:pt x="153" y="140"/>
                  </a:cubicBezTo>
                  <a:cubicBezTo>
                    <a:pt x="154" y="142"/>
                    <a:pt x="153" y="149"/>
                    <a:pt x="149" y="156"/>
                  </a:cubicBezTo>
                  <a:cubicBezTo>
                    <a:pt x="148" y="150"/>
                    <a:pt x="148" y="145"/>
                    <a:pt x="149" y="142"/>
                  </a:cubicBezTo>
                  <a:close/>
                  <a:moveTo>
                    <a:pt x="245" y="139"/>
                  </a:moveTo>
                  <a:cubicBezTo>
                    <a:pt x="243" y="155"/>
                    <a:pt x="243" y="155"/>
                    <a:pt x="243" y="155"/>
                  </a:cubicBezTo>
                  <a:cubicBezTo>
                    <a:pt x="243" y="155"/>
                    <a:pt x="243" y="155"/>
                    <a:pt x="243" y="155"/>
                  </a:cubicBezTo>
                  <a:cubicBezTo>
                    <a:pt x="241" y="169"/>
                    <a:pt x="232" y="206"/>
                    <a:pt x="197" y="251"/>
                  </a:cubicBezTo>
                  <a:cubicBezTo>
                    <a:pt x="186" y="265"/>
                    <a:pt x="182" y="284"/>
                    <a:pt x="182" y="301"/>
                  </a:cubicBezTo>
                  <a:cubicBezTo>
                    <a:pt x="159" y="301"/>
                    <a:pt x="159" y="301"/>
                    <a:pt x="159" y="301"/>
                  </a:cubicBezTo>
                  <a:cubicBezTo>
                    <a:pt x="159" y="239"/>
                    <a:pt x="159" y="239"/>
                    <a:pt x="159" y="239"/>
                  </a:cubicBezTo>
                  <a:cubicBezTo>
                    <a:pt x="189" y="180"/>
                    <a:pt x="189" y="180"/>
                    <a:pt x="189" y="180"/>
                  </a:cubicBezTo>
                  <a:cubicBezTo>
                    <a:pt x="191" y="176"/>
                    <a:pt x="190" y="171"/>
                    <a:pt x="185" y="169"/>
                  </a:cubicBezTo>
                  <a:cubicBezTo>
                    <a:pt x="182" y="167"/>
                    <a:pt x="177" y="168"/>
                    <a:pt x="175" y="172"/>
                  </a:cubicBezTo>
                  <a:cubicBezTo>
                    <a:pt x="172" y="174"/>
                    <a:pt x="167" y="176"/>
                    <a:pt x="163" y="176"/>
                  </a:cubicBezTo>
                  <a:cubicBezTo>
                    <a:pt x="159" y="177"/>
                    <a:pt x="157" y="174"/>
                    <a:pt x="155" y="171"/>
                  </a:cubicBezTo>
                  <a:cubicBezTo>
                    <a:pt x="154" y="170"/>
                    <a:pt x="153" y="168"/>
                    <a:pt x="152" y="167"/>
                  </a:cubicBezTo>
                  <a:cubicBezTo>
                    <a:pt x="152" y="167"/>
                    <a:pt x="152" y="167"/>
                    <a:pt x="152" y="167"/>
                  </a:cubicBezTo>
                  <a:cubicBezTo>
                    <a:pt x="159" y="157"/>
                    <a:pt x="164" y="144"/>
                    <a:pt x="160" y="136"/>
                  </a:cubicBezTo>
                  <a:cubicBezTo>
                    <a:pt x="159" y="133"/>
                    <a:pt x="155" y="131"/>
                    <a:pt x="151" y="132"/>
                  </a:cubicBezTo>
                  <a:cubicBezTo>
                    <a:pt x="147" y="132"/>
                    <a:pt x="144" y="134"/>
                    <a:pt x="142" y="138"/>
                  </a:cubicBezTo>
                  <a:cubicBezTo>
                    <a:pt x="139" y="145"/>
                    <a:pt x="139" y="156"/>
                    <a:pt x="143" y="165"/>
                  </a:cubicBezTo>
                  <a:cubicBezTo>
                    <a:pt x="138" y="171"/>
                    <a:pt x="131" y="176"/>
                    <a:pt x="125" y="175"/>
                  </a:cubicBezTo>
                  <a:cubicBezTo>
                    <a:pt x="121" y="174"/>
                    <a:pt x="118" y="172"/>
                    <a:pt x="115" y="168"/>
                  </a:cubicBezTo>
                  <a:cubicBezTo>
                    <a:pt x="120" y="161"/>
                    <a:pt x="124" y="154"/>
                    <a:pt x="124" y="147"/>
                  </a:cubicBezTo>
                  <a:cubicBezTo>
                    <a:pt x="124" y="142"/>
                    <a:pt x="120" y="137"/>
                    <a:pt x="115" y="136"/>
                  </a:cubicBezTo>
                  <a:cubicBezTo>
                    <a:pt x="111" y="135"/>
                    <a:pt x="107" y="136"/>
                    <a:pt x="105" y="138"/>
                  </a:cubicBezTo>
                  <a:cubicBezTo>
                    <a:pt x="100" y="144"/>
                    <a:pt x="100" y="154"/>
                    <a:pt x="103" y="163"/>
                  </a:cubicBezTo>
                  <a:cubicBezTo>
                    <a:pt x="104" y="164"/>
                    <a:pt x="104" y="166"/>
                    <a:pt x="105" y="167"/>
                  </a:cubicBezTo>
                  <a:cubicBezTo>
                    <a:pt x="102" y="170"/>
                    <a:pt x="98" y="172"/>
                    <a:pt x="94" y="174"/>
                  </a:cubicBezTo>
                  <a:cubicBezTo>
                    <a:pt x="92" y="174"/>
                    <a:pt x="90" y="175"/>
                    <a:pt x="88" y="174"/>
                  </a:cubicBezTo>
                  <a:cubicBezTo>
                    <a:pt x="87" y="172"/>
                    <a:pt x="87" y="172"/>
                    <a:pt x="87" y="172"/>
                  </a:cubicBezTo>
                  <a:cubicBezTo>
                    <a:pt x="85" y="169"/>
                    <a:pt x="81" y="167"/>
                    <a:pt x="77" y="168"/>
                  </a:cubicBezTo>
                  <a:cubicBezTo>
                    <a:pt x="77" y="168"/>
                    <a:pt x="77" y="168"/>
                    <a:pt x="76" y="168"/>
                  </a:cubicBezTo>
                  <a:cubicBezTo>
                    <a:pt x="76" y="168"/>
                    <a:pt x="76" y="168"/>
                    <a:pt x="76" y="169"/>
                  </a:cubicBezTo>
                  <a:cubicBezTo>
                    <a:pt x="76" y="169"/>
                    <a:pt x="76" y="169"/>
                    <a:pt x="76" y="169"/>
                  </a:cubicBezTo>
                  <a:cubicBezTo>
                    <a:pt x="76" y="169"/>
                    <a:pt x="76" y="169"/>
                    <a:pt x="75" y="169"/>
                  </a:cubicBezTo>
                  <a:cubicBezTo>
                    <a:pt x="75" y="169"/>
                    <a:pt x="75" y="169"/>
                    <a:pt x="75" y="169"/>
                  </a:cubicBezTo>
                  <a:cubicBezTo>
                    <a:pt x="72" y="171"/>
                    <a:pt x="70" y="176"/>
                    <a:pt x="72" y="180"/>
                  </a:cubicBezTo>
                  <a:cubicBezTo>
                    <a:pt x="102" y="239"/>
                    <a:pt x="102" y="239"/>
                    <a:pt x="102" y="239"/>
                  </a:cubicBezTo>
                  <a:cubicBezTo>
                    <a:pt x="102" y="301"/>
                    <a:pt x="102" y="301"/>
                    <a:pt x="102" y="301"/>
                  </a:cubicBezTo>
                  <a:cubicBezTo>
                    <a:pt x="87" y="301"/>
                    <a:pt x="87" y="301"/>
                    <a:pt x="87" y="301"/>
                  </a:cubicBezTo>
                  <a:cubicBezTo>
                    <a:pt x="87" y="284"/>
                    <a:pt x="83" y="265"/>
                    <a:pt x="73" y="251"/>
                  </a:cubicBezTo>
                  <a:cubicBezTo>
                    <a:pt x="37" y="206"/>
                    <a:pt x="28" y="169"/>
                    <a:pt x="25" y="155"/>
                  </a:cubicBezTo>
                  <a:cubicBezTo>
                    <a:pt x="26" y="155"/>
                    <a:pt x="26" y="155"/>
                    <a:pt x="26" y="155"/>
                  </a:cubicBezTo>
                  <a:cubicBezTo>
                    <a:pt x="24" y="139"/>
                    <a:pt x="24" y="139"/>
                    <a:pt x="24" y="139"/>
                  </a:cubicBezTo>
                  <a:cubicBezTo>
                    <a:pt x="24" y="137"/>
                    <a:pt x="23" y="135"/>
                    <a:pt x="23" y="134"/>
                  </a:cubicBezTo>
                  <a:cubicBezTo>
                    <a:pt x="23" y="72"/>
                    <a:pt x="73" y="23"/>
                    <a:pt x="134" y="23"/>
                  </a:cubicBezTo>
                  <a:cubicBezTo>
                    <a:pt x="196" y="23"/>
                    <a:pt x="245" y="72"/>
                    <a:pt x="245" y="134"/>
                  </a:cubicBezTo>
                  <a:cubicBezTo>
                    <a:pt x="245" y="135"/>
                    <a:pt x="245" y="137"/>
                    <a:pt x="245"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3308351" y="5803900"/>
              <a:ext cx="528638" cy="300038"/>
            </a:xfrm>
            <a:custGeom>
              <a:avLst/>
              <a:gdLst>
                <a:gd name="T0" fmla="*/ 0 w 141"/>
                <a:gd name="T1" fmla="*/ 12 h 80"/>
                <a:gd name="T2" fmla="*/ 6 w 141"/>
                <a:gd name="T3" fmla="*/ 12 h 80"/>
                <a:gd name="T4" fmla="*/ 6 w 141"/>
                <a:gd name="T5" fmla="*/ 22 h 80"/>
                <a:gd name="T6" fmla="*/ 0 w 141"/>
                <a:gd name="T7" fmla="*/ 22 h 80"/>
                <a:gd name="T8" fmla="*/ 0 w 141"/>
                <a:gd name="T9" fmla="*/ 33 h 80"/>
                <a:gd name="T10" fmla="*/ 6 w 141"/>
                <a:gd name="T11" fmla="*/ 33 h 80"/>
                <a:gd name="T12" fmla="*/ 6 w 141"/>
                <a:gd name="T13" fmla="*/ 43 h 80"/>
                <a:gd name="T14" fmla="*/ 0 w 141"/>
                <a:gd name="T15" fmla="*/ 43 h 80"/>
                <a:gd name="T16" fmla="*/ 30 w 141"/>
                <a:gd name="T17" fmla="*/ 68 h 80"/>
                <a:gd name="T18" fmla="*/ 48 w 141"/>
                <a:gd name="T19" fmla="*/ 80 h 80"/>
                <a:gd name="T20" fmla="*/ 93 w 141"/>
                <a:gd name="T21" fmla="*/ 80 h 80"/>
                <a:gd name="T22" fmla="*/ 111 w 141"/>
                <a:gd name="T23" fmla="*/ 68 h 80"/>
                <a:gd name="T24" fmla="*/ 141 w 141"/>
                <a:gd name="T25" fmla="*/ 43 h 80"/>
                <a:gd name="T26" fmla="*/ 136 w 141"/>
                <a:gd name="T27" fmla="*/ 43 h 80"/>
                <a:gd name="T28" fmla="*/ 136 w 141"/>
                <a:gd name="T29" fmla="*/ 33 h 80"/>
                <a:gd name="T30" fmla="*/ 141 w 141"/>
                <a:gd name="T31" fmla="*/ 33 h 80"/>
                <a:gd name="T32" fmla="*/ 141 w 141"/>
                <a:gd name="T33" fmla="*/ 22 h 80"/>
                <a:gd name="T34" fmla="*/ 136 w 141"/>
                <a:gd name="T35" fmla="*/ 22 h 80"/>
                <a:gd name="T36" fmla="*/ 136 w 141"/>
                <a:gd name="T37" fmla="*/ 12 h 80"/>
                <a:gd name="T38" fmla="*/ 141 w 141"/>
                <a:gd name="T39" fmla="*/ 12 h 80"/>
                <a:gd name="T40" fmla="*/ 141 w 141"/>
                <a:gd name="T41" fmla="*/ 0 h 80"/>
                <a:gd name="T42" fmla="*/ 0 w 141"/>
                <a:gd name="T43" fmla="*/ 0 h 80"/>
                <a:gd name="T44" fmla="*/ 0 w 141"/>
                <a:gd name="T45" fmla="*/ 1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1" h="80">
                  <a:moveTo>
                    <a:pt x="0" y="12"/>
                  </a:moveTo>
                  <a:cubicBezTo>
                    <a:pt x="6" y="12"/>
                    <a:pt x="6" y="12"/>
                    <a:pt x="6" y="12"/>
                  </a:cubicBezTo>
                  <a:cubicBezTo>
                    <a:pt x="6" y="22"/>
                    <a:pt x="6" y="22"/>
                    <a:pt x="6" y="22"/>
                  </a:cubicBezTo>
                  <a:cubicBezTo>
                    <a:pt x="0" y="22"/>
                    <a:pt x="0" y="22"/>
                    <a:pt x="0" y="22"/>
                  </a:cubicBezTo>
                  <a:cubicBezTo>
                    <a:pt x="0" y="33"/>
                    <a:pt x="0" y="33"/>
                    <a:pt x="0" y="33"/>
                  </a:cubicBezTo>
                  <a:cubicBezTo>
                    <a:pt x="6" y="33"/>
                    <a:pt x="6" y="33"/>
                    <a:pt x="6" y="33"/>
                  </a:cubicBezTo>
                  <a:cubicBezTo>
                    <a:pt x="6" y="43"/>
                    <a:pt x="6" y="43"/>
                    <a:pt x="6" y="43"/>
                  </a:cubicBezTo>
                  <a:cubicBezTo>
                    <a:pt x="0" y="43"/>
                    <a:pt x="0" y="43"/>
                    <a:pt x="0" y="43"/>
                  </a:cubicBezTo>
                  <a:cubicBezTo>
                    <a:pt x="1" y="57"/>
                    <a:pt x="14" y="67"/>
                    <a:pt x="30" y="68"/>
                  </a:cubicBezTo>
                  <a:cubicBezTo>
                    <a:pt x="33" y="75"/>
                    <a:pt x="40" y="80"/>
                    <a:pt x="48" y="80"/>
                  </a:cubicBezTo>
                  <a:cubicBezTo>
                    <a:pt x="93" y="80"/>
                    <a:pt x="93" y="80"/>
                    <a:pt x="93" y="80"/>
                  </a:cubicBezTo>
                  <a:cubicBezTo>
                    <a:pt x="101" y="80"/>
                    <a:pt x="108" y="75"/>
                    <a:pt x="111" y="68"/>
                  </a:cubicBezTo>
                  <a:cubicBezTo>
                    <a:pt x="127" y="67"/>
                    <a:pt x="140" y="57"/>
                    <a:pt x="141" y="43"/>
                  </a:cubicBezTo>
                  <a:cubicBezTo>
                    <a:pt x="136" y="43"/>
                    <a:pt x="136" y="43"/>
                    <a:pt x="136" y="43"/>
                  </a:cubicBezTo>
                  <a:cubicBezTo>
                    <a:pt x="136" y="33"/>
                    <a:pt x="136" y="33"/>
                    <a:pt x="136" y="33"/>
                  </a:cubicBezTo>
                  <a:cubicBezTo>
                    <a:pt x="141" y="33"/>
                    <a:pt x="141" y="33"/>
                    <a:pt x="141" y="33"/>
                  </a:cubicBezTo>
                  <a:cubicBezTo>
                    <a:pt x="141" y="22"/>
                    <a:pt x="141" y="22"/>
                    <a:pt x="141" y="22"/>
                  </a:cubicBezTo>
                  <a:cubicBezTo>
                    <a:pt x="136" y="22"/>
                    <a:pt x="136" y="22"/>
                    <a:pt x="136" y="22"/>
                  </a:cubicBezTo>
                  <a:cubicBezTo>
                    <a:pt x="136" y="12"/>
                    <a:pt x="136" y="12"/>
                    <a:pt x="136" y="12"/>
                  </a:cubicBezTo>
                  <a:cubicBezTo>
                    <a:pt x="141" y="12"/>
                    <a:pt x="141" y="12"/>
                    <a:pt x="141" y="12"/>
                  </a:cubicBezTo>
                  <a:cubicBezTo>
                    <a:pt x="141" y="0"/>
                    <a:pt x="141" y="0"/>
                    <a:pt x="141" y="0"/>
                  </a:cubicBezTo>
                  <a:cubicBezTo>
                    <a:pt x="0" y="0"/>
                    <a:pt x="0" y="0"/>
                    <a:pt x="0" y="0"/>
                  </a:cubicBez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6" name="TextBox 35"/>
          <p:cNvSpPr txBox="1"/>
          <p:nvPr/>
        </p:nvSpPr>
        <p:spPr>
          <a:xfrm>
            <a:off x="2797175" y="3884613"/>
            <a:ext cx="95885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7" name="TextBox 36"/>
          <p:cNvSpPr txBox="1"/>
          <p:nvPr/>
        </p:nvSpPr>
        <p:spPr>
          <a:xfrm>
            <a:off x="6096000" y="10477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38" name="Rectangle 37"/>
          <p:cNvSpPr/>
          <p:nvPr/>
        </p:nvSpPr>
        <p:spPr>
          <a:xfrm>
            <a:off x="6096000" y="1306513"/>
            <a:ext cx="2590800" cy="1200150"/>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Lorem Ipsum is simply dummy text of the printing and more.</a:t>
            </a:r>
          </a:p>
        </p:txBody>
      </p:sp>
      <p:sp>
        <p:nvSpPr>
          <p:cNvPr id="39" name="TextBox 38"/>
          <p:cNvSpPr txBox="1"/>
          <p:nvPr/>
        </p:nvSpPr>
        <p:spPr>
          <a:xfrm>
            <a:off x="5249863" y="3241675"/>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40" name="Rectangle 39"/>
          <p:cNvSpPr/>
          <p:nvPr/>
        </p:nvSpPr>
        <p:spPr>
          <a:xfrm>
            <a:off x="5249863" y="3486150"/>
            <a:ext cx="2751137"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a:t>
            </a:r>
          </a:p>
        </p:txBody>
      </p:sp>
      <p:sp>
        <p:nvSpPr>
          <p:cNvPr id="41" name="TextBox 40"/>
          <p:cNvSpPr txBox="1"/>
          <p:nvPr/>
        </p:nvSpPr>
        <p:spPr>
          <a:xfrm>
            <a:off x="1219200" y="3332163"/>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42" name="Rectangle 41"/>
          <p:cNvSpPr/>
          <p:nvPr/>
        </p:nvSpPr>
        <p:spPr>
          <a:xfrm>
            <a:off x="457200" y="3570288"/>
            <a:ext cx="1871663" cy="8302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more than and typesetting industry.</a:t>
            </a:r>
          </a:p>
        </p:txBody>
      </p:sp>
      <p:sp>
        <p:nvSpPr>
          <p:cNvPr id="43" name="TextBox 42"/>
          <p:cNvSpPr txBox="1"/>
          <p:nvPr/>
        </p:nvSpPr>
        <p:spPr>
          <a:xfrm>
            <a:off x="1819275" y="2028825"/>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44" name="Rectangle 43"/>
          <p:cNvSpPr/>
          <p:nvPr/>
        </p:nvSpPr>
        <p:spPr>
          <a:xfrm>
            <a:off x="1058863" y="2273300"/>
            <a:ext cx="1871662"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creative.</a:t>
            </a:r>
          </a:p>
        </p:txBody>
      </p:sp>
      <p:sp>
        <p:nvSpPr>
          <p:cNvPr id="29720" name="TextBox 44"/>
          <p:cNvSpPr txBox="1">
            <a:spLocks noChangeArrowheads="1"/>
          </p:cNvSpPr>
          <p:nvPr/>
        </p:nvSpPr>
        <p:spPr bwMode="auto">
          <a:xfrm>
            <a:off x="325438" y="285750"/>
            <a:ext cx="234791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CREATIVE SLIDE</a:t>
            </a:r>
          </a:p>
        </p:txBody>
      </p:sp>
      <p:sp>
        <p:nvSpPr>
          <p:cNvPr id="46" name="TextBox 45"/>
          <p:cNvSpPr txBox="1"/>
          <p:nvPr/>
        </p:nvSpPr>
        <p:spPr>
          <a:xfrm>
            <a:off x="350838" y="731838"/>
            <a:ext cx="156845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Layout here</a:t>
            </a:r>
          </a:p>
        </p:txBody>
      </p:sp>
    </p:spTree>
  </p:cSld>
  <p:clrMapOvr>
    <a:masterClrMapping/>
  </p:clrMapOvr>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Picture Placeholder 1"/>
          <p:cNvSpPr>
            <a:spLocks noGrp="1" noTextEdit="1"/>
          </p:cNvSpPr>
          <p:nvPr>
            <p:ph type="pic" sz="quarter" idx="10"/>
          </p:nvPr>
        </p:nvSpPr>
        <p:spPr/>
      </p:sp>
      <p:sp>
        <p:nvSpPr>
          <p:cNvPr id="4" name="Rectangle 3"/>
          <p:cNvSpPr/>
          <p:nvPr/>
        </p:nvSpPr>
        <p:spPr>
          <a:xfrm>
            <a:off x="6096000" y="1657350"/>
            <a:ext cx="3048000" cy="53340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Rectangle 4"/>
          <p:cNvSpPr/>
          <p:nvPr/>
        </p:nvSpPr>
        <p:spPr>
          <a:xfrm>
            <a:off x="6096000" y="2419350"/>
            <a:ext cx="3048000" cy="5334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 name="Rectangle 5"/>
          <p:cNvSpPr/>
          <p:nvPr/>
        </p:nvSpPr>
        <p:spPr>
          <a:xfrm>
            <a:off x="6096000" y="3181350"/>
            <a:ext cx="3048000" cy="5334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 name="Rectangle 6"/>
          <p:cNvSpPr/>
          <p:nvPr/>
        </p:nvSpPr>
        <p:spPr>
          <a:xfrm>
            <a:off x="6096000" y="3941763"/>
            <a:ext cx="3048000" cy="53340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11" name="Group 10"/>
          <p:cNvGrpSpPr/>
          <p:nvPr/>
        </p:nvGrpSpPr>
        <p:grpSpPr>
          <a:xfrm>
            <a:off x="7339215" y="295152"/>
            <a:ext cx="966585" cy="1057398"/>
            <a:chOff x="7364413" y="4678362"/>
            <a:chExt cx="473075" cy="517526"/>
          </a:xfrm>
          <a:solidFill>
            <a:schemeClr val="bg1">
              <a:lumMod val="95000"/>
            </a:schemeClr>
          </a:solidFill>
        </p:grpSpPr>
        <p:sp>
          <p:nvSpPr>
            <p:cNvPr id="12" name="Freeform 11"/>
            <p:cNvSpPr>
              <a:spLocks/>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3" name="Freeform 12"/>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4" name="TextBox 13"/>
          <p:cNvSpPr txBox="1"/>
          <p:nvPr/>
        </p:nvSpPr>
        <p:spPr>
          <a:xfrm>
            <a:off x="6477000" y="1693863"/>
            <a:ext cx="1752600" cy="460375"/>
          </a:xfrm>
          <a:prstGeom prst="rect">
            <a:avLst/>
          </a:prstGeom>
          <a:noFill/>
        </p:spPr>
        <p:txBody>
          <a:bodyPr>
            <a:spAutoFit/>
          </a:bodyPr>
          <a:lstStyle/>
          <a:p>
            <a:pPr fontAlgn="auto">
              <a:spcBef>
                <a:spcPts val="0"/>
              </a:spcBef>
              <a:spcAft>
                <a:spcPts val="0"/>
              </a:spcAft>
              <a:defRPr/>
            </a:pPr>
            <a:r>
              <a:rPr lang="en-US" sz="2400">
                <a:solidFill>
                  <a:schemeClr val="bg1"/>
                </a:solidFill>
                <a:latin typeface="+mj-lt"/>
                <a:cs typeface="+mn-cs"/>
              </a:rPr>
              <a:t>AUDIENCE.</a:t>
            </a:r>
          </a:p>
        </p:txBody>
      </p:sp>
      <p:sp>
        <p:nvSpPr>
          <p:cNvPr id="15" name="TextBox 14"/>
          <p:cNvSpPr txBox="1"/>
          <p:nvPr/>
        </p:nvSpPr>
        <p:spPr>
          <a:xfrm>
            <a:off x="6477000" y="2455863"/>
            <a:ext cx="1752600" cy="460375"/>
          </a:xfrm>
          <a:prstGeom prst="rect">
            <a:avLst/>
          </a:prstGeom>
          <a:noFill/>
        </p:spPr>
        <p:txBody>
          <a:bodyPr>
            <a:spAutoFit/>
          </a:bodyPr>
          <a:lstStyle/>
          <a:p>
            <a:pPr fontAlgn="auto">
              <a:spcBef>
                <a:spcPts val="0"/>
              </a:spcBef>
              <a:spcAft>
                <a:spcPts val="0"/>
              </a:spcAft>
              <a:defRPr/>
            </a:pPr>
            <a:r>
              <a:rPr lang="en-US" sz="2400">
                <a:solidFill>
                  <a:schemeClr val="bg1"/>
                </a:solidFill>
                <a:latin typeface="+mj-lt"/>
                <a:cs typeface="+mn-cs"/>
              </a:rPr>
              <a:t>MULTI-PURPOSE.</a:t>
            </a:r>
          </a:p>
        </p:txBody>
      </p:sp>
      <p:sp>
        <p:nvSpPr>
          <p:cNvPr id="16" name="TextBox 15"/>
          <p:cNvSpPr txBox="1"/>
          <p:nvPr/>
        </p:nvSpPr>
        <p:spPr>
          <a:xfrm>
            <a:off x="6477000" y="3217863"/>
            <a:ext cx="1752600" cy="460375"/>
          </a:xfrm>
          <a:prstGeom prst="rect">
            <a:avLst/>
          </a:prstGeom>
          <a:noFill/>
        </p:spPr>
        <p:txBody>
          <a:bodyPr>
            <a:spAutoFit/>
          </a:bodyPr>
          <a:lstStyle/>
          <a:p>
            <a:pPr fontAlgn="auto">
              <a:spcBef>
                <a:spcPts val="0"/>
              </a:spcBef>
              <a:spcAft>
                <a:spcPts val="0"/>
              </a:spcAft>
              <a:defRPr/>
            </a:pPr>
            <a:r>
              <a:rPr lang="en-US" sz="2400">
                <a:solidFill>
                  <a:schemeClr val="bg1"/>
                </a:solidFill>
                <a:latin typeface="+mj-lt"/>
                <a:cs typeface="+mn-cs"/>
              </a:rPr>
              <a:t>FLEXIBLE.</a:t>
            </a:r>
          </a:p>
        </p:txBody>
      </p:sp>
      <p:sp>
        <p:nvSpPr>
          <p:cNvPr id="17" name="TextBox 16"/>
          <p:cNvSpPr txBox="1"/>
          <p:nvPr/>
        </p:nvSpPr>
        <p:spPr>
          <a:xfrm>
            <a:off x="6477000" y="3976688"/>
            <a:ext cx="1752600" cy="461962"/>
          </a:xfrm>
          <a:prstGeom prst="rect">
            <a:avLst/>
          </a:prstGeom>
          <a:noFill/>
        </p:spPr>
        <p:txBody>
          <a:bodyPr>
            <a:spAutoFit/>
          </a:bodyPr>
          <a:lstStyle/>
          <a:p>
            <a:pPr fontAlgn="auto">
              <a:spcBef>
                <a:spcPts val="0"/>
              </a:spcBef>
              <a:spcAft>
                <a:spcPts val="0"/>
              </a:spcAft>
              <a:defRPr/>
            </a:pPr>
            <a:r>
              <a:rPr lang="en-US" sz="2400">
                <a:solidFill>
                  <a:schemeClr val="bg1"/>
                </a:solidFill>
                <a:latin typeface="+mj-lt"/>
                <a:cs typeface="+mn-cs"/>
              </a:rPr>
              <a:t>MODERNIZE.</a:t>
            </a:r>
          </a:p>
        </p:txBody>
      </p:sp>
    </p:spTree>
  </p:cSld>
  <p:clrMapOvr>
    <a:masterClrMapping/>
  </p:clrMapOvr>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Freeform 17"/>
          <p:cNvSpPr>
            <a:spLocks/>
          </p:cNvSpPr>
          <p:nvPr/>
        </p:nvSpPr>
        <p:spPr bwMode="auto">
          <a:xfrm>
            <a:off x="1063625" y="1809750"/>
            <a:ext cx="1760538" cy="1997075"/>
          </a:xfrm>
          <a:custGeom>
            <a:avLst/>
            <a:gdLst>
              <a:gd name="T0" fmla="*/ 880241 w 212"/>
              <a:gd name="T1" fmla="*/ 1996965 h 241"/>
              <a:gd name="T2" fmla="*/ 830416 w 212"/>
              <a:gd name="T3" fmla="*/ 1988679 h 241"/>
              <a:gd name="T4" fmla="*/ 49825 w 212"/>
              <a:gd name="T5" fmla="*/ 1532940 h 241"/>
              <a:gd name="T6" fmla="*/ 0 w 212"/>
              <a:gd name="T7" fmla="*/ 1441792 h 241"/>
              <a:gd name="T8" fmla="*/ 0 w 212"/>
              <a:gd name="T9" fmla="*/ 563459 h 241"/>
              <a:gd name="T10" fmla="*/ 49825 w 212"/>
              <a:gd name="T11" fmla="*/ 472311 h 241"/>
              <a:gd name="T12" fmla="*/ 830416 w 212"/>
              <a:gd name="T13" fmla="*/ 16572 h 241"/>
              <a:gd name="T14" fmla="*/ 880241 w 212"/>
              <a:gd name="T15" fmla="*/ 0 h 241"/>
              <a:gd name="T16" fmla="*/ 930066 w 212"/>
              <a:gd name="T17" fmla="*/ 16572 h 241"/>
              <a:gd name="T18" fmla="*/ 1710657 w 212"/>
              <a:gd name="T19" fmla="*/ 472311 h 241"/>
              <a:gd name="T20" fmla="*/ 1760482 w 212"/>
              <a:gd name="T21" fmla="*/ 563459 h 241"/>
              <a:gd name="T22" fmla="*/ 1760482 w 212"/>
              <a:gd name="T23" fmla="*/ 1441792 h 241"/>
              <a:gd name="T24" fmla="*/ 1710657 w 212"/>
              <a:gd name="T25" fmla="*/ 1532940 h 241"/>
              <a:gd name="T26" fmla="*/ 930066 w 212"/>
              <a:gd name="T27" fmla="*/ 1988679 h 241"/>
              <a:gd name="T28" fmla="*/ 880241 w 212"/>
              <a:gd name="T29" fmla="*/ 1996965 h 2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241">
                <a:moveTo>
                  <a:pt x="106" y="241"/>
                </a:moveTo>
                <a:cubicBezTo>
                  <a:pt x="104" y="241"/>
                  <a:pt x="101" y="241"/>
                  <a:pt x="100" y="240"/>
                </a:cubicBezTo>
                <a:cubicBezTo>
                  <a:pt x="6" y="185"/>
                  <a:pt x="6" y="185"/>
                  <a:pt x="6" y="185"/>
                </a:cubicBezTo>
                <a:cubicBezTo>
                  <a:pt x="3" y="183"/>
                  <a:pt x="0" y="178"/>
                  <a:pt x="0" y="174"/>
                </a:cubicBezTo>
                <a:cubicBezTo>
                  <a:pt x="0" y="68"/>
                  <a:pt x="0" y="68"/>
                  <a:pt x="0" y="68"/>
                </a:cubicBezTo>
                <a:cubicBezTo>
                  <a:pt x="0" y="64"/>
                  <a:pt x="3" y="59"/>
                  <a:pt x="6" y="57"/>
                </a:cubicBezTo>
                <a:cubicBezTo>
                  <a:pt x="100" y="2"/>
                  <a:pt x="100" y="2"/>
                  <a:pt x="100" y="2"/>
                </a:cubicBezTo>
                <a:cubicBezTo>
                  <a:pt x="101" y="1"/>
                  <a:pt x="104" y="0"/>
                  <a:pt x="106" y="0"/>
                </a:cubicBezTo>
                <a:cubicBezTo>
                  <a:pt x="108" y="0"/>
                  <a:pt x="111" y="1"/>
                  <a:pt x="112" y="2"/>
                </a:cubicBezTo>
                <a:cubicBezTo>
                  <a:pt x="206" y="57"/>
                  <a:pt x="206" y="57"/>
                  <a:pt x="206" y="57"/>
                </a:cubicBezTo>
                <a:cubicBezTo>
                  <a:pt x="209" y="59"/>
                  <a:pt x="212" y="64"/>
                  <a:pt x="212" y="68"/>
                </a:cubicBezTo>
                <a:cubicBezTo>
                  <a:pt x="212" y="174"/>
                  <a:pt x="212" y="174"/>
                  <a:pt x="212" y="174"/>
                </a:cubicBezTo>
                <a:cubicBezTo>
                  <a:pt x="212" y="178"/>
                  <a:pt x="209" y="183"/>
                  <a:pt x="206" y="185"/>
                </a:cubicBezTo>
                <a:cubicBezTo>
                  <a:pt x="112" y="240"/>
                  <a:pt x="112" y="240"/>
                  <a:pt x="112" y="240"/>
                </a:cubicBezTo>
                <a:cubicBezTo>
                  <a:pt x="111" y="241"/>
                  <a:pt x="108" y="241"/>
                  <a:pt x="106" y="24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747" name="Freeform 18"/>
          <p:cNvSpPr>
            <a:spLocks noEditPoints="1"/>
          </p:cNvSpPr>
          <p:nvPr/>
        </p:nvSpPr>
        <p:spPr bwMode="auto">
          <a:xfrm>
            <a:off x="3695700" y="1809750"/>
            <a:ext cx="1752600" cy="1997075"/>
          </a:xfrm>
          <a:custGeom>
            <a:avLst/>
            <a:gdLst>
              <a:gd name="T0" fmla="*/ 881143 w 215"/>
              <a:gd name="T1" fmla="*/ 32604 h 245"/>
              <a:gd name="T2" fmla="*/ 921937 w 215"/>
              <a:gd name="T3" fmla="*/ 40754 h 245"/>
              <a:gd name="T4" fmla="*/ 1688857 w 215"/>
              <a:gd name="T5" fmla="*/ 489053 h 245"/>
              <a:gd name="T6" fmla="*/ 1729651 w 215"/>
              <a:gd name="T7" fmla="*/ 570561 h 245"/>
              <a:gd name="T8" fmla="*/ 1729651 w 215"/>
              <a:gd name="T9" fmla="*/ 1434554 h 245"/>
              <a:gd name="T10" fmla="*/ 1688857 w 215"/>
              <a:gd name="T11" fmla="*/ 1507912 h 245"/>
              <a:gd name="T12" fmla="*/ 921937 w 215"/>
              <a:gd name="T13" fmla="*/ 1956211 h 245"/>
              <a:gd name="T14" fmla="*/ 881143 w 215"/>
              <a:gd name="T15" fmla="*/ 1972512 h 245"/>
              <a:gd name="T16" fmla="*/ 840349 w 215"/>
              <a:gd name="T17" fmla="*/ 1956211 h 245"/>
              <a:gd name="T18" fmla="*/ 73429 w 215"/>
              <a:gd name="T19" fmla="*/ 1507912 h 245"/>
              <a:gd name="T20" fmla="*/ 32635 w 215"/>
              <a:gd name="T21" fmla="*/ 1434554 h 245"/>
              <a:gd name="T22" fmla="*/ 32635 w 215"/>
              <a:gd name="T23" fmla="*/ 570561 h 245"/>
              <a:gd name="T24" fmla="*/ 73429 w 215"/>
              <a:gd name="T25" fmla="*/ 489053 h 245"/>
              <a:gd name="T26" fmla="*/ 840349 w 215"/>
              <a:gd name="T27" fmla="*/ 40754 h 245"/>
              <a:gd name="T28" fmla="*/ 881143 w 215"/>
              <a:gd name="T29" fmla="*/ 32604 h 245"/>
              <a:gd name="T30" fmla="*/ 881143 w 215"/>
              <a:gd name="T31" fmla="*/ 0 h 245"/>
              <a:gd name="T32" fmla="*/ 824032 w 215"/>
              <a:gd name="T33" fmla="*/ 16302 h 245"/>
              <a:gd name="T34" fmla="*/ 57111 w 215"/>
              <a:gd name="T35" fmla="*/ 464600 h 245"/>
              <a:gd name="T36" fmla="*/ 0 w 215"/>
              <a:gd name="T37" fmla="*/ 570561 h 245"/>
              <a:gd name="T38" fmla="*/ 0 w 215"/>
              <a:gd name="T39" fmla="*/ 1434554 h 245"/>
              <a:gd name="T40" fmla="*/ 57111 w 215"/>
              <a:gd name="T41" fmla="*/ 1532365 h 245"/>
              <a:gd name="T42" fmla="*/ 824032 w 215"/>
              <a:gd name="T43" fmla="*/ 1980663 h 245"/>
              <a:gd name="T44" fmla="*/ 881143 w 215"/>
              <a:gd name="T45" fmla="*/ 1996965 h 245"/>
              <a:gd name="T46" fmla="*/ 938254 w 215"/>
              <a:gd name="T47" fmla="*/ 1980663 h 245"/>
              <a:gd name="T48" fmla="*/ 1697016 w 215"/>
              <a:gd name="T49" fmla="*/ 1532365 h 245"/>
              <a:gd name="T50" fmla="*/ 1754127 w 215"/>
              <a:gd name="T51" fmla="*/ 1434554 h 245"/>
              <a:gd name="T52" fmla="*/ 1754127 w 215"/>
              <a:gd name="T53" fmla="*/ 570561 h 245"/>
              <a:gd name="T54" fmla="*/ 1697016 w 215"/>
              <a:gd name="T55" fmla="*/ 464600 h 245"/>
              <a:gd name="T56" fmla="*/ 938254 w 215"/>
              <a:gd name="T57" fmla="*/ 16302 h 245"/>
              <a:gd name="T58" fmla="*/ 881143 w 215"/>
              <a:gd name="T59" fmla="*/ 0 h 24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15" h="245">
                <a:moveTo>
                  <a:pt x="108" y="4"/>
                </a:moveTo>
                <a:cubicBezTo>
                  <a:pt x="110" y="4"/>
                  <a:pt x="112" y="4"/>
                  <a:pt x="113" y="5"/>
                </a:cubicBezTo>
                <a:cubicBezTo>
                  <a:pt x="207" y="60"/>
                  <a:pt x="207" y="60"/>
                  <a:pt x="207" y="60"/>
                </a:cubicBezTo>
                <a:cubicBezTo>
                  <a:pt x="210" y="62"/>
                  <a:pt x="212" y="66"/>
                  <a:pt x="212" y="70"/>
                </a:cubicBezTo>
                <a:cubicBezTo>
                  <a:pt x="212" y="176"/>
                  <a:pt x="212" y="176"/>
                  <a:pt x="212" y="176"/>
                </a:cubicBezTo>
                <a:cubicBezTo>
                  <a:pt x="212" y="179"/>
                  <a:pt x="210" y="183"/>
                  <a:pt x="207" y="185"/>
                </a:cubicBezTo>
                <a:cubicBezTo>
                  <a:pt x="113" y="240"/>
                  <a:pt x="113" y="240"/>
                  <a:pt x="113" y="240"/>
                </a:cubicBezTo>
                <a:cubicBezTo>
                  <a:pt x="112" y="241"/>
                  <a:pt x="110" y="242"/>
                  <a:pt x="108" y="242"/>
                </a:cubicBezTo>
                <a:cubicBezTo>
                  <a:pt x="106" y="242"/>
                  <a:pt x="104" y="241"/>
                  <a:pt x="103" y="240"/>
                </a:cubicBezTo>
                <a:cubicBezTo>
                  <a:pt x="9" y="185"/>
                  <a:pt x="9" y="185"/>
                  <a:pt x="9" y="185"/>
                </a:cubicBezTo>
                <a:cubicBezTo>
                  <a:pt x="6" y="183"/>
                  <a:pt x="4" y="179"/>
                  <a:pt x="4" y="176"/>
                </a:cubicBezTo>
                <a:cubicBezTo>
                  <a:pt x="4" y="70"/>
                  <a:pt x="4" y="70"/>
                  <a:pt x="4" y="70"/>
                </a:cubicBezTo>
                <a:cubicBezTo>
                  <a:pt x="4" y="66"/>
                  <a:pt x="6" y="62"/>
                  <a:pt x="9" y="60"/>
                </a:cubicBezTo>
                <a:cubicBezTo>
                  <a:pt x="103" y="5"/>
                  <a:pt x="103" y="5"/>
                  <a:pt x="103" y="5"/>
                </a:cubicBezTo>
                <a:cubicBezTo>
                  <a:pt x="104" y="4"/>
                  <a:pt x="106" y="4"/>
                  <a:pt x="108" y="4"/>
                </a:cubicBezTo>
                <a:moveTo>
                  <a:pt x="108" y="0"/>
                </a:moveTo>
                <a:cubicBezTo>
                  <a:pt x="105" y="0"/>
                  <a:pt x="103" y="1"/>
                  <a:pt x="101" y="2"/>
                </a:cubicBezTo>
                <a:cubicBezTo>
                  <a:pt x="7" y="57"/>
                  <a:pt x="7" y="57"/>
                  <a:pt x="7" y="57"/>
                </a:cubicBezTo>
                <a:cubicBezTo>
                  <a:pt x="4" y="60"/>
                  <a:pt x="0" y="65"/>
                  <a:pt x="0" y="70"/>
                </a:cubicBezTo>
                <a:cubicBezTo>
                  <a:pt x="0" y="176"/>
                  <a:pt x="0" y="176"/>
                  <a:pt x="0" y="176"/>
                </a:cubicBezTo>
                <a:cubicBezTo>
                  <a:pt x="0" y="180"/>
                  <a:pt x="4" y="186"/>
                  <a:pt x="7" y="188"/>
                </a:cubicBezTo>
                <a:cubicBezTo>
                  <a:pt x="101" y="243"/>
                  <a:pt x="101" y="243"/>
                  <a:pt x="101" y="243"/>
                </a:cubicBezTo>
                <a:cubicBezTo>
                  <a:pt x="103" y="244"/>
                  <a:pt x="105" y="245"/>
                  <a:pt x="108" y="245"/>
                </a:cubicBezTo>
                <a:cubicBezTo>
                  <a:pt x="110" y="245"/>
                  <a:pt x="113" y="244"/>
                  <a:pt x="115" y="243"/>
                </a:cubicBezTo>
                <a:cubicBezTo>
                  <a:pt x="208" y="188"/>
                  <a:pt x="208" y="188"/>
                  <a:pt x="208" y="188"/>
                </a:cubicBezTo>
                <a:cubicBezTo>
                  <a:pt x="212" y="186"/>
                  <a:pt x="215" y="180"/>
                  <a:pt x="215" y="176"/>
                </a:cubicBezTo>
                <a:cubicBezTo>
                  <a:pt x="215" y="70"/>
                  <a:pt x="215" y="70"/>
                  <a:pt x="215" y="70"/>
                </a:cubicBezTo>
                <a:cubicBezTo>
                  <a:pt x="215" y="65"/>
                  <a:pt x="212" y="60"/>
                  <a:pt x="208" y="57"/>
                </a:cubicBezTo>
                <a:cubicBezTo>
                  <a:pt x="115" y="2"/>
                  <a:pt x="115" y="2"/>
                  <a:pt x="115" y="2"/>
                </a:cubicBezTo>
                <a:cubicBezTo>
                  <a:pt x="113" y="1"/>
                  <a:pt x="110" y="0"/>
                  <a:pt x="108" y="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748" name="Freeform 17"/>
          <p:cNvSpPr>
            <a:spLocks/>
          </p:cNvSpPr>
          <p:nvPr/>
        </p:nvSpPr>
        <p:spPr bwMode="auto">
          <a:xfrm>
            <a:off x="6319838" y="1809750"/>
            <a:ext cx="1760537" cy="1997075"/>
          </a:xfrm>
          <a:custGeom>
            <a:avLst/>
            <a:gdLst>
              <a:gd name="T0" fmla="*/ 880241 w 212"/>
              <a:gd name="T1" fmla="*/ 1996965 h 241"/>
              <a:gd name="T2" fmla="*/ 830416 w 212"/>
              <a:gd name="T3" fmla="*/ 1988679 h 241"/>
              <a:gd name="T4" fmla="*/ 49825 w 212"/>
              <a:gd name="T5" fmla="*/ 1532940 h 241"/>
              <a:gd name="T6" fmla="*/ 0 w 212"/>
              <a:gd name="T7" fmla="*/ 1441792 h 241"/>
              <a:gd name="T8" fmla="*/ 0 w 212"/>
              <a:gd name="T9" fmla="*/ 563459 h 241"/>
              <a:gd name="T10" fmla="*/ 49825 w 212"/>
              <a:gd name="T11" fmla="*/ 472311 h 241"/>
              <a:gd name="T12" fmla="*/ 830416 w 212"/>
              <a:gd name="T13" fmla="*/ 16572 h 241"/>
              <a:gd name="T14" fmla="*/ 880241 w 212"/>
              <a:gd name="T15" fmla="*/ 0 h 241"/>
              <a:gd name="T16" fmla="*/ 930066 w 212"/>
              <a:gd name="T17" fmla="*/ 16572 h 241"/>
              <a:gd name="T18" fmla="*/ 1710657 w 212"/>
              <a:gd name="T19" fmla="*/ 472311 h 241"/>
              <a:gd name="T20" fmla="*/ 1760482 w 212"/>
              <a:gd name="T21" fmla="*/ 563459 h 241"/>
              <a:gd name="T22" fmla="*/ 1760482 w 212"/>
              <a:gd name="T23" fmla="*/ 1441792 h 241"/>
              <a:gd name="T24" fmla="*/ 1710657 w 212"/>
              <a:gd name="T25" fmla="*/ 1532940 h 241"/>
              <a:gd name="T26" fmla="*/ 930066 w 212"/>
              <a:gd name="T27" fmla="*/ 1988679 h 241"/>
              <a:gd name="T28" fmla="*/ 880241 w 212"/>
              <a:gd name="T29" fmla="*/ 1996965 h 2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12" h="241">
                <a:moveTo>
                  <a:pt x="106" y="241"/>
                </a:moveTo>
                <a:cubicBezTo>
                  <a:pt x="104" y="241"/>
                  <a:pt x="101" y="241"/>
                  <a:pt x="100" y="240"/>
                </a:cubicBezTo>
                <a:cubicBezTo>
                  <a:pt x="6" y="185"/>
                  <a:pt x="6" y="185"/>
                  <a:pt x="6" y="185"/>
                </a:cubicBezTo>
                <a:cubicBezTo>
                  <a:pt x="3" y="183"/>
                  <a:pt x="0" y="178"/>
                  <a:pt x="0" y="174"/>
                </a:cubicBezTo>
                <a:cubicBezTo>
                  <a:pt x="0" y="68"/>
                  <a:pt x="0" y="68"/>
                  <a:pt x="0" y="68"/>
                </a:cubicBezTo>
                <a:cubicBezTo>
                  <a:pt x="0" y="64"/>
                  <a:pt x="3" y="59"/>
                  <a:pt x="6" y="57"/>
                </a:cubicBezTo>
                <a:cubicBezTo>
                  <a:pt x="100" y="2"/>
                  <a:pt x="100" y="2"/>
                  <a:pt x="100" y="2"/>
                </a:cubicBezTo>
                <a:cubicBezTo>
                  <a:pt x="101" y="1"/>
                  <a:pt x="104" y="0"/>
                  <a:pt x="106" y="0"/>
                </a:cubicBezTo>
                <a:cubicBezTo>
                  <a:pt x="108" y="0"/>
                  <a:pt x="111" y="1"/>
                  <a:pt x="112" y="2"/>
                </a:cubicBezTo>
                <a:cubicBezTo>
                  <a:pt x="206" y="57"/>
                  <a:pt x="206" y="57"/>
                  <a:pt x="206" y="57"/>
                </a:cubicBezTo>
                <a:cubicBezTo>
                  <a:pt x="209" y="59"/>
                  <a:pt x="212" y="64"/>
                  <a:pt x="212" y="68"/>
                </a:cubicBezTo>
                <a:cubicBezTo>
                  <a:pt x="212" y="174"/>
                  <a:pt x="212" y="174"/>
                  <a:pt x="212" y="174"/>
                </a:cubicBezTo>
                <a:cubicBezTo>
                  <a:pt x="212" y="178"/>
                  <a:pt x="209" y="183"/>
                  <a:pt x="206" y="185"/>
                </a:cubicBezTo>
                <a:cubicBezTo>
                  <a:pt x="112" y="240"/>
                  <a:pt x="112" y="240"/>
                  <a:pt x="112" y="240"/>
                </a:cubicBezTo>
                <a:cubicBezTo>
                  <a:pt x="111" y="241"/>
                  <a:pt x="108" y="241"/>
                  <a:pt x="106" y="241"/>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4220721" y="2456957"/>
            <a:ext cx="702558" cy="702550"/>
            <a:chOff x="8601075" y="5575300"/>
            <a:chExt cx="433388" cy="433388"/>
          </a:xfrm>
          <a:solidFill>
            <a:srgbClr val="23CADC"/>
          </a:solidFill>
        </p:grpSpPr>
        <p:sp>
          <p:nvSpPr>
            <p:cNvPr id="16" name="Freeform 15"/>
            <p:cNvSpPr>
              <a:spLocks/>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1637621" y="2402665"/>
            <a:ext cx="611099" cy="811134"/>
            <a:chOff x="11153775" y="5430838"/>
            <a:chExt cx="441326" cy="585787"/>
          </a:xfrm>
          <a:solidFill>
            <a:schemeClr val="bg1"/>
          </a:solidFill>
        </p:grpSpPr>
        <p:sp>
          <p:nvSpPr>
            <p:cNvPr id="26" name="Freeform 25"/>
            <p:cNvSpPr>
              <a:spLocks noEditPoints="1"/>
            </p:cNvSpPr>
            <p:nvPr/>
          </p:nvSpPr>
          <p:spPr bwMode="auto">
            <a:xfrm>
              <a:off x="11153775" y="5659438"/>
              <a:ext cx="261938" cy="357187"/>
            </a:xfrm>
            <a:custGeom>
              <a:avLst/>
              <a:gdLst>
                <a:gd name="T0" fmla="*/ 53 w 70"/>
                <a:gd name="T1" fmla="*/ 0 h 95"/>
                <a:gd name="T2" fmla="*/ 17 w 70"/>
                <a:gd name="T3" fmla="*/ 0 h 95"/>
                <a:gd name="T4" fmla="*/ 0 w 70"/>
                <a:gd name="T5" fmla="*/ 17 h 95"/>
                <a:gd name="T6" fmla="*/ 0 w 70"/>
                <a:gd name="T7" fmla="*/ 78 h 95"/>
                <a:gd name="T8" fmla="*/ 17 w 70"/>
                <a:gd name="T9" fmla="*/ 95 h 95"/>
                <a:gd name="T10" fmla="*/ 53 w 70"/>
                <a:gd name="T11" fmla="*/ 95 h 95"/>
                <a:gd name="T12" fmla="*/ 70 w 70"/>
                <a:gd name="T13" fmla="*/ 78 h 95"/>
                <a:gd name="T14" fmla="*/ 70 w 70"/>
                <a:gd name="T15" fmla="*/ 17 h 95"/>
                <a:gd name="T16" fmla="*/ 53 w 70"/>
                <a:gd name="T17" fmla="*/ 0 h 95"/>
                <a:gd name="T18" fmla="*/ 35 w 70"/>
                <a:gd name="T19" fmla="*/ 90 h 95"/>
                <a:gd name="T20" fmla="*/ 30 w 70"/>
                <a:gd name="T21" fmla="*/ 85 h 95"/>
                <a:gd name="T22" fmla="*/ 35 w 70"/>
                <a:gd name="T23" fmla="*/ 80 h 95"/>
                <a:gd name="T24" fmla="*/ 40 w 70"/>
                <a:gd name="T25" fmla="*/ 85 h 95"/>
                <a:gd name="T26" fmla="*/ 35 w 70"/>
                <a:gd name="T27" fmla="*/ 90 h 95"/>
                <a:gd name="T28" fmla="*/ 57 w 70"/>
                <a:gd name="T29" fmla="*/ 76 h 95"/>
                <a:gd name="T30" fmla="*/ 13 w 70"/>
                <a:gd name="T31" fmla="*/ 76 h 95"/>
                <a:gd name="T32" fmla="*/ 13 w 70"/>
                <a:gd name="T33" fmla="*/ 13 h 95"/>
                <a:gd name="T34" fmla="*/ 57 w 70"/>
                <a:gd name="T35" fmla="*/ 13 h 95"/>
                <a:gd name="T36" fmla="*/ 57 w 70"/>
                <a:gd name="T37" fmla="*/ 7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0" h="95">
                  <a:moveTo>
                    <a:pt x="53" y="0"/>
                  </a:moveTo>
                  <a:cubicBezTo>
                    <a:pt x="17" y="0"/>
                    <a:pt x="17" y="0"/>
                    <a:pt x="17" y="0"/>
                  </a:cubicBezTo>
                  <a:cubicBezTo>
                    <a:pt x="8" y="0"/>
                    <a:pt x="0" y="8"/>
                    <a:pt x="0" y="17"/>
                  </a:cubicBezTo>
                  <a:cubicBezTo>
                    <a:pt x="0" y="78"/>
                    <a:pt x="0" y="78"/>
                    <a:pt x="0" y="78"/>
                  </a:cubicBezTo>
                  <a:cubicBezTo>
                    <a:pt x="0" y="88"/>
                    <a:pt x="8" y="95"/>
                    <a:pt x="17" y="95"/>
                  </a:cubicBezTo>
                  <a:cubicBezTo>
                    <a:pt x="53" y="95"/>
                    <a:pt x="53" y="95"/>
                    <a:pt x="53" y="95"/>
                  </a:cubicBezTo>
                  <a:cubicBezTo>
                    <a:pt x="62" y="95"/>
                    <a:pt x="70" y="88"/>
                    <a:pt x="70" y="78"/>
                  </a:cubicBezTo>
                  <a:cubicBezTo>
                    <a:pt x="70" y="17"/>
                    <a:pt x="70" y="17"/>
                    <a:pt x="70" y="17"/>
                  </a:cubicBezTo>
                  <a:cubicBezTo>
                    <a:pt x="70" y="8"/>
                    <a:pt x="62" y="0"/>
                    <a:pt x="53" y="0"/>
                  </a:cubicBezTo>
                  <a:close/>
                  <a:moveTo>
                    <a:pt x="35" y="90"/>
                  </a:moveTo>
                  <a:cubicBezTo>
                    <a:pt x="32" y="90"/>
                    <a:pt x="30" y="88"/>
                    <a:pt x="30" y="85"/>
                  </a:cubicBezTo>
                  <a:cubicBezTo>
                    <a:pt x="30" y="82"/>
                    <a:pt x="32" y="80"/>
                    <a:pt x="35" y="80"/>
                  </a:cubicBezTo>
                  <a:cubicBezTo>
                    <a:pt x="38" y="80"/>
                    <a:pt x="40" y="82"/>
                    <a:pt x="40" y="85"/>
                  </a:cubicBezTo>
                  <a:cubicBezTo>
                    <a:pt x="40" y="88"/>
                    <a:pt x="38" y="90"/>
                    <a:pt x="35" y="90"/>
                  </a:cubicBezTo>
                  <a:close/>
                  <a:moveTo>
                    <a:pt x="57" y="76"/>
                  </a:moveTo>
                  <a:cubicBezTo>
                    <a:pt x="13" y="76"/>
                    <a:pt x="13" y="76"/>
                    <a:pt x="13" y="76"/>
                  </a:cubicBezTo>
                  <a:cubicBezTo>
                    <a:pt x="13" y="13"/>
                    <a:pt x="13" y="13"/>
                    <a:pt x="13" y="13"/>
                  </a:cubicBezTo>
                  <a:cubicBezTo>
                    <a:pt x="57" y="13"/>
                    <a:pt x="57" y="13"/>
                    <a:pt x="57" y="13"/>
                  </a:cubicBezTo>
                  <a:lnTo>
                    <a:pt x="57"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11212513" y="5764213"/>
              <a:ext cx="142875" cy="79375"/>
            </a:xfrm>
            <a:custGeom>
              <a:avLst/>
              <a:gdLst>
                <a:gd name="T0" fmla="*/ 35 w 38"/>
                <a:gd name="T1" fmla="*/ 3 h 21"/>
                <a:gd name="T2" fmla="*/ 31 w 38"/>
                <a:gd name="T3" fmla="*/ 5 h 21"/>
                <a:gd name="T4" fmla="*/ 27 w 38"/>
                <a:gd name="T5" fmla="*/ 14 h 21"/>
                <a:gd name="T6" fmla="*/ 15 w 38"/>
                <a:gd name="T7" fmla="*/ 14 h 21"/>
                <a:gd name="T8" fmla="*/ 12 w 38"/>
                <a:gd name="T9" fmla="*/ 3 h 21"/>
                <a:gd name="T10" fmla="*/ 12 w 38"/>
                <a:gd name="T11" fmla="*/ 2 h 21"/>
                <a:gd name="T12" fmla="*/ 8 w 38"/>
                <a:gd name="T13" fmla="*/ 0 h 21"/>
                <a:gd name="T14" fmla="*/ 4 w 38"/>
                <a:gd name="T15" fmla="*/ 0 h 21"/>
                <a:gd name="T16" fmla="*/ 0 w 38"/>
                <a:gd name="T17" fmla="*/ 4 h 21"/>
                <a:gd name="T18" fmla="*/ 4 w 38"/>
                <a:gd name="T19" fmla="*/ 7 h 21"/>
                <a:gd name="T20" fmla="*/ 6 w 38"/>
                <a:gd name="T21" fmla="*/ 7 h 21"/>
                <a:gd name="T22" fmla="*/ 9 w 38"/>
                <a:gd name="T23" fmla="*/ 18 h 21"/>
                <a:gd name="T24" fmla="*/ 10 w 38"/>
                <a:gd name="T25" fmla="*/ 20 h 21"/>
                <a:gd name="T26" fmla="*/ 10 w 38"/>
                <a:gd name="T27" fmla="*/ 20 h 21"/>
                <a:gd name="T28" fmla="*/ 10 w 38"/>
                <a:gd name="T29" fmla="*/ 20 h 21"/>
                <a:gd name="T30" fmla="*/ 12 w 38"/>
                <a:gd name="T31" fmla="*/ 21 h 21"/>
                <a:gd name="T32" fmla="*/ 29 w 38"/>
                <a:gd name="T33" fmla="*/ 21 h 21"/>
                <a:gd name="T34" fmla="*/ 31 w 38"/>
                <a:gd name="T35" fmla="*/ 20 h 21"/>
                <a:gd name="T36" fmla="*/ 33 w 38"/>
                <a:gd name="T37" fmla="*/ 18 h 21"/>
                <a:gd name="T38" fmla="*/ 37 w 38"/>
                <a:gd name="T39" fmla="*/ 7 h 21"/>
                <a:gd name="T40" fmla="*/ 35 w 38"/>
                <a:gd name="T41"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21">
                  <a:moveTo>
                    <a:pt x="35" y="3"/>
                  </a:moveTo>
                  <a:cubicBezTo>
                    <a:pt x="33" y="2"/>
                    <a:pt x="31" y="3"/>
                    <a:pt x="31" y="5"/>
                  </a:cubicBezTo>
                  <a:cubicBezTo>
                    <a:pt x="27" y="14"/>
                    <a:pt x="27" y="14"/>
                    <a:pt x="27" y="14"/>
                  </a:cubicBezTo>
                  <a:cubicBezTo>
                    <a:pt x="15" y="14"/>
                    <a:pt x="15" y="14"/>
                    <a:pt x="15" y="14"/>
                  </a:cubicBezTo>
                  <a:cubicBezTo>
                    <a:pt x="12" y="3"/>
                    <a:pt x="12" y="3"/>
                    <a:pt x="12" y="3"/>
                  </a:cubicBezTo>
                  <a:cubicBezTo>
                    <a:pt x="12" y="3"/>
                    <a:pt x="12" y="2"/>
                    <a:pt x="12" y="2"/>
                  </a:cubicBezTo>
                  <a:cubicBezTo>
                    <a:pt x="11" y="1"/>
                    <a:pt x="10" y="0"/>
                    <a:pt x="8" y="0"/>
                  </a:cubicBezTo>
                  <a:cubicBezTo>
                    <a:pt x="4" y="0"/>
                    <a:pt x="4" y="0"/>
                    <a:pt x="4" y="0"/>
                  </a:cubicBezTo>
                  <a:cubicBezTo>
                    <a:pt x="2" y="0"/>
                    <a:pt x="0" y="2"/>
                    <a:pt x="0" y="4"/>
                  </a:cubicBezTo>
                  <a:cubicBezTo>
                    <a:pt x="0" y="6"/>
                    <a:pt x="2" y="7"/>
                    <a:pt x="4" y="7"/>
                  </a:cubicBezTo>
                  <a:cubicBezTo>
                    <a:pt x="6" y="7"/>
                    <a:pt x="6" y="7"/>
                    <a:pt x="6" y="7"/>
                  </a:cubicBezTo>
                  <a:cubicBezTo>
                    <a:pt x="9" y="18"/>
                    <a:pt x="9" y="18"/>
                    <a:pt x="9" y="18"/>
                  </a:cubicBezTo>
                  <a:cubicBezTo>
                    <a:pt x="9" y="19"/>
                    <a:pt x="9" y="19"/>
                    <a:pt x="10" y="20"/>
                  </a:cubicBezTo>
                  <a:cubicBezTo>
                    <a:pt x="10" y="20"/>
                    <a:pt x="10" y="20"/>
                    <a:pt x="10" y="20"/>
                  </a:cubicBezTo>
                  <a:cubicBezTo>
                    <a:pt x="10" y="20"/>
                    <a:pt x="10" y="20"/>
                    <a:pt x="10" y="20"/>
                  </a:cubicBezTo>
                  <a:cubicBezTo>
                    <a:pt x="10" y="21"/>
                    <a:pt x="11" y="21"/>
                    <a:pt x="12" y="21"/>
                  </a:cubicBezTo>
                  <a:cubicBezTo>
                    <a:pt x="29" y="21"/>
                    <a:pt x="29" y="21"/>
                    <a:pt x="29" y="21"/>
                  </a:cubicBezTo>
                  <a:cubicBezTo>
                    <a:pt x="30" y="21"/>
                    <a:pt x="31" y="21"/>
                    <a:pt x="31" y="20"/>
                  </a:cubicBezTo>
                  <a:cubicBezTo>
                    <a:pt x="32" y="20"/>
                    <a:pt x="33" y="19"/>
                    <a:pt x="33" y="18"/>
                  </a:cubicBezTo>
                  <a:cubicBezTo>
                    <a:pt x="37" y="7"/>
                    <a:pt x="37" y="7"/>
                    <a:pt x="37" y="7"/>
                  </a:cubicBezTo>
                  <a:cubicBezTo>
                    <a:pt x="38" y="5"/>
                    <a:pt x="37" y="3"/>
                    <a:pt x="3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Oval 27"/>
            <p:cNvSpPr>
              <a:spLocks noChangeArrowheads="1"/>
            </p:cNvSpPr>
            <p:nvPr/>
          </p:nvSpPr>
          <p:spPr bwMode="auto">
            <a:xfrm>
              <a:off x="11250613" y="5849938"/>
              <a:ext cx="33338"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Oval 28"/>
            <p:cNvSpPr>
              <a:spLocks noChangeArrowheads="1"/>
            </p:cNvSpPr>
            <p:nvPr/>
          </p:nvSpPr>
          <p:spPr bwMode="auto">
            <a:xfrm>
              <a:off x="11303000" y="5849938"/>
              <a:ext cx="33338" cy="381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11399838" y="5430838"/>
              <a:ext cx="195263" cy="149225"/>
            </a:xfrm>
            <a:custGeom>
              <a:avLst/>
              <a:gdLst>
                <a:gd name="T0" fmla="*/ 52 w 52"/>
                <a:gd name="T1" fmla="*/ 23 h 40"/>
                <a:gd name="T2" fmla="*/ 36 w 52"/>
                <a:gd name="T3" fmla="*/ 7 h 40"/>
                <a:gd name="T4" fmla="*/ 29 w 52"/>
                <a:gd name="T5" fmla="*/ 8 h 40"/>
                <a:gd name="T6" fmla="*/ 21 w 52"/>
                <a:gd name="T7" fmla="*/ 0 h 40"/>
                <a:gd name="T8" fmla="*/ 13 w 52"/>
                <a:gd name="T9" fmla="*/ 9 h 40"/>
                <a:gd name="T10" fmla="*/ 13 w 52"/>
                <a:gd name="T11" fmla="*/ 10 h 40"/>
                <a:gd name="T12" fmla="*/ 0 w 52"/>
                <a:gd name="T13" fmla="*/ 25 h 40"/>
                <a:gd name="T14" fmla="*/ 13 w 52"/>
                <a:gd name="T15" fmla="*/ 40 h 40"/>
                <a:gd name="T16" fmla="*/ 39 w 52"/>
                <a:gd name="T17" fmla="*/ 40 h 40"/>
                <a:gd name="T18" fmla="*/ 52 w 52"/>
                <a:gd name="T19" fmla="*/ 25 h 40"/>
                <a:gd name="T20" fmla="*/ 52 w 52"/>
                <a:gd name="T21" fmla="*/ 24 h 40"/>
                <a:gd name="T22" fmla="*/ 52 w 52"/>
                <a:gd name="T23"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0">
                  <a:moveTo>
                    <a:pt x="52" y="23"/>
                  </a:moveTo>
                  <a:cubicBezTo>
                    <a:pt x="52" y="14"/>
                    <a:pt x="45" y="7"/>
                    <a:pt x="36" y="7"/>
                  </a:cubicBezTo>
                  <a:cubicBezTo>
                    <a:pt x="33" y="7"/>
                    <a:pt x="31" y="7"/>
                    <a:pt x="29" y="8"/>
                  </a:cubicBezTo>
                  <a:cubicBezTo>
                    <a:pt x="29" y="4"/>
                    <a:pt x="25" y="0"/>
                    <a:pt x="21" y="0"/>
                  </a:cubicBezTo>
                  <a:cubicBezTo>
                    <a:pt x="16" y="0"/>
                    <a:pt x="13" y="4"/>
                    <a:pt x="13" y="9"/>
                  </a:cubicBezTo>
                  <a:cubicBezTo>
                    <a:pt x="13" y="10"/>
                    <a:pt x="13" y="10"/>
                    <a:pt x="13" y="10"/>
                  </a:cubicBezTo>
                  <a:cubicBezTo>
                    <a:pt x="5" y="10"/>
                    <a:pt x="0" y="17"/>
                    <a:pt x="0" y="25"/>
                  </a:cubicBezTo>
                  <a:cubicBezTo>
                    <a:pt x="0" y="33"/>
                    <a:pt x="5" y="40"/>
                    <a:pt x="13" y="40"/>
                  </a:cubicBezTo>
                  <a:cubicBezTo>
                    <a:pt x="39" y="40"/>
                    <a:pt x="39" y="40"/>
                    <a:pt x="39" y="40"/>
                  </a:cubicBezTo>
                  <a:cubicBezTo>
                    <a:pt x="46" y="40"/>
                    <a:pt x="52" y="33"/>
                    <a:pt x="52" y="25"/>
                  </a:cubicBezTo>
                  <a:cubicBezTo>
                    <a:pt x="52" y="25"/>
                    <a:pt x="52" y="24"/>
                    <a:pt x="52" y="24"/>
                  </a:cubicBezTo>
                  <a:cubicBezTo>
                    <a:pt x="52" y="24"/>
                    <a:pt x="52" y="24"/>
                    <a:pt x="5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11269663" y="5561013"/>
              <a:ext cx="22225" cy="23812"/>
            </a:xfrm>
            <a:custGeom>
              <a:avLst/>
              <a:gdLst>
                <a:gd name="T0" fmla="*/ 6 w 6"/>
                <a:gd name="T1" fmla="*/ 2 h 6"/>
                <a:gd name="T2" fmla="*/ 4 w 6"/>
                <a:gd name="T3" fmla="*/ 0 h 6"/>
                <a:gd name="T4" fmla="*/ 2 w 6"/>
                <a:gd name="T5" fmla="*/ 0 h 6"/>
                <a:gd name="T6" fmla="*/ 0 w 6"/>
                <a:gd name="T7" fmla="*/ 2 h 6"/>
                <a:gd name="T8" fmla="*/ 0 w 6"/>
                <a:gd name="T9" fmla="*/ 3 h 6"/>
                <a:gd name="T10" fmla="*/ 2 w 6"/>
                <a:gd name="T11" fmla="*/ 6 h 6"/>
                <a:gd name="T12" fmla="*/ 4 w 6"/>
                <a:gd name="T13" fmla="*/ 6 h 6"/>
                <a:gd name="T14" fmla="*/ 6 w 6"/>
                <a:gd name="T15" fmla="*/ 3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cubicBezTo>
                    <a:pt x="6" y="1"/>
                    <a:pt x="5" y="0"/>
                    <a:pt x="4" y="0"/>
                  </a:cubicBezTo>
                  <a:cubicBezTo>
                    <a:pt x="2" y="0"/>
                    <a:pt x="2" y="0"/>
                    <a:pt x="2" y="0"/>
                  </a:cubicBezTo>
                  <a:cubicBezTo>
                    <a:pt x="1" y="0"/>
                    <a:pt x="0" y="1"/>
                    <a:pt x="0" y="2"/>
                  </a:cubicBezTo>
                  <a:cubicBezTo>
                    <a:pt x="0" y="3"/>
                    <a:pt x="0" y="3"/>
                    <a:pt x="0" y="3"/>
                  </a:cubicBezTo>
                  <a:cubicBezTo>
                    <a:pt x="0" y="5"/>
                    <a:pt x="1" y="6"/>
                    <a:pt x="2" y="6"/>
                  </a:cubicBezTo>
                  <a:cubicBezTo>
                    <a:pt x="4" y="6"/>
                    <a:pt x="4" y="6"/>
                    <a:pt x="4" y="6"/>
                  </a:cubicBezTo>
                  <a:cubicBezTo>
                    <a:pt x="5" y="6"/>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11269663" y="5602288"/>
              <a:ext cx="22225" cy="23812"/>
            </a:xfrm>
            <a:custGeom>
              <a:avLst/>
              <a:gdLst>
                <a:gd name="T0" fmla="*/ 6 w 6"/>
                <a:gd name="T1" fmla="*/ 2 h 6"/>
                <a:gd name="T2" fmla="*/ 4 w 6"/>
                <a:gd name="T3" fmla="*/ 0 h 6"/>
                <a:gd name="T4" fmla="*/ 2 w 6"/>
                <a:gd name="T5" fmla="*/ 0 h 6"/>
                <a:gd name="T6" fmla="*/ 0 w 6"/>
                <a:gd name="T7" fmla="*/ 2 h 6"/>
                <a:gd name="T8" fmla="*/ 0 w 6"/>
                <a:gd name="T9" fmla="*/ 3 h 6"/>
                <a:gd name="T10" fmla="*/ 2 w 6"/>
                <a:gd name="T11" fmla="*/ 6 h 6"/>
                <a:gd name="T12" fmla="*/ 4 w 6"/>
                <a:gd name="T13" fmla="*/ 6 h 6"/>
                <a:gd name="T14" fmla="*/ 6 w 6"/>
                <a:gd name="T15" fmla="*/ 3 h 6"/>
                <a:gd name="T16" fmla="*/ 6 w 6"/>
                <a:gd name="T17"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6" y="2"/>
                  </a:moveTo>
                  <a:cubicBezTo>
                    <a:pt x="6" y="1"/>
                    <a:pt x="5" y="0"/>
                    <a:pt x="4" y="0"/>
                  </a:cubicBezTo>
                  <a:cubicBezTo>
                    <a:pt x="2" y="0"/>
                    <a:pt x="2" y="0"/>
                    <a:pt x="2" y="0"/>
                  </a:cubicBezTo>
                  <a:cubicBezTo>
                    <a:pt x="1" y="0"/>
                    <a:pt x="0" y="1"/>
                    <a:pt x="0" y="2"/>
                  </a:cubicBezTo>
                  <a:cubicBezTo>
                    <a:pt x="0" y="3"/>
                    <a:pt x="0" y="3"/>
                    <a:pt x="0" y="3"/>
                  </a:cubicBezTo>
                  <a:cubicBezTo>
                    <a:pt x="0" y="5"/>
                    <a:pt x="1" y="6"/>
                    <a:pt x="2" y="6"/>
                  </a:cubicBezTo>
                  <a:cubicBezTo>
                    <a:pt x="4" y="6"/>
                    <a:pt x="4" y="6"/>
                    <a:pt x="4" y="6"/>
                  </a:cubicBezTo>
                  <a:cubicBezTo>
                    <a:pt x="5" y="6"/>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11269663"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11310938"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11352213" y="5519738"/>
              <a:ext cx="22225" cy="19050"/>
            </a:xfrm>
            <a:custGeom>
              <a:avLst/>
              <a:gdLst>
                <a:gd name="T0" fmla="*/ 6 w 6"/>
                <a:gd name="T1" fmla="*/ 2 h 5"/>
                <a:gd name="T2" fmla="*/ 4 w 6"/>
                <a:gd name="T3" fmla="*/ 0 h 5"/>
                <a:gd name="T4" fmla="*/ 2 w 6"/>
                <a:gd name="T5" fmla="*/ 0 h 5"/>
                <a:gd name="T6" fmla="*/ 0 w 6"/>
                <a:gd name="T7" fmla="*/ 2 h 5"/>
                <a:gd name="T8" fmla="*/ 0 w 6"/>
                <a:gd name="T9" fmla="*/ 3 h 5"/>
                <a:gd name="T10" fmla="*/ 2 w 6"/>
                <a:gd name="T11" fmla="*/ 5 h 5"/>
                <a:gd name="T12" fmla="*/ 4 w 6"/>
                <a:gd name="T13" fmla="*/ 5 h 5"/>
                <a:gd name="T14" fmla="*/ 6 w 6"/>
                <a:gd name="T15" fmla="*/ 3 h 5"/>
                <a:gd name="T16" fmla="*/ 6 w 6"/>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5">
                  <a:moveTo>
                    <a:pt x="6" y="2"/>
                  </a:moveTo>
                  <a:cubicBezTo>
                    <a:pt x="6" y="1"/>
                    <a:pt x="5" y="0"/>
                    <a:pt x="4" y="0"/>
                  </a:cubicBezTo>
                  <a:cubicBezTo>
                    <a:pt x="2" y="0"/>
                    <a:pt x="2" y="0"/>
                    <a:pt x="2" y="0"/>
                  </a:cubicBezTo>
                  <a:cubicBezTo>
                    <a:pt x="1" y="0"/>
                    <a:pt x="0" y="1"/>
                    <a:pt x="0" y="2"/>
                  </a:cubicBezTo>
                  <a:cubicBezTo>
                    <a:pt x="0" y="3"/>
                    <a:pt x="0" y="3"/>
                    <a:pt x="0" y="3"/>
                  </a:cubicBezTo>
                  <a:cubicBezTo>
                    <a:pt x="0" y="5"/>
                    <a:pt x="1" y="5"/>
                    <a:pt x="2" y="5"/>
                  </a:cubicBezTo>
                  <a:cubicBezTo>
                    <a:pt x="4" y="5"/>
                    <a:pt x="4" y="5"/>
                    <a:pt x="4" y="5"/>
                  </a:cubicBezTo>
                  <a:cubicBezTo>
                    <a:pt x="5" y="5"/>
                    <a:pt x="6" y="5"/>
                    <a:pt x="6" y="3"/>
                  </a:cubicBez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6" name="Group 35"/>
          <p:cNvGrpSpPr/>
          <p:nvPr/>
        </p:nvGrpSpPr>
        <p:grpSpPr>
          <a:xfrm>
            <a:off x="6884700" y="2510061"/>
            <a:ext cx="632261" cy="548111"/>
            <a:chOff x="8555038" y="3732213"/>
            <a:chExt cx="441325" cy="382587"/>
          </a:xfrm>
          <a:solidFill>
            <a:schemeClr val="bg1"/>
          </a:solidFill>
        </p:grpSpPr>
        <p:sp>
          <p:nvSpPr>
            <p:cNvPr id="37" name="Freeform 36"/>
            <p:cNvSpPr>
              <a:spLocks noEditPoints="1"/>
            </p:cNvSpPr>
            <p:nvPr/>
          </p:nvSpPr>
          <p:spPr bwMode="auto">
            <a:xfrm>
              <a:off x="8720138" y="3841750"/>
              <a:ext cx="276225" cy="273050"/>
            </a:xfrm>
            <a:custGeom>
              <a:avLst/>
              <a:gdLst>
                <a:gd name="T0" fmla="*/ 70 w 74"/>
                <a:gd name="T1" fmla="*/ 70 h 73"/>
                <a:gd name="T2" fmla="*/ 64 w 74"/>
                <a:gd name="T3" fmla="*/ 73 h 73"/>
                <a:gd name="T4" fmla="*/ 57 w 74"/>
                <a:gd name="T5" fmla="*/ 70 h 73"/>
                <a:gd name="T6" fmla="*/ 43 w 74"/>
                <a:gd name="T7" fmla="*/ 56 h 73"/>
                <a:gd name="T8" fmla="*/ 30 w 74"/>
                <a:gd name="T9" fmla="*/ 59 h 73"/>
                <a:gd name="T10" fmla="*/ 0 w 74"/>
                <a:gd name="T11" fmla="*/ 30 h 73"/>
                <a:gd name="T12" fmla="*/ 30 w 74"/>
                <a:gd name="T13" fmla="*/ 0 h 73"/>
                <a:gd name="T14" fmla="*/ 59 w 74"/>
                <a:gd name="T15" fmla="*/ 30 h 73"/>
                <a:gd name="T16" fmla="*/ 56 w 74"/>
                <a:gd name="T17" fmla="*/ 43 h 73"/>
                <a:gd name="T18" fmla="*/ 70 w 74"/>
                <a:gd name="T19" fmla="*/ 58 h 73"/>
                <a:gd name="T20" fmla="*/ 70 w 74"/>
                <a:gd name="T21" fmla="*/ 70 h 73"/>
                <a:gd name="T22" fmla="*/ 30 w 74"/>
                <a:gd name="T23" fmla="*/ 47 h 73"/>
                <a:gd name="T24" fmla="*/ 47 w 74"/>
                <a:gd name="T25" fmla="*/ 30 h 73"/>
                <a:gd name="T26" fmla="*/ 30 w 74"/>
                <a:gd name="T27" fmla="*/ 13 h 73"/>
                <a:gd name="T28" fmla="*/ 12 w 74"/>
                <a:gd name="T29" fmla="*/ 30 h 73"/>
                <a:gd name="T30" fmla="*/ 30 w 74"/>
                <a:gd name="T31"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3">
                  <a:moveTo>
                    <a:pt x="70" y="70"/>
                  </a:moveTo>
                  <a:cubicBezTo>
                    <a:pt x="68" y="72"/>
                    <a:pt x="66" y="73"/>
                    <a:pt x="64" y="73"/>
                  </a:cubicBezTo>
                  <a:cubicBezTo>
                    <a:pt x="61" y="73"/>
                    <a:pt x="59" y="72"/>
                    <a:pt x="57" y="70"/>
                  </a:cubicBezTo>
                  <a:cubicBezTo>
                    <a:pt x="43" y="56"/>
                    <a:pt x="43" y="56"/>
                    <a:pt x="43" y="56"/>
                  </a:cubicBezTo>
                  <a:cubicBezTo>
                    <a:pt x="39" y="58"/>
                    <a:pt x="34" y="59"/>
                    <a:pt x="30" y="59"/>
                  </a:cubicBezTo>
                  <a:cubicBezTo>
                    <a:pt x="13" y="59"/>
                    <a:pt x="0" y="46"/>
                    <a:pt x="0" y="30"/>
                  </a:cubicBezTo>
                  <a:cubicBezTo>
                    <a:pt x="0" y="14"/>
                    <a:pt x="13" y="0"/>
                    <a:pt x="30" y="0"/>
                  </a:cubicBezTo>
                  <a:cubicBezTo>
                    <a:pt x="46" y="0"/>
                    <a:pt x="59" y="14"/>
                    <a:pt x="59" y="30"/>
                  </a:cubicBezTo>
                  <a:cubicBezTo>
                    <a:pt x="59" y="35"/>
                    <a:pt x="58" y="39"/>
                    <a:pt x="56" y="43"/>
                  </a:cubicBezTo>
                  <a:cubicBezTo>
                    <a:pt x="70" y="58"/>
                    <a:pt x="70" y="58"/>
                    <a:pt x="70" y="58"/>
                  </a:cubicBezTo>
                  <a:cubicBezTo>
                    <a:pt x="74" y="61"/>
                    <a:pt x="74" y="67"/>
                    <a:pt x="70" y="70"/>
                  </a:cubicBezTo>
                  <a:close/>
                  <a:moveTo>
                    <a:pt x="30" y="47"/>
                  </a:moveTo>
                  <a:cubicBezTo>
                    <a:pt x="39" y="47"/>
                    <a:pt x="47" y="39"/>
                    <a:pt x="47" y="30"/>
                  </a:cubicBezTo>
                  <a:cubicBezTo>
                    <a:pt x="47" y="20"/>
                    <a:pt x="39" y="13"/>
                    <a:pt x="30" y="13"/>
                  </a:cubicBezTo>
                  <a:cubicBezTo>
                    <a:pt x="20" y="13"/>
                    <a:pt x="12" y="20"/>
                    <a:pt x="12" y="30"/>
                  </a:cubicBezTo>
                  <a:cubicBezTo>
                    <a:pt x="12" y="39"/>
                    <a:pt x="20" y="47"/>
                    <a:pt x="30"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8555038" y="3732213"/>
              <a:ext cx="179388" cy="139700"/>
            </a:xfrm>
            <a:custGeom>
              <a:avLst/>
              <a:gdLst>
                <a:gd name="T0" fmla="*/ 7 w 48"/>
                <a:gd name="T1" fmla="*/ 37 h 37"/>
                <a:gd name="T2" fmla="*/ 41 w 48"/>
                <a:gd name="T3" fmla="*/ 37 h 37"/>
                <a:gd name="T4" fmla="*/ 48 w 48"/>
                <a:gd name="T5" fmla="*/ 0 h 37"/>
                <a:gd name="T6" fmla="*/ 26 w 48"/>
                <a:gd name="T7" fmla="*/ 0 h 37"/>
                <a:gd name="T8" fmla="*/ 18 w 48"/>
                <a:gd name="T9" fmla="*/ 7 h 37"/>
                <a:gd name="T10" fmla="*/ 0 w 48"/>
                <a:gd name="T11" fmla="*/ 29 h 37"/>
                <a:gd name="T12" fmla="*/ 7 w 4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8" h="37">
                  <a:moveTo>
                    <a:pt x="7" y="37"/>
                  </a:moveTo>
                  <a:cubicBezTo>
                    <a:pt x="41" y="37"/>
                    <a:pt x="41" y="37"/>
                    <a:pt x="41" y="37"/>
                  </a:cubicBezTo>
                  <a:cubicBezTo>
                    <a:pt x="48" y="0"/>
                    <a:pt x="48" y="0"/>
                    <a:pt x="48" y="0"/>
                  </a:cubicBezTo>
                  <a:cubicBezTo>
                    <a:pt x="26" y="0"/>
                    <a:pt x="26" y="0"/>
                    <a:pt x="26" y="0"/>
                  </a:cubicBezTo>
                  <a:cubicBezTo>
                    <a:pt x="22" y="0"/>
                    <a:pt x="20" y="4"/>
                    <a:pt x="18" y="7"/>
                  </a:cubicBezTo>
                  <a:cubicBezTo>
                    <a:pt x="0" y="29"/>
                    <a:pt x="0" y="29"/>
                    <a:pt x="0" y="29"/>
                  </a:cubicBezTo>
                  <a:cubicBezTo>
                    <a:pt x="0" y="33"/>
                    <a:pt x="3" y="37"/>
                    <a:pt x="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8756651" y="3732213"/>
              <a:ext cx="180975" cy="128587"/>
            </a:xfrm>
            <a:custGeom>
              <a:avLst/>
              <a:gdLst>
                <a:gd name="T0" fmla="*/ 47 w 48"/>
                <a:gd name="T1" fmla="*/ 34 h 34"/>
                <a:gd name="T2" fmla="*/ 48 w 48"/>
                <a:gd name="T3" fmla="*/ 29 h 34"/>
                <a:gd name="T4" fmla="*/ 31 w 48"/>
                <a:gd name="T5" fmla="*/ 7 h 34"/>
                <a:gd name="T6" fmla="*/ 23 w 48"/>
                <a:gd name="T7" fmla="*/ 0 h 34"/>
                <a:gd name="T8" fmla="*/ 0 w 48"/>
                <a:gd name="T9" fmla="*/ 0 h 34"/>
                <a:gd name="T10" fmla="*/ 5 w 48"/>
                <a:gd name="T11" fmla="*/ 25 h 34"/>
                <a:gd name="T12" fmla="*/ 20 w 48"/>
                <a:gd name="T13" fmla="*/ 22 h 34"/>
                <a:gd name="T14" fmla="*/ 47 w 48"/>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4">
                  <a:moveTo>
                    <a:pt x="47" y="34"/>
                  </a:moveTo>
                  <a:cubicBezTo>
                    <a:pt x="48" y="33"/>
                    <a:pt x="48" y="31"/>
                    <a:pt x="48" y="29"/>
                  </a:cubicBezTo>
                  <a:cubicBezTo>
                    <a:pt x="31" y="7"/>
                    <a:pt x="31" y="7"/>
                    <a:pt x="31" y="7"/>
                  </a:cubicBezTo>
                  <a:cubicBezTo>
                    <a:pt x="29" y="4"/>
                    <a:pt x="26" y="0"/>
                    <a:pt x="23" y="0"/>
                  </a:cubicBezTo>
                  <a:cubicBezTo>
                    <a:pt x="0" y="0"/>
                    <a:pt x="0" y="0"/>
                    <a:pt x="0" y="0"/>
                  </a:cubicBezTo>
                  <a:cubicBezTo>
                    <a:pt x="5" y="25"/>
                    <a:pt x="5" y="25"/>
                    <a:pt x="5" y="25"/>
                  </a:cubicBezTo>
                  <a:cubicBezTo>
                    <a:pt x="9" y="23"/>
                    <a:pt x="14" y="22"/>
                    <a:pt x="20" y="22"/>
                  </a:cubicBezTo>
                  <a:cubicBezTo>
                    <a:pt x="30" y="22"/>
                    <a:pt x="40" y="27"/>
                    <a:pt x="4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noEditPoints="1"/>
            </p:cNvSpPr>
            <p:nvPr/>
          </p:nvSpPr>
          <p:spPr bwMode="auto">
            <a:xfrm>
              <a:off x="8555038" y="3897313"/>
              <a:ext cx="352425" cy="217487"/>
            </a:xfrm>
            <a:custGeom>
              <a:avLst/>
              <a:gdLst>
                <a:gd name="T0" fmla="*/ 74 w 94"/>
                <a:gd name="T1" fmla="*/ 52 h 58"/>
                <a:gd name="T2" fmla="*/ 37 w 94"/>
                <a:gd name="T3" fmla="*/ 15 h 58"/>
                <a:gd name="T4" fmla="*/ 40 w 94"/>
                <a:gd name="T5" fmla="*/ 0 h 58"/>
                <a:gd name="T6" fmla="*/ 7 w 94"/>
                <a:gd name="T7" fmla="*/ 0 h 58"/>
                <a:gd name="T8" fmla="*/ 0 w 94"/>
                <a:gd name="T9" fmla="*/ 7 h 58"/>
                <a:gd name="T10" fmla="*/ 0 w 94"/>
                <a:gd name="T11" fmla="*/ 51 h 58"/>
                <a:gd name="T12" fmla="*/ 7 w 94"/>
                <a:gd name="T13" fmla="*/ 58 h 58"/>
                <a:gd name="T14" fmla="*/ 94 w 94"/>
                <a:gd name="T15" fmla="*/ 58 h 58"/>
                <a:gd name="T16" fmla="*/ 85 w 94"/>
                <a:gd name="T17" fmla="*/ 50 h 58"/>
                <a:gd name="T18" fmla="*/ 74 w 94"/>
                <a:gd name="T19" fmla="*/ 52 h 58"/>
                <a:gd name="T20" fmla="*/ 26 w 94"/>
                <a:gd name="T21" fmla="*/ 42 h 58"/>
                <a:gd name="T22" fmla="*/ 23 w 94"/>
                <a:gd name="T23" fmla="*/ 46 h 58"/>
                <a:gd name="T24" fmla="*/ 16 w 94"/>
                <a:gd name="T25" fmla="*/ 46 h 58"/>
                <a:gd name="T26" fmla="*/ 13 w 94"/>
                <a:gd name="T27" fmla="*/ 42 h 58"/>
                <a:gd name="T28" fmla="*/ 13 w 94"/>
                <a:gd name="T29" fmla="*/ 38 h 58"/>
                <a:gd name="T30" fmla="*/ 16 w 94"/>
                <a:gd name="T31" fmla="*/ 34 h 58"/>
                <a:gd name="T32" fmla="*/ 23 w 94"/>
                <a:gd name="T33" fmla="*/ 34 h 58"/>
                <a:gd name="T34" fmla="*/ 26 w 94"/>
                <a:gd name="T35" fmla="*/ 38 h 58"/>
                <a:gd name="T36" fmla="*/ 26 w 94"/>
                <a:gd name="T3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58">
                  <a:moveTo>
                    <a:pt x="74" y="52"/>
                  </a:moveTo>
                  <a:cubicBezTo>
                    <a:pt x="53" y="52"/>
                    <a:pt x="37" y="35"/>
                    <a:pt x="37" y="15"/>
                  </a:cubicBezTo>
                  <a:cubicBezTo>
                    <a:pt x="37" y="10"/>
                    <a:pt x="38" y="4"/>
                    <a:pt x="40" y="0"/>
                  </a:cubicBezTo>
                  <a:cubicBezTo>
                    <a:pt x="7" y="0"/>
                    <a:pt x="7" y="0"/>
                    <a:pt x="7" y="0"/>
                  </a:cubicBezTo>
                  <a:cubicBezTo>
                    <a:pt x="3" y="0"/>
                    <a:pt x="0" y="3"/>
                    <a:pt x="0" y="7"/>
                  </a:cubicBezTo>
                  <a:cubicBezTo>
                    <a:pt x="0" y="51"/>
                    <a:pt x="0" y="51"/>
                    <a:pt x="0" y="51"/>
                  </a:cubicBezTo>
                  <a:cubicBezTo>
                    <a:pt x="0" y="55"/>
                    <a:pt x="3" y="58"/>
                    <a:pt x="7" y="58"/>
                  </a:cubicBezTo>
                  <a:cubicBezTo>
                    <a:pt x="94" y="58"/>
                    <a:pt x="94" y="58"/>
                    <a:pt x="94" y="58"/>
                  </a:cubicBezTo>
                  <a:cubicBezTo>
                    <a:pt x="85" y="50"/>
                    <a:pt x="85" y="50"/>
                    <a:pt x="85" y="50"/>
                  </a:cubicBezTo>
                  <a:cubicBezTo>
                    <a:pt x="82" y="51"/>
                    <a:pt x="78" y="52"/>
                    <a:pt x="74" y="52"/>
                  </a:cubicBezTo>
                  <a:close/>
                  <a:moveTo>
                    <a:pt x="26" y="42"/>
                  </a:moveTo>
                  <a:cubicBezTo>
                    <a:pt x="26" y="44"/>
                    <a:pt x="25" y="46"/>
                    <a:pt x="23" y="46"/>
                  </a:cubicBezTo>
                  <a:cubicBezTo>
                    <a:pt x="16" y="46"/>
                    <a:pt x="16" y="46"/>
                    <a:pt x="16" y="46"/>
                  </a:cubicBezTo>
                  <a:cubicBezTo>
                    <a:pt x="14" y="46"/>
                    <a:pt x="13" y="44"/>
                    <a:pt x="13" y="42"/>
                  </a:cubicBezTo>
                  <a:cubicBezTo>
                    <a:pt x="13" y="38"/>
                    <a:pt x="13" y="38"/>
                    <a:pt x="13" y="38"/>
                  </a:cubicBezTo>
                  <a:cubicBezTo>
                    <a:pt x="13" y="36"/>
                    <a:pt x="14" y="34"/>
                    <a:pt x="16" y="34"/>
                  </a:cubicBezTo>
                  <a:cubicBezTo>
                    <a:pt x="23" y="34"/>
                    <a:pt x="23" y="34"/>
                    <a:pt x="23" y="34"/>
                  </a:cubicBezTo>
                  <a:cubicBezTo>
                    <a:pt x="25" y="34"/>
                    <a:pt x="26" y="36"/>
                    <a:pt x="26" y="38"/>
                  </a:cubicBezTo>
                  <a:lnTo>
                    <a:pt x="2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1" name="TextBox 40"/>
          <p:cNvSpPr txBox="1"/>
          <p:nvPr/>
        </p:nvSpPr>
        <p:spPr>
          <a:xfrm>
            <a:off x="1219200" y="3922713"/>
            <a:ext cx="1343025"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DE6E00"/>
                </a:solidFill>
                <a:latin typeface="+mj-lt"/>
                <a:cs typeface="+mn-cs"/>
              </a:rPr>
              <a:t>THREE.</a:t>
            </a:r>
          </a:p>
        </p:txBody>
      </p:sp>
      <p:sp>
        <p:nvSpPr>
          <p:cNvPr id="42" name="TextBox 41"/>
          <p:cNvSpPr txBox="1"/>
          <p:nvPr/>
        </p:nvSpPr>
        <p:spPr>
          <a:xfrm>
            <a:off x="3887788" y="3922713"/>
            <a:ext cx="1344612"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 </a:t>
            </a:r>
            <a:r>
              <a:rPr lang="en-US">
                <a:solidFill>
                  <a:srgbClr val="00C3D9"/>
                </a:solidFill>
                <a:latin typeface="+mj-lt"/>
                <a:cs typeface="+mn-cs"/>
              </a:rPr>
              <a:t>THREE.</a:t>
            </a:r>
          </a:p>
        </p:txBody>
      </p:sp>
      <p:sp>
        <p:nvSpPr>
          <p:cNvPr id="43" name="TextBox 42"/>
          <p:cNvSpPr txBox="1"/>
          <p:nvPr/>
        </p:nvSpPr>
        <p:spPr>
          <a:xfrm>
            <a:off x="6557963" y="3922713"/>
            <a:ext cx="1343025"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F3C301"/>
                </a:solidFill>
                <a:latin typeface="+mj-lt"/>
                <a:cs typeface="+mn-cs"/>
              </a:rPr>
              <a:t>THREE.</a:t>
            </a:r>
          </a:p>
        </p:txBody>
      </p:sp>
      <p:sp>
        <p:nvSpPr>
          <p:cNvPr id="31755" name="TextBox 4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6" name="TextBox 4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Freeform 5"/>
          <p:cNvSpPr>
            <a:spLocks/>
          </p:cNvSpPr>
          <p:nvPr/>
        </p:nvSpPr>
        <p:spPr bwMode="auto">
          <a:xfrm>
            <a:off x="4583113" y="1504950"/>
            <a:ext cx="1168400" cy="1355725"/>
          </a:xfrm>
          <a:custGeom>
            <a:avLst/>
            <a:gdLst>
              <a:gd name="T0" fmla="*/ 0 w 175"/>
              <a:gd name="T1" fmla="*/ 0 h 203"/>
              <a:gd name="T2" fmla="*/ 40086 w 175"/>
              <a:gd name="T3" fmla="*/ 13354 h 203"/>
              <a:gd name="T4" fmla="*/ 1142452 w 175"/>
              <a:gd name="T5" fmla="*/ 661007 h 203"/>
              <a:gd name="T6" fmla="*/ 1169176 w 175"/>
              <a:gd name="T7" fmla="*/ 694391 h 203"/>
              <a:gd name="T8" fmla="*/ 0 w 175"/>
              <a:gd name="T9" fmla="*/ 1355398 h 203"/>
              <a:gd name="T10" fmla="*/ 0 w 175"/>
              <a:gd name="T11" fmla="*/ 0 h 2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203">
                <a:moveTo>
                  <a:pt x="0" y="0"/>
                </a:moveTo>
                <a:cubicBezTo>
                  <a:pt x="2" y="0"/>
                  <a:pt x="4" y="1"/>
                  <a:pt x="6" y="2"/>
                </a:cubicBezTo>
                <a:cubicBezTo>
                  <a:pt x="171" y="99"/>
                  <a:pt x="171" y="99"/>
                  <a:pt x="171" y="99"/>
                </a:cubicBezTo>
                <a:cubicBezTo>
                  <a:pt x="172" y="100"/>
                  <a:pt x="174" y="102"/>
                  <a:pt x="175" y="104"/>
                </a:cubicBezTo>
                <a:cubicBezTo>
                  <a:pt x="0" y="203"/>
                  <a:pt x="0" y="203"/>
                  <a:pt x="0" y="203"/>
                </a:cubicBezTo>
                <a:lnTo>
                  <a:pt x="0"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771" name="Freeform 7"/>
          <p:cNvSpPr>
            <a:spLocks/>
          </p:cNvSpPr>
          <p:nvPr/>
        </p:nvSpPr>
        <p:spPr bwMode="auto">
          <a:xfrm>
            <a:off x="4583113" y="2879725"/>
            <a:ext cx="1168400" cy="1355725"/>
          </a:xfrm>
          <a:custGeom>
            <a:avLst/>
            <a:gdLst>
              <a:gd name="T0" fmla="*/ 0 w 175"/>
              <a:gd name="T1" fmla="*/ 0 h 203"/>
              <a:gd name="T2" fmla="*/ 1169176 w 175"/>
              <a:gd name="T3" fmla="*/ 667684 h 203"/>
              <a:gd name="T4" fmla="*/ 1142452 w 175"/>
              <a:gd name="T5" fmla="*/ 694391 h 203"/>
              <a:gd name="T6" fmla="*/ 40086 w 175"/>
              <a:gd name="T7" fmla="*/ 1348721 h 203"/>
              <a:gd name="T8" fmla="*/ 0 w 175"/>
              <a:gd name="T9" fmla="*/ 1355398 h 203"/>
              <a:gd name="T10" fmla="*/ 0 w 175"/>
              <a:gd name="T11" fmla="*/ 0 h 2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203">
                <a:moveTo>
                  <a:pt x="0" y="0"/>
                </a:moveTo>
                <a:cubicBezTo>
                  <a:pt x="175" y="100"/>
                  <a:pt x="175" y="100"/>
                  <a:pt x="175" y="100"/>
                </a:cubicBezTo>
                <a:cubicBezTo>
                  <a:pt x="174" y="102"/>
                  <a:pt x="172" y="103"/>
                  <a:pt x="171" y="104"/>
                </a:cubicBezTo>
                <a:cubicBezTo>
                  <a:pt x="6" y="202"/>
                  <a:pt x="6" y="202"/>
                  <a:pt x="6" y="202"/>
                </a:cubicBezTo>
                <a:cubicBezTo>
                  <a:pt x="4" y="203"/>
                  <a:pt x="2" y="203"/>
                  <a:pt x="0" y="203"/>
                </a:cubicBezTo>
                <a:lnTo>
                  <a:pt x="0" y="0"/>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772" name="Freeform 9"/>
          <p:cNvSpPr>
            <a:spLocks/>
          </p:cNvSpPr>
          <p:nvPr/>
        </p:nvSpPr>
        <p:spPr bwMode="auto">
          <a:xfrm>
            <a:off x="4589463" y="2206625"/>
            <a:ext cx="1176337" cy="1328738"/>
          </a:xfrm>
          <a:custGeom>
            <a:avLst/>
            <a:gdLst>
              <a:gd name="T0" fmla="*/ 0 w 176"/>
              <a:gd name="T1" fmla="*/ 667812 h 199"/>
              <a:gd name="T2" fmla="*/ 1169897 w 176"/>
              <a:gd name="T3" fmla="*/ 0 h 199"/>
              <a:gd name="T4" fmla="*/ 1176582 w 176"/>
              <a:gd name="T5" fmla="*/ 40069 h 199"/>
              <a:gd name="T6" fmla="*/ 1176582 w 176"/>
              <a:gd name="T7" fmla="*/ 1288877 h 199"/>
              <a:gd name="T8" fmla="*/ 1169897 w 176"/>
              <a:gd name="T9" fmla="*/ 1328946 h 199"/>
              <a:gd name="T10" fmla="*/ 0 w 176"/>
              <a:gd name="T11" fmla="*/ 667812 h 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6" h="199">
                <a:moveTo>
                  <a:pt x="0" y="100"/>
                </a:moveTo>
                <a:cubicBezTo>
                  <a:pt x="175" y="0"/>
                  <a:pt x="175" y="0"/>
                  <a:pt x="175" y="0"/>
                </a:cubicBezTo>
                <a:cubicBezTo>
                  <a:pt x="176" y="2"/>
                  <a:pt x="176" y="4"/>
                  <a:pt x="176" y="6"/>
                </a:cubicBezTo>
                <a:cubicBezTo>
                  <a:pt x="176" y="193"/>
                  <a:pt x="176" y="193"/>
                  <a:pt x="176" y="193"/>
                </a:cubicBezTo>
                <a:cubicBezTo>
                  <a:pt x="176" y="195"/>
                  <a:pt x="176" y="197"/>
                  <a:pt x="175" y="199"/>
                </a:cubicBezTo>
                <a:lnTo>
                  <a:pt x="0" y="10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773" name="Freeform 11"/>
          <p:cNvSpPr>
            <a:spLocks/>
          </p:cNvSpPr>
          <p:nvPr/>
        </p:nvSpPr>
        <p:spPr bwMode="auto">
          <a:xfrm>
            <a:off x="3398838" y="2879725"/>
            <a:ext cx="1169987" cy="1355725"/>
          </a:xfrm>
          <a:custGeom>
            <a:avLst/>
            <a:gdLst>
              <a:gd name="T0" fmla="*/ 1170234 w 175"/>
              <a:gd name="T1" fmla="*/ 1355398 h 203"/>
              <a:gd name="T2" fmla="*/ 1130112 w 175"/>
              <a:gd name="T3" fmla="*/ 1348721 h 203"/>
              <a:gd name="T4" fmla="*/ 26748 w 175"/>
              <a:gd name="T5" fmla="*/ 694391 h 203"/>
              <a:gd name="T6" fmla="*/ 0 w 175"/>
              <a:gd name="T7" fmla="*/ 667684 h 203"/>
              <a:gd name="T8" fmla="*/ 1170234 w 175"/>
              <a:gd name="T9" fmla="*/ 0 h 203"/>
              <a:gd name="T10" fmla="*/ 1170234 w 175"/>
              <a:gd name="T11" fmla="*/ 1355398 h 2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203">
                <a:moveTo>
                  <a:pt x="175" y="203"/>
                </a:moveTo>
                <a:cubicBezTo>
                  <a:pt x="173" y="203"/>
                  <a:pt x="171" y="203"/>
                  <a:pt x="169" y="202"/>
                </a:cubicBezTo>
                <a:cubicBezTo>
                  <a:pt x="4" y="104"/>
                  <a:pt x="4" y="104"/>
                  <a:pt x="4" y="104"/>
                </a:cubicBezTo>
                <a:cubicBezTo>
                  <a:pt x="3" y="103"/>
                  <a:pt x="1" y="102"/>
                  <a:pt x="0" y="100"/>
                </a:cubicBezTo>
                <a:cubicBezTo>
                  <a:pt x="175" y="0"/>
                  <a:pt x="175" y="0"/>
                  <a:pt x="175" y="0"/>
                </a:cubicBezTo>
                <a:lnTo>
                  <a:pt x="175" y="203"/>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774" name="Freeform 13"/>
          <p:cNvSpPr>
            <a:spLocks/>
          </p:cNvSpPr>
          <p:nvPr/>
        </p:nvSpPr>
        <p:spPr bwMode="auto">
          <a:xfrm>
            <a:off x="3378200" y="2206625"/>
            <a:ext cx="1184275" cy="1328738"/>
          </a:xfrm>
          <a:custGeom>
            <a:avLst/>
            <a:gdLst>
              <a:gd name="T0" fmla="*/ 13378 w 177"/>
              <a:gd name="T1" fmla="*/ 1328946 h 199"/>
              <a:gd name="T2" fmla="*/ 0 w 177"/>
              <a:gd name="T3" fmla="*/ 1288877 h 199"/>
              <a:gd name="T4" fmla="*/ 0 w 177"/>
              <a:gd name="T5" fmla="*/ 40069 h 199"/>
              <a:gd name="T6" fmla="*/ 13378 w 177"/>
              <a:gd name="T7" fmla="*/ 0 h 199"/>
              <a:gd name="T8" fmla="*/ 1183989 w 177"/>
              <a:gd name="T9" fmla="*/ 667812 h 199"/>
              <a:gd name="T10" fmla="*/ 13378 w 177"/>
              <a:gd name="T11" fmla="*/ 1328946 h 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7" h="199">
                <a:moveTo>
                  <a:pt x="2" y="199"/>
                </a:moveTo>
                <a:cubicBezTo>
                  <a:pt x="1" y="197"/>
                  <a:pt x="0" y="195"/>
                  <a:pt x="0" y="193"/>
                </a:cubicBezTo>
                <a:cubicBezTo>
                  <a:pt x="0" y="6"/>
                  <a:pt x="0" y="6"/>
                  <a:pt x="0" y="6"/>
                </a:cubicBezTo>
                <a:cubicBezTo>
                  <a:pt x="0" y="4"/>
                  <a:pt x="1" y="2"/>
                  <a:pt x="2" y="0"/>
                </a:cubicBezTo>
                <a:cubicBezTo>
                  <a:pt x="177" y="100"/>
                  <a:pt x="177" y="100"/>
                  <a:pt x="177" y="100"/>
                </a:cubicBezTo>
                <a:lnTo>
                  <a:pt x="2" y="199"/>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775" name="Freeform 15"/>
          <p:cNvSpPr>
            <a:spLocks/>
          </p:cNvSpPr>
          <p:nvPr/>
        </p:nvSpPr>
        <p:spPr bwMode="auto">
          <a:xfrm>
            <a:off x="3398838" y="1504950"/>
            <a:ext cx="1169987" cy="1355725"/>
          </a:xfrm>
          <a:custGeom>
            <a:avLst/>
            <a:gdLst>
              <a:gd name="T0" fmla="*/ 0 w 175"/>
              <a:gd name="T1" fmla="*/ 694391 h 203"/>
              <a:gd name="T2" fmla="*/ 26748 w 175"/>
              <a:gd name="T3" fmla="*/ 661007 h 203"/>
              <a:gd name="T4" fmla="*/ 1130112 w 175"/>
              <a:gd name="T5" fmla="*/ 13354 h 203"/>
              <a:gd name="T6" fmla="*/ 1170234 w 175"/>
              <a:gd name="T7" fmla="*/ 0 h 203"/>
              <a:gd name="T8" fmla="*/ 1170234 w 175"/>
              <a:gd name="T9" fmla="*/ 1355398 h 203"/>
              <a:gd name="T10" fmla="*/ 0 w 175"/>
              <a:gd name="T11" fmla="*/ 694391 h 20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5" h="203">
                <a:moveTo>
                  <a:pt x="0" y="104"/>
                </a:moveTo>
                <a:cubicBezTo>
                  <a:pt x="1" y="102"/>
                  <a:pt x="3" y="100"/>
                  <a:pt x="4" y="99"/>
                </a:cubicBezTo>
                <a:cubicBezTo>
                  <a:pt x="169" y="2"/>
                  <a:pt x="169" y="2"/>
                  <a:pt x="169" y="2"/>
                </a:cubicBezTo>
                <a:cubicBezTo>
                  <a:pt x="171" y="1"/>
                  <a:pt x="173" y="0"/>
                  <a:pt x="175" y="0"/>
                </a:cubicBezTo>
                <a:cubicBezTo>
                  <a:pt x="175" y="203"/>
                  <a:pt x="175" y="203"/>
                  <a:pt x="175" y="203"/>
                </a:cubicBezTo>
                <a:lnTo>
                  <a:pt x="0" y="104"/>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 name="Rectangle 9"/>
          <p:cNvSpPr/>
          <p:nvPr/>
        </p:nvSpPr>
        <p:spPr>
          <a:xfrm>
            <a:off x="2690813" y="1504950"/>
            <a:ext cx="46037" cy="603250"/>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2" name="Rectangle 21"/>
          <p:cNvSpPr/>
          <p:nvPr/>
        </p:nvSpPr>
        <p:spPr>
          <a:xfrm>
            <a:off x="2690813" y="3632200"/>
            <a:ext cx="46037" cy="603250"/>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Rectangle 22"/>
          <p:cNvSpPr/>
          <p:nvPr/>
        </p:nvSpPr>
        <p:spPr>
          <a:xfrm>
            <a:off x="2690813" y="2568575"/>
            <a:ext cx="46037" cy="6032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Rectangle 24"/>
          <p:cNvSpPr/>
          <p:nvPr/>
        </p:nvSpPr>
        <p:spPr>
          <a:xfrm>
            <a:off x="6400800" y="1504950"/>
            <a:ext cx="46038" cy="6032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Rectangle 25"/>
          <p:cNvSpPr/>
          <p:nvPr/>
        </p:nvSpPr>
        <p:spPr>
          <a:xfrm>
            <a:off x="6400800" y="3632200"/>
            <a:ext cx="46038" cy="603250"/>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Rectangle 26"/>
          <p:cNvSpPr/>
          <p:nvPr/>
        </p:nvSpPr>
        <p:spPr>
          <a:xfrm>
            <a:off x="6400800" y="2568575"/>
            <a:ext cx="46038" cy="6032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8" name="TextBox 27"/>
          <p:cNvSpPr txBox="1"/>
          <p:nvPr/>
        </p:nvSpPr>
        <p:spPr>
          <a:xfrm>
            <a:off x="685800" y="14287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23CADC"/>
                </a:solidFill>
                <a:latin typeface="+mj-lt"/>
                <a:cs typeface="+mn-cs"/>
              </a:rPr>
              <a:t>ONE.</a:t>
            </a:r>
          </a:p>
        </p:txBody>
      </p:sp>
      <p:sp>
        <p:nvSpPr>
          <p:cNvPr id="30" name="Rectangle 29"/>
          <p:cNvSpPr/>
          <p:nvPr/>
        </p:nvSpPr>
        <p:spPr>
          <a:xfrm>
            <a:off x="685800" y="16843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1" name="TextBox 30"/>
          <p:cNvSpPr txBox="1"/>
          <p:nvPr/>
        </p:nvSpPr>
        <p:spPr>
          <a:xfrm>
            <a:off x="685800" y="2495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 </a:t>
            </a:r>
            <a:r>
              <a:rPr lang="en-US">
                <a:solidFill>
                  <a:srgbClr val="DF7307"/>
                </a:solidFill>
                <a:latin typeface="+mj-lt"/>
                <a:cs typeface="+mn-cs"/>
              </a:rPr>
              <a:t>TWO.</a:t>
            </a:r>
          </a:p>
        </p:txBody>
      </p:sp>
      <p:sp>
        <p:nvSpPr>
          <p:cNvPr id="32" name="Rectangle 31"/>
          <p:cNvSpPr/>
          <p:nvPr/>
        </p:nvSpPr>
        <p:spPr>
          <a:xfrm>
            <a:off x="685800" y="27511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3" name="TextBox 32"/>
          <p:cNvSpPr txBox="1"/>
          <p:nvPr/>
        </p:nvSpPr>
        <p:spPr>
          <a:xfrm>
            <a:off x="685800" y="3562350"/>
            <a:ext cx="1343025"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028985"/>
                </a:solidFill>
                <a:latin typeface="+mj-lt"/>
                <a:cs typeface="+mn-cs"/>
              </a:rPr>
              <a:t>THREE.</a:t>
            </a:r>
          </a:p>
        </p:txBody>
      </p:sp>
      <p:sp>
        <p:nvSpPr>
          <p:cNvPr id="34" name="Rectangle 33"/>
          <p:cNvSpPr/>
          <p:nvPr/>
        </p:nvSpPr>
        <p:spPr>
          <a:xfrm>
            <a:off x="685800" y="38179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 name="TextBox 34"/>
          <p:cNvSpPr txBox="1"/>
          <p:nvPr/>
        </p:nvSpPr>
        <p:spPr>
          <a:xfrm>
            <a:off x="6553200" y="14287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F3C301"/>
                </a:solidFill>
                <a:latin typeface="+mj-lt"/>
                <a:cs typeface="+mn-cs"/>
              </a:rPr>
              <a:t>FOUR.</a:t>
            </a:r>
          </a:p>
        </p:txBody>
      </p:sp>
      <p:sp>
        <p:nvSpPr>
          <p:cNvPr id="36" name="Rectangle 35"/>
          <p:cNvSpPr/>
          <p:nvPr/>
        </p:nvSpPr>
        <p:spPr>
          <a:xfrm>
            <a:off x="6553200" y="16843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7" name="TextBox 36"/>
          <p:cNvSpPr txBox="1"/>
          <p:nvPr/>
        </p:nvSpPr>
        <p:spPr>
          <a:xfrm>
            <a:off x="6553200" y="2495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1FD89C"/>
                </a:solidFill>
                <a:latin typeface="+mj-lt"/>
                <a:cs typeface="+mn-cs"/>
              </a:rPr>
              <a:t>FIVE.</a:t>
            </a:r>
          </a:p>
        </p:txBody>
      </p:sp>
      <p:sp>
        <p:nvSpPr>
          <p:cNvPr id="38" name="Rectangle 37"/>
          <p:cNvSpPr/>
          <p:nvPr/>
        </p:nvSpPr>
        <p:spPr>
          <a:xfrm>
            <a:off x="6553200" y="27511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9" name="TextBox 38"/>
          <p:cNvSpPr txBox="1"/>
          <p:nvPr/>
        </p:nvSpPr>
        <p:spPr>
          <a:xfrm>
            <a:off x="6553200" y="3562350"/>
            <a:ext cx="1343025"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23CADC"/>
                </a:solidFill>
                <a:latin typeface="+mj-lt"/>
                <a:cs typeface="+mn-cs"/>
              </a:rPr>
              <a:t>SIX.</a:t>
            </a:r>
          </a:p>
        </p:txBody>
      </p:sp>
      <p:sp>
        <p:nvSpPr>
          <p:cNvPr id="40" name="Rectangle 39"/>
          <p:cNvSpPr/>
          <p:nvPr/>
        </p:nvSpPr>
        <p:spPr>
          <a:xfrm>
            <a:off x="6553200" y="38179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pSp>
        <p:nvGrpSpPr>
          <p:cNvPr id="41" name="Group 40"/>
          <p:cNvGrpSpPr/>
          <p:nvPr/>
        </p:nvGrpSpPr>
        <p:grpSpPr>
          <a:xfrm>
            <a:off x="3951985" y="1998988"/>
            <a:ext cx="468188" cy="409875"/>
            <a:chOff x="4252913" y="6116638"/>
            <a:chExt cx="446087" cy="390525"/>
          </a:xfrm>
          <a:solidFill>
            <a:schemeClr val="bg1"/>
          </a:solidFill>
        </p:grpSpPr>
        <p:sp>
          <p:nvSpPr>
            <p:cNvPr id="42" name="Freeform 41"/>
            <p:cNvSpPr>
              <a:spLocks noEditPoints="1"/>
            </p:cNvSpPr>
            <p:nvPr/>
          </p:nvSpPr>
          <p:spPr bwMode="auto">
            <a:xfrm>
              <a:off x="4503738" y="6342063"/>
              <a:ext cx="195262" cy="157163"/>
            </a:xfrm>
            <a:custGeom>
              <a:avLst/>
              <a:gdLst>
                <a:gd name="T0" fmla="*/ 52 w 52"/>
                <a:gd name="T1" fmla="*/ 5 h 42"/>
                <a:gd name="T2" fmla="*/ 42 w 52"/>
                <a:gd name="T3" fmla="*/ 4 h 42"/>
                <a:gd name="T4" fmla="*/ 36 w 52"/>
                <a:gd name="T5" fmla="*/ 7 h 42"/>
                <a:gd name="T6" fmla="*/ 28 w 52"/>
                <a:gd name="T7" fmla="*/ 3 h 42"/>
                <a:gd name="T8" fmla="*/ 0 w 52"/>
                <a:gd name="T9" fmla="*/ 0 h 42"/>
                <a:gd name="T10" fmla="*/ 30 w 52"/>
                <a:gd name="T11" fmla="*/ 42 h 42"/>
                <a:gd name="T12" fmla="*/ 52 w 52"/>
                <a:gd name="T13" fmla="*/ 5 h 42"/>
                <a:gd name="T14" fmla="*/ 26 w 52"/>
                <a:gd name="T15" fmla="*/ 26 h 42"/>
                <a:gd name="T16" fmla="*/ 19 w 52"/>
                <a:gd name="T17" fmla="*/ 20 h 42"/>
                <a:gd name="T18" fmla="*/ 26 w 52"/>
                <a:gd name="T19" fmla="*/ 13 h 42"/>
                <a:gd name="T20" fmla="*/ 32 w 52"/>
                <a:gd name="T21" fmla="*/ 20 h 42"/>
                <a:gd name="T22" fmla="*/ 26 w 52"/>
                <a:gd name="T23"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42">
                  <a:moveTo>
                    <a:pt x="52" y="5"/>
                  </a:moveTo>
                  <a:cubicBezTo>
                    <a:pt x="42" y="4"/>
                    <a:pt x="42" y="4"/>
                    <a:pt x="42" y="4"/>
                  </a:cubicBezTo>
                  <a:cubicBezTo>
                    <a:pt x="41" y="6"/>
                    <a:pt x="38" y="7"/>
                    <a:pt x="36" y="7"/>
                  </a:cubicBezTo>
                  <a:cubicBezTo>
                    <a:pt x="32" y="7"/>
                    <a:pt x="30" y="5"/>
                    <a:pt x="28" y="3"/>
                  </a:cubicBezTo>
                  <a:cubicBezTo>
                    <a:pt x="0" y="0"/>
                    <a:pt x="0" y="0"/>
                    <a:pt x="0" y="0"/>
                  </a:cubicBezTo>
                  <a:cubicBezTo>
                    <a:pt x="30" y="42"/>
                    <a:pt x="30" y="42"/>
                    <a:pt x="30" y="42"/>
                  </a:cubicBezTo>
                  <a:cubicBezTo>
                    <a:pt x="42" y="34"/>
                    <a:pt x="50" y="20"/>
                    <a:pt x="52" y="5"/>
                  </a:cubicBezTo>
                  <a:close/>
                  <a:moveTo>
                    <a:pt x="26" y="26"/>
                  </a:moveTo>
                  <a:cubicBezTo>
                    <a:pt x="22" y="26"/>
                    <a:pt x="19" y="24"/>
                    <a:pt x="19" y="20"/>
                  </a:cubicBezTo>
                  <a:cubicBezTo>
                    <a:pt x="19" y="16"/>
                    <a:pt x="22" y="13"/>
                    <a:pt x="26" y="13"/>
                  </a:cubicBezTo>
                  <a:cubicBezTo>
                    <a:pt x="29" y="13"/>
                    <a:pt x="32" y="16"/>
                    <a:pt x="32" y="20"/>
                  </a:cubicBezTo>
                  <a:cubicBezTo>
                    <a:pt x="32" y="24"/>
                    <a:pt x="29" y="26"/>
                    <a:pt x="2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noEditPoints="1"/>
            </p:cNvSpPr>
            <p:nvPr/>
          </p:nvSpPr>
          <p:spPr bwMode="auto">
            <a:xfrm>
              <a:off x="4252913" y="6116638"/>
              <a:ext cx="388937" cy="390525"/>
            </a:xfrm>
            <a:custGeom>
              <a:avLst/>
              <a:gdLst>
                <a:gd name="T0" fmla="*/ 52 w 104"/>
                <a:gd name="T1" fmla="*/ 0 h 104"/>
                <a:gd name="T2" fmla="*/ 0 w 104"/>
                <a:gd name="T3" fmla="*/ 52 h 104"/>
                <a:gd name="T4" fmla="*/ 52 w 104"/>
                <a:gd name="T5" fmla="*/ 104 h 104"/>
                <a:gd name="T6" fmla="*/ 83 w 104"/>
                <a:gd name="T7" fmla="*/ 95 h 104"/>
                <a:gd name="T8" fmla="*/ 52 w 104"/>
                <a:gd name="T9" fmla="*/ 52 h 104"/>
                <a:gd name="T10" fmla="*/ 80 w 104"/>
                <a:gd name="T11" fmla="*/ 55 h 104"/>
                <a:gd name="T12" fmla="*/ 78 w 104"/>
                <a:gd name="T13" fmla="*/ 49 h 104"/>
                <a:gd name="T14" fmla="*/ 88 w 104"/>
                <a:gd name="T15" fmla="*/ 39 h 104"/>
                <a:gd name="T16" fmla="*/ 97 w 104"/>
                <a:gd name="T17" fmla="*/ 49 h 104"/>
                <a:gd name="T18" fmla="*/ 94 w 104"/>
                <a:gd name="T19" fmla="*/ 56 h 104"/>
                <a:gd name="T20" fmla="*/ 104 w 104"/>
                <a:gd name="T21" fmla="*/ 57 h 104"/>
                <a:gd name="T22" fmla="*/ 104 w 104"/>
                <a:gd name="T23" fmla="*/ 52 h 104"/>
                <a:gd name="T24" fmla="*/ 52 w 104"/>
                <a:gd name="T25" fmla="*/ 0 h 104"/>
                <a:gd name="T26" fmla="*/ 13 w 104"/>
                <a:gd name="T27" fmla="*/ 46 h 104"/>
                <a:gd name="T28" fmla="*/ 19 w 104"/>
                <a:gd name="T29" fmla="*/ 39 h 104"/>
                <a:gd name="T30" fmla="*/ 26 w 104"/>
                <a:gd name="T31" fmla="*/ 46 h 104"/>
                <a:gd name="T32" fmla="*/ 19 w 104"/>
                <a:gd name="T33" fmla="*/ 52 h 104"/>
                <a:gd name="T34" fmla="*/ 13 w 104"/>
                <a:gd name="T35" fmla="*/ 46 h 104"/>
                <a:gd name="T36" fmla="*/ 29 w 104"/>
                <a:gd name="T37" fmla="*/ 85 h 104"/>
                <a:gd name="T38" fmla="*/ 19 w 104"/>
                <a:gd name="T39" fmla="*/ 75 h 104"/>
                <a:gd name="T40" fmla="*/ 29 w 104"/>
                <a:gd name="T41" fmla="*/ 65 h 104"/>
                <a:gd name="T42" fmla="*/ 39 w 104"/>
                <a:gd name="T43" fmla="*/ 75 h 104"/>
                <a:gd name="T44" fmla="*/ 29 w 104"/>
                <a:gd name="T45" fmla="*/ 85 h 104"/>
                <a:gd name="T46" fmla="*/ 36 w 104"/>
                <a:gd name="T47" fmla="*/ 33 h 104"/>
                <a:gd name="T48" fmla="*/ 26 w 104"/>
                <a:gd name="T49" fmla="*/ 23 h 104"/>
                <a:gd name="T50" fmla="*/ 36 w 104"/>
                <a:gd name="T51" fmla="*/ 13 h 104"/>
                <a:gd name="T52" fmla="*/ 45 w 104"/>
                <a:gd name="T53" fmla="*/ 23 h 104"/>
                <a:gd name="T54" fmla="*/ 36 w 104"/>
                <a:gd name="T55" fmla="*/ 33 h 104"/>
                <a:gd name="T56" fmla="*/ 55 w 104"/>
                <a:gd name="T57" fmla="*/ 82 h 104"/>
                <a:gd name="T58" fmla="*/ 62 w 104"/>
                <a:gd name="T59" fmla="*/ 88 h 104"/>
                <a:gd name="T60" fmla="*/ 55 w 104"/>
                <a:gd name="T61" fmla="*/ 95 h 104"/>
                <a:gd name="T62" fmla="*/ 49 w 104"/>
                <a:gd name="T63" fmla="*/ 88 h 104"/>
                <a:gd name="T64" fmla="*/ 55 w 104"/>
                <a:gd name="T65" fmla="*/ 82 h 104"/>
                <a:gd name="T66" fmla="*/ 65 w 104"/>
                <a:gd name="T67" fmla="*/ 46 h 104"/>
                <a:gd name="T68" fmla="*/ 58 w 104"/>
                <a:gd name="T69" fmla="*/ 39 h 104"/>
                <a:gd name="T70" fmla="*/ 65 w 104"/>
                <a:gd name="T71" fmla="*/ 33 h 104"/>
                <a:gd name="T72" fmla="*/ 71 w 104"/>
                <a:gd name="T73" fmla="*/ 39 h 104"/>
                <a:gd name="T74" fmla="*/ 65 w 104"/>
                <a:gd name="T75" fmla="*/ 46 h 104"/>
                <a:gd name="T76" fmla="*/ 71 w 104"/>
                <a:gd name="T77" fmla="*/ 26 h 104"/>
                <a:gd name="T78" fmla="*/ 65 w 104"/>
                <a:gd name="T79" fmla="*/ 20 h 104"/>
                <a:gd name="T80" fmla="*/ 71 w 104"/>
                <a:gd name="T81" fmla="*/ 13 h 104"/>
                <a:gd name="T82" fmla="*/ 78 w 104"/>
                <a:gd name="T83" fmla="*/ 20 h 104"/>
                <a:gd name="T84" fmla="*/ 71 w 104"/>
                <a:gd name="T85" fmla="*/ 2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4" h="104">
                  <a:moveTo>
                    <a:pt x="52" y="0"/>
                  </a:moveTo>
                  <a:cubicBezTo>
                    <a:pt x="23" y="0"/>
                    <a:pt x="0" y="24"/>
                    <a:pt x="0" y="52"/>
                  </a:cubicBezTo>
                  <a:cubicBezTo>
                    <a:pt x="0" y="81"/>
                    <a:pt x="23" y="104"/>
                    <a:pt x="52" y="104"/>
                  </a:cubicBezTo>
                  <a:cubicBezTo>
                    <a:pt x="63" y="104"/>
                    <a:pt x="74" y="101"/>
                    <a:pt x="83" y="95"/>
                  </a:cubicBezTo>
                  <a:cubicBezTo>
                    <a:pt x="52" y="52"/>
                    <a:pt x="52" y="52"/>
                    <a:pt x="52" y="52"/>
                  </a:cubicBezTo>
                  <a:cubicBezTo>
                    <a:pt x="80" y="55"/>
                    <a:pt x="80" y="55"/>
                    <a:pt x="80" y="55"/>
                  </a:cubicBezTo>
                  <a:cubicBezTo>
                    <a:pt x="79" y="53"/>
                    <a:pt x="78" y="51"/>
                    <a:pt x="78" y="49"/>
                  </a:cubicBezTo>
                  <a:cubicBezTo>
                    <a:pt x="78" y="44"/>
                    <a:pt x="82" y="39"/>
                    <a:pt x="88" y="39"/>
                  </a:cubicBezTo>
                  <a:cubicBezTo>
                    <a:pt x="93" y="39"/>
                    <a:pt x="97" y="44"/>
                    <a:pt x="97" y="49"/>
                  </a:cubicBezTo>
                  <a:cubicBezTo>
                    <a:pt x="97" y="52"/>
                    <a:pt x="96" y="54"/>
                    <a:pt x="94" y="56"/>
                  </a:cubicBezTo>
                  <a:cubicBezTo>
                    <a:pt x="104" y="57"/>
                    <a:pt x="104" y="57"/>
                    <a:pt x="104" y="57"/>
                  </a:cubicBezTo>
                  <a:cubicBezTo>
                    <a:pt x="104" y="56"/>
                    <a:pt x="104" y="54"/>
                    <a:pt x="104" y="52"/>
                  </a:cubicBezTo>
                  <a:cubicBezTo>
                    <a:pt x="104" y="24"/>
                    <a:pt x="81" y="0"/>
                    <a:pt x="52" y="0"/>
                  </a:cubicBezTo>
                  <a:close/>
                  <a:moveTo>
                    <a:pt x="13" y="46"/>
                  </a:moveTo>
                  <a:cubicBezTo>
                    <a:pt x="13" y="42"/>
                    <a:pt x="16" y="39"/>
                    <a:pt x="19" y="39"/>
                  </a:cubicBezTo>
                  <a:cubicBezTo>
                    <a:pt x="23" y="39"/>
                    <a:pt x="26" y="42"/>
                    <a:pt x="26" y="46"/>
                  </a:cubicBezTo>
                  <a:cubicBezTo>
                    <a:pt x="26" y="50"/>
                    <a:pt x="23" y="52"/>
                    <a:pt x="19" y="52"/>
                  </a:cubicBezTo>
                  <a:cubicBezTo>
                    <a:pt x="16" y="52"/>
                    <a:pt x="13" y="50"/>
                    <a:pt x="13" y="46"/>
                  </a:cubicBezTo>
                  <a:close/>
                  <a:moveTo>
                    <a:pt x="29" y="85"/>
                  </a:moveTo>
                  <a:cubicBezTo>
                    <a:pt x="24" y="85"/>
                    <a:pt x="19" y="81"/>
                    <a:pt x="19" y="75"/>
                  </a:cubicBezTo>
                  <a:cubicBezTo>
                    <a:pt x="19" y="70"/>
                    <a:pt x="24" y="65"/>
                    <a:pt x="29" y="65"/>
                  </a:cubicBezTo>
                  <a:cubicBezTo>
                    <a:pt x="35" y="65"/>
                    <a:pt x="39" y="70"/>
                    <a:pt x="39" y="75"/>
                  </a:cubicBezTo>
                  <a:cubicBezTo>
                    <a:pt x="39" y="81"/>
                    <a:pt x="35" y="85"/>
                    <a:pt x="29" y="85"/>
                  </a:cubicBezTo>
                  <a:close/>
                  <a:moveTo>
                    <a:pt x="36" y="33"/>
                  </a:moveTo>
                  <a:cubicBezTo>
                    <a:pt x="30" y="33"/>
                    <a:pt x="26" y="29"/>
                    <a:pt x="26" y="23"/>
                  </a:cubicBezTo>
                  <a:cubicBezTo>
                    <a:pt x="26" y="18"/>
                    <a:pt x="30" y="13"/>
                    <a:pt x="36" y="13"/>
                  </a:cubicBezTo>
                  <a:cubicBezTo>
                    <a:pt x="41" y="13"/>
                    <a:pt x="45" y="18"/>
                    <a:pt x="45" y="23"/>
                  </a:cubicBezTo>
                  <a:cubicBezTo>
                    <a:pt x="45" y="29"/>
                    <a:pt x="41" y="33"/>
                    <a:pt x="36" y="33"/>
                  </a:cubicBezTo>
                  <a:close/>
                  <a:moveTo>
                    <a:pt x="55" y="82"/>
                  </a:moveTo>
                  <a:cubicBezTo>
                    <a:pt x="59" y="82"/>
                    <a:pt x="62" y="85"/>
                    <a:pt x="62" y="88"/>
                  </a:cubicBezTo>
                  <a:cubicBezTo>
                    <a:pt x="62" y="92"/>
                    <a:pt x="59" y="95"/>
                    <a:pt x="55" y="95"/>
                  </a:cubicBezTo>
                  <a:cubicBezTo>
                    <a:pt x="52" y="95"/>
                    <a:pt x="49" y="92"/>
                    <a:pt x="49" y="88"/>
                  </a:cubicBezTo>
                  <a:cubicBezTo>
                    <a:pt x="49" y="85"/>
                    <a:pt x="52" y="82"/>
                    <a:pt x="55" y="82"/>
                  </a:cubicBezTo>
                  <a:close/>
                  <a:moveTo>
                    <a:pt x="65" y="46"/>
                  </a:moveTo>
                  <a:cubicBezTo>
                    <a:pt x="61" y="46"/>
                    <a:pt x="58" y="43"/>
                    <a:pt x="58" y="39"/>
                  </a:cubicBezTo>
                  <a:cubicBezTo>
                    <a:pt x="58" y="36"/>
                    <a:pt x="61" y="33"/>
                    <a:pt x="65" y="33"/>
                  </a:cubicBezTo>
                  <a:cubicBezTo>
                    <a:pt x="69" y="33"/>
                    <a:pt x="71" y="36"/>
                    <a:pt x="71" y="39"/>
                  </a:cubicBezTo>
                  <a:cubicBezTo>
                    <a:pt x="71" y="43"/>
                    <a:pt x="69" y="46"/>
                    <a:pt x="65" y="46"/>
                  </a:cubicBezTo>
                  <a:close/>
                  <a:moveTo>
                    <a:pt x="71" y="26"/>
                  </a:moveTo>
                  <a:cubicBezTo>
                    <a:pt x="68" y="26"/>
                    <a:pt x="65" y="23"/>
                    <a:pt x="65" y="20"/>
                  </a:cubicBezTo>
                  <a:cubicBezTo>
                    <a:pt x="65" y="16"/>
                    <a:pt x="68" y="13"/>
                    <a:pt x="71" y="13"/>
                  </a:cubicBezTo>
                  <a:cubicBezTo>
                    <a:pt x="75" y="13"/>
                    <a:pt x="78" y="16"/>
                    <a:pt x="78" y="20"/>
                  </a:cubicBezTo>
                  <a:cubicBezTo>
                    <a:pt x="78" y="23"/>
                    <a:pt x="75" y="26"/>
                    <a:pt x="71"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4" name="Group 43"/>
          <p:cNvGrpSpPr/>
          <p:nvPr/>
        </p:nvGrpSpPr>
        <p:grpSpPr>
          <a:xfrm>
            <a:off x="4769400" y="1995323"/>
            <a:ext cx="423735" cy="422265"/>
            <a:chOff x="6780213" y="5662613"/>
            <a:chExt cx="457199" cy="455612"/>
          </a:xfrm>
          <a:solidFill>
            <a:schemeClr val="bg1"/>
          </a:solidFill>
        </p:grpSpPr>
        <p:sp>
          <p:nvSpPr>
            <p:cNvPr id="45" name="Freeform 4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Freeform 52"/>
            <p:cNvSpPr>
              <a:spLocks/>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5" name="Group 54"/>
          <p:cNvGrpSpPr/>
          <p:nvPr/>
        </p:nvGrpSpPr>
        <p:grpSpPr>
          <a:xfrm>
            <a:off x="3558981" y="2650995"/>
            <a:ext cx="486293" cy="416821"/>
            <a:chOff x="6238875" y="3305175"/>
            <a:chExt cx="511176" cy="438150"/>
          </a:xfrm>
          <a:solidFill>
            <a:schemeClr val="bg1"/>
          </a:solidFill>
        </p:grpSpPr>
        <p:sp>
          <p:nvSpPr>
            <p:cNvPr id="56" name="Freeform 55"/>
            <p:cNvSpPr>
              <a:spLocks noEditPoints="1"/>
            </p:cNvSpPr>
            <p:nvPr/>
          </p:nvSpPr>
          <p:spPr bwMode="auto">
            <a:xfrm>
              <a:off x="6367463" y="3305175"/>
              <a:ext cx="382588" cy="377825"/>
            </a:xfrm>
            <a:custGeom>
              <a:avLst/>
              <a:gdLst>
                <a:gd name="T0" fmla="*/ 97 w 102"/>
                <a:gd name="T1" fmla="*/ 97 h 101"/>
                <a:gd name="T2" fmla="*/ 88 w 102"/>
                <a:gd name="T3" fmla="*/ 101 h 101"/>
                <a:gd name="T4" fmla="*/ 79 w 102"/>
                <a:gd name="T5" fmla="*/ 97 h 101"/>
                <a:gd name="T6" fmla="*/ 59 w 102"/>
                <a:gd name="T7" fmla="*/ 77 h 101"/>
                <a:gd name="T8" fmla="*/ 41 w 102"/>
                <a:gd name="T9" fmla="*/ 82 h 101"/>
                <a:gd name="T10" fmla="*/ 0 w 102"/>
                <a:gd name="T11" fmla="*/ 41 h 101"/>
                <a:gd name="T12" fmla="*/ 41 w 102"/>
                <a:gd name="T13" fmla="*/ 0 h 101"/>
                <a:gd name="T14" fmla="*/ 82 w 102"/>
                <a:gd name="T15" fmla="*/ 41 h 101"/>
                <a:gd name="T16" fmla="*/ 77 w 102"/>
                <a:gd name="T17" fmla="*/ 59 h 101"/>
                <a:gd name="T18" fmla="*/ 97 w 102"/>
                <a:gd name="T19" fmla="*/ 79 h 101"/>
                <a:gd name="T20" fmla="*/ 97 w 102"/>
                <a:gd name="T21" fmla="*/ 97 h 101"/>
                <a:gd name="T22" fmla="*/ 41 w 102"/>
                <a:gd name="T23" fmla="*/ 63 h 101"/>
                <a:gd name="T24" fmla="*/ 63 w 102"/>
                <a:gd name="T25" fmla="*/ 41 h 101"/>
                <a:gd name="T26" fmla="*/ 41 w 102"/>
                <a:gd name="T27" fmla="*/ 19 h 101"/>
                <a:gd name="T28" fmla="*/ 19 w 102"/>
                <a:gd name="T29" fmla="*/ 41 h 101"/>
                <a:gd name="T30" fmla="*/ 41 w 102"/>
                <a:gd name="T31"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1">
                  <a:moveTo>
                    <a:pt x="97" y="97"/>
                  </a:moveTo>
                  <a:cubicBezTo>
                    <a:pt x="94" y="99"/>
                    <a:pt x="91" y="101"/>
                    <a:pt x="88" y="101"/>
                  </a:cubicBezTo>
                  <a:cubicBezTo>
                    <a:pt x="85" y="101"/>
                    <a:pt x="81" y="99"/>
                    <a:pt x="79" y="97"/>
                  </a:cubicBezTo>
                  <a:cubicBezTo>
                    <a:pt x="59" y="77"/>
                    <a:pt x="59" y="77"/>
                    <a:pt x="59" y="77"/>
                  </a:cubicBezTo>
                  <a:cubicBezTo>
                    <a:pt x="54" y="80"/>
                    <a:pt x="47" y="82"/>
                    <a:pt x="41" y="82"/>
                  </a:cubicBezTo>
                  <a:cubicBezTo>
                    <a:pt x="18" y="82"/>
                    <a:pt x="0" y="63"/>
                    <a:pt x="0" y="41"/>
                  </a:cubicBezTo>
                  <a:cubicBezTo>
                    <a:pt x="0" y="18"/>
                    <a:pt x="18" y="0"/>
                    <a:pt x="41" y="0"/>
                  </a:cubicBezTo>
                  <a:cubicBezTo>
                    <a:pt x="63" y="0"/>
                    <a:pt x="82" y="18"/>
                    <a:pt x="82" y="41"/>
                  </a:cubicBezTo>
                  <a:cubicBezTo>
                    <a:pt x="82" y="47"/>
                    <a:pt x="80" y="54"/>
                    <a:pt x="77" y="59"/>
                  </a:cubicBezTo>
                  <a:cubicBezTo>
                    <a:pt x="97" y="79"/>
                    <a:pt x="97" y="79"/>
                    <a:pt x="97" y="79"/>
                  </a:cubicBezTo>
                  <a:cubicBezTo>
                    <a:pt x="102" y="84"/>
                    <a:pt x="102" y="92"/>
                    <a:pt x="97" y="97"/>
                  </a:cubicBezTo>
                  <a:close/>
                  <a:moveTo>
                    <a:pt x="41" y="63"/>
                  </a:moveTo>
                  <a:cubicBezTo>
                    <a:pt x="53" y="63"/>
                    <a:pt x="63" y="53"/>
                    <a:pt x="63" y="41"/>
                  </a:cubicBezTo>
                  <a:cubicBezTo>
                    <a:pt x="63" y="28"/>
                    <a:pt x="53" y="19"/>
                    <a:pt x="41" y="19"/>
                  </a:cubicBezTo>
                  <a:cubicBezTo>
                    <a:pt x="28" y="19"/>
                    <a:pt x="19" y="28"/>
                    <a:pt x="19" y="41"/>
                  </a:cubicBezTo>
                  <a:cubicBezTo>
                    <a:pt x="19" y="53"/>
                    <a:pt x="28" y="63"/>
                    <a:pt x="41"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7" name="Freeform 56"/>
            <p:cNvSpPr>
              <a:spLocks noEditPoints="1"/>
            </p:cNvSpPr>
            <p:nvPr/>
          </p:nvSpPr>
          <p:spPr bwMode="auto">
            <a:xfrm>
              <a:off x="6238875" y="3473450"/>
              <a:ext cx="285750" cy="269875"/>
            </a:xfrm>
            <a:custGeom>
              <a:avLst/>
              <a:gdLst>
                <a:gd name="T0" fmla="*/ 66 w 76"/>
                <a:gd name="T1" fmla="*/ 44 h 72"/>
                <a:gd name="T2" fmla="*/ 66 w 76"/>
                <a:gd name="T3" fmla="*/ 46 h 72"/>
                <a:gd name="T4" fmla="*/ 59 w 76"/>
                <a:gd name="T5" fmla="*/ 53 h 72"/>
                <a:gd name="T6" fmla="*/ 52 w 76"/>
                <a:gd name="T7" fmla="*/ 46 h 72"/>
                <a:gd name="T8" fmla="*/ 55 w 76"/>
                <a:gd name="T9" fmla="*/ 41 h 72"/>
                <a:gd name="T10" fmla="*/ 35 w 76"/>
                <a:gd name="T11" fmla="*/ 25 h 72"/>
                <a:gd name="T12" fmla="*/ 21 w 76"/>
                <a:gd name="T13" fmla="*/ 25 h 72"/>
                <a:gd name="T14" fmla="*/ 16 w 76"/>
                <a:gd name="T15" fmla="*/ 25 h 72"/>
                <a:gd name="T16" fmla="*/ 12 w 76"/>
                <a:gd name="T17" fmla="*/ 21 h 72"/>
                <a:gd name="T18" fmla="*/ 12 w 76"/>
                <a:gd name="T19" fmla="*/ 16 h 72"/>
                <a:gd name="T20" fmla="*/ 21 w 76"/>
                <a:gd name="T21" fmla="*/ 6 h 72"/>
                <a:gd name="T22" fmla="*/ 26 w 76"/>
                <a:gd name="T23" fmla="*/ 6 h 72"/>
                <a:gd name="T24" fmla="*/ 26 w 76"/>
                <a:gd name="T25" fmla="*/ 0 h 72"/>
                <a:gd name="T26" fmla="*/ 25 w 76"/>
                <a:gd name="T27" fmla="*/ 0 h 72"/>
                <a:gd name="T28" fmla="*/ 6 w 76"/>
                <a:gd name="T29" fmla="*/ 15 h 72"/>
                <a:gd name="T30" fmla="*/ 0 w 76"/>
                <a:gd name="T31" fmla="*/ 21 h 72"/>
                <a:gd name="T32" fmla="*/ 6 w 76"/>
                <a:gd name="T33" fmla="*/ 27 h 72"/>
                <a:gd name="T34" fmla="*/ 6 w 76"/>
                <a:gd name="T35" fmla="*/ 27 h 72"/>
                <a:gd name="T36" fmla="*/ 0 w 76"/>
                <a:gd name="T37" fmla="*/ 37 h 72"/>
                <a:gd name="T38" fmla="*/ 0 w 76"/>
                <a:gd name="T39" fmla="*/ 48 h 72"/>
                <a:gd name="T40" fmla="*/ 6 w 76"/>
                <a:gd name="T41" fmla="*/ 60 h 72"/>
                <a:gd name="T42" fmla="*/ 6 w 76"/>
                <a:gd name="T43" fmla="*/ 64 h 72"/>
                <a:gd name="T44" fmla="*/ 15 w 76"/>
                <a:gd name="T45" fmla="*/ 72 h 72"/>
                <a:gd name="T46" fmla="*/ 18 w 76"/>
                <a:gd name="T47" fmla="*/ 72 h 72"/>
                <a:gd name="T48" fmla="*/ 26 w 76"/>
                <a:gd name="T49" fmla="*/ 64 h 72"/>
                <a:gd name="T50" fmla="*/ 26 w 76"/>
                <a:gd name="T51" fmla="*/ 64 h 72"/>
                <a:gd name="T52" fmla="*/ 49 w 76"/>
                <a:gd name="T53" fmla="*/ 64 h 72"/>
                <a:gd name="T54" fmla="*/ 50 w 76"/>
                <a:gd name="T55" fmla="*/ 64 h 72"/>
                <a:gd name="T56" fmla="*/ 58 w 76"/>
                <a:gd name="T57" fmla="*/ 72 h 72"/>
                <a:gd name="T58" fmla="*/ 61 w 76"/>
                <a:gd name="T59" fmla="*/ 72 h 72"/>
                <a:gd name="T60" fmla="*/ 70 w 76"/>
                <a:gd name="T61" fmla="*/ 64 h 72"/>
                <a:gd name="T62" fmla="*/ 70 w 76"/>
                <a:gd name="T63" fmla="*/ 60 h 72"/>
                <a:gd name="T64" fmla="*/ 76 w 76"/>
                <a:gd name="T65" fmla="*/ 48 h 72"/>
                <a:gd name="T66" fmla="*/ 76 w 76"/>
                <a:gd name="T67" fmla="*/ 45 h 72"/>
                <a:gd name="T68" fmla="*/ 75 w 76"/>
                <a:gd name="T69" fmla="*/ 45 h 72"/>
                <a:gd name="T70" fmla="*/ 66 w 76"/>
                <a:gd name="T71" fmla="*/ 44 h 72"/>
                <a:gd name="T72" fmla="*/ 17 w 76"/>
                <a:gd name="T73" fmla="*/ 53 h 72"/>
                <a:gd name="T74" fmla="*/ 10 w 76"/>
                <a:gd name="T75" fmla="*/ 46 h 72"/>
                <a:gd name="T76" fmla="*/ 17 w 76"/>
                <a:gd name="T77" fmla="*/ 39 h 72"/>
                <a:gd name="T78" fmla="*/ 24 w 76"/>
                <a:gd name="T79" fmla="*/ 46 h 72"/>
                <a:gd name="T80" fmla="*/ 17 w 76"/>
                <a:gd name="T81"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66" y="44"/>
                  </a:moveTo>
                  <a:cubicBezTo>
                    <a:pt x="66" y="45"/>
                    <a:pt x="66" y="46"/>
                    <a:pt x="66" y="46"/>
                  </a:cubicBezTo>
                  <a:cubicBezTo>
                    <a:pt x="66" y="50"/>
                    <a:pt x="63" y="53"/>
                    <a:pt x="59" y="53"/>
                  </a:cubicBezTo>
                  <a:cubicBezTo>
                    <a:pt x="55" y="53"/>
                    <a:pt x="52" y="50"/>
                    <a:pt x="52" y="46"/>
                  </a:cubicBezTo>
                  <a:cubicBezTo>
                    <a:pt x="52" y="44"/>
                    <a:pt x="53" y="42"/>
                    <a:pt x="55" y="41"/>
                  </a:cubicBezTo>
                  <a:cubicBezTo>
                    <a:pt x="47" y="37"/>
                    <a:pt x="40" y="32"/>
                    <a:pt x="35" y="25"/>
                  </a:cubicBezTo>
                  <a:cubicBezTo>
                    <a:pt x="21" y="25"/>
                    <a:pt x="21" y="25"/>
                    <a:pt x="21" y="25"/>
                  </a:cubicBezTo>
                  <a:cubicBezTo>
                    <a:pt x="16" y="25"/>
                    <a:pt x="16" y="25"/>
                    <a:pt x="16" y="25"/>
                  </a:cubicBezTo>
                  <a:cubicBezTo>
                    <a:pt x="14" y="25"/>
                    <a:pt x="12" y="23"/>
                    <a:pt x="12" y="21"/>
                  </a:cubicBezTo>
                  <a:cubicBezTo>
                    <a:pt x="12" y="16"/>
                    <a:pt x="12" y="16"/>
                    <a:pt x="12" y="16"/>
                  </a:cubicBezTo>
                  <a:cubicBezTo>
                    <a:pt x="12" y="10"/>
                    <a:pt x="16" y="6"/>
                    <a:pt x="21" y="6"/>
                  </a:cubicBezTo>
                  <a:cubicBezTo>
                    <a:pt x="26" y="6"/>
                    <a:pt x="26" y="6"/>
                    <a:pt x="26" y="6"/>
                  </a:cubicBezTo>
                  <a:cubicBezTo>
                    <a:pt x="26" y="4"/>
                    <a:pt x="26" y="2"/>
                    <a:pt x="26" y="0"/>
                  </a:cubicBezTo>
                  <a:cubicBezTo>
                    <a:pt x="25" y="0"/>
                    <a:pt x="25" y="0"/>
                    <a:pt x="25" y="0"/>
                  </a:cubicBezTo>
                  <a:cubicBezTo>
                    <a:pt x="14" y="0"/>
                    <a:pt x="6" y="7"/>
                    <a:pt x="6" y="15"/>
                  </a:cubicBezTo>
                  <a:cubicBezTo>
                    <a:pt x="3" y="15"/>
                    <a:pt x="0" y="18"/>
                    <a:pt x="0" y="21"/>
                  </a:cubicBezTo>
                  <a:cubicBezTo>
                    <a:pt x="0" y="24"/>
                    <a:pt x="3" y="27"/>
                    <a:pt x="6" y="27"/>
                  </a:cubicBezTo>
                  <a:cubicBezTo>
                    <a:pt x="6" y="27"/>
                    <a:pt x="6" y="27"/>
                    <a:pt x="6" y="27"/>
                  </a:cubicBezTo>
                  <a:cubicBezTo>
                    <a:pt x="2" y="30"/>
                    <a:pt x="0" y="33"/>
                    <a:pt x="0" y="37"/>
                  </a:cubicBezTo>
                  <a:cubicBezTo>
                    <a:pt x="0" y="48"/>
                    <a:pt x="0" y="48"/>
                    <a:pt x="0" y="48"/>
                  </a:cubicBezTo>
                  <a:cubicBezTo>
                    <a:pt x="0" y="53"/>
                    <a:pt x="2" y="58"/>
                    <a:pt x="6" y="60"/>
                  </a:cubicBezTo>
                  <a:cubicBezTo>
                    <a:pt x="6" y="63"/>
                    <a:pt x="6" y="63"/>
                    <a:pt x="6" y="64"/>
                  </a:cubicBezTo>
                  <a:cubicBezTo>
                    <a:pt x="6" y="68"/>
                    <a:pt x="10" y="72"/>
                    <a:pt x="15" y="72"/>
                  </a:cubicBezTo>
                  <a:cubicBezTo>
                    <a:pt x="18" y="72"/>
                    <a:pt x="18" y="72"/>
                    <a:pt x="18" y="72"/>
                  </a:cubicBezTo>
                  <a:cubicBezTo>
                    <a:pt x="22" y="72"/>
                    <a:pt x="26" y="68"/>
                    <a:pt x="26" y="64"/>
                  </a:cubicBezTo>
                  <a:cubicBezTo>
                    <a:pt x="26" y="63"/>
                    <a:pt x="26" y="65"/>
                    <a:pt x="26" y="64"/>
                  </a:cubicBezTo>
                  <a:cubicBezTo>
                    <a:pt x="49" y="64"/>
                    <a:pt x="49" y="64"/>
                    <a:pt x="49" y="64"/>
                  </a:cubicBezTo>
                  <a:cubicBezTo>
                    <a:pt x="50" y="65"/>
                    <a:pt x="50" y="63"/>
                    <a:pt x="50" y="64"/>
                  </a:cubicBezTo>
                  <a:cubicBezTo>
                    <a:pt x="50" y="68"/>
                    <a:pt x="53" y="72"/>
                    <a:pt x="58" y="72"/>
                  </a:cubicBezTo>
                  <a:cubicBezTo>
                    <a:pt x="61" y="72"/>
                    <a:pt x="61" y="72"/>
                    <a:pt x="61" y="72"/>
                  </a:cubicBezTo>
                  <a:cubicBezTo>
                    <a:pt x="66" y="72"/>
                    <a:pt x="70" y="68"/>
                    <a:pt x="70" y="64"/>
                  </a:cubicBezTo>
                  <a:cubicBezTo>
                    <a:pt x="70" y="63"/>
                    <a:pt x="70" y="63"/>
                    <a:pt x="70" y="60"/>
                  </a:cubicBezTo>
                  <a:cubicBezTo>
                    <a:pt x="73" y="58"/>
                    <a:pt x="76" y="53"/>
                    <a:pt x="76" y="48"/>
                  </a:cubicBezTo>
                  <a:cubicBezTo>
                    <a:pt x="76" y="45"/>
                    <a:pt x="76" y="45"/>
                    <a:pt x="76" y="45"/>
                  </a:cubicBezTo>
                  <a:cubicBezTo>
                    <a:pt x="75" y="45"/>
                    <a:pt x="75" y="45"/>
                    <a:pt x="75" y="45"/>
                  </a:cubicBezTo>
                  <a:cubicBezTo>
                    <a:pt x="72" y="45"/>
                    <a:pt x="69" y="45"/>
                    <a:pt x="66" y="44"/>
                  </a:cubicBezTo>
                  <a:close/>
                  <a:moveTo>
                    <a:pt x="17" y="53"/>
                  </a:moveTo>
                  <a:cubicBezTo>
                    <a:pt x="13" y="53"/>
                    <a:pt x="10" y="50"/>
                    <a:pt x="10" y="46"/>
                  </a:cubicBezTo>
                  <a:cubicBezTo>
                    <a:pt x="10" y="42"/>
                    <a:pt x="13" y="39"/>
                    <a:pt x="17" y="39"/>
                  </a:cubicBezTo>
                  <a:cubicBezTo>
                    <a:pt x="21" y="39"/>
                    <a:pt x="24" y="42"/>
                    <a:pt x="24" y="46"/>
                  </a:cubicBezTo>
                  <a:cubicBezTo>
                    <a:pt x="24" y="50"/>
                    <a:pt x="21" y="53"/>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8" name="Group 57"/>
          <p:cNvGrpSpPr/>
          <p:nvPr/>
        </p:nvGrpSpPr>
        <p:grpSpPr>
          <a:xfrm>
            <a:off x="4006749" y="3373262"/>
            <a:ext cx="348328" cy="346023"/>
            <a:chOff x="4899025" y="2557463"/>
            <a:chExt cx="479425" cy="476251"/>
          </a:xfrm>
          <a:solidFill>
            <a:schemeClr val="bg1"/>
          </a:solidFill>
        </p:grpSpPr>
        <p:sp>
          <p:nvSpPr>
            <p:cNvPr id="59" name="Freeform 58"/>
            <p:cNvSpPr>
              <a:spLocks/>
            </p:cNvSpPr>
            <p:nvPr/>
          </p:nvSpPr>
          <p:spPr bwMode="auto">
            <a:xfrm>
              <a:off x="4899025" y="2882901"/>
              <a:ext cx="149225" cy="150813"/>
            </a:xfrm>
            <a:custGeom>
              <a:avLst/>
              <a:gdLst>
                <a:gd name="T0" fmla="*/ 19 w 40"/>
                <a:gd name="T1" fmla="*/ 0 h 40"/>
                <a:gd name="T2" fmla="*/ 0 w 40"/>
                <a:gd name="T3" fmla="*/ 0 h 40"/>
                <a:gd name="T4" fmla="*/ 40 w 40"/>
                <a:gd name="T5" fmla="*/ 40 h 40"/>
                <a:gd name="T6" fmla="*/ 40 w 40"/>
                <a:gd name="T7" fmla="*/ 21 h 40"/>
                <a:gd name="T8" fmla="*/ 19 w 40"/>
                <a:gd name="T9" fmla="*/ 0 h 40"/>
              </a:gdLst>
              <a:ahLst/>
              <a:cxnLst>
                <a:cxn ang="0">
                  <a:pos x="T0" y="T1"/>
                </a:cxn>
                <a:cxn ang="0">
                  <a:pos x="T2" y="T3"/>
                </a:cxn>
                <a:cxn ang="0">
                  <a:pos x="T4" y="T5"/>
                </a:cxn>
                <a:cxn ang="0">
                  <a:pos x="T6" y="T7"/>
                </a:cxn>
                <a:cxn ang="0">
                  <a:pos x="T8" y="T9"/>
                </a:cxn>
              </a:cxnLst>
              <a:rect l="0" t="0" r="r" b="b"/>
              <a:pathLst>
                <a:path w="40" h="40">
                  <a:moveTo>
                    <a:pt x="19" y="0"/>
                  </a:moveTo>
                  <a:cubicBezTo>
                    <a:pt x="0" y="0"/>
                    <a:pt x="0" y="0"/>
                    <a:pt x="0" y="0"/>
                  </a:cubicBezTo>
                  <a:cubicBezTo>
                    <a:pt x="40" y="40"/>
                    <a:pt x="40" y="40"/>
                    <a:pt x="40" y="40"/>
                  </a:cubicBezTo>
                  <a:cubicBezTo>
                    <a:pt x="40" y="21"/>
                    <a:pt x="40" y="21"/>
                    <a:pt x="40" y="21"/>
                  </a:cubicBezTo>
                  <a:cubicBezTo>
                    <a:pt x="40" y="10"/>
                    <a:pt x="3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0" name="Freeform 59"/>
            <p:cNvSpPr>
              <a:spLocks/>
            </p:cNvSpPr>
            <p:nvPr/>
          </p:nvSpPr>
          <p:spPr bwMode="auto">
            <a:xfrm>
              <a:off x="5213350" y="2560638"/>
              <a:ext cx="161925" cy="161925"/>
            </a:xfrm>
            <a:custGeom>
              <a:avLst/>
              <a:gdLst>
                <a:gd name="T0" fmla="*/ 3 w 43"/>
                <a:gd name="T1" fmla="*/ 40 h 43"/>
                <a:gd name="T2" fmla="*/ 16 w 43"/>
                <a:gd name="T3" fmla="*/ 39 h 43"/>
                <a:gd name="T4" fmla="*/ 43 w 43"/>
                <a:gd name="T5" fmla="*/ 12 h 43"/>
                <a:gd name="T6" fmla="*/ 30 w 43"/>
                <a:gd name="T7" fmla="*/ 0 h 43"/>
                <a:gd name="T8" fmla="*/ 4 w 43"/>
                <a:gd name="T9" fmla="*/ 26 h 43"/>
                <a:gd name="T10" fmla="*/ 3 w 43"/>
                <a:gd name="T11" fmla="*/ 40 h 43"/>
              </a:gdLst>
              <a:ahLst/>
              <a:cxnLst>
                <a:cxn ang="0">
                  <a:pos x="T0" y="T1"/>
                </a:cxn>
                <a:cxn ang="0">
                  <a:pos x="T2" y="T3"/>
                </a:cxn>
                <a:cxn ang="0">
                  <a:pos x="T4" y="T5"/>
                </a:cxn>
                <a:cxn ang="0">
                  <a:pos x="T6" y="T7"/>
                </a:cxn>
                <a:cxn ang="0">
                  <a:pos x="T8" y="T9"/>
                </a:cxn>
                <a:cxn ang="0">
                  <a:pos x="T10" y="T11"/>
                </a:cxn>
              </a:cxnLst>
              <a:rect l="0" t="0" r="r" b="b"/>
              <a:pathLst>
                <a:path w="43" h="43">
                  <a:moveTo>
                    <a:pt x="3" y="40"/>
                  </a:moveTo>
                  <a:cubicBezTo>
                    <a:pt x="6" y="43"/>
                    <a:pt x="12" y="43"/>
                    <a:pt x="16" y="39"/>
                  </a:cubicBezTo>
                  <a:cubicBezTo>
                    <a:pt x="43" y="12"/>
                    <a:pt x="43" y="12"/>
                    <a:pt x="43" y="12"/>
                  </a:cubicBezTo>
                  <a:cubicBezTo>
                    <a:pt x="40" y="7"/>
                    <a:pt x="36" y="2"/>
                    <a:pt x="30" y="0"/>
                  </a:cubicBezTo>
                  <a:cubicBezTo>
                    <a:pt x="4" y="26"/>
                    <a:pt x="4" y="26"/>
                    <a:pt x="4" y="26"/>
                  </a:cubicBezTo>
                  <a:cubicBezTo>
                    <a:pt x="0" y="30"/>
                    <a:pt x="0" y="36"/>
                    <a:pt x="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1" name="Freeform 60"/>
            <p:cNvSpPr>
              <a:spLocks noEditPoints="1"/>
            </p:cNvSpPr>
            <p:nvPr/>
          </p:nvSpPr>
          <p:spPr bwMode="auto">
            <a:xfrm>
              <a:off x="4899025" y="2557463"/>
              <a:ext cx="479425" cy="476250"/>
            </a:xfrm>
            <a:custGeom>
              <a:avLst/>
              <a:gdLst>
                <a:gd name="T0" fmla="*/ 105 w 128"/>
                <a:gd name="T1" fmla="*/ 44 h 127"/>
                <a:gd name="T2" fmla="*/ 105 w 128"/>
                <a:gd name="T3" fmla="*/ 58 h 127"/>
                <a:gd name="T4" fmla="*/ 92 w 128"/>
                <a:gd name="T5" fmla="*/ 57 h 127"/>
                <a:gd name="T6" fmla="*/ 71 w 128"/>
                <a:gd name="T7" fmla="*/ 35 h 127"/>
                <a:gd name="T8" fmla="*/ 69 w 128"/>
                <a:gd name="T9" fmla="*/ 23 h 127"/>
                <a:gd name="T10" fmla="*/ 83 w 128"/>
                <a:gd name="T11" fmla="*/ 23 h 127"/>
                <a:gd name="T12" fmla="*/ 106 w 128"/>
                <a:gd name="T13" fmla="*/ 0 h 127"/>
                <a:gd name="T14" fmla="*/ 21 w 128"/>
                <a:gd name="T15" fmla="*/ 0 h 127"/>
                <a:gd name="T16" fmla="*/ 0 w 128"/>
                <a:gd name="T17" fmla="*/ 21 h 127"/>
                <a:gd name="T18" fmla="*/ 0 w 128"/>
                <a:gd name="T19" fmla="*/ 79 h 127"/>
                <a:gd name="T20" fmla="*/ 19 w 128"/>
                <a:gd name="T21" fmla="*/ 79 h 127"/>
                <a:gd name="T22" fmla="*/ 48 w 128"/>
                <a:gd name="T23" fmla="*/ 108 h 127"/>
                <a:gd name="T24" fmla="*/ 48 w 128"/>
                <a:gd name="T25" fmla="*/ 127 h 127"/>
                <a:gd name="T26" fmla="*/ 107 w 128"/>
                <a:gd name="T27" fmla="*/ 127 h 127"/>
                <a:gd name="T28" fmla="*/ 128 w 128"/>
                <a:gd name="T29" fmla="*/ 106 h 127"/>
                <a:gd name="T30" fmla="*/ 128 w 128"/>
                <a:gd name="T31" fmla="*/ 21 h 127"/>
                <a:gd name="T32" fmla="*/ 105 w 128"/>
                <a:gd name="T33" fmla="*/ 44 h 127"/>
                <a:gd name="T34" fmla="*/ 86 w 128"/>
                <a:gd name="T35" fmla="*/ 63 h 127"/>
                <a:gd name="T36" fmla="*/ 69 w 128"/>
                <a:gd name="T37" fmla="*/ 63 h 127"/>
                <a:gd name="T38" fmla="*/ 65 w 128"/>
                <a:gd name="T39" fmla="*/ 59 h 127"/>
                <a:gd name="T40" fmla="*/ 65 w 128"/>
                <a:gd name="T41" fmla="*/ 42 h 127"/>
                <a:gd name="T42" fmla="*/ 68 w 128"/>
                <a:gd name="T43" fmla="*/ 40 h 127"/>
                <a:gd name="T44" fmla="*/ 87 w 128"/>
                <a:gd name="T45" fmla="*/ 60 h 127"/>
                <a:gd name="T46" fmla="*/ 86 w 128"/>
                <a:gd name="T47"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7">
                  <a:moveTo>
                    <a:pt x="105" y="44"/>
                  </a:moveTo>
                  <a:cubicBezTo>
                    <a:pt x="101" y="48"/>
                    <a:pt x="101" y="54"/>
                    <a:pt x="105" y="58"/>
                  </a:cubicBezTo>
                  <a:cubicBezTo>
                    <a:pt x="101" y="61"/>
                    <a:pt x="96" y="60"/>
                    <a:pt x="92" y="57"/>
                  </a:cubicBezTo>
                  <a:cubicBezTo>
                    <a:pt x="71" y="35"/>
                    <a:pt x="71" y="35"/>
                    <a:pt x="71" y="35"/>
                  </a:cubicBezTo>
                  <a:cubicBezTo>
                    <a:pt x="67" y="32"/>
                    <a:pt x="67" y="27"/>
                    <a:pt x="69" y="23"/>
                  </a:cubicBezTo>
                  <a:cubicBezTo>
                    <a:pt x="73" y="27"/>
                    <a:pt x="79" y="27"/>
                    <a:pt x="83" y="23"/>
                  </a:cubicBezTo>
                  <a:cubicBezTo>
                    <a:pt x="106" y="0"/>
                    <a:pt x="106" y="0"/>
                    <a:pt x="106" y="0"/>
                  </a:cubicBezTo>
                  <a:cubicBezTo>
                    <a:pt x="21" y="0"/>
                    <a:pt x="21" y="0"/>
                    <a:pt x="21" y="0"/>
                  </a:cubicBezTo>
                  <a:cubicBezTo>
                    <a:pt x="10" y="0"/>
                    <a:pt x="0" y="9"/>
                    <a:pt x="0" y="21"/>
                  </a:cubicBezTo>
                  <a:cubicBezTo>
                    <a:pt x="0" y="79"/>
                    <a:pt x="0" y="79"/>
                    <a:pt x="0" y="79"/>
                  </a:cubicBezTo>
                  <a:cubicBezTo>
                    <a:pt x="19" y="79"/>
                    <a:pt x="19" y="79"/>
                    <a:pt x="19" y="79"/>
                  </a:cubicBezTo>
                  <a:cubicBezTo>
                    <a:pt x="35" y="79"/>
                    <a:pt x="48" y="92"/>
                    <a:pt x="48" y="108"/>
                  </a:cubicBezTo>
                  <a:cubicBezTo>
                    <a:pt x="48" y="127"/>
                    <a:pt x="48" y="127"/>
                    <a:pt x="48" y="127"/>
                  </a:cubicBezTo>
                  <a:cubicBezTo>
                    <a:pt x="107" y="127"/>
                    <a:pt x="107" y="127"/>
                    <a:pt x="107" y="127"/>
                  </a:cubicBezTo>
                  <a:cubicBezTo>
                    <a:pt x="119" y="127"/>
                    <a:pt x="128" y="118"/>
                    <a:pt x="128" y="106"/>
                  </a:cubicBezTo>
                  <a:cubicBezTo>
                    <a:pt x="128" y="21"/>
                    <a:pt x="128" y="21"/>
                    <a:pt x="128" y="21"/>
                  </a:cubicBezTo>
                  <a:lnTo>
                    <a:pt x="105" y="44"/>
                  </a:lnTo>
                  <a:close/>
                  <a:moveTo>
                    <a:pt x="86" y="63"/>
                  </a:moveTo>
                  <a:cubicBezTo>
                    <a:pt x="69" y="63"/>
                    <a:pt x="69" y="63"/>
                    <a:pt x="69" y="63"/>
                  </a:cubicBezTo>
                  <a:cubicBezTo>
                    <a:pt x="66" y="63"/>
                    <a:pt x="65" y="61"/>
                    <a:pt x="65" y="59"/>
                  </a:cubicBezTo>
                  <a:cubicBezTo>
                    <a:pt x="65" y="42"/>
                    <a:pt x="65" y="42"/>
                    <a:pt x="65" y="42"/>
                  </a:cubicBezTo>
                  <a:cubicBezTo>
                    <a:pt x="65" y="39"/>
                    <a:pt x="66" y="39"/>
                    <a:pt x="68" y="40"/>
                  </a:cubicBezTo>
                  <a:cubicBezTo>
                    <a:pt x="87" y="60"/>
                    <a:pt x="87" y="60"/>
                    <a:pt x="87" y="60"/>
                  </a:cubicBezTo>
                  <a:cubicBezTo>
                    <a:pt x="89" y="62"/>
                    <a:pt x="88" y="63"/>
                    <a:pt x="86"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2" name="Group 61"/>
          <p:cNvGrpSpPr/>
          <p:nvPr/>
        </p:nvGrpSpPr>
        <p:grpSpPr>
          <a:xfrm>
            <a:off x="4754001" y="3336351"/>
            <a:ext cx="423755" cy="382933"/>
            <a:chOff x="8296275" y="3235325"/>
            <a:chExt cx="477838" cy="431800"/>
          </a:xfrm>
          <a:solidFill>
            <a:schemeClr val="bg1"/>
          </a:solidFill>
        </p:grpSpPr>
        <p:sp>
          <p:nvSpPr>
            <p:cNvPr id="63" name="Freeform 62"/>
            <p:cNvSpPr>
              <a:spLocks noEditPoints="1"/>
            </p:cNvSpPr>
            <p:nvPr/>
          </p:nvSpPr>
          <p:spPr bwMode="auto">
            <a:xfrm>
              <a:off x="8296275" y="3606800"/>
              <a:ext cx="477838" cy="60325"/>
            </a:xfrm>
            <a:custGeom>
              <a:avLst/>
              <a:gdLst>
                <a:gd name="T0" fmla="*/ 127 w 127"/>
                <a:gd name="T1" fmla="*/ 8 h 16"/>
                <a:gd name="T2" fmla="*/ 119 w 127"/>
                <a:gd name="T3" fmla="*/ 16 h 16"/>
                <a:gd name="T4" fmla="*/ 8 w 127"/>
                <a:gd name="T5" fmla="*/ 16 h 16"/>
                <a:gd name="T6" fmla="*/ 0 w 127"/>
                <a:gd name="T7" fmla="*/ 8 h 16"/>
                <a:gd name="T8" fmla="*/ 0 w 127"/>
                <a:gd name="T9" fmla="*/ 8 h 16"/>
                <a:gd name="T10" fmla="*/ 8 w 127"/>
                <a:gd name="T11" fmla="*/ 0 h 16"/>
                <a:gd name="T12" fmla="*/ 119 w 127"/>
                <a:gd name="T13" fmla="*/ 0 h 16"/>
                <a:gd name="T14" fmla="*/ 127 w 127"/>
                <a:gd name="T15" fmla="*/ 8 h 16"/>
                <a:gd name="T16" fmla="*/ 79 w 127"/>
                <a:gd name="T17" fmla="*/ 8 h 16"/>
                <a:gd name="T18" fmla="*/ 75 w 127"/>
                <a:gd name="T19" fmla="*/ 4 h 16"/>
                <a:gd name="T20" fmla="*/ 52 w 127"/>
                <a:gd name="T21" fmla="*/ 4 h 16"/>
                <a:gd name="T22" fmla="*/ 48 w 127"/>
                <a:gd name="T23" fmla="*/ 8 h 16"/>
                <a:gd name="T24" fmla="*/ 48 w 127"/>
                <a:gd name="T25" fmla="*/ 8 h 16"/>
                <a:gd name="T26" fmla="*/ 52 w 127"/>
                <a:gd name="T27" fmla="*/ 12 h 16"/>
                <a:gd name="T28" fmla="*/ 75 w 127"/>
                <a:gd name="T29" fmla="*/ 12 h 16"/>
                <a:gd name="T30" fmla="*/ 79 w 127"/>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6">
                  <a:moveTo>
                    <a:pt x="127" y="8"/>
                  </a:moveTo>
                  <a:cubicBezTo>
                    <a:pt x="127" y="12"/>
                    <a:pt x="123" y="16"/>
                    <a:pt x="119" y="16"/>
                  </a:cubicBezTo>
                  <a:cubicBezTo>
                    <a:pt x="8" y="16"/>
                    <a:pt x="8" y="16"/>
                    <a:pt x="8" y="16"/>
                  </a:cubicBezTo>
                  <a:cubicBezTo>
                    <a:pt x="4" y="16"/>
                    <a:pt x="0" y="12"/>
                    <a:pt x="0" y="8"/>
                  </a:cubicBezTo>
                  <a:cubicBezTo>
                    <a:pt x="0" y="8"/>
                    <a:pt x="0" y="8"/>
                    <a:pt x="0" y="8"/>
                  </a:cubicBezTo>
                  <a:cubicBezTo>
                    <a:pt x="0" y="3"/>
                    <a:pt x="4" y="0"/>
                    <a:pt x="8" y="0"/>
                  </a:cubicBezTo>
                  <a:cubicBezTo>
                    <a:pt x="119" y="0"/>
                    <a:pt x="119" y="0"/>
                    <a:pt x="119" y="0"/>
                  </a:cubicBezTo>
                  <a:cubicBezTo>
                    <a:pt x="123" y="0"/>
                    <a:pt x="127" y="3"/>
                    <a:pt x="127" y="8"/>
                  </a:cubicBezTo>
                  <a:close/>
                  <a:moveTo>
                    <a:pt x="79" y="8"/>
                  </a:moveTo>
                  <a:cubicBezTo>
                    <a:pt x="79" y="6"/>
                    <a:pt x="78" y="4"/>
                    <a:pt x="75" y="4"/>
                  </a:cubicBezTo>
                  <a:cubicBezTo>
                    <a:pt x="52" y="4"/>
                    <a:pt x="52" y="4"/>
                    <a:pt x="52" y="4"/>
                  </a:cubicBezTo>
                  <a:cubicBezTo>
                    <a:pt x="49" y="4"/>
                    <a:pt x="48" y="6"/>
                    <a:pt x="48" y="8"/>
                  </a:cubicBezTo>
                  <a:cubicBezTo>
                    <a:pt x="48" y="8"/>
                    <a:pt x="48" y="8"/>
                    <a:pt x="48" y="8"/>
                  </a:cubicBezTo>
                  <a:cubicBezTo>
                    <a:pt x="48" y="10"/>
                    <a:pt x="49" y="12"/>
                    <a:pt x="52" y="12"/>
                  </a:cubicBezTo>
                  <a:cubicBezTo>
                    <a:pt x="75" y="12"/>
                    <a:pt x="75" y="12"/>
                    <a:pt x="75" y="12"/>
                  </a:cubicBezTo>
                  <a:cubicBezTo>
                    <a:pt x="78" y="12"/>
                    <a:pt x="79" y="10"/>
                    <a:pt x="7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4" name="Freeform 63"/>
            <p:cNvSpPr>
              <a:spLocks noEditPoints="1"/>
            </p:cNvSpPr>
            <p:nvPr/>
          </p:nvSpPr>
          <p:spPr bwMode="auto">
            <a:xfrm>
              <a:off x="8304213" y="3235325"/>
              <a:ext cx="461963" cy="338138"/>
            </a:xfrm>
            <a:custGeom>
              <a:avLst/>
              <a:gdLst>
                <a:gd name="T0" fmla="*/ 97 w 123"/>
                <a:gd name="T1" fmla="*/ 90 h 90"/>
                <a:gd name="T2" fmla="*/ 26 w 123"/>
                <a:gd name="T3" fmla="*/ 90 h 90"/>
                <a:gd name="T4" fmla="*/ 0 w 123"/>
                <a:gd name="T5" fmla="*/ 64 h 90"/>
                <a:gd name="T6" fmla="*/ 0 w 123"/>
                <a:gd name="T7" fmla="*/ 26 h 90"/>
                <a:gd name="T8" fmla="*/ 26 w 123"/>
                <a:gd name="T9" fmla="*/ 0 h 90"/>
                <a:gd name="T10" fmla="*/ 97 w 123"/>
                <a:gd name="T11" fmla="*/ 0 h 90"/>
                <a:gd name="T12" fmla="*/ 123 w 123"/>
                <a:gd name="T13" fmla="*/ 26 h 90"/>
                <a:gd name="T14" fmla="*/ 123 w 123"/>
                <a:gd name="T15" fmla="*/ 64 h 90"/>
                <a:gd name="T16" fmla="*/ 97 w 123"/>
                <a:gd name="T17" fmla="*/ 90 h 90"/>
                <a:gd name="T18" fmla="*/ 26 w 123"/>
                <a:gd name="T19" fmla="*/ 10 h 90"/>
                <a:gd name="T20" fmla="*/ 10 w 123"/>
                <a:gd name="T21" fmla="*/ 26 h 90"/>
                <a:gd name="T22" fmla="*/ 10 w 123"/>
                <a:gd name="T23" fmla="*/ 64 h 90"/>
                <a:gd name="T24" fmla="*/ 26 w 123"/>
                <a:gd name="T25" fmla="*/ 80 h 90"/>
                <a:gd name="T26" fmla="*/ 97 w 123"/>
                <a:gd name="T27" fmla="*/ 80 h 90"/>
                <a:gd name="T28" fmla="*/ 113 w 123"/>
                <a:gd name="T29" fmla="*/ 64 h 90"/>
                <a:gd name="T30" fmla="*/ 113 w 123"/>
                <a:gd name="T31" fmla="*/ 26 h 90"/>
                <a:gd name="T32" fmla="*/ 97 w 123"/>
                <a:gd name="T33" fmla="*/ 10 h 90"/>
                <a:gd name="T34" fmla="*/ 26 w 123"/>
                <a:gd name="T35"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0">
                  <a:moveTo>
                    <a:pt x="97" y="90"/>
                  </a:moveTo>
                  <a:cubicBezTo>
                    <a:pt x="26" y="90"/>
                    <a:pt x="26" y="90"/>
                    <a:pt x="26" y="90"/>
                  </a:cubicBezTo>
                  <a:cubicBezTo>
                    <a:pt x="12" y="90"/>
                    <a:pt x="0" y="79"/>
                    <a:pt x="0" y="64"/>
                  </a:cubicBezTo>
                  <a:cubicBezTo>
                    <a:pt x="0" y="26"/>
                    <a:pt x="0" y="26"/>
                    <a:pt x="0" y="26"/>
                  </a:cubicBezTo>
                  <a:cubicBezTo>
                    <a:pt x="0" y="11"/>
                    <a:pt x="12" y="0"/>
                    <a:pt x="26" y="0"/>
                  </a:cubicBezTo>
                  <a:cubicBezTo>
                    <a:pt x="97" y="0"/>
                    <a:pt x="97" y="0"/>
                    <a:pt x="97" y="0"/>
                  </a:cubicBezTo>
                  <a:cubicBezTo>
                    <a:pt x="111" y="0"/>
                    <a:pt x="123" y="11"/>
                    <a:pt x="123" y="26"/>
                  </a:cubicBezTo>
                  <a:cubicBezTo>
                    <a:pt x="123" y="64"/>
                    <a:pt x="123" y="64"/>
                    <a:pt x="123" y="64"/>
                  </a:cubicBezTo>
                  <a:cubicBezTo>
                    <a:pt x="123" y="79"/>
                    <a:pt x="111" y="90"/>
                    <a:pt x="97" y="90"/>
                  </a:cubicBezTo>
                  <a:close/>
                  <a:moveTo>
                    <a:pt x="26" y="10"/>
                  </a:moveTo>
                  <a:cubicBezTo>
                    <a:pt x="17" y="10"/>
                    <a:pt x="10" y="17"/>
                    <a:pt x="10" y="26"/>
                  </a:cubicBezTo>
                  <a:cubicBezTo>
                    <a:pt x="10" y="64"/>
                    <a:pt x="10" y="64"/>
                    <a:pt x="10" y="64"/>
                  </a:cubicBezTo>
                  <a:cubicBezTo>
                    <a:pt x="10" y="73"/>
                    <a:pt x="17" y="80"/>
                    <a:pt x="26" y="80"/>
                  </a:cubicBezTo>
                  <a:cubicBezTo>
                    <a:pt x="97" y="80"/>
                    <a:pt x="97" y="80"/>
                    <a:pt x="97" y="80"/>
                  </a:cubicBezTo>
                  <a:cubicBezTo>
                    <a:pt x="106" y="80"/>
                    <a:pt x="113" y="73"/>
                    <a:pt x="113" y="64"/>
                  </a:cubicBezTo>
                  <a:cubicBezTo>
                    <a:pt x="113" y="26"/>
                    <a:pt x="113" y="26"/>
                    <a:pt x="113" y="26"/>
                  </a:cubicBezTo>
                  <a:cubicBezTo>
                    <a:pt x="113" y="17"/>
                    <a:pt x="106" y="10"/>
                    <a:pt x="97" y="10"/>
                  </a:cubicBezTo>
                  <a:lnTo>
                    <a:pt x="2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5" name="Freeform 64"/>
            <p:cNvSpPr>
              <a:spLocks noEditPoints="1"/>
            </p:cNvSpPr>
            <p:nvPr/>
          </p:nvSpPr>
          <p:spPr bwMode="auto">
            <a:xfrm>
              <a:off x="8447088" y="3309938"/>
              <a:ext cx="176213" cy="187325"/>
            </a:xfrm>
            <a:custGeom>
              <a:avLst/>
              <a:gdLst>
                <a:gd name="T0" fmla="*/ 33 w 47"/>
                <a:gd name="T1" fmla="*/ 34 h 50"/>
                <a:gd name="T2" fmla="*/ 46 w 47"/>
                <a:gd name="T3" fmla="*/ 36 h 50"/>
                <a:gd name="T4" fmla="*/ 38 w 47"/>
                <a:gd name="T5" fmla="*/ 47 h 50"/>
                <a:gd name="T6" fmla="*/ 24 w 47"/>
                <a:gd name="T7" fmla="*/ 50 h 50"/>
                <a:gd name="T8" fmla="*/ 5 w 47"/>
                <a:gd name="T9" fmla="*/ 42 h 50"/>
                <a:gd name="T10" fmla="*/ 0 w 47"/>
                <a:gd name="T11" fmla="*/ 25 h 50"/>
                <a:gd name="T12" fmla="*/ 7 w 47"/>
                <a:gd name="T13" fmla="*/ 7 h 50"/>
                <a:gd name="T14" fmla="*/ 23 w 47"/>
                <a:gd name="T15" fmla="*/ 0 h 50"/>
                <a:gd name="T16" fmla="*/ 41 w 47"/>
                <a:gd name="T17" fmla="*/ 7 h 50"/>
                <a:gd name="T18" fmla="*/ 47 w 47"/>
                <a:gd name="T19" fmla="*/ 29 h 50"/>
                <a:gd name="T20" fmla="*/ 14 w 47"/>
                <a:gd name="T21" fmla="*/ 29 h 50"/>
                <a:gd name="T22" fmla="*/ 17 w 47"/>
                <a:gd name="T23" fmla="*/ 38 h 50"/>
                <a:gd name="T24" fmla="*/ 24 w 47"/>
                <a:gd name="T25" fmla="*/ 41 h 50"/>
                <a:gd name="T26" fmla="*/ 30 w 47"/>
                <a:gd name="T27" fmla="*/ 39 h 50"/>
                <a:gd name="T28" fmla="*/ 33 w 47"/>
                <a:gd name="T29" fmla="*/ 34 h 50"/>
                <a:gd name="T30" fmla="*/ 34 w 47"/>
                <a:gd name="T31" fmla="*/ 21 h 50"/>
                <a:gd name="T32" fmla="*/ 31 w 47"/>
                <a:gd name="T33" fmla="*/ 12 h 50"/>
                <a:gd name="T34" fmla="*/ 24 w 47"/>
                <a:gd name="T35" fmla="*/ 10 h 50"/>
                <a:gd name="T36" fmla="*/ 17 w 47"/>
                <a:gd name="T37" fmla="*/ 13 h 50"/>
                <a:gd name="T38" fmla="*/ 14 w 47"/>
                <a:gd name="T39" fmla="*/ 21 h 50"/>
                <a:gd name="T40" fmla="*/ 34 w 47"/>
                <a:gd name="T41" fmla="*/ 2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50">
                  <a:moveTo>
                    <a:pt x="33" y="34"/>
                  </a:moveTo>
                  <a:cubicBezTo>
                    <a:pt x="46" y="36"/>
                    <a:pt x="46" y="36"/>
                    <a:pt x="46" y="36"/>
                  </a:cubicBezTo>
                  <a:cubicBezTo>
                    <a:pt x="44" y="41"/>
                    <a:pt x="42" y="44"/>
                    <a:pt x="38" y="47"/>
                  </a:cubicBezTo>
                  <a:cubicBezTo>
                    <a:pt x="34" y="49"/>
                    <a:pt x="30" y="50"/>
                    <a:pt x="24" y="50"/>
                  </a:cubicBezTo>
                  <a:cubicBezTo>
                    <a:pt x="16" y="50"/>
                    <a:pt x="9" y="48"/>
                    <a:pt x="5" y="42"/>
                  </a:cubicBezTo>
                  <a:cubicBezTo>
                    <a:pt x="2" y="38"/>
                    <a:pt x="0" y="32"/>
                    <a:pt x="0" y="25"/>
                  </a:cubicBezTo>
                  <a:cubicBezTo>
                    <a:pt x="0" y="17"/>
                    <a:pt x="2" y="11"/>
                    <a:pt x="7" y="7"/>
                  </a:cubicBezTo>
                  <a:cubicBezTo>
                    <a:pt x="11" y="2"/>
                    <a:pt x="16" y="0"/>
                    <a:pt x="23" y="0"/>
                  </a:cubicBezTo>
                  <a:cubicBezTo>
                    <a:pt x="30" y="0"/>
                    <a:pt x="36" y="2"/>
                    <a:pt x="41" y="7"/>
                  </a:cubicBezTo>
                  <a:cubicBezTo>
                    <a:pt x="45" y="12"/>
                    <a:pt x="47" y="19"/>
                    <a:pt x="47" y="29"/>
                  </a:cubicBezTo>
                  <a:cubicBezTo>
                    <a:pt x="14" y="29"/>
                    <a:pt x="14" y="29"/>
                    <a:pt x="14" y="29"/>
                  </a:cubicBezTo>
                  <a:cubicBezTo>
                    <a:pt x="14" y="33"/>
                    <a:pt x="15" y="35"/>
                    <a:pt x="17" y="38"/>
                  </a:cubicBezTo>
                  <a:cubicBezTo>
                    <a:pt x="19" y="40"/>
                    <a:pt x="21" y="41"/>
                    <a:pt x="24" y="41"/>
                  </a:cubicBezTo>
                  <a:cubicBezTo>
                    <a:pt x="27" y="41"/>
                    <a:pt x="28" y="40"/>
                    <a:pt x="30" y="39"/>
                  </a:cubicBezTo>
                  <a:cubicBezTo>
                    <a:pt x="31" y="38"/>
                    <a:pt x="32" y="36"/>
                    <a:pt x="33" y="34"/>
                  </a:cubicBezTo>
                  <a:close/>
                  <a:moveTo>
                    <a:pt x="34" y="21"/>
                  </a:moveTo>
                  <a:cubicBezTo>
                    <a:pt x="34" y="17"/>
                    <a:pt x="33" y="14"/>
                    <a:pt x="31" y="12"/>
                  </a:cubicBezTo>
                  <a:cubicBezTo>
                    <a:pt x="29" y="11"/>
                    <a:pt x="27" y="10"/>
                    <a:pt x="24" y="10"/>
                  </a:cubicBezTo>
                  <a:cubicBezTo>
                    <a:pt x="21" y="10"/>
                    <a:pt x="19" y="11"/>
                    <a:pt x="17" y="13"/>
                  </a:cubicBezTo>
                  <a:cubicBezTo>
                    <a:pt x="15" y="15"/>
                    <a:pt x="14" y="17"/>
                    <a:pt x="14" y="21"/>
                  </a:cubicBezTo>
                  <a:lnTo>
                    <a:pt x="34"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6" name="Group 65"/>
          <p:cNvGrpSpPr/>
          <p:nvPr/>
        </p:nvGrpSpPr>
        <p:grpSpPr>
          <a:xfrm>
            <a:off x="5181600" y="2620391"/>
            <a:ext cx="435880" cy="432744"/>
            <a:chOff x="7454900" y="1990725"/>
            <a:chExt cx="441325" cy="438150"/>
          </a:xfrm>
          <a:solidFill>
            <a:schemeClr val="bg1"/>
          </a:solidFill>
        </p:grpSpPr>
        <p:sp>
          <p:nvSpPr>
            <p:cNvPr id="67" name="Freeform 66"/>
            <p:cNvSpPr>
              <a:spLocks noEditPoints="1"/>
            </p:cNvSpPr>
            <p:nvPr/>
          </p:nvSpPr>
          <p:spPr bwMode="auto">
            <a:xfrm>
              <a:off x="7620000" y="2162175"/>
              <a:ext cx="276225" cy="266700"/>
            </a:xfrm>
            <a:custGeom>
              <a:avLst/>
              <a:gdLst>
                <a:gd name="T0" fmla="*/ 68 w 74"/>
                <a:gd name="T1" fmla="*/ 27 h 71"/>
                <a:gd name="T2" fmla="*/ 68 w 74"/>
                <a:gd name="T3" fmla="*/ 27 h 71"/>
                <a:gd name="T4" fmla="*/ 74 w 74"/>
                <a:gd name="T5" fmla="*/ 21 h 71"/>
                <a:gd name="T6" fmla="*/ 68 w 74"/>
                <a:gd name="T7" fmla="*/ 15 h 71"/>
                <a:gd name="T8" fmla="*/ 50 w 74"/>
                <a:gd name="T9" fmla="*/ 0 h 71"/>
                <a:gd name="T10" fmla="*/ 24 w 74"/>
                <a:gd name="T11" fmla="*/ 0 h 71"/>
                <a:gd name="T12" fmla="*/ 6 w 74"/>
                <a:gd name="T13" fmla="*/ 15 h 71"/>
                <a:gd name="T14" fmla="*/ 0 w 74"/>
                <a:gd name="T15" fmla="*/ 21 h 71"/>
                <a:gd name="T16" fmla="*/ 6 w 74"/>
                <a:gd name="T17" fmla="*/ 27 h 71"/>
                <a:gd name="T18" fmla="*/ 6 w 74"/>
                <a:gd name="T19" fmla="*/ 27 h 71"/>
                <a:gd name="T20" fmla="*/ 0 w 74"/>
                <a:gd name="T21" fmla="*/ 36 h 71"/>
                <a:gd name="T22" fmla="*/ 0 w 74"/>
                <a:gd name="T23" fmla="*/ 48 h 71"/>
                <a:gd name="T24" fmla="*/ 6 w 74"/>
                <a:gd name="T25" fmla="*/ 60 h 71"/>
                <a:gd name="T26" fmla="*/ 6 w 74"/>
                <a:gd name="T27" fmla="*/ 63 h 71"/>
                <a:gd name="T28" fmla="*/ 14 w 74"/>
                <a:gd name="T29" fmla="*/ 71 h 71"/>
                <a:gd name="T30" fmla="*/ 17 w 74"/>
                <a:gd name="T31" fmla="*/ 71 h 71"/>
                <a:gd name="T32" fmla="*/ 26 w 74"/>
                <a:gd name="T33" fmla="*/ 63 h 71"/>
                <a:gd name="T34" fmla="*/ 26 w 74"/>
                <a:gd name="T35" fmla="*/ 63 h 71"/>
                <a:gd name="T36" fmla="*/ 48 w 74"/>
                <a:gd name="T37" fmla="*/ 63 h 71"/>
                <a:gd name="T38" fmla="*/ 48 w 74"/>
                <a:gd name="T39" fmla="*/ 63 h 71"/>
                <a:gd name="T40" fmla="*/ 57 w 74"/>
                <a:gd name="T41" fmla="*/ 71 h 71"/>
                <a:gd name="T42" fmla="*/ 60 w 74"/>
                <a:gd name="T43" fmla="*/ 71 h 71"/>
                <a:gd name="T44" fmla="*/ 68 w 74"/>
                <a:gd name="T45" fmla="*/ 63 h 71"/>
                <a:gd name="T46" fmla="*/ 68 w 74"/>
                <a:gd name="T47" fmla="*/ 60 h 71"/>
                <a:gd name="T48" fmla="*/ 74 w 74"/>
                <a:gd name="T49" fmla="*/ 48 h 71"/>
                <a:gd name="T50" fmla="*/ 74 w 74"/>
                <a:gd name="T51" fmla="*/ 36 h 71"/>
                <a:gd name="T52" fmla="*/ 68 w 74"/>
                <a:gd name="T53" fmla="*/ 27 h 71"/>
                <a:gd name="T54" fmla="*/ 16 w 74"/>
                <a:gd name="T55" fmla="*/ 53 h 71"/>
                <a:gd name="T56" fmla="*/ 9 w 74"/>
                <a:gd name="T57" fmla="*/ 46 h 71"/>
                <a:gd name="T58" fmla="*/ 16 w 74"/>
                <a:gd name="T59" fmla="*/ 39 h 71"/>
                <a:gd name="T60" fmla="*/ 23 w 74"/>
                <a:gd name="T61" fmla="*/ 46 h 71"/>
                <a:gd name="T62" fmla="*/ 16 w 74"/>
                <a:gd name="T63" fmla="*/ 53 h 71"/>
                <a:gd name="T64" fmla="*/ 21 w 74"/>
                <a:gd name="T65" fmla="*/ 25 h 71"/>
                <a:gd name="T66" fmla="*/ 16 w 74"/>
                <a:gd name="T67" fmla="*/ 25 h 71"/>
                <a:gd name="T68" fmla="*/ 12 w 74"/>
                <a:gd name="T69" fmla="*/ 21 h 71"/>
                <a:gd name="T70" fmla="*/ 12 w 74"/>
                <a:gd name="T71" fmla="*/ 16 h 71"/>
                <a:gd name="T72" fmla="*/ 21 w 74"/>
                <a:gd name="T73" fmla="*/ 6 h 71"/>
                <a:gd name="T74" fmla="*/ 53 w 74"/>
                <a:gd name="T75" fmla="*/ 6 h 71"/>
                <a:gd name="T76" fmla="*/ 62 w 74"/>
                <a:gd name="T77" fmla="*/ 16 h 71"/>
                <a:gd name="T78" fmla="*/ 62 w 74"/>
                <a:gd name="T79" fmla="*/ 21 h 71"/>
                <a:gd name="T80" fmla="*/ 58 w 74"/>
                <a:gd name="T81" fmla="*/ 25 h 71"/>
                <a:gd name="T82" fmla="*/ 53 w 74"/>
                <a:gd name="T83" fmla="*/ 25 h 71"/>
                <a:gd name="T84" fmla="*/ 21 w 74"/>
                <a:gd name="T85" fmla="*/ 25 h 71"/>
                <a:gd name="T86" fmla="*/ 58 w 74"/>
                <a:gd name="T87" fmla="*/ 53 h 71"/>
                <a:gd name="T88" fmla="*/ 51 w 74"/>
                <a:gd name="T89" fmla="*/ 46 h 71"/>
                <a:gd name="T90" fmla="*/ 58 w 74"/>
                <a:gd name="T91" fmla="*/ 39 h 71"/>
                <a:gd name="T92" fmla="*/ 65 w 74"/>
                <a:gd name="T93" fmla="*/ 46 h 71"/>
                <a:gd name="T94" fmla="*/ 58 w 74"/>
                <a:gd name="T95" fmla="*/ 53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4" h="71">
                  <a:moveTo>
                    <a:pt x="68" y="27"/>
                  </a:moveTo>
                  <a:cubicBezTo>
                    <a:pt x="68" y="27"/>
                    <a:pt x="68" y="27"/>
                    <a:pt x="68" y="27"/>
                  </a:cubicBezTo>
                  <a:cubicBezTo>
                    <a:pt x="71" y="27"/>
                    <a:pt x="74" y="24"/>
                    <a:pt x="74" y="21"/>
                  </a:cubicBezTo>
                  <a:cubicBezTo>
                    <a:pt x="74" y="18"/>
                    <a:pt x="71" y="15"/>
                    <a:pt x="68" y="15"/>
                  </a:cubicBezTo>
                  <a:cubicBezTo>
                    <a:pt x="68" y="7"/>
                    <a:pt x="60" y="0"/>
                    <a:pt x="50" y="0"/>
                  </a:cubicBezTo>
                  <a:cubicBezTo>
                    <a:pt x="24" y="0"/>
                    <a:pt x="24" y="0"/>
                    <a:pt x="24" y="0"/>
                  </a:cubicBezTo>
                  <a:cubicBezTo>
                    <a:pt x="14" y="0"/>
                    <a:pt x="6" y="7"/>
                    <a:pt x="6" y="15"/>
                  </a:cubicBezTo>
                  <a:cubicBezTo>
                    <a:pt x="3" y="15"/>
                    <a:pt x="0" y="18"/>
                    <a:pt x="0" y="21"/>
                  </a:cubicBezTo>
                  <a:cubicBezTo>
                    <a:pt x="0" y="24"/>
                    <a:pt x="3" y="27"/>
                    <a:pt x="6" y="27"/>
                  </a:cubicBezTo>
                  <a:cubicBezTo>
                    <a:pt x="6" y="27"/>
                    <a:pt x="6" y="27"/>
                    <a:pt x="6" y="27"/>
                  </a:cubicBezTo>
                  <a:cubicBezTo>
                    <a:pt x="3" y="30"/>
                    <a:pt x="0" y="33"/>
                    <a:pt x="0" y="36"/>
                  </a:cubicBezTo>
                  <a:cubicBezTo>
                    <a:pt x="0" y="48"/>
                    <a:pt x="0" y="48"/>
                    <a:pt x="0" y="48"/>
                  </a:cubicBezTo>
                  <a:cubicBezTo>
                    <a:pt x="0" y="53"/>
                    <a:pt x="3" y="57"/>
                    <a:pt x="6" y="60"/>
                  </a:cubicBezTo>
                  <a:cubicBezTo>
                    <a:pt x="6" y="63"/>
                    <a:pt x="6" y="62"/>
                    <a:pt x="6" y="63"/>
                  </a:cubicBezTo>
                  <a:cubicBezTo>
                    <a:pt x="6" y="68"/>
                    <a:pt x="10" y="71"/>
                    <a:pt x="14" y="71"/>
                  </a:cubicBezTo>
                  <a:cubicBezTo>
                    <a:pt x="17" y="71"/>
                    <a:pt x="17" y="71"/>
                    <a:pt x="17" y="71"/>
                  </a:cubicBezTo>
                  <a:cubicBezTo>
                    <a:pt x="22" y="71"/>
                    <a:pt x="26" y="68"/>
                    <a:pt x="26" y="63"/>
                  </a:cubicBezTo>
                  <a:cubicBezTo>
                    <a:pt x="26" y="62"/>
                    <a:pt x="26" y="64"/>
                    <a:pt x="26" y="63"/>
                  </a:cubicBezTo>
                  <a:cubicBezTo>
                    <a:pt x="48" y="63"/>
                    <a:pt x="48" y="63"/>
                    <a:pt x="48" y="63"/>
                  </a:cubicBezTo>
                  <a:cubicBezTo>
                    <a:pt x="48" y="64"/>
                    <a:pt x="48" y="62"/>
                    <a:pt x="48" y="63"/>
                  </a:cubicBezTo>
                  <a:cubicBezTo>
                    <a:pt x="48" y="68"/>
                    <a:pt x="52" y="71"/>
                    <a:pt x="57" y="71"/>
                  </a:cubicBezTo>
                  <a:cubicBezTo>
                    <a:pt x="60" y="71"/>
                    <a:pt x="60" y="71"/>
                    <a:pt x="60" y="71"/>
                  </a:cubicBezTo>
                  <a:cubicBezTo>
                    <a:pt x="64" y="71"/>
                    <a:pt x="68" y="68"/>
                    <a:pt x="68" y="63"/>
                  </a:cubicBezTo>
                  <a:cubicBezTo>
                    <a:pt x="68" y="62"/>
                    <a:pt x="68" y="63"/>
                    <a:pt x="68" y="60"/>
                  </a:cubicBezTo>
                  <a:cubicBezTo>
                    <a:pt x="72" y="57"/>
                    <a:pt x="74" y="53"/>
                    <a:pt x="74" y="48"/>
                  </a:cubicBezTo>
                  <a:cubicBezTo>
                    <a:pt x="74" y="36"/>
                    <a:pt x="74" y="36"/>
                    <a:pt x="74" y="36"/>
                  </a:cubicBezTo>
                  <a:cubicBezTo>
                    <a:pt x="74" y="33"/>
                    <a:pt x="71" y="30"/>
                    <a:pt x="68" y="27"/>
                  </a:cubicBezTo>
                  <a:close/>
                  <a:moveTo>
                    <a:pt x="16" y="53"/>
                  </a:moveTo>
                  <a:cubicBezTo>
                    <a:pt x="13" y="53"/>
                    <a:pt x="9" y="50"/>
                    <a:pt x="9" y="46"/>
                  </a:cubicBezTo>
                  <a:cubicBezTo>
                    <a:pt x="9" y="42"/>
                    <a:pt x="13" y="39"/>
                    <a:pt x="16" y="39"/>
                  </a:cubicBezTo>
                  <a:cubicBezTo>
                    <a:pt x="20" y="39"/>
                    <a:pt x="23" y="42"/>
                    <a:pt x="23" y="46"/>
                  </a:cubicBezTo>
                  <a:cubicBezTo>
                    <a:pt x="23" y="50"/>
                    <a:pt x="20" y="53"/>
                    <a:pt x="16" y="53"/>
                  </a:cubicBezTo>
                  <a:close/>
                  <a:moveTo>
                    <a:pt x="21" y="25"/>
                  </a:moveTo>
                  <a:cubicBezTo>
                    <a:pt x="16" y="25"/>
                    <a:pt x="16" y="25"/>
                    <a:pt x="16" y="25"/>
                  </a:cubicBezTo>
                  <a:cubicBezTo>
                    <a:pt x="14" y="25"/>
                    <a:pt x="12" y="23"/>
                    <a:pt x="12" y="21"/>
                  </a:cubicBezTo>
                  <a:cubicBezTo>
                    <a:pt x="12" y="16"/>
                    <a:pt x="12" y="16"/>
                    <a:pt x="12" y="16"/>
                  </a:cubicBezTo>
                  <a:cubicBezTo>
                    <a:pt x="12" y="10"/>
                    <a:pt x="16" y="6"/>
                    <a:pt x="21" y="6"/>
                  </a:cubicBezTo>
                  <a:cubicBezTo>
                    <a:pt x="53" y="6"/>
                    <a:pt x="53" y="6"/>
                    <a:pt x="53" y="6"/>
                  </a:cubicBezTo>
                  <a:cubicBezTo>
                    <a:pt x="58" y="6"/>
                    <a:pt x="62" y="10"/>
                    <a:pt x="62" y="16"/>
                  </a:cubicBezTo>
                  <a:cubicBezTo>
                    <a:pt x="62" y="21"/>
                    <a:pt x="62" y="21"/>
                    <a:pt x="62" y="21"/>
                  </a:cubicBezTo>
                  <a:cubicBezTo>
                    <a:pt x="62" y="23"/>
                    <a:pt x="60" y="25"/>
                    <a:pt x="58" y="25"/>
                  </a:cubicBezTo>
                  <a:cubicBezTo>
                    <a:pt x="53" y="25"/>
                    <a:pt x="53" y="25"/>
                    <a:pt x="53" y="25"/>
                  </a:cubicBezTo>
                  <a:lnTo>
                    <a:pt x="21" y="25"/>
                  </a:lnTo>
                  <a:close/>
                  <a:moveTo>
                    <a:pt x="58" y="53"/>
                  </a:moveTo>
                  <a:cubicBezTo>
                    <a:pt x="54" y="53"/>
                    <a:pt x="51" y="50"/>
                    <a:pt x="51" y="46"/>
                  </a:cubicBezTo>
                  <a:cubicBezTo>
                    <a:pt x="51" y="42"/>
                    <a:pt x="54" y="39"/>
                    <a:pt x="58" y="39"/>
                  </a:cubicBezTo>
                  <a:cubicBezTo>
                    <a:pt x="62" y="39"/>
                    <a:pt x="65" y="42"/>
                    <a:pt x="65" y="46"/>
                  </a:cubicBezTo>
                  <a:cubicBezTo>
                    <a:pt x="65" y="50"/>
                    <a:pt x="62" y="53"/>
                    <a:pt x="58"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8" name="Rectangle 67"/>
            <p:cNvSpPr>
              <a:spLocks noChangeArrowheads="1"/>
            </p:cNvSpPr>
            <p:nvPr/>
          </p:nvSpPr>
          <p:spPr bwMode="auto">
            <a:xfrm>
              <a:off x="7454900" y="2263775"/>
              <a:ext cx="134938" cy="682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9" name="Freeform 68"/>
            <p:cNvSpPr>
              <a:spLocks/>
            </p:cNvSpPr>
            <p:nvPr/>
          </p:nvSpPr>
          <p:spPr bwMode="auto">
            <a:xfrm>
              <a:off x="7454900" y="2365375"/>
              <a:ext cx="134938" cy="63500"/>
            </a:xfrm>
            <a:custGeom>
              <a:avLst/>
              <a:gdLst>
                <a:gd name="T0" fmla="*/ 0 w 36"/>
                <a:gd name="T1" fmla="*/ 5 h 17"/>
                <a:gd name="T2" fmla="*/ 13 w 36"/>
                <a:gd name="T3" fmla="*/ 17 h 17"/>
                <a:gd name="T4" fmla="*/ 24 w 36"/>
                <a:gd name="T5" fmla="*/ 17 h 17"/>
                <a:gd name="T6" fmla="*/ 36 w 36"/>
                <a:gd name="T7" fmla="*/ 5 h 17"/>
                <a:gd name="T8" fmla="*/ 36 w 36"/>
                <a:gd name="T9" fmla="*/ 0 h 17"/>
                <a:gd name="T10" fmla="*/ 0 w 36"/>
                <a:gd name="T11" fmla="*/ 0 h 17"/>
                <a:gd name="T12" fmla="*/ 0 w 36"/>
                <a:gd name="T13" fmla="*/ 5 h 17"/>
              </a:gdLst>
              <a:ahLst/>
              <a:cxnLst>
                <a:cxn ang="0">
                  <a:pos x="T0" y="T1"/>
                </a:cxn>
                <a:cxn ang="0">
                  <a:pos x="T2" y="T3"/>
                </a:cxn>
                <a:cxn ang="0">
                  <a:pos x="T4" y="T5"/>
                </a:cxn>
                <a:cxn ang="0">
                  <a:pos x="T6" y="T7"/>
                </a:cxn>
                <a:cxn ang="0">
                  <a:pos x="T8" y="T9"/>
                </a:cxn>
                <a:cxn ang="0">
                  <a:pos x="T10" y="T11"/>
                </a:cxn>
                <a:cxn ang="0">
                  <a:pos x="T12" y="T13"/>
                </a:cxn>
              </a:cxnLst>
              <a:rect l="0" t="0" r="r" b="b"/>
              <a:pathLst>
                <a:path w="36" h="17">
                  <a:moveTo>
                    <a:pt x="0" y="5"/>
                  </a:moveTo>
                  <a:cubicBezTo>
                    <a:pt x="0" y="12"/>
                    <a:pt x="6" y="17"/>
                    <a:pt x="13" y="17"/>
                  </a:cubicBezTo>
                  <a:cubicBezTo>
                    <a:pt x="24" y="17"/>
                    <a:pt x="24" y="17"/>
                    <a:pt x="24" y="17"/>
                  </a:cubicBezTo>
                  <a:cubicBezTo>
                    <a:pt x="31" y="17"/>
                    <a:pt x="36" y="12"/>
                    <a:pt x="36" y="5"/>
                  </a:cubicBezTo>
                  <a:cubicBezTo>
                    <a:pt x="36" y="0"/>
                    <a:pt x="36" y="0"/>
                    <a:pt x="36" y="0"/>
                  </a:cubicBezTo>
                  <a:cubicBezTo>
                    <a:pt x="0" y="0"/>
                    <a:pt x="0" y="0"/>
                    <a:pt x="0" y="0"/>
                  </a:cubicBez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0" name="Freeform 69"/>
            <p:cNvSpPr>
              <a:spLocks/>
            </p:cNvSpPr>
            <p:nvPr/>
          </p:nvSpPr>
          <p:spPr bwMode="auto">
            <a:xfrm>
              <a:off x="7454900" y="2128838"/>
              <a:ext cx="134938" cy="101600"/>
            </a:xfrm>
            <a:custGeom>
              <a:avLst/>
              <a:gdLst>
                <a:gd name="T0" fmla="*/ 24 w 36"/>
                <a:gd name="T1" fmla="*/ 9 h 27"/>
                <a:gd name="T2" fmla="*/ 23 w 36"/>
                <a:gd name="T3" fmla="*/ 9 h 27"/>
                <a:gd name="T4" fmla="*/ 23 w 36"/>
                <a:gd name="T5" fmla="*/ 4 h 27"/>
                <a:gd name="T6" fmla="*/ 18 w 36"/>
                <a:gd name="T7" fmla="*/ 0 h 27"/>
                <a:gd name="T8" fmla="*/ 14 w 36"/>
                <a:gd name="T9" fmla="*/ 4 h 27"/>
                <a:gd name="T10" fmla="*/ 14 w 36"/>
                <a:gd name="T11" fmla="*/ 9 h 27"/>
                <a:gd name="T12" fmla="*/ 13 w 36"/>
                <a:gd name="T13" fmla="*/ 9 h 27"/>
                <a:gd name="T14" fmla="*/ 0 w 36"/>
                <a:gd name="T15" fmla="*/ 21 h 27"/>
                <a:gd name="T16" fmla="*/ 0 w 36"/>
                <a:gd name="T17" fmla="*/ 27 h 27"/>
                <a:gd name="T18" fmla="*/ 36 w 36"/>
                <a:gd name="T19" fmla="*/ 27 h 27"/>
                <a:gd name="T20" fmla="*/ 36 w 36"/>
                <a:gd name="T21" fmla="*/ 21 h 27"/>
                <a:gd name="T22" fmla="*/ 24 w 36"/>
                <a:gd name="T23"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27">
                  <a:moveTo>
                    <a:pt x="24" y="9"/>
                  </a:moveTo>
                  <a:cubicBezTo>
                    <a:pt x="23" y="9"/>
                    <a:pt x="23" y="9"/>
                    <a:pt x="23" y="9"/>
                  </a:cubicBezTo>
                  <a:cubicBezTo>
                    <a:pt x="23" y="4"/>
                    <a:pt x="23" y="4"/>
                    <a:pt x="23" y="4"/>
                  </a:cubicBezTo>
                  <a:cubicBezTo>
                    <a:pt x="23" y="2"/>
                    <a:pt x="21" y="0"/>
                    <a:pt x="18" y="0"/>
                  </a:cubicBezTo>
                  <a:cubicBezTo>
                    <a:pt x="16" y="0"/>
                    <a:pt x="14" y="2"/>
                    <a:pt x="14" y="4"/>
                  </a:cubicBezTo>
                  <a:cubicBezTo>
                    <a:pt x="14" y="9"/>
                    <a:pt x="14" y="9"/>
                    <a:pt x="14" y="9"/>
                  </a:cubicBezTo>
                  <a:cubicBezTo>
                    <a:pt x="13" y="9"/>
                    <a:pt x="13" y="9"/>
                    <a:pt x="13" y="9"/>
                  </a:cubicBezTo>
                  <a:cubicBezTo>
                    <a:pt x="6" y="9"/>
                    <a:pt x="0" y="14"/>
                    <a:pt x="0" y="21"/>
                  </a:cubicBezTo>
                  <a:cubicBezTo>
                    <a:pt x="0" y="27"/>
                    <a:pt x="0" y="27"/>
                    <a:pt x="0" y="27"/>
                  </a:cubicBezTo>
                  <a:cubicBezTo>
                    <a:pt x="36" y="27"/>
                    <a:pt x="36" y="27"/>
                    <a:pt x="36" y="27"/>
                  </a:cubicBezTo>
                  <a:cubicBezTo>
                    <a:pt x="36" y="21"/>
                    <a:pt x="36" y="21"/>
                    <a:pt x="36" y="21"/>
                  </a:cubicBezTo>
                  <a:cubicBezTo>
                    <a:pt x="36" y="14"/>
                    <a:pt x="31" y="9"/>
                    <a:pt x="2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1" name="Rectangle 70"/>
            <p:cNvSpPr>
              <a:spLocks noChangeArrowheads="1"/>
            </p:cNvSpPr>
            <p:nvPr/>
          </p:nvSpPr>
          <p:spPr bwMode="auto">
            <a:xfrm>
              <a:off x="7691438" y="1990725"/>
              <a:ext cx="66675" cy="138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2" name="Freeform 71"/>
            <p:cNvSpPr>
              <a:spLocks/>
            </p:cNvSpPr>
            <p:nvPr/>
          </p:nvSpPr>
          <p:spPr bwMode="auto">
            <a:xfrm>
              <a:off x="7585075" y="1990725"/>
              <a:ext cx="68263" cy="138113"/>
            </a:xfrm>
            <a:custGeom>
              <a:avLst/>
              <a:gdLst>
                <a:gd name="T0" fmla="*/ 13 w 18"/>
                <a:gd name="T1" fmla="*/ 0 h 37"/>
                <a:gd name="T2" fmla="*/ 0 w 18"/>
                <a:gd name="T3" fmla="*/ 12 h 37"/>
                <a:gd name="T4" fmla="*/ 0 w 18"/>
                <a:gd name="T5" fmla="*/ 24 h 37"/>
                <a:gd name="T6" fmla="*/ 13 w 18"/>
                <a:gd name="T7" fmla="*/ 37 h 37"/>
                <a:gd name="T8" fmla="*/ 18 w 18"/>
                <a:gd name="T9" fmla="*/ 37 h 37"/>
                <a:gd name="T10" fmla="*/ 18 w 18"/>
                <a:gd name="T11" fmla="*/ 0 h 37"/>
                <a:gd name="T12" fmla="*/ 13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3" y="0"/>
                  </a:moveTo>
                  <a:cubicBezTo>
                    <a:pt x="6" y="0"/>
                    <a:pt x="0" y="5"/>
                    <a:pt x="0" y="12"/>
                  </a:cubicBezTo>
                  <a:cubicBezTo>
                    <a:pt x="0" y="24"/>
                    <a:pt x="0" y="24"/>
                    <a:pt x="0" y="24"/>
                  </a:cubicBezTo>
                  <a:cubicBezTo>
                    <a:pt x="0" y="31"/>
                    <a:pt x="6" y="37"/>
                    <a:pt x="13" y="37"/>
                  </a:cubicBezTo>
                  <a:cubicBezTo>
                    <a:pt x="18" y="37"/>
                    <a:pt x="18" y="37"/>
                    <a:pt x="18" y="37"/>
                  </a:cubicBezTo>
                  <a:cubicBezTo>
                    <a:pt x="18" y="0"/>
                    <a:pt x="18" y="0"/>
                    <a:pt x="18" y="0"/>
                  </a:cubicBez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3" name="Freeform 72"/>
            <p:cNvSpPr>
              <a:spLocks/>
            </p:cNvSpPr>
            <p:nvPr/>
          </p:nvSpPr>
          <p:spPr bwMode="auto">
            <a:xfrm>
              <a:off x="7791450" y="1990725"/>
              <a:ext cx="104775" cy="138113"/>
            </a:xfrm>
            <a:custGeom>
              <a:avLst/>
              <a:gdLst>
                <a:gd name="T0" fmla="*/ 19 w 28"/>
                <a:gd name="T1" fmla="*/ 24 h 37"/>
                <a:gd name="T2" fmla="*/ 19 w 28"/>
                <a:gd name="T3" fmla="*/ 23 h 37"/>
                <a:gd name="T4" fmla="*/ 23 w 28"/>
                <a:gd name="T5" fmla="*/ 23 h 37"/>
                <a:gd name="T6" fmla="*/ 28 w 28"/>
                <a:gd name="T7" fmla="*/ 18 h 37"/>
                <a:gd name="T8" fmla="*/ 23 w 28"/>
                <a:gd name="T9" fmla="*/ 14 h 37"/>
                <a:gd name="T10" fmla="*/ 19 w 28"/>
                <a:gd name="T11" fmla="*/ 14 h 37"/>
                <a:gd name="T12" fmla="*/ 19 w 28"/>
                <a:gd name="T13" fmla="*/ 12 h 37"/>
                <a:gd name="T14" fmla="*/ 6 w 28"/>
                <a:gd name="T15" fmla="*/ 0 h 37"/>
                <a:gd name="T16" fmla="*/ 0 w 28"/>
                <a:gd name="T17" fmla="*/ 0 h 37"/>
                <a:gd name="T18" fmla="*/ 0 w 28"/>
                <a:gd name="T19" fmla="*/ 37 h 37"/>
                <a:gd name="T20" fmla="*/ 6 w 28"/>
                <a:gd name="T21" fmla="*/ 37 h 37"/>
                <a:gd name="T22" fmla="*/ 19 w 28"/>
                <a:gd name="T23"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7">
                  <a:moveTo>
                    <a:pt x="19" y="24"/>
                  </a:moveTo>
                  <a:cubicBezTo>
                    <a:pt x="19" y="23"/>
                    <a:pt x="19" y="23"/>
                    <a:pt x="19" y="23"/>
                  </a:cubicBezTo>
                  <a:cubicBezTo>
                    <a:pt x="23" y="23"/>
                    <a:pt x="23" y="23"/>
                    <a:pt x="23" y="23"/>
                  </a:cubicBezTo>
                  <a:cubicBezTo>
                    <a:pt x="26" y="23"/>
                    <a:pt x="28" y="21"/>
                    <a:pt x="28" y="18"/>
                  </a:cubicBezTo>
                  <a:cubicBezTo>
                    <a:pt x="28" y="16"/>
                    <a:pt x="26" y="14"/>
                    <a:pt x="23" y="14"/>
                  </a:cubicBezTo>
                  <a:cubicBezTo>
                    <a:pt x="19" y="14"/>
                    <a:pt x="19" y="14"/>
                    <a:pt x="19" y="14"/>
                  </a:cubicBezTo>
                  <a:cubicBezTo>
                    <a:pt x="19" y="12"/>
                    <a:pt x="19" y="12"/>
                    <a:pt x="19" y="12"/>
                  </a:cubicBezTo>
                  <a:cubicBezTo>
                    <a:pt x="19" y="5"/>
                    <a:pt x="13" y="0"/>
                    <a:pt x="6" y="0"/>
                  </a:cubicBezTo>
                  <a:cubicBezTo>
                    <a:pt x="0" y="0"/>
                    <a:pt x="0" y="0"/>
                    <a:pt x="0" y="0"/>
                  </a:cubicBezTo>
                  <a:cubicBezTo>
                    <a:pt x="0" y="37"/>
                    <a:pt x="0" y="37"/>
                    <a:pt x="0" y="37"/>
                  </a:cubicBezTo>
                  <a:cubicBezTo>
                    <a:pt x="6" y="37"/>
                    <a:pt x="6" y="37"/>
                    <a:pt x="6" y="37"/>
                  </a:cubicBezTo>
                  <a:cubicBezTo>
                    <a:pt x="13" y="37"/>
                    <a:pt x="19" y="31"/>
                    <a:pt x="1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2800" name="TextBox 7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6" name="TextBox 7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794" name="Group 9"/>
          <p:cNvGrpSpPr>
            <a:grpSpLocks/>
          </p:cNvGrpSpPr>
          <p:nvPr/>
        </p:nvGrpSpPr>
        <p:grpSpPr bwMode="auto">
          <a:xfrm>
            <a:off x="3086100" y="1428750"/>
            <a:ext cx="2971800" cy="2971800"/>
            <a:chOff x="2331092" y="1564747"/>
            <a:chExt cx="2541893" cy="2541892"/>
          </a:xfrm>
        </p:grpSpPr>
        <p:sp>
          <p:nvSpPr>
            <p:cNvPr id="33817" name="Freeform 16"/>
            <p:cNvSpPr>
              <a:spLocks noEditPoints="1"/>
            </p:cNvSpPr>
            <p:nvPr/>
          </p:nvSpPr>
          <p:spPr bwMode="auto">
            <a:xfrm>
              <a:off x="2331092" y="1564747"/>
              <a:ext cx="1697085" cy="1697085"/>
            </a:xfrm>
            <a:custGeom>
              <a:avLst/>
              <a:gdLst>
                <a:gd name="T0" fmla="*/ 848543 w 240"/>
                <a:gd name="T1" fmla="*/ 0 h 240"/>
                <a:gd name="T2" fmla="*/ 0 w 240"/>
                <a:gd name="T3" fmla="*/ 848543 h 240"/>
                <a:gd name="T4" fmla="*/ 848543 w 240"/>
                <a:gd name="T5" fmla="*/ 1697085 h 240"/>
                <a:gd name="T6" fmla="*/ 1697085 w 240"/>
                <a:gd name="T7" fmla="*/ 848543 h 240"/>
                <a:gd name="T8" fmla="*/ 848543 w 240"/>
                <a:gd name="T9" fmla="*/ 0 h 240"/>
                <a:gd name="T10" fmla="*/ 848543 w 240"/>
                <a:gd name="T11" fmla="*/ 1272814 h 240"/>
                <a:gd name="T12" fmla="*/ 424271 w 240"/>
                <a:gd name="T13" fmla="*/ 848543 h 240"/>
                <a:gd name="T14" fmla="*/ 848543 w 240"/>
                <a:gd name="T15" fmla="*/ 424271 h 240"/>
                <a:gd name="T16" fmla="*/ 1272814 w 240"/>
                <a:gd name="T17" fmla="*/ 848543 h 240"/>
                <a:gd name="T18" fmla="*/ 848543 w 240"/>
                <a:gd name="T19" fmla="*/ 1272814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818" name="Freeform 17"/>
            <p:cNvSpPr>
              <a:spLocks noEditPoints="1"/>
            </p:cNvSpPr>
            <p:nvPr/>
          </p:nvSpPr>
          <p:spPr bwMode="auto">
            <a:xfrm>
              <a:off x="2331092" y="2413291"/>
              <a:ext cx="1697085" cy="1693348"/>
            </a:xfrm>
            <a:custGeom>
              <a:avLst/>
              <a:gdLst>
                <a:gd name="T0" fmla="*/ 848543 w 240"/>
                <a:gd name="T1" fmla="*/ 0 h 240"/>
                <a:gd name="T2" fmla="*/ 0 w 240"/>
                <a:gd name="T3" fmla="*/ 846674 h 240"/>
                <a:gd name="T4" fmla="*/ 848543 w 240"/>
                <a:gd name="T5" fmla="*/ 1693348 h 240"/>
                <a:gd name="T6" fmla="*/ 1697085 w 240"/>
                <a:gd name="T7" fmla="*/ 846674 h 240"/>
                <a:gd name="T8" fmla="*/ 848543 w 240"/>
                <a:gd name="T9" fmla="*/ 0 h 240"/>
                <a:gd name="T10" fmla="*/ 848543 w 240"/>
                <a:gd name="T11" fmla="*/ 1270011 h 240"/>
                <a:gd name="T12" fmla="*/ 424271 w 240"/>
                <a:gd name="T13" fmla="*/ 846674 h 240"/>
                <a:gd name="T14" fmla="*/ 848543 w 240"/>
                <a:gd name="T15" fmla="*/ 423337 h 240"/>
                <a:gd name="T16" fmla="*/ 1272814 w 240"/>
                <a:gd name="T17" fmla="*/ 846674 h 240"/>
                <a:gd name="T18" fmla="*/ 848543 w 240"/>
                <a:gd name="T19" fmla="*/ 1270011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819" name="Freeform 18"/>
            <p:cNvSpPr>
              <a:spLocks noEditPoints="1"/>
            </p:cNvSpPr>
            <p:nvPr/>
          </p:nvSpPr>
          <p:spPr bwMode="auto">
            <a:xfrm>
              <a:off x="3179636" y="2413291"/>
              <a:ext cx="1693349" cy="1693348"/>
            </a:xfrm>
            <a:custGeom>
              <a:avLst/>
              <a:gdLst>
                <a:gd name="T0" fmla="*/ 846675 w 240"/>
                <a:gd name="T1" fmla="*/ 0 h 240"/>
                <a:gd name="T2" fmla="*/ 0 w 240"/>
                <a:gd name="T3" fmla="*/ 846674 h 240"/>
                <a:gd name="T4" fmla="*/ 846675 w 240"/>
                <a:gd name="T5" fmla="*/ 1693348 h 240"/>
                <a:gd name="T6" fmla="*/ 1693349 w 240"/>
                <a:gd name="T7" fmla="*/ 846674 h 240"/>
                <a:gd name="T8" fmla="*/ 846675 w 240"/>
                <a:gd name="T9" fmla="*/ 0 h 240"/>
                <a:gd name="T10" fmla="*/ 846675 w 240"/>
                <a:gd name="T11" fmla="*/ 1270011 h 240"/>
                <a:gd name="T12" fmla="*/ 423337 w 240"/>
                <a:gd name="T13" fmla="*/ 846674 h 240"/>
                <a:gd name="T14" fmla="*/ 846675 w 240"/>
                <a:gd name="T15" fmla="*/ 423337 h 240"/>
                <a:gd name="T16" fmla="*/ 1270012 w 240"/>
                <a:gd name="T17" fmla="*/ 846674 h 240"/>
                <a:gd name="T18" fmla="*/ 846675 w 240"/>
                <a:gd name="T19" fmla="*/ 1270011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820" name="Freeform 19"/>
            <p:cNvSpPr>
              <a:spLocks noEditPoints="1"/>
            </p:cNvSpPr>
            <p:nvPr/>
          </p:nvSpPr>
          <p:spPr bwMode="auto">
            <a:xfrm>
              <a:off x="3179636" y="1564747"/>
              <a:ext cx="1693349" cy="1697085"/>
            </a:xfrm>
            <a:custGeom>
              <a:avLst/>
              <a:gdLst>
                <a:gd name="T0" fmla="*/ 846675 w 240"/>
                <a:gd name="T1" fmla="*/ 0 h 240"/>
                <a:gd name="T2" fmla="*/ 0 w 240"/>
                <a:gd name="T3" fmla="*/ 848543 h 240"/>
                <a:gd name="T4" fmla="*/ 846675 w 240"/>
                <a:gd name="T5" fmla="*/ 1697085 h 240"/>
                <a:gd name="T6" fmla="*/ 1693349 w 240"/>
                <a:gd name="T7" fmla="*/ 848543 h 240"/>
                <a:gd name="T8" fmla="*/ 846675 w 240"/>
                <a:gd name="T9" fmla="*/ 0 h 240"/>
                <a:gd name="T10" fmla="*/ 846675 w 240"/>
                <a:gd name="T11" fmla="*/ 1272814 h 240"/>
                <a:gd name="T12" fmla="*/ 423337 w 240"/>
                <a:gd name="T13" fmla="*/ 848543 h 240"/>
                <a:gd name="T14" fmla="*/ 846675 w 240"/>
                <a:gd name="T15" fmla="*/ 424271 h 240"/>
                <a:gd name="T16" fmla="*/ 1270012 w 240"/>
                <a:gd name="T17" fmla="*/ 848543 h 240"/>
                <a:gd name="T18" fmla="*/ 846675 w 240"/>
                <a:gd name="T19" fmla="*/ 1272814 h 2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240">
                  <a:moveTo>
                    <a:pt x="120" y="0"/>
                  </a:moveTo>
                  <a:cubicBezTo>
                    <a:pt x="54" y="0"/>
                    <a:pt x="0" y="54"/>
                    <a:pt x="0" y="120"/>
                  </a:cubicBezTo>
                  <a:cubicBezTo>
                    <a:pt x="0" y="187"/>
                    <a:pt x="54" y="240"/>
                    <a:pt x="120" y="240"/>
                  </a:cubicBezTo>
                  <a:cubicBezTo>
                    <a:pt x="187" y="240"/>
                    <a:pt x="240" y="187"/>
                    <a:pt x="240" y="120"/>
                  </a:cubicBezTo>
                  <a:cubicBezTo>
                    <a:pt x="240" y="54"/>
                    <a:pt x="187" y="0"/>
                    <a:pt x="120" y="0"/>
                  </a:cubicBezTo>
                  <a:close/>
                  <a:moveTo>
                    <a:pt x="120" y="180"/>
                  </a:moveTo>
                  <a:cubicBezTo>
                    <a:pt x="87" y="180"/>
                    <a:pt x="60" y="153"/>
                    <a:pt x="60" y="120"/>
                  </a:cubicBezTo>
                  <a:cubicBezTo>
                    <a:pt x="60" y="87"/>
                    <a:pt x="87" y="60"/>
                    <a:pt x="120" y="60"/>
                  </a:cubicBezTo>
                  <a:cubicBezTo>
                    <a:pt x="153" y="60"/>
                    <a:pt x="180" y="87"/>
                    <a:pt x="180" y="120"/>
                  </a:cubicBezTo>
                  <a:cubicBezTo>
                    <a:pt x="180" y="153"/>
                    <a:pt x="153" y="180"/>
                    <a:pt x="120" y="18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821" name="Rectangle 21"/>
            <p:cNvSpPr>
              <a:spLocks noChangeArrowheads="1"/>
            </p:cNvSpPr>
            <p:nvPr/>
          </p:nvSpPr>
          <p:spPr bwMode="auto">
            <a:xfrm>
              <a:off x="3179636" y="2413291"/>
              <a:ext cx="422404" cy="422403"/>
            </a:xfrm>
            <a:prstGeom prst="rect">
              <a:avLst/>
            </a:prstGeom>
            <a:solidFill>
              <a:srgbClr val="1FD8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33822" name="Rectangle 22"/>
            <p:cNvSpPr>
              <a:spLocks noChangeArrowheads="1"/>
            </p:cNvSpPr>
            <p:nvPr/>
          </p:nvSpPr>
          <p:spPr bwMode="auto">
            <a:xfrm>
              <a:off x="3602037" y="2413291"/>
              <a:ext cx="426140" cy="422403"/>
            </a:xfrm>
            <a:prstGeom prst="rect">
              <a:avLst/>
            </a:prstGeom>
            <a:solidFill>
              <a:srgbClr val="DE6E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33823" name="Rectangle 23"/>
            <p:cNvSpPr>
              <a:spLocks noChangeArrowheads="1"/>
            </p:cNvSpPr>
            <p:nvPr/>
          </p:nvSpPr>
          <p:spPr bwMode="auto">
            <a:xfrm>
              <a:off x="3602037" y="2835692"/>
              <a:ext cx="426140" cy="426140"/>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33824" name="Rectangle 24"/>
            <p:cNvSpPr>
              <a:spLocks noChangeArrowheads="1"/>
            </p:cNvSpPr>
            <p:nvPr/>
          </p:nvSpPr>
          <p:spPr bwMode="auto">
            <a:xfrm>
              <a:off x="3179636" y="2835692"/>
              <a:ext cx="422404" cy="426140"/>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sp>
        <p:nvSpPr>
          <p:cNvPr id="19" name="TextBox 18"/>
          <p:cNvSpPr txBox="1"/>
          <p:nvPr/>
        </p:nvSpPr>
        <p:spPr>
          <a:xfrm>
            <a:off x="615950" y="17335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DF7307"/>
                </a:solidFill>
                <a:latin typeface="+mj-lt"/>
                <a:cs typeface="+mn-cs"/>
              </a:rPr>
              <a:t>ONE.</a:t>
            </a:r>
          </a:p>
        </p:txBody>
      </p:sp>
      <p:sp>
        <p:nvSpPr>
          <p:cNvPr id="20" name="Rectangle 19"/>
          <p:cNvSpPr/>
          <p:nvPr/>
        </p:nvSpPr>
        <p:spPr>
          <a:xfrm>
            <a:off x="609600" y="21034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1" name="TextBox 20"/>
          <p:cNvSpPr txBox="1"/>
          <p:nvPr/>
        </p:nvSpPr>
        <p:spPr>
          <a:xfrm>
            <a:off x="4633913" y="2997200"/>
            <a:ext cx="547687"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a:t>
            </a:r>
          </a:p>
        </p:txBody>
      </p:sp>
      <p:sp>
        <p:nvSpPr>
          <p:cNvPr id="22" name="TextBox 21"/>
          <p:cNvSpPr txBox="1"/>
          <p:nvPr/>
        </p:nvSpPr>
        <p:spPr>
          <a:xfrm rot="5400000">
            <a:off x="4515644" y="2432844"/>
            <a:ext cx="547687"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a:t>
            </a:r>
          </a:p>
        </p:txBody>
      </p:sp>
      <p:sp>
        <p:nvSpPr>
          <p:cNvPr id="23" name="TextBox 22"/>
          <p:cNvSpPr txBox="1"/>
          <p:nvPr/>
        </p:nvSpPr>
        <p:spPr>
          <a:xfrm rot="16200000">
            <a:off x="4052888" y="3043238"/>
            <a:ext cx="54768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a:t>
            </a:r>
          </a:p>
        </p:txBody>
      </p:sp>
      <p:sp>
        <p:nvSpPr>
          <p:cNvPr id="24" name="TextBox 23"/>
          <p:cNvSpPr txBox="1"/>
          <p:nvPr/>
        </p:nvSpPr>
        <p:spPr>
          <a:xfrm>
            <a:off x="3998913" y="2530475"/>
            <a:ext cx="546100"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a:t>
            </a:r>
          </a:p>
        </p:txBody>
      </p:sp>
      <p:grpSp>
        <p:nvGrpSpPr>
          <p:cNvPr id="25" name="Group 24"/>
          <p:cNvGrpSpPr/>
          <p:nvPr/>
        </p:nvGrpSpPr>
        <p:grpSpPr>
          <a:xfrm>
            <a:off x="3422433" y="1786109"/>
            <a:ext cx="296863" cy="195263"/>
            <a:chOff x="6859588" y="2927350"/>
            <a:chExt cx="593724" cy="390525"/>
          </a:xfrm>
          <a:solidFill>
            <a:schemeClr val="bg1"/>
          </a:solidFill>
        </p:grpSpPr>
        <p:sp>
          <p:nvSpPr>
            <p:cNvPr id="26" name="Freeform 25"/>
            <p:cNvSpPr>
              <a:spLocks/>
            </p:cNvSpPr>
            <p:nvPr/>
          </p:nvSpPr>
          <p:spPr bwMode="auto">
            <a:xfrm>
              <a:off x="7016750" y="2927350"/>
              <a:ext cx="436562" cy="247650"/>
            </a:xfrm>
            <a:custGeom>
              <a:avLst/>
              <a:gdLst>
                <a:gd name="T0" fmla="*/ 76 w 116"/>
                <a:gd name="T1" fmla="*/ 66 h 66"/>
                <a:gd name="T2" fmla="*/ 99 w 116"/>
                <a:gd name="T3" fmla="*/ 50 h 66"/>
                <a:gd name="T4" fmla="*/ 113 w 116"/>
                <a:gd name="T5" fmla="*/ 16 h 66"/>
                <a:gd name="T6" fmla="*/ 102 w 116"/>
                <a:gd name="T7" fmla="*/ 0 h 66"/>
                <a:gd name="T8" fmla="*/ 75 w 116"/>
                <a:gd name="T9" fmla="*/ 0 h 66"/>
                <a:gd name="T10" fmla="*/ 41 w 116"/>
                <a:gd name="T11" fmla="*/ 0 h 66"/>
                <a:gd name="T12" fmla="*/ 14 w 116"/>
                <a:gd name="T13" fmla="*/ 0 h 66"/>
                <a:gd name="T14" fmla="*/ 4 w 116"/>
                <a:gd name="T15" fmla="*/ 16 h 66"/>
                <a:gd name="T16" fmla="*/ 18 w 116"/>
                <a:gd name="T17" fmla="*/ 50 h 66"/>
                <a:gd name="T18" fmla="*/ 41 w 116"/>
                <a:gd name="T19" fmla="*/ 66 h 66"/>
                <a:gd name="T20" fmla="*/ 76 w 116"/>
                <a:gd name="T21"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66">
                  <a:moveTo>
                    <a:pt x="76" y="66"/>
                  </a:moveTo>
                  <a:cubicBezTo>
                    <a:pt x="85" y="66"/>
                    <a:pt x="95" y="59"/>
                    <a:pt x="99" y="50"/>
                  </a:cubicBezTo>
                  <a:cubicBezTo>
                    <a:pt x="113" y="16"/>
                    <a:pt x="113" y="16"/>
                    <a:pt x="113" y="16"/>
                  </a:cubicBezTo>
                  <a:cubicBezTo>
                    <a:pt x="116" y="7"/>
                    <a:pt x="111" y="0"/>
                    <a:pt x="102" y="0"/>
                  </a:cubicBezTo>
                  <a:cubicBezTo>
                    <a:pt x="75" y="0"/>
                    <a:pt x="75" y="0"/>
                    <a:pt x="75" y="0"/>
                  </a:cubicBezTo>
                  <a:cubicBezTo>
                    <a:pt x="66" y="0"/>
                    <a:pt x="51" y="0"/>
                    <a:pt x="41" y="0"/>
                  </a:cubicBezTo>
                  <a:cubicBezTo>
                    <a:pt x="14" y="0"/>
                    <a:pt x="14" y="0"/>
                    <a:pt x="14" y="0"/>
                  </a:cubicBezTo>
                  <a:cubicBezTo>
                    <a:pt x="5" y="0"/>
                    <a:pt x="0" y="7"/>
                    <a:pt x="4" y="16"/>
                  </a:cubicBezTo>
                  <a:cubicBezTo>
                    <a:pt x="18" y="50"/>
                    <a:pt x="18" y="50"/>
                    <a:pt x="18" y="50"/>
                  </a:cubicBezTo>
                  <a:cubicBezTo>
                    <a:pt x="21" y="59"/>
                    <a:pt x="31" y="66"/>
                    <a:pt x="41" y="66"/>
                  </a:cubicBezTo>
                  <a:lnTo>
                    <a:pt x="76"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Oval 26"/>
            <p:cNvSpPr>
              <a:spLocks noChangeArrowheads="1"/>
            </p:cNvSpPr>
            <p:nvPr/>
          </p:nvSpPr>
          <p:spPr bwMode="auto">
            <a:xfrm>
              <a:off x="7092950" y="3241675"/>
              <a:ext cx="74612"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Oval 27"/>
            <p:cNvSpPr>
              <a:spLocks noChangeArrowheads="1"/>
            </p:cNvSpPr>
            <p:nvPr/>
          </p:nvSpPr>
          <p:spPr bwMode="auto">
            <a:xfrm>
              <a:off x="7291388" y="3241675"/>
              <a:ext cx="74612" cy="76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6859588" y="2982913"/>
              <a:ext cx="517525" cy="252413"/>
            </a:xfrm>
            <a:custGeom>
              <a:avLst/>
              <a:gdLst>
                <a:gd name="T0" fmla="*/ 56 w 138"/>
                <a:gd name="T1" fmla="*/ 67 h 67"/>
                <a:gd name="T2" fmla="*/ 51 w 138"/>
                <a:gd name="T3" fmla="*/ 64 h 67"/>
                <a:gd name="T4" fmla="*/ 29 w 138"/>
                <a:gd name="T5" fmla="*/ 11 h 67"/>
                <a:gd name="T6" fmla="*/ 6 w 138"/>
                <a:gd name="T7" fmla="*/ 11 h 67"/>
                <a:gd name="T8" fmla="*/ 0 w 138"/>
                <a:gd name="T9" fmla="*/ 6 h 67"/>
                <a:gd name="T10" fmla="*/ 6 w 138"/>
                <a:gd name="T11" fmla="*/ 0 h 67"/>
                <a:gd name="T12" fmla="*/ 33 w 138"/>
                <a:gd name="T13" fmla="*/ 0 h 67"/>
                <a:gd name="T14" fmla="*/ 38 w 138"/>
                <a:gd name="T15" fmla="*/ 3 h 67"/>
                <a:gd name="T16" fmla="*/ 60 w 138"/>
                <a:gd name="T17" fmla="*/ 56 h 67"/>
                <a:gd name="T18" fmla="*/ 132 w 138"/>
                <a:gd name="T19" fmla="*/ 56 h 67"/>
                <a:gd name="T20" fmla="*/ 138 w 138"/>
                <a:gd name="T21" fmla="*/ 62 h 67"/>
                <a:gd name="T22" fmla="*/ 132 w 138"/>
                <a:gd name="T23" fmla="*/ 67 h 67"/>
                <a:gd name="T24" fmla="*/ 56 w 138"/>
                <a:gd name="T2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8" h="67">
                  <a:moveTo>
                    <a:pt x="56" y="67"/>
                  </a:moveTo>
                  <a:cubicBezTo>
                    <a:pt x="51" y="64"/>
                    <a:pt x="51" y="64"/>
                    <a:pt x="51" y="64"/>
                  </a:cubicBezTo>
                  <a:cubicBezTo>
                    <a:pt x="29" y="11"/>
                    <a:pt x="29" y="11"/>
                    <a:pt x="29" y="11"/>
                  </a:cubicBezTo>
                  <a:cubicBezTo>
                    <a:pt x="6" y="11"/>
                    <a:pt x="6" y="11"/>
                    <a:pt x="6" y="11"/>
                  </a:cubicBezTo>
                  <a:cubicBezTo>
                    <a:pt x="2" y="11"/>
                    <a:pt x="0" y="9"/>
                    <a:pt x="0" y="6"/>
                  </a:cubicBezTo>
                  <a:cubicBezTo>
                    <a:pt x="0" y="2"/>
                    <a:pt x="2" y="0"/>
                    <a:pt x="6" y="0"/>
                  </a:cubicBezTo>
                  <a:cubicBezTo>
                    <a:pt x="33" y="0"/>
                    <a:pt x="33" y="0"/>
                    <a:pt x="33" y="0"/>
                  </a:cubicBezTo>
                  <a:cubicBezTo>
                    <a:pt x="38" y="3"/>
                    <a:pt x="38" y="3"/>
                    <a:pt x="38" y="3"/>
                  </a:cubicBezTo>
                  <a:cubicBezTo>
                    <a:pt x="60" y="56"/>
                    <a:pt x="60" y="56"/>
                    <a:pt x="60" y="56"/>
                  </a:cubicBezTo>
                  <a:cubicBezTo>
                    <a:pt x="132" y="56"/>
                    <a:pt x="132" y="56"/>
                    <a:pt x="132" y="56"/>
                  </a:cubicBezTo>
                  <a:cubicBezTo>
                    <a:pt x="136" y="56"/>
                    <a:pt x="138" y="58"/>
                    <a:pt x="138" y="62"/>
                  </a:cubicBezTo>
                  <a:cubicBezTo>
                    <a:pt x="138" y="65"/>
                    <a:pt x="136" y="67"/>
                    <a:pt x="132" y="67"/>
                  </a:cubicBezTo>
                  <a:lnTo>
                    <a:pt x="56" y="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3802" name="Freeform 29"/>
          <p:cNvSpPr>
            <a:spLocks noEditPoints="1"/>
          </p:cNvSpPr>
          <p:nvPr/>
        </p:nvSpPr>
        <p:spPr bwMode="auto">
          <a:xfrm>
            <a:off x="3422650" y="3817938"/>
            <a:ext cx="247650" cy="242887"/>
          </a:xfrm>
          <a:custGeom>
            <a:avLst/>
            <a:gdLst>
              <a:gd name="T0" fmla="*/ 146201 w 132"/>
              <a:gd name="T1" fmla="*/ 22472 h 130"/>
              <a:gd name="T2" fmla="*/ 142452 w 132"/>
              <a:gd name="T3" fmla="*/ 26218 h 130"/>
              <a:gd name="T4" fmla="*/ 29990 w 132"/>
              <a:gd name="T5" fmla="*/ 138580 h 130"/>
              <a:gd name="T6" fmla="*/ 9372 w 132"/>
              <a:gd name="T7" fmla="*/ 159180 h 130"/>
              <a:gd name="T8" fmla="*/ 9372 w 132"/>
              <a:gd name="T9" fmla="*/ 189143 h 130"/>
              <a:gd name="T10" fmla="*/ 56231 w 132"/>
              <a:gd name="T11" fmla="*/ 235961 h 130"/>
              <a:gd name="T12" fmla="*/ 86221 w 132"/>
              <a:gd name="T13" fmla="*/ 235961 h 130"/>
              <a:gd name="T14" fmla="*/ 106839 w 132"/>
              <a:gd name="T15" fmla="*/ 215361 h 130"/>
              <a:gd name="T16" fmla="*/ 219301 w 132"/>
              <a:gd name="T17" fmla="*/ 102999 h 130"/>
              <a:gd name="T18" fmla="*/ 223050 w 132"/>
              <a:gd name="T19" fmla="*/ 95508 h 130"/>
              <a:gd name="T20" fmla="*/ 172442 w 132"/>
              <a:gd name="T21" fmla="*/ 69290 h 130"/>
              <a:gd name="T22" fmla="*/ 146201 w 132"/>
              <a:gd name="T23" fmla="*/ 22472 h 130"/>
              <a:gd name="T24" fmla="*/ 24367 w 132"/>
              <a:gd name="T25" fmla="*/ 172289 h 130"/>
              <a:gd name="T26" fmla="*/ 24367 w 132"/>
              <a:gd name="T27" fmla="*/ 159180 h 130"/>
              <a:gd name="T28" fmla="*/ 131206 w 132"/>
              <a:gd name="T29" fmla="*/ 52436 h 130"/>
              <a:gd name="T30" fmla="*/ 144327 w 132"/>
              <a:gd name="T31" fmla="*/ 52436 h 130"/>
              <a:gd name="T32" fmla="*/ 144327 w 132"/>
              <a:gd name="T33" fmla="*/ 65545 h 130"/>
              <a:gd name="T34" fmla="*/ 37487 w 132"/>
              <a:gd name="T35" fmla="*/ 172289 h 130"/>
              <a:gd name="T36" fmla="*/ 24367 w 132"/>
              <a:gd name="T37" fmla="*/ 172289 h 130"/>
              <a:gd name="T38" fmla="*/ 48734 w 132"/>
              <a:gd name="T39" fmla="*/ 194762 h 130"/>
              <a:gd name="T40" fmla="*/ 46859 w 132"/>
              <a:gd name="T41" fmla="*/ 183525 h 130"/>
              <a:gd name="T42" fmla="*/ 129332 w 132"/>
              <a:gd name="T43" fmla="*/ 102999 h 130"/>
              <a:gd name="T44" fmla="*/ 140578 w 132"/>
              <a:gd name="T45" fmla="*/ 102999 h 130"/>
              <a:gd name="T46" fmla="*/ 142452 w 132"/>
              <a:gd name="T47" fmla="*/ 116108 h 130"/>
              <a:gd name="T48" fmla="*/ 59980 w 132"/>
              <a:gd name="T49" fmla="*/ 196634 h 130"/>
              <a:gd name="T50" fmla="*/ 48734 w 132"/>
              <a:gd name="T51" fmla="*/ 194762 h 130"/>
              <a:gd name="T52" fmla="*/ 191186 w 132"/>
              <a:gd name="T53" fmla="*/ 99254 h 130"/>
              <a:gd name="T54" fmla="*/ 191186 w 132"/>
              <a:gd name="T55" fmla="*/ 112362 h 130"/>
              <a:gd name="T56" fmla="*/ 84347 w 132"/>
              <a:gd name="T57" fmla="*/ 220980 h 130"/>
              <a:gd name="T58" fmla="*/ 71226 w 132"/>
              <a:gd name="T59" fmla="*/ 220980 h 130"/>
              <a:gd name="T60" fmla="*/ 71226 w 132"/>
              <a:gd name="T61" fmla="*/ 205998 h 130"/>
              <a:gd name="T62" fmla="*/ 178065 w 132"/>
              <a:gd name="T63" fmla="*/ 99254 h 130"/>
              <a:gd name="T64" fmla="*/ 191186 w 132"/>
              <a:gd name="T65" fmla="*/ 99254 h 130"/>
              <a:gd name="T66" fmla="*/ 221176 w 132"/>
              <a:gd name="T67" fmla="*/ 1873 h 130"/>
              <a:gd name="T68" fmla="*/ 163070 w 132"/>
              <a:gd name="T69" fmla="*/ 13109 h 130"/>
              <a:gd name="T70" fmla="*/ 159322 w 132"/>
              <a:gd name="T71" fmla="*/ 13109 h 130"/>
              <a:gd name="T72" fmla="*/ 153698 w 132"/>
              <a:gd name="T73" fmla="*/ 16854 h 130"/>
              <a:gd name="T74" fmla="*/ 179940 w 132"/>
              <a:gd name="T75" fmla="*/ 63672 h 130"/>
              <a:gd name="T76" fmla="*/ 230548 w 132"/>
              <a:gd name="T77" fmla="*/ 89890 h 130"/>
              <a:gd name="T78" fmla="*/ 230548 w 132"/>
              <a:gd name="T79" fmla="*/ 88017 h 130"/>
              <a:gd name="T80" fmla="*/ 232422 w 132"/>
              <a:gd name="T81" fmla="*/ 84272 h 130"/>
              <a:gd name="T82" fmla="*/ 243668 w 132"/>
              <a:gd name="T83" fmla="*/ 26218 h 130"/>
              <a:gd name="T84" fmla="*/ 221176 w 132"/>
              <a:gd name="T85" fmla="*/ 1873 h 13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32" h="130">
                <a:moveTo>
                  <a:pt x="78" y="12"/>
                </a:moveTo>
                <a:cubicBezTo>
                  <a:pt x="77" y="13"/>
                  <a:pt x="77" y="13"/>
                  <a:pt x="76" y="14"/>
                </a:cubicBezTo>
                <a:cubicBezTo>
                  <a:pt x="16" y="74"/>
                  <a:pt x="16" y="74"/>
                  <a:pt x="16" y="74"/>
                </a:cubicBezTo>
                <a:cubicBezTo>
                  <a:pt x="5" y="85"/>
                  <a:pt x="5" y="85"/>
                  <a:pt x="5" y="85"/>
                </a:cubicBezTo>
                <a:cubicBezTo>
                  <a:pt x="0" y="89"/>
                  <a:pt x="0" y="97"/>
                  <a:pt x="5" y="101"/>
                </a:cubicBezTo>
                <a:cubicBezTo>
                  <a:pt x="30" y="126"/>
                  <a:pt x="30" y="126"/>
                  <a:pt x="30" y="126"/>
                </a:cubicBezTo>
                <a:cubicBezTo>
                  <a:pt x="34" y="130"/>
                  <a:pt x="41" y="130"/>
                  <a:pt x="46" y="126"/>
                </a:cubicBezTo>
                <a:cubicBezTo>
                  <a:pt x="57" y="115"/>
                  <a:pt x="57" y="115"/>
                  <a:pt x="57" y="115"/>
                </a:cubicBezTo>
                <a:cubicBezTo>
                  <a:pt x="117" y="55"/>
                  <a:pt x="117" y="55"/>
                  <a:pt x="117" y="55"/>
                </a:cubicBezTo>
                <a:cubicBezTo>
                  <a:pt x="118" y="54"/>
                  <a:pt x="119" y="53"/>
                  <a:pt x="119" y="51"/>
                </a:cubicBezTo>
                <a:cubicBezTo>
                  <a:pt x="109" y="50"/>
                  <a:pt x="100" y="45"/>
                  <a:pt x="92" y="37"/>
                </a:cubicBezTo>
                <a:cubicBezTo>
                  <a:pt x="85" y="30"/>
                  <a:pt x="81" y="21"/>
                  <a:pt x="78" y="12"/>
                </a:cubicBezTo>
                <a:close/>
                <a:moveTo>
                  <a:pt x="13" y="92"/>
                </a:moveTo>
                <a:cubicBezTo>
                  <a:pt x="11" y="90"/>
                  <a:pt x="11" y="87"/>
                  <a:pt x="13" y="85"/>
                </a:cubicBezTo>
                <a:cubicBezTo>
                  <a:pt x="70" y="28"/>
                  <a:pt x="70" y="28"/>
                  <a:pt x="70" y="28"/>
                </a:cubicBezTo>
                <a:cubicBezTo>
                  <a:pt x="72" y="26"/>
                  <a:pt x="75" y="26"/>
                  <a:pt x="77" y="28"/>
                </a:cubicBezTo>
                <a:cubicBezTo>
                  <a:pt x="79" y="30"/>
                  <a:pt x="79" y="33"/>
                  <a:pt x="77" y="35"/>
                </a:cubicBezTo>
                <a:cubicBezTo>
                  <a:pt x="20" y="92"/>
                  <a:pt x="20" y="92"/>
                  <a:pt x="20" y="92"/>
                </a:cubicBezTo>
                <a:cubicBezTo>
                  <a:pt x="18" y="94"/>
                  <a:pt x="15" y="94"/>
                  <a:pt x="13" y="92"/>
                </a:cubicBezTo>
                <a:close/>
                <a:moveTo>
                  <a:pt x="26" y="104"/>
                </a:moveTo>
                <a:cubicBezTo>
                  <a:pt x="24" y="102"/>
                  <a:pt x="24" y="99"/>
                  <a:pt x="25" y="98"/>
                </a:cubicBezTo>
                <a:cubicBezTo>
                  <a:pt x="69" y="55"/>
                  <a:pt x="69" y="55"/>
                  <a:pt x="69" y="55"/>
                </a:cubicBezTo>
                <a:cubicBezTo>
                  <a:pt x="70" y="53"/>
                  <a:pt x="73" y="53"/>
                  <a:pt x="75" y="55"/>
                </a:cubicBezTo>
                <a:cubicBezTo>
                  <a:pt x="77" y="57"/>
                  <a:pt x="77" y="60"/>
                  <a:pt x="76" y="62"/>
                </a:cubicBezTo>
                <a:cubicBezTo>
                  <a:pt x="32" y="105"/>
                  <a:pt x="32" y="105"/>
                  <a:pt x="32" y="105"/>
                </a:cubicBezTo>
                <a:cubicBezTo>
                  <a:pt x="31" y="107"/>
                  <a:pt x="28" y="106"/>
                  <a:pt x="26" y="104"/>
                </a:cubicBezTo>
                <a:close/>
                <a:moveTo>
                  <a:pt x="102" y="53"/>
                </a:moveTo>
                <a:cubicBezTo>
                  <a:pt x="104" y="55"/>
                  <a:pt x="104" y="58"/>
                  <a:pt x="102" y="60"/>
                </a:cubicBezTo>
                <a:cubicBezTo>
                  <a:pt x="45" y="118"/>
                  <a:pt x="45" y="118"/>
                  <a:pt x="45" y="118"/>
                </a:cubicBezTo>
                <a:cubicBezTo>
                  <a:pt x="43" y="120"/>
                  <a:pt x="40" y="120"/>
                  <a:pt x="38" y="118"/>
                </a:cubicBezTo>
                <a:cubicBezTo>
                  <a:pt x="36" y="116"/>
                  <a:pt x="36" y="112"/>
                  <a:pt x="38" y="110"/>
                </a:cubicBezTo>
                <a:cubicBezTo>
                  <a:pt x="95" y="53"/>
                  <a:pt x="95" y="53"/>
                  <a:pt x="95" y="53"/>
                </a:cubicBezTo>
                <a:cubicBezTo>
                  <a:pt x="97" y="51"/>
                  <a:pt x="100" y="51"/>
                  <a:pt x="102" y="53"/>
                </a:cubicBezTo>
                <a:close/>
                <a:moveTo>
                  <a:pt x="118" y="1"/>
                </a:moveTo>
                <a:cubicBezTo>
                  <a:pt x="87" y="7"/>
                  <a:pt x="87" y="7"/>
                  <a:pt x="87" y="7"/>
                </a:cubicBezTo>
                <a:cubicBezTo>
                  <a:pt x="85" y="7"/>
                  <a:pt x="85" y="7"/>
                  <a:pt x="85" y="7"/>
                </a:cubicBezTo>
                <a:cubicBezTo>
                  <a:pt x="84" y="8"/>
                  <a:pt x="83" y="8"/>
                  <a:pt x="82" y="9"/>
                </a:cubicBezTo>
                <a:cubicBezTo>
                  <a:pt x="84" y="18"/>
                  <a:pt x="89" y="26"/>
                  <a:pt x="96" y="34"/>
                </a:cubicBezTo>
                <a:cubicBezTo>
                  <a:pt x="104" y="41"/>
                  <a:pt x="113" y="46"/>
                  <a:pt x="123" y="48"/>
                </a:cubicBezTo>
                <a:cubicBezTo>
                  <a:pt x="123" y="47"/>
                  <a:pt x="123" y="47"/>
                  <a:pt x="123" y="47"/>
                </a:cubicBezTo>
                <a:cubicBezTo>
                  <a:pt x="124" y="45"/>
                  <a:pt x="124" y="45"/>
                  <a:pt x="124" y="45"/>
                </a:cubicBezTo>
                <a:cubicBezTo>
                  <a:pt x="130" y="14"/>
                  <a:pt x="130" y="14"/>
                  <a:pt x="130" y="14"/>
                </a:cubicBezTo>
                <a:cubicBezTo>
                  <a:pt x="132" y="6"/>
                  <a:pt x="127" y="0"/>
                  <a:pt x="118"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1" name="Group 30"/>
          <p:cNvGrpSpPr/>
          <p:nvPr/>
        </p:nvGrpSpPr>
        <p:grpSpPr>
          <a:xfrm>
            <a:off x="5448032" y="3829763"/>
            <a:ext cx="236482" cy="231421"/>
            <a:chOff x="8553117" y="3220214"/>
            <a:chExt cx="286083" cy="279960"/>
          </a:xfrm>
          <a:solidFill>
            <a:schemeClr val="bg1"/>
          </a:solidFill>
        </p:grpSpPr>
        <p:sp>
          <p:nvSpPr>
            <p:cNvPr id="32" name="Freeform 31"/>
            <p:cNvSpPr>
              <a:spLocks/>
            </p:cNvSpPr>
            <p:nvPr/>
          </p:nvSpPr>
          <p:spPr bwMode="auto">
            <a:xfrm>
              <a:off x="8553117" y="3365103"/>
              <a:ext cx="278969" cy="135071"/>
            </a:xfrm>
            <a:custGeom>
              <a:avLst/>
              <a:gdLst>
                <a:gd name="T0" fmla="*/ 83 w 134"/>
                <a:gd name="T1" fmla="*/ 11 h 65"/>
                <a:gd name="T2" fmla="*/ 79 w 134"/>
                <a:gd name="T3" fmla="*/ 15 h 65"/>
                <a:gd name="T4" fmla="*/ 55 w 134"/>
                <a:gd name="T5" fmla="*/ 15 h 65"/>
                <a:gd name="T6" fmla="*/ 51 w 134"/>
                <a:gd name="T7" fmla="*/ 11 h 65"/>
                <a:gd name="T8" fmla="*/ 51 w 134"/>
                <a:gd name="T9" fmla="*/ 0 h 65"/>
                <a:gd name="T10" fmla="*/ 0 w 134"/>
                <a:gd name="T11" fmla="*/ 0 h 65"/>
                <a:gd name="T12" fmla="*/ 0 w 134"/>
                <a:gd name="T13" fmla="*/ 52 h 65"/>
                <a:gd name="T14" fmla="*/ 13 w 134"/>
                <a:gd name="T15" fmla="*/ 65 h 65"/>
                <a:gd name="T16" fmla="*/ 121 w 134"/>
                <a:gd name="T17" fmla="*/ 65 h 65"/>
                <a:gd name="T18" fmla="*/ 134 w 134"/>
                <a:gd name="T19" fmla="*/ 52 h 65"/>
                <a:gd name="T20" fmla="*/ 134 w 134"/>
                <a:gd name="T21" fmla="*/ 0 h 65"/>
                <a:gd name="T22" fmla="*/ 83 w 134"/>
                <a:gd name="T23" fmla="*/ 0 h 65"/>
                <a:gd name="T24" fmla="*/ 83 w 134"/>
                <a:gd name="T25" fmla="*/ 1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4" h="65">
                  <a:moveTo>
                    <a:pt x="83" y="11"/>
                  </a:moveTo>
                  <a:cubicBezTo>
                    <a:pt x="83" y="13"/>
                    <a:pt x="81" y="15"/>
                    <a:pt x="79" y="15"/>
                  </a:cubicBezTo>
                  <a:cubicBezTo>
                    <a:pt x="55" y="15"/>
                    <a:pt x="55" y="15"/>
                    <a:pt x="55" y="15"/>
                  </a:cubicBezTo>
                  <a:cubicBezTo>
                    <a:pt x="53" y="15"/>
                    <a:pt x="51" y="13"/>
                    <a:pt x="51" y="11"/>
                  </a:cubicBezTo>
                  <a:cubicBezTo>
                    <a:pt x="51" y="0"/>
                    <a:pt x="51" y="0"/>
                    <a:pt x="51" y="0"/>
                  </a:cubicBezTo>
                  <a:cubicBezTo>
                    <a:pt x="0" y="0"/>
                    <a:pt x="0" y="0"/>
                    <a:pt x="0" y="0"/>
                  </a:cubicBezTo>
                  <a:cubicBezTo>
                    <a:pt x="0" y="52"/>
                    <a:pt x="0" y="52"/>
                    <a:pt x="0" y="52"/>
                  </a:cubicBezTo>
                  <a:cubicBezTo>
                    <a:pt x="0" y="59"/>
                    <a:pt x="6" y="65"/>
                    <a:pt x="13" y="65"/>
                  </a:cubicBezTo>
                  <a:cubicBezTo>
                    <a:pt x="121" y="65"/>
                    <a:pt x="121" y="65"/>
                    <a:pt x="121" y="65"/>
                  </a:cubicBezTo>
                  <a:cubicBezTo>
                    <a:pt x="128" y="65"/>
                    <a:pt x="134" y="59"/>
                    <a:pt x="134" y="52"/>
                  </a:cubicBezTo>
                  <a:cubicBezTo>
                    <a:pt x="134" y="0"/>
                    <a:pt x="134" y="0"/>
                    <a:pt x="134" y="0"/>
                  </a:cubicBezTo>
                  <a:cubicBezTo>
                    <a:pt x="83" y="0"/>
                    <a:pt x="83" y="0"/>
                    <a:pt x="83" y="0"/>
                  </a:cubicBezTo>
                  <a:lnTo>
                    <a:pt x="83" y="11"/>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noEditPoints="1"/>
            </p:cNvSpPr>
            <p:nvPr/>
          </p:nvSpPr>
          <p:spPr bwMode="auto">
            <a:xfrm>
              <a:off x="8560230" y="3220214"/>
              <a:ext cx="278970" cy="102407"/>
            </a:xfrm>
            <a:custGeom>
              <a:avLst/>
              <a:gdLst>
                <a:gd name="T0" fmla="*/ 121 w 134"/>
                <a:gd name="T1" fmla="*/ 21 h 49"/>
                <a:gd name="T2" fmla="*/ 89 w 134"/>
                <a:gd name="T3" fmla="*/ 21 h 49"/>
                <a:gd name="T4" fmla="*/ 89 w 134"/>
                <a:gd name="T5" fmla="*/ 8 h 49"/>
                <a:gd name="T6" fmla="*/ 81 w 134"/>
                <a:gd name="T7" fmla="*/ 0 h 49"/>
                <a:gd name="T8" fmla="*/ 53 w 134"/>
                <a:gd name="T9" fmla="*/ 0 h 49"/>
                <a:gd name="T10" fmla="*/ 44 w 134"/>
                <a:gd name="T11" fmla="*/ 8 h 49"/>
                <a:gd name="T12" fmla="*/ 44 w 134"/>
                <a:gd name="T13" fmla="*/ 21 h 49"/>
                <a:gd name="T14" fmla="*/ 13 w 134"/>
                <a:gd name="T15" fmla="*/ 21 h 49"/>
                <a:gd name="T16" fmla="*/ 0 w 134"/>
                <a:gd name="T17" fmla="*/ 34 h 49"/>
                <a:gd name="T18" fmla="*/ 0 w 134"/>
                <a:gd name="T19" fmla="*/ 49 h 49"/>
                <a:gd name="T20" fmla="*/ 134 w 134"/>
                <a:gd name="T21" fmla="*/ 49 h 49"/>
                <a:gd name="T22" fmla="*/ 134 w 134"/>
                <a:gd name="T23" fmla="*/ 34 h 49"/>
                <a:gd name="T24" fmla="*/ 121 w 134"/>
                <a:gd name="T25" fmla="*/ 21 h 49"/>
                <a:gd name="T26" fmla="*/ 53 w 134"/>
                <a:gd name="T27" fmla="*/ 9 h 49"/>
                <a:gd name="T28" fmla="*/ 80 w 134"/>
                <a:gd name="T29" fmla="*/ 9 h 49"/>
                <a:gd name="T30" fmla="*/ 80 w 134"/>
                <a:gd name="T31" fmla="*/ 21 h 49"/>
                <a:gd name="T32" fmla="*/ 53 w 134"/>
                <a:gd name="T33" fmla="*/ 21 h 49"/>
                <a:gd name="T34" fmla="*/ 53 w 134"/>
                <a:gd name="T35"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4" h="49">
                  <a:moveTo>
                    <a:pt x="121" y="21"/>
                  </a:moveTo>
                  <a:cubicBezTo>
                    <a:pt x="89" y="21"/>
                    <a:pt x="89" y="21"/>
                    <a:pt x="89" y="21"/>
                  </a:cubicBezTo>
                  <a:cubicBezTo>
                    <a:pt x="89" y="8"/>
                    <a:pt x="89" y="8"/>
                    <a:pt x="89" y="8"/>
                  </a:cubicBezTo>
                  <a:cubicBezTo>
                    <a:pt x="89" y="3"/>
                    <a:pt x="86" y="0"/>
                    <a:pt x="81" y="0"/>
                  </a:cubicBezTo>
                  <a:cubicBezTo>
                    <a:pt x="53" y="0"/>
                    <a:pt x="53" y="0"/>
                    <a:pt x="53" y="0"/>
                  </a:cubicBezTo>
                  <a:cubicBezTo>
                    <a:pt x="48" y="0"/>
                    <a:pt x="44" y="3"/>
                    <a:pt x="44" y="8"/>
                  </a:cubicBezTo>
                  <a:cubicBezTo>
                    <a:pt x="44" y="21"/>
                    <a:pt x="44" y="21"/>
                    <a:pt x="44" y="21"/>
                  </a:cubicBezTo>
                  <a:cubicBezTo>
                    <a:pt x="13" y="21"/>
                    <a:pt x="13" y="21"/>
                    <a:pt x="13" y="21"/>
                  </a:cubicBezTo>
                  <a:cubicBezTo>
                    <a:pt x="6" y="21"/>
                    <a:pt x="0" y="27"/>
                    <a:pt x="0" y="34"/>
                  </a:cubicBezTo>
                  <a:cubicBezTo>
                    <a:pt x="0" y="49"/>
                    <a:pt x="0" y="49"/>
                    <a:pt x="0" y="49"/>
                  </a:cubicBezTo>
                  <a:cubicBezTo>
                    <a:pt x="134" y="49"/>
                    <a:pt x="134" y="49"/>
                    <a:pt x="134" y="49"/>
                  </a:cubicBezTo>
                  <a:cubicBezTo>
                    <a:pt x="134" y="34"/>
                    <a:pt x="134" y="34"/>
                    <a:pt x="134" y="34"/>
                  </a:cubicBezTo>
                  <a:cubicBezTo>
                    <a:pt x="134" y="27"/>
                    <a:pt x="128" y="21"/>
                    <a:pt x="121" y="21"/>
                  </a:cubicBezTo>
                  <a:close/>
                  <a:moveTo>
                    <a:pt x="53" y="9"/>
                  </a:moveTo>
                  <a:cubicBezTo>
                    <a:pt x="80" y="9"/>
                    <a:pt x="80" y="9"/>
                    <a:pt x="80" y="9"/>
                  </a:cubicBezTo>
                  <a:cubicBezTo>
                    <a:pt x="80" y="21"/>
                    <a:pt x="80" y="21"/>
                    <a:pt x="80" y="21"/>
                  </a:cubicBezTo>
                  <a:cubicBezTo>
                    <a:pt x="53" y="21"/>
                    <a:pt x="53" y="21"/>
                    <a:pt x="53" y="21"/>
                  </a:cubicBezTo>
                  <a:lnTo>
                    <a:pt x="53" y="9"/>
                  </a:lnTo>
                  <a:close/>
                </a:path>
              </a:pathLst>
            </a:custGeom>
            <a:grp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3804" name="Freeform 33"/>
          <p:cNvSpPr>
            <a:spLocks noEditPoints="1"/>
          </p:cNvSpPr>
          <p:nvPr/>
        </p:nvSpPr>
        <p:spPr bwMode="auto">
          <a:xfrm>
            <a:off x="5467350" y="1760538"/>
            <a:ext cx="271463" cy="290512"/>
          </a:xfrm>
          <a:custGeom>
            <a:avLst/>
            <a:gdLst>
              <a:gd name="T0" fmla="*/ 142031 w 130"/>
              <a:gd name="T1" fmla="*/ 184223 h 139"/>
              <a:gd name="T2" fmla="*/ 242287 w 130"/>
              <a:gd name="T3" fmla="*/ 173755 h 139"/>
              <a:gd name="T4" fmla="*/ 142031 w 130"/>
              <a:gd name="T5" fmla="*/ 163288 h 139"/>
              <a:gd name="T6" fmla="*/ 269440 w 130"/>
              <a:gd name="T7" fmla="*/ 87924 h 139"/>
              <a:gd name="T8" fmla="*/ 198425 w 130"/>
              <a:gd name="T9" fmla="*/ 8374 h 139"/>
              <a:gd name="T10" fmla="*/ 179627 w 130"/>
              <a:gd name="T11" fmla="*/ 0 h 139"/>
              <a:gd name="T12" fmla="*/ 52217 w 130"/>
              <a:gd name="T13" fmla="*/ 31402 h 139"/>
              <a:gd name="T14" fmla="*/ 0 w 130"/>
              <a:gd name="T15" fmla="*/ 196783 h 139"/>
              <a:gd name="T16" fmla="*/ 85636 w 130"/>
              <a:gd name="T17" fmla="*/ 290988 h 139"/>
              <a:gd name="T18" fmla="*/ 271529 w 130"/>
              <a:gd name="T19" fmla="*/ 259586 h 139"/>
              <a:gd name="T20" fmla="*/ 269440 w 130"/>
              <a:gd name="T21" fmla="*/ 87924 h 139"/>
              <a:gd name="T22" fmla="*/ 231844 w 130"/>
              <a:gd name="T23" fmla="*/ 79551 h 139"/>
              <a:gd name="T24" fmla="*/ 190070 w 130"/>
              <a:gd name="T25" fmla="*/ 66990 h 139"/>
              <a:gd name="T26" fmla="*/ 190070 w 130"/>
              <a:gd name="T27" fmla="*/ 27215 h 139"/>
              <a:gd name="T28" fmla="*/ 71015 w 130"/>
              <a:gd name="T29" fmla="*/ 205157 h 139"/>
              <a:gd name="T30" fmla="*/ 62661 w 130"/>
              <a:gd name="T31" fmla="*/ 234465 h 139"/>
              <a:gd name="T32" fmla="*/ 52217 w 130"/>
              <a:gd name="T33" fmla="*/ 234465 h 139"/>
              <a:gd name="T34" fmla="*/ 22976 w 130"/>
              <a:gd name="T35" fmla="*/ 205157 h 139"/>
              <a:gd name="T36" fmla="*/ 52217 w 130"/>
              <a:gd name="T37" fmla="*/ 184223 h 139"/>
              <a:gd name="T38" fmla="*/ 52217 w 130"/>
              <a:gd name="T39" fmla="*/ 154914 h 139"/>
              <a:gd name="T40" fmla="*/ 71015 w 130"/>
              <a:gd name="T41" fmla="*/ 154914 h 139"/>
              <a:gd name="T42" fmla="*/ 73104 w 130"/>
              <a:gd name="T43" fmla="*/ 184223 h 139"/>
              <a:gd name="T44" fmla="*/ 102346 w 130"/>
              <a:gd name="T45" fmla="*/ 184223 h 139"/>
              <a:gd name="T46" fmla="*/ 73104 w 130"/>
              <a:gd name="T47" fmla="*/ 205157 h 139"/>
              <a:gd name="T48" fmla="*/ 250642 w 130"/>
              <a:gd name="T49" fmla="*/ 259586 h 139"/>
              <a:gd name="T50" fmla="*/ 85636 w 130"/>
              <a:gd name="T51" fmla="*/ 272147 h 139"/>
              <a:gd name="T52" fmla="*/ 127410 w 130"/>
              <a:gd name="T53" fmla="*/ 196783 h 139"/>
              <a:gd name="T54" fmla="*/ 73104 w 130"/>
              <a:gd name="T55" fmla="*/ 31402 h 139"/>
              <a:gd name="T56" fmla="*/ 171272 w 130"/>
              <a:gd name="T57" fmla="*/ 18841 h 139"/>
              <a:gd name="T58" fmla="*/ 202602 w 130"/>
              <a:gd name="T59" fmla="*/ 98392 h 139"/>
              <a:gd name="T60" fmla="*/ 250642 w 130"/>
              <a:gd name="T61" fmla="*/ 259586 h 139"/>
              <a:gd name="T62" fmla="*/ 142031 w 130"/>
              <a:gd name="T63" fmla="*/ 209344 h 139"/>
              <a:gd name="T64" fmla="*/ 142031 w 130"/>
              <a:gd name="T65" fmla="*/ 228185 h 139"/>
              <a:gd name="T66" fmla="*/ 242287 w 130"/>
              <a:gd name="T67" fmla="*/ 219811 h 13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30" h="139">
                <a:moveTo>
                  <a:pt x="63" y="83"/>
                </a:moveTo>
                <a:cubicBezTo>
                  <a:pt x="63" y="86"/>
                  <a:pt x="65" y="88"/>
                  <a:pt x="68" y="88"/>
                </a:cubicBezTo>
                <a:cubicBezTo>
                  <a:pt x="111" y="88"/>
                  <a:pt x="111" y="88"/>
                  <a:pt x="111" y="88"/>
                </a:cubicBezTo>
                <a:cubicBezTo>
                  <a:pt x="114" y="88"/>
                  <a:pt x="116" y="86"/>
                  <a:pt x="116" y="83"/>
                </a:cubicBezTo>
                <a:cubicBezTo>
                  <a:pt x="116" y="80"/>
                  <a:pt x="114" y="78"/>
                  <a:pt x="111" y="78"/>
                </a:cubicBezTo>
                <a:cubicBezTo>
                  <a:pt x="68" y="78"/>
                  <a:pt x="68" y="78"/>
                  <a:pt x="68" y="78"/>
                </a:cubicBezTo>
                <a:cubicBezTo>
                  <a:pt x="65" y="78"/>
                  <a:pt x="63" y="80"/>
                  <a:pt x="63" y="83"/>
                </a:cubicBezTo>
                <a:close/>
                <a:moveTo>
                  <a:pt x="129" y="42"/>
                </a:moveTo>
                <a:cubicBezTo>
                  <a:pt x="129" y="39"/>
                  <a:pt x="128" y="36"/>
                  <a:pt x="125" y="34"/>
                </a:cubicBezTo>
                <a:cubicBezTo>
                  <a:pt x="95" y="4"/>
                  <a:pt x="95" y="4"/>
                  <a:pt x="95" y="4"/>
                </a:cubicBezTo>
                <a:cubicBezTo>
                  <a:pt x="93" y="2"/>
                  <a:pt x="90" y="0"/>
                  <a:pt x="87" y="0"/>
                </a:cubicBezTo>
                <a:cubicBezTo>
                  <a:pt x="86" y="0"/>
                  <a:pt x="86" y="0"/>
                  <a:pt x="86" y="0"/>
                </a:cubicBezTo>
                <a:cubicBezTo>
                  <a:pt x="41" y="0"/>
                  <a:pt x="41" y="0"/>
                  <a:pt x="41" y="0"/>
                </a:cubicBezTo>
                <a:cubicBezTo>
                  <a:pt x="32" y="0"/>
                  <a:pt x="25" y="7"/>
                  <a:pt x="25" y="15"/>
                </a:cubicBezTo>
                <a:cubicBezTo>
                  <a:pt x="25" y="64"/>
                  <a:pt x="25" y="64"/>
                  <a:pt x="25" y="64"/>
                </a:cubicBezTo>
                <a:cubicBezTo>
                  <a:pt x="11" y="66"/>
                  <a:pt x="0" y="79"/>
                  <a:pt x="0" y="94"/>
                </a:cubicBezTo>
                <a:cubicBezTo>
                  <a:pt x="0" y="109"/>
                  <a:pt x="11" y="122"/>
                  <a:pt x="25" y="124"/>
                </a:cubicBezTo>
                <a:cubicBezTo>
                  <a:pt x="26" y="133"/>
                  <a:pt x="32" y="139"/>
                  <a:pt x="41" y="139"/>
                </a:cubicBezTo>
                <a:cubicBezTo>
                  <a:pt x="114" y="139"/>
                  <a:pt x="114" y="139"/>
                  <a:pt x="114" y="139"/>
                </a:cubicBezTo>
                <a:cubicBezTo>
                  <a:pt x="123" y="139"/>
                  <a:pt x="130" y="132"/>
                  <a:pt x="130" y="124"/>
                </a:cubicBezTo>
                <a:cubicBezTo>
                  <a:pt x="130" y="43"/>
                  <a:pt x="130" y="43"/>
                  <a:pt x="130" y="43"/>
                </a:cubicBezTo>
                <a:lnTo>
                  <a:pt x="129" y="42"/>
                </a:lnTo>
                <a:close/>
                <a:moveTo>
                  <a:pt x="116" y="38"/>
                </a:moveTo>
                <a:cubicBezTo>
                  <a:pt x="111" y="38"/>
                  <a:pt x="111" y="38"/>
                  <a:pt x="111" y="38"/>
                </a:cubicBezTo>
                <a:cubicBezTo>
                  <a:pt x="97" y="38"/>
                  <a:pt x="97" y="38"/>
                  <a:pt x="97" y="38"/>
                </a:cubicBezTo>
                <a:cubicBezTo>
                  <a:pt x="94" y="38"/>
                  <a:pt x="91" y="35"/>
                  <a:pt x="91" y="32"/>
                </a:cubicBezTo>
                <a:cubicBezTo>
                  <a:pt x="91" y="18"/>
                  <a:pt x="91" y="18"/>
                  <a:pt x="91" y="18"/>
                </a:cubicBezTo>
                <a:cubicBezTo>
                  <a:pt x="91" y="13"/>
                  <a:pt x="91" y="13"/>
                  <a:pt x="91" y="13"/>
                </a:cubicBezTo>
                <a:lnTo>
                  <a:pt x="116" y="38"/>
                </a:lnTo>
                <a:close/>
                <a:moveTo>
                  <a:pt x="34" y="98"/>
                </a:moveTo>
                <a:cubicBezTo>
                  <a:pt x="34" y="112"/>
                  <a:pt x="34" y="112"/>
                  <a:pt x="34" y="112"/>
                </a:cubicBezTo>
                <a:cubicBezTo>
                  <a:pt x="30" y="112"/>
                  <a:pt x="30" y="112"/>
                  <a:pt x="30" y="112"/>
                </a:cubicBezTo>
                <a:cubicBezTo>
                  <a:pt x="25" y="112"/>
                  <a:pt x="25" y="112"/>
                  <a:pt x="25" y="112"/>
                </a:cubicBezTo>
                <a:cubicBezTo>
                  <a:pt x="25" y="112"/>
                  <a:pt x="25" y="112"/>
                  <a:pt x="25" y="112"/>
                </a:cubicBezTo>
                <a:cubicBezTo>
                  <a:pt x="25" y="98"/>
                  <a:pt x="25" y="98"/>
                  <a:pt x="25" y="98"/>
                </a:cubicBezTo>
                <a:cubicBezTo>
                  <a:pt x="11" y="98"/>
                  <a:pt x="11" y="98"/>
                  <a:pt x="11" y="98"/>
                </a:cubicBezTo>
                <a:cubicBezTo>
                  <a:pt x="11" y="88"/>
                  <a:pt x="11" y="88"/>
                  <a:pt x="11" y="88"/>
                </a:cubicBezTo>
                <a:cubicBezTo>
                  <a:pt x="25" y="88"/>
                  <a:pt x="25" y="88"/>
                  <a:pt x="25" y="88"/>
                </a:cubicBezTo>
                <a:cubicBezTo>
                  <a:pt x="25" y="88"/>
                  <a:pt x="25" y="88"/>
                  <a:pt x="25" y="88"/>
                </a:cubicBezTo>
                <a:cubicBezTo>
                  <a:pt x="25" y="74"/>
                  <a:pt x="25" y="74"/>
                  <a:pt x="25" y="74"/>
                </a:cubicBezTo>
                <a:cubicBezTo>
                  <a:pt x="30" y="74"/>
                  <a:pt x="30" y="74"/>
                  <a:pt x="30" y="74"/>
                </a:cubicBezTo>
                <a:cubicBezTo>
                  <a:pt x="34" y="74"/>
                  <a:pt x="34" y="74"/>
                  <a:pt x="34" y="74"/>
                </a:cubicBezTo>
                <a:cubicBezTo>
                  <a:pt x="34" y="88"/>
                  <a:pt x="34" y="88"/>
                  <a:pt x="34" y="88"/>
                </a:cubicBezTo>
                <a:cubicBezTo>
                  <a:pt x="35" y="88"/>
                  <a:pt x="35" y="88"/>
                  <a:pt x="35" y="88"/>
                </a:cubicBezTo>
                <a:cubicBezTo>
                  <a:pt x="45" y="88"/>
                  <a:pt x="45" y="88"/>
                  <a:pt x="45" y="88"/>
                </a:cubicBezTo>
                <a:cubicBezTo>
                  <a:pt x="49" y="88"/>
                  <a:pt x="49" y="88"/>
                  <a:pt x="49" y="88"/>
                </a:cubicBezTo>
                <a:cubicBezTo>
                  <a:pt x="49" y="98"/>
                  <a:pt x="49" y="98"/>
                  <a:pt x="49" y="98"/>
                </a:cubicBezTo>
                <a:cubicBezTo>
                  <a:pt x="35" y="98"/>
                  <a:pt x="35" y="98"/>
                  <a:pt x="35" y="98"/>
                </a:cubicBezTo>
                <a:lnTo>
                  <a:pt x="34" y="98"/>
                </a:lnTo>
                <a:close/>
                <a:moveTo>
                  <a:pt x="120" y="124"/>
                </a:moveTo>
                <a:cubicBezTo>
                  <a:pt x="120" y="127"/>
                  <a:pt x="118" y="130"/>
                  <a:pt x="114" y="130"/>
                </a:cubicBezTo>
                <a:cubicBezTo>
                  <a:pt x="41" y="130"/>
                  <a:pt x="41" y="130"/>
                  <a:pt x="41" y="130"/>
                </a:cubicBezTo>
                <a:cubicBezTo>
                  <a:pt x="38" y="130"/>
                  <a:pt x="35" y="128"/>
                  <a:pt x="35" y="124"/>
                </a:cubicBezTo>
                <a:cubicBezTo>
                  <a:pt x="50" y="122"/>
                  <a:pt x="61" y="110"/>
                  <a:pt x="61" y="94"/>
                </a:cubicBezTo>
                <a:cubicBezTo>
                  <a:pt x="61" y="78"/>
                  <a:pt x="50" y="65"/>
                  <a:pt x="35" y="63"/>
                </a:cubicBezTo>
                <a:cubicBezTo>
                  <a:pt x="35" y="15"/>
                  <a:pt x="35" y="15"/>
                  <a:pt x="35" y="15"/>
                </a:cubicBezTo>
                <a:cubicBezTo>
                  <a:pt x="35" y="12"/>
                  <a:pt x="37" y="9"/>
                  <a:pt x="41" y="9"/>
                </a:cubicBezTo>
                <a:cubicBezTo>
                  <a:pt x="82" y="9"/>
                  <a:pt x="82" y="9"/>
                  <a:pt x="82" y="9"/>
                </a:cubicBezTo>
                <a:cubicBezTo>
                  <a:pt x="82" y="32"/>
                  <a:pt x="82" y="32"/>
                  <a:pt x="82" y="32"/>
                </a:cubicBezTo>
                <a:cubicBezTo>
                  <a:pt x="82" y="40"/>
                  <a:pt x="89" y="47"/>
                  <a:pt x="97" y="47"/>
                </a:cubicBezTo>
                <a:cubicBezTo>
                  <a:pt x="120" y="47"/>
                  <a:pt x="120" y="47"/>
                  <a:pt x="120" y="47"/>
                </a:cubicBezTo>
                <a:lnTo>
                  <a:pt x="120" y="124"/>
                </a:lnTo>
                <a:close/>
                <a:moveTo>
                  <a:pt x="111" y="100"/>
                </a:moveTo>
                <a:cubicBezTo>
                  <a:pt x="68" y="100"/>
                  <a:pt x="68" y="100"/>
                  <a:pt x="68" y="100"/>
                </a:cubicBezTo>
                <a:cubicBezTo>
                  <a:pt x="65" y="100"/>
                  <a:pt x="63" y="102"/>
                  <a:pt x="63" y="105"/>
                </a:cubicBezTo>
                <a:cubicBezTo>
                  <a:pt x="63" y="107"/>
                  <a:pt x="65" y="109"/>
                  <a:pt x="68" y="109"/>
                </a:cubicBezTo>
                <a:cubicBezTo>
                  <a:pt x="111" y="109"/>
                  <a:pt x="111" y="109"/>
                  <a:pt x="111" y="109"/>
                </a:cubicBezTo>
                <a:cubicBezTo>
                  <a:pt x="114" y="109"/>
                  <a:pt x="116" y="107"/>
                  <a:pt x="116" y="105"/>
                </a:cubicBezTo>
                <a:cubicBezTo>
                  <a:pt x="116" y="102"/>
                  <a:pt x="114" y="100"/>
                  <a:pt x="111" y="1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36" name="Straight Connector 35"/>
          <p:cNvCxnSpPr/>
          <p:nvPr/>
        </p:nvCxnSpPr>
        <p:spPr>
          <a:xfrm>
            <a:off x="677863" y="2076450"/>
            <a:ext cx="1844675" cy="0"/>
          </a:xfrm>
          <a:prstGeom prst="line">
            <a:avLst/>
          </a:prstGeom>
          <a:ln w="12700">
            <a:solidFill>
              <a:srgbClr val="DF7307"/>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615950" y="32575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1FD89C"/>
                </a:solidFill>
                <a:latin typeface="+mj-lt"/>
                <a:cs typeface="+mn-cs"/>
              </a:rPr>
              <a:t>ONE.</a:t>
            </a:r>
          </a:p>
        </p:txBody>
      </p:sp>
      <p:sp>
        <p:nvSpPr>
          <p:cNvPr id="39" name="Rectangle 38"/>
          <p:cNvSpPr/>
          <p:nvPr/>
        </p:nvSpPr>
        <p:spPr>
          <a:xfrm>
            <a:off x="609600" y="36274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40" name="Straight Connector 39"/>
          <p:cNvCxnSpPr/>
          <p:nvPr/>
        </p:nvCxnSpPr>
        <p:spPr>
          <a:xfrm>
            <a:off x="677863" y="3600450"/>
            <a:ext cx="1844675" cy="0"/>
          </a:xfrm>
          <a:prstGeom prst="line">
            <a:avLst/>
          </a:prstGeom>
          <a:ln w="12700">
            <a:solidFill>
              <a:srgbClr val="1FD89C"/>
            </a:solidFil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6559550" y="17335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 </a:t>
            </a:r>
            <a:r>
              <a:rPr lang="en-US">
                <a:solidFill>
                  <a:srgbClr val="23CADC"/>
                </a:solidFill>
                <a:latin typeface="+mj-lt"/>
                <a:cs typeface="+mn-cs"/>
              </a:rPr>
              <a:t>ONE.</a:t>
            </a:r>
          </a:p>
        </p:txBody>
      </p:sp>
      <p:sp>
        <p:nvSpPr>
          <p:cNvPr id="42" name="Rectangle 41"/>
          <p:cNvSpPr/>
          <p:nvPr/>
        </p:nvSpPr>
        <p:spPr>
          <a:xfrm>
            <a:off x="6553200" y="21034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43" name="Straight Connector 42"/>
          <p:cNvCxnSpPr/>
          <p:nvPr/>
        </p:nvCxnSpPr>
        <p:spPr>
          <a:xfrm>
            <a:off x="6621463" y="2076450"/>
            <a:ext cx="1844675" cy="0"/>
          </a:xfrm>
          <a:prstGeom prst="line">
            <a:avLst/>
          </a:prstGeom>
          <a:ln w="12700">
            <a:solidFill>
              <a:srgbClr val="23CADC"/>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6559550" y="32575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SERVICE</a:t>
            </a:r>
            <a:r>
              <a:rPr lang="en-US">
                <a:solidFill>
                  <a:schemeClr val="tx1">
                    <a:lumMod val="65000"/>
                    <a:lumOff val="35000"/>
                  </a:schemeClr>
                </a:solidFill>
                <a:latin typeface="+mj-lt"/>
                <a:cs typeface="+mn-cs"/>
              </a:rPr>
              <a:t> </a:t>
            </a:r>
            <a:r>
              <a:rPr lang="en-US">
                <a:solidFill>
                  <a:srgbClr val="F3C301"/>
                </a:solidFill>
                <a:latin typeface="+mj-lt"/>
                <a:cs typeface="+mn-cs"/>
              </a:rPr>
              <a:t>ONE.</a:t>
            </a:r>
          </a:p>
        </p:txBody>
      </p:sp>
      <p:sp>
        <p:nvSpPr>
          <p:cNvPr id="45" name="Rectangle 44"/>
          <p:cNvSpPr/>
          <p:nvPr/>
        </p:nvSpPr>
        <p:spPr>
          <a:xfrm>
            <a:off x="6553200" y="36274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46" name="Straight Connector 45"/>
          <p:cNvCxnSpPr/>
          <p:nvPr/>
        </p:nvCxnSpPr>
        <p:spPr>
          <a:xfrm>
            <a:off x="6621463" y="3600450"/>
            <a:ext cx="1844675" cy="0"/>
          </a:xfrm>
          <a:prstGeom prst="line">
            <a:avLst/>
          </a:prstGeom>
          <a:ln w="12700">
            <a:solidFill>
              <a:srgbClr val="F3C301"/>
            </a:solidFill>
          </a:ln>
        </p:spPr>
        <p:style>
          <a:lnRef idx="1">
            <a:schemeClr val="accent1"/>
          </a:lnRef>
          <a:fillRef idx="0">
            <a:schemeClr val="accent1"/>
          </a:fillRef>
          <a:effectRef idx="0">
            <a:schemeClr val="accent1"/>
          </a:effectRef>
          <a:fontRef idx="minor">
            <a:schemeClr val="tx1"/>
          </a:fontRef>
        </p:style>
      </p:cxnSp>
      <p:sp>
        <p:nvSpPr>
          <p:cNvPr id="33815" name="TextBox 4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9" name="TextBox 4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5"/>
          <p:cNvSpPr>
            <a:spLocks noEditPoints="1"/>
          </p:cNvSpPr>
          <p:nvPr/>
        </p:nvSpPr>
        <p:spPr bwMode="auto">
          <a:xfrm>
            <a:off x="566738" y="1893888"/>
            <a:ext cx="3548062" cy="2811462"/>
          </a:xfrm>
          <a:custGeom>
            <a:avLst/>
            <a:gdLst>
              <a:gd name="T0" fmla="*/ 3341348 w 514"/>
              <a:gd name="T1" fmla="*/ 677052 h 407"/>
              <a:gd name="T2" fmla="*/ 2837384 w 514"/>
              <a:gd name="T3" fmla="*/ 469791 h 407"/>
              <a:gd name="T4" fmla="*/ 2720023 w 514"/>
              <a:gd name="T5" fmla="*/ 656326 h 407"/>
              <a:gd name="T6" fmla="*/ 2747637 w 514"/>
              <a:gd name="T7" fmla="*/ 739230 h 407"/>
              <a:gd name="T8" fmla="*/ 2623372 w 514"/>
              <a:gd name="T9" fmla="*/ 891221 h 407"/>
              <a:gd name="T10" fmla="*/ 3092818 w 514"/>
              <a:gd name="T11" fmla="*/ 849769 h 407"/>
              <a:gd name="T12" fmla="*/ 3306830 w 514"/>
              <a:gd name="T13" fmla="*/ 974125 h 407"/>
              <a:gd name="T14" fmla="*/ 2940938 w 514"/>
              <a:gd name="T15" fmla="*/ 1595907 h 407"/>
              <a:gd name="T16" fmla="*/ 2209155 w 514"/>
              <a:gd name="T17" fmla="*/ 1492277 h 407"/>
              <a:gd name="T18" fmla="*/ 2312710 w 514"/>
              <a:gd name="T19" fmla="*/ 1305742 h 407"/>
              <a:gd name="T20" fmla="*/ 2561240 w 514"/>
              <a:gd name="T21" fmla="*/ 1077756 h 407"/>
              <a:gd name="T22" fmla="*/ 2216059 w 514"/>
              <a:gd name="T23" fmla="*/ 1112299 h 407"/>
              <a:gd name="T24" fmla="*/ 1988240 w 514"/>
              <a:gd name="T25" fmla="*/ 1499186 h 407"/>
              <a:gd name="T26" fmla="*/ 1850168 w 514"/>
              <a:gd name="T27" fmla="*/ 1699538 h 407"/>
              <a:gd name="T28" fmla="*/ 1021734 w 514"/>
              <a:gd name="T29" fmla="*/ 1630451 h 407"/>
              <a:gd name="T30" fmla="*/ 1125289 w 514"/>
              <a:gd name="T31" fmla="*/ 1443916 h 407"/>
              <a:gd name="T32" fmla="*/ 1532602 w 514"/>
              <a:gd name="T33" fmla="*/ 1278108 h 407"/>
              <a:gd name="T34" fmla="*/ 793915 w 514"/>
              <a:gd name="T35" fmla="*/ 1291925 h 407"/>
              <a:gd name="T36" fmla="*/ 448735 w 514"/>
              <a:gd name="T37" fmla="*/ 1243564 h 407"/>
              <a:gd name="T38" fmla="*/ 276144 w 514"/>
              <a:gd name="T39" fmla="*/ 822134 h 407"/>
              <a:gd name="T40" fmla="*/ 566096 w 514"/>
              <a:gd name="T41" fmla="*/ 518152 h 407"/>
              <a:gd name="T42" fmla="*/ 766301 w 514"/>
              <a:gd name="T43" fmla="*/ 573421 h 407"/>
              <a:gd name="T44" fmla="*/ 821530 w 514"/>
              <a:gd name="T45" fmla="*/ 359252 h 407"/>
              <a:gd name="T46" fmla="*/ 814626 w 514"/>
              <a:gd name="T47" fmla="*/ 331617 h 407"/>
              <a:gd name="T48" fmla="*/ 1070060 w 514"/>
              <a:gd name="T49" fmla="*/ 103630 h 407"/>
              <a:gd name="T50" fmla="*/ 538482 w 514"/>
              <a:gd name="T51" fmla="*/ 283256 h 407"/>
              <a:gd name="T52" fmla="*/ 69036 w 514"/>
              <a:gd name="T53" fmla="*/ 911947 h 407"/>
              <a:gd name="T54" fmla="*/ 338277 w 514"/>
              <a:gd name="T55" fmla="*/ 1443916 h 407"/>
              <a:gd name="T56" fmla="*/ 780108 w 514"/>
              <a:gd name="T57" fmla="*/ 1623542 h 407"/>
              <a:gd name="T58" fmla="*/ 1353108 w 514"/>
              <a:gd name="T59" fmla="*/ 1982794 h 407"/>
              <a:gd name="T60" fmla="*/ 1877782 w 514"/>
              <a:gd name="T61" fmla="*/ 2148603 h 407"/>
              <a:gd name="T62" fmla="*/ 2395553 w 514"/>
              <a:gd name="T63" fmla="*/ 2784202 h 407"/>
              <a:gd name="T64" fmla="*/ 2519818 w 514"/>
              <a:gd name="T65" fmla="*/ 2604576 h 407"/>
              <a:gd name="T66" fmla="*/ 2416264 w 514"/>
              <a:gd name="T67" fmla="*/ 2238416 h 407"/>
              <a:gd name="T68" fmla="*/ 3009974 w 514"/>
              <a:gd name="T69" fmla="*/ 1816986 h 407"/>
              <a:gd name="T70" fmla="*/ 3548456 w 514"/>
              <a:gd name="T71" fmla="*/ 1188295 h 407"/>
              <a:gd name="T72" fmla="*/ 2685505 w 514"/>
              <a:gd name="T73" fmla="*/ 1906799 h 407"/>
              <a:gd name="T74" fmla="*/ 2057276 w 514"/>
              <a:gd name="T75" fmla="*/ 1982794 h 407"/>
              <a:gd name="T76" fmla="*/ 2098698 w 514"/>
              <a:gd name="T77" fmla="*/ 1906799 h 407"/>
              <a:gd name="T78" fmla="*/ 2685505 w 514"/>
              <a:gd name="T79" fmla="*/ 1906799 h 40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514" h="407">
                <a:moveTo>
                  <a:pt x="510" y="134"/>
                </a:moveTo>
                <a:cubicBezTo>
                  <a:pt x="507" y="119"/>
                  <a:pt x="497" y="106"/>
                  <a:pt x="484" y="98"/>
                </a:cubicBezTo>
                <a:cubicBezTo>
                  <a:pt x="473" y="91"/>
                  <a:pt x="460" y="89"/>
                  <a:pt x="447" y="91"/>
                </a:cubicBezTo>
                <a:cubicBezTo>
                  <a:pt x="411" y="68"/>
                  <a:pt x="411" y="68"/>
                  <a:pt x="411" y="68"/>
                </a:cubicBezTo>
                <a:cubicBezTo>
                  <a:pt x="403" y="63"/>
                  <a:pt x="393" y="66"/>
                  <a:pt x="388" y="74"/>
                </a:cubicBezTo>
                <a:cubicBezTo>
                  <a:pt x="384" y="82"/>
                  <a:pt x="387" y="91"/>
                  <a:pt x="394" y="95"/>
                </a:cubicBezTo>
                <a:cubicBezTo>
                  <a:pt x="399" y="98"/>
                  <a:pt x="399" y="98"/>
                  <a:pt x="399" y="98"/>
                </a:cubicBezTo>
                <a:cubicBezTo>
                  <a:pt x="402" y="100"/>
                  <a:pt x="402" y="106"/>
                  <a:pt x="398" y="107"/>
                </a:cubicBezTo>
                <a:cubicBezTo>
                  <a:pt x="391" y="109"/>
                  <a:pt x="391" y="109"/>
                  <a:pt x="391" y="109"/>
                </a:cubicBezTo>
                <a:cubicBezTo>
                  <a:pt x="383" y="112"/>
                  <a:pt x="378" y="120"/>
                  <a:pt x="380" y="129"/>
                </a:cubicBezTo>
                <a:cubicBezTo>
                  <a:pt x="382" y="138"/>
                  <a:pt x="392" y="143"/>
                  <a:pt x="401" y="140"/>
                </a:cubicBezTo>
                <a:cubicBezTo>
                  <a:pt x="448" y="123"/>
                  <a:pt x="448" y="123"/>
                  <a:pt x="448" y="123"/>
                </a:cubicBezTo>
                <a:cubicBezTo>
                  <a:pt x="455" y="121"/>
                  <a:pt x="462" y="122"/>
                  <a:pt x="468" y="126"/>
                </a:cubicBezTo>
                <a:cubicBezTo>
                  <a:pt x="474" y="129"/>
                  <a:pt x="478" y="134"/>
                  <a:pt x="479" y="141"/>
                </a:cubicBezTo>
                <a:cubicBezTo>
                  <a:pt x="481" y="151"/>
                  <a:pt x="482" y="161"/>
                  <a:pt x="482" y="171"/>
                </a:cubicBezTo>
                <a:cubicBezTo>
                  <a:pt x="481" y="202"/>
                  <a:pt x="456" y="227"/>
                  <a:pt x="426" y="231"/>
                </a:cubicBezTo>
                <a:cubicBezTo>
                  <a:pt x="426" y="231"/>
                  <a:pt x="329" y="241"/>
                  <a:pt x="329" y="241"/>
                </a:cubicBezTo>
                <a:cubicBezTo>
                  <a:pt x="317" y="243"/>
                  <a:pt x="320" y="224"/>
                  <a:pt x="320" y="216"/>
                </a:cubicBezTo>
                <a:cubicBezTo>
                  <a:pt x="319" y="212"/>
                  <a:pt x="319" y="208"/>
                  <a:pt x="320" y="204"/>
                </a:cubicBezTo>
                <a:cubicBezTo>
                  <a:pt x="322" y="196"/>
                  <a:pt x="329" y="192"/>
                  <a:pt x="335" y="189"/>
                </a:cubicBezTo>
                <a:cubicBezTo>
                  <a:pt x="362" y="176"/>
                  <a:pt x="362" y="176"/>
                  <a:pt x="362" y="176"/>
                </a:cubicBezTo>
                <a:cubicBezTo>
                  <a:pt x="370" y="172"/>
                  <a:pt x="374" y="163"/>
                  <a:pt x="371" y="156"/>
                </a:cubicBezTo>
                <a:cubicBezTo>
                  <a:pt x="367" y="147"/>
                  <a:pt x="357" y="143"/>
                  <a:pt x="349" y="147"/>
                </a:cubicBezTo>
                <a:cubicBezTo>
                  <a:pt x="321" y="161"/>
                  <a:pt x="321" y="161"/>
                  <a:pt x="321" y="161"/>
                </a:cubicBezTo>
                <a:cubicBezTo>
                  <a:pt x="289" y="177"/>
                  <a:pt x="286" y="199"/>
                  <a:pt x="288" y="216"/>
                </a:cubicBezTo>
                <a:cubicBezTo>
                  <a:pt x="288" y="217"/>
                  <a:pt x="288" y="217"/>
                  <a:pt x="288" y="217"/>
                </a:cubicBezTo>
                <a:cubicBezTo>
                  <a:pt x="289" y="223"/>
                  <a:pt x="288" y="230"/>
                  <a:pt x="285" y="235"/>
                </a:cubicBezTo>
                <a:cubicBezTo>
                  <a:pt x="281" y="241"/>
                  <a:pt x="275" y="245"/>
                  <a:pt x="268" y="246"/>
                </a:cubicBezTo>
                <a:cubicBezTo>
                  <a:pt x="268" y="246"/>
                  <a:pt x="192" y="255"/>
                  <a:pt x="192" y="255"/>
                </a:cubicBezTo>
                <a:cubicBezTo>
                  <a:pt x="175" y="257"/>
                  <a:pt x="158" y="249"/>
                  <a:pt x="148" y="236"/>
                </a:cubicBezTo>
                <a:cubicBezTo>
                  <a:pt x="145" y="232"/>
                  <a:pt x="143" y="229"/>
                  <a:pt x="143" y="225"/>
                </a:cubicBezTo>
                <a:cubicBezTo>
                  <a:pt x="143" y="214"/>
                  <a:pt x="154" y="210"/>
                  <a:pt x="163" y="209"/>
                </a:cubicBezTo>
                <a:cubicBezTo>
                  <a:pt x="178" y="208"/>
                  <a:pt x="193" y="205"/>
                  <a:pt x="208" y="202"/>
                </a:cubicBezTo>
                <a:cubicBezTo>
                  <a:pt x="216" y="201"/>
                  <a:pt x="222" y="194"/>
                  <a:pt x="222" y="185"/>
                </a:cubicBezTo>
                <a:cubicBezTo>
                  <a:pt x="220" y="163"/>
                  <a:pt x="193" y="173"/>
                  <a:pt x="180" y="175"/>
                </a:cubicBezTo>
                <a:cubicBezTo>
                  <a:pt x="158" y="179"/>
                  <a:pt x="137" y="183"/>
                  <a:pt x="115" y="187"/>
                </a:cubicBezTo>
                <a:cubicBezTo>
                  <a:pt x="106" y="189"/>
                  <a:pt x="98" y="191"/>
                  <a:pt x="89" y="190"/>
                </a:cubicBezTo>
                <a:cubicBezTo>
                  <a:pt x="80" y="189"/>
                  <a:pt x="71" y="186"/>
                  <a:pt x="65" y="180"/>
                </a:cubicBezTo>
                <a:cubicBezTo>
                  <a:pt x="55" y="169"/>
                  <a:pt x="65" y="154"/>
                  <a:pt x="55" y="144"/>
                </a:cubicBezTo>
                <a:cubicBezTo>
                  <a:pt x="55" y="144"/>
                  <a:pt x="46" y="133"/>
                  <a:pt x="40" y="119"/>
                </a:cubicBezTo>
                <a:cubicBezTo>
                  <a:pt x="34" y="107"/>
                  <a:pt x="36" y="93"/>
                  <a:pt x="46" y="84"/>
                </a:cubicBezTo>
                <a:cubicBezTo>
                  <a:pt x="53" y="76"/>
                  <a:pt x="66" y="69"/>
                  <a:pt x="82" y="75"/>
                </a:cubicBezTo>
                <a:cubicBezTo>
                  <a:pt x="82" y="75"/>
                  <a:pt x="83" y="75"/>
                  <a:pt x="83" y="75"/>
                </a:cubicBezTo>
                <a:cubicBezTo>
                  <a:pt x="111" y="83"/>
                  <a:pt x="111" y="83"/>
                  <a:pt x="111" y="83"/>
                </a:cubicBezTo>
                <a:cubicBezTo>
                  <a:pt x="120" y="86"/>
                  <a:pt x="130" y="80"/>
                  <a:pt x="131" y="70"/>
                </a:cubicBezTo>
                <a:cubicBezTo>
                  <a:pt x="133" y="62"/>
                  <a:pt x="127" y="54"/>
                  <a:pt x="119" y="52"/>
                </a:cubicBezTo>
                <a:cubicBezTo>
                  <a:pt x="119" y="52"/>
                  <a:pt x="119" y="52"/>
                  <a:pt x="119" y="52"/>
                </a:cubicBezTo>
                <a:cubicBezTo>
                  <a:pt x="117" y="52"/>
                  <a:pt x="117" y="49"/>
                  <a:pt x="118" y="48"/>
                </a:cubicBezTo>
                <a:cubicBezTo>
                  <a:pt x="127" y="41"/>
                  <a:pt x="136" y="35"/>
                  <a:pt x="142" y="33"/>
                </a:cubicBezTo>
                <a:cubicBezTo>
                  <a:pt x="150" y="31"/>
                  <a:pt x="156" y="23"/>
                  <a:pt x="155" y="15"/>
                </a:cubicBezTo>
                <a:cubicBezTo>
                  <a:pt x="153" y="6"/>
                  <a:pt x="144" y="0"/>
                  <a:pt x="135" y="2"/>
                </a:cubicBezTo>
                <a:cubicBezTo>
                  <a:pt x="114" y="7"/>
                  <a:pt x="89" y="30"/>
                  <a:pt x="78" y="41"/>
                </a:cubicBezTo>
                <a:cubicBezTo>
                  <a:pt x="58" y="39"/>
                  <a:pt x="37" y="46"/>
                  <a:pt x="22" y="62"/>
                </a:cubicBezTo>
                <a:cubicBezTo>
                  <a:pt x="4" y="81"/>
                  <a:pt x="0" y="108"/>
                  <a:pt x="10" y="132"/>
                </a:cubicBezTo>
                <a:cubicBezTo>
                  <a:pt x="16" y="144"/>
                  <a:pt x="23" y="154"/>
                  <a:pt x="27" y="160"/>
                </a:cubicBezTo>
                <a:cubicBezTo>
                  <a:pt x="28" y="187"/>
                  <a:pt x="39" y="201"/>
                  <a:pt x="49" y="209"/>
                </a:cubicBezTo>
                <a:cubicBezTo>
                  <a:pt x="63" y="219"/>
                  <a:pt x="80" y="221"/>
                  <a:pt x="97" y="221"/>
                </a:cubicBezTo>
                <a:cubicBezTo>
                  <a:pt x="105" y="221"/>
                  <a:pt x="111" y="227"/>
                  <a:pt x="113" y="235"/>
                </a:cubicBezTo>
                <a:cubicBezTo>
                  <a:pt x="119" y="266"/>
                  <a:pt x="156" y="288"/>
                  <a:pt x="186" y="288"/>
                </a:cubicBezTo>
                <a:cubicBezTo>
                  <a:pt x="189" y="288"/>
                  <a:pt x="193" y="287"/>
                  <a:pt x="196" y="287"/>
                </a:cubicBezTo>
                <a:cubicBezTo>
                  <a:pt x="220" y="284"/>
                  <a:pt x="220" y="284"/>
                  <a:pt x="220" y="284"/>
                </a:cubicBezTo>
                <a:cubicBezTo>
                  <a:pt x="241" y="281"/>
                  <a:pt x="261" y="292"/>
                  <a:pt x="272" y="311"/>
                </a:cubicBezTo>
                <a:cubicBezTo>
                  <a:pt x="316" y="391"/>
                  <a:pt x="316" y="391"/>
                  <a:pt x="316" y="391"/>
                </a:cubicBezTo>
                <a:cubicBezTo>
                  <a:pt x="322" y="402"/>
                  <a:pt x="335" y="407"/>
                  <a:pt x="347" y="403"/>
                </a:cubicBezTo>
                <a:cubicBezTo>
                  <a:pt x="362" y="398"/>
                  <a:pt x="362" y="398"/>
                  <a:pt x="362" y="398"/>
                </a:cubicBezTo>
                <a:cubicBezTo>
                  <a:pt x="371" y="395"/>
                  <a:pt x="373" y="383"/>
                  <a:pt x="365" y="377"/>
                </a:cubicBezTo>
                <a:cubicBezTo>
                  <a:pt x="356" y="369"/>
                  <a:pt x="348" y="360"/>
                  <a:pt x="340" y="351"/>
                </a:cubicBezTo>
                <a:cubicBezTo>
                  <a:pt x="331" y="341"/>
                  <a:pt x="337" y="326"/>
                  <a:pt x="350" y="324"/>
                </a:cubicBezTo>
                <a:cubicBezTo>
                  <a:pt x="350" y="324"/>
                  <a:pt x="350" y="324"/>
                  <a:pt x="351" y="324"/>
                </a:cubicBezTo>
                <a:cubicBezTo>
                  <a:pt x="396" y="318"/>
                  <a:pt x="425" y="296"/>
                  <a:pt x="436" y="263"/>
                </a:cubicBezTo>
                <a:cubicBezTo>
                  <a:pt x="436" y="262"/>
                  <a:pt x="436" y="262"/>
                  <a:pt x="436" y="261"/>
                </a:cubicBezTo>
                <a:cubicBezTo>
                  <a:pt x="479" y="253"/>
                  <a:pt x="512" y="216"/>
                  <a:pt x="514" y="172"/>
                </a:cubicBezTo>
                <a:cubicBezTo>
                  <a:pt x="514" y="160"/>
                  <a:pt x="513" y="146"/>
                  <a:pt x="510" y="134"/>
                </a:cubicBezTo>
                <a:close/>
                <a:moveTo>
                  <a:pt x="389" y="276"/>
                </a:moveTo>
                <a:cubicBezTo>
                  <a:pt x="367" y="294"/>
                  <a:pt x="330" y="295"/>
                  <a:pt x="309" y="294"/>
                </a:cubicBezTo>
                <a:cubicBezTo>
                  <a:pt x="305" y="294"/>
                  <a:pt x="300" y="291"/>
                  <a:pt x="298" y="287"/>
                </a:cubicBezTo>
                <a:cubicBezTo>
                  <a:pt x="298" y="287"/>
                  <a:pt x="298" y="287"/>
                  <a:pt x="298" y="287"/>
                </a:cubicBezTo>
                <a:cubicBezTo>
                  <a:pt x="296" y="282"/>
                  <a:pt x="299" y="277"/>
                  <a:pt x="304" y="276"/>
                </a:cubicBezTo>
                <a:cubicBezTo>
                  <a:pt x="386" y="267"/>
                  <a:pt x="386" y="267"/>
                  <a:pt x="386" y="267"/>
                </a:cubicBezTo>
                <a:cubicBezTo>
                  <a:pt x="391" y="267"/>
                  <a:pt x="393" y="273"/>
                  <a:pt x="389" y="276"/>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819" name="Freeform 6"/>
          <p:cNvSpPr>
            <a:spLocks/>
          </p:cNvSpPr>
          <p:nvPr/>
        </p:nvSpPr>
        <p:spPr bwMode="auto">
          <a:xfrm>
            <a:off x="1974850" y="2252663"/>
            <a:ext cx="1104900" cy="773112"/>
          </a:xfrm>
          <a:custGeom>
            <a:avLst/>
            <a:gdLst>
              <a:gd name="T0" fmla="*/ 414105 w 160"/>
              <a:gd name="T1" fmla="*/ 772867 h 112"/>
              <a:gd name="T2" fmla="*/ 421007 w 160"/>
              <a:gd name="T3" fmla="*/ 772867 h 112"/>
              <a:gd name="T4" fmla="*/ 531435 w 160"/>
              <a:gd name="T5" fmla="*/ 676259 h 112"/>
              <a:gd name="T6" fmla="*/ 690176 w 160"/>
              <a:gd name="T7" fmla="*/ 317428 h 112"/>
              <a:gd name="T8" fmla="*/ 945541 w 160"/>
              <a:gd name="T9" fmla="*/ 289825 h 112"/>
              <a:gd name="T10" fmla="*/ 1090477 w 160"/>
              <a:gd name="T11" fmla="*/ 220819 h 112"/>
              <a:gd name="T12" fmla="*/ 1014558 w 160"/>
              <a:gd name="T13" fmla="*/ 82807 h 112"/>
              <a:gd name="T14" fmla="*/ 572846 w 160"/>
              <a:gd name="T15" fmla="*/ 131111 h 112"/>
              <a:gd name="T16" fmla="*/ 427909 w 160"/>
              <a:gd name="T17" fmla="*/ 282925 h 112"/>
              <a:gd name="T18" fmla="*/ 338186 w 160"/>
              <a:gd name="T19" fmla="*/ 345030 h 112"/>
              <a:gd name="T20" fmla="*/ 151839 w 160"/>
              <a:gd name="T21" fmla="*/ 358831 h 112"/>
              <a:gd name="T22" fmla="*/ 20705 w 160"/>
              <a:gd name="T23" fmla="*/ 434738 h 112"/>
              <a:gd name="T24" fmla="*/ 103526 w 160"/>
              <a:gd name="T25" fmla="*/ 572750 h 112"/>
              <a:gd name="T26" fmla="*/ 193249 w 160"/>
              <a:gd name="T27" fmla="*/ 579650 h 112"/>
              <a:gd name="T28" fmla="*/ 324383 w 160"/>
              <a:gd name="T29" fmla="*/ 572750 h 112"/>
              <a:gd name="T30" fmla="*/ 317481 w 160"/>
              <a:gd name="T31" fmla="*/ 648656 h 112"/>
              <a:gd name="T32" fmla="*/ 414105 w 160"/>
              <a:gd name="T33" fmla="*/ 772867 h 1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0" h="112">
                <a:moveTo>
                  <a:pt x="60" y="112"/>
                </a:moveTo>
                <a:cubicBezTo>
                  <a:pt x="60" y="112"/>
                  <a:pt x="61" y="112"/>
                  <a:pt x="61" y="112"/>
                </a:cubicBezTo>
                <a:cubicBezTo>
                  <a:pt x="69" y="112"/>
                  <a:pt x="76" y="106"/>
                  <a:pt x="77" y="98"/>
                </a:cubicBezTo>
                <a:cubicBezTo>
                  <a:pt x="80" y="72"/>
                  <a:pt x="88" y="55"/>
                  <a:pt x="100" y="46"/>
                </a:cubicBezTo>
                <a:cubicBezTo>
                  <a:pt x="116" y="36"/>
                  <a:pt x="137" y="42"/>
                  <a:pt x="137" y="42"/>
                </a:cubicBezTo>
                <a:cubicBezTo>
                  <a:pt x="146" y="45"/>
                  <a:pt x="155" y="40"/>
                  <a:pt x="158" y="32"/>
                </a:cubicBezTo>
                <a:cubicBezTo>
                  <a:pt x="160" y="24"/>
                  <a:pt x="156" y="15"/>
                  <a:pt x="147" y="12"/>
                </a:cubicBezTo>
                <a:cubicBezTo>
                  <a:pt x="146" y="11"/>
                  <a:pt x="112" y="0"/>
                  <a:pt x="83" y="19"/>
                </a:cubicBezTo>
                <a:cubicBezTo>
                  <a:pt x="75" y="25"/>
                  <a:pt x="68" y="32"/>
                  <a:pt x="62" y="41"/>
                </a:cubicBezTo>
                <a:cubicBezTo>
                  <a:pt x="59" y="45"/>
                  <a:pt x="55" y="49"/>
                  <a:pt x="49" y="50"/>
                </a:cubicBezTo>
                <a:cubicBezTo>
                  <a:pt x="40" y="52"/>
                  <a:pt x="29" y="53"/>
                  <a:pt x="22" y="52"/>
                </a:cubicBezTo>
                <a:cubicBezTo>
                  <a:pt x="14" y="50"/>
                  <a:pt x="5" y="55"/>
                  <a:pt x="3" y="63"/>
                </a:cubicBezTo>
                <a:cubicBezTo>
                  <a:pt x="0" y="72"/>
                  <a:pt x="6" y="81"/>
                  <a:pt x="15" y="83"/>
                </a:cubicBezTo>
                <a:cubicBezTo>
                  <a:pt x="19" y="84"/>
                  <a:pt x="23" y="84"/>
                  <a:pt x="28" y="84"/>
                </a:cubicBezTo>
                <a:cubicBezTo>
                  <a:pt x="34" y="84"/>
                  <a:pt x="41" y="84"/>
                  <a:pt x="47" y="83"/>
                </a:cubicBezTo>
                <a:cubicBezTo>
                  <a:pt x="46" y="86"/>
                  <a:pt x="46" y="90"/>
                  <a:pt x="46" y="94"/>
                </a:cubicBezTo>
                <a:cubicBezTo>
                  <a:pt x="45" y="103"/>
                  <a:pt x="51" y="111"/>
                  <a:pt x="60" y="112"/>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820" name="Freeform 7"/>
          <p:cNvSpPr>
            <a:spLocks/>
          </p:cNvSpPr>
          <p:nvPr/>
        </p:nvSpPr>
        <p:spPr bwMode="auto">
          <a:xfrm>
            <a:off x="1049338" y="2301875"/>
            <a:ext cx="1111250" cy="723900"/>
          </a:xfrm>
          <a:custGeom>
            <a:avLst/>
            <a:gdLst>
              <a:gd name="T0" fmla="*/ 255564 w 161"/>
              <a:gd name="T1" fmla="*/ 718063 h 105"/>
              <a:gd name="T2" fmla="*/ 297007 w 161"/>
              <a:gd name="T3" fmla="*/ 724967 h 105"/>
              <a:gd name="T4" fmla="*/ 400614 w 161"/>
              <a:gd name="T5" fmla="*/ 649018 h 105"/>
              <a:gd name="T6" fmla="*/ 1008441 w 161"/>
              <a:gd name="T7" fmla="*/ 227847 h 105"/>
              <a:gd name="T8" fmla="*/ 1098234 w 161"/>
              <a:gd name="T9" fmla="*/ 103567 h 105"/>
              <a:gd name="T10" fmla="*/ 973905 w 161"/>
              <a:gd name="T11" fmla="*/ 6904 h 105"/>
              <a:gd name="T12" fmla="*/ 379892 w 161"/>
              <a:gd name="T13" fmla="*/ 289987 h 105"/>
              <a:gd name="T14" fmla="*/ 241750 w 161"/>
              <a:gd name="T15" fmla="*/ 310700 h 105"/>
              <a:gd name="T16" fmla="*/ 179585 w 161"/>
              <a:gd name="T17" fmla="*/ 283082 h 105"/>
              <a:gd name="T18" fmla="*/ 34536 w 161"/>
              <a:gd name="T19" fmla="*/ 331413 h 105"/>
              <a:gd name="T20" fmla="*/ 82886 w 161"/>
              <a:gd name="T21" fmla="*/ 483311 h 105"/>
              <a:gd name="T22" fmla="*/ 207214 w 161"/>
              <a:gd name="T23" fmla="*/ 538547 h 105"/>
              <a:gd name="T24" fmla="*/ 193400 w 161"/>
              <a:gd name="T25" fmla="*/ 573069 h 105"/>
              <a:gd name="T26" fmla="*/ 255564 w 161"/>
              <a:gd name="T27" fmla="*/ 718063 h 10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61" h="105">
                <a:moveTo>
                  <a:pt x="37" y="104"/>
                </a:moveTo>
                <a:cubicBezTo>
                  <a:pt x="39" y="105"/>
                  <a:pt x="41" y="105"/>
                  <a:pt x="43" y="105"/>
                </a:cubicBezTo>
                <a:cubicBezTo>
                  <a:pt x="49" y="105"/>
                  <a:pt x="55" y="101"/>
                  <a:pt x="58" y="94"/>
                </a:cubicBezTo>
                <a:cubicBezTo>
                  <a:pt x="75" y="43"/>
                  <a:pt x="145" y="33"/>
                  <a:pt x="146" y="33"/>
                </a:cubicBezTo>
                <a:cubicBezTo>
                  <a:pt x="154" y="32"/>
                  <a:pt x="161" y="24"/>
                  <a:pt x="159" y="15"/>
                </a:cubicBezTo>
                <a:cubicBezTo>
                  <a:pt x="158" y="6"/>
                  <a:pt x="150" y="0"/>
                  <a:pt x="141" y="1"/>
                </a:cubicBezTo>
                <a:cubicBezTo>
                  <a:pt x="139" y="2"/>
                  <a:pt x="89" y="9"/>
                  <a:pt x="55" y="42"/>
                </a:cubicBezTo>
                <a:cubicBezTo>
                  <a:pt x="50" y="47"/>
                  <a:pt x="42" y="48"/>
                  <a:pt x="35" y="45"/>
                </a:cubicBezTo>
                <a:cubicBezTo>
                  <a:pt x="26" y="41"/>
                  <a:pt x="26" y="41"/>
                  <a:pt x="26" y="41"/>
                </a:cubicBezTo>
                <a:cubicBezTo>
                  <a:pt x="18" y="38"/>
                  <a:pt x="8" y="40"/>
                  <a:pt x="5" y="48"/>
                </a:cubicBezTo>
                <a:cubicBezTo>
                  <a:pt x="0" y="56"/>
                  <a:pt x="4" y="66"/>
                  <a:pt x="12" y="70"/>
                </a:cubicBezTo>
                <a:cubicBezTo>
                  <a:pt x="30" y="78"/>
                  <a:pt x="30" y="78"/>
                  <a:pt x="30" y="78"/>
                </a:cubicBezTo>
                <a:cubicBezTo>
                  <a:pt x="29" y="79"/>
                  <a:pt x="29" y="81"/>
                  <a:pt x="28" y="83"/>
                </a:cubicBezTo>
                <a:cubicBezTo>
                  <a:pt x="25" y="91"/>
                  <a:pt x="29" y="101"/>
                  <a:pt x="37" y="104"/>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821" name="Freeform 8"/>
          <p:cNvSpPr>
            <a:spLocks/>
          </p:cNvSpPr>
          <p:nvPr/>
        </p:nvSpPr>
        <p:spPr bwMode="auto">
          <a:xfrm>
            <a:off x="827088" y="1306513"/>
            <a:ext cx="3211512" cy="1166812"/>
          </a:xfrm>
          <a:custGeom>
            <a:avLst/>
            <a:gdLst>
              <a:gd name="T0" fmla="*/ 55236 w 465"/>
              <a:gd name="T1" fmla="*/ 786817 h 169"/>
              <a:gd name="T2" fmla="*/ 110471 w 465"/>
              <a:gd name="T3" fmla="*/ 807522 h 169"/>
              <a:gd name="T4" fmla="*/ 283082 w 465"/>
              <a:gd name="T5" fmla="*/ 669484 h 169"/>
              <a:gd name="T6" fmla="*/ 434980 w 465"/>
              <a:gd name="T7" fmla="*/ 531446 h 169"/>
              <a:gd name="T8" fmla="*/ 1014954 w 465"/>
              <a:gd name="T9" fmla="*/ 441722 h 169"/>
              <a:gd name="T10" fmla="*/ 1104712 w 465"/>
              <a:gd name="T11" fmla="*/ 427918 h 169"/>
              <a:gd name="T12" fmla="*/ 1367081 w 465"/>
              <a:gd name="T13" fmla="*/ 351997 h 169"/>
              <a:gd name="T14" fmla="*/ 1657068 w 465"/>
              <a:gd name="T15" fmla="*/ 358899 h 169"/>
              <a:gd name="T16" fmla="*/ 1919437 w 465"/>
              <a:gd name="T17" fmla="*/ 462427 h 169"/>
              <a:gd name="T18" fmla="*/ 1898724 w 465"/>
              <a:gd name="T19" fmla="*/ 559054 h 169"/>
              <a:gd name="T20" fmla="*/ 1615641 w 465"/>
              <a:gd name="T21" fmla="*/ 676386 h 169"/>
              <a:gd name="T22" fmla="*/ 1367081 w 465"/>
              <a:gd name="T23" fmla="*/ 565956 h 169"/>
              <a:gd name="T24" fmla="*/ 1180661 w 465"/>
              <a:gd name="T25" fmla="*/ 565956 h 169"/>
              <a:gd name="T26" fmla="*/ 1208279 w 465"/>
              <a:gd name="T27" fmla="*/ 717798 h 169"/>
              <a:gd name="T28" fmla="*/ 1394699 w 465"/>
              <a:gd name="T29" fmla="*/ 842032 h 169"/>
              <a:gd name="T30" fmla="*/ 1401603 w 465"/>
              <a:gd name="T31" fmla="*/ 842032 h 169"/>
              <a:gd name="T32" fmla="*/ 1988481 w 465"/>
              <a:gd name="T33" fmla="*/ 766111 h 169"/>
              <a:gd name="T34" fmla="*/ 2154188 w 465"/>
              <a:gd name="T35" fmla="*/ 607367 h 169"/>
              <a:gd name="T36" fmla="*/ 2589169 w 465"/>
              <a:gd name="T37" fmla="*/ 496937 h 169"/>
              <a:gd name="T38" fmla="*/ 2989627 w 465"/>
              <a:gd name="T39" fmla="*/ 1062893 h 169"/>
              <a:gd name="T40" fmla="*/ 3100098 w 465"/>
              <a:gd name="T41" fmla="*/ 1166421 h 169"/>
              <a:gd name="T42" fmla="*/ 3134620 w 465"/>
              <a:gd name="T43" fmla="*/ 1159519 h 169"/>
              <a:gd name="T44" fmla="*/ 3210569 w 465"/>
              <a:gd name="T45" fmla="*/ 1035285 h 169"/>
              <a:gd name="T46" fmla="*/ 2167997 w 465"/>
              <a:gd name="T47" fmla="*/ 324389 h 169"/>
              <a:gd name="T48" fmla="*/ 1035667 w 465"/>
              <a:gd name="T49" fmla="*/ 213959 h 169"/>
              <a:gd name="T50" fmla="*/ 27618 w 465"/>
              <a:gd name="T51" fmla="*/ 641877 h 169"/>
              <a:gd name="T52" fmla="*/ 55236 w 465"/>
              <a:gd name="T53" fmla="*/ 786817 h 16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65" h="169">
                <a:moveTo>
                  <a:pt x="8" y="114"/>
                </a:moveTo>
                <a:cubicBezTo>
                  <a:pt x="10" y="116"/>
                  <a:pt x="13" y="117"/>
                  <a:pt x="16" y="117"/>
                </a:cubicBezTo>
                <a:cubicBezTo>
                  <a:pt x="29" y="119"/>
                  <a:pt x="34" y="105"/>
                  <a:pt x="41" y="97"/>
                </a:cubicBezTo>
                <a:cubicBezTo>
                  <a:pt x="47" y="90"/>
                  <a:pt x="55" y="83"/>
                  <a:pt x="63" y="77"/>
                </a:cubicBezTo>
                <a:cubicBezTo>
                  <a:pt x="88" y="60"/>
                  <a:pt x="118" y="55"/>
                  <a:pt x="147" y="64"/>
                </a:cubicBezTo>
                <a:cubicBezTo>
                  <a:pt x="151" y="65"/>
                  <a:pt x="156" y="64"/>
                  <a:pt x="160" y="62"/>
                </a:cubicBezTo>
                <a:cubicBezTo>
                  <a:pt x="171" y="56"/>
                  <a:pt x="185" y="52"/>
                  <a:pt x="198" y="51"/>
                </a:cubicBezTo>
                <a:cubicBezTo>
                  <a:pt x="212" y="49"/>
                  <a:pt x="226" y="50"/>
                  <a:pt x="240" y="52"/>
                </a:cubicBezTo>
                <a:cubicBezTo>
                  <a:pt x="249" y="54"/>
                  <a:pt x="274" y="57"/>
                  <a:pt x="278" y="67"/>
                </a:cubicBezTo>
                <a:cubicBezTo>
                  <a:pt x="280" y="71"/>
                  <a:pt x="278" y="77"/>
                  <a:pt x="275" y="81"/>
                </a:cubicBezTo>
                <a:cubicBezTo>
                  <a:pt x="265" y="94"/>
                  <a:pt x="249" y="100"/>
                  <a:pt x="234" y="98"/>
                </a:cubicBezTo>
                <a:cubicBezTo>
                  <a:pt x="220" y="97"/>
                  <a:pt x="209" y="90"/>
                  <a:pt x="198" y="82"/>
                </a:cubicBezTo>
                <a:cubicBezTo>
                  <a:pt x="190" y="75"/>
                  <a:pt x="178" y="71"/>
                  <a:pt x="171" y="82"/>
                </a:cubicBezTo>
                <a:cubicBezTo>
                  <a:pt x="165" y="89"/>
                  <a:pt x="167" y="99"/>
                  <a:pt x="175" y="104"/>
                </a:cubicBezTo>
                <a:cubicBezTo>
                  <a:pt x="202" y="122"/>
                  <a:pt x="202" y="122"/>
                  <a:pt x="202" y="122"/>
                </a:cubicBezTo>
                <a:cubicBezTo>
                  <a:pt x="203" y="122"/>
                  <a:pt x="203" y="122"/>
                  <a:pt x="203" y="122"/>
                </a:cubicBezTo>
                <a:cubicBezTo>
                  <a:pt x="231" y="138"/>
                  <a:pt x="265" y="133"/>
                  <a:pt x="288" y="111"/>
                </a:cubicBezTo>
                <a:cubicBezTo>
                  <a:pt x="288" y="111"/>
                  <a:pt x="312" y="88"/>
                  <a:pt x="312" y="88"/>
                </a:cubicBezTo>
                <a:cubicBezTo>
                  <a:pt x="329" y="71"/>
                  <a:pt x="351" y="64"/>
                  <a:pt x="375" y="72"/>
                </a:cubicBezTo>
                <a:cubicBezTo>
                  <a:pt x="411" y="84"/>
                  <a:pt x="431" y="117"/>
                  <a:pt x="433" y="154"/>
                </a:cubicBezTo>
                <a:cubicBezTo>
                  <a:pt x="434" y="163"/>
                  <a:pt x="441" y="169"/>
                  <a:pt x="449" y="169"/>
                </a:cubicBezTo>
                <a:cubicBezTo>
                  <a:pt x="450" y="169"/>
                  <a:pt x="452" y="169"/>
                  <a:pt x="454" y="168"/>
                </a:cubicBezTo>
                <a:cubicBezTo>
                  <a:pt x="461" y="165"/>
                  <a:pt x="465" y="158"/>
                  <a:pt x="465" y="150"/>
                </a:cubicBezTo>
                <a:cubicBezTo>
                  <a:pt x="460" y="80"/>
                  <a:pt x="385" y="8"/>
                  <a:pt x="314" y="47"/>
                </a:cubicBezTo>
                <a:cubicBezTo>
                  <a:pt x="234" y="0"/>
                  <a:pt x="170" y="22"/>
                  <a:pt x="150" y="31"/>
                </a:cubicBezTo>
                <a:cubicBezTo>
                  <a:pt x="76" y="13"/>
                  <a:pt x="23" y="63"/>
                  <a:pt x="4" y="93"/>
                </a:cubicBezTo>
                <a:cubicBezTo>
                  <a:pt x="0" y="100"/>
                  <a:pt x="2" y="109"/>
                  <a:pt x="8" y="11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Rectangle 14"/>
          <p:cNvSpPr/>
          <p:nvPr/>
        </p:nvSpPr>
        <p:spPr>
          <a:xfrm>
            <a:off x="4953000" y="3119438"/>
            <a:ext cx="1322388" cy="603250"/>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7" name="Rectangle 16"/>
          <p:cNvSpPr/>
          <p:nvPr/>
        </p:nvSpPr>
        <p:spPr>
          <a:xfrm>
            <a:off x="4953000" y="4095750"/>
            <a:ext cx="1322388" cy="6032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8" name="Rectangle 17"/>
          <p:cNvSpPr/>
          <p:nvPr/>
        </p:nvSpPr>
        <p:spPr>
          <a:xfrm>
            <a:off x="4953000" y="1190625"/>
            <a:ext cx="1322388" cy="6032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Rectangle 18"/>
          <p:cNvSpPr/>
          <p:nvPr/>
        </p:nvSpPr>
        <p:spPr>
          <a:xfrm>
            <a:off x="4953000" y="2146300"/>
            <a:ext cx="1322388" cy="6032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TextBox 19"/>
          <p:cNvSpPr txBox="1"/>
          <p:nvPr/>
        </p:nvSpPr>
        <p:spPr>
          <a:xfrm>
            <a:off x="6346825" y="3036888"/>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23CADC"/>
                </a:solidFill>
                <a:latin typeface="+mj-lt"/>
                <a:cs typeface="+mn-cs"/>
              </a:rPr>
              <a:t>TEXT</a:t>
            </a:r>
          </a:p>
        </p:txBody>
      </p:sp>
      <p:sp>
        <p:nvSpPr>
          <p:cNvPr id="21" name="Rectangle 20"/>
          <p:cNvSpPr/>
          <p:nvPr/>
        </p:nvSpPr>
        <p:spPr>
          <a:xfrm>
            <a:off x="6346825" y="3290888"/>
            <a:ext cx="1958975" cy="431800"/>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2" name="TextBox 21"/>
          <p:cNvSpPr txBox="1"/>
          <p:nvPr/>
        </p:nvSpPr>
        <p:spPr>
          <a:xfrm>
            <a:off x="6346825" y="404653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23" name="Rectangle 22"/>
          <p:cNvSpPr/>
          <p:nvPr/>
        </p:nvSpPr>
        <p:spPr>
          <a:xfrm>
            <a:off x="6346825" y="4302125"/>
            <a:ext cx="1958975"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6" name="TextBox 25"/>
          <p:cNvSpPr txBox="1"/>
          <p:nvPr/>
        </p:nvSpPr>
        <p:spPr>
          <a:xfrm>
            <a:off x="6346825" y="1123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3C301"/>
                </a:solidFill>
                <a:latin typeface="+mj-lt"/>
                <a:cs typeface="+mn-cs"/>
              </a:rPr>
              <a:t>TEXT</a:t>
            </a:r>
          </a:p>
        </p:txBody>
      </p:sp>
      <p:sp>
        <p:nvSpPr>
          <p:cNvPr id="27" name="Rectangle 26"/>
          <p:cNvSpPr/>
          <p:nvPr/>
        </p:nvSpPr>
        <p:spPr>
          <a:xfrm>
            <a:off x="6346825" y="13795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8" name="TextBox 27"/>
          <p:cNvSpPr txBox="1"/>
          <p:nvPr/>
        </p:nvSpPr>
        <p:spPr>
          <a:xfrm>
            <a:off x="6346825" y="206533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29" name="Rectangle 28"/>
          <p:cNvSpPr/>
          <p:nvPr/>
        </p:nvSpPr>
        <p:spPr>
          <a:xfrm>
            <a:off x="6346825" y="2320925"/>
            <a:ext cx="1958975"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pSp>
        <p:nvGrpSpPr>
          <p:cNvPr id="30" name="Group 29"/>
          <p:cNvGrpSpPr/>
          <p:nvPr/>
        </p:nvGrpSpPr>
        <p:grpSpPr>
          <a:xfrm>
            <a:off x="5444481" y="1323100"/>
            <a:ext cx="338662" cy="338662"/>
            <a:chOff x="4949825" y="1449388"/>
            <a:chExt cx="455613" cy="455612"/>
          </a:xfrm>
          <a:solidFill>
            <a:schemeClr val="bg1"/>
          </a:solidFill>
        </p:grpSpPr>
        <p:sp>
          <p:nvSpPr>
            <p:cNvPr id="31" name="Freeform 30"/>
            <p:cNvSpPr>
              <a:spLocks/>
            </p:cNvSpPr>
            <p:nvPr/>
          </p:nvSpPr>
          <p:spPr bwMode="auto">
            <a:xfrm>
              <a:off x="5148263" y="1670050"/>
              <a:ext cx="193675" cy="234950"/>
            </a:xfrm>
            <a:custGeom>
              <a:avLst/>
              <a:gdLst>
                <a:gd name="T0" fmla="*/ 48 w 52"/>
                <a:gd name="T1" fmla="*/ 16 h 63"/>
                <a:gd name="T2" fmla="*/ 4 w 52"/>
                <a:gd name="T3" fmla="*/ 0 h 63"/>
                <a:gd name="T4" fmla="*/ 0 w 52"/>
                <a:gd name="T5" fmla="*/ 3 h 63"/>
                <a:gd name="T6" fmla="*/ 3 w 52"/>
                <a:gd name="T7" fmla="*/ 50 h 63"/>
                <a:gd name="T8" fmla="*/ 9 w 52"/>
                <a:gd name="T9" fmla="*/ 53 h 63"/>
                <a:gd name="T10" fmla="*/ 20 w 52"/>
                <a:gd name="T11" fmla="*/ 45 h 63"/>
                <a:gd name="T12" fmla="*/ 34 w 52"/>
                <a:gd name="T13" fmla="*/ 63 h 63"/>
                <a:gd name="T14" fmla="*/ 52 w 52"/>
                <a:gd name="T15" fmla="*/ 50 h 63"/>
                <a:gd name="T16" fmla="*/ 38 w 52"/>
                <a:gd name="T17" fmla="*/ 31 h 63"/>
                <a:gd name="T18" fmla="*/ 50 w 52"/>
                <a:gd name="T19" fmla="*/ 23 h 63"/>
                <a:gd name="T20" fmla="*/ 48 w 52"/>
                <a:gd name="T21" fmla="*/ 1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3">
                  <a:moveTo>
                    <a:pt x="48" y="16"/>
                  </a:moveTo>
                  <a:cubicBezTo>
                    <a:pt x="4" y="0"/>
                    <a:pt x="4" y="0"/>
                    <a:pt x="4" y="0"/>
                  </a:cubicBezTo>
                  <a:cubicBezTo>
                    <a:pt x="2" y="0"/>
                    <a:pt x="0" y="1"/>
                    <a:pt x="0" y="3"/>
                  </a:cubicBezTo>
                  <a:cubicBezTo>
                    <a:pt x="3" y="50"/>
                    <a:pt x="3" y="50"/>
                    <a:pt x="3" y="50"/>
                  </a:cubicBezTo>
                  <a:cubicBezTo>
                    <a:pt x="3" y="53"/>
                    <a:pt x="6" y="55"/>
                    <a:pt x="9" y="53"/>
                  </a:cubicBezTo>
                  <a:cubicBezTo>
                    <a:pt x="20" y="45"/>
                    <a:pt x="20" y="45"/>
                    <a:pt x="20" y="45"/>
                  </a:cubicBezTo>
                  <a:cubicBezTo>
                    <a:pt x="34" y="63"/>
                    <a:pt x="34" y="63"/>
                    <a:pt x="34" y="63"/>
                  </a:cubicBezTo>
                  <a:cubicBezTo>
                    <a:pt x="52" y="50"/>
                    <a:pt x="52" y="50"/>
                    <a:pt x="52" y="50"/>
                  </a:cubicBezTo>
                  <a:cubicBezTo>
                    <a:pt x="38" y="31"/>
                    <a:pt x="38" y="31"/>
                    <a:pt x="38" y="31"/>
                  </a:cubicBezTo>
                  <a:cubicBezTo>
                    <a:pt x="50" y="23"/>
                    <a:pt x="50" y="23"/>
                    <a:pt x="50" y="23"/>
                  </a:cubicBezTo>
                  <a:cubicBezTo>
                    <a:pt x="52" y="21"/>
                    <a:pt x="51" y="17"/>
                    <a:pt x="48"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4949825" y="1711325"/>
              <a:ext cx="292100" cy="193675"/>
            </a:xfrm>
            <a:custGeom>
              <a:avLst/>
              <a:gdLst>
                <a:gd name="T0" fmla="*/ 66 w 78"/>
                <a:gd name="T1" fmla="*/ 48 h 52"/>
                <a:gd name="T2" fmla="*/ 60 w 78"/>
                <a:gd name="T3" fmla="*/ 50 h 52"/>
                <a:gd name="T4" fmla="*/ 51 w 78"/>
                <a:gd name="T5" fmla="*/ 46 h 52"/>
                <a:gd name="T6" fmla="*/ 49 w 78"/>
                <a:gd name="T7" fmla="*/ 38 h 52"/>
                <a:gd name="T8" fmla="*/ 48 w 78"/>
                <a:gd name="T9" fmla="*/ 29 h 52"/>
                <a:gd name="T10" fmla="*/ 0 w 78"/>
                <a:gd name="T11" fmla="*/ 0 h 52"/>
                <a:gd name="T12" fmla="*/ 0 w 78"/>
                <a:gd name="T13" fmla="*/ 32 h 52"/>
                <a:gd name="T14" fmla="*/ 20 w 78"/>
                <a:gd name="T15" fmla="*/ 52 h 52"/>
                <a:gd name="T16" fmla="*/ 78 w 78"/>
                <a:gd name="T17" fmla="*/ 52 h 52"/>
                <a:gd name="T18" fmla="*/ 72 w 78"/>
                <a:gd name="T19" fmla="*/ 44 h 52"/>
                <a:gd name="T20" fmla="*/ 66 w 78"/>
                <a:gd name="T21" fmla="*/ 4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 h="52">
                  <a:moveTo>
                    <a:pt x="66" y="48"/>
                  </a:moveTo>
                  <a:cubicBezTo>
                    <a:pt x="65" y="49"/>
                    <a:pt x="62" y="50"/>
                    <a:pt x="60" y="50"/>
                  </a:cubicBezTo>
                  <a:cubicBezTo>
                    <a:pt x="57" y="50"/>
                    <a:pt x="53" y="49"/>
                    <a:pt x="51" y="46"/>
                  </a:cubicBezTo>
                  <a:cubicBezTo>
                    <a:pt x="49" y="44"/>
                    <a:pt x="48" y="41"/>
                    <a:pt x="49" y="38"/>
                  </a:cubicBezTo>
                  <a:cubicBezTo>
                    <a:pt x="48" y="29"/>
                    <a:pt x="48" y="29"/>
                    <a:pt x="48" y="29"/>
                  </a:cubicBezTo>
                  <a:cubicBezTo>
                    <a:pt x="0" y="0"/>
                    <a:pt x="0" y="0"/>
                    <a:pt x="0" y="0"/>
                  </a:cubicBezTo>
                  <a:cubicBezTo>
                    <a:pt x="0" y="32"/>
                    <a:pt x="0" y="32"/>
                    <a:pt x="0" y="32"/>
                  </a:cubicBezTo>
                  <a:cubicBezTo>
                    <a:pt x="0" y="43"/>
                    <a:pt x="9" y="52"/>
                    <a:pt x="20" y="52"/>
                  </a:cubicBezTo>
                  <a:cubicBezTo>
                    <a:pt x="78" y="52"/>
                    <a:pt x="78" y="52"/>
                    <a:pt x="78" y="52"/>
                  </a:cubicBezTo>
                  <a:cubicBezTo>
                    <a:pt x="72" y="44"/>
                    <a:pt x="72" y="44"/>
                    <a:pt x="72" y="44"/>
                  </a:cubicBezTo>
                  <a:lnTo>
                    <a:pt x="66"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5324475" y="1711325"/>
              <a:ext cx="80963" cy="193675"/>
            </a:xfrm>
            <a:custGeom>
              <a:avLst/>
              <a:gdLst>
                <a:gd name="T0" fmla="*/ 11 w 22"/>
                <a:gd name="T1" fmla="*/ 6 h 52"/>
                <a:gd name="T2" fmla="*/ 7 w 22"/>
                <a:gd name="T3" fmla="*/ 18 h 52"/>
                <a:gd name="T4" fmla="*/ 2 w 22"/>
                <a:gd name="T5" fmla="*/ 22 h 52"/>
                <a:gd name="T6" fmla="*/ 11 w 22"/>
                <a:gd name="T7" fmla="*/ 34 h 52"/>
                <a:gd name="T8" fmla="*/ 10 w 22"/>
                <a:gd name="T9" fmla="*/ 45 h 52"/>
                <a:gd name="T10" fmla="*/ 0 w 22"/>
                <a:gd name="T11" fmla="*/ 52 h 52"/>
                <a:gd name="T12" fmla="*/ 2 w 22"/>
                <a:gd name="T13" fmla="*/ 52 h 52"/>
                <a:gd name="T14" fmla="*/ 22 w 22"/>
                <a:gd name="T15" fmla="*/ 32 h 52"/>
                <a:gd name="T16" fmla="*/ 22 w 22"/>
                <a:gd name="T17" fmla="*/ 0 h 52"/>
                <a:gd name="T18" fmla="*/ 11 w 22"/>
                <a:gd name="T19" fmla="*/ 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52">
                  <a:moveTo>
                    <a:pt x="11" y="6"/>
                  </a:moveTo>
                  <a:cubicBezTo>
                    <a:pt x="12" y="11"/>
                    <a:pt x="11" y="15"/>
                    <a:pt x="7" y="18"/>
                  </a:cubicBezTo>
                  <a:cubicBezTo>
                    <a:pt x="2" y="22"/>
                    <a:pt x="2" y="22"/>
                    <a:pt x="2" y="22"/>
                  </a:cubicBezTo>
                  <a:cubicBezTo>
                    <a:pt x="11" y="34"/>
                    <a:pt x="11" y="34"/>
                    <a:pt x="11" y="34"/>
                  </a:cubicBezTo>
                  <a:cubicBezTo>
                    <a:pt x="14" y="38"/>
                    <a:pt x="13" y="42"/>
                    <a:pt x="10" y="45"/>
                  </a:cubicBezTo>
                  <a:cubicBezTo>
                    <a:pt x="0" y="52"/>
                    <a:pt x="0" y="52"/>
                    <a:pt x="0" y="52"/>
                  </a:cubicBezTo>
                  <a:cubicBezTo>
                    <a:pt x="2" y="52"/>
                    <a:pt x="2" y="52"/>
                    <a:pt x="2" y="52"/>
                  </a:cubicBezTo>
                  <a:cubicBezTo>
                    <a:pt x="13" y="52"/>
                    <a:pt x="22" y="43"/>
                    <a:pt x="22" y="32"/>
                  </a:cubicBezTo>
                  <a:cubicBezTo>
                    <a:pt x="22" y="0"/>
                    <a:pt x="22" y="0"/>
                    <a:pt x="22" y="0"/>
                  </a:cubicBezTo>
                  <a:lnTo>
                    <a:pt x="1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4949825" y="1449388"/>
              <a:ext cx="455613" cy="231775"/>
            </a:xfrm>
            <a:custGeom>
              <a:avLst/>
              <a:gdLst>
                <a:gd name="T0" fmla="*/ 8 w 122"/>
                <a:gd name="T1" fmla="*/ 57 h 62"/>
                <a:gd name="T2" fmla="*/ 16 w 122"/>
                <a:gd name="T3" fmla="*/ 62 h 62"/>
                <a:gd name="T4" fmla="*/ 16 w 122"/>
                <a:gd name="T5" fmla="*/ 31 h 62"/>
                <a:gd name="T6" fmla="*/ 16 w 122"/>
                <a:gd name="T7" fmla="*/ 23 h 62"/>
                <a:gd name="T8" fmla="*/ 26 w 122"/>
                <a:gd name="T9" fmla="*/ 23 h 62"/>
                <a:gd name="T10" fmla="*/ 97 w 122"/>
                <a:gd name="T11" fmla="*/ 23 h 62"/>
                <a:gd name="T12" fmla="*/ 107 w 122"/>
                <a:gd name="T13" fmla="*/ 23 h 62"/>
                <a:gd name="T14" fmla="*/ 107 w 122"/>
                <a:gd name="T15" fmla="*/ 31 h 62"/>
                <a:gd name="T16" fmla="*/ 107 w 122"/>
                <a:gd name="T17" fmla="*/ 62 h 62"/>
                <a:gd name="T18" fmla="*/ 114 w 122"/>
                <a:gd name="T19" fmla="*/ 57 h 62"/>
                <a:gd name="T20" fmla="*/ 122 w 122"/>
                <a:gd name="T21" fmla="*/ 52 h 62"/>
                <a:gd name="T22" fmla="*/ 117 w 122"/>
                <a:gd name="T23" fmla="*/ 38 h 62"/>
                <a:gd name="T24" fmla="*/ 114 w 122"/>
                <a:gd name="T25" fmla="*/ 36 h 62"/>
                <a:gd name="T26" fmla="*/ 114 w 122"/>
                <a:gd name="T27" fmla="*/ 22 h 62"/>
                <a:gd name="T28" fmla="*/ 108 w 122"/>
                <a:gd name="T29" fmla="*/ 16 h 62"/>
                <a:gd name="T30" fmla="*/ 86 w 122"/>
                <a:gd name="T31" fmla="*/ 16 h 62"/>
                <a:gd name="T32" fmla="*/ 73 w 122"/>
                <a:gd name="T33" fmla="*/ 6 h 62"/>
                <a:gd name="T34" fmla="*/ 50 w 122"/>
                <a:gd name="T35" fmla="*/ 6 h 62"/>
                <a:gd name="T36" fmla="*/ 36 w 122"/>
                <a:gd name="T37" fmla="*/ 16 h 62"/>
                <a:gd name="T38" fmla="*/ 15 w 122"/>
                <a:gd name="T39" fmla="*/ 16 h 62"/>
                <a:gd name="T40" fmla="*/ 8 w 122"/>
                <a:gd name="T41" fmla="*/ 22 h 62"/>
                <a:gd name="T42" fmla="*/ 8 w 122"/>
                <a:gd name="T43" fmla="*/ 36 h 62"/>
                <a:gd name="T44" fmla="*/ 5 w 122"/>
                <a:gd name="T45" fmla="*/ 38 h 62"/>
                <a:gd name="T46" fmla="*/ 1 w 122"/>
                <a:gd name="T47" fmla="*/ 52 h 62"/>
                <a:gd name="T48" fmla="*/ 8 w 122"/>
                <a:gd name="T49"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 h="62">
                  <a:moveTo>
                    <a:pt x="8" y="57"/>
                  </a:moveTo>
                  <a:cubicBezTo>
                    <a:pt x="16" y="62"/>
                    <a:pt x="16" y="62"/>
                    <a:pt x="16" y="62"/>
                  </a:cubicBezTo>
                  <a:cubicBezTo>
                    <a:pt x="16" y="31"/>
                    <a:pt x="16" y="31"/>
                    <a:pt x="16" y="31"/>
                  </a:cubicBezTo>
                  <a:cubicBezTo>
                    <a:pt x="16" y="23"/>
                    <a:pt x="16" y="23"/>
                    <a:pt x="16" y="23"/>
                  </a:cubicBezTo>
                  <a:cubicBezTo>
                    <a:pt x="26" y="23"/>
                    <a:pt x="26" y="23"/>
                    <a:pt x="26" y="23"/>
                  </a:cubicBezTo>
                  <a:cubicBezTo>
                    <a:pt x="97" y="23"/>
                    <a:pt x="97" y="23"/>
                    <a:pt x="97" y="23"/>
                  </a:cubicBezTo>
                  <a:cubicBezTo>
                    <a:pt x="107" y="23"/>
                    <a:pt x="107" y="23"/>
                    <a:pt x="107" y="23"/>
                  </a:cubicBezTo>
                  <a:cubicBezTo>
                    <a:pt x="107" y="31"/>
                    <a:pt x="107" y="31"/>
                    <a:pt x="107" y="31"/>
                  </a:cubicBezTo>
                  <a:cubicBezTo>
                    <a:pt x="107" y="62"/>
                    <a:pt x="107" y="62"/>
                    <a:pt x="107" y="62"/>
                  </a:cubicBezTo>
                  <a:cubicBezTo>
                    <a:pt x="114" y="57"/>
                    <a:pt x="114" y="57"/>
                    <a:pt x="114" y="57"/>
                  </a:cubicBezTo>
                  <a:cubicBezTo>
                    <a:pt x="122" y="52"/>
                    <a:pt x="122" y="52"/>
                    <a:pt x="122" y="52"/>
                  </a:cubicBezTo>
                  <a:cubicBezTo>
                    <a:pt x="122" y="47"/>
                    <a:pt x="121" y="42"/>
                    <a:pt x="117" y="38"/>
                  </a:cubicBezTo>
                  <a:cubicBezTo>
                    <a:pt x="114" y="36"/>
                    <a:pt x="114" y="36"/>
                    <a:pt x="114" y="36"/>
                  </a:cubicBezTo>
                  <a:cubicBezTo>
                    <a:pt x="114" y="22"/>
                    <a:pt x="114" y="22"/>
                    <a:pt x="114" y="22"/>
                  </a:cubicBezTo>
                  <a:cubicBezTo>
                    <a:pt x="114" y="19"/>
                    <a:pt x="111" y="16"/>
                    <a:pt x="108" y="16"/>
                  </a:cubicBezTo>
                  <a:cubicBezTo>
                    <a:pt x="86" y="16"/>
                    <a:pt x="86" y="16"/>
                    <a:pt x="86" y="16"/>
                  </a:cubicBezTo>
                  <a:cubicBezTo>
                    <a:pt x="73" y="6"/>
                    <a:pt x="73" y="6"/>
                    <a:pt x="73" y="6"/>
                  </a:cubicBezTo>
                  <a:cubicBezTo>
                    <a:pt x="66" y="0"/>
                    <a:pt x="56" y="0"/>
                    <a:pt x="50" y="6"/>
                  </a:cubicBezTo>
                  <a:cubicBezTo>
                    <a:pt x="36" y="16"/>
                    <a:pt x="36" y="16"/>
                    <a:pt x="36" y="16"/>
                  </a:cubicBezTo>
                  <a:cubicBezTo>
                    <a:pt x="15" y="16"/>
                    <a:pt x="15" y="16"/>
                    <a:pt x="15" y="16"/>
                  </a:cubicBezTo>
                  <a:cubicBezTo>
                    <a:pt x="11" y="16"/>
                    <a:pt x="8" y="19"/>
                    <a:pt x="8" y="22"/>
                  </a:cubicBezTo>
                  <a:cubicBezTo>
                    <a:pt x="8" y="36"/>
                    <a:pt x="8" y="36"/>
                    <a:pt x="8" y="36"/>
                  </a:cubicBezTo>
                  <a:cubicBezTo>
                    <a:pt x="5" y="38"/>
                    <a:pt x="5" y="38"/>
                    <a:pt x="5" y="38"/>
                  </a:cubicBezTo>
                  <a:cubicBezTo>
                    <a:pt x="1" y="42"/>
                    <a:pt x="0" y="47"/>
                    <a:pt x="1" y="52"/>
                  </a:cubicBezTo>
                  <a:lnTo>
                    <a:pt x="8"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5065713" y="1651000"/>
              <a:ext cx="71438" cy="26987"/>
            </a:xfrm>
            <a:custGeom>
              <a:avLst/>
              <a:gdLst>
                <a:gd name="T0" fmla="*/ 19 w 19"/>
                <a:gd name="T1" fmla="*/ 0 h 7"/>
                <a:gd name="T2" fmla="*/ 4 w 19"/>
                <a:gd name="T3" fmla="*/ 0 h 7"/>
                <a:gd name="T4" fmla="*/ 0 w 19"/>
                <a:gd name="T5" fmla="*/ 4 h 7"/>
                <a:gd name="T6" fmla="*/ 4 w 19"/>
                <a:gd name="T7" fmla="*/ 7 h 7"/>
                <a:gd name="T8" fmla="*/ 15 w 19"/>
                <a:gd name="T9" fmla="*/ 7 h 7"/>
                <a:gd name="T10" fmla="*/ 15 w 19"/>
                <a:gd name="T11" fmla="*/ 7 h 7"/>
                <a:gd name="T12" fmla="*/ 19 w 1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9" h="7">
                  <a:moveTo>
                    <a:pt x="19" y="0"/>
                  </a:moveTo>
                  <a:cubicBezTo>
                    <a:pt x="4" y="0"/>
                    <a:pt x="4" y="0"/>
                    <a:pt x="4" y="0"/>
                  </a:cubicBezTo>
                  <a:cubicBezTo>
                    <a:pt x="2" y="0"/>
                    <a:pt x="0" y="1"/>
                    <a:pt x="0" y="4"/>
                  </a:cubicBezTo>
                  <a:cubicBezTo>
                    <a:pt x="0" y="6"/>
                    <a:pt x="2" y="7"/>
                    <a:pt x="4" y="7"/>
                  </a:cubicBezTo>
                  <a:cubicBezTo>
                    <a:pt x="15" y="7"/>
                    <a:pt x="15" y="7"/>
                    <a:pt x="15" y="7"/>
                  </a:cubicBezTo>
                  <a:cubicBezTo>
                    <a:pt x="15" y="7"/>
                    <a:pt x="15" y="7"/>
                    <a:pt x="15" y="7"/>
                  </a:cubicBezTo>
                  <a:cubicBezTo>
                    <a:pt x="15" y="4"/>
                    <a:pt x="17" y="2"/>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5192713" y="1651000"/>
              <a:ext cx="101600" cy="26987"/>
            </a:xfrm>
            <a:custGeom>
              <a:avLst/>
              <a:gdLst>
                <a:gd name="T0" fmla="*/ 23 w 27"/>
                <a:gd name="T1" fmla="*/ 7 h 7"/>
                <a:gd name="T2" fmla="*/ 27 w 27"/>
                <a:gd name="T3" fmla="*/ 4 h 7"/>
                <a:gd name="T4" fmla="*/ 23 w 27"/>
                <a:gd name="T5" fmla="*/ 0 h 7"/>
                <a:gd name="T6" fmla="*/ 0 w 27"/>
                <a:gd name="T7" fmla="*/ 0 h 7"/>
                <a:gd name="T8" fmla="*/ 21 w 27"/>
                <a:gd name="T9" fmla="*/ 7 h 7"/>
                <a:gd name="T10" fmla="*/ 23 w 27"/>
                <a:gd name="T11" fmla="*/ 7 h 7"/>
              </a:gdLst>
              <a:ahLst/>
              <a:cxnLst>
                <a:cxn ang="0">
                  <a:pos x="T0" y="T1"/>
                </a:cxn>
                <a:cxn ang="0">
                  <a:pos x="T2" y="T3"/>
                </a:cxn>
                <a:cxn ang="0">
                  <a:pos x="T4" y="T5"/>
                </a:cxn>
                <a:cxn ang="0">
                  <a:pos x="T6" y="T7"/>
                </a:cxn>
                <a:cxn ang="0">
                  <a:pos x="T8" y="T9"/>
                </a:cxn>
                <a:cxn ang="0">
                  <a:pos x="T10" y="T11"/>
                </a:cxn>
              </a:cxnLst>
              <a:rect l="0" t="0" r="r" b="b"/>
              <a:pathLst>
                <a:path w="27" h="7">
                  <a:moveTo>
                    <a:pt x="23" y="7"/>
                  </a:moveTo>
                  <a:cubicBezTo>
                    <a:pt x="25" y="7"/>
                    <a:pt x="27" y="6"/>
                    <a:pt x="27" y="4"/>
                  </a:cubicBezTo>
                  <a:cubicBezTo>
                    <a:pt x="27" y="1"/>
                    <a:pt x="25" y="0"/>
                    <a:pt x="23" y="0"/>
                  </a:cubicBezTo>
                  <a:cubicBezTo>
                    <a:pt x="0" y="0"/>
                    <a:pt x="0" y="0"/>
                    <a:pt x="0" y="0"/>
                  </a:cubicBezTo>
                  <a:cubicBezTo>
                    <a:pt x="21" y="7"/>
                    <a:pt x="21" y="7"/>
                    <a:pt x="21" y="7"/>
                  </a:cubicBezTo>
                  <a:lnTo>
                    <a:pt x="2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5065713" y="1595438"/>
              <a:ext cx="228600" cy="25400"/>
            </a:xfrm>
            <a:custGeom>
              <a:avLst/>
              <a:gdLst>
                <a:gd name="T0" fmla="*/ 4 w 61"/>
                <a:gd name="T1" fmla="*/ 0 h 7"/>
                <a:gd name="T2" fmla="*/ 0 w 61"/>
                <a:gd name="T3" fmla="*/ 3 h 7"/>
                <a:gd name="T4" fmla="*/ 4 w 61"/>
                <a:gd name="T5" fmla="*/ 7 h 7"/>
                <a:gd name="T6" fmla="*/ 57 w 61"/>
                <a:gd name="T7" fmla="*/ 7 h 7"/>
                <a:gd name="T8" fmla="*/ 61 w 61"/>
                <a:gd name="T9" fmla="*/ 3 h 7"/>
                <a:gd name="T10" fmla="*/ 57 w 61"/>
                <a:gd name="T11" fmla="*/ 0 h 7"/>
                <a:gd name="T12" fmla="*/ 4 w 61"/>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1" h="7">
                  <a:moveTo>
                    <a:pt x="4" y="0"/>
                  </a:moveTo>
                  <a:cubicBezTo>
                    <a:pt x="2" y="0"/>
                    <a:pt x="0" y="1"/>
                    <a:pt x="0" y="3"/>
                  </a:cubicBezTo>
                  <a:cubicBezTo>
                    <a:pt x="0" y="5"/>
                    <a:pt x="2" y="7"/>
                    <a:pt x="4" y="7"/>
                  </a:cubicBezTo>
                  <a:cubicBezTo>
                    <a:pt x="57" y="7"/>
                    <a:pt x="57" y="7"/>
                    <a:pt x="57" y="7"/>
                  </a:cubicBezTo>
                  <a:cubicBezTo>
                    <a:pt x="59" y="7"/>
                    <a:pt x="61" y="5"/>
                    <a:pt x="61" y="3"/>
                  </a:cubicBezTo>
                  <a:cubicBezTo>
                    <a:pt x="61" y="1"/>
                    <a:pt x="59" y="0"/>
                    <a:pt x="5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5065713" y="1706563"/>
              <a:ext cx="60325" cy="30162"/>
            </a:xfrm>
            <a:custGeom>
              <a:avLst/>
              <a:gdLst>
                <a:gd name="T0" fmla="*/ 4 w 16"/>
                <a:gd name="T1" fmla="*/ 0 h 8"/>
                <a:gd name="T2" fmla="*/ 0 w 16"/>
                <a:gd name="T3" fmla="*/ 4 h 8"/>
                <a:gd name="T4" fmla="*/ 4 w 16"/>
                <a:gd name="T5" fmla="*/ 8 h 8"/>
                <a:gd name="T6" fmla="*/ 16 w 16"/>
                <a:gd name="T7" fmla="*/ 8 h 8"/>
                <a:gd name="T8" fmla="*/ 15 w 16"/>
                <a:gd name="T9" fmla="*/ 0 h 8"/>
                <a:gd name="T10" fmla="*/ 4 w 16"/>
                <a:gd name="T11" fmla="*/ 0 h 8"/>
              </a:gdLst>
              <a:ahLst/>
              <a:cxnLst>
                <a:cxn ang="0">
                  <a:pos x="T0" y="T1"/>
                </a:cxn>
                <a:cxn ang="0">
                  <a:pos x="T2" y="T3"/>
                </a:cxn>
                <a:cxn ang="0">
                  <a:pos x="T4" y="T5"/>
                </a:cxn>
                <a:cxn ang="0">
                  <a:pos x="T6" y="T7"/>
                </a:cxn>
                <a:cxn ang="0">
                  <a:pos x="T8" y="T9"/>
                </a:cxn>
                <a:cxn ang="0">
                  <a:pos x="T10" y="T11"/>
                </a:cxn>
              </a:cxnLst>
              <a:rect l="0" t="0" r="r" b="b"/>
              <a:pathLst>
                <a:path w="16" h="8">
                  <a:moveTo>
                    <a:pt x="4" y="0"/>
                  </a:moveTo>
                  <a:cubicBezTo>
                    <a:pt x="2" y="0"/>
                    <a:pt x="0" y="2"/>
                    <a:pt x="0" y="4"/>
                  </a:cubicBezTo>
                  <a:cubicBezTo>
                    <a:pt x="0" y="6"/>
                    <a:pt x="2" y="8"/>
                    <a:pt x="4" y="8"/>
                  </a:cubicBezTo>
                  <a:cubicBezTo>
                    <a:pt x="16" y="8"/>
                    <a:pt x="16" y="8"/>
                    <a:pt x="16" y="8"/>
                  </a:cubicBezTo>
                  <a:cubicBezTo>
                    <a:pt x="15" y="0"/>
                    <a:pt x="15" y="0"/>
                    <a:pt x="15"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9" name="Group 38"/>
          <p:cNvGrpSpPr/>
          <p:nvPr/>
        </p:nvGrpSpPr>
        <p:grpSpPr>
          <a:xfrm>
            <a:off x="5369247" y="2298622"/>
            <a:ext cx="489130" cy="297795"/>
            <a:chOff x="3935413" y="4144963"/>
            <a:chExt cx="539751" cy="328612"/>
          </a:xfrm>
          <a:solidFill>
            <a:schemeClr val="bg1"/>
          </a:solidFill>
        </p:grpSpPr>
        <p:sp>
          <p:nvSpPr>
            <p:cNvPr id="40" name="Freeform 39"/>
            <p:cNvSpPr>
              <a:spLocks noEditPoints="1"/>
            </p:cNvSpPr>
            <p:nvPr/>
          </p:nvSpPr>
          <p:spPr bwMode="auto">
            <a:xfrm>
              <a:off x="3935413" y="4144963"/>
              <a:ext cx="420688" cy="209550"/>
            </a:xfrm>
            <a:custGeom>
              <a:avLst/>
              <a:gdLst>
                <a:gd name="T0" fmla="*/ 112 w 112"/>
                <a:gd name="T1" fmla="*/ 19 h 56"/>
                <a:gd name="T2" fmla="*/ 94 w 112"/>
                <a:gd name="T3" fmla="*/ 0 h 56"/>
                <a:gd name="T4" fmla="*/ 18 w 112"/>
                <a:gd name="T5" fmla="*/ 0 h 56"/>
                <a:gd name="T6" fmla="*/ 0 w 112"/>
                <a:gd name="T7" fmla="*/ 19 h 56"/>
                <a:gd name="T8" fmla="*/ 0 w 112"/>
                <a:gd name="T9" fmla="*/ 38 h 56"/>
                <a:gd name="T10" fmla="*/ 18 w 112"/>
                <a:gd name="T11" fmla="*/ 56 h 56"/>
                <a:gd name="T12" fmla="*/ 94 w 112"/>
                <a:gd name="T13" fmla="*/ 56 h 56"/>
                <a:gd name="T14" fmla="*/ 112 w 112"/>
                <a:gd name="T15" fmla="*/ 38 h 56"/>
                <a:gd name="T16" fmla="*/ 112 w 112"/>
                <a:gd name="T17" fmla="*/ 19 h 56"/>
                <a:gd name="T18" fmla="*/ 21 w 112"/>
                <a:gd name="T19" fmla="*/ 16 h 56"/>
                <a:gd name="T20" fmla="*/ 76 w 112"/>
                <a:gd name="T21" fmla="*/ 16 h 56"/>
                <a:gd name="T22" fmla="*/ 80 w 112"/>
                <a:gd name="T23" fmla="*/ 20 h 56"/>
                <a:gd name="T24" fmla="*/ 76 w 112"/>
                <a:gd name="T25" fmla="*/ 24 h 56"/>
                <a:gd name="T26" fmla="*/ 21 w 112"/>
                <a:gd name="T27" fmla="*/ 24 h 56"/>
                <a:gd name="T28" fmla="*/ 17 w 112"/>
                <a:gd name="T29" fmla="*/ 20 h 56"/>
                <a:gd name="T30" fmla="*/ 21 w 112"/>
                <a:gd name="T31" fmla="*/ 16 h 56"/>
                <a:gd name="T32" fmla="*/ 37 w 112"/>
                <a:gd name="T33" fmla="*/ 40 h 56"/>
                <a:gd name="T34" fmla="*/ 21 w 112"/>
                <a:gd name="T35" fmla="*/ 40 h 56"/>
                <a:gd name="T36" fmla="*/ 17 w 112"/>
                <a:gd name="T37" fmla="*/ 36 h 56"/>
                <a:gd name="T38" fmla="*/ 21 w 112"/>
                <a:gd name="T39" fmla="*/ 32 h 56"/>
                <a:gd name="T40" fmla="*/ 37 w 112"/>
                <a:gd name="T41" fmla="*/ 32 h 56"/>
                <a:gd name="T42" fmla="*/ 41 w 112"/>
                <a:gd name="T43" fmla="*/ 36 h 56"/>
                <a:gd name="T44" fmla="*/ 37 w 112"/>
                <a:gd name="T45" fmla="*/ 40 h 56"/>
                <a:gd name="T46" fmla="*/ 96 w 112"/>
                <a:gd name="T47" fmla="*/ 43 h 56"/>
                <a:gd name="T48" fmla="*/ 91 w 112"/>
                <a:gd name="T49" fmla="*/ 48 h 56"/>
                <a:gd name="T50" fmla="*/ 78 w 112"/>
                <a:gd name="T51" fmla="*/ 48 h 56"/>
                <a:gd name="T52" fmla="*/ 72 w 112"/>
                <a:gd name="T53" fmla="*/ 43 h 56"/>
                <a:gd name="T54" fmla="*/ 72 w 112"/>
                <a:gd name="T55" fmla="*/ 37 h 56"/>
                <a:gd name="T56" fmla="*/ 78 w 112"/>
                <a:gd name="T57" fmla="*/ 32 h 56"/>
                <a:gd name="T58" fmla="*/ 91 w 112"/>
                <a:gd name="T59" fmla="*/ 32 h 56"/>
                <a:gd name="T60" fmla="*/ 96 w 112"/>
                <a:gd name="T61" fmla="*/ 37 h 56"/>
                <a:gd name="T62" fmla="*/ 96 w 112"/>
                <a:gd name="T63" fmla="*/ 4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2" h="56">
                  <a:moveTo>
                    <a:pt x="112" y="19"/>
                  </a:moveTo>
                  <a:cubicBezTo>
                    <a:pt x="112" y="8"/>
                    <a:pt x="104" y="0"/>
                    <a:pt x="94" y="0"/>
                  </a:cubicBezTo>
                  <a:cubicBezTo>
                    <a:pt x="18" y="0"/>
                    <a:pt x="18" y="0"/>
                    <a:pt x="18" y="0"/>
                  </a:cubicBezTo>
                  <a:cubicBezTo>
                    <a:pt x="8" y="0"/>
                    <a:pt x="0" y="8"/>
                    <a:pt x="0" y="19"/>
                  </a:cubicBezTo>
                  <a:cubicBezTo>
                    <a:pt x="0" y="38"/>
                    <a:pt x="0" y="38"/>
                    <a:pt x="0" y="38"/>
                  </a:cubicBezTo>
                  <a:cubicBezTo>
                    <a:pt x="0" y="48"/>
                    <a:pt x="8" y="56"/>
                    <a:pt x="18" y="56"/>
                  </a:cubicBezTo>
                  <a:cubicBezTo>
                    <a:pt x="94" y="56"/>
                    <a:pt x="94" y="56"/>
                    <a:pt x="94" y="56"/>
                  </a:cubicBezTo>
                  <a:cubicBezTo>
                    <a:pt x="104" y="56"/>
                    <a:pt x="112" y="48"/>
                    <a:pt x="112" y="38"/>
                  </a:cubicBezTo>
                  <a:lnTo>
                    <a:pt x="112" y="19"/>
                  </a:lnTo>
                  <a:close/>
                  <a:moveTo>
                    <a:pt x="21" y="16"/>
                  </a:moveTo>
                  <a:cubicBezTo>
                    <a:pt x="76" y="16"/>
                    <a:pt x="76" y="16"/>
                    <a:pt x="76" y="16"/>
                  </a:cubicBezTo>
                  <a:cubicBezTo>
                    <a:pt x="79" y="16"/>
                    <a:pt x="80" y="18"/>
                    <a:pt x="80" y="20"/>
                  </a:cubicBezTo>
                  <a:cubicBezTo>
                    <a:pt x="80" y="22"/>
                    <a:pt x="79" y="24"/>
                    <a:pt x="76" y="24"/>
                  </a:cubicBezTo>
                  <a:cubicBezTo>
                    <a:pt x="21" y="24"/>
                    <a:pt x="21" y="24"/>
                    <a:pt x="21" y="24"/>
                  </a:cubicBezTo>
                  <a:cubicBezTo>
                    <a:pt x="18" y="24"/>
                    <a:pt x="17" y="22"/>
                    <a:pt x="17" y="20"/>
                  </a:cubicBezTo>
                  <a:cubicBezTo>
                    <a:pt x="17" y="18"/>
                    <a:pt x="18" y="16"/>
                    <a:pt x="21" y="16"/>
                  </a:cubicBezTo>
                  <a:close/>
                  <a:moveTo>
                    <a:pt x="37" y="40"/>
                  </a:moveTo>
                  <a:cubicBezTo>
                    <a:pt x="21" y="40"/>
                    <a:pt x="21" y="40"/>
                    <a:pt x="21" y="40"/>
                  </a:cubicBezTo>
                  <a:cubicBezTo>
                    <a:pt x="18" y="40"/>
                    <a:pt x="17" y="38"/>
                    <a:pt x="17" y="36"/>
                  </a:cubicBezTo>
                  <a:cubicBezTo>
                    <a:pt x="17" y="34"/>
                    <a:pt x="18" y="32"/>
                    <a:pt x="21" y="32"/>
                  </a:cubicBezTo>
                  <a:cubicBezTo>
                    <a:pt x="37" y="32"/>
                    <a:pt x="37" y="32"/>
                    <a:pt x="37" y="32"/>
                  </a:cubicBezTo>
                  <a:cubicBezTo>
                    <a:pt x="39" y="32"/>
                    <a:pt x="41" y="34"/>
                    <a:pt x="41" y="36"/>
                  </a:cubicBezTo>
                  <a:cubicBezTo>
                    <a:pt x="41" y="38"/>
                    <a:pt x="39" y="40"/>
                    <a:pt x="37" y="40"/>
                  </a:cubicBezTo>
                  <a:close/>
                  <a:moveTo>
                    <a:pt x="96" y="43"/>
                  </a:moveTo>
                  <a:cubicBezTo>
                    <a:pt x="96" y="46"/>
                    <a:pt x="94" y="48"/>
                    <a:pt x="91" y="48"/>
                  </a:cubicBezTo>
                  <a:cubicBezTo>
                    <a:pt x="78" y="48"/>
                    <a:pt x="78" y="48"/>
                    <a:pt x="78" y="48"/>
                  </a:cubicBezTo>
                  <a:cubicBezTo>
                    <a:pt x="75" y="48"/>
                    <a:pt x="72" y="46"/>
                    <a:pt x="72" y="43"/>
                  </a:cubicBezTo>
                  <a:cubicBezTo>
                    <a:pt x="72" y="37"/>
                    <a:pt x="72" y="37"/>
                    <a:pt x="72" y="37"/>
                  </a:cubicBezTo>
                  <a:cubicBezTo>
                    <a:pt x="72" y="34"/>
                    <a:pt x="75" y="32"/>
                    <a:pt x="78" y="32"/>
                  </a:cubicBezTo>
                  <a:cubicBezTo>
                    <a:pt x="91" y="32"/>
                    <a:pt x="91" y="32"/>
                    <a:pt x="91" y="32"/>
                  </a:cubicBezTo>
                  <a:cubicBezTo>
                    <a:pt x="94" y="32"/>
                    <a:pt x="96" y="34"/>
                    <a:pt x="96" y="37"/>
                  </a:cubicBezTo>
                  <a:lnTo>
                    <a:pt x="9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4006851" y="4214813"/>
              <a:ext cx="409575" cy="198437"/>
            </a:xfrm>
            <a:custGeom>
              <a:avLst/>
              <a:gdLst>
                <a:gd name="T0" fmla="*/ 99 w 109"/>
                <a:gd name="T1" fmla="*/ 0 h 53"/>
                <a:gd name="T2" fmla="*/ 101 w 109"/>
                <a:gd name="T3" fmla="*/ 10 h 53"/>
                <a:gd name="T4" fmla="*/ 101 w 109"/>
                <a:gd name="T5" fmla="*/ 24 h 53"/>
                <a:gd name="T6" fmla="*/ 80 w 109"/>
                <a:gd name="T7" fmla="*/ 45 h 53"/>
                <a:gd name="T8" fmla="*/ 11 w 109"/>
                <a:gd name="T9" fmla="*/ 45 h 53"/>
                <a:gd name="T10" fmla="*/ 0 w 109"/>
                <a:gd name="T11" fmla="*/ 42 h 53"/>
                <a:gd name="T12" fmla="*/ 19 w 109"/>
                <a:gd name="T13" fmla="*/ 53 h 53"/>
                <a:gd name="T14" fmla="*/ 88 w 109"/>
                <a:gd name="T15" fmla="*/ 53 h 53"/>
                <a:gd name="T16" fmla="*/ 109 w 109"/>
                <a:gd name="T17" fmla="*/ 32 h 53"/>
                <a:gd name="T18" fmla="*/ 109 w 109"/>
                <a:gd name="T19" fmla="*/ 18 h 53"/>
                <a:gd name="T20" fmla="*/ 99 w 109"/>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53">
                  <a:moveTo>
                    <a:pt x="99" y="0"/>
                  </a:moveTo>
                  <a:cubicBezTo>
                    <a:pt x="100" y="3"/>
                    <a:pt x="101" y="6"/>
                    <a:pt x="101" y="10"/>
                  </a:cubicBezTo>
                  <a:cubicBezTo>
                    <a:pt x="101" y="24"/>
                    <a:pt x="101" y="24"/>
                    <a:pt x="101" y="24"/>
                  </a:cubicBezTo>
                  <a:cubicBezTo>
                    <a:pt x="101" y="35"/>
                    <a:pt x="92" y="45"/>
                    <a:pt x="80" y="45"/>
                  </a:cubicBezTo>
                  <a:cubicBezTo>
                    <a:pt x="11" y="45"/>
                    <a:pt x="11" y="45"/>
                    <a:pt x="11" y="45"/>
                  </a:cubicBezTo>
                  <a:cubicBezTo>
                    <a:pt x="7" y="45"/>
                    <a:pt x="3" y="44"/>
                    <a:pt x="0" y="42"/>
                  </a:cubicBezTo>
                  <a:cubicBezTo>
                    <a:pt x="4" y="48"/>
                    <a:pt x="11" y="53"/>
                    <a:pt x="19" y="53"/>
                  </a:cubicBezTo>
                  <a:cubicBezTo>
                    <a:pt x="88" y="53"/>
                    <a:pt x="88" y="53"/>
                    <a:pt x="88" y="53"/>
                  </a:cubicBezTo>
                  <a:cubicBezTo>
                    <a:pt x="100" y="53"/>
                    <a:pt x="109" y="43"/>
                    <a:pt x="109" y="32"/>
                  </a:cubicBezTo>
                  <a:cubicBezTo>
                    <a:pt x="109" y="18"/>
                    <a:pt x="109" y="18"/>
                    <a:pt x="109" y="18"/>
                  </a:cubicBezTo>
                  <a:cubicBezTo>
                    <a:pt x="109" y="10"/>
                    <a:pt x="105" y="3"/>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4067176" y="4275138"/>
              <a:ext cx="407988" cy="198437"/>
            </a:xfrm>
            <a:custGeom>
              <a:avLst/>
              <a:gdLst>
                <a:gd name="T0" fmla="*/ 99 w 109"/>
                <a:gd name="T1" fmla="*/ 0 h 53"/>
                <a:gd name="T2" fmla="*/ 101 w 109"/>
                <a:gd name="T3" fmla="*/ 10 h 53"/>
                <a:gd name="T4" fmla="*/ 101 w 109"/>
                <a:gd name="T5" fmla="*/ 24 h 53"/>
                <a:gd name="T6" fmla="*/ 80 w 109"/>
                <a:gd name="T7" fmla="*/ 45 h 53"/>
                <a:gd name="T8" fmla="*/ 11 w 109"/>
                <a:gd name="T9" fmla="*/ 45 h 53"/>
                <a:gd name="T10" fmla="*/ 0 w 109"/>
                <a:gd name="T11" fmla="*/ 42 h 53"/>
                <a:gd name="T12" fmla="*/ 19 w 109"/>
                <a:gd name="T13" fmla="*/ 53 h 53"/>
                <a:gd name="T14" fmla="*/ 88 w 109"/>
                <a:gd name="T15" fmla="*/ 53 h 53"/>
                <a:gd name="T16" fmla="*/ 109 w 109"/>
                <a:gd name="T17" fmla="*/ 32 h 53"/>
                <a:gd name="T18" fmla="*/ 109 w 109"/>
                <a:gd name="T19" fmla="*/ 18 h 53"/>
                <a:gd name="T20" fmla="*/ 99 w 109"/>
                <a:gd name="T2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53">
                  <a:moveTo>
                    <a:pt x="99" y="0"/>
                  </a:moveTo>
                  <a:cubicBezTo>
                    <a:pt x="100" y="3"/>
                    <a:pt x="101" y="6"/>
                    <a:pt x="101" y="10"/>
                  </a:cubicBezTo>
                  <a:cubicBezTo>
                    <a:pt x="101" y="24"/>
                    <a:pt x="101" y="24"/>
                    <a:pt x="101" y="24"/>
                  </a:cubicBezTo>
                  <a:cubicBezTo>
                    <a:pt x="101" y="35"/>
                    <a:pt x="92" y="45"/>
                    <a:pt x="80" y="45"/>
                  </a:cubicBezTo>
                  <a:cubicBezTo>
                    <a:pt x="11" y="45"/>
                    <a:pt x="11" y="45"/>
                    <a:pt x="11" y="45"/>
                  </a:cubicBezTo>
                  <a:cubicBezTo>
                    <a:pt x="7" y="45"/>
                    <a:pt x="3" y="44"/>
                    <a:pt x="0" y="42"/>
                  </a:cubicBezTo>
                  <a:cubicBezTo>
                    <a:pt x="4" y="48"/>
                    <a:pt x="11" y="53"/>
                    <a:pt x="19" y="53"/>
                  </a:cubicBezTo>
                  <a:cubicBezTo>
                    <a:pt x="88" y="53"/>
                    <a:pt x="88" y="53"/>
                    <a:pt x="88" y="53"/>
                  </a:cubicBezTo>
                  <a:cubicBezTo>
                    <a:pt x="100" y="53"/>
                    <a:pt x="109" y="43"/>
                    <a:pt x="109" y="32"/>
                  </a:cubicBezTo>
                  <a:cubicBezTo>
                    <a:pt x="109" y="18"/>
                    <a:pt x="109" y="18"/>
                    <a:pt x="109" y="18"/>
                  </a:cubicBezTo>
                  <a:cubicBezTo>
                    <a:pt x="109" y="10"/>
                    <a:pt x="105" y="3"/>
                    <a:pt x="9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3" name="Group 42"/>
          <p:cNvGrpSpPr/>
          <p:nvPr/>
        </p:nvGrpSpPr>
        <p:grpSpPr>
          <a:xfrm>
            <a:off x="5447746" y="3253406"/>
            <a:ext cx="332130" cy="334111"/>
            <a:chOff x="8931275" y="3716338"/>
            <a:chExt cx="430213" cy="434975"/>
          </a:xfrm>
          <a:solidFill>
            <a:schemeClr val="bg1"/>
          </a:solidFill>
        </p:grpSpPr>
        <p:sp>
          <p:nvSpPr>
            <p:cNvPr id="44" name="Freeform 43"/>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6" name="Group 45"/>
          <p:cNvGrpSpPr/>
          <p:nvPr/>
        </p:nvGrpSpPr>
        <p:grpSpPr>
          <a:xfrm>
            <a:off x="5446353" y="4231512"/>
            <a:ext cx="310226" cy="324518"/>
            <a:chOff x="8385175" y="3870325"/>
            <a:chExt cx="473075" cy="473075"/>
          </a:xfrm>
          <a:solidFill>
            <a:schemeClr val="bg1"/>
          </a:solidFill>
        </p:grpSpPr>
        <p:sp>
          <p:nvSpPr>
            <p:cNvPr id="47" name="Freeform 46"/>
            <p:cNvSpPr>
              <a:spLocks/>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4838" name="TextBox 4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 name="TextBox 5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TextBox 1"/>
          <p:cNvSpPr txBox="1">
            <a:spLocks noChangeArrowheads="1"/>
          </p:cNvSpPr>
          <p:nvPr/>
        </p:nvSpPr>
        <p:spPr bwMode="auto">
          <a:xfrm>
            <a:off x="381000" y="285750"/>
            <a:ext cx="19605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3" name="TextBox 2"/>
          <p:cNvSpPr txBox="1"/>
          <p:nvPr/>
        </p:nvSpPr>
        <p:spPr>
          <a:xfrm>
            <a:off x="406400"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4" name="Rectangle 3"/>
          <p:cNvSpPr/>
          <p:nvPr/>
        </p:nvSpPr>
        <p:spPr>
          <a:xfrm>
            <a:off x="2971800" y="0"/>
            <a:ext cx="1233488" cy="51435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Rectangle 4"/>
          <p:cNvSpPr/>
          <p:nvPr/>
        </p:nvSpPr>
        <p:spPr>
          <a:xfrm>
            <a:off x="7910513" y="0"/>
            <a:ext cx="1233487" cy="51435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 name="Rectangle 5"/>
          <p:cNvSpPr/>
          <p:nvPr/>
        </p:nvSpPr>
        <p:spPr>
          <a:xfrm>
            <a:off x="5438775" y="0"/>
            <a:ext cx="1231900" cy="5143500"/>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 name="Rectangle 6"/>
          <p:cNvSpPr/>
          <p:nvPr/>
        </p:nvSpPr>
        <p:spPr>
          <a:xfrm>
            <a:off x="6670675" y="0"/>
            <a:ext cx="1238250" cy="51435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8" name="Rectangle 7"/>
          <p:cNvSpPr/>
          <p:nvPr/>
        </p:nvSpPr>
        <p:spPr>
          <a:xfrm>
            <a:off x="4205288" y="0"/>
            <a:ext cx="1233487" cy="5143500"/>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10" name="Group 9"/>
          <p:cNvGrpSpPr/>
          <p:nvPr/>
        </p:nvGrpSpPr>
        <p:grpSpPr>
          <a:xfrm>
            <a:off x="3342025" y="1442433"/>
            <a:ext cx="492694" cy="490208"/>
            <a:chOff x="5143500" y="4643438"/>
            <a:chExt cx="466725" cy="466726"/>
          </a:xfrm>
          <a:solidFill>
            <a:schemeClr val="bg1"/>
          </a:solidFill>
        </p:grpSpPr>
        <p:sp>
          <p:nvSpPr>
            <p:cNvPr id="11" name="Freeform 10"/>
            <p:cNvSpPr>
              <a:spLocks noEditPoints="1"/>
            </p:cNvSpPr>
            <p:nvPr/>
          </p:nvSpPr>
          <p:spPr bwMode="auto">
            <a:xfrm>
              <a:off x="5149850" y="4643438"/>
              <a:ext cx="460375" cy="350838"/>
            </a:xfrm>
            <a:custGeom>
              <a:avLst/>
              <a:gdLst>
                <a:gd name="T0" fmla="*/ 112 w 123"/>
                <a:gd name="T1" fmla="*/ 94 h 94"/>
                <a:gd name="T2" fmla="*/ 11 w 123"/>
                <a:gd name="T3" fmla="*/ 94 h 94"/>
                <a:gd name="T4" fmla="*/ 0 w 123"/>
                <a:gd name="T5" fmla="*/ 83 h 94"/>
                <a:gd name="T6" fmla="*/ 0 w 123"/>
                <a:gd name="T7" fmla="*/ 11 h 94"/>
                <a:gd name="T8" fmla="*/ 11 w 123"/>
                <a:gd name="T9" fmla="*/ 0 h 94"/>
                <a:gd name="T10" fmla="*/ 112 w 123"/>
                <a:gd name="T11" fmla="*/ 0 h 94"/>
                <a:gd name="T12" fmla="*/ 123 w 123"/>
                <a:gd name="T13" fmla="*/ 11 h 94"/>
                <a:gd name="T14" fmla="*/ 123 w 123"/>
                <a:gd name="T15" fmla="*/ 83 h 94"/>
                <a:gd name="T16" fmla="*/ 112 w 123"/>
                <a:gd name="T17" fmla="*/ 94 h 94"/>
                <a:gd name="T18" fmla="*/ 13 w 123"/>
                <a:gd name="T19" fmla="*/ 9 h 94"/>
                <a:gd name="T20" fmla="*/ 9 w 123"/>
                <a:gd name="T21" fmla="*/ 12 h 94"/>
                <a:gd name="T22" fmla="*/ 9 w 123"/>
                <a:gd name="T23" fmla="*/ 82 h 94"/>
                <a:gd name="T24" fmla="*/ 13 w 123"/>
                <a:gd name="T25" fmla="*/ 86 h 94"/>
                <a:gd name="T26" fmla="*/ 110 w 123"/>
                <a:gd name="T27" fmla="*/ 86 h 94"/>
                <a:gd name="T28" fmla="*/ 114 w 123"/>
                <a:gd name="T29" fmla="*/ 82 h 94"/>
                <a:gd name="T30" fmla="*/ 114 w 123"/>
                <a:gd name="T31" fmla="*/ 12 h 94"/>
                <a:gd name="T32" fmla="*/ 110 w 123"/>
                <a:gd name="T33" fmla="*/ 9 h 94"/>
                <a:gd name="T34" fmla="*/ 13 w 123"/>
                <a:gd name="T35" fmla="*/ 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3" h="94">
                  <a:moveTo>
                    <a:pt x="112" y="94"/>
                  </a:moveTo>
                  <a:cubicBezTo>
                    <a:pt x="11" y="94"/>
                    <a:pt x="11" y="94"/>
                    <a:pt x="11" y="94"/>
                  </a:cubicBezTo>
                  <a:cubicBezTo>
                    <a:pt x="5" y="94"/>
                    <a:pt x="0" y="89"/>
                    <a:pt x="0" y="83"/>
                  </a:cubicBezTo>
                  <a:cubicBezTo>
                    <a:pt x="0" y="11"/>
                    <a:pt x="0" y="11"/>
                    <a:pt x="0" y="11"/>
                  </a:cubicBezTo>
                  <a:cubicBezTo>
                    <a:pt x="0" y="5"/>
                    <a:pt x="5" y="0"/>
                    <a:pt x="11" y="0"/>
                  </a:cubicBezTo>
                  <a:cubicBezTo>
                    <a:pt x="112" y="0"/>
                    <a:pt x="112" y="0"/>
                    <a:pt x="112" y="0"/>
                  </a:cubicBezTo>
                  <a:cubicBezTo>
                    <a:pt x="118" y="0"/>
                    <a:pt x="123" y="5"/>
                    <a:pt x="123" y="11"/>
                  </a:cubicBezTo>
                  <a:cubicBezTo>
                    <a:pt x="123" y="83"/>
                    <a:pt x="123" y="83"/>
                    <a:pt x="123" y="83"/>
                  </a:cubicBezTo>
                  <a:cubicBezTo>
                    <a:pt x="123" y="89"/>
                    <a:pt x="118" y="94"/>
                    <a:pt x="112" y="94"/>
                  </a:cubicBezTo>
                  <a:close/>
                  <a:moveTo>
                    <a:pt x="13" y="9"/>
                  </a:moveTo>
                  <a:cubicBezTo>
                    <a:pt x="11" y="9"/>
                    <a:pt x="9" y="10"/>
                    <a:pt x="9" y="12"/>
                  </a:cubicBezTo>
                  <a:cubicBezTo>
                    <a:pt x="9" y="82"/>
                    <a:pt x="9" y="82"/>
                    <a:pt x="9" y="82"/>
                  </a:cubicBezTo>
                  <a:cubicBezTo>
                    <a:pt x="9" y="84"/>
                    <a:pt x="11" y="86"/>
                    <a:pt x="13" y="86"/>
                  </a:cubicBezTo>
                  <a:cubicBezTo>
                    <a:pt x="110" y="86"/>
                    <a:pt x="110" y="86"/>
                    <a:pt x="110" y="86"/>
                  </a:cubicBezTo>
                  <a:cubicBezTo>
                    <a:pt x="112" y="86"/>
                    <a:pt x="114" y="84"/>
                    <a:pt x="114" y="82"/>
                  </a:cubicBezTo>
                  <a:cubicBezTo>
                    <a:pt x="114" y="12"/>
                    <a:pt x="114" y="12"/>
                    <a:pt x="114" y="12"/>
                  </a:cubicBezTo>
                  <a:cubicBezTo>
                    <a:pt x="114" y="10"/>
                    <a:pt x="112" y="9"/>
                    <a:pt x="110" y="9"/>
                  </a:cubicBezTo>
                  <a:lnTo>
                    <a:pt x="13"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2" name="Freeform 11"/>
            <p:cNvSpPr>
              <a:spLocks/>
            </p:cNvSpPr>
            <p:nvPr/>
          </p:nvSpPr>
          <p:spPr bwMode="auto">
            <a:xfrm>
              <a:off x="5143500" y="5051426"/>
              <a:ext cx="466725" cy="25400"/>
            </a:xfrm>
            <a:custGeom>
              <a:avLst/>
              <a:gdLst>
                <a:gd name="T0" fmla="*/ 125 w 125"/>
                <a:gd name="T1" fmla="*/ 3 h 7"/>
                <a:gd name="T2" fmla="*/ 121 w 125"/>
                <a:gd name="T3" fmla="*/ 7 h 7"/>
                <a:gd name="T4" fmla="*/ 4 w 125"/>
                <a:gd name="T5" fmla="*/ 7 h 7"/>
                <a:gd name="T6" fmla="*/ 0 w 125"/>
                <a:gd name="T7" fmla="*/ 3 h 7"/>
                <a:gd name="T8" fmla="*/ 0 w 125"/>
                <a:gd name="T9" fmla="*/ 3 h 7"/>
                <a:gd name="T10" fmla="*/ 4 w 125"/>
                <a:gd name="T11" fmla="*/ 0 h 7"/>
                <a:gd name="T12" fmla="*/ 121 w 125"/>
                <a:gd name="T13" fmla="*/ 0 h 7"/>
                <a:gd name="T14" fmla="*/ 125 w 125"/>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7">
                  <a:moveTo>
                    <a:pt x="125" y="3"/>
                  </a:moveTo>
                  <a:cubicBezTo>
                    <a:pt x="125" y="6"/>
                    <a:pt x="123" y="7"/>
                    <a:pt x="121" y="7"/>
                  </a:cubicBezTo>
                  <a:cubicBezTo>
                    <a:pt x="4" y="7"/>
                    <a:pt x="4" y="7"/>
                    <a:pt x="4" y="7"/>
                  </a:cubicBezTo>
                  <a:cubicBezTo>
                    <a:pt x="2" y="7"/>
                    <a:pt x="0" y="6"/>
                    <a:pt x="0" y="3"/>
                  </a:cubicBezTo>
                  <a:cubicBezTo>
                    <a:pt x="0" y="3"/>
                    <a:pt x="0" y="3"/>
                    <a:pt x="0" y="3"/>
                  </a:cubicBezTo>
                  <a:cubicBezTo>
                    <a:pt x="0" y="1"/>
                    <a:pt x="2" y="0"/>
                    <a:pt x="4" y="0"/>
                  </a:cubicBezTo>
                  <a:cubicBezTo>
                    <a:pt x="121" y="0"/>
                    <a:pt x="121" y="0"/>
                    <a:pt x="121" y="0"/>
                  </a:cubicBezTo>
                  <a:cubicBezTo>
                    <a:pt x="123" y="0"/>
                    <a:pt x="125" y="1"/>
                    <a:pt x="12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3" name="Freeform 12"/>
            <p:cNvSpPr>
              <a:spLocks/>
            </p:cNvSpPr>
            <p:nvPr/>
          </p:nvSpPr>
          <p:spPr bwMode="auto">
            <a:xfrm>
              <a:off x="5232400" y="5016501"/>
              <a:ext cx="49213" cy="93663"/>
            </a:xfrm>
            <a:custGeom>
              <a:avLst/>
              <a:gdLst>
                <a:gd name="T0" fmla="*/ 13 w 13"/>
                <a:gd name="T1" fmla="*/ 6 h 25"/>
                <a:gd name="T2" fmla="*/ 6 w 13"/>
                <a:gd name="T3" fmla="*/ 0 h 25"/>
                <a:gd name="T4" fmla="*/ 6 w 13"/>
                <a:gd name="T5" fmla="*/ 0 h 25"/>
                <a:gd name="T6" fmla="*/ 0 w 13"/>
                <a:gd name="T7" fmla="*/ 6 h 25"/>
                <a:gd name="T8" fmla="*/ 0 w 13"/>
                <a:gd name="T9" fmla="*/ 19 h 25"/>
                <a:gd name="T10" fmla="*/ 6 w 13"/>
                <a:gd name="T11" fmla="*/ 25 h 25"/>
                <a:gd name="T12" fmla="*/ 6 w 13"/>
                <a:gd name="T13" fmla="*/ 25 h 25"/>
                <a:gd name="T14" fmla="*/ 13 w 13"/>
                <a:gd name="T15" fmla="*/ 19 h 25"/>
                <a:gd name="T16" fmla="*/ 13 w 13"/>
                <a:gd name="T17" fmla="*/ 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13" y="6"/>
                  </a:moveTo>
                  <a:cubicBezTo>
                    <a:pt x="13" y="3"/>
                    <a:pt x="10" y="0"/>
                    <a:pt x="6" y="0"/>
                  </a:cubicBezTo>
                  <a:cubicBezTo>
                    <a:pt x="6" y="0"/>
                    <a:pt x="6" y="0"/>
                    <a:pt x="6" y="0"/>
                  </a:cubicBezTo>
                  <a:cubicBezTo>
                    <a:pt x="3" y="0"/>
                    <a:pt x="0" y="3"/>
                    <a:pt x="0" y="6"/>
                  </a:cubicBezTo>
                  <a:cubicBezTo>
                    <a:pt x="0" y="19"/>
                    <a:pt x="0" y="19"/>
                    <a:pt x="0" y="19"/>
                  </a:cubicBezTo>
                  <a:cubicBezTo>
                    <a:pt x="0" y="22"/>
                    <a:pt x="3" y="25"/>
                    <a:pt x="6" y="25"/>
                  </a:cubicBezTo>
                  <a:cubicBezTo>
                    <a:pt x="6" y="25"/>
                    <a:pt x="6" y="25"/>
                    <a:pt x="6" y="25"/>
                  </a:cubicBezTo>
                  <a:cubicBezTo>
                    <a:pt x="10" y="25"/>
                    <a:pt x="13" y="22"/>
                    <a:pt x="13" y="19"/>
                  </a:cubicBezTo>
                  <a:lnTo>
                    <a:pt x="1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4" name="Freeform 13"/>
            <p:cNvSpPr>
              <a:spLocks noEditPoints="1"/>
            </p:cNvSpPr>
            <p:nvPr/>
          </p:nvSpPr>
          <p:spPr bwMode="auto">
            <a:xfrm>
              <a:off x="5262563" y="4718051"/>
              <a:ext cx="236538" cy="204788"/>
            </a:xfrm>
            <a:custGeom>
              <a:avLst/>
              <a:gdLst>
                <a:gd name="T0" fmla="*/ 53 w 63"/>
                <a:gd name="T1" fmla="*/ 7 h 55"/>
                <a:gd name="T2" fmla="*/ 50 w 63"/>
                <a:gd name="T3" fmla="*/ 7 h 55"/>
                <a:gd name="T4" fmla="*/ 50 w 63"/>
                <a:gd name="T5" fmla="*/ 7 h 55"/>
                <a:gd name="T6" fmla="*/ 47 w 63"/>
                <a:gd name="T7" fmla="*/ 2 h 55"/>
                <a:gd name="T8" fmla="*/ 43 w 63"/>
                <a:gd name="T9" fmla="*/ 0 h 55"/>
                <a:gd name="T10" fmla="*/ 20 w 63"/>
                <a:gd name="T11" fmla="*/ 0 h 55"/>
                <a:gd name="T12" fmla="*/ 16 w 63"/>
                <a:gd name="T13" fmla="*/ 2 h 55"/>
                <a:gd name="T14" fmla="*/ 13 w 63"/>
                <a:gd name="T15" fmla="*/ 7 h 55"/>
                <a:gd name="T16" fmla="*/ 13 w 63"/>
                <a:gd name="T17" fmla="*/ 7 h 55"/>
                <a:gd name="T18" fmla="*/ 10 w 63"/>
                <a:gd name="T19" fmla="*/ 7 h 55"/>
                <a:gd name="T20" fmla="*/ 0 w 63"/>
                <a:gd name="T21" fmla="*/ 18 h 55"/>
                <a:gd name="T22" fmla="*/ 0 w 63"/>
                <a:gd name="T23" fmla="*/ 44 h 55"/>
                <a:gd name="T24" fmla="*/ 10 w 63"/>
                <a:gd name="T25" fmla="*/ 55 h 55"/>
                <a:gd name="T26" fmla="*/ 53 w 63"/>
                <a:gd name="T27" fmla="*/ 55 h 55"/>
                <a:gd name="T28" fmla="*/ 63 w 63"/>
                <a:gd name="T29" fmla="*/ 44 h 55"/>
                <a:gd name="T30" fmla="*/ 63 w 63"/>
                <a:gd name="T31" fmla="*/ 18 h 55"/>
                <a:gd name="T32" fmla="*/ 53 w 63"/>
                <a:gd name="T33" fmla="*/ 7 h 55"/>
                <a:gd name="T34" fmla="*/ 31 w 63"/>
                <a:gd name="T35" fmla="*/ 46 h 55"/>
                <a:gd name="T36" fmla="*/ 16 w 63"/>
                <a:gd name="T37" fmla="*/ 31 h 55"/>
                <a:gd name="T38" fmla="*/ 31 w 63"/>
                <a:gd name="T39" fmla="*/ 16 h 55"/>
                <a:gd name="T40" fmla="*/ 47 w 63"/>
                <a:gd name="T41" fmla="*/ 31 h 55"/>
                <a:gd name="T42" fmla="*/ 31 w 63"/>
                <a:gd name="T43" fmla="*/ 46 h 55"/>
                <a:gd name="T44" fmla="*/ 10 w 63"/>
                <a:gd name="T45" fmla="*/ 21 h 55"/>
                <a:gd name="T46" fmla="*/ 6 w 63"/>
                <a:gd name="T47" fmla="*/ 17 h 55"/>
                <a:gd name="T48" fmla="*/ 10 w 63"/>
                <a:gd name="T49" fmla="*/ 13 h 55"/>
                <a:gd name="T50" fmla="*/ 14 w 63"/>
                <a:gd name="T51" fmla="*/ 17 h 55"/>
                <a:gd name="T52" fmla="*/ 10 w 63"/>
                <a:gd name="T53" fmla="*/ 2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3" h="55">
                  <a:moveTo>
                    <a:pt x="53" y="7"/>
                  </a:moveTo>
                  <a:cubicBezTo>
                    <a:pt x="50" y="7"/>
                    <a:pt x="50" y="7"/>
                    <a:pt x="50" y="7"/>
                  </a:cubicBezTo>
                  <a:cubicBezTo>
                    <a:pt x="50" y="7"/>
                    <a:pt x="50" y="7"/>
                    <a:pt x="50" y="7"/>
                  </a:cubicBezTo>
                  <a:cubicBezTo>
                    <a:pt x="47" y="2"/>
                    <a:pt x="47" y="2"/>
                    <a:pt x="47" y="2"/>
                  </a:cubicBezTo>
                  <a:cubicBezTo>
                    <a:pt x="46" y="1"/>
                    <a:pt x="45" y="0"/>
                    <a:pt x="43" y="0"/>
                  </a:cubicBezTo>
                  <a:cubicBezTo>
                    <a:pt x="20" y="0"/>
                    <a:pt x="20" y="0"/>
                    <a:pt x="20" y="0"/>
                  </a:cubicBezTo>
                  <a:cubicBezTo>
                    <a:pt x="18" y="0"/>
                    <a:pt x="17" y="1"/>
                    <a:pt x="16" y="2"/>
                  </a:cubicBezTo>
                  <a:cubicBezTo>
                    <a:pt x="13" y="7"/>
                    <a:pt x="13" y="7"/>
                    <a:pt x="13" y="7"/>
                  </a:cubicBezTo>
                  <a:cubicBezTo>
                    <a:pt x="13" y="7"/>
                    <a:pt x="13" y="7"/>
                    <a:pt x="13" y="7"/>
                  </a:cubicBezTo>
                  <a:cubicBezTo>
                    <a:pt x="10" y="7"/>
                    <a:pt x="10" y="7"/>
                    <a:pt x="10" y="7"/>
                  </a:cubicBezTo>
                  <a:cubicBezTo>
                    <a:pt x="4" y="7"/>
                    <a:pt x="0" y="12"/>
                    <a:pt x="0" y="18"/>
                  </a:cubicBezTo>
                  <a:cubicBezTo>
                    <a:pt x="0" y="44"/>
                    <a:pt x="0" y="44"/>
                    <a:pt x="0" y="44"/>
                  </a:cubicBezTo>
                  <a:cubicBezTo>
                    <a:pt x="0" y="50"/>
                    <a:pt x="4" y="55"/>
                    <a:pt x="10" y="55"/>
                  </a:cubicBezTo>
                  <a:cubicBezTo>
                    <a:pt x="53" y="55"/>
                    <a:pt x="53" y="55"/>
                    <a:pt x="53" y="55"/>
                  </a:cubicBezTo>
                  <a:cubicBezTo>
                    <a:pt x="59" y="55"/>
                    <a:pt x="63" y="50"/>
                    <a:pt x="63" y="44"/>
                  </a:cubicBezTo>
                  <a:cubicBezTo>
                    <a:pt x="63" y="18"/>
                    <a:pt x="63" y="18"/>
                    <a:pt x="63" y="18"/>
                  </a:cubicBezTo>
                  <a:cubicBezTo>
                    <a:pt x="63" y="12"/>
                    <a:pt x="59" y="7"/>
                    <a:pt x="53" y="7"/>
                  </a:cubicBezTo>
                  <a:close/>
                  <a:moveTo>
                    <a:pt x="31" y="46"/>
                  </a:moveTo>
                  <a:cubicBezTo>
                    <a:pt x="23" y="46"/>
                    <a:pt x="16" y="39"/>
                    <a:pt x="16" y="31"/>
                  </a:cubicBezTo>
                  <a:cubicBezTo>
                    <a:pt x="16" y="23"/>
                    <a:pt x="23" y="16"/>
                    <a:pt x="31" y="16"/>
                  </a:cubicBezTo>
                  <a:cubicBezTo>
                    <a:pt x="40" y="16"/>
                    <a:pt x="47" y="23"/>
                    <a:pt x="47" y="31"/>
                  </a:cubicBezTo>
                  <a:cubicBezTo>
                    <a:pt x="47" y="39"/>
                    <a:pt x="40" y="46"/>
                    <a:pt x="31" y="46"/>
                  </a:cubicBezTo>
                  <a:close/>
                  <a:moveTo>
                    <a:pt x="10" y="21"/>
                  </a:moveTo>
                  <a:cubicBezTo>
                    <a:pt x="8" y="21"/>
                    <a:pt x="6" y="19"/>
                    <a:pt x="6" y="17"/>
                  </a:cubicBezTo>
                  <a:cubicBezTo>
                    <a:pt x="6" y="15"/>
                    <a:pt x="8" y="13"/>
                    <a:pt x="10" y="13"/>
                  </a:cubicBezTo>
                  <a:cubicBezTo>
                    <a:pt x="12" y="13"/>
                    <a:pt x="14" y="15"/>
                    <a:pt x="14" y="17"/>
                  </a:cubicBezTo>
                  <a:cubicBezTo>
                    <a:pt x="14" y="19"/>
                    <a:pt x="12" y="21"/>
                    <a:pt x="1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5" name="Group 14"/>
          <p:cNvGrpSpPr/>
          <p:nvPr/>
        </p:nvGrpSpPr>
        <p:grpSpPr>
          <a:xfrm>
            <a:off x="4542689" y="1445134"/>
            <a:ext cx="557655" cy="484807"/>
            <a:chOff x="6951663" y="3189288"/>
            <a:chExt cx="469900" cy="390525"/>
          </a:xfrm>
          <a:solidFill>
            <a:schemeClr val="bg1"/>
          </a:solidFill>
        </p:grpSpPr>
        <p:sp>
          <p:nvSpPr>
            <p:cNvPr id="16" name="Freeform 15"/>
            <p:cNvSpPr>
              <a:spLocks noEditPoints="1"/>
            </p:cNvSpPr>
            <p:nvPr/>
          </p:nvSpPr>
          <p:spPr bwMode="auto">
            <a:xfrm>
              <a:off x="6951663" y="3189288"/>
              <a:ext cx="469900" cy="390525"/>
            </a:xfrm>
            <a:custGeom>
              <a:avLst/>
              <a:gdLst>
                <a:gd name="T0" fmla="*/ 17 w 125"/>
                <a:gd name="T1" fmla="*/ 0 h 104"/>
                <a:gd name="T2" fmla="*/ 0 w 125"/>
                <a:gd name="T3" fmla="*/ 87 h 104"/>
                <a:gd name="T4" fmla="*/ 108 w 125"/>
                <a:gd name="T5" fmla="*/ 104 h 104"/>
                <a:gd name="T6" fmla="*/ 125 w 125"/>
                <a:gd name="T7" fmla="*/ 18 h 104"/>
                <a:gd name="T8" fmla="*/ 94 w 125"/>
                <a:gd name="T9" fmla="*/ 10 h 104"/>
                <a:gd name="T10" fmla="*/ 104 w 125"/>
                <a:gd name="T11" fmla="*/ 6 h 104"/>
                <a:gd name="T12" fmla="*/ 107 w 125"/>
                <a:gd name="T13" fmla="*/ 16 h 104"/>
                <a:gd name="T14" fmla="*/ 98 w 125"/>
                <a:gd name="T15" fmla="*/ 19 h 104"/>
                <a:gd name="T16" fmla="*/ 94 w 125"/>
                <a:gd name="T17" fmla="*/ 10 h 104"/>
                <a:gd name="T18" fmla="*/ 72 w 125"/>
                <a:gd name="T19" fmla="*/ 6 h 104"/>
                <a:gd name="T20" fmla="*/ 82 w 125"/>
                <a:gd name="T21" fmla="*/ 10 h 104"/>
                <a:gd name="T22" fmla="*/ 79 w 125"/>
                <a:gd name="T23" fmla="*/ 19 h 104"/>
                <a:gd name="T24" fmla="*/ 69 w 125"/>
                <a:gd name="T25" fmla="*/ 16 h 104"/>
                <a:gd name="T26" fmla="*/ 43 w 125"/>
                <a:gd name="T27" fmla="*/ 10 h 104"/>
                <a:gd name="T28" fmla="*/ 53 w 125"/>
                <a:gd name="T29" fmla="*/ 6 h 104"/>
                <a:gd name="T30" fmla="*/ 56 w 125"/>
                <a:gd name="T31" fmla="*/ 16 h 104"/>
                <a:gd name="T32" fmla="*/ 47 w 125"/>
                <a:gd name="T33" fmla="*/ 19 h 104"/>
                <a:gd name="T34" fmla="*/ 43 w 125"/>
                <a:gd name="T35" fmla="*/ 10 h 104"/>
                <a:gd name="T36" fmla="*/ 21 w 125"/>
                <a:gd name="T37" fmla="*/ 6 h 104"/>
                <a:gd name="T38" fmla="*/ 31 w 125"/>
                <a:gd name="T39" fmla="*/ 10 h 104"/>
                <a:gd name="T40" fmla="*/ 28 w 125"/>
                <a:gd name="T41" fmla="*/ 19 h 104"/>
                <a:gd name="T42" fmla="*/ 18 w 125"/>
                <a:gd name="T43" fmla="*/ 16 h 104"/>
                <a:gd name="T44" fmla="*/ 31 w 125"/>
                <a:gd name="T45" fmla="*/ 95 h 104"/>
                <a:gd name="T46" fmla="*/ 21 w 125"/>
                <a:gd name="T47" fmla="*/ 98 h 104"/>
                <a:gd name="T48" fmla="*/ 18 w 125"/>
                <a:gd name="T49" fmla="*/ 88 h 104"/>
                <a:gd name="T50" fmla="*/ 28 w 125"/>
                <a:gd name="T51" fmla="*/ 85 h 104"/>
                <a:gd name="T52" fmla="*/ 31 w 125"/>
                <a:gd name="T53" fmla="*/ 95 h 104"/>
                <a:gd name="T54" fmla="*/ 53 w 125"/>
                <a:gd name="T55" fmla="*/ 98 h 104"/>
                <a:gd name="T56" fmla="*/ 43 w 125"/>
                <a:gd name="T57" fmla="*/ 95 h 104"/>
                <a:gd name="T58" fmla="*/ 47 w 125"/>
                <a:gd name="T59" fmla="*/ 85 h 104"/>
                <a:gd name="T60" fmla="*/ 56 w 125"/>
                <a:gd name="T61" fmla="*/ 88 h 104"/>
                <a:gd name="T62" fmla="*/ 82 w 125"/>
                <a:gd name="T63" fmla="*/ 95 h 104"/>
                <a:gd name="T64" fmla="*/ 72 w 125"/>
                <a:gd name="T65" fmla="*/ 98 h 104"/>
                <a:gd name="T66" fmla="*/ 69 w 125"/>
                <a:gd name="T67" fmla="*/ 88 h 104"/>
                <a:gd name="T68" fmla="*/ 79 w 125"/>
                <a:gd name="T69" fmla="*/ 85 h 104"/>
                <a:gd name="T70" fmla="*/ 82 w 125"/>
                <a:gd name="T71" fmla="*/ 95 h 104"/>
                <a:gd name="T72" fmla="*/ 104 w 125"/>
                <a:gd name="T73" fmla="*/ 98 h 104"/>
                <a:gd name="T74" fmla="*/ 94 w 125"/>
                <a:gd name="T75" fmla="*/ 95 h 104"/>
                <a:gd name="T76" fmla="*/ 98 w 125"/>
                <a:gd name="T77" fmla="*/ 85 h 104"/>
                <a:gd name="T78" fmla="*/ 107 w 125"/>
                <a:gd name="T79" fmla="*/ 88 h 104"/>
                <a:gd name="T80" fmla="*/ 109 w 125"/>
                <a:gd name="T81" fmla="*/ 76 h 104"/>
                <a:gd name="T82" fmla="*/ 20 w 125"/>
                <a:gd name="T83" fmla="*/ 80 h 104"/>
                <a:gd name="T84" fmla="*/ 17 w 125"/>
                <a:gd name="T85" fmla="*/ 29 h 104"/>
                <a:gd name="T86" fmla="*/ 105 w 125"/>
                <a:gd name="T87" fmla="*/ 25 h 104"/>
                <a:gd name="T88" fmla="*/ 109 w 125"/>
                <a:gd name="T89" fmla="*/ 7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5" h="104">
                  <a:moveTo>
                    <a:pt x="108" y="0"/>
                  </a:moveTo>
                  <a:cubicBezTo>
                    <a:pt x="17" y="0"/>
                    <a:pt x="17" y="0"/>
                    <a:pt x="17" y="0"/>
                  </a:cubicBezTo>
                  <a:cubicBezTo>
                    <a:pt x="8" y="0"/>
                    <a:pt x="0" y="8"/>
                    <a:pt x="0" y="18"/>
                  </a:cubicBezTo>
                  <a:cubicBezTo>
                    <a:pt x="0" y="87"/>
                    <a:pt x="0" y="87"/>
                    <a:pt x="0" y="87"/>
                  </a:cubicBezTo>
                  <a:cubicBezTo>
                    <a:pt x="0" y="96"/>
                    <a:pt x="8" y="104"/>
                    <a:pt x="17" y="104"/>
                  </a:cubicBezTo>
                  <a:cubicBezTo>
                    <a:pt x="108" y="104"/>
                    <a:pt x="108" y="104"/>
                    <a:pt x="108" y="104"/>
                  </a:cubicBezTo>
                  <a:cubicBezTo>
                    <a:pt x="118" y="104"/>
                    <a:pt x="125" y="96"/>
                    <a:pt x="125" y="87"/>
                  </a:cubicBezTo>
                  <a:cubicBezTo>
                    <a:pt x="125" y="18"/>
                    <a:pt x="125" y="18"/>
                    <a:pt x="125" y="18"/>
                  </a:cubicBezTo>
                  <a:cubicBezTo>
                    <a:pt x="125" y="8"/>
                    <a:pt x="118" y="0"/>
                    <a:pt x="108" y="0"/>
                  </a:cubicBezTo>
                  <a:close/>
                  <a:moveTo>
                    <a:pt x="94" y="10"/>
                  </a:moveTo>
                  <a:cubicBezTo>
                    <a:pt x="94" y="8"/>
                    <a:pt x="96" y="6"/>
                    <a:pt x="98" y="6"/>
                  </a:cubicBezTo>
                  <a:cubicBezTo>
                    <a:pt x="104" y="6"/>
                    <a:pt x="104" y="6"/>
                    <a:pt x="104" y="6"/>
                  </a:cubicBezTo>
                  <a:cubicBezTo>
                    <a:pt x="106" y="6"/>
                    <a:pt x="107" y="8"/>
                    <a:pt x="107" y="10"/>
                  </a:cubicBezTo>
                  <a:cubicBezTo>
                    <a:pt x="107" y="16"/>
                    <a:pt x="107" y="16"/>
                    <a:pt x="107" y="16"/>
                  </a:cubicBezTo>
                  <a:cubicBezTo>
                    <a:pt x="107" y="18"/>
                    <a:pt x="106" y="19"/>
                    <a:pt x="104" y="19"/>
                  </a:cubicBezTo>
                  <a:cubicBezTo>
                    <a:pt x="98" y="19"/>
                    <a:pt x="98" y="19"/>
                    <a:pt x="98" y="19"/>
                  </a:cubicBezTo>
                  <a:cubicBezTo>
                    <a:pt x="96" y="19"/>
                    <a:pt x="94" y="18"/>
                    <a:pt x="94" y="16"/>
                  </a:cubicBezTo>
                  <a:lnTo>
                    <a:pt x="94" y="10"/>
                  </a:lnTo>
                  <a:close/>
                  <a:moveTo>
                    <a:pt x="69" y="10"/>
                  </a:moveTo>
                  <a:cubicBezTo>
                    <a:pt x="69" y="8"/>
                    <a:pt x="70" y="6"/>
                    <a:pt x="72" y="6"/>
                  </a:cubicBezTo>
                  <a:cubicBezTo>
                    <a:pt x="79" y="6"/>
                    <a:pt x="79" y="6"/>
                    <a:pt x="79" y="6"/>
                  </a:cubicBezTo>
                  <a:cubicBezTo>
                    <a:pt x="80" y="6"/>
                    <a:pt x="82" y="8"/>
                    <a:pt x="82" y="10"/>
                  </a:cubicBezTo>
                  <a:cubicBezTo>
                    <a:pt x="82" y="16"/>
                    <a:pt x="82" y="16"/>
                    <a:pt x="82" y="16"/>
                  </a:cubicBezTo>
                  <a:cubicBezTo>
                    <a:pt x="82" y="18"/>
                    <a:pt x="80" y="19"/>
                    <a:pt x="79" y="19"/>
                  </a:cubicBezTo>
                  <a:cubicBezTo>
                    <a:pt x="72" y="19"/>
                    <a:pt x="72" y="19"/>
                    <a:pt x="72" y="19"/>
                  </a:cubicBezTo>
                  <a:cubicBezTo>
                    <a:pt x="70" y="19"/>
                    <a:pt x="69" y="18"/>
                    <a:pt x="69" y="16"/>
                  </a:cubicBezTo>
                  <a:lnTo>
                    <a:pt x="69" y="10"/>
                  </a:lnTo>
                  <a:close/>
                  <a:moveTo>
                    <a:pt x="43" y="10"/>
                  </a:moveTo>
                  <a:cubicBezTo>
                    <a:pt x="43" y="8"/>
                    <a:pt x="45" y="6"/>
                    <a:pt x="47" y="6"/>
                  </a:cubicBezTo>
                  <a:cubicBezTo>
                    <a:pt x="53" y="6"/>
                    <a:pt x="53" y="6"/>
                    <a:pt x="53" y="6"/>
                  </a:cubicBezTo>
                  <a:cubicBezTo>
                    <a:pt x="55" y="6"/>
                    <a:pt x="56" y="8"/>
                    <a:pt x="56" y="10"/>
                  </a:cubicBezTo>
                  <a:cubicBezTo>
                    <a:pt x="56" y="16"/>
                    <a:pt x="56" y="16"/>
                    <a:pt x="56" y="16"/>
                  </a:cubicBezTo>
                  <a:cubicBezTo>
                    <a:pt x="56" y="18"/>
                    <a:pt x="55" y="19"/>
                    <a:pt x="53" y="19"/>
                  </a:cubicBezTo>
                  <a:cubicBezTo>
                    <a:pt x="47" y="19"/>
                    <a:pt x="47" y="19"/>
                    <a:pt x="47" y="19"/>
                  </a:cubicBezTo>
                  <a:cubicBezTo>
                    <a:pt x="45" y="19"/>
                    <a:pt x="43" y="18"/>
                    <a:pt x="43" y="16"/>
                  </a:cubicBezTo>
                  <a:lnTo>
                    <a:pt x="43" y="10"/>
                  </a:lnTo>
                  <a:close/>
                  <a:moveTo>
                    <a:pt x="18" y="10"/>
                  </a:moveTo>
                  <a:cubicBezTo>
                    <a:pt x="18" y="8"/>
                    <a:pt x="19" y="6"/>
                    <a:pt x="21" y="6"/>
                  </a:cubicBezTo>
                  <a:cubicBezTo>
                    <a:pt x="28" y="6"/>
                    <a:pt x="28" y="6"/>
                    <a:pt x="28" y="6"/>
                  </a:cubicBezTo>
                  <a:cubicBezTo>
                    <a:pt x="29" y="6"/>
                    <a:pt x="31" y="8"/>
                    <a:pt x="31" y="10"/>
                  </a:cubicBezTo>
                  <a:cubicBezTo>
                    <a:pt x="31" y="16"/>
                    <a:pt x="31" y="16"/>
                    <a:pt x="31" y="16"/>
                  </a:cubicBezTo>
                  <a:cubicBezTo>
                    <a:pt x="31" y="18"/>
                    <a:pt x="29" y="19"/>
                    <a:pt x="28" y="19"/>
                  </a:cubicBezTo>
                  <a:cubicBezTo>
                    <a:pt x="21" y="19"/>
                    <a:pt x="21" y="19"/>
                    <a:pt x="21" y="19"/>
                  </a:cubicBezTo>
                  <a:cubicBezTo>
                    <a:pt x="19" y="19"/>
                    <a:pt x="18" y="18"/>
                    <a:pt x="18" y="16"/>
                  </a:cubicBezTo>
                  <a:lnTo>
                    <a:pt x="18" y="10"/>
                  </a:lnTo>
                  <a:close/>
                  <a:moveTo>
                    <a:pt x="31" y="95"/>
                  </a:moveTo>
                  <a:cubicBezTo>
                    <a:pt x="31" y="97"/>
                    <a:pt x="29" y="98"/>
                    <a:pt x="28" y="98"/>
                  </a:cubicBezTo>
                  <a:cubicBezTo>
                    <a:pt x="21" y="98"/>
                    <a:pt x="21" y="98"/>
                    <a:pt x="21" y="98"/>
                  </a:cubicBezTo>
                  <a:cubicBezTo>
                    <a:pt x="19" y="98"/>
                    <a:pt x="18" y="97"/>
                    <a:pt x="18" y="95"/>
                  </a:cubicBezTo>
                  <a:cubicBezTo>
                    <a:pt x="18" y="88"/>
                    <a:pt x="18" y="88"/>
                    <a:pt x="18" y="88"/>
                  </a:cubicBezTo>
                  <a:cubicBezTo>
                    <a:pt x="18" y="86"/>
                    <a:pt x="19" y="85"/>
                    <a:pt x="21" y="85"/>
                  </a:cubicBezTo>
                  <a:cubicBezTo>
                    <a:pt x="28" y="85"/>
                    <a:pt x="28" y="85"/>
                    <a:pt x="28" y="85"/>
                  </a:cubicBezTo>
                  <a:cubicBezTo>
                    <a:pt x="29" y="85"/>
                    <a:pt x="31" y="86"/>
                    <a:pt x="31" y="88"/>
                  </a:cubicBezTo>
                  <a:lnTo>
                    <a:pt x="31" y="95"/>
                  </a:lnTo>
                  <a:close/>
                  <a:moveTo>
                    <a:pt x="56" y="95"/>
                  </a:moveTo>
                  <a:cubicBezTo>
                    <a:pt x="56" y="97"/>
                    <a:pt x="55" y="98"/>
                    <a:pt x="53" y="98"/>
                  </a:cubicBezTo>
                  <a:cubicBezTo>
                    <a:pt x="47" y="98"/>
                    <a:pt x="47" y="98"/>
                    <a:pt x="47" y="98"/>
                  </a:cubicBezTo>
                  <a:cubicBezTo>
                    <a:pt x="45" y="98"/>
                    <a:pt x="43" y="97"/>
                    <a:pt x="43" y="95"/>
                  </a:cubicBezTo>
                  <a:cubicBezTo>
                    <a:pt x="43" y="88"/>
                    <a:pt x="43" y="88"/>
                    <a:pt x="43" y="88"/>
                  </a:cubicBezTo>
                  <a:cubicBezTo>
                    <a:pt x="43" y="86"/>
                    <a:pt x="45" y="85"/>
                    <a:pt x="47" y="85"/>
                  </a:cubicBezTo>
                  <a:cubicBezTo>
                    <a:pt x="53" y="85"/>
                    <a:pt x="53" y="85"/>
                    <a:pt x="53" y="85"/>
                  </a:cubicBezTo>
                  <a:cubicBezTo>
                    <a:pt x="55" y="85"/>
                    <a:pt x="56" y="86"/>
                    <a:pt x="56" y="88"/>
                  </a:cubicBezTo>
                  <a:lnTo>
                    <a:pt x="56" y="95"/>
                  </a:lnTo>
                  <a:close/>
                  <a:moveTo>
                    <a:pt x="82" y="95"/>
                  </a:moveTo>
                  <a:cubicBezTo>
                    <a:pt x="82" y="97"/>
                    <a:pt x="80" y="98"/>
                    <a:pt x="79" y="98"/>
                  </a:cubicBezTo>
                  <a:cubicBezTo>
                    <a:pt x="72" y="98"/>
                    <a:pt x="72" y="98"/>
                    <a:pt x="72" y="98"/>
                  </a:cubicBezTo>
                  <a:cubicBezTo>
                    <a:pt x="70" y="98"/>
                    <a:pt x="69" y="97"/>
                    <a:pt x="69" y="95"/>
                  </a:cubicBezTo>
                  <a:cubicBezTo>
                    <a:pt x="69" y="88"/>
                    <a:pt x="69" y="88"/>
                    <a:pt x="69" y="88"/>
                  </a:cubicBezTo>
                  <a:cubicBezTo>
                    <a:pt x="69" y="86"/>
                    <a:pt x="70" y="85"/>
                    <a:pt x="72" y="85"/>
                  </a:cubicBezTo>
                  <a:cubicBezTo>
                    <a:pt x="79" y="85"/>
                    <a:pt x="79" y="85"/>
                    <a:pt x="79" y="85"/>
                  </a:cubicBezTo>
                  <a:cubicBezTo>
                    <a:pt x="80" y="85"/>
                    <a:pt x="82" y="86"/>
                    <a:pt x="82" y="88"/>
                  </a:cubicBezTo>
                  <a:lnTo>
                    <a:pt x="82" y="95"/>
                  </a:lnTo>
                  <a:close/>
                  <a:moveTo>
                    <a:pt x="107" y="95"/>
                  </a:moveTo>
                  <a:cubicBezTo>
                    <a:pt x="107" y="97"/>
                    <a:pt x="106" y="98"/>
                    <a:pt x="104" y="98"/>
                  </a:cubicBezTo>
                  <a:cubicBezTo>
                    <a:pt x="98" y="98"/>
                    <a:pt x="98" y="98"/>
                    <a:pt x="98" y="98"/>
                  </a:cubicBezTo>
                  <a:cubicBezTo>
                    <a:pt x="96" y="98"/>
                    <a:pt x="94" y="97"/>
                    <a:pt x="94" y="95"/>
                  </a:cubicBezTo>
                  <a:cubicBezTo>
                    <a:pt x="94" y="88"/>
                    <a:pt x="94" y="88"/>
                    <a:pt x="94" y="88"/>
                  </a:cubicBezTo>
                  <a:cubicBezTo>
                    <a:pt x="94" y="86"/>
                    <a:pt x="96" y="85"/>
                    <a:pt x="98" y="85"/>
                  </a:cubicBezTo>
                  <a:cubicBezTo>
                    <a:pt x="104" y="85"/>
                    <a:pt x="104" y="85"/>
                    <a:pt x="104" y="85"/>
                  </a:cubicBezTo>
                  <a:cubicBezTo>
                    <a:pt x="106" y="85"/>
                    <a:pt x="107" y="86"/>
                    <a:pt x="107" y="88"/>
                  </a:cubicBezTo>
                  <a:lnTo>
                    <a:pt x="107" y="95"/>
                  </a:lnTo>
                  <a:close/>
                  <a:moveTo>
                    <a:pt x="109" y="76"/>
                  </a:moveTo>
                  <a:cubicBezTo>
                    <a:pt x="109" y="78"/>
                    <a:pt x="107" y="80"/>
                    <a:pt x="105" y="80"/>
                  </a:cubicBezTo>
                  <a:cubicBezTo>
                    <a:pt x="20" y="80"/>
                    <a:pt x="20" y="80"/>
                    <a:pt x="20" y="80"/>
                  </a:cubicBezTo>
                  <a:cubicBezTo>
                    <a:pt x="18" y="80"/>
                    <a:pt x="17" y="78"/>
                    <a:pt x="17" y="76"/>
                  </a:cubicBezTo>
                  <a:cubicBezTo>
                    <a:pt x="17" y="29"/>
                    <a:pt x="17" y="29"/>
                    <a:pt x="17" y="29"/>
                  </a:cubicBezTo>
                  <a:cubicBezTo>
                    <a:pt x="17" y="27"/>
                    <a:pt x="18" y="25"/>
                    <a:pt x="20" y="25"/>
                  </a:cubicBezTo>
                  <a:cubicBezTo>
                    <a:pt x="105" y="25"/>
                    <a:pt x="105" y="25"/>
                    <a:pt x="105" y="25"/>
                  </a:cubicBezTo>
                  <a:cubicBezTo>
                    <a:pt x="107" y="25"/>
                    <a:pt x="109" y="27"/>
                    <a:pt x="109" y="29"/>
                  </a:cubicBezTo>
                  <a:lnTo>
                    <a:pt x="109"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7135813" y="3316288"/>
              <a:ext cx="117475" cy="134938"/>
            </a:xfrm>
            <a:custGeom>
              <a:avLst/>
              <a:gdLst>
                <a:gd name="T0" fmla="*/ 0 w 31"/>
                <a:gd name="T1" fmla="*/ 33 h 36"/>
                <a:gd name="T2" fmla="*/ 4 w 31"/>
                <a:gd name="T3" fmla="*/ 35 h 36"/>
                <a:gd name="T4" fmla="*/ 29 w 31"/>
                <a:gd name="T5" fmla="*/ 20 h 36"/>
                <a:gd name="T6" fmla="*/ 29 w 31"/>
                <a:gd name="T7" fmla="*/ 16 h 36"/>
                <a:gd name="T8" fmla="*/ 4 w 31"/>
                <a:gd name="T9" fmla="*/ 2 h 36"/>
                <a:gd name="T10" fmla="*/ 0 w 31"/>
                <a:gd name="T11" fmla="*/ 4 h 36"/>
                <a:gd name="T12" fmla="*/ 0 w 31"/>
                <a:gd name="T13" fmla="*/ 33 h 36"/>
              </a:gdLst>
              <a:ahLst/>
              <a:cxnLst>
                <a:cxn ang="0">
                  <a:pos x="T0" y="T1"/>
                </a:cxn>
                <a:cxn ang="0">
                  <a:pos x="T2" y="T3"/>
                </a:cxn>
                <a:cxn ang="0">
                  <a:pos x="T4" y="T5"/>
                </a:cxn>
                <a:cxn ang="0">
                  <a:pos x="T6" y="T7"/>
                </a:cxn>
                <a:cxn ang="0">
                  <a:pos x="T8" y="T9"/>
                </a:cxn>
                <a:cxn ang="0">
                  <a:pos x="T10" y="T11"/>
                </a:cxn>
                <a:cxn ang="0">
                  <a:pos x="T12" y="T13"/>
                </a:cxn>
              </a:cxnLst>
              <a:rect l="0" t="0" r="r" b="b"/>
              <a:pathLst>
                <a:path w="31" h="36">
                  <a:moveTo>
                    <a:pt x="0" y="33"/>
                  </a:moveTo>
                  <a:cubicBezTo>
                    <a:pt x="0" y="35"/>
                    <a:pt x="2" y="36"/>
                    <a:pt x="4" y="35"/>
                  </a:cubicBezTo>
                  <a:cubicBezTo>
                    <a:pt x="29" y="20"/>
                    <a:pt x="29" y="20"/>
                    <a:pt x="29" y="20"/>
                  </a:cubicBezTo>
                  <a:cubicBezTo>
                    <a:pt x="31" y="19"/>
                    <a:pt x="31" y="17"/>
                    <a:pt x="29" y="16"/>
                  </a:cubicBezTo>
                  <a:cubicBezTo>
                    <a:pt x="4" y="2"/>
                    <a:pt x="4" y="2"/>
                    <a:pt x="4" y="2"/>
                  </a:cubicBezTo>
                  <a:cubicBezTo>
                    <a:pt x="2" y="0"/>
                    <a:pt x="0" y="1"/>
                    <a:pt x="0" y="4"/>
                  </a:cubicBez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8" name="Group 17"/>
          <p:cNvGrpSpPr/>
          <p:nvPr/>
        </p:nvGrpSpPr>
        <p:grpSpPr>
          <a:xfrm>
            <a:off x="5775149" y="1468478"/>
            <a:ext cx="559020" cy="438119"/>
            <a:chOff x="7073900" y="3794125"/>
            <a:chExt cx="506413" cy="379413"/>
          </a:xfrm>
          <a:solidFill>
            <a:schemeClr val="bg1">
              <a:lumMod val="95000"/>
            </a:schemeClr>
          </a:solidFill>
        </p:grpSpPr>
        <p:sp>
          <p:nvSpPr>
            <p:cNvPr id="19" name="Oval 18"/>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1" name="Group 20"/>
          <p:cNvGrpSpPr/>
          <p:nvPr/>
        </p:nvGrpSpPr>
        <p:grpSpPr>
          <a:xfrm>
            <a:off x="7050254" y="1447396"/>
            <a:ext cx="480283" cy="480283"/>
            <a:chOff x="6494463" y="1595438"/>
            <a:chExt cx="463550" cy="463551"/>
          </a:xfrm>
          <a:solidFill>
            <a:schemeClr val="bg1">
              <a:lumMod val="95000"/>
            </a:schemeClr>
          </a:solidFill>
        </p:grpSpPr>
        <p:sp>
          <p:nvSpPr>
            <p:cNvPr id="22" name="Freeform 21"/>
            <p:cNvSpPr>
              <a:spLocks/>
            </p:cNvSpPr>
            <p:nvPr/>
          </p:nvSpPr>
          <p:spPr bwMode="auto">
            <a:xfrm>
              <a:off x="6497638" y="1860551"/>
              <a:ext cx="460375" cy="198438"/>
            </a:xfrm>
            <a:custGeom>
              <a:avLst/>
              <a:gdLst>
                <a:gd name="T0" fmla="*/ 61 w 123"/>
                <a:gd name="T1" fmla="*/ 38 h 53"/>
                <a:gd name="T2" fmla="*/ 59 w 123"/>
                <a:gd name="T3" fmla="*/ 37 h 53"/>
                <a:gd name="T4" fmla="*/ 0 w 123"/>
                <a:gd name="T5" fmla="*/ 0 h 53"/>
                <a:gd name="T6" fmla="*/ 0 w 123"/>
                <a:gd name="T7" fmla="*/ 33 h 53"/>
                <a:gd name="T8" fmla="*/ 20 w 123"/>
                <a:gd name="T9" fmla="*/ 53 h 53"/>
                <a:gd name="T10" fmla="*/ 103 w 123"/>
                <a:gd name="T11" fmla="*/ 53 h 53"/>
                <a:gd name="T12" fmla="*/ 123 w 123"/>
                <a:gd name="T13" fmla="*/ 33 h 53"/>
                <a:gd name="T14" fmla="*/ 123 w 123"/>
                <a:gd name="T15" fmla="*/ 0 h 53"/>
                <a:gd name="T16" fmla="*/ 63 w 123"/>
                <a:gd name="T17" fmla="*/ 37 h 53"/>
                <a:gd name="T18" fmla="*/ 61 w 123"/>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53">
                  <a:moveTo>
                    <a:pt x="61" y="38"/>
                  </a:moveTo>
                  <a:cubicBezTo>
                    <a:pt x="60" y="38"/>
                    <a:pt x="60" y="37"/>
                    <a:pt x="59" y="37"/>
                  </a:cubicBezTo>
                  <a:cubicBezTo>
                    <a:pt x="0" y="0"/>
                    <a:pt x="0" y="0"/>
                    <a:pt x="0" y="0"/>
                  </a:cubicBezTo>
                  <a:cubicBezTo>
                    <a:pt x="0" y="33"/>
                    <a:pt x="0" y="33"/>
                    <a:pt x="0" y="33"/>
                  </a:cubicBezTo>
                  <a:cubicBezTo>
                    <a:pt x="0" y="44"/>
                    <a:pt x="9" y="53"/>
                    <a:pt x="20" y="53"/>
                  </a:cubicBezTo>
                  <a:cubicBezTo>
                    <a:pt x="103" y="53"/>
                    <a:pt x="103" y="53"/>
                    <a:pt x="103" y="53"/>
                  </a:cubicBezTo>
                  <a:cubicBezTo>
                    <a:pt x="114" y="53"/>
                    <a:pt x="123" y="44"/>
                    <a:pt x="123" y="33"/>
                  </a:cubicBezTo>
                  <a:cubicBezTo>
                    <a:pt x="123" y="0"/>
                    <a:pt x="123" y="0"/>
                    <a:pt x="123" y="0"/>
                  </a:cubicBezTo>
                  <a:cubicBezTo>
                    <a:pt x="63" y="37"/>
                    <a:pt x="63" y="37"/>
                    <a:pt x="63" y="37"/>
                  </a:cubicBezTo>
                  <a:cubicBezTo>
                    <a:pt x="63" y="37"/>
                    <a:pt x="62" y="38"/>
                    <a:pt x="61"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6494463" y="1595438"/>
              <a:ext cx="463550" cy="234950"/>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6 w 124"/>
                <a:gd name="T23" fmla="*/ 39 h 63"/>
                <a:gd name="T24" fmla="*/ 1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6" y="39"/>
                    <a:pt x="6" y="39"/>
                    <a:pt x="6" y="39"/>
                  </a:cubicBezTo>
                  <a:cubicBezTo>
                    <a:pt x="2" y="43"/>
                    <a:pt x="0" y="48"/>
                    <a:pt x="1"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noEditPoints="1"/>
            </p:cNvSpPr>
            <p:nvPr/>
          </p:nvSpPr>
          <p:spPr bwMode="auto">
            <a:xfrm>
              <a:off x="6613526" y="1714501"/>
              <a:ext cx="228600" cy="228600"/>
            </a:xfrm>
            <a:custGeom>
              <a:avLst/>
              <a:gdLst>
                <a:gd name="T0" fmla="*/ 46 w 61"/>
                <a:gd name="T1" fmla="*/ 16 h 61"/>
                <a:gd name="T2" fmla="*/ 46 w 61"/>
                <a:gd name="T3" fmla="*/ 16 h 61"/>
                <a:gd name="T4" fmla="*/ 46 w 61"/>
                <a:gd name="T5" fmla="*/ 16 h 61"/>
                <a:gd name="T6" fmla="*/ 36 w 61"/>
                <a:gd name="T7" fmla="*/ 14 h 61"/>
                <a:gd name="T8" fmla="*/ 20 w 61"/>
                <a:gd name="T9" fmla="*/ 20 h 61"/>
                <a:gd name="T10" fmla="*/ 14 w 61"/>
                <a:gd name="T11" fmla="*/ 35 h 61"/>
                <a:gd name="T12" fmla="*/ 24 w 61"/>
                <a:gd name="T13" fmla="*/ 46 h 61"/>
                <a:gd name="T14" fmla="*/ 36 w 61"/>
                <a:gd name="T15" fmla="*/ 40 h 61"/>
                <a:gd name="T16" fmla="*/ 38 w 61"/>
                <a:gd name="T17" fmla="*/ 44 h 61"/>
                <a:gd name="T18" fmla="*/ 44 w 61"/>
                <a:gd name="T19" fmla="*/ 46 h 61"/>
                <a:gd name="T20" fmla="*/ 61 w 61"/>
                <a:gd name="T21" fmla="*/ 25 h 61"/>
                <a:gd name="T22" fmla="*/ 34 w 61"/>
                <a:gd name="T23" fmla="*/ 0 h 61"/>
                <a:gd name="T24" fmla="*/ 9 w 61"/>
                <a:gd name="T25" fmla="*/ 10 h 61"/>
                <a:gd name="T26" fmla="*/ 0 w 61"/>
                <a:gd name="T27" fmla="*/ 33 h 61"/>
                <a:gd name="T28" fmla="*/ 28 w 61"/>
                <a:gd name="T29" fmla="*/ 61 h 61"/>
                <a:gd name="T30" fmla="*/ 44 w 61"/>
                <a:gd name="T31" fmla="*/ 58 h 61"/>
                <a:gd name="T32" fmla="*/ 45 w 61"/>
                <a:gd name="T33" fmla="*/ 57 h 61"/>
                <a:gd name="T34" fmla="*/ 45 w 61"/>
                <a:gd name="T35" fmla="*/ 57 h 61"/>
                <a:gd name="T36" fmla="*/ 43 w 61"/>
                <a:gd name="T37" fmla="*/ 53 h 61"/>
                <a:gd name="T38" fmla="*/ 43 w 61"/>
                <a:gd name="T39" fmla="*/ 52 h 61"/>
                <a:gd name="T40" fmla="*/ 42 w 61"/>
                <a:gd name="T41" fmla="*/ 52 h 61"/>
                <a:gd name="T42" fmla="*/ 29 w 61"/>
                <a:gd name="T43" fmla="*/ 55 h 61"/>
                <a:gd name="T44" fmla="*/ 7 w 61"/>
                <a:gd name="T45" fmla="*/ 33 h 61"/>
                <a:gd name="T46" fmla="*/ 33 w 61"/>
                <a:gd name="T47" fmla="*/ 5 h 61"/>
                <a:gd name="T48" fmla="*/ 54 w 61"/>
                <a:gd name="T49" fmla="*/ 26 h 61"/>
                <a:gd name="T50" fmla="*/ 45 w 61"/>
                <a:gd name="T51" fmla="*/ 41 h 61"/>
                <a:gd name="T52" fmla="*/ 45 w 61"/>
                <a:gd name="T53" fmla="*/ 41 h 61"/>
                <a:gd name="T54" fmla="*/ 43 w 61"/>
                <a:gd name="T55" fmla="*/ 40 h 61"/>
                <a:gd name="T56" fmla="*/ 43 w 61"/>
                <a:gd name="T57" fmla="*/ 32 h 61"/>
                <a:gd name="T58" fmla="*/ 46 w 61"/>
                <a:gd name="T59" fmla="*/ 16 h 61"/>
                <a:gd name="T60" fmla="*/ 26 w 61"/>
                <a:gd name="T61" fmla="*/ 40 h 61"/>
                <a:gd name="T62" fmla="*/ 21 w 61"/>
                <a:gd name="T63" fmla="*/ 35 h 61"/>
                <a:gd name="T64" fmla="*/ 35 w 61"/>
                <a:gd name="T65" fmla="*/ 20 h 61"/>
                <a:gd name="T66" fmla="*/ 38 w 61"/>
                <a:gd name="T67" fmla="*/ 20 h 61"/>
                <a:gd name="T68" fmla="*/ 36 w 61"/>
                <a:gd name="T69" fmla="*/ 29 h 61"/>
                <a:gd name="T70" fmla="*/ 26 w 61"/>
                <a:gd name="T71" fmla="*/ 4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1" h="61">
                  <a:moveTo>
                    <a:pt x="46" y="16"/>
                  </a:moveTo>
                  <a:cubicBezTo>
                    <a:pt x="46" y="16"/>
                    <a:pt x="46" y="16"/>
                    <a:pt x="46" y="16"/>
                  </a:cubicBezTo>
                  <a:cubicBezTo>
                    <a:pt x="46" y="16"/>
                    <a:pt x="46" y="16"/>
                    <a:pt x="46" y="16"/>
                  </a:cubicBezTo>
                  <a:cubicBezTo>
                    <a:pt x="43" y="14"/>
                    <a:pt x="39" y="14"/>
                    <a:pt x="36" y="14"/>
                  </a:cubicBezTo>
                  <a:cubicBezTo>
                    <a:pt x="30" y="14"/>
                    <a:pt x="24" y="16"/>
                    <a:pt x="20" y="20"/>
                  </a:cubicBezTo>
                  <a:cubicBezTo>
                    <a:pt x="16" y="24"/>
                    <a:pt x="14" y="29"/>
                    <a:pt x="14" y="35"/>
                  </a:cubicBezTo>
                  <a:cubicBezTo>
                    <a:pt x="14" y="43"/>
                    <a:pt x="19" y="46"/>
                    <a:pt x="24" y="46"/>
                  </a:cubicBezTo>
                  <a:cubicBezTo>
                    <a:pt x="29" y="46"/>
                    <a:pt x="33" y="44"/>
                    <a:pt x="36" y="40"/>
                  </a:cubicBezTo>
                  <a:cubicBezTo>
                    <a:pt x="37" y="42"/>
                    <a:pt x="37" y="43"/>
                    <a:pt x="38" y="44"/>
                  </a:cubicBezTo>
                  <a:cubicBezTo>
                    <a:pt x="40" y="46"/>
                    <a:pt x="42" y="46"/>
                    <a:pt x="44" y="46"/>
                  </a:cubicBezTo>
                  <a:cubicBezTo>
                    <a:pt x="52" y="46"/>
                    <a:pt x="61" y="39"/>
                    <a:pt x="61" y="25"/>
                  </a:cubicBezTo>
                  <a:cubicBezTo>
                    <a:pt x="61" y="10"/>
                    <a:pt x="49" y="0"/>
                    <a:pt x="34" y="0"/>
                  </a:cubicBezTo>
                  <a:cubicBezTo>
                    <a:pt x="24" y="0"/>
                    <a:pt x="15" y="3"/>
                    <a:pt x="9" y="10"/>
                  </a:cubicBezTo>
                  <a:cubicBezTo>
                    <a:pt x="3" y="16"/>
                    <a:pt x="0" y="24"/>
                    <a:pt x="0" y="33"/>
                  </a:cubicBezTo>
                  <a:cubicBezTo>
                    <a:pt x="0" y="49"/>
                    <a:pt x="12" y="61"/>
                    <a:pt x="28" y="61"/>
                  </a:cubicBezTo>
                  <a:cubicBezTo>
                    <a:pt x="35" y="61"/>
                    <a:pt x="40" y="60"/>
                    <a:pt x="44" y="58"/>
                  </a:cubicBezTo>
                  <a:cubicBezTo>
                    <a:pt x="45" y="57"/>
                    <a:pt x="45" y="57"/>
                    <a:pt x="45" y="57"/>
                  </a:cubicBezTo>
                  <a:cubicBezTo>
                    <a:pt x="45" y="57"/>
                    <a:pt x="45" y="57"/>
                    <a:pt x="45" y="57"/>
                  </a:cubicBezTo>
                  <a:cubicBezTo>
                    <a:pt x="43" y="53"/>
                    <a:pt x="43" y="53"/>
                    <a:pt x="43" y="53"/>
                  </a:cubicBezTo>
                  <a:cubicBezTo>
                    <a:pt x="43" y="52"/>
                    <a:pt x="43" y="52"/>
                    <a:pt x="43" y="52"/>
                  </a:cubicBezTo>
                  <a:cubicBezTo>
                    <a:pt x="42" y="52"/>
                    <a:pt x="42" y="52"/>
                    <a:pt x="42" y="52"/>
                  </a:cubicBezTo>
                  <a:cubicBezTo>
                    <a:pt x="39" y="54"/>
                    <a:pt x="34" y="55"/>
                    <a:pt x="29" y="55"/>
                  </a:cubicBezTo>
                  <a:cubicBezTo>
                    <a:pt x="16" y="55"/>
                    <a:pt x="7" y="46"/>
                    <a:pt x="7" y="33"/>
                  </a:cubicBezTo>
                  <a:cubicBezTo>
                    <a:pt x="7" y="17"/>
                    <a:pt x="18" y="5"/>
                    <a:pt x="33" y="5"/>
                  </a:cubicBezTo>
                  <a:cubicBezTo>
                    <a:pt x="46" y="5"/>
                    <a:pt x="54" y="13"/>
                    <a:pt x="54" y="26"/>
                  </a:cubicBezTo>
                  <a:cubicBezTo>
                    <a:pt x="54" y="35"/>
                    <a:pt x="49" y="41"/>
                    <a:pt x="45" y="41"/>
                  </a:cubicBezTo>
                  <a:cubicBezTo>
                    <a:pt x="45" y="41"/>
                    <a:pt x="45" y="41"/>
                    <a:pt x="45" y="41"/>
                  </a:cubicBezTo>
                  <a:cubicBezTo>
                    <a:pt x="44" y="41"/>
                    <a:pt x="44" y="40"/>
                    <a:pt x="43" y="40"/>
                  </a:cubicBezTo>
                  <a:cubicBezTo>
                    <a:pt x="43" y="39"/>
                    <a:pt x="42" y="37"/>
                    <a:pt x="43" y="32"/>
                  </a:cubicBezTo>
                  <a:lnTo>
                    <a:pt x="46" y="16"/>
                  </a:lnTo>
                  <a:close/>
                  <a:moveTo>
                    <a:pt x="26" y="40"/>
                  </a:moveTo>
                  <a:cubicBezTo>
                    <a:pt x="22" y="40"/>
                    <a:pt x="21" y="36"/>
                    <a:pt x="21" y="35"/>
                  </a:cubicBezTo>
                  <a:cubicBezTo>
                    <a:pt x="21" y="27"/>
                    <a:pt x="27" y="20"/>
                    <a:pt x="35" y="20"/>
                  </a:cubicBezTo>
                  <a:cubicBezTo>
                    <a:pt x="36" y="20"/>
                    <a:pt x="37" y="20"/>
                    <a:pt x="38" y="20"/>
                  </a:cubicBezTo>
                  <a:cubicBezTo>
                    <a:pt x="36" y="29"/>
                    <a:pt x="36" y="29"/>
                    <a:pt x="36" y="29"/>
                  </a:cubicBezTo>
                  <a:cubicBezTo>
                    <a:pt x="35" y="34"/>
                    <a:pt x="31" y="40"/>
                    <a:pt x="26"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8271164" y="1422822"/>
            <a:ext cx="512528" cy="529430"/>
            <a:chOff x="8188325" y="3233738"/>
            <a:chExt cx="506413" cy="500062"/>
          </a:xfrm>
          <a:solidFill>
            <a:schemeClr val="bg1">
              <a:lumMod val="95000"/>
            </a:schemeClr>
          </a:solidFill>
        </p:grpSpPr>
        <p:sp>
          <p:nvSpPr>
            <p:cNvPr id="26" name="Freeform 25"/>
            <p:cNvSpPr>
              <a:spLocks/>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8" name="TextBox 37"/>
          <p:cNvSpPr txBox="1"/>
          <p:nvPr/>
        </p:nvSpPr>
        <p:spPr>
          <a:xfrm rot="5400000">
            <a:off x="2479675" y="2943225"/>
            <a:ext cx="2178050" cy="584200"/>
          </a:xfrm>
          <a:prstGeom prst="rect">
            <a:avLst/>
          </a:prstGeom>
          <a:noFill/>
        </p:spPr>
        <p:txBody>
          <a:bodyPr>
            <a:spAutoFit/>
          </a:bodyPr>
          <a:lstStyle/>
          <a:p>
            <a:pPr fontAlgn="auto">
              <a:spcBef>
                <a:spcPts val="0"/>
              </a:spcBef>
              <a:spcAft>
                <a:spcPts val="0"/>
              </a:spcAft>
              <a:defRPr/>
            </a:pPr>
            <a:r>
              <a:rPr lang="en-US" sz="3200">
                <a:solidFill>
                  <a:schemeClr val="bg1"/>
                </a:solidFill>
                <a:latin typeface="+mj-lt"/>
                <a:cs typeface="+mn-cs"/>
              </a:rPr>
              <a:t>PHOTOGRAPHIC</a:t>
            </a:r>
          </a:p>
        </p:txBody>
      </p:sp>
      <p:sp>
        <p:nvSpPr>
          <p:cNvPr id="39" name="TextBox 38"/>
          <p:cNvSpPr txBox="1"/>
          <p:nvPr/>
        </p:nvSpPr>
        <p:spPr>
          <a:xfrm rot="5400000">
            <a:off x="3698875" y="2943225"/>
            <a:ext cx="2178050" cy="584200"/>
          </a:xfrm>
          <a:prstGeom prst="rect">
            <a:avLst/>
          </a:prstGeom>
          <a:noFill/>
        </p:spPr>
        <p:txBody>
          <a:bodyPr>
            <a:spAutoFit/>
          </a:bodyPr>
          <a:lstStyle/>
          <a:p>
            <a:pPr fontAlgn="auto">
              <a:spcBef>
                <a:spcPts val="0"/>
              </a:spcBef>
              <a:spcAft>
                <a:spcPts val="0"/>
              </a:spcAft>
              <a:defRPr/>
            </a:pPr>
            <a:r>
              <a:rPr lang="en-US" sz="3200">
                <a:solidFill>
                  <a:schemeClr val="bg1"/>
                </a:solidFill>
                <a:latin typeface="+mj-lt"/>
                <a:cs typeface="+mn-cs"/>
              </a:rPr>
              <a:t>VIDEO EDITING</a:t>
            </a:r>
          </a:p>
        </p:txBody>
      </p:sp>
      <p:sp>
        <p:nvSpPr>
          <p:cNvPr id="40" name="TextBox 39"/>
          <p:cNvSpPr txBox="1"/>
          <p:nvPr/>
        </p:nvSpPr>
        <p:spPr>
          <a:xfrm rot="5400000">
            <a:off x="4765675" y="3095625"/>
            <a:ext cx="2482850" cy="584200"/>
          </a:xfrm>
          <a:prstGeom prst="rect">
            <a:avLst/>
          </a:prstGeom>
          <a:noFill/>
        </p:spPr>
        <p:txBody>
          <a:bodyPr>
            <a:spAutoFit/>
          </a:bodyPr>
          <a:lstStyle/>
          <a:p>
            <a:pPr fontAlgn="auto">
              <a:spcBef>
                <a:spcPts val="0"/>
              </a:spcBef>
              <a:spcAft>
                <a:spcPts val="0"/>
              </a:spcAft>
              <a:defRPr/>
            </a:pPr>
            <a:r>
              <a:rPr lang="en-US" sz="3200">
                <a:solidFill>
                  <a:schemeClr val="bg1"/>
                </a:solidFill>
                <a:latin typeface="+mj-lt"/>
                <a:cs typeface="+mn-cs"/>
              </a:rPr>
              <a:t>CLOUD COMPUTING</a:t>
            </a:r>
          </a:p>
        </p:txBody>
      </p:sp>
      <p:sp>
        <p:nvSpPr>
          <p:cNvPr id="41" name="TextBox 40"/>
          <p:cNvSpPr txBox="1"/>
          <p:nvPr/>
        </p:nvSpPr>
        <p:spPr>
          <a:xfrm rot="5400000">
            <a:off x="6137275" y="2943225"/>
            <a:ext cx="2178050" cy="584200"/>
          </a:xfrm>
          <a:prstGeom prst="rect">
            <a:avLst/>
          </a:prstGeom>
          <a:noFill/>
        </p:spPr>
        <p:txBody>
          <a:bodyPr>
            <a:spAutoFit/>
          </a:bodyPr>
          <a:lstStyle/>
          <a:p>
            <a:pPr fontAlgn="auto">
              <a:spcBef>
                <a:spcPts val="0"/>
              </a:spcBef>
              <a:spcAft>
                <a:spcPts val="0"/>
              </a:spcAft>
              <a:defRPr/>
            </a:pPr>
            <a:r>
              <a:rPr lang="en-US" sz="3200">
                <a:solidFill>
                  <a:schemeClr val="bg1"/>
                </a:solidFill>
                <a:latin typeface="+mj-lt"/>
                <a:cs typeface="+mn-cs"/>
              </a:rPr>
              <a:t>EMAIL SERVER</a:t>
            </a:r>
          </a:p>
        </p:txBody>
      </p:sp>
      <p:sp>
        <p:nvSpPr>
          <p:cNvPr id="42" name="TextBox 41"/>
          <p:cNvSpPr txBox="1"/>
          <p:nvPr/>
        </p:nvSpPr>
        <p:spPr>
          <a:xfrm rot="5400000">
            <a:off x="7737475" y="2562225"/>
            <a:ext cx="1416050" cy="584200"/>
          </a:xfrm>
          <a:prstGeom prst="rect">
            <a:avLst/>
          </a:prstGeom>
          <a:noFill/>
        </p:spPr>
        <p:txBody>
          <a:bodyPr>
            <a:spAutoFit/>
          </a:bodyPr>
          <a:lstStyle/>
          <a:p>
            <a:pPr fontAlgn="auto">
              <a:spcBef>
                <a:spcPts val="0"/>
              </a:spcBef>
              <a:spcAft>
                <a:spcPts val="0"/>
              </a:spcAft>
              <a:defRPr/>
            </a:pPr>
            <a:r>
              <a:rPr lang="en-US" sz="3200">
                <a:solidFill>
                  <a:schemeClr val="bg1"/>
                </a:solidFill>
                <a:latin typeface="+mj-lt"/>
                <a:cs typeface="+mn-cs"/>
              </a:rPr>
              <a:t>ANALYSIS</a:t>
            </a:r>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Freeform 11"/>
          <p:cNvSpPr>
            <a:spLocks/>
          </p:cNvSpPr>
          <p:nvPr/>
        </p:nvSpPr>
        <p:spPr bwMode="auto">
          <a:xfrm>
            <a:off x="3770313" y="2668588"/>
            <a:ext cx="730250" cy="1062037"/>
          </a:xfrm>
          <a:custGeom>
            <a:avLst/>
            <a:gdLst>
              <a:gd name="T0" fmla="*/ 0 w 313"/>
              <a:gd name="T1" fmla="*/ 0 h 456"/>
              <a:gd name="T2" fmla="*/ 0 w 313"/>
              <a:gd name="T3" fmla="*/ 865000 h 456"/>
              <a:gd name="T4" fmla="*/ 729771 w 313"/>
              <a:gd name="T5" fmla="*/ 1063180 h 456"/>
              <a:gd name="T6" fmla="*/ 729771 w 313"/>
              <a:gd name="T7" fmla="*/ 209838 h 456"/>
              <a:gd name="T8" fmla="*/ 0 w 313"/>
              <a:gd name="T9" fmla="*/ 0 h 4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3" h="456">
                <a:moveTo>
                  <a:pt x="0" y="0"/>
                </a:moveTo>
                <a:lnTo>
                  <a:pt x="0" y="371"/>
                </a:lnTo>
                <a:lnTo>
                  <a:pt x="313" y="456"/>
                </a:lnTo>
                <a:lnTo>
                  <a:pt x="313" y="90"/>
                </a:ln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43" name="Freeform 12"/>
          <p:cNvSpPr>
            <a:spLocks/>
          </p:cNvSpPr>
          <p:nvPr/>
        </p:nvSpPr>
        <p:spPr bwMode="auto">
          <a:xfrm>
            <a:off x="4500563" y="2668588"/>
            <a:ext cx="681037" cy="1062037"/>
          </a:xfrm>
          <a:custGeom>
            <a:avLst/>
            <a:gdLst>
              <a:gd name="T0" fmla="*/ 680808 w 292"/>
              <a:gd name="T1" fmla="*/ 0 h 456"/>
              <a:gd name="T2" fmla="*/ 0 w 292"/>
              <a:gd name="T3" fmla="*/ 209838 h 456"/>
              <a:gd name="T4" fmla="*/ 0 w 292"/>
              <a:gd name="T5" fmla="*/ 1063180 h 456"/>
              <a:gd name="T6" fmla="*/ 680808 w 292"/>
              <a:gd name="T7" fmla="*/ 865000 h 456"/>
              <a:gd name="T8" fmla="*/ 680808 w 292"/>
              <a:gd name="T9" fmla="*/ 0 h 4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2" h="456">
                <a:moveTo>
                  <a:pt x="292" y="0"/>
                </a:moveTo>
                <a:lnTo>
                  <a:pt x="0" y="90"/>
                </a:lnTo>
                <a:lnTo>
                  <a:pt x="0" y="456"/>
                </a:lnTo>
                <a:lnTo>
                  <a:pt x="292" y="371"/>
                </a:lnTo>
                <a:lnTo>
                  <a:pt x="292"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 name="Freeform 13"/>
          <p:cNvSpPr>
            <a:spLocks/>
          </p:cNvSpPr>
          <p:nvPr/>
        </p:nvSpPr>
        <p:spPr bwMode="auto">
          <a:xfrm>
            <a:off x="3770313" y="2495550"/>
            <a:ext cx="1411287" cy="382588"/>
          </a:xfrm>
          <a:custGeom>
            <a:avLst/>
            <a:gdLst>
              <a:gd name="T0" fmla="*/ 0 w 605"/>
              <a:gd name="T1" fmla="*/ 74 h 164"/>
              <a:gd name="T2" fmla="*/ 313 w 605"/>
              <a:gd name="T3" fmla="*/ 0 h 164"/>
              <a:gd name="T4" fmla="*/ 605 w 605"/>
              <a:gd name="T5" fmla="*/ 74 h 164"/>
              <a:gd name="T6" fmla="*/ 313 w 605"/>
              <a:gd name="T7" fmla="*/ 164 h 164"/>
              <a:gd name="T8" fmla="*/ 0 w 605"/>
              <a:gd name="T9" fmla="*/ 74 h 164"/>
            </a:gdLst>
            <a:ahLst/>
            <a:cxnLst>
              <a:cxn ang="0">
                <a:pos x="T0" y="T1"/>
              </a:cxn>
              <a:cxn ang="0">
                <a:pos x="T2" y="T3"/>
              </a:cxn>
              <a:cxn ang="0">
                <a:pos x="T4" y="T5"/>
              </a:cxn>
              <a:cxn ang="0">
                <a:pos x="T6" y="T7"/>
              </a:cxn>
              <a:cxn ang="0">
                <a:pos x="T8" y="T9"/>
              </a:cxn>
            </a:cxnLst>
            <a:rect l="0" t="0" r="r" b="b"/>
            <a:pathLst>
              <a:path w="605" h="164">
                <a:moveTo>
                  <a:pt x="0" y="74"/>
                </a:moveTo>
                <a:lnTo>
                  <a:pt x="313" y="0"/>
                </a:lnTo>
                <a:lnTo>
                  <a:pt x="605" y="74"/>
                </a:lnTo>
                <a:lnTo>
                  <a:pt x="313" y="164"/>
                </a:lnTo>
                <a:lnTo>
                  <a:pt x="0" y="74"/>
                </a:lnTo>
                <a:close/>
              </a:path>
            </a:pathLst>
          </a:custGeom>
          <a:solidFill>
            <a:schemeClr val="tx1">
              <a:lumMod val="50000"/>
              <a:lumOff val="50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35845" name="Freeform 14"/>
          <p:cNvSpPr>
            <a:spLocks/>
          </p:cNvSpPr>
          <p:nvPr/>
        </p:nvSpPr>
        <p:spPr bwMode="auto">
          <a:xfrm>
            <a:off x="4800600" y="2744788"/>
            <a:ext cx="730250" cy="1273175"/>
          </a:xfrm>
          <a:custGeom>
            <a:avLst/>
            <a:gdLst>
              <a:gd name="T0" fmla="*/ 0 w 313"/>
              <a:gd name="T1" fmla="*/ 0 h 546"/>
              <a:gd name="T2" fmla="*/ 0 w 313"/>
              <a:gd name="T3" fmla="*/ 1088827 h 546"/>
              <a:gd name="T4" fmla="*/ 729771 w 313"/>
              <a:gd name="T5" fmla="*/ 1273018 h 546"/>
              <a:gd name="T6" fmla="*/ 729771 w 313"/>
              <a:gd name="T7" fmla="*/ 209838 h 546"/>
              <a:gd name="T8" fmla="*/ 0 w 313"/>
              <a:gd name="T9" fmla="*/ 0 h 5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3" h="546">
                <a:moveTo>
                  <a:pt x="0" y="0"/>
                </a:moveTo>
                <a:lnTo>
                  <a:pt x="0" y="467"/>
                </a:lnTo>
                <a:lnTo>
                  <a:pt x="313" y="546"/>
                </a:lnTo>
                <a:lnTo>
                  <a:pt x="313" y="90"/>
                </a:lnTo>
                <a:lnTo>
                  <a:pt x="0"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46" name="Freeform 15"/>
          <p:cNvSpPr>
            <a:spLocks/>
          </p:cNvSpPr>
          <p:nvPr/>
        </p:nvSpPr>
        <p:spPr bwMode="auto">
          <a:xfrm>
            <a:off x="5530850" y="2744788"/>
            <a:ext cx="681038" cy="1273175"/>
          </a:xfrm>
          <a:custGeom>
            <a:avLst/>
            <a:gdLst>
              <a:gd name="T0" fmla="*/ 680808 w 292"/>
              <a:gd name="T1" fmla="*/ 0 h 546"/>
              <a:gd name="T2" fmla="*/ 0 w 292"/>
              <a:gd name="T3" fmla="*/ 209838 h 546"/>
              <a:gd name="T4" fmla="*/ 0 w 292"/>
              <a:gd name="T5" fmla="*/ 1273018 h 546"/>
              <a:gd name="T6" fmla="*/ 680808 w 292"/>
              <a:gd name="T7" fmla="*/ 1088827 h 546"/>
              <a:gd name="T8" fmla="*/ 680808 w 292"/>
              <a:gd name="T9" fmla="*/ 0 h 5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2" h="546">
                <a:moveTo>
                  <a:pt x="292" y="0"/>
                </a:moveTo>
                <a:lnTo>
                  <a:pt x="0" y="90"/>
                </a:lnTo>
                <a:lnTo>
                  <a:pt x="0" y="546"/>
                </a:lnTo>
                <a:lnTo>
                  <a:pt x="292" y="467"/>
                </a:lnTo>
                <a:lnTo>
                  <a:pt x="292"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47" name="Freeform 16"/>
          <p:cNvSpPr>
            <a:spLocks/>
          </p:cNvSpPr>
          <p:nvPr/>
        </p:nvSpPr>
        <p:spPr bwMode="auto">
          <a:xfrm>
            <a:off x="4800600" y="2571750"/>
            <a:ext cx="1411288" cy="382588"/>
          </a:xfrm>
          <a:custGeom>
            <a:avLst/>
            <a:gdLst>
              <a:gd name="T0" fmla="*/ 0 w 605"/>
              <a:gd name="T1" fmla="*/ 172534 h 164"/>
              <a:gd name="T2" fmla="*/ 729771 w 605"/>
              <a:gd name="T3" fmla="*/ 0 h 164"/>
              <a:gd name="T4" fmla="*/ 1410580 w 605"/>
              <a:gd name="T5" fmla="*/ 172534 h 164"/>
              <a:gd name="T6" fmla="*/ 729771 w 605"/>
              <a:gd name="T7" fmla="*/ 382372 h 164"/>
              <a:gd name="T8" fmla="*/ 0 w 605"/>
              <a:gd name="T9" fmla="*/ 172534 h 1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5" h="164">
                <a:moveTo>
                  <a:pt x="0" y="74"/>
                </a:moveTo>
                <a:lnTo>
                  <a:pt x="313" y="0"/>
                </a:lnTo>
                <a:lnTo>
                  <a:pt x="605" y="74"/>
                </a:lnTo>
                <a:lnTo>
                  <a:pt x="313" y="164"/>
                </a:lnTo>
                <a:lnTo>
                  <a:pt x="0" y="74"/>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48" name="Freeform 17"/>
          <p:cNvSpPr>
            <a:spLocks/>
          </p:cNvSpPr>
          <p:nvPr/>
        </p:nvSpPr>
        <p:spPr bwMode="auto">
          <a:xfrm>
            <a:off x="5900738" y="2473325"/>
            <a:ext cx="730250" cy="1830388"/>
          </a:xfrm>
          <a:custGeom>
            <a:avLst/>
            <a:gdLst>
              <a:gd name="T0" fmla="*/ 0 w 313"/>
              <a:gd name="T1" fmla="*/ 0 h 785"/>
              <a:gd name="T2" fmla="*/ 0 w 313"/>
              <a:gd name="T3" fmla="*/ 1646065 h 785"/>
              <a:gd name="T4" fmla="*/ 729771 w 313"/>
              <a:gd name="T5" fmla="*/ 1830256 h 785"/>
              <a:gd name="T6" fmla="*/ 729771 w 313"/>
              <a:gd name="T7" fmla="*/ 209838 h 785"/>
              <a:gd name="T8" fmla="*/ 0 w 313"/>
              <a:gd name="T9" fmla="*/ 0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3" h="785">
                <a:moveTo>
                  <a:pt x="0" y="0"/>
                </a:moveTo>
                <a:lnTo>
                  <a:pt x="0" y="706"/>
                </a:lnTo>
                <a:lnTo>
                  <a:pt x="313" y="785"/>
                </a:lnTo>
                <a:lnTo>
                  <a:pt x="313" y="90"/>
                </a:lnTo>
                <a:lnTo>
                  <a:pt x="0"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49" name="Freeform 18"/>
          <p:cNvSpPr>
            <a:spLocks/>
          </p:cNvSpPr>
          <p:nvPr/>
        </p:nvSpPr>
        <p:spPr bwMode="auto">
          <a:xfrm>
            <a:off x="6630988" y="2473325"/>
            <a:ext cx="681037" cy="1830388"/>
          </a:xfrm>
          <a:custGeom>
            <a:avLst/>
            <a:gdLst>
              <a:gd name="T0" fmla="*/ 680808 w 292"/>
              <a:gd name="T1" fmla="*/ 0 h 785"/>
              <a:gd name="T2" fmla="*/ 0 w 292"/>
              <a:gd name="T3" fmla="*/ 209838 h 785"/>
              <a:gd name="T4" fmla="*/ 0 w 292"/>
              <a:gd name="T5" fmla="*/ 1830256 h 785"/>
              <a:gd name="T6" fmla="*/ 680808 w 292"/>
              <a:gd name="T7" fmla="*/ 1646065 h 785"/>
              <a:gd name="T8" fmla="*/ 680808 w 292"/>
              <a:gd name="T9" fmla="*/ 0 h 7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2" h="785">
                <a:moveTo>
                  <a:pt x="292" y="0"/>
                </a:moveTo>
                <a:lnTo>
                  <a:pt x="0" y="90"/>
                </a:lnTo>
                <a:lnTo>
                  <a:pt x="0" y="785"/>
                </a:lnTo>
                <a:lnTo>
                  <a:pt x="292" y="706"/>
                </a:lnTo>
                <a:lnTo>
                  <a:pt x="292"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 name="Freeform 19"/>
          <p:cNvSpPr>
            <a:spLocks/>
          </p:cNvSpPr>
          <p:nvPr/>
        </p:nvSpPr>
        <p:spPr bwMode="auto">
          <a:xfrm>
            <a:off x="5900738" y="2289175"/>
            <a:ext cx="1411287" cy="393700"/>
          </a:xfrm>
          <a:custGeom>
            <a:avLst/>
            <a:gdLst>
              <a:gd name="T0" fmla="*/ 0 w 605"/>
              <a:gd name="T1" fmla="*/ 79 h 169"/>
              <a:gd name="T2" fmla="*/ 313 w 605"/>
              <a:gd name="T3" fmla="*/ 0 h 169"/>
              <a:gd name="T4" fmla="*/ 605 w 605"/>
              <a:gd name="T5" fmla="*/ 79 h 169"/>
              <a:gd name="T6" fmla="*/ 313 w 605"/>
              <a:gd name="T7" fmla="*/ 169 h 169"/>
              <a:gd name="T8" fmla="*/ 0 w 605"/>
              <a:gd name="T9" fmla="*/ 79 h 169"/>
            </a:gdLst>
            <a:ahLst/>
            <a:cxnLst>
              <a:cxn ang="0">
                <a:pos x="T0" y="T1"/>
              </a:cxn>
              <a:cxn ang="0">
                <a:pos x="T2" y="T3"/>
              </a:cxn>
              <a:cxn ang="0">
                <a:pos x="T4" y="T5"/>
              </a:cxn>
              <a:cxn ang="0">
                <a:pos x="T6" y="T7"/>
              </a:cxn>
              <a:cxn ang="0">
                <a:pos x="T8" y="T9"/>
              </a:cxn>
            </a:cxnLst>
            <a:rect l="0" t="0" r="r" b="b"/>
            <a:pathLst>
              <a:path w="605" h="169">
                <a:moveTo>
                  <a:pt x="0" y="79"/>
                </a:moveTo>
                <a:lnTo>
                  <a:pt x="313" y="0"/>
                </a:lnTo>
                <a:lnTo>
                  <a:pt x="605" y="79"/>
                </a:lnTo>
                <a:lnTo>
                  <a:pt x="313" y="169"/>
                </a:lnTo>
                <a:lnTo>
                  <a:pt x="0" y="79"/>
                </a:lnTo>
                <a:close/>
              </a:path>
            </a:pathLst>
          </a:custGeom>
          <a:solidFill>
            <a:schemeClr val="tx1">
              <a:lumMod val="50000"/>
              <a:lumOff val="50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35851" name="Freeform 20"/>
          <p:cNvSpPr>
            <a:spLocks/>
          </p:cNvSpPr>
          <p:nvPr/>
        </p:nvSpPr>
        <p:spPr bwMode="auto">
          <a:xfrm>
            <a:off x="6858000" y="1425575"/>
            <a:ext cx="717550" cy="3127375"/>
          </a:xfrm>
          <a:custGeom>
            <a:avLst/>
            <a:gdLst>
              <a:gd name="T0" fmla="*/ 0 w 308"/>
              <a:gd name="T1" fmla="*/ 0 h 1341"/>
              <a:gd name="T2" fmla="*/ 0 w 308"/>
              <a:gd name="T3" fmla="*/ 2942398 h 1341"/>
              <a:gd name="T4" fmla="*/ 718113 w 308"/>
              <a:gd name="T5" fmla="*/ 3126589 h 1341"/>
              <a:gd name="T6" fmla="*/ 718113 w 308"/>
              <a:gd name="T7" fmla="*/ 195849 h 1341"/>
              <a:gd name="T8" fmla="*/ 0 w 308"/>
              <a:gd name="T9" fmla="*/ 0 h 13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8" h="1341">
                <a:moveTo>
                  <a:pt x="0" y="0"/>
                </a:moveTo>
                <a:lnTo>
                  <a:pt x="0" y="1262"/>
                </a:lnTo>
                <a:lnTo>
                  <a:pt x="308" y="1341"/>
                </a:lnTo>
                <a:lnTo>
                  <a:pt x="308" y="84"/>
                </a:lnTo>
                <a:lnTo>
                  <a:pt x="0" y="0"/>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52" name="Freeform 21"/>
          <p:cNvSpPr>
            <a:spLocks/>
          </p:cNvSpPr>
          <p:nvPr/>
        </p:nvSpPr>
        <p:spPr bwMode="auto">
          <a:xfrm>
            <a:off x="7575550" y="1425575"/>
            <a:ext cx="693738" cy="3127375"/>
          </a:xfrm>
          <a:custGeom>
            <a:avLst/>
            <a:gdLst>
              <a:gd name="T0" fmla="*/ 692467 w 297"/>
              <a:gd name="T1" fmla="*/ 0 h 1341"/>
              <a:gd name="T2" fmla="*/ 0 w 297"/>
              <a:gd name="T3" fmla="*/ 195849 h 1341"/>
              <a:gd name="T4" fmla="*/ 0 w 297"/>
              <a:gd name="T5" fmla="*/ 3126589 h 1341"/>
              <a:gd name="T6" fmla="*/ 692467 w 297"/>
              <a:gd name="T7" fmla="*/ 2942398 h 1341"/>
              <a:gd name="T8" fmla="*/ 692467 w 297"/>
              <a:gd name="T9" fmla="*/ 0 h 13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7" h="1341">
                <a:moveTo>
                  <a:pt x="297" y="0"/>
                </a:moveTo>
                <a:lnTo>
                  <a:pt x="0" y="84"/>
                </a:lnTo>
                <a:lnTo>
                  <a:pt x="0" y="1341"/>
                </a:lnTo>
                <a:lnTo>
                  <a:pt x="297" y="1262"/>
                </a:lnTo>
                <a:lnTo>
                  <a:pt x="297"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53" name="Freeform 22"/>
          <p:cNvSpPr>
            <a:spLocks/>
          </p:cNvSpPr>
          <p:nvPr/>
        </p:nvSpPr>
        <p:spPr bwMode="auto">
          <a:xfrm>
            <a:off x="6858000" y="1239838"/>
            <a:ext cx="1411288" cy="382587"/>
          </a:xfrm>
          <a:custGeom>
            <a:avLst/>
            <a:gdLst>
              <a:gd name="T0" fmla="*/ 0 w 605"/>
              <a:gd name="T1" fmla="*/ 186523 h 164"/>
              <a:gd name="T2" fmla="*/ 718113 w 605"/>
              <a:gd name="T3" fmla="*/ 0 h 164"/>
              <a:gd name="T4" fmla="*/ 1410580 w 605"/>
              <a:gd name="T5" fmla="*/ 186523 h 164"/>
              <a:gd name="T6" fmla="*/ 718113 w 605"/>
              <a:gd name="T7" fmla="*/ 382372 h 164"/>
              <a:gd name="T8" fmla="*/ 0 w 605"/>
              <a:gd name="T9" fmla="*/ 186523 h 1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5" h="164">
                <a:moveTo>
                  <a:pt x="0" y="80"/>
                </a:moveTo>
                <a:lnTo>
                  <a:pt x="308" y="0"/>
                </a:lnTo>
                <a:lnTo>
                  <a:pt x="605" y="80"/>
                </a:lnTo>
                <a:lnTo>
                  <a:pt x="308" y="164"/>
                </a:lnTo>
                <a:lnTo>
                  <a:pt x="0" y="8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7" name="Group 16"/>
          <p:cNvGrpSpPr/>
          <p:nvPr/>
        </p:nvGrpSpPr>
        <p:grpSpPr>
          <a:xfrm>
            <a:off x="3917955" y="2962465"/>
            <a:ext cx="435902" cy="425831"/>
            <a:chOff x="6276975" y="4392613"/>
            <a:chExt cx="481013" cy="469900"/>
          </a:xfrm>
          <a:solidFill>
            <a:schemeClr val="bg1"/>
          </a:solidFill>
        </p:grpSpPr>
        <p:sp>
          <p:nvSpPr>
            <p:cNvPr id="18" name="Freeform 17"/>
            <p:cNvSpPr>
              <a:spLocks noEditPoints="1"/>
            </p:cNvSpPr>
            <p:nvPr/>
          </p:nvSpPr>
          <p:spPr bwMode="auto">
            <a:xfrm>
              <a:off x="6276975" y="4392613"/>
              <a:ext cx="481013" cy="469900"/>
            </a:xfrm>
            <a:custGeom>
              <a:avLst/>
              <a:gdLst>
                <a:gd name="T0" fmla="*/ 121 w 128"/>
                <a:gd name="T1" fmla="*/ 121 h 125"/>
                <a:gd name="T2" fmla="*/ 110 w 128"/>
                <a:gd name="T3" fmla="*/ 125 h 125"/>
                <a:gd name="T4" fmla="*/ 98 w 128"/>
                <a:gd name="T5" fmla="*/ 121 h 125"/>
                <a:gd name="T6" fmla="*/ 78 w 128"/>
                <a:gd name="T7" fmla="*/ 101 h 125"/>
                <a:gd name="T8" fmla="*/ 54 w 128"/>
                <a:gd name="T9" fmla="*/ 107 h 125"/>
                <a:gd name="T10" fmla="*/ 0 w 128"/>
                <a:gd name="T11" fmla="*/ 54 h 125"/>
                <a:gd name="T12" fmla="*/ 54 w 128"/>
                <a:gd name="T13" fmla="*/ 0 h 125"/>
                <a:gd name="T14" fmla="*/ 107 w 128"/>
                <a:gd name="T15" fmla="*/ 54 h 125"/>
                <a:gd name="T16" fmla="*/ 102 w 128"/>
                <a:gd name="T17" fmla="*/ 78 h 125"/>
                <a:gd name="T18" fmla="*/ 121 w 128"/>
                <a:gd name="T19" fmla="*/ 97 h 125"/>
                <a:gd name="T20" fmla="*/ 121 w 128"/>
                <a:gd name="T21" fmla="*/ 121 h 125"/>
                <a:gd name="T22" fmla="*/ 54 w 128"/>
                <a:gd name="T23" fmla="*/ 97 h 125"/>
                <a:gd name="T24" fmla="*/ 98 w 128"/>
                <a:gd name="T25" fmla="*/ 54 h 125"/>
                <a:gd name="T26" fmla="*/ 54 w 128"/>
                <a:gd name="T27" fmla="*/ 10 h 125"/>
                <a:gd name="T28" fmla="*/ 10 w 128"/>
                <a:gd name="T29" fmla="*/ 54 h 125"/>
                <a:gd name="T30" fmla="*/ 54 w 128"/>
                <a:gd name="T31"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8" h="125">
                  <a:moveTo>
                    <a:pt x="121" y="121"/>
                  </a:moveTo>
                  <a:cubicBezTo>
                    <a:pt x="118" y="124"/>
                    <a:pt x="114" y="125"/>
                    <a:pt x="110" y="125"/>
                  </a:cubicBezTo>
                  <a:cubicBezTo>
                    <a:pt x="105" y="125"/>
                    <a:pt x="101" y="124"/>
                    <a:pt x="98" y="121"/>
                  </a:cubicBezTo>
                  <a:cubicBezTo>
                    <a:pt x="78" y="101"/>
                    <a:pt x="78" y="101"/>
                    <a:pt x="78" y="101"/>
                  </a:cubicBezTo>
                  <a:cubicBezTo>
                    <a:pt x="71" y="105"/>
                    <a:pt x="63" y="107"/>
                    <a:pt x="54" y="107"/>
                  </a:cubicBezTo>
                  <a:cubicBezTo>
                    <a:pt x="24" y="107"/>
                    <a:pt x="0" y="83"/>
                    <a:pt x="0" y="54"/>
                  </a:cubicBezTo>
                  <a:cubicBezTo>
                    <a:pt x="0" y="24"/>
                    <a:pt x="24" y="0"/>
                    <a:pt x="54" y="0"/>
                  </a:cubicBezTo>
                  <a:cubicBezTo>
                    <a:pt x="83" y="0"/>
                    <a:pt x="107" y="24"/>
                    <a:pt x="107" y="54"/>
                  </a:cubicBezTo>
                  <a:cubicBezTo>
                    <a:pt x="107" y="62"/>
                    <a:pt x="105" y="71"/>
                    <a:pt x="102" y="78"/>
                  </a:cubicBezTo>
                  <a:cubicBezTo>
                    <a:pt x="121" y="97"/>
                    <a:pt x="121" y="97"/>
                    <a:pt x="121" y="97"/>
                  </a:cubicBezTo>
                  <a:cubicBezTo>
                    <a:pt x="128" y="104"/>
                    <a:pt x="128" y="114"/>
                    <a:pt x="121" y="121"/>
                  </a:cubicBezTo>
                  <a:close/>
                  <a:moveTo>
                    <a:pt x="54" y="97"/>
                  </a:moveTo>
                  <a:cubicBezTo>
                    <a:pt x="78" y="97"/>
                    <a:pt x="98" y="78"/>
                    <a:pt x="98" y="54"/>
                  </a:cubicBezTo>
                  <a:cubicBezTo>
                    <a:pt x="98" y="29"/>
                    <a:pt x="78" y="10"/>
                    <a:pt x="54" y="10"/>
                  </a:cubicBezTo>
                  <a:cubicBezTo>
                    <a:pt x="30" y="10"/>
                    <a:pt x="10" y="29"/>
                    <a:pt x="10" y="54"/>
                  </a:cubicBezTo>
                  <a:cubicBezTo>
                    <a:pt x="10" y="78"/>
                    <a:pt x="30" y="97"/>
                    <a:pt x="54" y="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6378575" y="4581526"/>
              <a:ext cx="200025" cy="146050"/>
            </a:xfrm>
            <a:custGeom>
              <a:avLst/>
              <a:gdLst>
                <a:gd name="T0" fmla="*/ 39 w 53"/>
                <a:gd name="T1" fmla="*/ 0 h 39"/>
                <a:gd name="T2" fmla="*/ 32 w 53"/>
                <a:gd name="T3" fmla="*/ 0 h 39"/>
                <a:gd name="T4" fmla="*/ 30 w 53"/>
                <a:gd name="T5" fmla="*/ 4 h 39"/>
                <a:gd name="T6" fmla="*/ 32 w 53"/>
                <a:gd name="T7" fmla="*/ 25 h 39"/>
                <a:gd name="T8" fmla="*/ 27 w 53"/>
                <a:gd name="T9" fmla="*/ 32 h 39"/>
                <a:gd name="T10" fmla="*/ 22 w 53"/>
                <a:gd name="T11" fmla="*/ 25 h 39"/>
                <a:gd name="T12" fmla="*/ 25 w 53"/>
                <a:gd name="T13" fmla="*/ 5 h 39"/>
                <a:gd name="T14" fmla="*/ 23 w 53"/>
                <a:gd name="T15" fmla="*/ 0 h 39"/>
                <a:gd name="T16" fmla="*/ 15 w 53"/>
                <a:gd name="T17" fmla="*/ 0 h 39"/>
                <a:gd name="T18" fmla="*/ 15 w 53"/>
                <a:gd name="T19" fmla="*/ 0 h 39"/>
                <a:gd name="T20" fmla="*/ 1 w 53"/>
                <a:gd name="T21" fmla="*/ 12 h 39"/>
                <a:gd name="T22" fmla="*/ 3 w 53"/>
                <a:gd name="T23" fmla="*/ 32 h 39"/>
                <a:gd name="T24" fmla="*/ 27 w 53"/>
                <a:gd name="T25" fmla="*/ 39 h 39"/>
                <a:gd name="T26" fmla="*/ 51 w 53"/>
                <a:gd name="T27" fmla="*/ 32 h 39"/>
                <a:gd name="T28" fmla="*/ 52 w 53"/>
                <a:gd name="T29" fmla="*/ 11 h 39"/>
                <a:gd name="T30" fmla="*/ 39 w 53"/>
                <a:gd name="T31"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3" h="39">
                  <a:moveTo>
                    <a:pt x="39" y="0"/>
                  </a:moveTo>
                  <a:cubicBezTo>
                    <a:pt x="32" y="0"/>
                    <a:pt x="32" y="0"/>
                    <a:pt x="32" y="0"/>
                  </a:cubicBezTo>
                  <a:cubicBezTo>
                    <a:pt x="32" y="0"/>
                    <a:pt x="32" y="3"/>
                    <a:pt x="30" y="4"/>
                  </a:cubicBezTo>
                  <a:cubicBezTo>
                    <a:pt x="30" y="4"/>
                    <a:pt x="33" y="20"/>
                    <a:pt x="32" y="25"/>
                  </a:cubicBezTo>
                  <a:cubicBezTo>
                    <a:pt x="31" y="27"/>
                    <a:pt x="29" y="32"/>
                    <a:pt x="27" y="32"/>
                  </a:cubicBezTo>
                  <a:cubicBezTo>
                    <a:pt x="24" y="32"/>
                    <a:pt x="22" y="27"/>
                    <a:pt x="22" y="25"/>
                  </a:cubicBezTo>
                  <a:cubicBezTo>
                    <a:pt x="21" y="20"/>
                    <a:pt x="25" y="5"/>
                    <a:pt x="25" y="5"/>
                  </a:cubicBezTo>
                  <a:cubicBezTo>
                    <a:pt x="24" y="4"/>
                    <a:pt x="23" y="3"/>
                    <a:pt x="23" y="0"/>
                  </a:cubicBezTo>
                  <a:cubicBezTo>
                    <a:pt x="15" y="0"/>
                    <a:pt x="15" y="0"/>
                    <a:pt x="15" y="0"/>
                  </a:cubicBezTo>
                  <a:cubicBezTo>
                    <a:pt x="15" y="0"/>
                    <a:pt x="15" y="0"/>
                    <a:pt x="15" y="0"/>
                  </a:cubicBezTo>
                  <a:cubicBezTo>
                    <a:pt x="7" y="0"/>
                    <a:pt x="0" y="5"/>
                    <a:pt x="1" y="12"/>
                  </a:cubicBezTo>
                  <a:cubicBezTo>
                    <a:pt x="3" y="32"/>
                    <a:pt x="3" y="32"/>
                    <a:pt x="3" y="32"/>
                  </a:cubicBezTo>
                  <a:cubicBezTo>
                    <a:pt x="10" y="36"/>
                    <a:pt x="18" y="39"/>
                    <a:pt x="27" y="39"/>
                  </a:cubicBezTo>
                  <a:cubicBezTo>
                    <a:pt x="36" y="39"/>
                    <a:pt x="44" y="36"/>
                    <a:pt x="51" y="32"/>
                  </a:cubicBezTo>
                  <a:cubicBezTo>
                    <a:pt x="52" y="11"/>
                    <a:pt x="52" y="11"/>
                    <a:pt x="52" y="11"/>
                  </a:cubicBezTo>
                  <a:cubicBezTo>
                    <a:pt x="53" y="5"/>
                    <a:pt x="46" y="0"/>
                    <a:pt x="3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Oval 19"/>
            <p:cNvSpPr>
              <a:spLocks noChangeArrowheads="1"/>
            </p:cNvSpPr>
            <p:nvPr/>
          </p:nvSpPr>
          <p:spPr bwMode="auto">
            <a:xfrm>
              <a:off x="6427788" y="4460876"/>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1" name="Group 20"/>
          <p:cNvGrpSpPr/>
          <p:nvPr/>
        </p:nvGrpSpPr>
        <p:grpSpPr>
          <a:xfrm>
            <a:off x="4984508" y="3202063"/>
            <a:ext cx="394181" cy="374041"/>
            <a:chOff x="949325" y="4389438"/>
            <a:chExt cx="434975" cy="412751"/>
          </a:xfrm>
          <a:solidFill>
            <a:schemeClr val="bg1"/>
          </a:solidFill>
        </p:grpSpPr>
        <p:sp>
          <p:nvSpPr>
            <p:cNvPr id="22" name="Freeform 21"/>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4" name="Group 23"/>
          <p:cNvGrpSpPr/>
          <p:nvPr/>
        </p:nvGrpSpPr>
        <p:grpSpPr>
          <a:xfrm>
            <a:off x="6082163" y="3455169"/>
            <a:ext cx="384827" cy="347524"/>
            <a:chOff x="6334126" y="3989388"/>
            <a:chExt cx="498474" cy="452437"/>
          </a:xfrm>
          <a:solidFill>
            <a:schemeClr val="bg1"/>
          </a:solidFill>
        </p:grpSpPr>
        <p:sp>
          <p:nvSpPr>
            <p:cNvPr id="25" name="Freeform 24"/>
            <p:cNvSpPr>
              <a:spLocks/>
            </p:cNvSpPr>
            <p:nvPr/>
          </p:nvSpPr>
          <p:spPr bwMode="auto">
            <a:xfrm>
              <a:off x="6334126" y="4179888"/>
              <a:ext cx="303212" cy="258762"/>
            </a:xfrm>
            <a:custGeom>
              <a:avLst/>
              <a:gdLst>
                <a:gd name="T0" fmla="*/ 22 w 81"/>
                <a:gd name="T1" fmla="*/ 0 h 69"/>
                <a:gd name="T2" fmla="*/ 34 w 81"/>
                <a:gd name="T3" fmla="*/ 0 h 69"/>
                <a:gd name="T4" fmla="*/ 36 w 81"/>
                <a:gd name="T5" fmla="*/ 9 h 69"/>
                <a:gd name="T6" fmla="*/ 34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4" y="0"/>
                    <a:pt x="34" y="0"/>
                    <a:pt x="34" y="0"/>
                  </a:cubicBezTo>
                  <a:cubicBezTo>
                    <a:pt x="33" y="1"/>
                    <a:pt x="33" y="7"/>
                    <a:pt x="36" y="9"/>
                  </a:cubicBezTo>
                  <a:cubicBezTo>
                    <a:pt x="36" y="9"/>
                    <a:pt x="31" y="39"/>
                    <a:pt x="34" y="48"/>
                  </a:cubicBezTo>
                  <a:cubicBezTo>
                    <a:pt x="34" y="52"/>
                    <a:pt x="37" y="62"/>
                    <a:pt x="41" y="62"/>
                  </a:cubicBezTo>
                  <a:cubicBezTo>
                    <a:pt x="45" y="62"/>
                    <a:pt x="47" y="52"/>
                    <a:pt x="48" y="48"/>
                  </a:cubicBezTo>
                  <a:cubicBezTo>
                    <a:pt x="50" y="38"/>
                    <a:pt x="44" y="10"/>
                    <a:pt x="44" y="10"/>
                  </a:cubicBezTo>
                  <a:cubicBezTo>
                    <a:pt x="45" y="9"/>
                    <a:pt x="47" y="7"/>
                    <a:pt x="47" y="0"/>
                  </a:cubicBezTo>
                  <a:cubicBezTo>
                    <a:pt x="59" y="0"/>
                    <a:pt x="59" y="0"/>
                    <a:pt x="59" y="0"/>
                  </a:cubicBezTo>
                  <a:cubicBezTo>
                    <a:pt x="59" y="0"/>
                    <a:pt x="59" y="0"/>
                    <a:pt x="59" y="0"/>
                  </a:cubicBezTo>
                  <a:cubicBezTo>
                    <a:pt x="71" y="0"/>
                    <a:pt x="81" y="11"/>
                    <a:pt x="80" y="23"/>
                  </a:cubicBezTo>
                  <a:cubicBezTo>
                    <a:pt x="77" y="47"/>
                    <a:pt x="77" y="47"/>
                    <a:pt x="77" y="47"/>
                  </a:cubicBezTo>
                  <a:cubicBezTo>
                    <a:pt x="75"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Oval 25"/>
            <p:cNvSpPr>
              <a:spLocks noChangeArrowheads="1"/>
            </p:cNvSpPr>
            <p:nvPr/>
          </p:nvSpPr>
          <p:spPr bwMode="auto">
            <a:xfrm>
              <a:off x="6408738" y="3989388"/>
              <a:ext cx="153987" cy="1539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6615113" y="4154488"/>
              <a:ext cx="217487" cy="287337"/>
            </a:xfrm>
            <a:custGeom>
              <a:avLst/>
              <a:gdLst>
                <a:gd name="T0" fmla="*/ 19 w 58"/>
                <a:gd name="T1" fmla="*/ 0 h 77"/>
                <a:gd name="T2" fmla="*/ 0 w 58"/>
                <a:gd name="T3" fmla="*/ 5 h 77"/>
                <a:gd name="T4" fmla="*/ 5 w 58"/>
                <a:gd name="T5" fmla="*/ 9 h 77"/>
                <a:gd name="T6" fmla="*/ 12 w 58"/>
                <a:gd name="T7" fmla="*/ 31 h 77"/>
                <a:gd name="T8" fmla="*/ 12 w 58"/>
                <a:gd name="T9" fmla="*/ 31 h 77"/>
                <a:gd name="T10" fmla="*/ 12 w 58"/>
                <a:gd name="T11" fmla="*/ 31 h 77"/>
                <a:gd name="T12" fmla="*/ 9 w 58"/>
                <a:gd name="T13" fmla="*/ 55 h 77"/>
                <a:gd name="T14" fmla="*/ 9 w 58"/>
                <a:gd name="T15" fmla="*/ 55 h 77"/>
                <a:gd name="T16" fmla="*/ 9 w 58"/>
                <a:gd name="T17" fmla="*/ 55 h 77"/>
                <a:gd name="T18" fmla="*/ 2 w 58"/>
                <a:gd name="T19" fmla="*/ 73 h 77"/>
                <a:gd name="T20" fmla="*/ 19 w 58"/>
                <a:gd name="T21" fmla="*/ 77 h 77"/>
                <a:gd name="T22" fmla="*/ 58 w 58"/>
                <a:gd name="T23" fmla="*/ 38 h 77"/>
                <a:gd name="T24" fmla="*/ 19 w 58"/>
                <a:gd name="T25" fmla="*/ 0 h 77"/>
                <a:gd name="T26" fmla="*/ 20 w 58"/>
                <a:gd name="T27" fmla="*/ 38 h 77"/>
                <a:gd name="T28" fmla="*/ 20 w 58"/>
                <a:gd name="T29" fmla="*/ 9 h 77"/>
                <a:gd name="T30" fmla="*/ 48 w 58"/>
                <a:gd name="T31" fmla="*/ 38 h 77"/>
                <a:gd name="T32" fmla="*/ 20 w 58"/>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77">
                  <a:moveTo>
                    <a:pt x="19" y="0"/>
                  </a:moveTo>
                  <a:cubicBezTo>
                    <a:pt x="12" y="0"/>
                    <a:pt x="6" y="2"/>
                    <a:pt x="0" y="5"/>
                  </a:cubicBezTo>
                  <a:cubicBezTo>
                    <a:pt x="2" y="6"/>
                    <a:pt x="4" y="8"/>
                    <a:pt x="5" y="9"/>
                  </a:cubicBezTo>
                  <a:cubicBezTo>
                    <a:pt x="10" y="15"/>
                    <a:pt x="13" y="23"/>
                    <a:pt x="12" y="31"/>
                  </a:cubicBezTo>
                  <a:cubicBezTo>
                    <a:pt x="12" y="31"/>
                    <a:pt x="12" y="31"/>
                    <a:pt x="12" y="31"/>
                  </a:cubicBezTo>
                  <a:cubicBezTo>
                    <a:pt x="12" y="31"/>
                    <a:pt x="12" y="31"/>
                    <a:pt x="12" y="31"/>
                  </a:cubicBezTo>
                  <a:cubicBezTo>
                    <a:pt x="9" y="55"/>
                    <a:pt x="9" y="55"/>
                    <a:pt x="9" y="55"/>
                  </a:cubicBezTo>
                  <a:cubicBezTo>
                    <a:pt x="9" y="55"/>
                    <a:pt x="9" y="55"/>
                    <a:pt x="9" y="55"/>
                  </a:cubicBezTo>
                  <a:cubicBezTo>
                    <a:pt x="9" y="55"/>
                    <a:pt x="9" y="55"/>
                    <a:pt x="9" y="55"/>
                  </a:cubicBezTo>
                  <a:cubicBezTo>
                    <a:pt x="8" y="62"/>
                    <a:pt x="5" y="68"/>
                    <a:pt x="2" y="73"/>
                  </a:cubicBezTo>
                  <a:cubicBezTo>
                    <a:pt x="7" y="75"/>
                    <a:pt x="13" y="77"/>
                    <a:pt x="19" y="77"/>
                  </a:cubicBezTo>
                  <a:cubicBezTo>
                    <a:pt x="41" y="77"/>
                    <a:pt x="58" y="59"/>
                    <a:pt x="58" y="38"/>
                  </a:cubicBezTo>
                  <a:cubicBezTo>
                    <a:pt x="58" y="17"/>
                    <a:pt x="41" y="0"/>
                    <a:pt x="19" y="0"/>
                  </a:cubicBezTo>
                  <a:close/>
                  <a:moveTo>
                    <a:pt x="20" y="38"/>
                  </a:moveTo>
                  <a:cubicBezTo>
                    <a:pt x="20" y="9"/>
                    <a:pt x="20" y="9"/>
                    <a:pt x="20" y="9"/>
                  </a:cubicBezTo>
                  <a:cubicBezTo>
                    <a:pt x="36" y="9"/>
                    <a:pt x="48" y="22"/>
                    <a:pt x="48" y="38"/>
                  </a:cubicBezTo>
                  <a:lnTo>
                    <a:pt x="2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6642100" y="4071938"/>
              <a:ext cx="96837" cy="66675"/>
            </a:xfrm>
            <a:custGeom>
              <a:avLst/>
              <a:gdLst>
                <a:gd name="T0" fmla="*/ 4 w 26"/>
                <a:gd name="T1" fmla="*/ 11 h 18"/>
                <a:gd name="T2" fmla="*/ 8 w 26"/>
                <a:gd name="T3" fmla="*/ 11 h 18"/>
                <a:gd name="T4" fmla="*/ 8 w 26"/>
                <a:gd name="T5" fmla="*/ 18 h 18"/>
                <a:gd name="T6" fmla="*/ 13 w 26"/>
                <a:gd name="T7" fmla="*/ 17 h 18"/>
                <a:gd name="T8" fmla="*/ 18 w 26"/>
                <a:gd name="T9" fmla="*/ 18 h 18"/>
                <a:gd name="T10" fmla="*/ 18 w 26"/>
                <a:gd name="T11" fmla="*/ 11 h 18"/>
                <a:gd name="T12" fmla="*/ 22 w 26"/>
                <a:gd name="T13" fmla="*/ 11 h 18"/>
                <a:gd name="T14" fmla="*/ 26 w 26"/>
                <a:gd name="T15" fmla="*/ 7 h 18"/>
                <a:gd name="T16" fmla="*/ 26 w 26"/>
                <a:gd name="T17" fmla="*/ 4 h 18"/>
                <a:gd name="T18" fmla="*/ 22 w 26"/>
                <a:gd name="T19" fmla="*/ 0 h 18"/>
                <a:gd name="T20" fmla="*/ 4 w 26"/>
                <a:gd name="T21" fmla="*/ 0 h 18"/>
                <a:gd name="T22" fmla="*/ 0 w 26"/>
                <a:gd name="T23" fmla="*/ 4 h 18"/>
                <a:gd name="T24" fmla="*/ 0 w 26"/>
                <a:gd name="T25" fmla="*/ 7 h 18"/>
                <a:gd name="T26" fmla="*/ 4 w 26"/>
                <a:gd name="T2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8">
                  <a:moveTo>
                    <a:pt x="4" y="11"/>
                  </a:moveTo>
                  <a:cubicBezTo>
                    <a:pt x="8" y="11"/>
                    <a:pt x="8" y="11"/>
                    <a:pt x="8" y="11"/>
                  </a:cubicBezTo>
                  <a:cubicBezTo>
                    <a:pt x="8" y="18"/>
                    <a:pt x="8" y="18"/>
                    <a:pt x="8" y="18"/>
                  </a:cubicBezTo>
                  <a:cubicBezTo>
                    <a:pt x="9" y="17"/>
                    <a:pt x="11" y="17"/>
                    <a:pt x="13" y="17"/>
                  </a:cubicBezTo>
                  <a:cubicBezTo>
                    <a:pt x="15" y="17"/>
                    <a:pt x="17" y="17"/>
                    <a:pt x="18" y="18"/>
                  </a:cubicBezTo>
                  <a:cubicBezTo>
                    <a:pt x="18" y="11"/>
                    <a:pt x="18" y="11"/>
                    <a:pt x="18" y="11"/>
                  </a:cubicBezTo>
                  <a:cubicBezTo>
                    <a:pt x="22" y="11"/>
                    <a:pt x="22" y="11"/>
                    <a:pt x="22" y="11"/>
                  </a:cubicBezTo>
                  <a:cubicBezTo>
                    <a:pt x="24" y="11"/>
                    <a:pt x="26" y="9"/>
                    <a:pt x="26" y="7"/>
                  </a:cubicBezTo>
                  <a:cubicBezTo>
                    <a:pt x="26" y="4"/>
                    <a:pt x="26" y="4"/>
                    <a:pt x="26" y="4"/>
                  </a:cubicBezTo>
                  <a:cubicBezTo>
                    <a:pt x="26" y="2"/>
                    <a:pt x="24" y="0"/>
                    <a:pt x="22" y="0"/>
                  </a:cubicBezTo>
                  <a:cubicBezTo>
                    <a:pt x="4" y="0"/>
                    <a:pt x="4" y="0"/>
                    <a:pt x="4" y="0"/>
                  </a:cubicBezTo>
                  <a:cubicBezTo>
                    <a:pt x="1" y="0"/>
                    <a:pt x="0" y="2"/>
                    <a:pt x="0" y="4"/>
                  </a:cubicBezTo>
                  <a:cubicBezTo>
                    <a:pt x="0" y="7"/>
                    <a:pt x="0" y="7"/>
                    <a:pt x="0" y="7"/>
                  </a:cubicBezTo>
                  <a:cubicBezTo>
                    <a:pt x="0" y="9"/>
                    <a:pt x="1"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6780213" y="4143375"/>
              <a:ext cx="52387" cy="52387"/>
            </a:xfrm>
            <a:custGeom>
              <a:avLst/>
              <a:gdLst>
                <a:gd name="T0" fmla="*/ 8 w 14"/>
                <a:gd name="T1" fmla="*/ 14 h 14"/>
                <a:gd name="T2" fmla="*/ 12 w 14"/>
                <a:gd name="T3" fmla="*/ 10 h 14"/>
                <a:gd name="T4" fmla="*/ 13 w 14"/>
                <a:gd name="T5" fmla="*/ 4 h 14"/>
                <a:gd name="T6" fmla="*/ 11 w 14"/>
                <a:gd name="T7" fmla="*/ 2 h 14"/>
                <a:gd name="T8" fmla="*/ 6 w 14"/>
                <a:gd name="T9" fmla="*/ 2 h 14"/>
                <a:gd name="T10" fmla="*/ 0 w 14"/>
                <a:gd name="T11" fmla="*/ 6 h 14"/>
                <a:gd name="T12" fmla="*/ 8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8" y="14"/>
                  </a:moveTo>
                  <a:cubicBezTo>
                    <a:pt x="12" y="10"/>
                    <a:pt x="12" y="10"/>
                    <a:pt x="12" y="10"/>
                  </a:cubicBezTo>
                  <a:cubicBezTo>
                    <a:pt x="14" y="8"/>
                    <a:pt x="14" y="6"/>
                    <a:pt x="13" y="4"/>
                  </a:cubicBezTo>
                  <a:cubicBezTo>
                    <a:pt x="11" y="2"/>
                    <a:pt x="11" y="2"/>
                    <a:pt x="11" y="2"/>
                  </a:cubicBezTo>
                  <a:cubicBezTo>
                    <a:pt x="10" y="0"/>
                    <a:pt x="7" y="0"/>
                    <a:pt x="6" y="2"/>
                  </a:cubicBezTo>
                  <a:cubicBezTo>
                    <a:pt x="0" y="6"/>
                    <a:pt x="0" y="6"/>
                    <a:pt x="0" y="6"/>
                  </a:cubicBezTo>
                  <a:cubicBezTo>
                    <a:pt x="3" y="8"/>
                    <a:pt x="5" y="11"/>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0" name="Group 29"/>
          <p:cNvGrpSpPr/>
          <p:nvPr/>
        </p:nvGrpSpPr>
        <p:grpSpPr>
          <a:xfrm>
            <a:off x="7072771" y="3680659"/>
            <a:ext cx="355740" cy="372131"/>
            <a:chOff x="6464300" y="3325813"/>
            <a:chExt cx="463550" cy="463551"/>
          </a:xfrm>
          <a:solidFill>
            <a:schemeClr val="bg1"/>
          </a:solidFill>
        </p:grpSpPr>
        <p:sp>
          <p:nvSpPr>
            <p:cNvPr id="31" name="Freeform 30"/>
            <p:cNvSpPr>
              <a:spLocks/>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2" name="TextBox 41"/>
          <p:cNvSpPr txBox="1"/>
          <p:nvPr/>
        </p:nvSpPr>
        <p:spPr>
          <a:xfrm>
            <a:off x="4235450" y="2538413"/>
            <a:ext cx="488950"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19%</a:t>
            </a:r>
          </a:p>
        </p:txBody>
      </p:sp>
      <p:sp>
        <p:nvSpPr>
          <p:cNvPr id="43" name="TextBox 42"/>
          <p:cNvSpPr txBox="1"/>
          <p:nvPr/>
        </p:nvSpPr>
        <p:spPr>
          <a:xfrm>
            <a:off x="5278438" y="2608263"/>
            <a:ext cx="487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21%</a:t>
            </a:r>
          </a:p>
        </p:txBody>
      </p:sp>
      <p:sp>
        <p:nvSpPr>
          <p:cNvPr id="44" name="TextBox 43"/>
          <p:cNvSpPr txBox="1"/>
          <p:nvPr/>
        </p:nvSpPr>
        <p:spPr>
          <a:xfrm>
            <a:off x="6396038" y="2319338"/>
            <a:ext cx="487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33%</a:t>
            </a:r>
          </a:p>
        </p:txBody>
      </p:sp>
      <p:sp>
        <p:nvSpPr>
          <p:cNvPr id="45" name="TextBox 44"/>
          <p:cNvSpPr txBox="1"/>
          <p:nvPr/>
        </p:nvSpPr>
        <p:spPr>
          <a:xfrm>
            <a:off x="7353300" y="1296988"/>
            <a:ext cx="48736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45%</a:t>
            </a:r>
          </a:p>
        </p:txBody>
      </p:sp>
      <p:sp>
        <p:nvSpPr>
          <p:cNvPr id="46" name="Rectangle 45"/>
          <p:cNvSpPr/>
          <p:nvPr/>
        </p:nvSpPr>
        <p:spPr>
          <a:xfrm>
            <a:off x="738188" y="3111500"/>
            <a:ext cx="204787" cy="603250"/>
          </a:xfrm>
          <a:prstGeom prst="rect">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7" name="Rectangle 46"/>
          <p:cNvSpPr/>
          <p:nvPr/>
        </p:nvSpPr>
        <p:spPr>
          <a:xfrm>
            <a:off x="738188" y="3990975"/>
            <a:ext cx="204787" cy="604838"/>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8" name="Rectangle 47"/>
          <p:cNvSpPr/>
          <p:nvPr/>
        </p:nvSpPr>
        <p:spPr>
          <a:xfrm>
            <a:off x="738188" y="1419225"/>
            <a:ext cx="204787" cy="6032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9" name="Rectangle 48"/>
          <p:cNvSpPr/>
          <p:nvPr/>
        </p:nvSpPr>
        <p:spPr>
          <a:xfrm>
            <a:off x="738188" y="2270125"/>
            <a:ext cx="204787" cy="604838"/>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0" name="TextBox 49"/>
          <p:cNvSpPr txBox="1"/>
          <p:nvPr/>
        </p:nvSpPr>
        <p:spPr>
          <a:xfrm>
            <a:off x="1014413" y="3028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23CADC"/>
                </a:solidFill>
                <a:latin typeface="+mj-lt"/>
                <a:cs typeface="+mn-cs"/>
              </a:rPr>
              <a:t>TEXT</a:t>
            </a:r>
          </a:p>
        </p:txBody>
      </p:sp>
      <p:sp>
        <p:nvSpPr>
          <p:cNvPr id="51" name="Rectangle 50"/>
          <p:cNvSpPr/>
          <p:nvPr/>
        </p:nvSpPr>
        <p:spPr>
          <a:xfrm>
            <a:off x="1014413" y="32845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2" name="TextBox 51"/>
          <p:cNvSpPr txBox="1"/>
          <p:nvPr/>
        </p:nvSpPr>
        <p:spPr>
          <a:xfrm>
            <a:off x="1014413" y="39433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53" name="Rectangle 52"/>
          <p:cNvSpPr/>
          <p:nvPr/>
        </p:nvSpPr>
        <p:spPr>
          <a:xfrm>
            <a:off x="1014413" y="41989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4" name="TextBox 53"/>
          <p:cNvSpPr txBox="1"/>
          <p:nvPr/>
        </p:nvSpPr>
        <p:spPr>
          <a:xfrm>
            <a:off x="1014413" y="1352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55" name="Rectangle 54"/>
          <p:cNvSpPr/>
          <p:nvPr/>
        </p:nvSpPr>
        <p:spPr>
          <a:xfrm>
            <a:off x="1014413" y="16081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6" name="TextBox 55"/>
          <p:cNvSpPr txBox="1"/>
          <p:nvPr/>
        </p:nvSpPr>
        <p:spPr>
          <a:xfrm>
            <a:off x="1014413" y="21907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57" name="Rectangle 56"/>
          <p:cNvSpPr/>
          <p:nvPr/>
        </p:nvSpPr>
        <p:spPr>
          <a:xfrm>
            <a:off x="1014413" y="2446338"/>
            <a:ext cx="1958975" cy="430212"/>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874" name="TextBox 5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0" name="TextBox 5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Freeform 5"/>
          <p:cNvSpPr>
            <a:spLocks/>
          </p:cNvSpPr>
          <p:nvPr/>
        </p:nvSpPr>
        <p:spPr bwMode="auto">
          <a:xfrm>
            <a:off x="3857625" y="1462088"/>
            <a:ext cx="731838" cy="2971800"/>
          </a:xfrm>
          <a:custGeom>
            <a:avLst/>
            <a:gdLst>
              <a:gd name="T0" fmla="*/ 0 w 461"/>
              <a:gd name="T1" fmla="*/ 0 h 1872"/>
              <a:gd name="T2" fmla="*/ 0 w 461"/>
              <a:gd name="T3" fmla="*/ 2971800 h 1872"/>
              <a:gd name="T4" fmla="*/ 731838 w 461"/>
              <a:gd name="T5" fmla="*/ 2971800 h 1872"/>
              <a:gd name="T6" fmla="*/ 731838 w 461"/>
              <a:gd name="T7" fmla="*/ 193675 h 1872"/>
              <a:gd name="T8" fmla="*/ 0 w 461"/>
              <a:gd name="T9" fmla="*/ 0 h 18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1" h="1872">
                <a:moveTo>
                  <a:pt x="0" y="0"/>
                </a:moveTo>
                <a:lnTo>
                  <a:pt x="0" y="1872"/>
                </a:lnTo>
                <a:lnTo>
                  <a:pt x="461" y="1872"/>
                </a:lnTo>
                <a:lnTo>
                  <a:pt x="461" y="122"/>
                </a:lnTo>
                <a:lnTo>
                  <a:pt x="0"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867" name="Freeform 6"/>
          <p:cNvSpPr>
            <a:spLocks/>
          </p:cNvSpPr>
          <p:nvPr/>
        </p:nvSpPr>
        <p:spPr bwMode="auto">
          <a:xfrm>
            <a:off x="4589463" y="1462088"/>
            <a:ext cx="698500" cy="2971800"/>
          </a:xfrm>
          <a:custGeom>
            <a:avLst/>
            <a:gdLst>
              <a:gd name="T0" fmla="*/ 698500 w 440"/>
              <a:gd name="T1" fmla="*/ 0 h 1872"/>
              <a:gd name="T2" fmla="*/ 0 w 440"/>
              <a:gd name="T3" fmla="*/ 193675 h 1872"/>
              <a:gd name="T4" fmla="*/ 0 w 440"/>
              <a:gd name="T5" fmla="*/ 2971800 h 1872"/>
              <a:gd name="T6" fmla="*/ 698500 w 440"/>
              <a:gd name="T7" fmla="*/ 2971800 h 1872"/>
              <a:gd name="T8" fmla="*/ 698500 w 440"/>
              <a:gd name="T9" fmla="*/ 0 h 18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0" h="1872">
                <a:moveTo>
                  <a:pt x="440" y="0"/>
                </a:moveTo>
                <a:lnTo>
                  <a:pt x="0" y="122"/>
                </a:lnTo>
                <a:lnTo>
                  <a:pt x="0" y="1872"/>
                </a:lnTo>
                <a:lnTo>
                  <a:pt x="440" y="1872"/>
                </a:lnTo>
                <a:lnTo>
                  <a:pt x="44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868" name="Freeform 8"/>
          <p:cNvSpPr>
            <a:spLocks/>
          </p:cNvSpPr>
          <p:nvPr/>
        </p:nvSpPr>
        <p:spPr bwMode="auto">
          <a:xfrm>
            <a:off x="3781425" y="1849438"/>
            <a:ext cx="808038" cy="2895600"/>
          </a:xfrm>
          <a:custGeom>
            <a:avLst/>
            <a:gdLst>
              <a:gd name="T0" fmla="*/ 581025 w 509"/>
              <a:gd name="T1" fmla="*/ 2197100 h 1824"/>
              <a:gd name="T2" fmla="*/ 733425 w 509"/>
              <a:gd name="T3" fmla="*/ 657225 h 1824"/>
              <a:gd name="T4" fmla="*/ 269875 w 509"/>
              <a:gd name="T5" fmla="*/ 76200 h 1824"/>
              <a:gd name="T6" fmla="*/ 0 w 509"/>
              <a:gd name="T7" fmla="*/ 0 h 1824"/>
              <a:gd name="T8" fmla="*/ 0 w 509"/>
              <a:gd name="T9" fmla="*/ 2701925 h 1824"/>
              <a:gd name="T10" fmla="*/ 808038 w 509"/>
              <a:gd name="T11" fmla="*/ 2895600 h 1824"/>
              <a:gd name="T12" fmla="*/ 808038 w 509"/>
              <a:gd name="T13" fmla="*/ 2508250 h 1824"/>
              <a:gd name="T14" fmla="*/ 581025 w 509"/>
              <a:gd name="T15" fmla="*/ 2197100 h 18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09" h="1824">
                <a:moveTo>
                  <a:pt x="366" y="1384"/>
                </a:moveTo>
                <a:lnTo>
                  <a:pt x="462" y="414"/>
                </a:lnTo>
                <a:lnTo>
                  <a:pt x="170" y="48"/>
                </a:lnTo>
                <a:lnTo>
                  <a:pt x="0" y="0"/>
                </a:lnTo>
                <a:lnTo>
                  <a:pt x="0" y="1702"/>
                </a:lnTo>
                <a:lnTo>
                  <a:pt x="509" y="1824"/>
                </a:lnTo>
                <a:lnTo>
                  <a:pt x="509" y="1580"/>
                </a:lnTo>
                <a:lnTo>
                  <a:pt x="366" y="1384"/>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869" name="Freeform 9"/>
          <p:cNvSpPr>
            <a:spLocks/>
          </p:cNvSpPr>
          <p:nvPr/>
        </p:nvSpPr>
        <p:spPr bwMode="auto">
          <a:xfrm>
            <a:off x="4589463" y="1849438"/>
            <a:ext cx="774700" cy="2895600"/>
          </a:xfrm>
          <a:custGeom>
            <a:avLst/>
            <a:gdLst>
              <a:gd name="T0" fmla="*/ 539750 w 488"/>
              <a:gd name="T1" fmla="*/ 76200 h 1824"/>
              <a:gd name="T2" fmla="*/ 84138 w 488"/>
              <a:gd name="T3" fmla="*/ 657225 h 1824"/>
              <a:gd name="T4" fmla="*/ 236538 w 488"/>
              <a:gd name="T5" fmla="*/ 2197100 h 1824"/>
              <a:gd name="T6" fmla="*/ 0 w 488"/>
              <a:gd name="T7" fmla="*/ 2508250 h 1824"/>
              <a:gd name="T8" fmla="*/ 0 w 488"/>
              <a:gd name="T9" fmla="*/ 2895600 h 1824"/>
              <a:gd name="T10" fmla="*/ 774700 w 488"/>
              <a:gd name="T11" fmla="*/ 2701925 h 1824"/>
              <a:gd name="T12" fmla="*/ 774700 w 488"/>
              <a:gd name="T13" fmla="*/ 0 h 1824"/>
              <a:gd name="T14" fmla="*/ 539750 w 488"/>
              <a:gd name="T15" fmla="*/ 76200 h 18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8" h="1824">
                <a:moveTo>
                  <a:pt x="340" y="48"/>
                </a:moveTo>
                <a:lnTo>
                  <a:pt x="53" y="414"/>
                </a:lnTo>
                <a:lnTo>
                  <a:pt x="149" y="1384"/>
                </a:lnTo>
                <a:lnTo>
                  <a:pt x="0" y="1580"/>
                </a:lnTo>
                <a:lnTo>
                  <a:pt x="0" y="1824"/>
                </a:lnTo>
                <a:lnTo>
                  <a:pt x="488" y="1702"/>
                </a:lnTo>
                <a:lnTo>
                  <a:pt x="488" y="0"/>
                </a:lnTo>
                <a:lnTo>
                  <a:pt x="340" y="48"/>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870" name="Freeform 10"/>
          <p:cNvSpPr>
            <a:spLocks/>
          </p:cNvSpPr>
          <p:nvPr/>
        </p:nvSpPr>
        <p:spPr bwMode="auto">
          <a:xfrm>
            <a:off x="3857625" y="1276350"/>
            <a:ext cx="1430338" cy="379413"/>
          </a:xfrm>
          <a:custGeom>
            <a:avLst/>
            <a:gdLst>
              <a:gd name="T0" fmla="*/ 0 w 901"/>
              <a:gd name="T1" fmla="*/ 185738 h 239"/>
              <a:gd name="T2" fmla="*/ 731838 w 901"/>
              <a:gd name="T3" fmla="*/ 0 h 239"/>
              <a:gd name="T4" fmla="*/ 1430338 w 901"/>
              <a:gd name="T5" fmla="*/ 185738 h 239"/>
              <a:gd name="T6" fmla="*/ 731838 w 901"/>
              <a:gd name="T7" fmla="*/ 379413 h 239"/>
              <a:gd name="T8" fmla="*/ 0 w 901"/>
              <a:gd name="T9" fmla="*/ 185738 h 2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1" h="239">
                <a:moveTo>
                  <a:pt x="0" y="117"/>
                </a:moveTo>
                <a:lnTo>
                  <a:pt x="461" y="0"/>
                </a:lnTo>
                <a:lnTo>
                  <a:pt x="901" y="117"/>
                </a:lnTo>
                <a:lnTo>
                  <a:pt x="461" y="239"/>
                </a:lnTo>
                <a:lnTo>
                  <a:pt x="0" y="117"/>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TextBox 22"/>
          <p:cNvSpPr txBox="1"/>
          <p:nvPr/>
        </p:nvSpPr>
        <p:spPr>
          <a:xfrm>
            <a:off x="4383088" y="1308100"/>
            <a:ext cx="487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21%</a:t>
            </a:r>
          </a:p>
        </p:txBody>
      </p:sp>
      <p:grpSp>
        <p:nvGrpSpPr>
          <p:cNvPr id="24" name="Group 23"/>
          <p:cNvGrpSpPr/>
          <p:nvPr/>
        </p:nvGrpSpPr>
        <p:grpSpPr>
          <a:xfrm>
            <a:off x="3938549" y="2459038"/>
            <a:ext cx="284203" cy="301367"/>
            <a:chOff x="6526213" y="3856038"/>
            <a:chExt cx="463550" cy="469900"/>
          </a:xfrm>
          <a:solidFill>
            <a:schemeClr val="bg1"/>
          </a:solidFill>
        </p:grpSpPr>
        <p:sp>
          <p:nvSpPr>
            <p:cNvPr id="25" name="Freeform 24"/>
            <p:cNvSpPr>
              <a:spLocks/>
            </p:cNvSpPr>
            <p:nvPr/>
          </p:nvSpPr>
          <p:spPr bwMode="auto">
            <a:xfrm>
              <a:off x="6526213" y="3859213"/>
              <a:ext cx="115888" cy="461963"/>
            </a:xfrm>
            <a:custGeom>
              <a:avLst/>
              <a:gdLst>
                <a:gd name="T0" fmla="*/ 15 w 31"/>
                <a:gd name="T1" fmla="*/ 20 h 123"/>
                <a:gd name="T2" fmla="*/ 15 w 31"/>
                <a:gd name="T3" fmla="*/ 22 h 123"/>
                <a:gd name="T4" fmla="*/ 8 w 31"/>
                <a:gd name="T5" fmla="*/ 22 h 123"/>
                <a:gd name="T6" fmla="*/ 0 w 31"/>
                <a:gd name="T7" fmla="*/ 30 h 123"/>
                <a:gd name="T8" fmla="*/ 8 w 31"/>
                <a:gd name="T9" fmla="*/ 38 h 123"/>
                <a:gd name="T10" fmla="*/ 15 w 31"/>
                <a:gd name="T11" fmla="*/ 38 h 123"/>
                <a:gd name="T12" fmla="*/ 15 w 31"/>
                <a:gd name="T13" fmla="*/ 54 h 123"/>
                <a:gd name="T14" fmla="*/ 8 w 31"/>
                <a:gd name="T15" fmla="*/ 54 h 123"/>
                <a:gd name="T16" fmla="*/ 0 w 31"/>
                <a:gd name="T17" fmla="*/ 61 h 123"/>
                <a:gd name="T18" fmla="*/ 8 w 31"/>
                <a:gd name="T19" fmla="*/ 69 h 123"/>
                <a:gd name="T20" fmla="*/ 15 w 31"/>
                <a:gd name="T21" fmla="*/ 69 h 123"/>
                <a:gd name="T22" fmla="*/ 15 w 31"/>
                <a:gd name="T23" fmla="*/ 85 h 123"/>
                <a:gd name="T24" fmla="*/ 8 w 31"/>
                <a:gd name="T25" fmla="*/ 85 h 123"/>
                <a:gd name="T26" fmla="*/ 0 w 31"/>
                <a:gd name="T27" fmla="*/ 92 h 123"/>
                <a:gd name="T28" fmla="*/ 8 w 31"/>
                <a:gd name="T29" fmla="*/ 100 h 123"/>
                <a:gd name="T30" fmla="*/ 15 w 31"/>
                <a:gd name="T31" fmla="*/ 100 h 123"/>
                <a:gd name="T32" fmla="*/ 15 w 31"/>
                <a:gd name="T33" fmla="*/ 103 h 123"/>
                <a:gd name="T34" fmla="*/ 31 w 31"/>
                <a:gd name="T35" fmla="*/ 123 h 123"/>
                <a:gd name="T36" fmla="*/ 31 w 31"/>
                <a:gd name="T37" fmla="*/ 0 h 123"/>
                <a:gd name="T38" fmla="*/ 15 w 31"/>
                <a:gd name="T39" fmla="*/ 2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23">
                  <a:moveTo>
                    <a:pt x="15" y="20"/>
                  </a:moveTo>
                  <a:cubicBezTo>
                    <a:pt x="15" y="22"/>
                    <a:pt x="15" y="22"/>
                    <a:pt x="15" y="22"/>
                  </a:cubicBezTo>
                  <a:cubicBezTo>
                    <a:pt x="8" y="22"/>
                    <a:pt x="8" y="22"/>
                    <a:pt x="8" y="22"/>
                  </a:cubicBezTo>
                  <a:cubicBezTo>
                    <a:pt x="3" y="22"/>
                    <a:pt x="0" y="26"/>
                    <a:pt x="0" y="30"/>
                  </a:cubicBezTo>
                  <a:cubicBezTo>
                    <a:pt x="0" y="35"/>
                    <a:pt x="3" y="38"/>
                    <a:pt x="8" y="38"/>
                  </a:cubicBezTo>
                  <a:cubicBezTo>
                    <a:pt x="15" y="38"/>
                    <a:pt x="15" y="38"/>
                    <a:pt x="15" y="38"/>
                  </a:cubicBezTo>
                  <a:cubicBezTo>
                    <a:pt x="15" y="54"/>
                    <a:pt x="15" y="54"/>
                    <a:pt x="15" y="54"/>
                  </a:cubicBezTo>
                  <a:cubicBezTo>
                    <a:pt x="8" y="54"/>
                    <a:pt x="8" y="54"/>
                    <a:pt x="8" y="54"/>
                  </a:cubicBezTo>
                  <a:cubicBezTo>
                    <a:pt x="3" y="54"/>
                    <a:pt x="0" y="57"/>
                    <a:pt x="0" y="61"/>
                  </a:cubicBezTo>
                  <a:cubicBezTo>
                    <a:pt x="0" y="66"/>
                    <a:pt x="3" y="69"/>
                    <a:pt x="8" y="69"/>
                  </a:cubicBezTo>
                  <a:cubicBezTo>
                    <a:pt x="15" y="69"/>
                    <a:pt x="15" y="69"/>
                    <a:pt x="15" y="69"/>
                  </a:cubicBezTo>
                  <a:cubicBezTo>
                    <a:pt x="15" y="85"/>
                    <a:pt x="15" y="85"/>
                    <a:pt x="15" y="85"/>
                  </a:cubicBezTo>
                  <a:cubicBezTo>
                    <a:pt x="8" y="85"/>
                    <a:pt x="8" y="85"/>
                    <a:pt x="8" y="85"/>
                  </a:cubicBezTo>
                  <a:cubicBezTo>
                    <a:pt x="3" y="85"/>
                    <a:pt x="0" y="88"/>
                    <a:pt x="0" y="92"/>
                  </a:cubicBezTo>
                  <a:cubicBezTo>
                    <a:pt x="0" y="97"/>
                    <a:pt x="3" y="100"/>
                    <a:pt x="8" y="100"/>
                  </a:cubicBezTo>
                  <a:cubicBezTo>
                    <a:pt x="15" y="100"/>
                    <a:pt x="15" y="100"/>
                    <a:pt x="15" y="100"/>
                  </a:cubicBezTo>
                  <a:cubicBezTo>
                    <a:pt x="15" y="103"/>
                    <a:pt x="15" y="103"/>
                    <a:pt x="15" y="103"/>
                  </a:cubicBezTo>
                  <a:cubicBezTo>
                    <a:pt x="15" y="113"/>
                    <a:pt x="22" y="121"/>
                    <a:pt x="31" y="123"/>
                  </a:cubicBezTo>
                  <a:cubicBezTo>
                    <a:pt x="31" y="0"/>
                    <a:pt x="31" y="0"/>
                    <a:pt x="31" y="0"/>
                  </a:cubicBezTo>
                  <a:cubicBezTo>
                    <a:pt x="22" y="2"/>
                    <a:pt x="15" y="10"/>
                    <a:pt x="15"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6672263" y="3856038"/>
              <a:ext cx="317500" cy="469900"/>
            </a:xfrm>
            <a:custGeom>
              <a:avLst/>
              <a:gdLst>
                <a:gd name="T0" fmla="*/ 65 w 85"/>
                <a:gd name="T1" fmla="*/ 0 h 125"/>
                <a:gd name="T2" fmla="*/ 0 w 85"/>
                <a:gd name="T3" fmla="*/ 0 h 125"/>
                <a:gd name="T4" fmla="*/ 0 w 85"/>
                <a:gd name="T5" fmla="*/ 125 h 125"/>
                <a:gd name="T6" fmla="*/ 65 w 85"/>
                <a:gd name="T7" fmla="*/ 125 h 125"/>
                <a:gd name="T8" fmla="*/ 85 w 85"/>
                <a:gd name="T9" fmla="*/ 104 h 125"/>
                <a:gd name="T10" fmla="*/ 85 w 85"/>
                <a:gd name="T11" fmla="*/ 21 h 125"/>
                <a:gd name="T12" fmla="*/ 65 w 85"/>
                <a:gd name="T13" fmla="*/ 0 h 125"/>
                <a:gd name="T14" fmla="*/ 72 w 85"/>
                <a:gd name="T15" fmla="*/ 59 h 125"/>
                <a:gd name="T16" fmla="*/ 60 w 85"/>
                <a:gd name="T17" fmla="*/ 71 h 125"/>
                <a:gd name="T18" fmla="*/ 64 w 85"/>
                <a:gd name="T19" fmla="*/ 87 h 125"/>
                <a:gd name="T20" fmla="*/ 62 w 85"/>
                <a:gd name="T21" fmla="*/ 91 h 125"/>
                <a:gd name="T22" fmla="*/ 60 w 85"/>
                <a:gd name="T23" fmla="*/ 91 h 125"/>
                <a:gd name="T24" fmla="*/ 58 w 85"/>
                <a:gd name="T25" fmla="*/ 91 h 125"/>
                <a:gd name="T26" fmla="*/ 43 w 85"/>
                <a:gd name="T27" fmla="*/ 83 h 125"/>
                <a:gd name="T28" fmla="*/ 27 w 85"/>
                <a:gd name="T29" fmla="*/ 91 h 125"/>
                <a:gd name="T30" fmla="*/ 25 w 85"/>
                <a:gd name="T31" fmla="*/ 91 h 125"/>
                <a:gd name="T32" fmla="*/ 23 w 85"/>
                <a:gd name="T33" fmla="*/ 91 h 125"/>
                <a:gd name="T34" fmla="*/ 22 w 85"/>
                <a:gd name="T35" fmla="*/ 87 h 125"/>
                <a:gd name="T36" fmla="*/ 25 w 85"/>
                <a:gd name="T37" fmla="*/ 71 h 125"/>
                <a:gd name="T38" fmla="*/ 13 w 85"/>
                <a:gd name="T39" fmla="*/ 59 h 125"/>
                <a:gd name="T40" fmla="*/ 12 w 85"/>
                <a:gd name="T41" fmla="*/ 57 h 125"/>
                <a:gd name="T42" fmla="*/ 12 w 85"/>
                <a:gd name="T43" fmla="*/ 56 h 125"/>
                <a:gd name="T44" fmla="*/ 15 w 85"/>
                <a:gd name="T45" fmla="*/ 53 h 125"/>
                <a:gd name="T46" fmla="*/ 31 w 85"/>
                <a:gd name="T47" fmla="*/ 51 h 125"/>
                <a:gd name="T48" fmla="*/ 39 w 85"/>
                <a:gd name="T49" fmla="*/ 35 h 125"/>
                <a:gd name="T50" fmla="*/ 43 w 85"/>
                <a:gd name="T51" fmla="*/ 33 h 125"/>
                <a:gd name="T52" fmla="*/ 46 w 85"/>
                <a:gd name="T53" fmla="*/ 35 h 125"/>
                <a:gd name="T54" fmla="*/ 54 w 85"/>
                <a:gd name="T55" fmla="*/ 51 h 125"/>
                <a:gd name="T56" fmla="*/ 70 w 85"/>
                <a:gd name="T57" fmla="*/ 53 h 125"/>
                <a:gd name="T58" fmla="*/ 73 w 85"/>
                <a:gd name="T59" fmla="*/ 56 h 125"/>
                <a:gd name="T60" fmla="*/ 73 w 85"/>
                <a:gd name="T61" fmla="*/ 57 h 125"/>
                <a:gd name="T62" fmla="*/ 72 w 85"/>
                <a:gd name="T63" fmla="*/ 5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 h="125">
                  <a:moveTo>
                    <a:pt x="65" y="0"/>
                  </a:moveTo>
                  <a:cubicBezTo>
                    <a:pt x="0" y="0"/>
                    <a:pt x="0" y="0"/>
                    <a:pt x="0" y="0"/>
                  </a:cubicBezTo>
                  <a:cubicBezTo>
                    <a:pt x="0" y="125"/>
                    <a:pt x="0" y="125"/>
                    <a:pt x="0" y="125"/>
                  </a:cubicBezTo>
                  <a:cubicBezTo>
                    <a:pt x="65" y="125"/>
                    <a:pt x="65" y="125"/>
                    <a:pt x="65" y="125"/>
                  </a:cubicBezTo>
                  <a:cubicBezTo>
                    <a:pt x="76" y="125"/>
                    <a:pt x="85" y="115"/>
                    <a:pt x="85" y="104"/>
                  </a:cubicBezTo>
                  <a:cubicBezTo>
                    <a:pt x="85" y="21"/>
                    <a:pt x="85" y="21"/>
                    <a:pt x="85" y="21"/>
                  </a:cubicBezTo>
                  <a:cubicBezTo>
                    <a:pt x="85" y="9"/>
                    <a:pt x="76" y="0"/>
                    <a:pt x="65" y="0"/>
                  </a:cubicBezTo>
                  <a:close/>
                  <a:moveTo>
                    <a:pt x="72" y="59"/>
                  </a:moveTo>
                  <a:cubicBezTo>
                    <a:pt x="60" y="71"/>
                    <a:pt x="60" y="71"/>
                    <a:pt x="60" y="71"/>
                  </a:cubicBezTo>
                  <a:cubicBezTo>
                    <a:pt x="64" y="87"/>
                    <a:pt x="64" y="87"/>
                    <a:pt x="64" y="87"/>
                  </a:cubicBezTo>
                  <a:cubicBezTo>
                    <a:pt x="64" y="89"/>
                    <a:pt x="63" y="90"/>
                    <a:pt x="62" y="91"/>
                  </a:cubicBezTo>
                  <a:cubicBezTo>
                    <a:pt x="61" y="91"/>
                    <a:pt x="61" y="91"/>
                    <a:pt x="60" y="91"/>
                  </a:cubicBezTo>
                  <a:cubicBezTo>
                    <a:pt x="59" y="91"/>
                    <a:pt x="58" y="91"/>
                    <a:pt x="58" y="91"/>
                  </a:cubicBezTo>
                  <a:cubicBezTo>
                    <a:pt x="43" y="83"/>
                    <a:pt x="43" y="83"/>
                    <a:pt x="43" y="83"/>
                  </a:cubicBezTo>
                  <a:cubicBezTo>
                    <a:pt x="27" y="91"/>
                    <a:pt x="27" y="91"/>
                    <a:pt x="27" y="91"/>
                  </a:cubicBezTo>
                  <a:cubicBezTo>
                    <a:pt x="27" y="91"/>
                    <a:pt x="26" y="91"/>
                    <a:pt x="25" y="91"/>
                  </a:cubicBezTo>
                  <a:cubicBezTo>
                    <a:pt x="25" y="91"/>
                    <a:pt x="24" y="91"/>
                    <a:pt x="23" y="91"/>
                  </a:cubicBezTo>
                  <a:cubicBezTo>
                    <a:pt x="22" y="90"/>
                    <a:pt x="21" y="89"/>
                    <a:pt x="22" y="87"/>
                  </a:cubicBezTo>
                  <a:cubicBezTo>
                    <a:pt x="25" y="71"/>
                    <a:pt x="25" y="71"/>
                    <a:pt x="25" y="71"/>
                  </a:cubicBezTo>
                  <a:cubicBezTo>
                    <a:pt x="13" y="59"/>
                    <a:pt x="13" y="59"/>
                    <a:pt x="13" y="59"/>
                  </a:cubicBezTo>
                  <a:cubicBezTo>
                    <a:pt x="12" y="59"/>
                    <a:pt x="12" y="58"/>
                    <a:pt x="12" y="57"/>
                  </a:cubicBezTo>
                  <a:cubicBezTo>
                    <a:pt x="12" y="57"/>
                    <a:pt x="12" y="56"/>
                    <a:pt x="12" y="56"/>
                  </a:cubicBezTo>
                  <a:cubicBezTo>
                    <a:pt x="13" y="54"/>
                    <a:pt x="14" y="53"/>
                    <a:pt x="15" y="53"/>
                  </a:cubicBezTo>
                  <a:cubicBezTo>
                    <a:pt x="31" y="51"/>
                    <a:pt x="31" y="51"/>
                    <a:pt x="31" y="51"/>
                  </a:cubicBezTo>
                  <a:cubicBezTo>
                    <a:pt x="39" y="35"/>
                    <a:pt x="39" y="35"/>
                    <a:pt x="39" y="35"/>
                  </a:cubicBezTo>
                  <a:cubicBezTo>
                    <a:pt x="40" y="34"/>
                    <a:pt x="41" y="33"/>
                    <a:pt x="43" y="33"/>
                  </a:cubicBezTo>
                  <a:cubicBezTo>
                    <a:pt x="44" y="33"/>
                    <a:pt x="45" y="34"/>
                    <a:pt x="46" y="35"/>
                  </a:cubicBezTo>
                  <a:cubicBezTo>
                    <a:pt x="54" y="51"/>
                    <a:pt x="54" y="51"/>
                    <a:pt x="54" y="51"/>
                  </a:cubicBezTo>
                  <a:cubicBezTo>
                    <a:pt x="70" y="53"/>
                    <a:pt x="70" y="53"/>
                    <a:pt x="70" y="53"/>
                  </a:cubicBezTo>
                  <a:cubicBezTo>
                    <a:pt x="71" y="53"/>
                    <a:pt x="73" y="54"/>
                    <a:pt x="73" y="56"/>
                  </a:cubicBezTo>
                  <a:cubicBezTo>
                    <a:pt x="73" y="56"/>
                    <a:pt x="73" y="57"/>
                    <a:pt x="73" y="57"/>
                  </a:cubicBezTo>
                  <a:cubicBezTo>
                    <a:pt x="73" y="58"/>
                    <a:pt x="73" y="59"/>
                    <a:pt x="7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7" name="Group 26"/>
          <p:cNvGrpSpPr/>
          <p:nvPr/>
        </p:nvGrpSpPr>
        <p:grpSpPr>
          <a:xfrm>
            <a:off x="4876800" y="2459038"/>
            <a:ext cx="302937" cy="290760"/>
            <a:chOff x="7216775" y="3086101"/>
            <a:chExt cx="461963" cy="423862"/>
          </a:xfrm>
          <a:solidFill>
            <a:schemeClr val="bg1"/>
          </a:solidFill>
        </p:grpSpPr>
        <p:sp>
          <p:nvSpPr>
            <p:cNvPr id="28" name="Freeform 27"/>
            <p:cNvSpPr>
              <a:spLocks/>
            </p:cNvSpPr>
            <p:nvPr/>
          </p:nvSpPr>
          <p:spPr bwMode="auto">
            <a:xfrm>
              <a:off x="7591425" y="3375025"/>
              <a:ext cx="38100" cy="36512"/>
            </a:xfrm>
            <a:custGeom>
              <a:avLst/>
              <a:gdLst>
                <a:gd name="T0" fmla="*/ 1 w 10"/>
                <a:gd name="T1" fmla="*/ 5 h 10"/>
                <a:gd name="T2" fmla="*/ 2 w 10"/>
                <a:gd name="T3" fmla="*/ 2 h 10"/>
                <a:gd name="T4" fmla="*/ 4 w 10"/>
                <a:gd name="T5" fmla="*/ 0 h 10"/>
                <a:gd name="T6" fmla="*/ 7 w 10"/>
                <a:gd name="T7" fmla="*/ 1 h 10"/>
                <a:gd name="T8" fmla="*/ 9 w 10"/>
                <a:gd name="T9" fmla="*/ 3 h 10"/>
                <a:gd name="T10" fmla="*/ 9 w 10"/>
                <a:gd name="T11" fmla="*/ 7 h 10"/>
                <a:gd name="T12" fmla="*/ 6 w 10"/>
                <a:gd name="T13" fmla="*/ 10 h 10"/>
                <a:gd name="T14" fmla="*/ 2 w 10"/>
                <a:gd name="T15" fmla="*/ 9 h 10"/>
                <a:gd name="T16" fmla="*/ 1 w 10"/>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5"/>
                  </a:moveTo>
                  <a:cubicBezTo>
                    <a:pt x="1" y="4"/>
                    <a:pt x="1" y="3"/>
                    <a:pt x="2" y="2"/>
                  </a:cubicBezTo>
                  <a:cubicBezTo>
                    <a:pt x="3" y="1"/>
                    <a:pt x="3" y="0"/>
                    <a:pt x="4" y="0"/>
                  </a:cubicBezTo>
                  <a:cubicBezTo>
                    <a:pt x="5" y="0"/>
                    <a:pt x="6" y="0"/>
                    <a:pt x="7" y="1"/>
                  </a:cubicBezTo>
                  <a:cubicBezTo>
                    <a:pt x="8" y="1"/>
                    <a:pt x="9" y="2"/>
                    <a:pt x="9" y="3"/>
                  </a:cubicBezTo>
                  <a:cubicBezTo>
                    <a:pt x="10" y="5"/>
                    <a:pt x="10" y="6"/>
                    <a:pt x="9" y="7"/>
                  </a:cubicBezTo>
                  <a:cubicBezTo>
                    <a:pt x="9" y="8"/>
                    <a:pt x="8" y="9"/>
                    <a:pt x="6" y="10"/>
                  </a:cubicBezTo>
                  <a:cubicBezTo>
                    <a:pt x="4" y="10"/>
                    <a:pt x="3" y="9"/>
                    <a:pt x="2" y="9"/>
                  </a:cubicBezTo>
                  <a:cubicBezTo>
                    <a:pt x="1" y="8"/>
                    <a:pt x="0" y="6"/>
                    <a:pt x="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7543800" y="3367088"/>
              <a:ext cx="36513" cy="38100"/>
            </a:xfrm>
            <a:custGeom>
              <a:avLst/>
              <a:gdLst>
                <a:gd name="T0" fmla="*/ 1 w 10"/>
                <a:gd name="T1" fmla="*/ 3 h 10"/>
                <a:gd name="T2" fmla="*/ 4 w 10"/>
                <a:gd name="T3" fmla="*/ 1 h 10"/>
                <a:gd name="T4" fmla="*/ 7 w 10"/>
                <a:gd name="T5" fmla="*/ 1 h 10"/>
                <a:gd name="T6" fmla="*/ 9 w 10"/>
                <a:gd name="T7" fmla="*/ 3 h 10"/>
                <a:gd name="T8" fmla="*/ 10 w 10"/>
                <a:gd name="T9" fmla="*/ 7 h 10"/>
                <a:gd name="T10" fmla="*/ 8 w 10"/>
                <a:gd name="T11" fmla="*/ 10 h 10"/>
                <a:gd name="T12" fmla="*/ 4 w 10"/>
                <a:gd name="T13" fmla="*/ 10 h 10"/>
                <a:gd name="T14" fmla="*/ 1 w 10"/>
                <a:gd name="T15" fmla="*/ 7 h 10"/>
                <a:gd name="T16" fmla="*/ 1 w 10"/>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 y="3"/>
                  </a:moveTo>
                  <a:cubicBezTo>
                    <a:pt x="2" y="2"/>
                    <a:pt x="3" y="1"/>
                    <a:pt x="4" y="1"/>
                  </a:cubicBezTo>
                  <a:cubicBezTo>
                    <a:pt x="5" y="1"/>
                    <a:pt x="6" y="0"/>
                    <a:pt x="7" y="1"/>
                  </a:cubicBezTo>
                  <a:cubicBezTo>
                    <a:pt x="8" y="1"/>
                    <a:pt x="9" y="2"/>
                    <a:pt x="9" y="3"/>
                  </a:cubicBezTo>
                  <a:cubicBezTo>
                    <a:pt x="10" y="4"/>
                    <a:pt x="10" y="5"/>
                    <a:pt x="10" y="7"/>
                  </a:cubicBezTo>
                  <a:cubicBezTo>
                    <a:pt x="10" y="8"/>
                    <a:pt x="9" y="9"/>
                    <a:pt x="8" y="10"/>
                  </a:cubicBezTo>
                  <a:cubicBezTo>
                    <a:pt x="7" y="10"/>
                    <a:pt x="5" y="10"/>
                    <a:pt x="4" y="10"/>
                  </a:cubicBezTo>
                  <a:cubicBezTo>
                    <a:pt x="2" y="9"/>
                    <a:pt x="1" y="8"/>
                    <a:pt x="1" y="7"/>
                  </a:cubicBezTo>
                  <a:cubicBezTo>
                    <a:pt x="0" y="6"/>
                    <a:pt x="1" y="5"/>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7516813" y="3168650"/>
              <a:ext cx="38100" cy="38100"/>
            </a:xfrm>
            <a:custGeom>
              <a:avLst/>
              <a:gdLst>
                <a:gd name="T0" fmla="*/ 10 w 10"/>
                <a:gd name="T1" fmla="*/ 6 h 10"/>
                <a:gd name="T2" fmla="*/ 8 w 10"/>
                <a:gd name="T3" fmla="*/ 9 h 10"/>
                <a:gd name="T4" fmla="*/ 5 w 10"/>
                <a:gd name="T5" fmla="*/ 10 h 10"/>
                <a:gd name="T6" fmla="*/ 2 w 10"/>
                <a:gd name="T7" fmla="*/ 8 h 10"/>
                <a:gd name="T8" fmla="*/ 1 w 10"/>
                <a:gd name="T9" fmla="*/ 5 h 10"/>
                <a:gd name="T10" fmla="*/ 2 w 10"/>
                <a:gd name="T11" fmla="*/ 1 h 10"/>
                <a:gd name="T12" fmla="*/ 6 w 10"/>
                <a:gd name="T13" fmla="*/ 0 h 10"/>
                <a:gd name="T14" fmla="*/ 9 w 10"/>
                <a:gd name="T15" fmla="*/ 2 h 10"/>
                <a:gd name="T16" fmla="*/ 10 w 10"/>
                <a:gd name="T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10" y="6"/>
                  </a:moveTo>
                  <a:cubicBezTo>
                    <a:pt x="9" y="7"/>
                    <a:pt x="8" y="8"/>
                    <a:pt x="8" y="9"/>
                  </a:cubicBezTo>
                  <a:cubicBezTo>
                    <a:pt x="7" y="9"/>
                    <a:pt x="6" y="10"/>
                    <a:pt x="5" y="10"/>
                  </a:cubicBezTo>
                  <a:cubicBezTo>
                    <a:pt x="4" y="9"/>
                    <a:pt x="3" y="9"/>
                    <a:pt x="2" y="8"/>
                  </a:cubicBezTo>
                  <a:cubicBezTo>
                    <a:pt x="1" y="7"/>
                    <a:pt x="1" y="6"/>
                    <a:pt x="1" y="5"/>
                  </a:cubicBezTo>
                  <a:cubicBezTo>
                    <a:pt x="0" y="3"/>
                    <a:pt x="1" y="2"/>
                    <a:pt x="2" y="1"/>
                  </a:cubicBezTo>
                  <a:cubicBezTo>
                    <a:pt x="3" y="0"/>
                    <a:pt x="4" y="0"/>
                    <a:pt x="6" y="0"/>
                  </a:cubicBezTo>
                  <a:cubicBezTo>
                    <a:pt x="7" y="0"/>
                    <a:pt x="9" y="1"/>
                    <a:pt x="9" y="2"/>
                  </a:cubicBezTo>
                  <a:cubicBezTo>
                    <a:pt x="10" y="3"/>
                    <a:pt x="10" y="5"/>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7566025" y="3182938"/>
              <a:ext cx="33338" cy="38100"/>
            </a:xfrm>
            <a:custGeom>
              <a:avLst/>
              <a:gdLst>
                <a:gd name="T0" fmla="*/ 8 w 9"/>
                <a:gd name="T1" fmla="*/ 8 h 10"/>
                <a:gd name="T2" fmla="*/ 5 w 9"/>
                <a:gd name="T3" fmla="*/ 10 h 10"/>
                <a:gd name="T4" fmla="*/ 2 w 9"/>
                <a:gd name="T5" fmla="*/ 9 h 10"/>
                <a:gd name="T6" fmla="*/ 0 w 9"/>
                <a:gd name="T7" fmla="*/ 7 h 10"/>
                <a:gd name="T8" fmla="*/ 0 w 9"/>
                <a:gd name="T9" fmla="*/ 3 h 10"/>
                <a:gd name="T10" fmla="*/ 3 w 9"/>
                <a:gd name="T11" fmla="*/ 1 h 10"/>
                <a:gd name="T12" fmla="*/ 7 w 9"/>
                <a:gd name="T13" fmla="*/ 1 h 10"/>
                <a:gd name="T14" fmla="*/ 9 w 9"/>
                <a:gd name="T15" fmla="*/ 4 h 10"/>
                <a:gd name="T16" fmla="*/ 8 w 9"/>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8" y="8"/>
                  </a:moveTo>
                  <a:cubicBezTo>
                    <a:pt x="7" y="9"/>
                    <a:pt x="6" y="9"/>
                    <a:pt x="5" y="10"/>
                  </a:cubicBezTo>
                  <a:cubicBezTo>
                    <a:pt x="4" y="10"/>
                    <a:pt x="3" y="10"/>
                    <a:pt x="2" y="9"/>
                  </a:cubicBezTo>
                  <a:cubicBezTo>
                    <a:pt x="1" y="9"/>
                    <a:pt x="0" y="8"/>
                    <a:pt x="0" y="7"/>
                  </a:cubicBezTo>
                  <a:cubicBezTo>
                    <a:pt x="0" y="6"/>
                    <a:pt x="0" y="4"/>
                    <a:pt x="0" y="3"/>
                  </a:cubicBezTo>
                  <a:cubicBezTo>
                    <a:pt x="1" y="2"/>
                    <a:pt x="2" y="1"/>
                    <a:pt x="3" y="1"/>
                  </a:cubicBezTo>
                  <a:cubicBezTo>
                    <a:pt x="4" y="0"/>
                    <a:pt x="5" y="0"/>
                    <a:pt x="7" y="1"/>
                  </a:cubicBezTo>
                  <a:cubicBezTo>
                    <a:pt x="8" y="2"/>
                    <a:pt x="9" y="3"/>
                    <a:pt x="9" y="4"/>
                  </a:cubicBezTo>
                  <a:cubicBezTo>
                    <a:pt x="9" y="5"/>
                    <a:pt x="9" y="7"/>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7602538" y="3217863"/>
              <a:ext cx="34925" cy="33337"/>
            </a:xfrm>
            <a:custGeom>
              <a:avLst/>
              <a:gdLst>
                <a:gd name="T0" fmla="*/ 7 w 9"/>
                <a:gd name="T1" fmla="*/ 8 h 9"/>
                <a:gd name="T2" fmla="*/ 4 w 9"/>
                <a:gd name="T3" fmla="*/ 9 h 9"/>
                <a:gd name="T4" fmla="*/ 1 w 9"/>
                <a:gd name="T5" fmla="*/ 8 h 9"/>
                <a:gd name="T6" fmla="*/ 0 w 9"/>
                <a:gd name="T7" fmla="*/ 5 h 9"/>
                <a:gd name="T8" fmla="*/ 1 w 9"/>
                <a:gd name="T9" fmla="*/ 1 h 9"/>
                <a:gd name="T10" fmla="*/ 4 w 9"/>
                <a:gd name="T11" fmla="*/ 0 h 9"/>
                <a:gd name="T12" fmla="*/ 8 w 9"/>
                <a:gd name="T13" fmla="*/ 1 h 9"/>
                <a:gd name="T14" fmla="*/ 9 w 9"/>
                <a:gd name="T15" fmla="*/ 5 h 9"/>
                <a:gd name="T16" fmla="*/ 7 w 9"/>
                <a:gd name="T1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8"/>
                  </a:moveTo>
                  <a:cubicBezTo>
                    <a:pt x="6" y="9"/>
                    <a:pt x="5" y="9"/>
                    <a:pt x="4" y="9"/>
                  </a:cubicBezTo>
                  <a:cubicBezTo>
                    <a:pt x="2" y="9"/>
                    <a:pt x="1" y="9"/>
                    <a:pt x="1" y="8"/>
                  </a:cubicBezTo>
                  <a:cubicBezTo>
                    <a:pt x="0" y="7"/>
                    <a:pt x="0" y="6"/>
                    <a:pt x="0" y="5"/>
                  </a:cubicBezTo>
                  <a:cubicBezTo>
                    <a:pt x="0" y="3"/>
                    <a:pt x="0" y="2"/>
                    <a:pt x="1" y="1"/>
                  </a:cubicBezTo>
                  <a:cubicBezTo>
                    <a:pt x="2" y="0"/>
                    <a:pt x="3" y="0"/>
                    <a:pt x="4" y="0"/>
                  </a:cubicBezTo>
                  <a:cubicBezTo>
                    <a:pt x="6" y="0"/>
                    <a:pt x="7" y="0"/>
                    <a:pt x="8" y="1"/>
                  </a:cubicBezTo>
                  <a:cubicBezTo>
                    <a:pt x="9" y="2"/>
                    <a:pt x="9" y="4"/>
                    <a:pt x="9" y="5"/>
                  </a:cubicBezTo>
                  <a:cubicBezTo>
                    <a:pt x="9" y="6"/>
                    <a:pt x="8" y="7"/>
                    <a:pt x="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7629525" y="3254375"/>
              <a:ext cx="33338" cy="38100"/>
            </a:xfrm>
            <a:custGeom>
              <a:avLst/>
              <a:gdLst>
                <a:gd name="T0" fmla="*/ 6 w 9"/>
                <a:gd name="T1" fmla="*/ 9 h 10"/>
                <a:gd name="T2" fmla="*/ 3 w 9"/>
                <a:gd name="T3" fmla="*/ 9 h 10"/>
                <a:gd name="T4" fmla="*/ 0 w 9"/>
                <a:gd name="T5" fmla="*/ 7 h 10"/>
                <a:gd name="T6" fmla="*/ 0 w 9"/>
                <a:gd name="T7" fmla="*/ 4 h 10"/>
                <a:gd name="T8" fmla="*/ 2 w 9"/>
                <a:gd name="T9" fmla="*/ 1 h 10"/>
                <a:gd name="T10" fmla="*/ 6 w 9"/>
                <a:gd name="T11" fmla="*/ 0 h 10"/>
                <a:gd name="T12" fmla="*/ 9 w 9"/>
                <a:gd name="T13" fmla="*/ 3 h 10"/>
                <a:gd name="T14" fmla="*/ 9 w 9"/>
                <a:gd name="T15" fmla="*/ 7 h 10"/>
                <a:gd name="T16" fmla="*/ 6 w 9"/>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6" y="9"/>
                  </a:moveTo>
                  <a:cubicBezTo>
                    <a:pt x="5" y="10"/>
                    <a:pt x="4" y="10"/>
                    <a:pt x="3" y="9"/>
                  </a:cubicBezTo>
                  <a:cubicBezTo>
                    <a:pt x="2" y="9"/>
                    <a:pt x="1" y="8"/>
                    <a:pt x="0" y="7"/>
                  </a:cubicBezTo>
                  <a:cubicBezTo>
                    <a:pt x="0" y="6"/>
                    <a:pt x="0" y="5"/>
                    <a:pt x="0" y="4"/>
                  </a:cubicBezTo>
                  <a:cubicBezTo>
                    <a:pt x="0" y="3"/>
                    <a:pt x="1" y="2"/>
                    <a:pt x="2" y="1"/>
                  </a:cubicBezTo>
                  <a:cubicBezTo>
                    <a:pt x="3" y="0"/>
                    <a:pt x="5" y="0"/>
                    <a:pt x="6" y="0"/>
                  </a:cubicBezTo>
                  <a:cubicBezTo>
                    <a:pt x="7" y="1"/>
                    <a:pt x="8" y="2"/>
                    <a:pt x="9" y="3"/>
                  </a:cubicBezTo>
                  <a:cubicBezTo>
                    <a:pt x="9" y="4"/>
                    <a:pt x="9" y="6"/>
                    <a:pt x="9" y="7"/>
                  </a:cubicBezTo>
                  <a:cubicBezTo>
                    <a:pt x="9" y="8"/>
                    <a:pt x="8" y="9"/>
                    <a:pt x="6"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7640638" y="3303588"/>
              <a:ext cx="38100" cy="33337"/>
            </a:xfrm>
            <a:custGeom>
              <a:avLst/>
              <a:gdLst>
                <a:gd name="T0" fmla="*/ 5 w 10"/>
                <a:gd name="T1" fmla="*/ 9 h 9"/>
                <a:gd name="T2" fmla="*/ 2 w 10"/>
                <a:gd name="T3" fmla="*/ 8 h 9"/>
                <a:gd name="T4" fmla="*/ 0 w 10"/>
                <a:gd name="T5" fmla="*/ 5 h 9"/>
                <a:gd name="T6" fmla="*/ 1 w 10"/>
                <a:gd name="T7" fmla="*/ 2 h 9"/>
                <a:gd name="T8" fmla="*/ 4 w 10"/>
                <a:gd name="T9" fmla="*/ 0 h 9"/>
                <a:gd name="T10" fmla="*/ 8 w 10"/>
                <a:gd name="T11" fmla="*/ 1 h 9"/>
                <a:gd name="T12" fmla="*/ 10 w 10"/>
                <a:gd name="T13" fmla="*/ 4 h 9"/>
                <a:gd name="T14" fmla="*/ 9 w 10"/>
                <a:gd name="T15" fmla="*/ 8 h 9"/>
                <a:gd name="T16" fmla="*/ 5 w 10"/>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9">
                  <a:moveTo>
                    <a:pt x="5" y="9"/>
                  </a:moveTo>
                  <a:cubicBezTo>
                    <a:pt x="4" y="9"/>
                    <a:pt x="3" y="8"/>
                    <a:pt x="2" y="8"/>
                  </a:cubicBezTo>
                  <a:cubicBezTo>
                    <a:pt x="1" y="7"/>
                    <a:pt x="0" y="6"/>
                    <a:pt x="0" y="5"/>
                  </a:cubicBezTo>
                  <a:cubicBezTo>
                    <a:pt x="0" y="4"/>
                    <a:pt x="1" y="3"/>
                    <a:pt x="1" y="2"/>
                  </a:cubicBezTo>
                  <a:cubicBezTo>
                    <a:pt x="2" y="1"/>
                    <a:pt x="3" y="0"/>
                    <a:pt x="4" y="0"/>
                  </a:cubicBezTo>
                  <a:cubicBezTo>
                    <a:pt x="6" y="0"/>
                    <a:pt x="7" y="0"/>
                    <a:pt x="8" y="1"/>
                  </a:cubicBezTo>
                  <a:cubicBezTo>
                    <a:pt x="9" y="1"/>
                    <a:pt x="10" y="3"/>
                    <a:pt x="10" y="4"/>
                  </a:cubicBezTo>
                  <a:cubicBezTo>
                    <a:pt x="10" y="6"/>
                    <a:pt x="9" y="7"/>
                    <a:pt x="9" y="8"/>
                  </a:cubicBezTo>
                  <a:cubicBezTo>
                    <a:pt x="8" y="9"/>
                    <a:pt x="6" y="9"/>
                    <a:pt x="5"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7632700" y="3348038"/>
              <a:ext cx="38100" cy="38100"/>
            </a:xfrm>
            <a:custGeom>
              <a:avLst/>
              <a:gdLst>
                <a:gd name="T0" fmla="*/ 2 w 10"/>
                <a:gd name="T1" fmla="*/ 8 h 10"/>
                <a:gd name="T2" fmla="*/ 0 w 10"/>
                <a:gd name="T3" fmla="*/ 5 h 10"/>
                <a:gd name="T4" fmla="*/ 0 w 10"/>
                <a:gd name="T5" fmla="*/ 2 h 10"/>
                <a:gd name="T6" fmla="*/ 3 w 10"/>
                <a:gd name="T7" fmla="*/ 1 h 10"/>
                <a:gd name="T8" fmla="*/ 6 w 10"/>
                <a:gd name="T9" fmla="*/ 1 h 10"/>
                <a:gd name="T10" fmla="*/ 9 w 10"/>
                <a:gd name="T11" fmla="*/ 3 h 10"/>
                <a:gd name="T12" fmla="*/ 9 w 10"/>
                <a:gd name="T13" fmla="*/ 7 h 10"/>
                <a:gd name="T14" fmla="*/ 5 w 10"/>
                <a:gd name="T15" fmla="*/ 10 h 10"/>
                <a:gd name="T16" fmla="*/ 2 w 10"/>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0">
                  <a:moveTo>
                    <a:pt x="2" y="8"/>
                  </a:moveTo>
                  <a:cubicBezTo>
                    <a:pt x="1" y="7"/>
                    <a:pt x="0" y="6"/>
                    <a:pt x="0" y="5"/>
                  </a:cubicBezTo>
                  <a:cubicBezTo>
                    <a:pt x="0" y="4"/>
                    <a:pt x="0" y="3"/>
                    <a:pt x="0" y="2"/>
                  </a:cubicBezTo>
                  <a:cubicBezTo>
                    <a:pt x="1" y="2"/>
                    <a:pt x="2" y="1"/>
                    <a:pt x="3" y="1"/>
                  </a:cubicBezTo>
                  <a:cubicBezTo>
                    <a:pt x="4" y="0"/>
                    <a:pt x="5" y="0"/>
                    <a:pt x="6" y="1"/>
                  </a:cubicBezTo>
                  <a:cubicBezTo>
                    <a:pt x="8" y="1"/>
                    <a:pt x="9" y="2"/>
                    <a:pt x="9" y="3"/>
                  </a:cubicBezTo>
                  <a:cubicBezTo>
                    <a:pt x="10" y="4"/>
                    <a:pt x="10" y="6"/>
                    <a:pt x="9" y="7"/>
                  </a:cubicBezTo>
                  <a:cubicBezTo>
                    <a:pt x="8" y="9"/>
                    <a:pt x="6" y="10"/>
                    <a:pt x="5" y="10"/>
                  </a:cubicBezTo>
                  <a:cubicBezTo>
                    <a:pt x="4" y="10"/>
                    <a:pt x="2" y="9"/>
                    <a:pt x="2"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7216775" y="3086101"/>
              <a:ext cx="409575" cy="423862"/>
            </a:xfrm>
            <a:custGeom>
              <a:avLst/>
              <a:gdLst>
                <a:gd name="T0" fmla="*/ 102 w 109"/>
                <a:gd name="T1" fmla="*/ 50 h 113"/>
                <a:gd name="T2" fmla="*/ 98 w 109"/>
                <a:gd name="T3" fmla="*/ 47 h 113"/>
                <a:gd name="T4" fmla="*/ 96 w 109"/>
                <a:gd name="T5" fmla="*/ 42 h 113"/>
                <a:gd name="T6" fmla="*/ 91 w 109"/>
                <a:gd name="T7" fmla="*/ 41 h 113"/>
                <a:gd name="T8" fmla="*/ 87 w 109"/>
                <a:gd name="T9" fmla="*/ 38 h 113"/>
                <a:gd name="T10" fmla="*/ 85 w 109"/>
                <a:gd name="T11" fmla="*/ 38 h 113"/>
                <a:gd name="T12" fmla="*/ 84 w 109"/>
                <a:gd name="T13" fmla="*/ 38 h 113"/>
                <a:gd name="T14" fmla="*/ 83 w 109"/>
                <a:gd name="T15" fmla="*/ 38 h 113"/>
                <a:gd name="T16" fmla="*/ 76 w 109"/>
                <a:gd name="T17" fmla="*/ 34 h 113"/>
                <a:gd name="T18" fmla="*/ 76 w 109"/>
                <a:gd name="T19" fmla="*/ 34 h 113"/>
                <a:gd name="T20" fmla="*/ 76 w 109"/>
                <a:gd name="T21" fmla="*/ 34 h 113"/>
                <a:gd name="T22" fmla="*/ 73 w 109"/>
                <a:gd name="T23" fmla="*/ 27 h 113"/>
                <a:gd name="T24" fmla="*/ 77 w 109"/>
                <a:gd name="T25" fmla="*/ 18 h 113"/>
                <a:gd name="T26" fmla="*/ 84 w 109"/>
                <a:gd name="T27" fmla="*/ 15 h 113"/>
                <a:gd name="T28" fmla="*/ 86 w 109"/>
                <a:gd name="T29" fmla="*/ 15 h 113"/>
                <a:gd name="T30" fmla="*/ 93 w 109"/>
                <a:gd name="T31" fmla="*/ 20 h 113"/>
                <a:gd name="T32" fmla="*/ 96 w 109"/>
                <a:gd name="T33" fmla="*/ 20 h 113"/>
                <a:gd name="T34" fmla="*/ 96 w 109"/>
                <a:gd name="T35" fmla="*/ 20 h 113"/>
                <a:gd name="T36" fmla="*/ 102 w 109"/>
                <a:gd name="T37" fmla="*/ 21 h 113"/>
                <a:gd name="T38" fmla="*/ 107 w 109"/>
                <a:gd name="T39" fmla="*/ 28 h 113"/>
                <a:gd name="T40" fmla="*/ 109 w 109"/>
                <a:gd name="T41" fmla="*/ 28 h 113"/>
                <a:gd name="T42" fmla="*/ 100 w 109"/>
                <a:gd name="T43" fmla="*/ 14 h 113"/>
                <a:gd name="T44" fmla="*/ 50 w 109"/>
                <a:gd name="T45" fmla="*/ 14 h 113"/>
                <a:gd name="T46" fmla="*/ 14 w 109"/>
                <a:gd name="T47" fmla="*/ 50 h 113"/>
                <a:gd name="T48" fmla="*/ 14 w 109"/>
                <a:gd name="T49" fmla="*/ 100 h 113"/>
                <a:gd name="T50" fmla="*/ 64 w 109"/>
                <a:gd name="T51" fmla="*/ 100 h 113"/>
                <a:gd name="T52" fmla="*/ 100 w 109"/>
                <a:gd name="T53" fmla="*/ 63 h 113"/>
                <a:gd name="T54" fmla="*/ 105 w 109"/>
                <a:gd name="T55" fmla="*/ 57 h 113"/>
                <a:gd name="T56" fmla="*/ 103 w 109"/>
                <a:gd name="T57" fmla="*/ 55 h 113"/>
                <a:gd name="T58" fmla="*/ 102 w 109"/>
                <a:gd name="T59"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13">
                  <a:moveTo>
                    <a:pt x="102" y="50"/>
                  </a:moveTo>
                  <a:cubicBezTo>
                    <a:pt x="101" y="49"/>
                    <a:pt x="99" y="48"/>
                    <a:pt x="98" y="47"/>
                  </a:cubicBezTo>
                  <a:cubicBezTo>
                    <a:pt x="97" y="45"/>
                    <a:pt x="96" y="44"/>
                    <a:pt x="96" y="42"/>
                  </a:cubicBezTo>
                  <a:cubicBezTo>
                    <a:pt x="94" y="42"/>
                    <a:pt x="92" y="42"/>
                    <a:pt x="91" y="41"/>
                  </a:cubicBezTo>
                  <a:cubicBezTo>
                    <a:pt x="89" y="40"/>
                    <a:pt x="88" y="39"/>
                    <a:pt x="87" y="38"/>
                  </a:cubicBezTo>
                  <a:cubicBezTo>
                    <a:pt x="87" y="38"/>
                    <a:pt x="86" y="38"/>
                    <a:pt x="85" y="38"/>
                  </a:cubicBezTo>
                  <a:cubicBezTo>
                    <a:pt x="85" y="38"/>
                    <a:pt x="84" y="38"/>
                    <a:pt x="84" y="38"/>
                  </a:cubicBezTo>
                  <a:cubicBezTo>
                    <a:pt x="84" y="38"/>
                    <a:pt x="83" y="38"/>
                    <a:pt x="83" y="38"/>
                  </a:cubicBezTo>
                  <a:cubicBezTo>
                    <a:pt x="80" y="37"/>
                    <a:pt x="78" y="36"/>
                    <a:pt x="76" y="34"/>
                  </a:cubicBezTo>
                  <a:cubicBezTo>
                    <a:pt x="76" y="34"/>
                    <a:pt x="76" y="34"/>
                    <a:pt x="76" y="34"/>
                  </a:cubicBezTo>
                  <a:cubicBezTo>
                    <a:pt x="76" y="34"/>
                    <a:pt x="76" y="34"/>
                    <a:pt x="76" y="34"/>
                  </a:cubicBezTo>
                  <a:cubicBezTo>
                    <a:pt x="74" y="32"/>
                    <a:pt x="73" y="29"/>
                    <a:pt x="73" y="27"/>
                  </a:cubicBezTo>
                  <a:cubicBezTo>
                    <a:pt x="73" y="24"/>
                    <a:pt x="74" y="20"/>
                    <a:pt x="77" y="18"/>
                  </a:cubicBezTo>
                  <a:cubicBezTo>
                    <a:pt x="79" y="16"/>
                    <a:pt x="81" y="15"/>
                    <a:pt x="84" y="15"/>
                  </a:cubicBezTo>
                  <a:cubicBezTo>
                    <a:pt x="85" y="15"/>
                    <a:pt x="85" y="15"/>
                    <a:pt x="86" y="15"/>
                  </a:cubicBezTo>
                  <a:cubicBezTo>
                    <a:pt x="89" y="16"/>
                    <a:pt x="92" y="18"/>
                    <a:pt x="93" y="20"/>
                  </a:cubicBezTo>
                  <a:cubicBezTo>
                    <a:pt x="94" y="20"/>
                    <a:pt x="95" y="20"/>
                    <a:pt x="96" y="20"/>
                  </a:cubicBezTo>
                  <a:cubicBezTo>
                    <a:pt x="96" y="20"/>
                    <a:pt x="96" y="20"/>
                    <a:pt x="96" y="20"/>
                  </a:cubicBezTo>
                  <a:cubicBezTo>
                    <a:pt x="98" y="20"/>
                    <a:pt x="100" y="20"/>
                    <a:pt x="102" y="21"/>
                  </a:cubicBezTo>
                  <a:cubicBezTo>
                    <a:pt x="105" y="23"/>
                    <a:pt x="106" y="25"/>
                    <a:pt x="107" y="28"/>
                  </a:cubicBezTo>
                  <a:cubicBezTo>
                    <a:pt x="108" y="28"/>
                    <a:pt x="108" y="28"/>
                    <a:pt x="109" y="28"/>
                  </a:cubicBezTo>
                  <a:cubicBezTo>
                    <a:pt x="107" y="23"/>
                    <a:pt x="104" y="18"/>
                    <a:pt x="100" y="14"/>
                  </a:cubicBezTo>
                  <a:cubicBezTo>
                    <a:pt x="86" y="0"/>
                    <a:pt x="64" y="0"/>
                    <a:pt x="50" y="14"/>
                  </a:cubicBezTo>
                  <a:cubicBezTo>
                    <a:pt x="14" y="50"/>
                    <a:pt x="14" y="50"/>
                    <a:pt x="14" y="50"/>
                  </a:cubicBezTo>
                  <a:cubicBezTo>
                    <a:pt x="0" y="64"/>
                    <a:pt x="0" y="86"/>
                    <a:pt x="14" y="100"/>
                  </a:cubicBezTo>
                  <a:cubicBezTo>
                    <a:pt x="28" y="113"/>
                    <a:pt x="50" y="113"/>
                    <a:pt x="64" y="100"/>
                  </a:cubicBezTo>
                  <a:cubicBezTo>
                    <a:pt x="100" y="63"/>
                    <a:pt x="100" y="63"/>
                    <a:pt x="100" y="63"/>
                  </a:cubicBezTo>
                  <a:cubicBezTo>
                    <a:pt x="102" y="61"/>
                    <a:pt x="103" y="59"/>
                    <a:pt x="105" y="57"/>
                  </a:cubicBezTo>
                  <a:cubicBezTo>
                    <a:pt x="104" y="56"/>
                    <a:pt x="104" y="56"/>
                    <a:pt x="103" y="55"/>
                  </a:cubicBezTo>
                  <a:cubicBezTo>
                    <a:pt x="103" y="53"/>
                    <a:pt x="102" y="51"/>
                    <a:pt x="10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cxnSp>
        <p:nvCxnSpPr>
          <p:cNvPr id="37" name="Straight Connector 36"/>
          <p:cNvCxnSpPr/>
          <p:nvPr/>
        </p:nvCxnSpPr>
        <p:spPr>
          <a:xfrm flipH="1">
            <a:off x="533400" y="1697038"/>
            <a:ext cx="3476625"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568325" y="1352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8" name="Rectangle 47"/>
          <p:cNvSpPr/>
          <p:nvPr/>
        </p:nvSpPr>
        <p:spPr>
          <a:xfrm>
            <a:off x="555625" y="1733550"/>
            <a:ext cx="1958975"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49" name="Straight Connector 48"/>
          <p:cNvCxnSpPr/>
          <p:nvPr/>
        </p:nvCxnSpPr>
        <p:spPr>
          <a:xfrm flipH="1">
            <a:off x="5073650" y="1704975"/>
            <a:ext cx="3476625"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0" name="TextBox 49"/>
          <p:cNvSpPr txBox="1"/>
          <p:nvPr/>
        </p:nvSpPr>
        <p:spPr>
          <a:xfrm>
            <a:off x="7397750" y="1352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51" name="Rectangle 50"/>
          <p:cNvSpPr/>
          <p:nvPr/>
        </p:nvSpPr>
        <p:spPr>
          <a:xfrm>
            <a:off x="6589713" y="1733550"/>
            <a:ext cx="1960562"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52" name="Straight Connector 51"/>
          <p:cNvCxnSpPr/>
          <p:nvPr/>
        </p:nvCxnSpPr>
        <p:spPr>
          <a:xfrm flipH="1">
            <a:off x="990600" y="3586163"/>
            <a:ext cx="3095625"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1023938" y="320040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3C301"/>
                </a:solidFill>
                <a:latin typeface="+mj-lt"/>
                <a:cs typeface="+mn-cs"/>
              </a:rPr>
              <a:t>TEXT</a:t>
            </a:r>
          </a:p>
        </p:txBody>
      </p:sp>
      <p:sp>
        <p:nvSpPr>
          <p:cNvPr id="55" name="Rectangle 54"/>
          <p:cNvSpPr/>
          <p:nvPr/>
        </p:nvSpPr>
        <p:spPr>
          <a:xfrm>
            <a:off x="1011238" y="3581400"/>
            <a:ext cx="1958975"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cxnSp>
        <p:nvCxnSpPr>
          <p:cNvPr id="56" name="Straight Connector 55"/>
          <p:cNvCxnSpPr/>
          <p:nvPr/>
        </p:nvCxnSpPr>
        <p:spPr>
          <a:xfrm flipH="1">
            <a:off x="5043488" y="3586163"/>
            <a:ext cx="3094037" cy="0"/>
          </a:xfrm>
          <a:prstGeom prst="line">
            <a:avLst/>
          </a:prstGeom>
          <a:ln w="12700">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7010400" y="320040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23CADC"/>
                </a:solidFill>
                <a:latin typeface="+mj-lt"/>
                <a:cs typeface="+mn-cs"/>
              </a:rPr>
              <a:t>TEXT</a:t>
            </a:r>
          </a:p>
        </p:txBody>
      </p:sp>
      <p:sp>
        <p:nvSpPr>
          <p:cNvPr id="58" name="Rectangle 57"/>
          <p:cNvSpPr/>
          <p:nvPr/>
        </p:nvSpPr>
        <p:spPr>
          <a:xfrm>
            <a:off x="6194425" y="3581400"/>
            <a:ext cx="1958975" cy="430213"/>
          </a:xfrm>
          <a:prstGeom prst="rect">
            <a:avLst/>
          </a:prstGeom>
        </p:spPr>
        <p:txBody>
          <a:bodyPr>
            <a:spAutoFit/>
          </a:bodyPr>
          <a:lstStyle/>
          <a:p>
            <a:pPr algn="just"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6886" name="TextBox 3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0" name="TextBox 3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6"/>
          <p:cNvSpPr>
            <a:spLocks/>
          </p:cNvSpPr>
          <p:nvPr/>
        </p:nvSpPr>
        <p:spPr bwMode="auto">
          <a:xfrm>
            <a:off x="4329113" y="2824163"/>
            <a:ext cx="1804987" cy="1804987"/>
          </a:xfrm>
          <a:custGeom>
            <a:avLst/>
            <a:gdLst>
              <a:gd name="T0" fmla="*/ 166198 w 304"/>
              <a:gd name="T1" fmla="*/ 1804431 h 304"/>
              <a:gd name="T2" fmla="*/ 0 w 304"/>
              <a:gd name="T3" fmla="*/ 1638233 h 304"/>
              <a:gd name="T4" fmla="*/ 166198 w 304"/>
              <a:gd name="T5" fmla="*/ 1472036 h 304"/>
              <a:gd name="T6" fmla="*/ 1086220 w 304"/>
              <a:gd name="T7" fmla="*/ 1092156 h 304"/>
              <a:gd name="T8" fmla="*/ 1472036 w 304"/>
              <a:gd name="T9" fmla="*/ 166198 h 304"/>
              <a:gd name="T10" fmla="*/ 1638233 w 304"/>
              <a:gd name="T11" fmla="*/ 0 h 304"/>
              <a:gd name="T12" fmla="*/ 1804431 w 304"/>
              <a:gd name="T13" fmla="*/ 166198 h 304"/>
              <a:gd name="T14" fmla="*/ 1323645 w 304"/>
              <a:gd name="T15" fmla="*/ 1323645 h 304"/>
              <a:gd name="T16" fmla="*/ 166198 w 304"/>
              <a:gd name="T17" fmla="*/ 1804431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4" h="304">
                <a:moveTo>
                  <a:pt x="28" y="304"/>
                </a:moveTo>
                <a:cubicBezTo>
                  <a:pt x="12" y="304"/>
                  <a:pt x="0" y="291"/>
                  <a:pt x="0" y="276"/>
                </a:cubicBezTo>
                <a:cubicBezTo>
                  <a:pt x="0" y="261"/>
                  <a:pt x="12" y="248"/>
                  <a:pt x="28" y="248"/>
                </a:cubicBezTo>
                <a:cubicBezTo>
                  <a:pt x="86" y="248"/>
                  <a:pt x="142" y="225"/>
                  <a:pt x="183" y="184"/>
                </a:cubicBezTo>
                <a:cubicBezTo>
                  <a:pt x="225" y="142"/>
                  <a:pt x="248" y="87"/>
                  <a:pt x="248" y="28"/>
                </a:cubicBezTo>
                <a:cubicBezTo>
                  <a:pt x="248" y="13"/>
                  <a:pt x="260" y="0"/>
                  <a:pt x="276" y="0"/>
                </a:cubicBezTo>
                <a:cubicBezTo>
                  <a:pt x="291" y="0"/>
                  <a:pt x="304" y="13"/>
                  <a:pt x="304" y="28"/>
                </a:cubicBezTo>
                <a:cubicBezTo>
                  <a:pt x="304" y="102"/>
                  <a:pt x="275" y="171"/>
                  <a:pt x="223" y="223"/>
                </a:cubicBezTo>
                <a:cubicBezTo>
                  <a:pt x="171" y="275"/>
                  <a:pt x="101" y="304"/>
                  <a:pt x="28" y="304"/>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891" name="Freeform 7"/>
          <p:cNvSpPr>
            <a:spLocks/>
          </p:cNvSpPr>
          <p:nvPr/>
        </p:nvSpPr>
        <p:spPr bwMode="auto">
          <a:xfrm>
            <a:off x="2857500" y="2824163"/>
            <a:ext cx="1804988" cy="1804987"/>
          </a:xfrm>
          <a:custGeom>
            <a:avLst/>
            <a:gdLst>
              <a:gd name="T0" fmla="*/ 1638233 w 304"/>
              <a:gd name="T1" fmla="*/ 1804431 h 304"/>
              <a:gd name="T2" fmla="*/ 480786 w 304"/>
              <a:gd name="T3" fmla="*/ 1323645 h 304"/>
              <a:gd name="T4" fmla="*/ 0 w 304"/>
              <a:gd name="T5" fmla="*/ 166198 h 304"/>
              <a:gd name="T6" fmla="*/ 166198 w 304"/>
              <a:gd name="T7" fmla="*/ 0 h 304"/>
              <a:gd name="T8" fmla="*/ 326460 w 304"/>
              <a:gd name="T9" fmla="*/ 166198 h 304"/>
              <a:gd name="T10" fmla="*/ 712275 w 304"/>
              <a:gd name="T11" fmla="*/ 1092156 h 304"/>
              <a:gd name="T12" fmla="*/ 1638233 w 304"/>
              <a:gd name="T13" fmla="*/ 1472036 h 304"/>
              <a:gd name="T14" fmla="*/ 1804431 w 304"/>
              <a:gd name="T15" fmla="*/ 1638233 h 304"/>
              <a:gd name="T16" fmla="*/ 1638233 w 304"/>
              <a:gd name="T17" fmla="*/ 1804431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4" h="304">
                <a:moveTo>
                  <a:pt x="276" y="304"/>
                </a:moveTo>
                <a:cubicBezTo>
                  <a:pt x="202" y="304"/>
                  <a:pt x="133" y="275"/>
                  <a:pt x="81" y="223"/>
                </a:cubicBezTo>
                <a:cubicBezTo>
                  <a:pt x="28" y="171"/>
                  <a:pt x="0" y="102"/>
                  <a:pt x="0" y="28"/>
                </a:cubicBezTo>
                <a:cubicBezTo>
                  <a:pt x="0" y="13"/>
                  <a:pt x="12" y="0"/>
                  <a:pt x="28" y="0"/>
                </a:cubicBezTo>
                <a:cubicBezTo>
                  <a:pt x="43" y="0"/>
                  <a:pt x="55" y="13"/>
                  <a:pt x="55" y="28"/>
                </a:cubicBezTo>
                <a:cubicBezTo>
                  <a:pt x="55" y="87"/>
                  <a:pt x="78" y="142"/>
                  <a:pt x="120" y="184"/>
                </a:cubicBezTo>
                <a:cubicBezTo>
                  <a:pt x="162" y="225"/>
                  <a:pt x="217" y="248"/>
                  <a:pt x="276" y="248"/>
                </a:cubicBezTo>
                <a:cubicBezTo>
                  <a:pt x="291" y="248"/>
                  <a:pt x="304" y="261"/>
                  <a:pt x="304" y="276"/>
                </a:cubicBezTo>
                <a:cubicBezTo>
                  <a:pt x="304" y="291"/>
                  <a:pt x="291" y="304"/>
                  <a:pt x="276" y="304"/>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892" name="Freeform 8"/>
          <p:cNvSpPr>
            <a:spLocks/>
          </p:cNvSpPr>
          <p:nvPr/>
        </p:nvSpPr>
        <p:spPr bwMode="auto">
          <a:xfrm>
            <a:off x="2857500" y="1352550"/>
            <a:ext cx="1804988" cy="1804988"/>
          </a:xfrm>
          <a:custGeom>
            <a:avLst/>
            <a:gdLst>
              <a:gd name="T0" fmla="*/ 166198 w 304"/>
              <a:gd name="T1" fmla="*/ 1804431 h 304"/>
              <a:gd name="T2" fmla="*/ 0 w 304"/>
              <a:gd name="T3" fmla="*/ 1638233 h 304"/>
              <a:gd name="T4" fmla="*/ 480786 w 304"/>
              <a:gd name="T5" fmla="*/ 480786 h 304"/>
              <a:gd name="T6" fmla="*/ 1638233 w 304"/>
              <a:gd name="T7" fmla="*/ 0 h 304"/>
              <a:gd name="T8" fmla="*/ 1804431 w 304"/>
              <a:gd name="T9" fmla="*/ 166198 h 304"/>
              <a:gd name="T10" fmla="*/ 1638233 w 304"/>
              <a:gd name="T11" fmla="*/ 332395 h 304"/>
              <a:gd name="T12" fmla="*/ 712275 w 304"/>
              <a:gd name="T13" fmla="*/ 712275 h 304"/>
              <a:gd name="T14" fmla="*/ 326460 w 304"/>
              <a:gd name="T15" fmla="*/ 1638233 h 304"/>
              <a:gd name="T16" fmla="*/ 166198 w 304"/>
              <a:gd name="T17" fmla="*/ 1804431 h 30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4" h="304">
                <a:moveTo>
                  <a:pt x="28" y="304"/>
                </a:moveTo>
                <a:cubicBezTo>
                  <a:pt x="12" y="304"/>
                  <a:pt x="0" y="291"/>
                  <a:pt x="0" y="276"/>
                </a:cubicBezTo>
                <a:cubicBezTo>
                  <a:pt x="0" y="202"/>
                  <a:pt x="28" y="133"/>
                  <a:pt x="81" y="81"/>
                </a:cubicBezTo>
                <a:cubicBezTo>
                  <a:pt x="133" y="29"/>
                  <a:pt x="202" y="0"/>
                  <a:pt x="276" y="0"/>
                </a:cubicBezTo>
                <a:cubicBezTo>
                  <a:pt x="291" y="0"/>
                  <a:pt x="304" y="13"/>
                  <a:pt x="304" y="28"/>
                </a:cubicBezTo>
                <a:cubicBezTo>
                  <a:pt x="304" y="43"/>
                  <a:pt x="291" y="56"/>
                  <a:pt x="276" y="56"/>
                </a:cubicBezTo>
                <a:cubicBezTo>
                  <a:pt x="217" y="56"/>
                  <a:pt x="162" y="79"/>
                  <a:pt x="120" y="120"/>
                </a:cubicBezTo>
                <a:cubicBezTo>
                  <a:pt x="78" y="162"/>
                  <a:pt x="55" y="217"/>
                  <a:pt x="55" y="276"/>
                </a:cubicBezTo>
                <a:cubicBezTo>
                  <a:pt x="55" y="291"/>
                  <a:pt x="43" y="304"/>
                  <a:pt x="28" y="30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893" name="Freeform 9"/>
          <p:cNvSpPr>
            <a:spLocks/>
          </p:cNvSpPr>
          <p:nvPr/>
        </p:nvSpPr>
        <p:spPr bwMode="auto">
          <a:xfrm>
            <a:off x="4329113" y="1352550"/>
            <a:ext cx="1804987" cy="1638300"/>
          </a:xfrm>
          <a:custGeom>
            <a:avLst/>
            <a:gdLst>
              <a:gd name="T0" fmla="*/ 1638233 w 304"/>
              <a:gd name="T1" fmla="*/ 1472096 h 276"/>
              <a:gd name="T2" fmla="*/ 1804431 w 304"/>
              <a:gd name="T3" fmla="*/ 1638300 h 276"/>
              <a:gd name="T4" fmla="*/ 1323645 w 304"/>
              <a:gd name="T5" fmla="*/ 480805 h 276"/>
              <a:gd name="T6" fmla="*/ 166198 w 304"/>
              <a:gd name="T7" fmla="*/ 0 h 276"/>
              <a:gd name="T8" fmla="*/ 0 w 304"/>
              <a:gd name="T9" fmla="*/ 166204 h 276"/>
              <a:gd name="T10" fmla="*/ 166198 w 304"/>
              <a:gd name="T11" fmla="*/ 332409 h 276"/>
              <a:gd name="T12" fmla="*/ 1086220 w 304"/>
              <a:gd name="T13" fmla="*/ 712304 h 276"/>
              <a:gd name="T14" fmla="*/ 1472036 w 304"/>
              <a:gd name="T15" fmla="*/ 1638300 h 276"/>
              <a:gd name="T16" fmla="*/ 1638233 w 304"/>
              <a:gd name="T17" fmla="*/ 1472096 h 2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04" h="276">
                <a:moveTo>
                  <a:pt x="276" y="248"/>
                </a:moveTo>
                <a:cubicBezTo>
                  <a:pt x="291" y="248"/>
                  <a:pt x="304" y="261"/>
                  <a:pt x="304" y="276"/>
                </a:cubicBezTo>
                <a:cubicBezTo>
                  <a:pt x="304" y="202"/>
                  <a:pt x="275" y="133"/>
                  <a:pt x="223" y="81"/>
                </a:cubicBezTo>
                <a:cubicBezTo>
                  <a:pt x="171" y="29"/>
                  <a:pt x="101" y="0"/>
                  <a:pt x="28" y="0"/>
                </a:cubicBezTo>
                <a:cubicBezTo>
                  <a:pt x="12" y="0"/>
                  <a:pt x="0" y="13"/>
                  <a:pt x="0" y="28"/>
                </a:cubicBezTo>
                <a:cubicBezTo>
                  <a:pt x="0" y="43"/>
                  <a:pt x="12" y="56"/>
                  <a:pt x="28" y="56"/>
                </a:cubicBezTo>
                <a:cubicBezTo>
                  <a:pt x="86" y="56"/>
                  <a:pt x="142" y="79"/>
                  <a:pt x="183" y="120"/>
                </a:cubicBezTo>
                <a:cubicBezTo>
                  <a:pt x="225" y="162"/>
                  <a:pt x="248" y="217"/>
                  <a:pt x="248" y="276"/>
                </a:cubicBezTo>
                <a:cubicBezTo>
                  <a:pt x="248" y="261"/>
                  <a:pt x="260" y="248"/>
                  <a:pt x="276" y="24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4" name="Group 23"/>
          <p:cNvGrpSpPr/>
          <p:nvPr/>
        </p:nvGrpSpPr>
        <p:grpSpPr>
          <a:xfrm>
            <a:off x="3733800" y="2231321"/>
            <a:ext cx="1396633" cy="1519057"/>
            <a:chOff x="6778626" y="4584700"/>
            <a:chExt cx="398462" cy="433388"/>
          </a:xfrm>
          <a:solidFill>
            <a:schemeClr val="bg1"/>
          </a:solidFill>
        </p:grpSpPr>
        <p:sp>
          <p:nvSpPr>
            <p:cNvPr id="25" name="Oval 24"/>
            <p:cNvSpPr>
              <a:spLocks noChangeArrowheads="1"/>
            </p:cNvSpPr>
            <p:nvPr/>
          </p:nvSpPr>
          <p:spPr bwMode="auto">
            <a:xfrm>
              <a:off x="6962775" y="4730750"/>
              <a:ext cx="71437"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6778626" y="4584700"/>
              <a:ext cx="398462" cy="433388"/>
            </a:xfrm>
            <a:custGeom>
              <a:avLst/>
              <a:gdLst>
                <a:gd name="T0" fmla="*/ 20 w 106"/>
                <a:gd name="T1" fmla="*/ 15 h 116"/>
                <a:gd name="T2" fmla="*/ 5 w 106"/>
                <a:gd name="T3" fmla="*/ 65 h 116"/>
                <a:gd name="T4" fmla="*/ 8 w 106"/>
                <a:gd name="T5" fmla="*/ 83 h 116"/>
                <a:gd name="T6" fmla="*/ 12 w 106"/>
                <a:gd name="T7" fmla="*/ 95 h 116"/>
                <a:gd name="T8" fmla="*/ 42 w 106"/>
                <a:gd name="T9" fmla="*/ 116 h 116"/>
                <a:gd name="T10" fmla="*/ 101 w 106"/>
                <a:gd name="T11" fmla="*/ 67 h 116"/>
                <a:gd name="T12" fmla="*/ 85 w 106"/>
                <a:gd name="T13" fmla="*/ 54 h 116"/>
                <a:gd name="T14" fmla="*/ 80 w 106"/>
                <a:gd name="T15" fmla="*/ 54 h 116"/>
                <a:gd name="T16" fmla="*/ 78 w 106"/>
                <a:gd name="T17" fmla="*/ 60 h 116"/>
                <a:gd name="T18" fmla="*/ 80 w 106"/>
                <a:gd name="T19" fmla="*/ 62 h 116"/>
                <a:gd name="T20" fmla="*/ 78 w 106"/>
                <a:gd name="T21" fmla="*/ 70 h 116"/>
                <a:gd name="T22" fmla="*/ 71 w 106"/>
                <a:gd name="T23" fmla="*/ 68 h 116"/>
                <a:gd name="T24" fmla="*/ 68 w 106"/>
                <a:gd name="T25" fmla="*/ 67 h 116"/>
                <a:gd name="T26" fmla="*/ 67 w 106"/>
                <a:gd name="T27" fmla="*/ 67 h 116"/>
                <a:gd name="T28" fmla="*/ 66 w 106"/>
                <a:gd name="T29" fmla="*/ 67 h 116"/>
                <a:gd name="T30" fmla="*/ 66 w 106"/>
                <a:gd name="T31" fmla="*/ 67 h 116"/>
                <a:gd name="T32" fmla="*/ 65 w 106"/>
                <a:gd name="T33" fmla="*/ 68 h 116"/>
                <a:gd name="T34" fmla="*/ 64 w 106"/>
                <a:gd name="T35" fmla="*/ 70 h 116"/>
                <a:gd name="T36" fmla="*/ 64 w 106"/>
                <a:gd name="T37" fmla="*/ 74 h 116"/>
                <a:gd name="T38" fmla="*/ 53 w 106"/>
                <a:gd name="T39" fmla="*/ 74 h 116"/>
                <a:gd name="T40" fmla="*/ 53 w 106"/>
                <a:gd name="T41" fmla="*/ 70 h 116"/>
                <a:gd name="T42" fmla="*/ 49 w 106"/>
                <a:gd name="T43" fmla="*/ 67 h 116"/>
                <a:gd name="T44" fmla="*/ 48 w 106"/>
                <a:gd name="T45" fmla="*/ 67 h 116"/>
                <a:gd name="T46" fmla="*/ 48 w 106"/>
                <a:gd name="T47" fmla="*/ 67 h 116"/>
                <a:gd name="T48" fmla="*/ 47 w 106"/>
                <a:gd name="T49" fmla="*/ 67 h 116"/>
                <a:gd name="T50" fmla="*/ 47 w 106"/>
                <a:gd name="T51" fmla="*/ 67 h 116"/>
                <a:gd name="T52" fmla="*/ 45 w 106"/>
                <a:gd name="T53" fmla="*/ 69 h 116"/>
                <a:gd name="T54" fmla="*/ 36 w 106"/>
                <a:gd name="T55" fmla="*/ 68 h 116"/>
                <a:gd name="T56" fmla="*/ 38 w 106"/>
                <a:gd name="T57" fmla="*/ 60 h 116"/>
                <a:gd name="T58" fmla="*/ 40 w 106"/>
                <a:gd name="T59" fmla="*/ 57 h 116"/>
                <a:gd name="T60" fmla="*/ 37 w 106"/>
                <a:gd name="T61" fmla="*/ 54 h 116"/>
                <a:gd name="T62" fmla="*/ 34 w 106"/>
                <a:gd name="T63" fmla="*/ 54 h 116"/>
                <a:gd name="T64" fmla="*/ 29 w 106"/>
                <a:gd name="T65" fmla="*/ 46 h 116"/>
                <a:gd name="T66" fmla="*/ 36 w 106"/>
                <a:gd name="T67" fmla="*/ 42 h 116"/>
                <a:gd name="T68" fmla="*/ 39 w 106"/>
                <a:gd name="T69" fmla="*/ 41 h 116"/>
                <a:gd name="T70" fmla="*/ 40 w 106"/>
                <a:gd name="T71" fmla="*/ 38 h 116"/>
                <a:gd name="T72" fmla="*/ 40 w 106"/>
                <a:gd name="T73" fmla="*/ 37 h 116"/>
                <a:gd name="T74" fmla="*/ 39 w 106"/>
                <a:gd name="T75" fmla="*/ 37 h 116"/>
                <a:gd name="T76" fmla="*/ 39 w 106"/>
                <a:gd name="T77" fmla="*/ 36 h 116"/>
                <a:gd name="T78" fmla="*/ 37 w 106"/>
                <a:gd name="T79" fmla="*/ 34 h 116"/>
                <a:gd name="T80" fmla="*/ 39 w 106"/>
                <a:gd name="T81" fmla="*/ 26 h 116"/>
                <a:gd name="T82" fmla="*/ 46 w 106"/>
                <a:gd name="T83" fmla="*/ 28 h 116"/>
                <a:gd name="T84" fmla="*/ 52 w 106"/>
                <a:gd name="T85" fmla="*/ 28 h 116"/>
                <a:gd name="T86" fmla="*/ 53 w 106"/>
                <a:gd name="T87" fmla="*/ 27 h 116"/>
                <a:gd name="T88" fmla="*/ 53 w 106"/>
                <a:gd name="T89" fmla="*/ 27 h 116"/>
                <a:gd name="T90" fmla="*/ 53 w 106"/>
                <a:gd name="T91" fmla="*/ 26 h 116"/>
                <a:gd name="T92" fmla="*/ 53 w 106"/>
                <a:gd name="T93" fmla="*/ 25 h 116"/>
                <a:gd name="T94" fmla="*/ 57 w 106"/>
                <a:gd name="T95" fmla="*/ 18 h 116"/>
                <a:gd name="T96" fmla="*/ 64 w 106"/>
                <a:gd name="T97" fmla="*/ 23 h 116"/>
                <a:gd name="T98" fmla="*/ 65 w 106"/>
                <a:gd name="T99" fmla="*/ 28 h 116"/>
                <a:gd name="T100" fmla="*/ 70 w 106"/>
                <a:gd name="T101" fmla="*/ 28 h 116"/>
                <a:gd name="T102" fmla="*/ 73 w 106"/>
                <a:gd name="T103" fmla="*/ 26 h 116"/>
                <a:gd name="T104" fmla="*/ 81 w 106"/>
                <a:gd name="T105" fmla="*/ 33 h 116"/>
                <a:gd name="T106" fmla="*/ 78 w 106"/>
                <a:gd name="T107" fmla="*/ 36 h 116"/>
                <a:gd name="T108" fmla="*/ 79 w 106"/>
                <a:gd name="T109" fmla="*/ 42 h 116"/>
                <a:gd name="T110" fmla="*/ 80 w 106"/>
                <a:gd name="T111" fmla="*/ 42 h 116"/>
                <a:gd name="T112" fmla="*/ 88 w 106"/>
                <a:gd name="T113" fmla="*/ 4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6">
                  <a:moveTo>
                    <a:pt x="103" y="37"/>
                  </a:moveTo>
                  <a:cubicBezTo>
                    <a:pt x="95" y="0"/>
                    <a:pt x="58" y="2"/>
                    <a:pt x="58" y="2"/>
                  </a:cubicBezTo>
                  <a:cubicBezTo>
                    <a:pt x="33" y="1"/>
                    <a:pt x="20" y="15"/>
                    <a:pt x="20" y="15"/>
                  </a:cubicBezTo>
                  <a:cubicBezTo>
                    <a:pt x="14" y="20"/>
                    <a:pt x="4" y="43"/>
                    <a:pt x="9" y="47"/>
                  </a:cubicBezTo>
                  <a:cubicBezTo>
                    <a:pt x="13" y="50"/>
                    <a:pt x="11" y="53"/>
                    <a:pt x="11" y="53"/>
                  </a:cubicBezTo>
                  <a:cubicBezTo>
                    <a:pt x="11" y="53"/>
                    <a:pt x="9" y="60"/>
                    <a:pt x="5" y="65"/>
                  </a:cubicBezTo>
                  <a:cubicBezTo>
                    <a:pt x="0" y="69"/>
                    <a:pt x="1" y="71"/>
                    <a:pt x="1" y="71"/>
                  </a:cubicBezTo>
                  <a:cubicBezTo>
                    <a:pt x="1" y="78"/>
                    <a:pt x="10" y="76"/>
                    <a:pt x="11" y="77"/>
                  </a:cubicBezTo>
                  <a:cubicBezTo>
                    <a:pt x="11" y="78"/>
                    <a:pt x="8" y="81"/>
                    <a:pt x="8" y="83"/>
                  </a:cubicBezTo>
                  <a:cubicBezTo>
                    <a:pt x="8" y="84"/>
                    <a:pt x="11" y="86"/>
                    <a:pt x="11" y="86"/>
                  </a:cubicBezTo>
                  <a:cubicBezTo>
                    <a:pt x="11" y="90"/>
                    <a:pt x="11" y="90"/>
                    <a:pt x="11" y="90"/>
                  </a:cubicBezTo>
                  <a:cubicBezTo>
                    <a:pt x="11" y="90"/>
                    <a:pt x="15" y="93"/>
                    <a:pt x="12" y="95"/>
                  </a:cubicBezTo>
                  <a:cubicBezTo>
                    <a:pt x="8" y="97"/>
                    <a:pt x="9" y="102"/>
                    <a:pt x="9" y="102"/>
                  </a:cubicBezTo>
                  <a:cubicBezTo>
                    <a:pt x="10" y="110"/>
                    <a:pt x="29" y="106"/>
                    <a:pt x="29" y="106"/>
                  </a:cubicBezTo>
                  <a:cubicBezTo>
                    <a:pt x="39" y="106"/>
                    <a:pt x="42" y="116"/>
                    <a:pt x="42" y="116"/>
                  </a:cubicBezTo>
                  <a:cubicBezTo>
                    <a:pt x="93" y="116"/>
                    <a:pt x="93" y="116"/>
                    <a:pt x="93" y="116"/>
                  </a:cubicBezTo>
                  <a:cubicBezTo>
                    <a:pt x="92" y="109"/>
                    <a:pt x="91" y="106"/>
                    <a:pt x="90" y="101"/>
                  </a:cubicBezTo>
                  <a:cubicBezTo>
                    <a:pt x="88" y="83"/>
                    <a:pt x="95" y="78"/>
                    <a:pt x="101" y="67"/>
                  </a:cubicBezTo>
                  <a:cubicBezTo>
                    <a:pt x="106" y="58"/>
                    <a:pt x="103" y="37"/>
                    <a:pt x="103" y="37"/>
                  </a:cubicBezTo>
                  <a:close/>
                  <a:moveTo>
                    <a:pt x="88" y="50"/>
                  </a:moveTo>
                  <a:cubicBezTo>
                    <a:pt x="88" y="52"/>
                    <a:pt x="86" y="53"/>
                    <a:pt x="85" y="54"/>
                  </a:cubicBezTo>
                  <a:cubicBezTo>
                    <a:pt x="83" y="54"/>
                    <a:pt x="83" y="54"/>
                    <a:pt x="83" y="54"/>
                  </a:cubicBezTo>
                  <a:cubicBezTo>
                    <a:pt x="81" y="54"/>
                    <a:pt x="81" y="54"/>
                    <a:pt x="81" y="54"/>
                  </a:cubicBezTo>
                  <a:cubicBezTo>
                    <a:pt x="80" y="54"/>
                    <a:pt x="80" y="54"/>
                    <a:pt x="80" y="54"/>
                  </a:cubicBezTo>
                  <a:cubicBezTo>
                    <a:pt x="80" y="54"/>
                    <a:pt x="80" y="54"/>
                    <a:pt x="79" y="54"/>
                  </a:cubicBezTo>
                  <a:cubicBezTo>
                    <a:pt x="79" y="54"/>
                    <a:pt x="79" y="54"/>
                    <a:pt x="78" y="55"/>
                  </a:cubicBezTo>
                  <a:cubicBezTo>
                    <a:pt x="77" y="56"/>
                    <a:pt x="77" y="58"/>
                    <a:pt x="78" y="60"/>
                  </a:cubicBezTo>
                  <a:cubicBezTo>
                    <a:pt x="78" y="60"/>
                    <a:pt x="78" y="60"/>
                    <a:pt x="78" y="60"/>
                  </a:cubicBezTo>
                  <a:cubicBezTo>
                    <a:pt x="79" y="60"/>
                    <a:pt x="79" y="60"/>
                    <a:pt x="79" y="60"/>
                  </a:cubicBezTo>
                  <a:cubicBezTo>
                    <a:pt x="80" y="62"/>
                    <a:pt x="80" y="62"/>
                    <a:pt x="80" y="62"/>
                  </a:cubicBezTo>
                  <a:cubicBezTo>
                    <a:pt x="81" y="62"/>
                    <a:pt x="81" y="62"/>
                    <a:pt x="81" y="62"/>
                  </a:cubicBezTo>
                  <a:cubicBezTo>
                    <a:pt x="82" y="64"/>
                    <a:pt x="82" y="66"/>
                    <a:pt x="81" y="68"/>
                  </a:cubicBezTo>
                  <a:cubicBezTo>
                    <a:pt x="78" y="70"/>
                    <a:pt x="78" y="70"/>
                    <a:pt x="78" y="70"/>
                  </a:cubicBezTo>
                  <a:cubicBezTo>
                    <a:pt x="77" y="71"/>
                    <a:pt x="74" y="72"/>
                    <a:pt x="73" y="70"/>
                  </a:cubicBezTo>
                  <a:cubicBezTo>
                    <a:pt x="72" y="69"/>
                    <a:pt x="72" y="69"/>
                    <a:pt x="72" y="69"/>
                  </a:cubicBezTo>
                  <a:cubicBezTo>
                    <a:pt x="71" y="68"/>
                    <a:pt x="71" y="68"/>
                    <a:pt x="71" y="68"/>
                  </a:cubicBezTo>
                  <a:cubicBezTo>
                    <a:pt x="70" y="67"/>
                    <a:pt x="70" y="67"/>
                    <a:pt x="70" y="67"/>
                  </a:cubicBezTo>
                  <a:cubicBezTo>
                    <a:pt x="70" y="67"/>
                    <a:pt x="70" y="67"/>
                    <a:pt x="70" y="67"/>
                  </a:cubicBezTo>
                  <a:cubicBezTo>
                    <a:pt x="69" y="67"/>
                    <a:pt x="69" y="67"/>
                    <a:pt x="68" y="67"/>
                  </a:cubicBezTo>
                  <a:cubicBezTo>
                    <a:pt x="68" y="67"/>
                    <a:pt x="68" y="67"/>
                    <a:pt x="68" y="67"/>
                  </a:cubicBezTo>
                  <a:cubicBezTo>
                    <a:pt x="68" y="67"/>
                    <a:pt x="68" y="67"/>
                    <a:pt x="68" y="67"/>
                  </a:cubicBezTo>
                  <a:cubicBezTo>
                    <a:pt x="67" y="67"/>
                    <a:pt x="67" y="67"/>
                    <a:pt x="67" y="67"/>
                  </a:cubicBezTo>
                  <a:cubicBezTo>
                    <a:pt x="67" y="67"/>
                    <a:pt x="67" y="67"/>
                    <a:pt x="67"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5" y="67"/>
                    <a:pt x="65" y="68"/>
                    <a:pt x="65" y="68"/>
                  </a:cubicBezTo>
                  <a:cubicBezTo>
                    <a:pt x="65" y="68"/>
                    <a:pt x="65" y="68"/>
                    <a:pt x="65" y="68"/>
                  </a:cubicBezTo>
                  <a:cubicBezTo>
                    <a:pt x="65" y="68"/>
                    <a:pt x="65" y="68"/>
                    <a:pt x="65" y="68"/>
                  </a:cubicBezTo>
                  <a:cubicBezTo>
                    <a:pt x="64" y="69"/>
                    <a:pt x="64" y="69"/>
                    <a:pt x="64" y="70"/>
                  </a:cubicBezTo>
                  <a:cubicBezTo>
                    <a:pt x="64" y="70"/>
                    <a:pt x="64" y="70"/>
                    <a:pt x="64" y="70"/>
                  </a:cubicBezTo>
                  <a:cubicBezTo>
                    <a:pt x="64" y="71"/>
                    <a:pt x="64" y="71"/>
                    <a:pt x="64" y="71"/>
                  </a:cubicBezTo>
                  <a:cubicBezTo>
                    <a:pt x="64" y="73"/>
                    <a:pt x="64" y="73"/>
                    <a:pt x="64" y="73"/>
                  </a:cubicBezTo>
                  <a:cubicBezTo>
                    <a:pt x="64" y="74"/>
                    <a:pt x="64" y="74"/>
                    <a:pt x="64" y="74"/>
                  </a:cubicBezTo>
                  <a:cubicBezTo>
                    <a:pt x="64" y="76"/>
                    <a:pt x="62" y="77"/>
                    <a:pt x="60" y="78"/>
                  </a:cubicBezTo>
                  <a:cubicBezTo>
                    <a:pt x="57" y="78"/>
                    <a:pt x="57" y="78"/>
                    <a:pt x="57" y="78"/>
                  </a:cubicBezTo>
                  <a:cubicBezTo>
                    <a:pt x="55" y="77"/>
                    <a:pt x="53" y="76"/>
                    <a:pt x="53" y="74"/>
                  </a:cubicBezTo>
                  <a:cubicBezTo>
                    <a:pt x="53" y="73"/>
                    <a:pt x="53" y="73"/>
                    <a:pt x="53" y="73"/>
                  </a:cubicBezTo>
                  <a:cubicBezTo>
                    <a:pt x="53" y="71"/>
                    <a:pt x="53" y="71"/>
                    <a:pt x="53" y="71"/>
                  </a:cubicBezTo>
                  <a:cubicBezTo>
                    <a:pt x="53" y="70"/>
                    <a:pt x="53" y="70"/>
                    <a:pt x="53" y="70"/>
                  </a:cubicBezTo>
                  <a:cubicBezTo>
                    <a:pt x="53" y="69"/>
                    <a:pt x="52" y="68"/>
                    <a:pt x="52" y="68"/>
                  </a:cubicBezTo>
                  <a:cubicBezTo>
                    <a:pt x="51" y="67"/>
                    <a:pt x="50" y="67"/>
                    <a:pt x="49" y="67"/>
                  </a:cubicBezTo>
                  <a:cubicBezTo>
                    <a:pt x="49" y="67"/>
                    <a:pt x="49" y="67"/>
                    <a:pt x="49" y="67"/>
                  </a:cubicBezTo>
                  <a:cubicBezTo>
                    <a:pt x="49" y="67"/>
                    <a:pt x="49" y="67"/>
                    <a:pt x="49"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5" y="69"/>
                    <a:pt x="45" y="69"/>
                    <a:pt x="45" y="69"/>
                  </a:cubicBezTo>
                  <a:cubicBezTo>
                    <a:pt x="44" y="70"/>
                    <a:pt x="44" y="70"/>
                    <a:pt x="44" y="70"/>
                  </a:cubicBezTo>
                  <a:cubicBezTo>
                    <a:pt x="42" y="72"/>
                    <a:pt x="40" y="71"/>
                    <a:pt x="39" y="70"/>
                  </a:cubicBezTo>
                  <a:cubicBezTo>
                    <a:pt x="36" y="68"/>
                    <a:pt x="36" y="68"/>
                    <a:pt x="36" y="68"/>
                  </a:cubicBezTo>
                  <a:cubicBezTo>
                    <a:pt x="35" y="66"/>
                    <a:pt x="35" y="64"/>
                    <a:pt x="36" y="62"/>
                  </a:cubicBezTo>
                  <a:cubicBezTo>
                    <a:pt x="37" y="62"/>
                    <a:pt x="37" y="62"/>
                    <a:pt x="37" y="62"/>
                  </a:cubicBezTo>
                  <a:cubicBezTo>
                    <a:pt x="38" y="60"/>
                    <a:pt x="38" y="60"/>
                    <a:pt x="38" y="60"/>
                  </a:cubicBezTo>
                  <a:cubicBezTo>
                    <a:pt x="38" y="60"/>
                    <a:pt x="38" y="60"/>
                    <a:pt x="38" y="60"/>
                  </a:cubicBezTo>
                  <a:cubicBezTo>
                    <a:pt x="39" y="60"/>
                    <a:pt x="39" y="60"/>
                    <a:pt x="39" y="60"/>
                  </a:cubicBezTo>
                  <a:cubicBezTo>
                    <a:pt x="39" y="59"/>
                    <a:pt x="40" y="58"/>
                    <a:pt x="40" y="57"/>
                  </a:cubicBezTo>
                  <a:cubicBezTo>
                    <a:pt x="40" y="57"/>
                    <a:pt x="40" y="57"/>
                    <a:pt x="40" y="57"/>
                  </a:cubicBezTo>
                  <a:cubicBezTo>
                    <a:pt x="40" y="56"/>
                    <a:pt x="39" y="54"/>
                    <a:pt x="37" y="54"/>
                  </a:cubicBezTo>
                  <a:cubicBezTo>
                    <a:pt x="37" y="54"/>
                    <a:pt x="37" y="54"/>
                    <a:pt x="37" y="54"/>
                  </a:cubicBezTo>
                  <a:cubicBezTo>
                    <a:pt x="37" y="54"/>
                    <a:pt x="37" y="54"/>
                    <a:pt x="37" y="54"/>
                  </a:cubicBezTo>
                  <a:cubicBezTo>
                    <a:pt x="37" y="54"/>
                    <a:pt x="37" y="54"/>
                    <a:pt x="36" y="54"/>
                  </a:cubicBezTo>
                  <a:cubicBezTo>
                    <a:pt x="34" y="54"/>
                    <a:pt x="34" y="54"/>
                    <a:pt x="34" y="54"/>
                  </a:cubicBezTo>
                  <a:cubicBezTo>
                    <a:pt x="32" y="54"/>
                    <a:pt x="32" y="54"/>
                    <a:pt x="32" y="54"/>
                  </a:cubicBezTo>
                  <a:cubicBezTo>
                    <a:pt x="30" y="53"/>
                    <a:pt x="29" y="52"/>
                    <a:pt x="29" y="50"/>
                  </a:cubicBezTo>
                  <a:cubicBezTo>
                    <a:pt x="29" y="46"/>
                    <a:pt x="29" y="46"/>
                    <a:pt x="29" y="46"/>
                  </a:cubicBezTo>
                  <a:cubicBezTo>
                    <a:pt x="29" y="44"/>
                    <a:pt x="30" y="43"/>
                    <a:pt x="32" y="42"/>
                  </a:cubicBezTo>
                  <a:cubicBezTo>
                    <a:pt x="34" y="42"/>
                    <a:pt x="34" y="42"/>
                    <a:pt x="34" y="42"/>
                  </a:cubicBezTo>
                  <a:cubicBezTo>
                    <a:pt x="36" y="42"/>
                    <a:pt x="36" y="42"/>
                    <a:pt x="36" y="42"/>
                  </a:cubicBezTo>
                  <a:cubicBezTo>
                    <a:pt x="36" y="42"/>
                    <a:pt x="36" y="42"/>
                    <a:pt x="36" y="42"/>
                  </a:cubicBezTo>
                  <a:cubicBezTo>
                    <a:pt x="37" y="42"/>
                    <a:pt x="38" y="42"/>
                    <a:pt x="39" y="41"/>
                  </a:cubicBezTo>
                  <a:cubicBezTo>
                    <a:pt x="39" y="41"/>
                    <a:pt x="39" y="41"/>
                    <a:pt x="39" y="41"/>
                  </a:cubicBezTo>
                  <a:cubicBezTo>
                    <a:pt x="39" y="40"/>
                    <a:pt x="40" y="39"/>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6"/>
                  </a:cubicBezTo>
                  <a:cubicBezTo>
                    <a:pt x="39" y="36"/>
                    <a:pt x="39" y="36"/>
                    <a:pt x="39" y="36"/>
                  </a:cubicBezTo>
                  <a:cubicBezTo>
                    <a:pt x="39" y="36"/>
                    <a:pt x="39" y="36"/>
                    <a:pt x="39" y="36"/>
                  </a:cubicBezTo>
                  <a:cubicBezTo>
                    <a:pt x="37" y="34"/>
                    <a:pt x="37" y="34"/>
                    <a:pt x="37" y="34"/>
                  </a:cubicBezTo>
                  <a:cubicBezTo>
                    <a:pt x="36" y="33"/>
                    <a:pt x="36" y="33"/>
                    <a:pt x="36" y="33"/>
                  </a:cubicBezTo>
                  <a:cubicBezTo>
                    <a:pt x="35" y="32"/>
                    <a:pt x="35" y="30"/>
                    <a:pt x="36" y="28"/>
                  </a:cubicBezTo>
                  <a:cubicBezTo>
                    <a:pt x="39" y="26"/>
                    <a:pt x="39" y="26"/>
                    <a:pt x="39" y="26"/>
                  </a:cubicBezTo>
                  <a:cubicBezTo>
                    <a:pt x="40" y="24"/>
                    <a:pt x="42" y="24"/>
                    <a:pt x="44" y="26"/>
                  </a:cubicBezTo>
                  <a:cubicBezTo>
                    <a:pt x="45" y="26"/>
                    <a:pt x="45" y="26"/>
                    <a:pt x="45" y="26"/>
                  </a:cubicBezTo>
                  <a:cubicBezTo>
                    <a:pt x="46" y="28"/>
                    <a:pt x="46" y="28"/>
                    <a:pt x="46" y="28"/>
                  </a:cubicBezTo>
                  <a:cubicBezTo>
                    <a:pt x="47" y="28"/>
                    <a:pt x="47" y="28"/>
                    <a:pt x="47" y="28"/>
                  </a:cubicBezTo>
                  <a:cubicBezTo>
                    <a:pt x="47" y="29"/>
                    <a:pt x="48" y="29"/>
                    <a:pt x="49" y="29"/>
                  </a:cubicBezTo>
                  <a:cubicBezTo>
                    <a:pt x="50" y="29"/>
                    <a:pt x="51" y="29"/>
                    <a:pt x="52" y="28"/>
                  </a:cubicBezTo>
                  <a:cubicBezTo>
                    <a:pt x="52" y="28"/>
                    <a:pt x="52" y="28"/>
                    <a:pt x="52" y="27"/>
                  </a:cubicBezTo>
                  <a:cubicBezTo>
                    <a:pt x="52" y="27"/>
                    <a:pt x="52" y="27"/>
                    <a:pt x="52" y="27"/>
                  </a:cubicBezTo>
                  <a:cubicBezTo>
                    <a:pt x="52" y="27"/>
                    <a:pt x="52" y="27"/>
                    <a:pt x="53" y="27"/>
                  </a:cubicBezTo>
                  <a:cubicBezTo>
                    <a:pt x="53" y="27"/>
                    <a:pt x="53" y="27"/>
                    <a:pt x="53" y="27"/>
                  </a:cubicBezTo>
                  <a:cubicBezTo>
                    <a:pt x="53" y="27"/>
                    <a:pt x="53" y="27"/>
                    <a:pt x="53" y="27"/>
                  </a:cubicBezTo>
                  <a:cubicBezTo>
                    <a:pt x="53" y="27"/>
                    <a:pt x="53" y="27"/>
                    <a:pt x="53" y="27"/>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3"/>
                    <a:pt x="53" y="23"/>
                    <a:pt x="53" y="23"/>
                  </a:cubicBezTo>
                  <a:cubicBezTo>
                    <a:pt x="53" y="22"/>
                    <a:pt x="53" y="22"/>
                    <a:pt x="53" y="22"/>
                  </a:cubicBezTo>
                  <a:cubicBezTo>
                    <a:pt x="53" y="20"/>
                    <a:pt x="55" y="18"/>
                    <a:pt x="57" y="18"/>
                  </a:cubicBezTo>
                  <a:cubicBezTo>
                    <a:pt x="60" y="18"/>
                    <a:pt x="60" y="18"/>
                    <a:pt x="60" y="18"/>
                  </a:cubicBezTo>
                  <a:cubicBezTo>
                    <a:pt x="62" y="18"/>
                    <a:pt x="64" y="20"/>
                    <a:pt x="64" y="22"/>
                  </a:cubicBezTo>
                  <a:cubicBezTo>
                    <a:pt x="64" y="23"/>
                    <a:pt x="64" y="23"/>
                    <a:pt x="64" y="23"/>
                  </a:cubicBezTo>
                  <a:cubicBezTo>
                    <a:pt x="64" y="25"/>
                    <a:pt x="64" y="25"/>
                    <a:pt x="64" y="25"/>
                  </a:cubicBezTo>
                  <a:cubicBezTo>
                    <a:pt x="64" y="26"/>
                    <a:pt x="64" y="26"/>
                    <a:pt x="64" y="26"/>
                  </a:cubicBezTo>
                  <a:cubicBezTo>
                    <a:pt x="64" y="27"/>
                    <a:pt x="64" y="28"/>
                    <a:pt x="65" y="28"/>
                  </a:cubicBezTo>
                  <a:cubicBezTo>
                    <a:pt x="65" y="29"/>
                    <a:pt x="66" y="29"/>
                    <a:pt x="66" y="29"/>
                  </a:cubicBezTo>
                  <a:cubicBezTo>
                    <a:pt x="67" y="29"/>
                    <a:pt x="69" y="29"/>
                    <a:pt x="70" y="28"/>
                  </a:cubicBezTo>
                  <a:cubicBezTo>
                    <a:pt x="70" y="28"/>
                    <a:pt x="70" y="28"/>
                    <a:pt x="70" y="28"/>
                  </a:cubicBezTo>
                  <a:cubicBezTo>
                    <a:pt x="70" y="28"/>
                    <a:pt x="70" y="28"/>
                    <a:pt x="70" y="28"/>
                  </a:cubicBezTo>
                  <a:cubicBezTo>
                    <a:pt x="72" y="26"/>
                    <a:pt x="72" y="26"/>
                    <a:pt x="72" y="26"/>
                  </a:cubicBezTo>
                  <a:cubicBezTo>
                    <a:pt x="73" y="26"/>
                    <a:pt x="73" y="26"/>
                    <a:pt x="73" y="26"/>
                  </a:cubicBezTo>
                  <a:cubicBezTo>
                    <a:pt x="74" y="24"/>
                    <a:pt x="77" y="24"/>
                    <a:pt x="78" y="26"/>
                  </a:cubicBezTo>
                  <a:cubicBezTo>
                    <a:pt x="81" y="28"/>
                    <a:pt x="81" y="28"/>
                    <a:pt x="81" y="28"/>
                  </a:cubicBezTo>
                  <a:cubicBezTo>
                    <a:pt x="82" y="30"/>
                    <a:pt x="82" y="32"/>
                    <a:pt x="81" y="33"/>
                  </a:cubicBezTo>
                  <a:cubicBezTo>
                    <a:pt x="80" y="34"/>
                    <a:pt x="80" y="34"/>
                    <a:pt x="80" y="34"/>
                  </a:cubicBezTo>
                  <a:cubicBezTo>
                    <a:pt x="79" y="36"/>
                    <a:pt x="79" y="36"/>
                    <a:pt x="79" y="36"/>
                  </a:cubicBezTo>
                  <a:cubicBezTo>
                    <a:pt x="78" y="36"/>
                    <a:pt x="78" y="36"/>
                    <a:pt x="78" y="36"/>
                  </a:cubicBezTo>
                  <a:cubicBezTo>
                    <a:pt x="78" y="37"/>
                    <a:pt x="77" y="37"/>
                    <a:pt x="77" y="37"/>
                  </a:cubicBezTo>
                  <a:cubicBezTo>
                    <a:pt x="77" y="38"/>
                    <a:pt x="77" y="38"/>
                    <a:pt x="77" y="39"/>
                  </a:cubicBezTo>
                  <a:cubicBezTo>
                    <a:pt x="77" y="40"/>
                    <a:pt x="78" y="41"/>
                    <a:pt x="79" y="42"/>
                  </a:cubicBezTo>
                  <a:cubicBezTo>
                    <a:pt x="79" y="42"/>
                    <a:pt x="79" y="42"/>
                    <a:pt x="79" y="42"/>
                  </a:cubicBezTo>
                  <a:cubicBezTo>
                    <a:pt x="79" y="42"/>
                    <a:pt x="80" y="42"/>
                    <a:pt x="80" y="42"/>
                  </a:cubicBezTo>
                  <a:cubicBezTo>
                    <a:pt x="80" y="42"/>
                    <a:pt x="80" y="42"/>
                    <a:pt x="80" y="42"/>
                  </a:cubicBezTo>
                  <a:cubicBezTo>
                    <a:pt x="83" y="42"/>
                    <a:pt x="83" y="42"/>
                    <a:pt x="83" y="42"/>
                  </a:cubicBezTo>
                  <a:cubicBezTo>
                    <a:pt x="85" y="42"/>
                    <a:pt x="85" y="42"/>
                    <a:pt x="85" y="42"/>
                  </a:cubicBezTo>
                  <a:cubicBezTo>
                    <a:pt x="86" y="43"/>
                    <a:pt x="88" y="44"/>
                    <a:pt x="88" y="46"/>
                  </a:cubicBezTo>
                  <a:lnTo>
                    <a:pt x="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aphicFrame>
        <p:nvGraphicFramePr>
          <p:cNvPr id="27" name="Diagram 26"/>
          <p:cNvGraphicFramePr/>
          <p:nvPr/>
        </p:nvGraphicFramePr>
        <p:xfrm>
          <a:off x="1371600" y="1352550"/>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8" name="Diagram 27"/>
          <p:cNvGraphicFramePr/>
          <p:nvPr/>
        </p:nvGraphicFramePr>
        <p:xfrm>
          <a:off x="533400" y="2457206"/>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9" name="Diagram 28"/>
          <p:cNvGraphicFramePr/>
          <p:nvPr/>
        </p:nvGraphicFramePr>
        <p:xfrm>
          <a:off x="1371600" y="3600206"/>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32" name="Diagram 31"/>
          <p:cNvGraphicFramePr/>
          <p:nvPr/>
        </p:nvGraphicFramePr>
        <p:xfrm>
          <a:off x="6667256" y="1352550"/>
          <a:ext cx="1028944" cy="10289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33" name="Diagram 32"/>
          <p:cNvGraphicFramePr/>
          <p:nvPr/>
        </p:nvGraphicFramePr>
        <p:xfrm>
          <a:off x="6667256" y="3600206"/>
          <a:ext cx="1028944" cy="102894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34" name="Diagram 33"/>
          <p:cNvGraphicFramePr/>
          <p:nvPr/>
        </p:nvGraphicFramePr>
        <p:xfrm>
          <a:off x="7543800" y="2457206"/>
          <a:ext cx="1028944" cy="1028944"/>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23" name="Freeform 22"/>
          <p:cNvSpPr>
            <a:spLocks noEditPoints="1"/>
          </p:cNvSpPr>
          <p:nvPr/>
        </p:nvSpPr>
        <p:spPr bwMode="auto">
          <a:xfrm>
            <a:off x="1746250" y="2579688"/>
            <a:ext cx="795338" cy="795337"/>
          </a:xfrm>
          <a:custGeom>
            <a:avLst/>
            <a:gdLst>
              <a:gd name="T0" fmla="*/ 256 w 512"/>
              <a:gd name="T1" fmla="*/ 383 h 512"/>
              <a:gd name="T2" fmla="*/ 256 w 512"/>
              <a:gd name="T3" fmla="*/ 137 h 512"/>
              <a:gd name="T4" fmla="*/ 207 w 512"/>
              <a:gd name="T5" fmla="*/ 71 h 512"/>
              <a:gd name="T6" fmla="*/ 256 w 512"/>
              <a:gd name="T7" fmla="*/ 0 h 512"/>
              <a:gd name="T8" fmla="*/ 305 w 512"/>
              <a:gd name="T9" fmla="*/ 71 h 512"/>
              <a:gd name="T10" fmla="*/ 256 w 512"/>
              <a:gd name="T11" fmla="*/ 137 h 512"/>
              <a:gd name="T12" fmla="*/ 284 w 512"/>
              <a:gd name="T13" fmla="*/ 112 h 512"/>
              <a:gd name="T14" fmla="*/ 294 w 512"/>
              <a:gd name="T15" fmla="*/ 49 h 512"/>
              <a:gd name="T16" fmla="*/ 256 w 512"/>
              <a:gd name="T17" fmla="*/ 38 h 512"/>
              <a:gd name="T18" fmla="*/ 221 w 512"/>
              <a:gd name="T19" fmla="*/ 37 h 512"/>
              <a:gd name="T20" fmla="*/ 214 w 512"/>
              <a:gd name="T21" fmla="*/ 72 h 512"/>
              <a:gd name="T22" fmla="*/ 387 w 512"/>
              <a:gd name="T23" fmla="*/ 388 h 512"/>
              <a:gd name="T24" fmla="*/ 372 w 512"/>
              <a:gd name="T25" fmla="*/ 343 h 512"/>
              <a:gd name="T26" fmla="*/ 469 w 512"/>
              <a:gd name="T27" fmla="*/ 340 h 512"/>
              <a:gd name="T28" fmla="*/ 469 w 512"/>
              <a:gd name="T29" fmla="*/ 343 h 512"/>
              <a:gd name="T30" fmla="*/ 393 w 512"/>
              <a:gd name="T31" fmla="*/ 384 h 512"/>
              <a:gd name="T32" fmla="*/ 463 w 512"/>
              <a:gd name="T33" fmla="*/ 344 h 512"/>
              <a:gd name="T34" fmla="*/ 456 w 512"/>
              <a:gd name="T35" fmla="*/ 309 h 512"/>
              <a:gd name="T36" fmla="*/ 404 w 512"/>
              <a:gd name="T37" fmla="*/ 307 h 512"/>
              <a:gd name="T38" fmla="*/ 383 w 512"/>
              <a:gd name="T39" fmla="*/ 321 h 512"/>
              <a:gd name="T40" fmla="*/ 393 w 512"/>
              <a:gd name="T41" fmla="*/ 384 h 512"/>
              <a:gd name="T42" fmla="*/ 43 w 512"/>
              <a:gd name="T43" fmla="*/ 343 h 512"/>
              <a:gd name="T44" fmla="*/ 43 w 512"/>
              <a:gd name="T45" fmla="*/ 340 h 512"/>
              <a:gd name="T46" fmla="*/ 140 w 512"/>
              <a:gd name="T47" fmla="*/ 343 h 512"/>
              <a:gd name="T48" fmla="*/ 125 w 512"/>
              <a:gd name="T49" fmla="*/ 388 h 512"/>
              <a:gd name="T50" fmla="*/ 91 w 512"/>
              <a:gd name="T51" fmla="*/ 402 h 512"/>
              <a:gd name="T52" fmla="*/ 131 w 512"/>
              <a:gd name="T53" fmla="*/ 333 h 512"/>
              <a:gd name="T54" fmla="*/ 108 w 512"/>
              <a:gd name="T55" fmla="*/ 307 h 512"/>
              <a:gd name="T56" fmla="*/ 74 w 512"/>
              <a:gd name="T57" fmla="*/ 307 h 512"/>
              <a:gd name="T58" fmla="*/ 52 w 512"/>
              <a:gd name="T59" fmla="*/ 333 h 512"/>
              <a:gd name="T60" fmla="*/ 512 w 512"/>
              <a:gd name="T61" fmla="*/ 496 h 512"/>
              <a:gd name="T62" fmla="*/ 430 w 512"/>
              <a:gd name="T63" fmla="*/ 499 h 512"/>
              <a:gd name="T64" fmla="*/ 431 w 512"/>
              <a:gd name="T65" fmla="*/ 441 h 512"/>
              <a:gd name="T66" fmla="*/ 413 w 512"/>
              <a:gd name="T67" fmla="*/ 438 h 512"/>
              <a:gd name="T68" fmla="*/ 417 w 512"/>
              <a:gd name="T69" fmla="*/ 451 h 512"/>
              <a:gd name="T70" fmla="*/ 380 w 512"/>
              <a:gd name="T71" fmla="*/ 425 h 512"/>
              <a:gd name="T72" fmla="*/ 345 w 512"/>
              <a:gd name="T73" fmla="*/ 512 h 512"/>
              <a:gd name="T74" fmla="*/ 183 w 512"/>
              <a:gd name="T75" fmla="*/ 496 h 512"/>
              <a:gd name="T76" fmla="*/ 100 w 512"/>
              <a:gd name="T77" fmla="*/ 499 h 512"/>
              <a:gd name="T78" fmla="*/ 101 w 512"/>
              <a:gd name="T79" fmla="*/ 441 h 512"/>
              <a:gd name="T80" fmla="*/ 84 w 512"/>
              <a:gd name="T81" fmla="*/ 438 h 512"/>
              <a:gd name="T82" fmla="*/ 87 w 512"/>
              <a:gd name="T83" fmla="*/ 451 h 512"/>
              <a:gd name="T84" fmla="*/ 51 w 512"/>
              <a:gd name="T85" fmla="*/ 425 h 512"/>
              <a:gd name="T86" fmla="*/ 16 w 512"/>
              <a:gd name="T87" fmla="*/ 512 h 512"/>
              <a:gd name="T88" fmla="*/ 347 w 512"/>
              <a:gd name="T89" fmla="*/ 224 h 512"/>
              <a:gd name="T90" fmla="*/ 265 w 512"/>
              <a:gd name="T91" fmla="*/ 227 h 512"/>
              <a:gd name="T92" fmla="*/ 266 w 512"/>
              <a:gd name="T93" fmla="*/ 168 h 512"/>
              <a:gd name="T94" fmla="*/ 248 w 512"/>
              <a:gd name="T95" fmla="*/ 166 h 512"/>
              <a:gd name="T96" fmla="*/ 252 w 512"/>
              <a:gd name="T97" fmla="*/ 179 h 512"/>
              <a:gd name="T98" fmla="*/ 216 w 512"/>
              <a:gd name="T99" fmla="*/ 153 h 512"/>
              <a:gd name="T100" fmla="*/ 180 w 512"/>
              <a:gd name="T101" fmla="*/ 239 h 512"/>
              <a:gd name="T102" fmla="*/ 246 w 512"/>
              <a:gd name="T103" fmla="*/ 306 h 512"/>
              <a:gd name="T104" fmla="*/ 214 w 512"/>
              <a:gd name="T105" fmla="*/ 378 h 512"/>
              <a:gd name="T106" fmla="*/ 193 w 512"/>
              <a:gd name="T107" fmla="*/ 418 h 512"/>
              <a:gd name="T108" fmla="*/ 256 w 512"/>
              <a:gd name="T109" fmla="*/ 402 h 512"/>
              <a:gd name="T110" fmla="*/ 320 w 512"/>
              <a:gd name="T111" fmla="*/ 418 h 512"/>
              <a:gd name="T112" fmla="*/ 298 w 512"/>
              <a:gd name="T113" fmla="*/ 378 h 512"/>
              <a:gd name="T114" fmla="*/ 266 w 512"/>
              <a:gd name="T115" fmla="*/ 306 h 512"/>
              <a:gd name="T116" fmla="*/ 250 w 512"/>
              <a:gd name="T117" fmla="*/ 262 h 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12" h="512">
                <a:moveTo>
                  <a:pt x="256" y="324"/>
                </a:moveTo>
                <a:cubicBezTo>
                  <a:pt x="272" y="324"/>
                  <a:pt x="286" y="337"/>
                  <a:pt x="286" y="353"/>
                </a:cubicBezTo>
                <a:cubicBezTo>
                  <a:pt x="286" y="370"/>
                  <a:pt x="272" y="383"/>
                  <a:pt x="256" y="383"/>
                </a:cubicBezTo>
                <a:cubicBezTo>
                  <a:pt x="240" y="383"/>
                  <a:pt x="226" y="370"/>
                  <a:pt x="226" y="353"/>
                </a:cubicBezTo>
                <a:cubicBezTo>
                  <a:pt x="226" y="337"/>
                  <a:pt x="240" y="324"/>
                  <a:pt x="256" y="324"/>
                </a:cubicBezTo>
                <a:close/>
                <a:moveTo>
                  <a:pt x="256" y="137"/>
                </a:moveTo>
                <a:cubicBezTo>
                  <a:pt x="244" y="137"/>
                  <a:pt x="232" y="128"/>
                  <a:pt x="222" y="116"/>
                </a:cubicBezTo>
                <a:cubicBezTo>
                  <a:pt x="213" y="104"/>
                  <a:pt x="207" y="87"/>
                  <a:pt x="207" y="72"/>
                </a:cubicBezTo>
                <a:cubicBezTo>
                  <a:pt x="207" y="71"/>
                  <a:pt x="207" y="71"/>
                  <a:pt x="207" y="71"/>
                </a:cubicBezTo>
                <a:cubicBezTo>
                  <a:pt x="207" y="71"/>
                  <a:pt x="207" y="71"/>
                  <a:pt x="207" y="71"/>
                </a:cubicBezTo>
                <a:cubicBezTo>
                  <a:pt x="207" y="70"/>
                  <a:pt x="207" y="69"/>
                  <a:pt x="207" y="68"/>
                </a:cubicBezTo>
                <a:cubicBezTo>
                  <a:pt x="207" y="30"/>
                  <a:pt x="201" y="0"/>
                  <a:pt x="256" y="0"/>
                </a:cubicBezTo>
                <a:cubicBezTo>
                  <a:pt x="311" y="0"/>
                  <a:pt x="305" y="30"/>
                  <a:pt x="305" y="68"/>
                </a:cubicBezTo>
                <a:cubicBezTo>
                  <a:pt x="305" y="69"/>
                  <a:pt x="305" y="70"/>
                  <a:pt x="305" y="71"/>
                </a:cubicBezTo>
                <a:cubicBezTo>
                  <a:pt x="305" y="71"/>
                  <a:pt x="305" y="71"/>
                  <a:pt x="305" y="71"/>
                </a:cubicBezTo>
                <a:cubicBezTo>
                  <a:pt x="305" y="72"/>
                  <a:pt x="305" y="72"/>
                  <a:pt x="305" y="72"/>
                </a:cubicBezTo>
                <a:cubicBezTo>
                  <a:pt x="305" y="87"/>
                  <a:pt x="299" y="104"/>
                  <a:pt x="290" y="116"/>
                </a:cubicBezTo>
                <a:cubicBezTo>
                  <a:pt x="281" y="128"/>
                  <a:pt x="268" y="137"/>
                  <a:pt x="256" y="137"/>
                </a:cubicBezTo>
                <a:close/>
                <a:moveTo>
                  <a:pt x="228" y="112"/>
                </a:moveTo>
                <a:cubicBezTo>
                  <a:pt x="236" y="123"/>
                  <a:pt x="246" y="130"/>
                  <a:pt x="256" y="130"/>
                </a:cubicBezTo>
                <a:cubicBezTo>
                  <a:pt x="266" y="130"/>
                  <a:pt x="276" y="123"/>
                  <a:pt x="284" y="112"/>
                </a:cubicBezTo>
                <a:cubicBezTo>
                  <a:pt x="292" y="101"/>
                  <a:pt x="298" y="86"/>
                  <a:pt x="298" y="72"/>
                </a:cubicBezTo>
                <a:cubicBezTo>
                  <a:pt x="295" y="61"/>
                  <a:pt x="295" y="61"/>
                  <a:pt x="295" y="61"/>
                </a:cubicBezTo>
                <a:cubicBezTo>
                  <a:pt x="294" y="57"/>
                  <a:pt x="294" y="53"/>
                  <a:pt x="294" y="49"/>
                </a:cubicBezTo>
                <a:cubicBezTo>
                  <a:pt x="294" y="45"/>
                  <a:pt x="294" y="40"/>
                  <a:pt x="291" y="37"/>
                </a:cubicBezTo>
                <a:cubicBezTo>
                  <a:pt x="287" y="31"/>
                  <a:pt x="281" y="33"/>
                  <a:pt x="273" y="35"/>
                </a:cubicBezTo>
                <a:cubicBezTo>
                  <a:pt x="268" y="37"/>
                  <a:pt x="262" y="38"/>
                  <a:pt x="256" y="38"/>
                </a:cubicBezTo>
                <a:cubicBezTo>
                  <a:pt x="250" y="38"/>
                  <a:pt x="244" y="37"/>
                  <a:pt x="239" y="35"/>
                </a:cubicBezTo>
                <a:cubicBezTo>
                  <a:pt x="239" y="35"/>
                  <a:pt x="239" y="35"/>
                  <a:pt x="239" y="35"/>
                </a:cubicBezTo>
                <a:cubicBezTo>
                  <a:pt x="231" y="33"/>
                  <a:pt x="225" y="31"/>
                  <a:pt x="221" y="37"/>
                </a:cubicBezTo>
                <a:cubicBezTo>
                  <a:pt x="218" y="40"/>
                  <a:pt x="218" y="45"/>
                  <a:pt x="218" y="49"/>
                </a:cubicBezTo>
                <a:cubicBezTo>
                  <a:pt x="218" y="53"/>
                  <a:pt x="218" y="57"/>
                  <a:pt x="217" y="61"/>
                </a:cubicBezTo>
                <a:cubicBezTo>
                  <a:pt x="214" y="72"/>
                  <a:pt x="214" y="72"/>
                  <a:pt x="214" y="72"/>
                </a:cubicBezTo>
                <a:cubicBezTo>
                  <a:pt x="214" y="86"/>
                  <a:pt x="220" y="101"/>
                  <a:pt x="228" y="112"/>
                </a:cubicBezTo>
                <a:close/>
                <a:moveTo>
                  <a:pt x="421" y="409"/>
                </a:moveTo>
                <a:cubicBezTo>
                  <a:pt x="408" y="409"/>
                  <a:pt x="396" y="400"/>
                  <a:pt x="387" y="388"/>
                </a:cubicBezTo>
                <a:cubicBezTo>
                  <a:pt x="378" y="375"/>
                  <a:pt x="372" y="359"/>
                  <a:pt x="372" y="343"/>
                </a:cubicBezTo>
                <a:cubicBezTo>
                  <a:pt x="372" y="343"/>
                  <a:pt x="372" y="343"/>
                  <a:pt x="372" y="343"/>
                </a:cubicBezTo>
                <a:cubicBezTo>
                  <a:pt x="372" y="343"/>
                  <a:pt x="372" y="343"/>
                  <a:pt x="372" y="343"/>
                </a:cubicBezTo>
                <a:cubicBezTo>
                  <a:pt x="372" y="342"/>
                  <a:pt x="372" y="341"/>
                  <a:pt x="372" y="340"/>
                </a:cubicBezTo>
                <a:cubicBezTo>
                  <a:pt x="372" y="302"/>
                  <a:pt x="365" y="271"/>
                  <a:pt x="421" y="271"/>
                </a:cubicBezTo>
                <a:cubicBezTo>
                  <a:pt x="476" y="271"/>
                  <a:pt x="469" y="302"/>
                  <a:pt x="469" y="340"/>
                </a:cubicBezTo>
                <a:cubicBezTo>
                  <a:pt x="469" y="341"/>
                  <a:pt x="469" y="342"/>
                  <a:pt x="469" y="343"/>
                </a:cubicBezTo>
                <a:cubicBezTo>
                  <a:pt x="469" y="343"/>
                  <a:pt x="469" y="343"/>
                  <a:pt x="469" y="343"/>
                </a:cubicBezTo>
                <a:cubicBezTo>
                  <a:pt x="469" y="343"/>
                  <a:pt x="469" y="343"/>
                  <a:pt x="469" y="343"/>
                </a:cubicBezTo>
                <a:cubicBezTo>
                  <a:pt x="469" y="359"/>
                  <a:pt x="463" y="375"/>
                  <a:pt x="454" y="388"/>
                </a:cubicBezTo>
                <a:cubicBezTo>
                  <a:pt x="445" y="400"/>
                  <a:pt x="433" y="409"/>
                  <a:pt x="421" y="409"/>
                </a:cubicBezTo>
                <a:close/>
                <a:moveTo>
                  <a:pt x="393" y="384"/>
                </a:moveTo>
                <a:cubicBezTo>
                  <a:pt x="400" y="394"/>
                  <a:pt x="411" y="402"/>
                  <a:pt x="421" y="402"/>
                </a:cubicBezTo>
                <a:cubicBezTo>
                  <a:pt x="431" y="402"/>
                  <a:pt x="441" y="394"/>
                  <a:pt x="449" y="384"/>
                </a:cubicBezTo>
                <a:cubicBezTo>
                  <a:pt x="457" y="373"/>
                  <a:pt x="462" y="358"/>
                  <a:pt x="463" y="344"/>
                </a:cubicBezTo>
                <a:cubicBezTo>
                  <a:pt x="460" y="333"/>
                  <a:pt x="460" y="333"/>
                  <a:pt x="460" y="333"/>
                </a:cubicBezTo>
                <a:cubicBezTo>
                  <a:pt x="459" y="329"/>
                  <a:pt x="459" y="325"/>
                  <a:pt x="459" y="321"/>
                </a:cubicBezTo>
                <a:cubicBezTo>
                  <a:pt x="459" y="317"/>
                  <a:pt x="458" y="312"/>
                  <a:pt x="456" y="309"/>
                </a:cubicBezTo>
                <a:cubicBezTo>
                  <a:pt x="452" y="303"/>
                  <a:pt x="445" y="305"/>
                  <a:pt x="438" y="307"/>
                </a:cubicBezTo>
                <a:cubicBezTo>
                  <a:pt x="432" y="309"/>
                  <a:pt x="427" y="310"/>
                  <a:pt x="421" y="310"/>
                </a:cubicBezTo>
                <a:cubicBezTo>
                  <a:pt x="415" y="310"/>
                  <a:pt x="409" y="309"/>
                  <a:pt x="404" y="307"/>
                </a:cubicBezTo>
                <a:cubicBezTo>
                  <a:pt x="404" y="307"/>
                  <a:pt x="404" y="307"/>
                  <a:pt x="404" y="307"/>
                </a:cubicBezTo>
                <a:cubicBezTo>
                  <a:pt x="396" y="305"/>
                  <a:pt x="390" y="303"/>
                  <a:pt x="385" y="309"/>
                </a:cubicBezTo>
                <a:cubicBezTo>
                  <a:pt x="383" y="312"/>
                  <a:pt x="383" y="317"/>
                  <a:pt x="383" y="321"/>
                </a:cubicBezTo>
                <a:cubicBezTo>
                  <a:pt x="383" y="325"/>
                  <a:pt x="383" y="329"/>
                  <a:pt x="382" y="333"/>
                </a:cubicBezTo>
                <a:cubicBezTo>
                  <a:pt x="379" y="344"/>
                  <a:pt x="379" y="344"/>
                  <a:pt x="379" y="344"/>
                </a:cubicBezTo>
                <a:cubicBezTo>
                  <a:pt x="379" y="358"/>
                  <a:pt x="384" y="373"/>
                  <a:pt x="393" y="384"/>
                </a:cubicBezTo>
                <a:close/>
                <a:moveTo>
                  <a:pt x="91" y="409"/>
                </a:moveTo>
                <a:cubicBezTo>
                  <a:pt x="79" y="409"/>
                  <a:pt x="67" y="400"/>
                  <a:pt x="58" y="388"/>
                </a:cubicBezTo>
                <a:cubicBezTo>
                  <a:pt x="49" y="375"/>
                  <a:pt x="43" y="359"/>
                  <a:pt x="43" y="343"/>
                </a:cubicBezTo>
                <a:cubicBezTo>
                  <a:pt x="43" y="343"/>
                  <a:pt x="43" y="343"/>
                  <a:pt x="43" y="343"/>
                </a:cubicBezTo>
                <a:cubicBezTo>
                  <a:pt x="43" y="343"/>
                  <a:pt x="43" y="343"/>
                  <a:pt x="43" y="343"/>
                </a:cubicBezTo>
                <a:cubicBezTo>
                  <a:pt x="43" y="342"/>
                  <a:pt x="43" y="341"/>
                  <a:pt x="43" y="340"/>
                </a:cubicBezTo>
                <a:cubicBezTo>
                  <a:pt x="43" y="302"/>
                  <a:pt x="36" y="271"/>
                  <a:pt x="91" y="271"/>
                </a:cubicBezTo>
                <a:cubicBezTo>
                  <a:pt x="147" y="271"/>
                  <a:pt x="140" y="302"/>
                  <a:pt x="140" y="340"/>
                </a:cubicBezTo>
                <a:cubicBezTo>
                  <a:pt x="140" y="341"/>
                  <a:pt x="140" y="342"/>
                  <a:pt x="140" y="343"/>
                </a:cubicBezTo>
                <a:cubicBezTo>
                  <a:pt x="140" y="343"/>
                  <a:pt x="140" y="343"/>
                  <a:pt x="140" y="343"/>
                </a:cubicBezTo>
                <a:cubicBezTo>
                  <a:pt x="140" y="343"/>
                  <a:pt x="140" y="343"/>
                  <a:pt x="140" y="343"/>
                </a:cubicBezTo>
                <a:cubicBezTo>
                  <a:pt x="140" y="359"/>
                  <a:pt x="134" y="375"/>
                  <a:pt x="125" y="388"/>
                </a:cubicBezTo>
                <a:cubicBezTo>
                  <a:pt x="116" y="400"/>
                  <a:pt x="104" y="409"/>
                  <a:pt x="91" y="409"/>
                </a:cubicBezTo>
                <a:close/>
                <a:moveTo>
                  <a:pt x="63" y="384"/>
                </a:moveTo>
                <a:cubicBezTo>
                  <a:pt x="71" y="394"/>
                  <a:pt x="81" y="402"/>
                  <a:pt x="91" y="402"/>
                </a:cubicBezTo>
                <a:cubicBezTo>
                  <a:pt x="101" y="402"/>
                  <a:pt x="112" y="394"/>
                  <a:pt x="120" y="384"/>
                </a:cubicBezTo>
                <a:cubicBezTo>
                  <a:pt x="128" y="373"/>
                  <a:pt x="133" y="358"/>
                  <a:pt x="133" y="344"/>
                </a:cubicBezTo>
                <a:cubicBezTo>
                  <a:pt x="131" y="333"/>
                  <a:pt x="131" y="333"/>
                  <a:pt x="131" y="333"/>
                </a:cubicBezTo>
                <a:cubicBezTo>
                  <a:pt x="130" y="329"/>
                  <a:pt x="129" y="325"/>
                  <a:pt x="129" y="321"/>
                </a:cubicBezTo>
                <a:cubicBezTo>
                  <a:pt x="129" y="317"/>
                  <a:pt x="129" y="312"/>
                  <a:pt x="127" y="309"/>
                </a:cubicBezTo>
                <a:cubicBezTo>
                  <a:pt x="123" y="303"/>
                  <a:pt x="116" y="305"/>
                  <a:pt x="108" y="307"/>
                </a:cubicBezTo>
                <a:cubicBezTo>
                  <a:pt x="103" y="309"/>
                  <a:pt x="98" y="310"/>
                  <a:pt x="91" y="310"/>
                </a:cubicBezTo>
                <a:cubicBezTo>
                  <a:pt x="85" y="310"/>
                  <a:pt x="80" y="309"/>
                  <a:pt x="74" y="307"/>
                </a:cubicBezTo>
                <a:cubicBezTo>
                  <a:pt x="74" y="307"/>
                  <a:pt x="74" y="307"/>
                  <a:pt x="74" y="307"/>
                </a:cubicBezTo>
                <a:cubicBezTo>
                  <a:pt x="67" y="305"/>
                  <a:pt x="60" y="303"/>
                  <a:pt x="56" y="309"/>
                </a:cubicBezTo>
                <a:cubicBezTo>
                  <a:pt x="54" y="312"/>
                  <a:pt x="54" y="317"/>
                  <a:pt x="53" y="321"/>
                </a:cubicBezTo>
                <a:cubicBezTo>
                  <a:pt x="53" y="325"/>
                  <a:pt x="53" y="329"/>
                  <a:pt x="52" y="333"/>
                </a:cubicBezTo>
                <a:cubicBezTo>
                  <a:pt x="50" y="344"/>
                  <a:pt x="50" y="344"/>
                  <a:pt x="50" y="344"/>
                </a:cubicBezTo>
                <a:cubicBezTo>
                  <a:pt x="50" y="358"/>
                  <a:pt x="55" y="373"/>
                  <a:pt x="63" y="384"/>
                </a:cubicBezTo>
                <a:close/>
                <a:moveTo>
                  <a:pt x="512" y="496"/>
                </a:moveTo>
                <a:cubicBezTo>
                  <a:pt x="512" y="466"/>
                  <a:pt x="512" y="466"/>
                  <a:pt x="512" y="466"/>
                </a:cubicBezTo>
                <a:cubicBezTo>
                  <a:pt x="512" y="445"/>
                  <a:pt x="490" y="431"/>
                  <a:pt x="461" y="425"/>
                </a:cubicBezTo>
                <a:cubicBezTo>
                  <a:pt x="452" y="460"/>
                  <a:pt x="444" y="472"/>
                  <a:pt x="430" y="499"/>
                </a:cubicBezTo>
                <a:cubicBezTo>
                  <a:pt x="425" y="454"/>
                  <a:pt x="425" y="454"/>
                  <a:pt x="425" y="454"/>
                </a:cubicBezTo>
                <a:cubicBezTo>
                  <a:pt x="424" y="453"/>
                  <a:pt x="425" y="452"/>
                  <a:pt x="425" y="451"/>
                </a:cubicBezTo>
                <a:cubicBezTo>
                  <a:pt x="431" y="441"/>
                  <a:pt x="431" y="441"/>
                  <a:pt x="431" y="441"/>
                </a:cubicBezTo>
                <a:cubicBezTo>
                  <a:pt x="431" y="440"/>
                  <a:pt x="431" y="439"/>
                  <a:pt x="431" y="439"/>
                </a:cubicBezTo>
                <a:cubicBezTo>
                  <a:pt x="430" y="438"/>
                  <a:pt x="430" y="438"/>
                  <a:pt x="429" y="438"/>
                </a:cubicBezTo>
                <a:cubicBezTo>
                  <a:pt x="424" y="438"/>
                  <a:pt x="418" y="438"/>
                  <a:pt x="413" y="438"/>
                </a:cubicBezTo>
                <a:cubicBezTo>
                  <a:pt x="412" y="438"/>
                  <a:pt x="412" y="438"/>
                  <a:pt x="411" y="439"/>
                </a:cubicBezTo>
                <a:cubicBezTo>
                  <a:pt x="411" y="439"/>
                  <a:pt x="411" y="440"/>
                  <a:pt x="411" y="441"/>
                </a:cubicBezTo>
                <a:cubicBezTo>
                  <a:pt x="417" y="451"/>
                  <a:pt x="417" y="451"/>
                  <a:pt x="417" y="451"/>
                </a:cubicBezTo>
                <a:cubicBezTo>
                  <a:pt x="417" y="452"/>
                  <a:pt x="417" y="453"/>
                  <a:pt x="417" y="454"/>
                </a:cubicBezTo>
                <a:cubicBezTo>
                  <a:pt x="412" y="500"/>
                  <a:pt x="412" y="500"/>
                  <a:pt x="412" y="500"/>
                </a:cubicBezTo>
                <a:cubicBezTo>
                  <a:pt x="398" y="472"/>
                  <a:pt x="389" y="460"/>
                  <a:pt x="380" y="425"/>
                </a:cubicBezTo>
                <a:cubicBezTo>
                  <a:pt x="351" y="431"/>
                  <a:pt x="329" y="445"/>
                  <a:pt x="329" y="466"/>
                </a:cubicBezTo>
                <a:cubicBezTo>
                  <a:pt x="329" y="476"/>
                  <a:pt x="329" y="486"/>
                  <a:pt x="329" y="496"/>
                </a:cubicBezTo>
                <a:cubicBezTo>
                  <a:pt x="329" y="505"/>
                  <a:pt x="336" y="512"/>
                  <a:pt x="345" y="512"/>
                </a:cubicBezTo>
                <a:cubicBezTo>
                  <a:pt x="395" y="512"/>
                  <a:pt x="446" y="512"/>
                  <a:pt x="497" y="512"/>
                </a:cubicBezTo>
                <a:cubicBezTo>
                  <a:pt x="505" y="512"/>
                  <a:pt x="512" y="505"/>
                  <a:pt x="512" y="496"/>
                </a:cubicBezTo>
                <a:close/>
                <a:moveTo>
                  <a:pt x="183" y="496"/>
                </a:moveTo>
                <a:cubicBezTo>
                  <a:pt x="183" y="466"/>
                  <a:pt x="183" y="466"/>
                  <a:pt x="183" y="466"/>
                </a:cubicBezTo>
                <a:cubicBezTo>
                  <a:pt x="183" y="445"/>
                  <a:pt x="161" y="431"/>
                  <a:pt x="132" y="425"/>
                </a:cubicBezTo>
                <a:cubicBezTo>
                  <a:pt x="123" y="460"/>
                  <a:pt x="115" y="472"/>
                  <a:pt x="100" y="499"/>
                </a:cubicBezTo>
                <a:cubicBezTo>
                  <a:pt x="95" y="454"/>
                  <a:pt x="95" y="454"/>
                  <a:pt x="95" y="454"/>
                </a:cubicBezTo>
                <a:cubicBezTo>
                  <a:pt x="95" y="453"/>
                  <a:pt x="95" y="452"/>
                  <a:pt x="96" y="451"/>
                </a:cubicBezTo>
                <a:cubicBezTo>
                  <a:pt x="101" y="441"/>
                  <a:pt x="101" y="441"/>
                  <a:pt x="101" y="441"/>
                </a:cubicBezTo>
                <a:cubicBezTo>
                  <a:pt x="102" y="440"/>
                  <a:pt x="102" y="439"/>
                  <a:pt x="101" y="439"/>
                </a:cubicBezTo>
                <a:cubicBezTo>
                  <a:pt x="101" y="438"/>
                  <a:pt x="101" y="438"/>
                  <a:pt x="100" y="438"/>
                </a:cubicBezTo>
                <a:cubicBezTo>
                  <a:pt x="94" y="438"/>
                  <a:pt x="89" y="438"/>
                  <a:pt x="84" y="438"/>
                </a:cubicBezTo>
                <a:cubicBezTo>
                  <a:pt x="83" y="438"/>
                  <a:pt x="82" y="438"/>
                  <a:pt x="82" y="439"/>
                </a:cubicBezTo>
                <a:cubicBezTo>
                  <a:pt x="82" y="439"/>
                  <a:pt x="82" y="440"/>
                  <a:pt x="82" y="441"/>
                </a:cubicBezTo>
                <a:cubicBezTo>
                  <a:pt x="87" y="451"/>
                  <a:pt x="87" y="451"/>
                  <a:pt x="87" y="451"/>
                </a:cubicBezTo>
                <a:cubicBezTo>
                  <a:pt x="88" y="452"/>
                  <a:pt x="88" y="453"/>
                  <a:pt x="88" y="454"/>
                </a:cubicBezTo>
                <a:cubicBezTo>
                  <a:pt x="83" y="500"/>
                  <a:pt x="83" y="500"/>
                  <a:pt x="83" y="500"/>
                </a:cubicBezTo>
                <a:cubicBezTo>
                  <a:pt x="68" y="472"/>
                  <a:pt x="60" y="460"/>
                  <a:pt x="51" y="425"/>
                </a:cubicBezTo>
                <a:cubicBezTo>
                  <a:pt x="22" y="431"/>
                  <a:pt x="0" y="445"/>
                  <a:pt x="0" y="466"/>
                </a:cubicBezTo>
                <a:cubicBezTo>
                  <a:pt x="0" y="476"/>
                  <a:pt x="0" y="486"/>
                  <a:pt x="0" y="496"/>
                </a:cubicBezTo>
                <a:cubicBezTo>
                  <a:pt x="0" y="505"/>
                  <a:pt x="7" y="512"/>
                  <a:pt x="16" y="512"/>
                </a:cubicBezTo>
                <a:cubicBezTo>
                  <a:pt x="66" y="512"/>
                  <a:pt x="117" y="512"/>
                  <a:pt x="167" y="512"/>
                </a:cubicBezTo>
                <a:cubicBezTo>
                  <a:pt x="176" y="512"/>
                  <a:pt x="183" y="505"/>
                  <a:pt x="183" y="496"/>
                </a:cubicBezTo>
                <a:close/>
                <a:moveTo>
                  <a:pt x="347" y="224"/>
                </a:moveTo>
                <a:cubicBezTo>
                  <a:pt x="347" y="193"/>
                  <a:pt x="347" y="193"/>
                  <a:pt x="347" y="193"/>
                </a:cubicBezTo>
                <a:cubicBezTo>
                  <a:pt x="347" y="173"/>
                  <a:pt x="325" y="159"/>
                  <a:pt x="296" y="153"/>
                </a:cubicBezTo>
                <a:cubicBezTo>
                  <a:pt x="287" y="188"/>
                  <a:pt x="279" y="200"/>
                  <a:pt x="265" y="227"/>
                </a:cubicBezTo>
                <a:cubicBezTo>
                  <a:pt x="260" y="181"/>
                  <a:pt x="260" y="181"/>
                  <a:pt x="260" y="181"/>
                </a:cubicBezTo>
                <a:cubicBezTo>
                  <a:pt x="260" y="180"/>
                  <a:pt x="260" y="180"/>
                  <a:pt x="261" y="179"/>
                </a:cubicBezTo>
                <a:cubicBezTo>
                  <a:pt x="266" y="168"/>
                  <a:pt x="266" y="168"/>
                  <a:pt x="266" y="168"/>
                </a:cubicBezTo>
                <a:cubicBezTo>
                  <a:pt x="266" y="168"/>
                  <a:pt x="266" y="167"/>
                  <a:pt x="266" y="167"/>
                </a:cubicBezTo>
                <a:cubicBezTo>
                  <a:pt x="266" y="166"/>
                  <a:pt x="265" y="166"/>
                  <a:pt x="264" y="166"/>
                </a:cubicBezTo>
                <a:cubicBezTo>
                  <a:pt x="259" y="166"/>
                  <a:pt x="254" y="166"/>
                  <a:pt x="248" y="166"/>
                </a:cubicBezTo>
                <a:cubicBezTo>
                  <a:pt x="247" y="166"/>
                  <a:pt x="247" y="166"/>
                  <a:pt x="247" y="167"/>
                </a:cubicBezTo>
                <a:cubicBezTo>
                  <a:pt x="246" y="167"/>
                  <a:pt x="246" y="168"/>
                  <a:pt x="247" y="168"/>
                </a:cubicBezTo>
                <a:cubicBezTo>
                  <a:pt x="252" y="179"/>
                  <a:pt x="252" y="179"/>
                  <a:pt x="252" y="179"/>
                </a:cubicBezTo>
                <a:cubicBezTo>
                  <a:pt x="253" y="180"/>
                  <a:pt x="253" y="180"/>
                  <a:pt x="253" y="181"/>
                </a:cubicBezTo>
                <a:cubicBezTo>
                  <a:pt x="247" y="228"/>
                  <a:pt x="247" y="228"/>
                  <a:pt x="247" y="228"/>
                </a:cubicBezTo>
                <a:cubicBezTo>
                  <a:pt x="233" y="200"/>
                  <a:pt x="225" y="188"/>
                  <a:pt x="216" y="153"/>
                </a:cubicBezTo>
                <a:cubicBezTo>
                  <a:pt x="187" y="159"/>
                  <a:pt x="165" y="173"/>
                  <a:pt x="165" y="193"/>
                </a:cubicBezTo>
                <a:cubicBezTo>
                  <a:pt x="165" y="204"/>
                  <a:pt x="165" y="214"/>
                  <a:pt x="165" y="224"/>
                </a:cubicBezTo>
                <a:cubicBezTo>
                  <a:pt x="165" y="232"/>
                  <a:pt x="172" y="239"/>
                  <a:pt x="180" y="239"/>
                </a:cubicBezTo>
                <a:cubicBezTo>
                  <a:pt x="231" y="239"/>
                  <a:pt x="281" y="239"/>
                  <a:pt x="332" y="239"/>
                </a:cubicBezTo>
                <a:cubicBezTo>
                  <a:pt x="340" y="239"/>
                  <a:pt x="347" y="232"/>
                  <a:pt x="347" y="224"/>
                </a:cubicBezTo>
                <a:close/>
                <a:moveTo>
                  <a:pt x="246" y="306"/>
                </a:moveTo>
                <a:cubicBezTo>
                  <a:pt x="237" y="308"/>
                  <a:pt x="228" y="312"/>
                  <a:pt x="222" y="319"/>
                </a:cubicBezTo>
                <a:cubicBezTo>
                  <a:pt x="213" y="328"/>
                  <a:pt x="207" y="340"/>
                  <a:pt x="207" y="353"/>
                </a:cubicBezTo>
                <a:cubicBezTo>
                  <a:pt x="207" y="362"/>
                  <a:pt x="210" y="371"/>
                  <a:pt x="214" y="378"/>
                </a:cubicBezTo>
                <a:cubicBezTo>
                  <a:pt x="186" y="403"/>
                  <a:pt x="186" y="403"/>
                  <a:pt x="186" y="403"/>
                </a:cubicBezTo>
                <a:cubicBezTo>
                  <a:pt x="184" y="405"/>
                  <a:pt x="184" y="408"/>
                  <a:pt x="186" y="410"/>
                </a:cubicBezTo>
                <a:cubicBezTo>
                  <a:pt x="193" y="418"/>
                  <a:pt x="193" y="418"/>
                  <a:pt x="193" y="418"/>
                </a:cubicBezTo>
                <a:cubicBezTo>
                  <a:pt x="195" y="420"/>
                  <a:pt x="198" y="420"/>
                  <a:pt x="200" y="418"/>
                </a:cubicBezTo>
                <a:cubicBezTo>
                  <a:pt x="228" y="393"/>
                  <a:pt x="228" y="393"/>
                  <a:pt x="228" y="393"/>
                </a:cubicBezTo>
                <a:cubicBezTo>
                  <a:pt x="236" y="399"/>
                  <a:pt x="245" y="402"/>
                  <a:pt x="256" y="402"/>
                </a:cubicBezTo>
                <a:cubicBezTo>
                  <a:pt x="267" y="402"/>
                  <a:pt x="277" y="399"/>
                  <a:pt x="285" y="393"/>
                </a:cubicBezTo>
                <a:cubicBezTo>
                  <a:pt x="314" y="418"/>
                  <a:pt x="314" y="418"/>
                  <a:pt x="314" y="418"/>
                </a:cubicBezTo>
                <a:cubicBezTo>
                  <a:pt x="316" y="420"/>
                  <a:pt x="319" y="420"/>
                  <a:pt x="320" y="418"/>
                </a:cubicBezTo>
                <a:cubicBezTo>
                  <a:pt x="328" y="410"/>
                  <a:pt x="328" y="410"/>
                  <a:pt x="328" y="410"/>
                </a:cubicBezTo>
                <a:cubicBezTo>
                  <a:pt x="329" y="408"/>
                  <a:pt x="329" y="405"/>
                  <a:pt x="327" y="403"/>
                </a:cubicBezTo>
                <a:cubicBezTo>
                  <a:pt x="298" y="378"/>
                  <a:pt x="298" y="378"/>
                  <a:pt x="298" y="378"/>
                </a:cubicBezTo>
                <a:cubicBezTo>
                  <a:pt x="303" y="370"/>
                  <a:pt x="305" y="362"/>
                  <a:pt x="305" y="353"/>
                </a:cubicBezTo>
                <a:cubicBezTo>
                  <a:pt x="305" y="340"/>
                  <a:pt x="299" y="328"/>
                  <a:pt x="291" y="319"/>
                </a:cubicBezTo>
                <a:cubicBezTo>
                  <a:pt x="284" y="312"/>
                  <a:pt x="276" y="308"/>
                  <a:pt x="266" y="306"/>
                </a:cubicBezTo>
                <a:cubicBezTo>
                  <a:pt x="266" y="267"/>
                  <a:pt x="266" y="267"/>
                  <a:pt x="266" y="267"/>
                </a:cubicBezTo>
                <a:cubicBezTo>
                  <a:pt x="266" y="264"/>
                  <a:pt x="264" y="262"/>
                  <a:pt x="262" y="262"/>
                </a:cubicBezTo>
                <a:cubicBezTo>
                  <a:pt x="250" y="262"/>
                  <a:pt x="250" y="262"/>
                  <a:pt x="250" y="262"/>
                </a:cubicBezTo>
                <a:cubicBezTo>
                  <a:pt x="248" y="262"/>
                  <a:pt x="246" y="264"/>
                  <a:pt x="246" y="267"/>
                </a:cubicBezTo>
                <a:lnTo>
                  <a:pt x="246" y="306"/>
                </a:ln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noEditPoints="1"/>
          </p:cNvSpPr>
          <p:nvPr/>
        </p:nvSpPr>
        <p:spPr bwMode="auto">
          <a:xfrm>
            <a:off x="6456363" y="2579688"/>
            <a:ext cx="850900" cy="795337"/>
          </a:xfrm>
          <a:custGeom>
            <a:avLst/>
            <a:gdLst>
              <a:gd name="T0" fmla="*/ 172 w 513"/>
              <a:gd name="T1" fmla="*/ 214 h 480"/>
              <a:gd name="T2" fmla="*/ 327 w 513"/>
              <a:gd name="T3" fmla="*/ 228 h 480"/>
              <a:gd name="T4" fmla="*/ 341 w 513"/>
              <a:gd name="T5" fmla="*/ 184 h 480"/>
              <a:gd name="T6" fmla="*/ 265 w 513"/>
              <a:gd name="T7" fmla="*/ 216 h 480"/>
              <a:gd name="T8" fmla="*/ 261 w 513"/>
              <a:gd name="T9" fmla="*/ 170 h 480"/>
              <a:gd name="T10" fmla="*/ 266 w 513"/>
              <a:gd name="T11" fmla="*/ 159 h 480"/>
              <a:gd name="T12" fmla="*/ 249 w 513"/>
              <a:gd name="T13" fmla="*/ 158 h 480"/>
              <a:gd name="T14" fmla="*/ 248 w 513"/>
              <a:gd name="T15" fmla="*/ 161 h 480"/>
              <a:gd name="T16" fmla="*/ 253 w 513"/>
              <a:gd name="T17" fmla="*/ 173 h 480"/>
              <a:gd name="T18" fmla="*/ 219 w 513"/>
              <a:gd name="T19" fmla="*/ 146 h 480"/>
              <a:gd name="T20" fmla="*/ 449 w 513"/>
              <a:gd name="T21" fmla="*/ 279 h 480"/>
              <a:gd name="T22" fmla="*/ 444 w 513"/>
              <a:gd name="T23" fmla="*/ 311 h 480"/>
              <a:gd name="T24" fmla="*/ 434 w 513"/>
              <a:gd name="T25" fmla="*/ 306 h 480"/>
              <a:gd name="T26" fmla="*/ 429 w 513"/>
              <a:gd name="T27" fmla="*/ 286 h 480"/>
              <a:gd name="T28" fmla="*/ 264 w 513"/>
              <a:gd name="T29" fmla="*/ 306 h 480"/>
              <a:gd name="T30" fmla="*/ 254 w 513"/>
              <a:gd name="T31" fmla="*/ 311 h 480"/>
              <a:gd name="T32" fmla="*/ 249 w 513"/>
              <a:gd name="T33" fmla="*/ 286 h 480"/>
              <a:gd name="T34" fmla="*/ 80 w 513"/>
              <a:gd name="T35" fmla="*/ 290 h 480"/>
              <a:gd name="T36" fmla="*/ 75 w 513"/>
              <a:gd name="T37" fmla="*/ 311 h 480"/>
              <a:gd name="T38" fmla="*/ 65 w 513"/>
              <a:gd name="T39" fmla="*/ 306 h 480"/>
              <a:gd name="T40" fmla="*/ 73 w 513"/>
              <a:gd name="T41" fmla="*/ 270 h 480"/>
              <a:gd name="T42" fmla="*/ 249 w 513"/>
              <a:gd name="T43" fmla="*/ 249 h 480"/>
              <a:gd name="T44" fmla="*/ 260 w 513"/>
              <a:gd name="T45" fmla="*/ 245 h 480"/>
              <a:gd name="T46" fmla="*/ 264 w 513"/>
              <a:gd name="T47" fmla="*/ 270 h 480"/>
              <a:gd name="T48" fmla="*/ 449 w 513"/>
              <a:gd name="T49" fmla="*/ 279 h 480"/>
              <a:gd name="T50" fmla="*/ 397 w 513"/>
              <a:gd name="T51" fmla="*/ 480 h 480"/>
              <a:gd name="T52" fmla="*/ 393 w 513"/>
              <a:gd name="T53" fmla="*/ 460 h 480"/>
              <a:gd name="T54" fmla="*/ 513 w 513"/>
              <a:gd name="T55" fmla="*/ 475 h 480"/>
              <a:gd name="T56" fmla="*/ 312 w 513"/>
              <a:gd name="T57" fmla="*/ 480 h 480"/>
              <a:gd name="T58" fmla="*/ 197 w 513"/>
              <a:gd name="T59" fmla="*/ 475 h 480"/>
              <a:gd name="T60" fmla="*/ 317 w 513"/>
              <a:gd name="T61" fmla="*/ 460 h 480"/>
              <a:gd name="T62" fmla="*/ 312 w 513"/>
              <a:gd name="T63" fmla="*/ 480 h 480"/>
              <a:gd name="T64" fmla="*/ 121 w 513"/>
              <a:gd name="T65" fmla="*/ 460 h 480"/>
              <a:gd name="T66" fmla="*/ 0 w 513"/>
              <a:gd name="T67" fmla="*/ 476 h 480"/>
              <a:gd name="T68" fmla="*/ 116 w 513"/>
              <a:gd name="T69" fmla="*/ 480 h 480"/>
              <a:gd name="T70" fmla="*/ 453 w 513"/>
              <a:gd name="T71" fmla="*/ 420 h 480"/>
              <a:gd name="T72" fmla="*/ 453 w 513"/>
              <a:gd name="T73" fmla="*/ 328 h 480"/>
              <a:gd name="T74" fmla="*/ 453 w 513"/>
              <a:gd name="T75" fmla="*/ 420 h 480"/>
              <a:gd name="T76" fmla="*/ 289 w 513"/>
              <a:gd name="T77" fmla="*/ 374 h 480"/>
              <a:gd name="T78" fmla="*/ 225 w 513"/>
              <a:gd name="T79" fmla="*/ 374 h 480"/>
              <a:gd name="T80" fmla="*/ 61 w 513"/>
              <a:gd name="T81" fmla="*/ 420 h 480"/>
              <a:gd name="T82" fmla="*/ 61 w 513"/>
              <a:gd name="T83" fmla="*/ 328 h 480"/>
              <a:gd name="T84" fmla="*/ 61 w 513"/>
              <a:gd name="T85" fmla="*/ 420 h 480"/>
              <a:gd name="T86" fmla="*/ 226 w 513"/>
              <a:gd name="T87" fmla="*/ 110 h 480"/>
              <a:gd name="T88" fmla="*/ 212 w 513"/>
              <a:gd name="T89" fmla="*/ 68 h 480"/>
              <a:gd name="T90" fmla="*/ 212 w 513"/>
              <a:gd name="T91" fmla="*/ 65 h 480"/>
              <a:gd name="T92" fmla="*/ 301 w 513"/>
              <a:gd name="T93" fmla="*/ 65 h 480"/>
              <a:gd name="T94" fmla="*/ 301 w 513"/>
              <a:gd name="T95" fmla="*/ 68 h 480"/>
              <a:gd name="T96" fmla="*/ 287 w 513"/>
              <a:gd name="T97" fmla="*/ 110 h 480"/>
              <a:gd name="T98" fmla="*/ 231 w 513"/>
              <a:gd name="T99" fmla="*/ 106 h 480"/>
              <a:gd name="T100" fmla="*/ 282 w 513"/>
              <a:gd name="T101" fmla="*/ 106 h 480"/>
              <a:gd name="T102" fmla="*/ 292 w 513"/>
              <a:gd name="T103" fmla="*/ 58 h 480"/>
              <a:gd name="T104" fmla="*/ 289 w 513"/>
              <a:gd name="T105" fmla="*/ 35 h 480"/>
              <a:gd name="T106" fmla="*/ 256 w 513"/>
              <a:gd name="T107" fmla="*/ 37 h 480"/>
              <a:gd name="T108" fmla="*/ 241 w 513"/>
              <a:gd name="T109" fmla="*/ 34 h 480"/>
              <a:gd name="T110" fmla="*/ 222 w 513"/>
              <a:gd name="T111" fmla="*/ 47 h 480"/>
              <a:gd name="T112" fmla="*/ 218 w 513"/>
              <a:gd name="T113" fmla="*/ 6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13" h="480">
                <a:moveTo>
                  <a:pt x="172" y="184"/>
                </a:moveTo>
                <a:cubicBezTo>
                  <a:pt x="172" y="194"/>
                  <a:pt x="172" y="204"/>
                  <a:pt x="172" y="214"/>
                </a:cubicBezTo>
                <a:cubicBezTo>
                  <a:pt x="172" y="221"/>
                  <a:pt x="178" y="228"/>
                  <a:pt x="186" y="228"/>
                </a:cubicBezTo>
                <a:cubicBezTo>
                  <a:pt x="233" y="228"/>
                  <a:pt x="280" y="228"/>
                  <a:pt x="327" y="228"/>
                </a:cubicBezTo>
                <a:cubicBezTo>
                  <a:pt x="334" y="228"/>
                  <a:pt x="341" y="221"/>
                  <a:pt x="341" y="214"/>
                </a:cubicBezTo>
                <a:cubicBezTo>
                  <a:pt x="341" y="184"/>
                  <a:pt x="341" y="184"/>
                  <a:pt x="341" y="184"/>
                </a:cubicBezTo>
                <a:cubicBezTo>
                  <a:pt x="341" y="164"/>
                  <a:pt x="320" y="152"/>
                  <a:pt x="294" y="146"/>
                </a:cubicBezTo>
                <a:cubicBezTo>
                  <a:pt x="285" y="179"/>
                  <a:pt x="278" y="190"/>
                  <a:pt x="265" y="216"/>
                </a:cubicBezTo>
                <a:cubicBezTo>
                  <a:pt x="260" y="173"/>
                  <a:pt x="260" y="173"/>
                  <a:pt x="260" y="173"/>
                </a:cubicBezTo>
                <a:cubicBezTo>
                  <a:pt x="260" y="172"/>
                  <a:pt x="260" y="171"/>
                  <a:pt x="261" y="170"/>
                </a:cubicBezTo>
                <a:cubicBezTo>
                  <a:pt x="266" y="161"/>
                  <a:pt x="266" y="161"/>
                  <a:pt x="266" y="161"/>
                </a:cubicBezTo>
                <a:cubicBezTo>
                  <a:pt x="266" y="160"/>
                  <a:pt x="266" y="159"/>
                  <a:pt x="266" y="159"/>
                </a:cubicBezTo>
                <a:cubicBezTo>
                  <a:pt x="265" y="158"/>
                  <a:pt x="265" y="158"/>
                  <a:pt x="264" y="158"/>
                </a:cubicBezTo>
                <a:cubicBezTo>
                  <a:pt x="259" y="158"/>
                  <a:pt x="254" y="158"/>
                  <a:pt x="249" y="158"/>
                </a:cubicBezTo>
                <a:cubicBezTo>
                  <a:pt x="249" y="158"/>
                  <a:pt x="248" y="158"/>
                  <a:pt x="248" y="159"/>
                </a:cubicBezTo>
                <a:cubicBezTo>
                  <a:pt x="247" y="159"/>
                  <a:pt x="247" y="160"/>
                  <a:pt x="248" y="161"/>
                </a:cubicBezTo>
                <a:cubicBezTo>
                  <a:pt x="253" y="170"/>
                  <a:pt x="253" y="170"/>
                  <a:pt x="253" y="170"/>
                </a:cubicBezTo>
                <a:cubicBezTo>
                  <a:pt x="253" y="171"/>
                  <a:pt x="253" y="172"/>
                  <a:pt x="253" y="173"/>
                </a:cubicBezTo>
                <a:cubicBezTo>
                  <a:pt x="249" y="217"/>
                  <a:pt x="249" y="217"/>
                  <a:pt x="249" y="217"/>
                </a:cubicBezTo>
                <a:cubicBezTo>
                  <a:pt x="235" y="191"/>
                  <a:pt x="227" y="179"/>
                  <a:pt x="219" y="146"/>
                </a:cubicBezTo>
                <a:cubicBezTo>
                  <a:pt x="193" y="152"/>
                  <a:pt x="172" y="164"/>
                  <a:pt x="172" y="184"/>
                </a:cubicBezTo>
                <a:close/>
                <a:moveTo>
                  <a:pt x="449" y="279"/>
                </a:moveTo>
                <a:cubicBezTo>
                  <a:pt x="449" y="288"/>
                  <a:pt x="449" y="297"/>
                  <a:pt x="449" y="306"/>
                </a:cubicBezTo>
                <a:cubicBezTo>
                  <a:pt x="449" y="309"/>
                  <a:pt x="447" y="311"/>
                  <a:pt x="444" y="311"/>
                </a:cubicBezTo>
                <a:cubicBezTo>
                  <a:pt x="438" y="311"/>
                  <a:pt x="438" y="311"/>
                  <a:pt x="438" y="311"/>
                </a:cubicBezTo>
                <a:cubicBezTo>
                  <a:pt x="436" y="311"/>
                  <a:pt x="434" y="309"/>
                  <a:pt x="434" y="306"/>
                </a:cubicBezTo>
                <a:cubicBezTo>
                  <a:pt x="434" y="290"/>
                  <a:pt x="434" y="290"/>
                  <a:pt x="434" y="290"/>
                </a:cubicBezTo>
                <a:cubicBezTo>
                  <a:pt x="434" y="288"/>
                  <a:pt x="432" y="286"/>
                  <a:pt x="429" y="286"/>
                </a:cubicBezTo>
                <a:cubicBezTo>
                  <a:pt x="264" y="286"/>
                  <a:pt x="264" y="286"/>
                  <a:pt x="264" y="286"/>
                </a:cubicBezTo>
                <a:cubicBezTo>
                  <a:pt x="264" y="293"/>
                  <a:pt x="264" y="300"/>
                  <a:pt x="264" y="306"/>
                </a:cubicBezTo>
                <a:cubicBezTo>
                  <a:pt x="264" y="309"/>
                  <a:pt x="262" y="311"/>
                  <a:pt x="260" y="311"/>
                </a:cubicBezTo>
                <a:cubicBezTo>
                  <a:pt x="254" y="311"/>
                  <a:pt x="254" y="311"/>
                  <a:pt x="254" y="311"/>
                </a:cubicBezTo>
                <a:cubicBezTo>
                  <a:pt x="251" y="311"/>
                  <a:pt x="249" y="309"/>
                  <a:pt x="249" y="306"/>
                </a:cubicBezTo>
                <a:cubicBezTo>
                  <a:pt x="249" y="286"/>
                  <a:pt x="249" y="286"/>
                  <a:pt x="249" y="286"/>
                </a:cubicBezTo>
                <a:cubicBezTo>
                  <a:pt x="84" y="286"/>
                  <a:pt x="84" y="286"/>
                  <a:pt x="84" y="286"/>
                </a:cubicBezTo>
                <a:cubicBezTo>
                  <a:pt x="82" y="286"/>
                  <a:pt x="80" y="288"/>
                  <a:pt x="80" y="290"/>
                </a:cubicBezTo>
                <a:cubicBezTo>
                  <a:pt x="80" y="306"/>
                  <a:pt x="80" y="306"/>
                  <a:pt x="80" y="306"/>
                </a:cubicBezTo>
                <a:cubicBezTo>
                  <a:pt x="80" y="309"/>
                  <a:pt x="78" y="311"/>
                  <a:pt x="75" y="311"/>
                </a:cubicBezTo>
                <a:cubicBezTo>
                  <a:pt x="69" y="311"/>
                  <a:pt x="69" y="311"/>
                  <a:pt x="69" y="311"/>
                </a:cubicBezTo>
                <a:cubicBezTo>
                  <a:pt x="67" y="311"/>
                  <a:pt x="65" y="309"/>
                  <a:pt x="65" y="306"/>
                </a:cubicBezTo>
                <a:cubicBezTo>
                  <a:pt x="65" y="279"/>
                  <a:pt x="65" y="279"/>
                  <a:pt x="65" y="279"/>
                </a:cubicBezTo>
                <a:cubicBezTo>
                  <a:pt x="65" y="274"/>
                  <a:pt x="69" y="270"/>
                  <a:pt x="73" y="270"/>
                </a:cubicBezTo>
                <a:cubicBezTo>
                  <a:pt x="249" y="270"/>
                  <a:pt x="249" y="270"/>
                  <a:pt x="249" y="270"/>
                </a:cubicBezTo>
                <a:cubicBezTo>
                  <a:pt x="249" y="263"/>
                  <a:pt x="249" y="256"/>
                  <a:pt x="249" y="249"/>
                </a:cubicBezTo>
                <a:cubicBezTo>
                  <a:pt x="249" y="247"/>
                  <a:pt x="251" y="245"/>
                  <a:pt x="254" y="245"/>
                </a:cubicBezTo>
                <a:cubicBezTo>
                  <a:pt x="260" y="245"/>
                  <a:pt x="260" y="245"/>
                  <a:pt x="260" y="245"/>
                </a:cubicBezTo>
                <a:cubicBezTo>
                  <a:pt x="262" y="245"/>
                  <a:pt x="264" y="247"/>
                  <a:pt x="264" y="249"/>
                </a:cubicBezTo>
                <a:cubicBezTo>
                  <a:pt x="264" y="270"/>
                  <a:pt x="264" y="270"/>
                  <a:pt x="264" y="270"/>
                </a:cubicBezTo>
                <a:cubicBezTo>
                  <a:pt x="323" y="270"/>
                  <a:pt x="381" y="270"/>
                  <a:pt x="440" y="270"/>
                </a:cubicBezTo>
                <a:cubicBezTo>
                  <a:pt x="445" y="270"/>
                  <a:pt x="449" y="274"/>
                  <a:pt x="449" y="279"/>
                </a:cubicBezTo>
                <a:close/>
                <a:moveTo>
                  <a:pt x="509" y="480"/>
                </a:moveTo>
                <a:cubicBezTo>
                  <a:pt x="471" y="480"/>
                  <a:pt x="434" y="480"/>
                  <a:pt x="397" y="480"/>
                </a:cubicBezTo>
                <a:cubicBezTo>
                  <a:pt x="395" y="480"/>
                  <a:pt x="393" y="478"/>
                  <a:pt x="393" y="475"/>
                </a:cubicBezTo>
                <a:cubicBezTo>
                  <a:pt x="393" y="460"/>
                  <a:pt x="393" y="460"/>
                  <a:pt x="393" y="460"/>
                </a:cubicBezTo>
                <a:cubicBezTo>
                  <a:pt x="393" y="419"/>
                  <a:pt x="513" y="419"/>
                  <a:pt x="513" y="460"/>
                </a:cubicBezTo>
                <a:cubicBezTo>
                  <a:pt x="513" y="475"/>
                  <a:pt x="513" y="475"/>
                  <a:pt x="513" y="475"/>
                </a:cubicBezTo>
                <a:cubicBezTo>
                  <a:pt x="513" y="478"/>
                  <a:pt x="511" y="480"/>
                  <a:pt x="509" y="480"/>
                </a:cubicBezTo>
                <a:close/>
                <a:moveTo>
                  <a:pt x="312" y="480"/>
                </a:moveTo>
                <a:cubicBezTo>
                  <a:pt x="275" y="480"/>
                  <a:pt x="238" y="480"/>
                  <a:pt x="201" y="480"/>
                </a:cubicBezTo>
                <a:cubicBezTo>
                  <a:pt x="199" y="480"/>
                  <a:pt x="197" y="478"/>
                  <a:pt x="197" y="475"/>
                </a:cubicBezTo>
                <a:cubicBezTo>
                  <a:pt x="197" y="470"/>
                  <a:pt x="197" y="465"/>
                  <a:pt x="197" y="460"/>
                </a:cubicBezTo>
                <a:cubicBezTo>
                  <a:pt x="197" y="419"/>
                  <a:pt x="317" y="419"/>
                  <a:pt x="317" y="460"/>
                </a:cubicBezTo>
                <a:cubicBezTo>
                  <a:pt x="317" y="475"/>
                  <a:pt x="317" y="475"/>
                  <a:pt x="317" y="475"/>
                </a:cubicBezTo>
                <a:cubicBezTo>
                  <a:pt x="317" y="478"/>
                  <a:pt x="315" y="480"/>
                  <a:pt x="312" y="480"/>
                </a:cubicBezTo>
                <a:close/>
                <a:moveTo>
                  <a:pt x="121" y="475"/>
                </a:moveTo>
                <a:cubicBezTo>
                  <a:pt x="121" y="460"/>
                  <a:pt x="121" y="460"/>
                  <a:pt x="121" y="460"/>
                </a:cubicBezTo>
                <a:cubicBezTo>
                  <a:pt x="121" y="419"/>
                  <a:pt x="0" y="419"/>
                  <a:pt x="0" y="460"/>
                </a:cubicBezTo>
                <a:cubicBezTo>
                  <a:pt x="0" y="465"/>
                  <a:pt x="0" y="470"/>
                  <a:pt x="0" y="476"/>
                </a:cubicBezTo>
                <a:cubicBezTo>
                  <a:pt x="0" y="478"/>
                  <a:pt x="2" y="480"/>
                  <a:pt x="5" y="480"/>
                </a:cubicBezTo>
                <a:cubicBezTo>
                  <a:pt x="42" y="480"/>
                  <a:pt x="79" y="480"/>
                  <a:pt x="116" y="480"/>
                </a:cubicBezTo>
                <a:cubicBezTo>
                  <a:pt x="119" y="480"/>
                  <a:pt x="121" y="478"/>
                  <a:pt x="121" y="475"/>
                </a:cubicBezTo>
                <a:close/>
                <a:moveTo>
                  <a:pt x="453" y="420"/>
                </a:moveTo>
                <a:cubicBezTo>
                  <a:pt x="468" y="420"/>
                  <a:pt x="485" y="400"/>
                  <a:pt x="485" y="374"/>
                </a:cubicBezTo>
                <a:cubicBezTo>
                  <a:pt x="485" y="349"/>
                  <a:pt x="489" y="328"/>
                  <a:pt x="453" y="328"/>
                </a:cubicBezTo>
                <a:cubicBezTo>
                  <a:pt x="417" y="328"/>
                  <a:pt x="421" y="349"/>
                  <a:pt x="421" y="374"/>
                </a:cubicBezTo>
                <a:cubicBezTo>
                  <a:pt x="421" y="400"/>
                  <a:pt x="438" y="420"/>
                  <a:pt x="453" y="420"/>
                </a:cubicBezTo>
                <a:close/>
                <a:moveTo>
                  <a:pt x="257" y="420"/>
                </a:moveTo>
                <a:cubicBezTo>
                  <a:pt x="271" y="420"/>
                  <a:pt x="289" y="400"/>
                  <a:pt x="289" y="374"/>
                </a:cubicBezTo>
                <a:cubicBezTo>
                  <a:pt x="289" y="349"/>
                  <a:pt x="293" y="328"/>
                  <a:pt x="257" y="328"/>
                </a:cubicBezTo>
                <a:cubicBezTo>
                  <a:pt x="221" y="328"/>
                  <a:pt x="225" y="349"/>
                  <a:pt x="225" y="374"/>
                </a:cubicBezTo>
                <a:cubicBezTo>
                  <a:pt x="225" y="400"/>
                  <a:pt x="242" y="420"/>
                  <a:pt x="257" y="420"/>
                </a:cubicBezTo>
                <a:close/>
                <a:moveTo>
                  <a:pt x="61" y="420"/>
                </a:moveTo>
                <a:cubicBezTo>
                  <a:pt x="46" y="420"/>
                  <a:pt x="29" y="400"/>
                  <a:pt x="29" y="374"/>
                </a:cubicBezTo>
                <a:cubicBezTo>
                  <a:pt x="29" y="349"/>
                  <a:pt x="25" y="328"/>
                  <a:pt x="61" y="328"/>
                </a:cubicBezTo>
                <a:cubicBezTo>
                  <a:pt x="97" y="328"/>
                  <a:pt x="92" y="349"/>
                  <a:pt x="92" y="374"/>
                </a:cubicBezTo>
                <a:cubicBezTo>
                  <a:pt x="92" y="400"/>
                  <a:pt x="75" y="420"/>
                  <a:pt x="61" y="420"/>
                </a:cubicBezTo>
                <a:close/>
                <a:moveTo>
                  <a:pt x="256" y="129"/>
                </a:moveTo>
                <a:cubicBezTo>
                  <a:pt x="245" y="129"/>
                  <a:pt x="234" y="121"/>
                  <a:pt x="226" y="110"/>
                </a:cubicBezTo>
                <a:cubicBezTo>
                  <a:pt x="217" y="98"/>
                  <a:pt x="212" y="83"/>
                  <a:pt x="212" y="68"/>
                </a:cubicBezTo>
                <a:cubicBezTo>
                  <a:pt x="212" y="68"/>
                  <a:pt x="212" y="68"/>
                  <a:pt x="212" y="68"/>
                </a:cubicBezTo>
                <a:cubicBezTo>
                  <a:pt x="212" y="68"/>
                  <a:pt x="212" y="68"/>
                  <a:pt x="212" y="68"/>
                </a:cubicBezTo>
                <a:cubicBezTo>
                  <a:pt x="212" y="67"/>
                  <a:pt x="212" y="66"/>
                  <a:pt x="212" y="65"/>
                </a:cubicBezTo>
                <a:cubicBezTo>
                  <a:pt x="212" y="29"/>
                  <a:pt x="206" y="0"/>
                  <a:pt x="256" y="0"/>
                </a:cubicBezTo>
                <a:cubicBezTo>
                  <a:pt x="307" y="0"/>
                  <a:pt x="301" y="29"/>
                  <a:pt x="301" y="65"/>
                </a:cubicBezTo>
                <a:cubicBezTo>
                  <a:pt x="301" y="66"/>
                  <a:pt x="301" y="67"/>
                  <a:pt x="301" y="68"/>
                </a:cubicBezTo>
                <a:cubicBezTo>
                  <a:pt x="301" y="68"/>
                  <a:pt x="301" y="68"/>
                  <a:pt x="301" y="68"/>
                </a:cubicBezTo>
                <a:cubicBezTo>
                  <a:pt x="301" y="68"/>
                  <a:pt x="301" y="68"/>
                  <a:pt x="301" y="68"/>
                </a:cubicBezTo>
                <a:cubicBezTo>
                  <a:pt x="301" y="83"/>
                  <a:pt x="296" y="98"/>
                  <a:pt x="287" y="110"/>
                </a:cubicBezTo>
                <a:cubicBezTo>
                  <a:pt x="279" y="121"/>
                  <a:pt x="268" y="129"/>
                  <a:pt x="256" y="129"/>
                </a:cubicBezTo>
                <a:close/>
                <a:moveTo>
                  <a:pt x="231" y="106"/>
                </a:moveTo>
                <a:cubicBezTo>
                  <a:pt x="238" y="116"/>
                  <a:pt x="247" y="123"/>
                  <a:pt x="256" y="123"/>
                </a:cubicBezTo>
                <a:cubicBezTo>
                  <a:pt x="266" y="123"/>
                  <a:pt x="275" y="116"/>
                  <a:pt x="282" y="106"/>
                </a:cubicBezTo>
                <a:cubicBezTo>
                  <a:pt x="290" y="95"/>
                  <a:pt x="295" y="82"/>
                  <a:pt x="295" y="68"/>
                </a:cubicBezTo>
                <a:cubicBezTo>
                  <a:pt x="292" y="58"/>
                  <a:pt x="292" y="58"/>
                  <a:pt x="292" y="58"/>
                </a:cubicBezTo>
                <a:cubicBezTo>
                  <a:pt x="291" y="54"/>
                  <a:pt x="291" y="51"/>
                  <a:pt x="291" y="47"/>
                </a:cubicBezTo>
                <a:cubicBezTo>
                  <a:pt x="291" y="43"/>
                  <a:pt x="291" y="39"/>
                  <a:pt x="289" y="35"/>
                </a:cubicBezTo>
                <a:cubicBezTo>
                  <a:pt x="285" y="30"/>
                  <a:pt x="279" y="32"/>
                  <a:pt x="272" y="34"/>
                </a:cubicBezTo>
                <a:cubicBezTo>
                  <a:pt x="267" y="35"/>
                  <a:pt x="262" y="37"/>
                  <a:pt x="256" y="37"/>
                </a:cubicBezTo>
                <a:cubicBezTo>
                  <a:pt x="251" y="37"/>
                  <a:pt x="246" y="35"/>
                  <a:pt x="241" y="34"/>
                </a:cubicBezTo>
                <a:cubicBezTo>
                  <a:pt x="241" y="34"/>
                  <a:pt x="241" y="34"/>
                  <a:pt x="241" y="34"/>
                </a:cubicBezTo>
                <a:cubicBezTo>
                  <a:pt x="234" y="32"/>
                  <a:pt x="228" y="30"/>
                  <a:pt x="224" y="35"/>
                </a:cubicBezTo>
                <a:cubicBezTo>
                  <a:pt x="222" y="39"/>
                  <a:pt x="222" y="43"/>
                  <a:pt x="222" y="47"/>
                </a:cubicBezTo>
                <a:cubicBezTo>
                  <a:pt x="222" y="51"/>
                  <a:pt x="222" y="54"/>
                  <a:pt x="221" y="58"/>
                </a:cubicBezTo>
                <a:cubicBezTo>
                  <a:pt x="218" y="68"/>
                  <a:pt x="218" y="68"/>
                  <a:pt x="218" y="68"/>
                </a:cubicBezTo>
                <a:cubicBezTo>
                  <a:pt x="218" y="82"/>
                  <a:pt x="223" y="95"/>
                  <a:pt x="231" y="106"/>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TextBox 30"/>
          <p:cNvSpPr txBox="1"/>
          <p:nvPr/>
        </p:nvSpPr>
        <p:spPr>
          <a:xfrm rot="2415123">
            <a:off x="2719388" y="4276725"/>
            <a:ext cx="1046162"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SAMPLE</a:t>
            </a:r>
            <a:r>
              <a:rPr lang="en-US" sz="1400">
                <a:solidFill>
                  <a:schemeClr val="tx1">
                    <a:lumMod val="65000"/>
                    <a:lumOff val="35000"/>
                  </a:schemeClr>
                </a:solidFill>
                <a:latin typeface="+mj-lt"/>
                <a:cs typeface="+mn-cs"/>
              </a:rPr>
              <a:t> </a:t>
            </a:r>
            <a:r>
              <a:rPr lang="en-US" sz="1400">
                <a:solidFill>
                  <a:srgbClr val="DE6E00"/>
                </a:solidFill>
                <a:latin typeface="+mj-lt"/>
                <a:cs typeface="+mn-cs"/>
              </a:rPr>
              <a:t>TITLE</a:t>
            </a:r>
          </a:p>
        </p:txBody>
      </p:sp>
      <p:sp>
        <p:nvSpPr>
          <p:cNvPr id="35" name="TextBox 34"/>
          <p:cNvSpPr txBox="1"/>
          <p:nvPr/>
        </p:nvSpPr>
        <p:spPr>
          <a:xfrm rot="2603725">
            <a:off x="5372100" y="1590675"/>
            <a:ext cx="1047750"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SAMPLE</a:t>
            </a:r>
            <a:r>
              <a:rPr lang="en-US" sz="1400">
                <a:solidFill>
                  <a:schemeClr val="tx1">
                    <a:lumMod val="65000"/>
                    <a:lumOff val="35000"/>
                  </a:schemeClr>
                </a:solidFill>
                <a:latin typeface="+mj-lt"/>
                <a:cs typeface="+mn-cs"/>
              </a:rPr>
              <a:t> </a:t>
            </a:r>
            <a:r>
              <a:rPr lang="en-US" sz="1400">
                <a:solidFill>
                  <a:srgbClr val="F3C301"/>
                </a:solidFill>
                <a:latin typeface="+mj-lt"/>
                <a:cs typeface="+mn-cs"/>
              </a:rPr>
              <a:t>TITLE</a:t>
            </a:r>
          </a:p>
        </p:txBody>
      </p:sp>
      <p:sp>
        <p:nvSpPr>
          <p:cNvPr id="36" name="TextBox 35"/>
          <p:cNvSpPr txBox="1"/>
          <p:nvPr/>
        </p:nvSpPr>
        <p:spPr>
          <a:xfrm rot="18785904">
            <a:off x="2613026" y="1574800"/>
            <a:ext cx="1047750"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SAMPLE </a:t>
            </a:r>
            <a:r>
              <a:rPr lang="en-US" sz="1400">
                <a:solidFill>
                  <a:srgbClr val="00C3D9"/>
                </a:solidFill>
                <a:latin typeface="+mj-lt"/>
                <a:cs typeface="+mn-cs"/>
              </a:rPr>
              <a:t>TITLE</a:t>
            </a:r>
          </a:p>
        </p:txBody>
      </p:sp>
      <p:sp>
        <p:nvSpPr>
          <p:cNvPr id="37" name="TextBox 36"/>
          <p:cNvSpPr txBox="1"/>
          <p:nvPr/>
        </p:nvSpPr>
        <p:spPr>
          <a:xfrm rot="18785904">
            <a:off x="5407026" y="4041775"/>
            <a:ext cx="1047750" cy="307975"/>
          </a:xfrm>
          <a:prstGeom prst="rect">
            <a:avLst/>
          </a:prstGeom>
          <a:noFill/>
        </p:spPr>
        <p:txBody>
          <a:bodyPr>
            <a:spAutoFit/>
          </a:bodyPr>
          <a:lstStyle/>
          <a:p>
            <a:pPr fontAlgn="auto">
              <a:spcBef>
                <a:spcPts val="0"/>
              </a:spcBef>
              <a:spcAft>
                <a:spcPts val="0"/>
              </a:spcAft>
              <a:defRPr/>
            </a:pPr>
            <a:r>
              <a:rPr lang="en-US" sz="1400">
                <a:solidFill>
                  <a:schemeClr val="bg1">
                    <a:lumMod val="95000"/>
                  </a:schemeClr>
                </a:solidFill>
                <a:latin typeface="+mj-lt"/>
                <a:cs typeface="+mn-cs"/>
              </a:rPr>
              <a:t>SAMPLE</a:t>
            </a:r>
            <a:r>
              <a:rPr lang="en-US" sz="1400">
                <a:solidFill>
                  <a:schemeClr val="tx1">
                    <a:lumMod val="65000"/>
                    <a:lumOff val="35000"/>
                  </a:schemeClr>
                </a:solidFill>
                <a:latin typeface="+mj-lt"/>
                <a:cs typeface="+mn-cs"/>
              </a:rPr>
              <a:t> </a:t>
            </a:r>
            <a:r>
              <a:rPr lang="en-US" sz="1400">
                <a:solidFill>
                  <a:srgbClr val="1FD89C"/>
                </a:solidFill>
                <a:latin typeface="+mj-lt"/>
                <a:cs typeface="+mn-cs"/>
              </a:rPr>
              <a:t>TITLE</a:t>
            </a:r>
          </a:p>
        </p:txBody>
      </p:sp>
      <p:sp>
        <p:nvSpPr>
          <p:cNvPr id="37907" name="TextBox 3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0" name="TextBox 3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Box 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8915" name="Freeform 5"/>
          <p:cNvSpPr>
            <a:spLocks/>
          </p:cNvSpPr>
          <p:nvPr/>
        </p:nvSpPr>
        <p:spPr bwMode="auto">
          <a:xfrm>
            <a:off x="609600" y="1885950"/>
            <a:ext cx="2276475" cy="2286000"/>
          </a:xfrm>
          <a:custGeom>
            <a:avLst/>
            <a:gdLst>
              <a:gd name="T0" fmla="*/ 1744526 w 261"/>
              <a:gd name="T1" fmla="*/ 1064473 h 262"/>
              <a:gd name="T2" fmla="*/ 1116497 w 261"/>
              <a:gd name="T3" fmla="*/ 436260 h 262"/>
              <a:gd name="T4" fmla="*/ 1282227 w 261"/>
              <a:gd name="T5" fmla="*/ 8725 h 262"/>
              <a:gd name="T6" fmla="*/ 1142665 w 261"/>
              <a:gd name="T7" fmla="*/ 0 h 262"/>
              <a:gd name="T8" fmla="*/ 0 w 261"/>
              <a:gd name="T9" fmla="*/ 1143000 h 262"/>
              <a:gd name="T10" fmla="*/ 1142665 w 261"/>
              <a:gd name="T11" fmla="*/ 2286000 h 262"/>
              <a:gd name="T12" fmla="*/ 2276607 w 261"/>
              <a:gd name="T13" fmla="*/ 1143000 h 262"/>
              <a:gd name="T14" fmla="*/ 2232994 w 261"/>
              <a:gd name="T15" fmla="*/ 837618 h 262"/>
              <a:gd name="T16" fmla="*/ 1744526 w 261"/>
              <a:gd name="T17" fmla="*/ 1064473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1" name="Diagram 10"/>
          <p:cNvGraphicFramePr/>
          <p:nvPr/>
        </p:nvGraphicFramePr>
        <p:xfrm>
          <a:off x="1865503" y="1771406"/>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8917" name="Freeform 5"/>
          <p:cNvSpPr>
            <a:spLocks/>
          </p:cNvSpPr>
          <p:nvPr/>
        </p:nvSpPr>
        <p:spPr bwMode="auto">
          <a:xfrm>
            <a:off x="3468688" y="1885950"/>
            <a:ext cx="2276475" cy="2286000"/>
          </a:xfrm>
          <a:custGeom>
            <a:avLst/>
            <a:gdLst>
              <a:gd name="T0" fmla="*/ 1744526 w 261"/>
              <a:gd name="T1" fmla="*/ 1064473 h 262"/>
              <a:gd name="T2" fmla="*/ 1116497 w 261"/>
              <a:gd name="T3" fmla="*/ 436260 h 262"/>
              <a:gd name="T4" fmla="*/ 1282227 w 261"/>
              <a:gd name="T5" fmla="*/ 8725 h 262"/>
              <a:gd name="T6" fmla="*/ 1142665 w 261"/>
              <a:gd name="T7" fmla="*/ 0 h 262"/>
              <a:gd name="T8" fmla="*/ 0 w 261"/>
              <a:gd name="T9" fmla="*/ 1143000 h 262"/>
              <a:gd name="T10" fmla="*/ 1142665 w 261"/>
              <a:gd name="T11" fmla="*/ 2286000 h 262"/>
              <a:gd name="T12" fmla="*/ 2276607 w 261"/>
              <a:gd name="T13" fmla="*/ 1143000 h 262"/>
              <a:gd name="T14" fmla="*/ 2232994 w 261"/>
              <a:gd name="T15" fmla="*/ 837618 h 262"/>
              <a:gd name="T16" fmla="*/ 1744526 w 261"/>
              <a:gd name="T17" fmla="*/ 1064473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3" name="Diagram 12"/>
          <p:cNvGraphicFramePr/>
          <p:nvPr/>
        </p:nvGraphicFramePr>
        <p:xfrm>
          <a:off x="4724400" y="1771406"/>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38919" name="Freeform 5"/>
          <p:cNvSpPr>
            <a:spLocks/>
          </p:cNvSpPr>
          <p:nvPr/>
        </p:nvSpPr>
        <p:spPr bwMode="auto">
          <a:xfrm>
            <a:off x="6248400" y="1885950"/>
            <a:ext cx="2276475" cy="2286000"/>
          </a:xfrm>
          <a:custGeom>
            <a:avLst/>
            <a:gdLst>
              <a:gd name="T0" fmla="*/ 1744526 w 261"/>
              <a:gd name="T1" fmla="*/ 1064473 h 262"/>
              <a:gd name="T2" fmla="*/ 1116497 w 261"/>
              <a:gd name="T3" fmla="*/ 436260 h 262"/>
              <a:gd name="T4" fmla="*/ 1282227 w 261"/>
              <a:gd name="T5" fmla="*/ 8725 h 262"/>
              <a:gd name="T6" fmla="*/ 1142665 w 261"/>
              <a:gd name="T7" fmla="*/ 0 h 262"/>
              <a:gd name="T8" fmla="*/ 0 w 261"/>
              <a:gd name="T9" fmla="*/ 1143000 h 262"/>
              <a:gd name="T10" fmla="*/ 1142665 w 261"/>
              <a:gd name="T11" fmla="*/ 2286000 h 262"/>
              <a:gd name="T12" fmla="*/ 2276607 w 261"/>
              <a:gd name="T13" fmla="*/ 1143000 h 262"/>
              <a:gd name="T14" fmla="*/ 2232994 w 261"/>
              <a:gd name="T15" fmla="*/ 837618 h 262"/>
              <a:gd name="T16" fmla="*/ 1744526 w 261"/>
              <a:gd name="T17" fmla="*/ 1064473 h 2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61" h="262">
                <a:moveTo>
                  <a:pt x="200" y="122"/>
                </a:moveTo>
                <a:cubicBezTo>
                  <a:pt x="160" y="122"/>
                  <a:pt x="128" y="90"/>
                  <a:pt x="128" y="50"/>
                </a:cubicBezTo>
                <a:cubicBezTo>
                  <a:pt x="128" y="31"/>
                  <a:pt x="135" y="14"/>
                  <a:pt x="147" y="1"/>
                </a:cubicBezTo>
                <a:cubicBezTo>
                  <a:pt x="142" y="1"/>
                  <a:pt x="136" y="0"/>
                  <a:pt x="131" y="0"/>
                </a:cubicBezTo>
                <a:cubicBezTo>
                  <a:pt x="58" y="0"/>
                  <a:pt x="0" y="59"/>
                  <a:pt x="0" y="131"/>
                </a:cubicBezTo>
                <a:cubicBezTo>
                  <a:pt x="0" y="203"/>
                  <a:pt x="58" y="262"/>
                  <a:pt x="131" y="262"/>
                </a:cubicBezTo>
                <a:cubicBezTo>
                  <a:pt x="203" y="262"/>
                  <a:pt x="261" y="203"/>
                  <a:pt x="261" y="131"/>
                </a:cubicBezTo>
                <a:cubicBezTo>
                  <a:pt x="261" y="119"/>
                  <a:pt x="260" y="107"/>
                  <a:pt x="256" y="96"/>
                </a:cubicBezTo>
                <a:cubicBezTo>
                  <a:pt x="243" y="112"/>
                  <a:pt x="223" y="122"/>
                  <a:pt x="200" y="122"/>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7504303" y="1771406"/>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6" name="TextBox 15"/>
          <p:cNvSpPr txBox="1"/>
          <p:nvPr/>
        </p:nvSpPr>
        <p:spPr>
          <a:xfrm>
            <a:off x="1223963" y="3052763"/>
            <a:ext cx="1047750"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TITLE</a:t>
            </a:r>
          </a:p>
        </p:txBody>
      </p:sp>
      <p:grpSp>
        <p:nvGrpSpPr>
          <p:cNvPr id="17" name="Group 16"/>
          <p:cNvGrpSpPr/>
          <p:nvPr/>
        </p:nvGrpSpPr>
        <p:grpSpPr>
          <a:xfrm>
            <a:off x="1066800" y="2476170"/>
            <a:ext cx="457200" cy="472277"/>
            <a:chOff x="8188325" y="3233738"/>
            <a:chExt cx="506413" cy="500062"/>
          </a:xfrm>
          <a:solidFill>
            <a:schemeClr val="bg1"/>
          </a:solidFill>
        </p:grpSpPr>
        <p:sp>
          <p:nvSpPr>
            <p:cNvPr id="18" name="Freeform 17"/>
            <p:cNvSpPr>
              <a:spLocks/>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9" name="Group 28"/>
          <p:cNvGrpSpPr/>
          <p:nvPr/>
        </p:nvGrpSpPr>
        <p:grpSpPr>
          <a:xfrm>
            <a:off x="3886200" y="2476170"/>
            <a:ext cx="503088" cy="457200"/>
            <a:chOff x="5191125" y="2239963"/>
            <a:chExt cx="487363" cy="442912"/>
          </a:xfrm>
          <a:solidFill>
            <a:schemeClr val="bg1"/>
          </a:solidFill>
        </p:grpSpPr>
        <p:sp>
          <p:nvSpPr>
            <p:cNvPr id="30" name="Freeform 29"/>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3" name="Group 32"/>
          <p:cNvGrpSpPr/>
          <p:nvPr/>
        </p:nvGrpSpPr>
        <p:grpSpPr>
          <a:xfrm>
            <a:off x="6629400" y="2476170"/>
            <a:ext cx="489285" cy="457200"/>
            <a:chOff x="2163763" y="828675"/>
            <a:chExt cx="484187" cy="452438"/>
          </a:xfrm>
          <a:solidFill>
            <a:schemeClr val="bg1"/>
          </a:solidFill>
        </p:grpSpPr>
        <p:sp>
          <p:nvSpPr>
            <p:cNvPr id="34" name="Freeform 33"/>
            <p:cNvSpPr>
              <a:spLocks noEditPoints="1"/>
            </p:cNvSpPr>
            <p:nvPr/>
          </p:nvSpPr>
          <p:spPr bwMode="auto">
            <a:xfrm>
              <a:off x="2163763" y="981075"/>
              <a:ext cx="484187" cy="300038"/>
            </a:xfrm>
            <a:custGeom>
              <a:avLst/>
              <a:gdLst>
                <a:gd name="T0" fmla="*/ 115 w 129"/>
                <a:gd name="T1" fmla="*/ 0 h 80"/>
                <a:gd name="T2" fmla="*/ 14 w 129"/>
                <a:gd name="T3" fmla="*/ 0 h 80"/>
                <a:gd name="T4" fmla="*/ 0 w 129"/>
                <a:gd name="T5" fmla="*/ 14 h 80"/>
                <a:gd name="T6" fmla="*/ 0 w 129"/>
                <a:gd name="T7" fmla="*/ 66 h 80"/>
                <a:gd name="T8" fmla="*/ 14 w 129"/>
                <a:gd name="T9" fmla="*/ 80 h 80"/>
                <a:gd name="T10" fmla="*/ 115 w 129"/>
                <a:gd name="T11" fmla="*/ 80 h 80"/>
                <a:gd name="T12" fmla="*/ 129 w 129"/>
                <a:gd name="T13" fmla="*/ 66 h 80"/>
                <a:gd name="T14" fmla="*/ 129 w 129"/>
                <a:gd name="T15" fmla="*/ 14 h 80"/>
                <a:gd name="T16" fmla="*/ 115 w 129"/>
                <a:gd name="T17" fmla="*/ 0 h 80"/>
                <a:gd name="T18" fmla="*/ 121 w 129"/>
                <a:gd name="T19" fmla="*/ 66 h 80"/>
                <a:gd name="T20" fmla="*/ 113 w 129"/>
                <a:gd name="T21" fmla="*/ 74 h 80"/>
                <a:gd name="T22" fmla="*/ 17 w 129"/>
                <a:gd name="T23" fmla="*/ 74 h 80"/>
                <a:gd name="T24" fmla="*/ 9 w 129"/>
                <a:gd name="T25" fmla="*/ 66 h 80"/>
                <a:gd name="T26" fmla="*/ 9 w 129"/>
                <a:gd name="T27" fmla="*/ 14 h 80"/>
                <a:gd name="T28" fmla="*/ 17 w 129"/>
                <a:gd name="T29" fmla="*/ 6 h 80"/>
                <a:gd name="T30" fmla="*/ 113 w 129"/>
                <a:gd name="T31" fmla="*/ 6 h 80"/>
                <a:gd name="T32" fmla="*/ 121 w 129"/>
                <a:gd name="T33" fmla="*/ 14 h 80"/>
                <a:gd name="T34" fmla="*/ 121 w 129"/>
                <a:gd name="T35"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80">
                  <a:moveTo>
                    <a:pt x="115" y="0"/>
                  </a:moveTo>
                  <a:cubicBezTo>
                    <a:pt x="14" y="0"/>
                    <a:pt x="14" y="0"/>
                    <a:pt x="14" y="0"/>
                  </a:cubicBezTo>
                  <a:cubicBezTo>
                    <a:pt x="6" y="0"/>
                    <a:pt x="0" y="6"/>
                    <a:pt x="0" y="14"/>
                  </a:cubicBezTo>
                  <a:cubicBezTo>
                    <a:pt x="0" y="66"/>
                    <a:pt x="0" y="66"/>
                    <a:pt x="0" y="66"/>
                  </a:cubicBezTo>
                  <a:cubicBezTo>
                    <a:pt x="0" y="74"/>
                    <a:pt x="6" y="80"/>
                    <a:pt x="14" y="80"/>
                  </a:cubicBezTo>
                  <a:cubicBezTo>
                    <a:pt x="115" y="80"/>
                    <a:pt x="115" y="80"/>
                    <a:pt x="115" y="80"/>
                  </a:cubicBezTo>
                  <a:cubicBezTo>
                    <a:pt x="123" y="80"/>
                    <a:pt x="129" y="74"/>
                    <a:pt x="129" y="66"/>
                  </a:cubicBezTo>
                  <a:cubicBezTo>
                    <a:pt x="129" y="14"/>
                    <a:pt x="129" y="14"/>
                    <a:pt x="129" y="14"/>
                  </a:cubicBezTo>
                  <a:cubicBezTo>
                    <a:pt x="129" y="6"/>
                    <a:pt x="123" y="0"/>
                    <a:pt x="115" y="0"/>
                  </a:cubicBezTo>
                  <a:close/>
                  <a:moveTo>
                    <a:pt x="121" y="66"/>
                  </a:moveTo>
                  <a:cubicBezTo>
                    <a:pt x="121" y="70"/>
                    <a:pt x="117" y="74"/>
                    <a:pt x="113" y="74"/>
                  </a:cubicBezTo>
                  <a:cubicBezTo>
                    <a:pt x="17" y="74"/>
                    <a:pt x="17" y="74"/>
                    <a:pt x="17" y="74"/>
                  </a:cubicBezTo>
                  <a:cubicBezTo>
                    <a:pt x="12" y="74"/>
                    <a:pt x="9" y="70"/>
                    <a:pt x="9" y="66"/>
                  </a:cubicBezTo>
                  <a:cubicBezTo>
                    <a:pt x="9" y="14"/>
                    <a:pt x="9" y="14"/>
                    <a:pt x="9" y="14"/>
                  </a:cubicBezTo>
                  <a:cubicBezTo>
                    <a:pt x="9" y="10"/>
                    <a:pt x="12" y="6"/>
                    <a:pt x="17" y="6"/>
                  </a:cubicBezTo>
                  <a:cubicBezTo>
                    <a:pt x="113" y="6"/>
                    <a:pt x="113" y="6"/>
                    <a:pt x="113" y="6"/>
                  </a:cubicBezTo>
                  <a:cubicBezTo>
                    <a:pt x="117" y="6"/>
                    <a:pt x="121" y="10"/>
                    <a:pt x="121" y="14"/>
                  </a:cubicBezTo>
                  <a:lnTo>
                    <a:pt x="12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2295525" y="1176338"/>
              <a:ext cx="220662" cy="66675"/>
            </a:xfrm>
            <a:custGeom>
              <a:avLst/>
              <a:gdLst>
                <a:gd name="T0" fmla="*/ 55 w 59"/>
                <a:gd name="T1" fmla="*/ 0 h 18"/>
                <a:gd name="T2" fmla="*/ 4 w 59"/>
                <a:gd name="T3" fmla="*/ 0 h 18"/>
                <a:gd name="T4" fmla="*/ 0 w 59"/>
                <a:gd name="T5" fmla="*/ 4 h 18"/>
                <a:gd name="T6" fmla="*/ 0 w 59"/>
                <a:gd name="T7" fmla="*/ 14 h 18"/>
                <a:gd name="T8" fmla="*/ 4 w 59"/>
                <a:gd name="T9" fmla="*/ 18 h 18"/>
                <a:gd name="T10" fmla="*/ 55 w 59"/>
                <a:gd name="T11" fmla="*/ 18 h 18"/>
                <a:gd name="T12" fmla="*/ 59 w 59"/>
                <a:gd name="T13" fmla="*/ 14 h 18"/>
                <a:gd name="T14" fmla="*/ 59 w 59"/>
                <a:gd name="T15" fmla="*/ 4 h 18"/>
                <a:gd name="T16" fmla="*/ 55 w 5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8">
                  <a:moveTo>
                    <a:pt x="55" y="0"/>
                  </a:moveTo>
                  <a:cubicBezTo>
                    <a:pt x="4" y="0"/>
                    <a:pt x="4" y="0"/>
                    <a:pt x="4" y="0"/>
                  </a:cubicBezTo>
                  <a:cubicBezTo>
                    <a:pt x="2" y="0"/>
                    <a:pt x="0" y="2"/>
                    <a:pt x="0" y="4"/>
                  </a:cubicBezTo>
                  <a:cubicBezTo>
                    <a:pt x="0" y="14"/>
                    <a:pt x="0" y="14"/>
                    <a:pt x="0" y="14"/>
                  </a:cubicBezTo>
                  <a:cubicBezTo>
                    <a:pt x="0" y="16"/>
                    <a:pt x="2" y="18"/>
                    <a:pt x="4" y="18"/>
                  </a:cubicBezTo>
                  <a:cubicBezTo>
                    <a:pt x="55" y="18"/>
                    <a:pt x="55" y="18"/>
                    <a:pt x="55" y="18"/>
                  </a:cubicBezTo>
                  <a:cubicBezTo>
                    <a:pt x="58" y="18"/>
                    <a:pt x="59" y="16"/>
                    <a:pt x="59" y="14"/>
                  </a:cubicBezTo>
                  <a:cubicBezTo>
                    <a:pt x="59" y="4"/>
                    <a:pt x="59" y="4"/>
                    <a:pt x="59" y="4"/>
                  </a:cubicBezTo>
                  <a:cubicBezTo>
                    <a:pt x="59" y="2"/>
                    <a:pt x="58" y="0"/>
                    <a:pt x="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2216150" y="1096963"/>
              <a:ext cx="104775" cy="68263"/>
            </a:xfrm>
            <a:custGeom>
              <a:avLst/>
              <a:gdLst>
                <a:gd name="T0" fmla="*/ 4 w 28"/>
                <a:gd name="T1" fmla="*/ 18 h 18"/>
                <a:gd name="T2" fmla="*/ 24 w 28"/>
                <a:gd name="T3" fmla="*/ 18 h 18"/>
                <a:gd name="T4" fmla="*/ 28 w 28"/>
                <a:gd name="T5" fmla="*/ 14 h 18"/>
                <a:gd name="T6" fmla="*/ 28 w 28"/>
                <a:gd name="T7" fmla="*/ 4 h 18"/>
                <a:gd name="T8" fmla="*/ 24 w 28"/>
                <a:gd name="T9" fmla="*/ 0 h 18"/>
                <a:gd name="T10" fmla="*/ 4 w 28"/>
                <a:gd name="T11" fmla="*/ 0 h 18"/>
                <a:gd name="T12" fmla="*/ 0 w 28"/>
                <a:gd name="T13" fmla="*/ 4 h 18"/>
                <a:gd name="T14" fmla="*/ 0 w 28"/>
                <a:gd name="T15" fmla="*/ 14 h 18"/>
                <a:gd name="T16" fmla="*/ 4 w 28"/>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4" y="18"/>
                  </a:moveTo>
                  <a:cubicBezTo>
                    <a:pt x="24" y="18"/>
                    <a:pt x="24" y="18"/>
                    <a:pt x="24" y="18"/>
                  </a:cubicBezTo>
                  <a:cubicBezTo>
                    <a:pt x="26" y="18"/>
                    <a:pt x="28" y="16"/>
                    <a:pt x="28" y="14"/>
                  </a:cubicBezTo>
                  <a:cubicBezTo>
                    <a:pt x="28" y="4"/>
                    <a:pt x="28" y="4"/>
                    <a:pt x="28" y="4"/>
                  </a:cubicBezTo>
                  <a:cubicBezTo>
                    <a:pt x="28" y="2"/>
                    <a:pt x="26" y="0"/>
                    <a:pt x="2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2532063" y="1176338"/>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2216150" y="1176338"/>
              <a:ext cx="63500" cy="66675"/>
            </a:xfrm>
            <a:custGeom>
              <a:avLst/>
              <a:gdLst>
                <a:gd name="T0" fmla="*/ 14 w 17"/>
                <a:gd name="T1" fmla="*/ 0 h 18"/>
                <a:gd name="T2" fmla="*/ 4 w 17"/>
                <a:gd name="T3" fmla="*/ 0 h 18"/>
                <a:gd name="T4" fmla="*/ 0 w 17"/>
                <a:gd name="T5" fmla="*/ 4 h 18"/>
                <a:gd name="T6" fmla="*/ 0 w 17"/>
                <a:gd name="T7" fmla="*/ 14 h 18"/>
                <a:gd name="T8" fmla="*/ 4 w 17"/>
                <a:gd name="T9" fmla="*/ 18 h 18"/>
                <a:gd name="T10" fmla="*/ 14 w 17"/>
                <a:gd name="T11" fmla="*/ 18 h 18"/>
                <a:gd name="T12" fmla="*/ 17 w 17"/>
                <a:gd name="T13" fmla="*/ 14 h 18"/>
                <a:gd name="T14" fmla="*/ 17 w 17"/>
                <a:gd name="T15" fmla="*/ 4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4" y="0"/>
                    <a:pt x="4" y="0"/>
                    <a:pt x="4" y="0"/>
                  </a:cubicBezTo>
                  <a:cubicBezTo>
                    <a:pt x="2" y="0"/>
                    <a:pt x="0" y="2"/>
                    <a:pt x="0" y="4"/>
                  </a:cubicBezTo>
                  <a:cubicBezTo>
                    <a:pt x="0" y="14"/>
                    <a:pt x="0" y="14"/>
                    <a:pt x="0" y="14"/>
                  </a:cubicBezTo>
                  <a:cubicBezTo>
                    <a:pt x="0" y="16"/>
                    <a:pt x="2" y="18"/>
                    <a:pt x="4" y="18"/>
                  </a:cubicBezTo>
                  <a:cubicBezTo>
                    <a:pt x="14" y="18"/>
                    <a:pt x="14" y="18"/>
                    <a:pt x="14" y="18"/>
                  </a:cubicBezTo>
                  <a:cubicBezTo>
                    <a:pt x="16" y="18"/>
                    <a:pt x="17" y="16"/>
                    <a:pt x="17" y="14"/>
                  </a:cubicBezTo>
                  <a:cubicBezTo>
                    <a:pt x="17" y="4"/>
                    <a:pt x="17" y="4"/>
                    <a:pt x="17" y="4"/>
                  </a:cubicBezTo>
                  <a:cubicBezTo>
                    <a:pt x="17" y="2"/>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2336800" y="1096963"/>
              <a:ext cx="63500"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2493963" y="1096963"/>
              <a:ext cx="101600" cy="68263"/>
            </a:xfrm>
            <a:custGeom>
              <a:avLst/>
              <a:gdLst>
                <a:gd name="T0" fmla="*/ 23 w 27"/>
                <a:gd name="T1" fmla="*/ 0 h 18"/>
                <a:gd name="T2" fmla="*/ 3 w 27"/>
                <a:gd name="T3" fmla="*/ 0 h 18"/>
                <a:gd name="T4" fmla="*/ 0 w 27"/>
                <a:gd name="T5" fmla="*/ 4 h 18"/>
                <a:gd name="T6" fmla="*/ 0 w 27"/>
                <a:gd name="T7" fmla="*/ 14 h 18"/>
                <a:gd name="T8" fmla="*/ 3 w 27"/>
                <a:gd name="T9" fmla="*/ 18 h 18"/>
                <a:gd name="T10" fmla="*/ 23 w 27"/>
                <a:gd name="T11" fmla="*/ 18 h 18"/>
                <a:gd name="T12" fmla="*/ 27 w 27"/>
                <a:gd name="T13" fmla="*/ 14 h 18"/>
                <a:gd name="T14" fmla="*/ 27 w 27"/>
                <a:gd name="T15" fmla="*/ 4 h 18"/>
                <a:gd name="T16" fmla="*/ 23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3" y="0"/>
                  </a:moveTo>
                  <a:cubicBezTo>
                    <a:pt x="3" y="0"/>
                    <a:pt x="3" y="0"/>
                    <a:pt x="3" y="0"/>
                  </a:cubicBezTo>
                  <a:cubicBezTo>
                    <a:pt x="1" y="0"/>
                    <a:pt x="0" y="2"/>
                    <a:pt x="0" y="4"/>
                  </a:cubicBezTo>
                  <a:cubicBezTo>
                    <a:pt x="0" y="14"/>
                    <a:pt x="0" y="14"/>
                    <a:pt x="0" y="14"/>
                  </a:cubicBezTo>
                  <a:cubicBezTo>
                    <a:pt x="0" y="16"/>
                    <a:pt x="1" y="18"/>
                    <a:pt x="3" y="18"/>
                  </a:cubicBezTo>
                  <a:cubicBezTo>
                    <a:pt x="23" y="18"/>
                    <a:pt x="23" y="18"/>
                    <a:pt x="23" y="18"/>
                  </a:cubicBezTo>
                  <a:cubicBezTo>
                    <a:pt x="26" y="18"/>
                    <a:pt x="27" y="16"/>
                    <a:pt x="27" y="14"/>
                  </a:cubicBezTo>
                  <a:cubicBezTo>
                    <a:pt x="27" y="4"/>
                    <a:pt x="27" y="4"/>
                    <a:pt x="27" y="4"/>
                  </a:cubicBezTo>
                  <a:cubicBezTo>
                    <a:pt x="27" y="2"/>
                    <a:pt x="2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2414588" y="1096963"/>
              <a:ext cx="65087"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2216150" y="1019175"/>
              <a:ext cx="63500" cy="66675"/>
            </a:xfrm>
            <a:custGeom>
              <a:avLst/>
              <a:gdLst>
                <a:gd name="T0" fmla="*/ 4 w 17"/>
                <a:gd name="T1" fmla="*/ 18 h 18"/>
                <a:gd name="T2" fmla="*/ 14 w 17"/>
                <a:gd name="T3" fmla="*/ 18 h 18"/>
                <a:gd name="T4" fmla="*/ 17 w 17"/>
                <a:gd name="T5" fmla="*/ 14 h 18"/>
                <a:gd name="T6" fmla="*/ 17 w 17"/>
                <a:gd name="T7" fmla="*/ 4 h 18"/>
                <a:gd name="T8" fmla="*/ 14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4" y="18"/>
                    <a:pt x="14" y="18"/>
                    <a:pt x="14" y="18"/>
                  </a:cubicBezTo>
                  <a:cubicBezTo>
                    <a:pt x="16" y="18"/>
                    <a:pt x="17" y="16"/>
                    <a:pt x="17" y="14"/>
                  </a:cubicBezTo>
                  <a:cubicBezTo>
                    <a:pt x="17" y="4"/>
                    <a:pt x="17" y="4"/>
                    <a:pt x="17" y="4"/>
                  </a:cubicBezTo>
                  <a:cubicBezTo>
                    <a:pt x="17" y="2"/>
                    <a:pt x="16" y="0"/>
                    <a:pt x="1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2295525"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2373313" y="1019175"/>
              <a:ext cx="65087"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2452688"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2532063" y="1019175"/>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2378075" y="865188"/>
              <a:ext cx="250825" cy="131763"/>
            </a:xfrm>
            <a:custGeom>
              <a:avLst/>
              <a:gdLst>
                <a:gd name="T0" fmla="*/ 11 w 67"/>
                <a:gd name="T1" fmla="*/ 35 h 35"/>
                <a:gd name="T2" fmla="*/ 5 w 67"/>
                <a:gd name="T3" fmla="*/ 35 h 35"/>
                <a:gd name="T4" fmla="*/ 24 w 67"/>
                <a:gd name="T5" fmla="*/ 16 h 35"/>
                <a:gd name="T6" fmla="*/ 48 w 67"/>
                <a:gd name="T7" fmla="*/ 16 h 35"/>
                <a:gd name="T8" fmla="*/ 61 w 67"/>
                <a:gd name="T9" fmla="*/ 11 h 35"/>
                <a:gd name="T10" fmla="*/ 48 w 67"/>
                <a:gd name="T11" fmla="*/ 6 h 35"/>
                <a:gd name="T12" fmla="*/ 0 w 67"/>
                <a:gd name="T13" fmla="*/ 6 h 35"/>
                <a:gd name="T14" fmla="*/ 0 w 67"/>
                <a:gd name="T15" fmla="*/ 0 h 35"/>
                <a:gd name="T16" fmla="*/ 48 w 67"/>
                <a:gd name="T17" fmla="*/ 0 h 35"/>
                <a:gd name="T18" fmla="*/ 67 w 67"/>
                <a:gd name="T19" fmla="*/ 11 h 35"/>
                <a:gd name="T20" fmla="*/ 48 w 67"/>
                <a:gd name="T21" fmla="*/ 22 h 35"/>
                <a:gd name="T22" fmla="*/ 24 w 67"/>
                <a:gd name="T23" fmla="*/ 22 h 35"/>
                <a:gd name="T24" fmla="*/ 11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11" y="35"/>
                  </a:moveTo>
                  <a:cubicBezTo>
                    <a:pt x="5" y="35"/>
                    <a:pt x="5" y="35"/>
                    <a:pt x="5" y="35"/>
                  </a:cubicBezTo>
                  <a:cubicBezTo>
                    <a:pt x="5" y="28"/>
                    <a:pt x="9" y="16"/>
                    <a:pt x="24" y="16"/>
                  </a:cubicBezTo>
                  <a:cubicBezTo>
                    <a:pt x="48" y="16"/>
                    <a:pt x="48" y="16"/>
                    <a:pt x="48" y="16"/>
                  </a:cubicBezTo>
                  <a:cubicBezTo>
                    <a:pt x="52" y="16"/>
                    <a:pt x="61" y="15"/>
                    <a:pt x="61" y="11"/>
                  </a:cubicBezTo>
                  <a:cubicBezTo>
                    <a:pt x="61" y="7"/>
                    <a:pt x="58" y="6"/>
                    <a:pt x="48" y="6"/>
                  </a:cubicBezTo>
                  <a:cubicBezTo>
                    <a:pt x="0" y="6"/>
                    <a:pt x="0" y="6"/>
                    <a:pt x="0" y="6"/>
                  </a:cubicBezTo>
                  <a:cubicBezTo>
                    <a:pt x="0" y="0"/>
                    <a:pt x="0" y="0"/>
                    <a:pt x="0" y="0"/>
                  </a:cubicBezTo>
                  <a:cubicBezTo>
                    <a:pt x="48" y="0"/>
                    <a:pt x="48" y="0"/>
                    <a:pt x="48" y="0"/>
                  </a:cubicBezTo>
                  <a:cubicBezTo>
                    <a:pt x="56" y="0"/>
                    <a:pt x="67" y="0"/>
                    <a:pt x="67" y="11"/>
                  </a:cubicBezTo>
                  <a:cubicBezTo>
                    <a:pt x="67" y="22"/>
                    <a:pt x="50" y="22"/>
                    <a:pt x="48" y="22"/>
                  </a:cubicBezTo>
                  <a:cubicBezTo>
                    <a:pt x="24" y="22"/>
                    <a:pt x="24" y="22"/>
                    <a:pt x="24" y="22"/>
                  </a:cubicBezTo>
                  <a:cubicBezTo>
                    <a:pt x="11" y="22"/>
                    <a:pt x="11" y="35"/>
                    <a:pt x="1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noEditPoints="1"/>
            </p:cNvSpPr>
            <p:nvPr/>
          </p:nvSpPr>
          <p:spPr bwMode="auto">
            <a:xfrm>
              <a:off x="2257425" y="828675"/>
              <a:ext cx="120650" cy="92075"/>
            </a:xfrm>
            <a:custGeom>
              <a:avLst/>
              <a:gdLst>
                <a:gd name="T0" fmla="*/ 11 w 32"/>
                <a:gd name="T1" fmla="*/ 6 h 25"/>
                <a:gd name="T2" fmla="*/ 0 w 32"/>
                <a:gd name="T3" fmla="*/ 6 h 25"/>
                <a:gd name="T4" fmla="*/ 0 w 32"/>
                <a:gd name="T5" fmla="*/ 19 h 25"/>
                <a:gd name="T6" fmla="*/ 11 w 32"/>
                <a:gd name="T7" fmla="*/ 19 h 25"/>
                <a:gd name="T8" fmla="*/ 11 w 32"/>
                <a:gd name="T9" fmla="*/ 25 h 25"/>
                <a:gd name="T10" fmla="*/ 28 w 32"/>
                <a:gd name="T11" fmla="*/ 25 h 25"/>
                <a:gd name="T12" fmla="*/ 32 w 32"/>
                <a:gd name="T13" fmla="*/ 21 h 25"/>
                <a:gd name="T14" fmla="*/ 32 w 32"/>
                <a:gd name="T15" fmla="*/ 4 h 25"/>
                <a:gd name="T16" fmla="*/ 28 w 32"/>
                <a:gd name="T17" fmla="*/ 0 h 25"/>
                <a:gd name="T18" fmla="*/ 11 w 32"/>
                <a:gd name="T19" fmla="*/ 0 h 25"/>
                <a:gd name="T20" fmla="*/ 11 w 32"/>
                <a:gd name="T21" fmla="*/ 6 h 25"/>
                <a:gd name="T22" fmla="*/ 5 w 32"/>
                <a:gd name="T23" fmla="*/ 11 h 25"/>
                <a:gd name="T24" fmla="*/ 5 w 32"/>
                <a:gd name="T25" fmla="*/ 8 h 25"/>
                <a:gd name="T26" fmla="*/ 8 w 32"/>
                <a:gd name="T27" fmla="*/ 8 h 25"/>
                <a:gd name="T28" fmla="*/ 8 w 32"/>
                <a:gd name="T29" fmla="*/ 11 h 25"/>
                <a:gd name="T30" fmla="*/ 5 w 32"/>
                <a:gd name="T31" fmla="*/ 11 h 25"/>
                <a:gd name="T32" fmla="*/ 5 w 32"/>
                <a:gd name="T33" fmla="*/ 17 h 25"/>
                <a:gd name="T34" fmla="*/ 5 w 32"/>
                <a:gd name="T35" fmla="*/ 14 h 25"/>
                <a:gd name="T36" fmla="*/ 8 w 32"/>
                <a:gd name="T37" fmla="*/ 14 h 25"/>
                <a:gd name="T38" fmla="*/ 8 w 32"/>
                <a:gd name="T39" fmla="*/ 17 h 25"/>
                <a:gd name="T40" fmla="*/ 5 w 32"/>
                <a:gd name="T4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11" y="6"/>
                  </a:moveTo>
                  <a:cubicBezTo>
                    <a:pt x="0" y="6"/>
                    <a:pt x="0" y="6"/>
                    <a:pt x="0" y="6"/>
                  </a:cubicBezTo>
                  <a:cubicBezTo>
                    <a:pt x="0" y="19"/>
                    <a:pt x="0" y="19"/>
                    <a:pt x="0" y="19"/>
                  </a:cubicBezTo>
                  <a:cubicBezTo>
                    <a:pt x="11" y="19"/>
                    <a:pt x="11" y="19"/>
                    <a:pt x="11" y="19"/>
                  </a:cubicBezTo>
                  <a:cubicBezTo>
                    <a:pt x="11" y="25"/>
                    <a:pt x="11" y="25"/>
                    <a:pt x="11" y="25"/>
                  </a:cubicBezTo>
                  <a:cubicBezTo>
                    <a:pt x="28" y="25"/>
                    <a:pt x="28" y="25"/>
                    <a:pt x="28" y="25"/>
                  </a:cubicBezTo>
                  <a:cubicBezTo>
                    <a:pt x="30" y="25"/>
                    <a:pt x="32" y="23"/>
                    <a:pt x="32" y="21"/>
                  </a:cubicBezTo>
                  <a:cubicBezTo>
                    <a:pt x="32" y="4"/>
                    <a:pt x="32" y="4"/>
                    <a:pt x="32" y="4"/>
                  </a:cubicBezTo>
                  <a:cubicBezTo>
                    <a:pt x="32" y="2"/>
                    <a:pt x="30" y="0"/>
                    <a:pt x="28" y="0"/>
                  </a:cubicBezTo>
                  <a:cubicBezTo>
                    <a:pt x="11" y="0"/>
                    <a:pt x="11" y="0"/>
                    <a:pt x="11" y="0"/>
                  </a:cubicBezTo>
                  <a:lnTo>
                    <a:pt x="11" y="6"/>
                  </a:lnTo>
                  <a:close/>
                  <a:moveTo>
                    <a:pt x="5" y="11"/>
                  </a:moveTo>
                  <a:cubicBezTo>
                    <a:pt x="5" y="8"/>
                    <a:pt x="5" y="8"/>
                    <a:pt x="5" y="8"/>
                  </a:cubicBezTo>
                  <a:cubicBezTo>
                    <a:pt x="8" y="8"/>
                    <a:pt x="8" y="8"/>
                    <a:pt x="8" y="8"/>
                  </a:cubicBezTo>
                  <a:cubicBezTo>
                    <a:pt x="8" y="11"/>
                    <a:pt x="8" y="11"/>
                    <a:pt x="8" y="11"/>
                  </a:cubicBezTo>
                  <a:lnTo>
                    <a:pt x="5" y="11"/>
                  </a:lnTo>
                  <a:close/>
                  <a:moveTo>
                    <a:pt x="5" y="17"/>
                  </a:moveTo>
                  <a:cubicBezTo>
                    <a:pt x="5" y="14"/>
                    <a:pt x="5" y="14"/>
                    <a:pt x="5" y="14"/>
                  </a:cubicBezTo>
                  <a:cubicBezTo>
                    <a:pt x="8" y="14"/>
                    <a:pt x="8" y="14"/>
                    <a:pt x="8" y="14"/>
                  </a:cubicBezTo>
                  <a:cubicBezTo>
                    <a:pt x="8" y="17"/>
                    <a:pt x="8" y="17"/>
                    <a:pt x="8" y="17"/>
                  </a:cubicBezTo>
                  <a:lnTo>
                    <a:pt x="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9" name="TextBox 48"/>
          <p:cNvSpPr txBox="1"/>
          <p:nvPr/>
        </p:nvSpPr>
        <p:spPr>
          <a:xfrm>
            <a:off x="4083050" y="3052763"/>
            <a:ext cx="1047750"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TITLE</a:t>
            </a:r>
          </a:p>
        </p:txBody>
      </p:sp>
      <p:sp>
        <p:nvSpPr>
          <p:cNvPr id="50" name="TextBox 49"/>
          <p:cNvSpPr txBox="1"/>
          <p:nvPr/>
        </p:nvSpPr>
        <p:spPr>
          <a:xfrm>
            <a:off x="6862763" y="3052763"/>
            <a:ext cx="1047750"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TITLE</a:t>
            </a:r>
          </a:p>
        </p:txBody>
      </p:sp>
      <p:sp>
        <p:nvSpPr>
          <p:cNvPr id="38927" name="Rectangle 50"/>
          <p:cNvSpPr>
            <a:spLocks noChangeArrowheads="1"/>
          </p:cNvSpPr>
          <p:nvPr/>
        </p:nvSpPr>
        <p:spPr bwMode="auto">
          <a:xfrm>
            <a:off x="993775" y="3270250"/>
            <a:ext cx="15081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38928" name="Rectangle 51"/>
          <p:cNvSpPr>
            <a:spLocks noChangeArrowheads="1"/>
          </p:cNvSpPr>
          <p:nvPr/>
        </p:nvSpPr>
        <p:spPr bwMode="auto">
          <a:xfrm>
            <a:off x="3852863" y="3270250"/>
            <a:ext cx="15081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38929" name="Rectangle 52"/>
          <p:cNvSpPr>
            <a:spLocks noChangeArrowheads="1"/>
          </p:cNvSpPr>
          <p:nvPr/>
        </p:nvSpPr>
        <p:spPr bwMode="auto">
          <a:xfrm>
            <a:off x="6632575" y="3270250"/>
            <a:ext cx="15081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54" name="TextBox 5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4" name="Straight Connector 53"/>
          <p:cNvCxnSpPr/>
          <p:nvPr/>
        </p:nvCxnSpPr>
        <p:spPr>
          <a:xfrm flipH="1">
            <a:off x="5270500" y="2000250"/>
            <a:ext cx="3100388" cy="0"/>
          </a:xfrm>
          <a:prstGeom prst="line">
            <a:avLst/>
          </a:prstGeom>
          <a:ln w="19050">
            <a:solidFill>
              <a:srgbClr val="DE6E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782638" y="3890963"/>
            <a:ext cx="2819400" cy="0"/>
          </a:xfrm>
          <a:prstGeom prst="line">
            <a:avLst/>
          </a:prstGeom>
          <a:ln w="19050">
            <a:solidFill>
              <a:srgbClr val="F3C30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H="1">
            <a:off x="5270500" y="3890963"/>
            <a:ext cx="3100388" cy="0"/>
          </a:xfrm>
          <a:prstGeom prst="line">
            <a:avLst/>
          </a:prstGeom>
          <a:ln w="19050">
            <a:solidFill>
              <a:srgbClr val="1FD89C"/>
            </a:solidFill>
          </a:ln>
        </p:spPr>
        <p:style>
          <a:lnRef idx="1">
            <a:schemeClr val="accent1"/>
          </a:lnRef>
          <a:fillRef idx="0">
            <a:schemeClr val="accent1"/>
          </a:fillRef>
          <a:effectRef idx="0">
            <a:schemeClr val="accent1"/>
          </a:effectRef>
          <a:fontRef idx="minor">
            <a:schemeClr val="tx1"/>
          </a:fontRef>
        </p:style>
      </p:cxnSp>
      <p:sp>
        <p:nvSpPr>
          <p:cNvPr id="39941" name="Freeform 18"/>
          <p:cNvSpPr>
            <a:spLocks/>
          </p:cNvSpPr>
          <p:nvPr/>
        </p:nvSpPr>
        <p:spPr bwMode="auto">
          <a:xfrm>
            <a:off x="3073400" y="1504950"/>
            <a:ext cx="1463675" cy="1671638"/>
          </a:xfrm>
          <a:custGeom>
            <a:avLst/>
            <a:gdLst>
              <a:gd name="T0" fmla="*/ 1354219 w 121"/>
              <a:gd name="T1" fmla="*/ 448011 h 138"/>
              <a:gd name="T2" fmla="*/ 1438858 w 121"/>
              <a:gd name="T3" fmla="*/ 484336 h 138"/>
              <a:gd name="T4" fmla="*/ 1438858 w 121"/>
              <a:gd name="T5" fmla="*/ 484336 h 138"/>
              <a:gd name="T6" fmla="*/ 1463040 w 121"/>
              <a:gd name="T7" fmla="*/ 484336 h 138"/>
              <a:gd name="T8" fmla="*/ 1463040 w 121"/>
              <a:gd name="T9" fmla="*/ 84759 h 138"/>
              <a:gd name="T10" fmla="*/ 1366310 w 121"/>
              <a:gd name="T11" fmla="*/ 0 h 138"/>
              <a:gd name="T12" fmla="*/ 0 w 121"/>
              <a:gd name="T13" fmla="*/ 1392467 h 138"/>
              <a:gd name="T14" fmla="*/ 84639 w 121"/>
              <a:gd name="T15" fmla="*/ 1477226 h 138"/>
              <a:gd name="T16" fmla="*/ 532015 w 121"/>
              <a:gd name="T17" fmla="*/ 1477226 h 138"/>
              <a:gd name="T18" fmla="*/ 532015 w 121"/>
              <a:gd name="T19" fmla="*/ 1549876 h 138"/>
              <a:gd name="T20" fmla="*/ 519923 w 121"/>
              <a:gd name="T21" fmla="*/ 1574093 h 138"/>
              <a:gd name="T22" fmla="*/ 483650 w 121"/>
              <a:gd name="T23" fmla="*/ 1622526 h 138"/>
              <a:gd name="T24" fmla="*/ 544106 w 121"/>
              <a:gd name="T25" fmla="*/ 1670960 h 138"/>
              <a:gd name="T26" fmla="*/ 556197 w 121"/>
              <a:gd name="T27" fmla="*/ 1670960 h 138"/>
              <a:gd name="T28" fmla="*/ 616653 w 121"/>
              <a:gd name="T29" fmla="*/ 1622526 h 138"/>
              <a:gd name="T30" fmla="*/ 592471 w 121"/>
              <a:gd name="T31" fmla="*/ 1574093 h 138"/>
              <a:gd name="T32" fmla="*/ 580380 w 121"/>
              <a:gd name="T33" fmla="*/ 1549876 h 138"/>
              <a:gd name="T34" fmla="*/ 580380 w 121"/>
              <a:gd name="T35" fmla="*/ 1477226 h 138"/>
              <a:gd name="T36" fmla="*/ 894752 w 121"/>
              <a:gd name="T37" fmla="*/ 1477226 h 138"/>
              <a:gd name="T38" fmla="*/ 979390 w 121"/>
              <a:gd name="T39" fmla="*/ 1404575 h 138"/>
              <a:gd name="T40" fmla="*/ 1390493 w 121"/>
              <a:gd name="T41" fmla="*/ 980781 h 138"/>
              <a:gd name="T42" fmla="*/ 1463040 w 121"/>
              <a:gd name="T43" fmla="*/ 896022 h 138"/>
              <a:gd name="T44" fmla="*/ 1463040 w 121"/>
              <a:gd name="T45" fmla="*/ 605420 h 138"/>
              <a:gd name="T46" fmla="*/ 1438858 w 121"/>
              <a:gd name="T47" fmla="*/ 605420 h 138"/>
              <a:gd name="T48" fmla="*/ 1438858 w 121"/>
              <a:gd name="T49" fmla="*/ 605420 h 138"/>
              <a:gd name="T50" fmla="*/ 1366310 w 121"/>
              <a:gd name="T51" fmla="*/ 641746 h 138"/>
              <a:gd name="T52" fmla="*/ 1354219 w 121"/>
              <a:gd name="T53" fmla="*/ 641746 h 138"/>
              <a:gd name="T54" fmla="*/ 1269580 w 121"/>
              <a:gd name="T55" fmla="*/ 556987 h 138"/>
              <a:gd name="T56" fmla="*/ 1269580 w 121"/>
              <a:gd name="T57" fmla="*/ 532770 h 138"/>
              <a:gd name="T58" fmla="*/ 1354219 w 121"/>
              <a:gd name="T59" fmla="*/ 448011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1" h="138">
                <a:moveTo>
                  <a:pt x="112" y="37"/>
                </a:moveTo>
                <a:cubicBezTo>
                  <a:pt x="115" y="37"/>
                  <a:pt x="117" y="38"/>
                  <a:pt x="119" y="40"/>
                </a:cubicBezTo>
                <a:cubicBezTo>
                  <a:pt x="119" y="40"/>
                  <a:pt x="119" y="40"/>
                  <a:pt x="119" y="40"/>
                </a:cubicBezTo>
                <a:cubicBezTo>
                  <a:pt x="121" y="40"/>
                  <a:pt x="121" y="40"/>
                  <a:pt x="121" y="40"/>
                </a:cubicBezTo>
                <a:cubicBezTo>
                  <a:pt x="121" y="7"/>
                  <a:pt x="121" y="7"/>
                  <a:pt x="121" y="7"/>
                </a:cubicBezTo>
                <a:cubicBezTo>
                  <a:pt x="121" y="3"/>
                  <a:pt x="117" y="0"/>
                  <a:pt x="113" y="0"/>
                </a:cubicBezTo>
                <a:cubicBezTo>
                  <a:pt x="52" y="4"/>
                  <a:pt x="4" y="54"/>
                  <a:pt x="0" y="115"/>
                </a:cubicBezTo>
                <a:cubicBezTo>
                  <a:pt x="0" y="119"/>
                  <a:pt x="3" y="122"/>
                  <a:pt x="7" y="122"/>
                </a:cubicBezTo>
                <a:cubicBezTo>
                  <a:pt x="44" y="122"/>
                  <a:pt x="44" y="122"/>
                  <a:pt x="44" y="122"/>
                </a:cubicBezTo>
                <a:cubicBezTo>
                  <a:pt x="44" y="125"/>
                  <a:pt x="44" y="127"/>
                  <a:pt x="44" y="128"/>
                </a:cubicBezTo>
                <a:cubicBezTo>
                  <a:pt x="44" y="130"/>
                  <a:pt x="43" y="130"/>
                  <a:pt x="43" y="130"/>
                </a:cubicBezTo>
                <a:cubicBezTo>
                  <a:pt x="41" y="131"/>
                  <a:pt x="40" y="132"/>
                  <a:pt x="40" y="134"/>
                </a:cubicBezTo>
                <a:cubicBezTo>
                  <a:pt x="40" y="136"/>
                  <a:pt x="42" y="138"/>
                  <a:pt x="45" y="138"/>
                </a:cubicBezTo>
                <a:cubicBezTo>
                  <a:pt x="46" y="138"/>
                  <a:pt x="46" y="138"/>
                  <a:pt x="46" y="138"/>
                </a:cubicBezTo>
                <a:cubicBezTo>
                  <a:pt x="49" y="138"/>
                  <a:pt x="51" y="136"/>
                  <a:pt x="51" y="134"/>
                </a:cubicBezTo>
                <a:cubicBezTo>
                  <a:pt x="51" y="134"/>
                  <a:pt x="51" y="131"/>
                  <a:pt x="49" y="130"/>
                </a:cubicBezTo>
                <a:cubicBezTo>
                  <a:pt x="49" y="130"/>
                  <a:pt x="48" y="129"/>
                  <a:pt x="48" y="128"/>
                </a:cubicBezTo>
                <a:cubicBezTo>
                  <a:pt x="48" y="127"/>
                  <a:pt x="48" y="125"/>
                  <a:pt x="48" y="122"/>
                </a:cubicBezTo>
                <a:cubicBezTo>
                  <a:pt x="74" y="122"/>
                  <a:pt x="74" y="122"/>
                  <a:pt x="74" y="122"/>
                </a:cubicBezTo>
                <a:cubicBezTo>
                  <a:pt x="78" y="122"/>
                  <a:pt x="80" y="119"/>
                  <a:pt x="81" y="116"/>
                </a:cubicBezTo>
                <a:cubicBezTo>
                  <a:pt x="84" y="98"/>
                  <a:pt x="97" y="84"/>
                  <a:pt x="115" y="81"/>
                </a:cubicBezTo>
                <a:cubicBezTo>
                  <a:pt x="118" y="80"/>
                  <a:pt x="121" y="77"/>
                  <a:pt x="121" y="74"/>
                </a:cubicBezTo>
                <a:cubicBezTo>
                  <a:pt x="121" y="50"/>
                  <a:pt x="121" y="50"/>
                  <a:pt x="121" y="50"/>
                </a:cubicBezTo>
                <a:cubicBezTo>
                  <a:pt x="119" y="50"/>
                  <a:pt x="119" y="50"/>
                  <a:pt x="119" y="50"/>
                </a:cubicBezTo>
                <a:cubicBezTo>
                  <a:pt x="119" y="50"/>
                  <a:pt x="119" y="50"/>
                  <a:pt x="119" y="50"/>
                </a:cubicBezTo>
                <a:cubicBezTo>
                  <a:pt x="117" y="52"/>
                  <a:pt x="115" y="53"/>
                  <a:pt x="113" y="53"/>
                </a:cubicBezTo>
                <a:cubicBezTo>
                  <a:pt x="112" y="53"/>
                  <a:pt x="112" y="53"/>
                  <a:pt x="112" y="53"/>
                </a:cubicBezTo>
                <a:cubicBezTo>
                  <a:pt x="108" y="53"/>
                  <a:pt x="105" y="50"/>
                  <a:pt x="105" y="46"/>
                </a:cubicBezTo>
                <a:cubicBezTo>
                  <a:pt x="105" y="44"/>
                  <a:pt x="105" y="44"/>
                  <a:pt x="105" y="44"/>
                </a:cubicBezTo>
                <a:cubicBezTo>
                  <a:pt x="105" y="40"/>
                  <a:pt x="108" y="37"/>
                  <a:pt x="112" y="3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9942" name="Freeform 19"/>
          <p:cNvSpPr>
            <a:spLocks/>
          </p:cNvSpPr>
          <p:nvPr/>
        </p:nvSpPr>
        <p:spPr bwMode="auto">
          <a:xfrm>
            <a:off x="4379913" y="1504950"/>
            <a:ext cx="1657350" cy="1477963"/>
          </a:xfrm>
          <a:custGeom>
            <a:avLst/>
            <a:gdLst>
              <a:gd name="T0" fmla="*/ 290502 w 137"/>
              <a:gd name="T1" fmla="*/ 0 h 122"/>
              <a:gd name="T2" fmla="*/ 205772 w 137"/>
              <a:gd name="T3" fmla="*/ 84818 h 122"/>
              <a:gd name="T4" fmla="*/ 205772 w 137"/>
              <a:gd name="T5" fmla="*/ 521024 h 122"/>
              <a:gd name="T6" fmla="*/ 133147 w 137"/>
              <a:gd name="T7" fmla="*/ 521024 h 122"/>
              <a:gd name="T8" fmla="*/ 96834 w 137"/>
              <a:gd name="T9" fmla="*/ 508907 h 122"/>
              <a:gd name="T10" fmla="*/ 48417 w 137"/>
              <a:gd name="T11" fmla="*/ 484673 h 122"/>
              <a:gd name="T12" fmla="*/ 0 w 137"/>
              <a:gd name="T13" fmla="*/ 533141 h 122"/>
              <a:gd name="T14" fmla="*/ 0 w 137"/>
              <a:gd name="T15" fmla="*/ 557374 h 122"/>
              <a:gd name="T16" fmla="*/ 48417 w 137"/>
              <a:gd name="T17" fmla="*/ 605842 h 122"/>
              <a:gd name="T18" fmla="*/ 96834 w 137"/>
              <a:gd name="T19" fmla="*/ 581608 h 122"/>
              <a:gd name="T20" fmla="*/ 133147 w 137"/>
              <a:gd name="T21" fmla="*/ 569491 h 122"/>
              <a:gd name="T22" fmla="*/ 205772 w 137"/>
              <a:gd name="T23" fmla="*/ 569491 h 122"/>
              <a:gd name="T24" fmla="*/ 205772 w 137"/>
              <a:gd name="T25" fmla="*/ 896646 h 122"/>
              <a:gd name="T26" fmla="*/ 266293 w 137"/>
              <a:gd name="T27" fmla="*/ 981464 h 122"/>
              <a:gd name="T28" fmla="*/ 677837 w 137"/>
              <a:gd name="T29" fmla="*/ 1405553 h 122"/>
              <a:gd name="T30" fmla="*/ 762567 w 137"/>
              <a:gd name="T31" fmla="*/ 1478254 h 122"/>
              <a:gd name="T32" fmla="*/ 1065173 w 137"/>
              <a:gd name="T33" fmla="*/ 1478254 h 122"/>
              <a:gd name="T34" fmla="*/ 1065173 w 137"/>
              <a:gd name="T35" fmla="*/ 1454020 h 122"/>
              <a:gd name="T36" fmla="*/ 1065173 w 137"/>
              <a:gd name="T37" fmla="*/ 1454020 h 122"/>
              <a:gd name="T38" fmla="*/ 1016756 w 137"/>
              <a:gd name="T39" fmla="*/ 1381319 h 122"/>
              <a:gd name="T40" fmla="*/ 1016756 w 137"/>
              <a:gd name="T41" fmla="*/ 1369202 h 122"/>
              <a:gd name="T42" fmla="*/ 1113590 w 137"/>
              <a:gd name="T43" fmla="*/ 1284385 h 122"/>
              <a:gd name="T44" fmla="*/ 1125694 w 137"/>
              <a:gd name="T45" fmla="*/ 1284385 h 122"/>
              <a:gd name="T46" fmla="*/ 1210424 w 137"/>
              <a:gd name="T47" fmla="*/ 1381319 h 122"/>
              <a:gd name="T48" fmla="*/ 1174111 w 137"/>
              <a:gd name="T49" fmla="*/ 1454020 h 122"/>
              <a:gd name="T50" fmla="*/ 1174111 w 137"/>
              <a:gd name="T51" fmla="*/ 1454020 h 122"/>
              <a:gd name="T52" fmla="*/ 1174111 w 137"/>
              <a:gd name="T53" fmla="*/ 1478254 h 122"/>
              <a:gd name="T54" fmla="*/ 1573551 w 137"/>
              <a:gd name="T55" fmla="*/ 1478254 h 122"/>
              <a:gd name="T56" fmla="*/ 1658281 w 137"/>
              <a:gd name="T57" fmla="*/ 1393436 h 122"/>
              <a:gd name="T58" fmla="*/ 290502 w 137"/>
              <a:gd name="T59" fmla="*/ 0 h 12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7" h="122">
                <a:moveTo>
                  <a:pt x="24" y="0"/>
                </a:moveTo>
                <a:cubicBezTo>
                  <a:pt x="20" y="0"/>
                  <a:pt x="17" y="3"/>
                  <a:pt x="17" y="7"/>
                </a:cubicBezTo>
                <a:cubicBezTo>
                  <a:pt x="17" y="43"/>
                  <a:pt x="17" y="43"/>
                  <a:pt x="17" y="43"/>
                </a:cubicBezTo>
                <a:cubicBezTo>
                  <a:pt x="13" y="43"/>
                  <a:pt x="11" y="43"/>
                  <a:pt x="11" y="43"/>
                </a:cubicBezTo>
                <a:cubicBezTo>
                  <a:pt x="9" y="43"/>
                  <a:pt x="8" y="42"/>
                  <a:pt x="8" y="42"/>
                </a:cubicBezTo>
                <a:cubicBezTo>
                  <a:pt x="8" y="41"/>
                  <a:pt x="6" y="40"/>
                  <a:pt x="4" y="40"/>
                </a:cubicBezTo>
                <a:cubicBezTo>
                  <a:pt x="2" y="40"/>
                  <a:pt x="0" y="42"/>
                  <a:pt x="0" y="44"/>
                </a:cubicBezTo>
                <a:cubicBezTo>
                  <a:pt x="0" y="46"/>
                  <a:pt x="0" y="46"/>
                  <a:pt x="0" y="46"/>
                </a:cubicBezTo>
                <a:cubicBezTo>
                  <a:pt x="0" y="48"/>
                  <a:pt x="2" y="50"/>
                  <a:pt x="4" y="50"/>
                </a:cubicBezTo>
                <a:cubicBezTo>
                  <a:pt x="4" y="50"/>
                  <a:pt x="7" y="51"/>
                  <a:pt x="8" y="48"/>
                </a:cubicBezTo>
                <a:cubicBezTo>
                  <a:pt x="8" y="48"/>
                  <a:pt x="9" y="47"/>
                  <a:pt x="11" y="47"/>
                </a:cubicBezTo>
                <a:cubicBezTo>
                  <a:pt x="11" y="47"/>
                  <a:pt x="13" y="47"/>
                  <a:pt x="17" y="47"/>
                </a:cubicBezTo>
                <a:cubicBezTo>
                  <a:pt x="17" y="74"/>
                  <a:pt x="17" y="74"/>
                  <a:pt x="17" y="74"/>
                </a:cubicBezTo>
                <a:cubicBezTo>
                  <a:pt x="17" y="77"/>
                  <a:pt x="19" y="80"/>
                  <a:pt x="22" y="81"/>
                </a:cubicBezTo>
                <a:cubicBezTo>
                  <a:pt x="40" y="84"/>
                  <a:pt x="54" y="98"/>
                  <a:pt x="56" y="116"/>
                </a:cubicBezTo>
                <a:cubicBezTo>
                  <a:pt x="57" y="119"/>
                  <a:pt x="60" y="122"/>
                  <a:pt x="63" y="122"/>
                </a:cubicBezTo>
                <a:cubicBezTo>
                  <a:pt x="88" y="122"/>
                  <a:pt x="88" y="122"/>
                  <a:pt x="88" y="122"/>
                </a:cubicBezTo>
                <a:cubicBezTo>
                  <a:pt x="88" y="120"/>
                  <a:pt x="88" y="120"/>
                  <a:pt x="88" y="120"/>
                </a:cubicBezTo>
                <a:cubicBezTo>
                  <a:pt x="88" y="120"/>
                  <a:pt x="88" y="120"/>
                  <a:pt x="88" y="120"/>
                </a:cubicBezTo>
                <a:cubicBezTo>
                  <a:pt x="86" y="119"/>
                  <a:pt x="84" y="116"/>
                  <a:pt x="84" y="114"/>
                </a:cubicBezTo>
                <a:cubicBezTo>
                  <a:pt x="84" y="113"/>
                  <a:pt x="84" y="113"/>
                  <a:pt x="84" y="113"/>
                </a:cubicBezTo>
                <a:cubicBezTo>
                  <a:pt x="84" y="110"/>
                  <a:pt x="88" y="106"/>
                  <a:pt x="92" y="106"/>
                </a:cubicBezTo>
                <a:cubicBezTo>
                  <a:pt x="93" y="106"/>
                  <a:pt x="93" y="106"/>
                  <a:pt x="93" y="106"/>
                </a:cubicBezTo>
                <a:cubicBezTo>
                  <a:pt x="97" y="106"/>
                  <a:pt x="100" y="110"/>
                  <a:pt x="100" y="114"/>
                </a:cubicBezTo>
                <a:cubicBezTo>
                  <a:pt x="100" y="116"/>
                  <a:pt x="99" y="118"/>
                  <a:pt x="97" y="120"/>
                </a:cubicBezTo>
                <a:cubicBezTo>
                  <a:pt x="97" y="120"/>
                  <a:pt x="97" y="120"/>
                  <a:pt x="97" y="120"/>
                </a:cubicBezTo>
                <a:cubicBezTo>
                  <a:pt x="97" y="122"/>
                  <a:pt x="97" y="122"/>
                  <a:pt x="97" y="122"/>
                </a:cubicBezTo>
                <a:cubicBezTo>
                  <a:pt x="130" y="122"/>
                  <a:pt x="130" y="122"/>
                  <a:pt x="130" y="122"/>
                </a:cubicBezTo>
                <a:cubicBezTo>
                  <a:pt x="134" y="122"/>
                  <a:pt x="137" y="119"/>
                  <a:pt x="137" y="115"/>
                </a:cubicBezTo>
                <a:cubicBezTo>
                  <a:pt x="133" y="54"/>
                  <a:pt x="85" y="4"/>
                  <a:pt x="24" y="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9943" name="Freeform 20"/>
          <p:cNvSpPr>
            <a:spLocks/>
          </p:cNvSpPr>
          <p:nvPr/>
        </p:nvSpPr>
        <p:spPr bwMode="auto">
          <a:xfrm>
            <a:off x="4584700" y="2825750"/>
            <a:ext cx="1452563" cy="1646238"/>
          </a:xfrm>
          <a:custGeom>
            <a:avLst/>
            <a:gdLst>
              <a:gd name="T0" fmla="*/ 1368146 w 120"/>
              <a:gd name="T1" fmla="*/ 205701 h 136"/>
              <a:gd name="T2" fmla="*/ 932276 w 120"/>
              <a:gd name="T3" fmla="*/ 205701 h 136"/>
              <a:gd name="T4" fmla="*/ 932276 w 120"/>
              <a:gd name="T5" fmla="*/ 133100 h 136"/>
              <a:gd name="T6" fmla="*/ 944384 w 120"/>
              <a:gd name="T7" fmla="*/ 96800 h 136"/>
              <a:gd name="T8" fmla="*/ 980706 w 120"/>
              <a:gd name="T9" fmla="*/ 60500 h 136"/>
              <a:gd name="T10" fmla="*/ 920169 w 120"/>
              <a:gd name="T11" fmla="*/ 0 h 136"/>
              <a:gd name="T12" fmla="*/ 908061 w 120"/>
              <a:gd name="T13" fmla="*/ 0 h 136"/>
              <a:gd name="T14" fmla="*/ 847524 w 120"/>
              <a:gd name="T15" fmla="*/ 60500 h 136"/>
              <a:gd name="T16" fmla="*/ 871739 w 120"/>
              <a:gd name="T17" fmla="*/ 96800 h 136"/>
              <a:gd name="T18" fmla="*/ 883846 w 120"/>
              <a:gd name="T19" fmla="*/ 133100 h 136"/>
              <a:gd name="T20" fmla="*/ 883846 w 120"/>
              <a:gd name="T21" fmla="*/ 205701 h 136"/>
              <a:gd name="T22" fmla="*/ 544837 w 120"/>
              <a:gd name="T23" fmla="*/ 205701 h 136"/>
              <a:gd name="T24" fmla="*/ 472192 w 120"/>
              <a:gd name="T25" fmla="*/ 266201 h 136"/>
              <a:gd name="T26" fmla="*/ 60537 w 120"/>
              <a:gd name="T27" fmla="*/ 653402 h 136"/>
              <a:gd name="T28" fmla="*/ 0 w 120"/>
              <a:gd name="T29" fmla="*/ 738102 h 136"/>
              <a:gd name="T30" fmla="*/ 0 w 120"/>
              <a:gd name="T31" fmla="*/ 1040603 h 136"/>
              <a:gd name="T32" fmla="*/ 12107 w 120"/>
              <a:gd name="T33" fmla="*/ 1040603 h 136"/>
              <a:gd name="T34" fmla="*/ 24215 w 120"/>
              <a:gd name="T35" fmla="*/ 1040603 h 136"/>
              <a:gd name="T36" fmla="*/ 84752 w 120"/>
              <a:gd name="T37" fmla="*/ 992202 h 136"/>
              <a:gd name="T38" fmla="*/ 96860 w 120"/>
              <a:gd name="T39" fmla="*/ 992202 h 136"/>
              <a:gd name="T40" fmla="*/ 181612 w 120"/>
              <a:gd name="T41" fmla="*/ 1089003 h 136"/>
              <a:gd name="T42" fmla="*/ 181612 w 120"/>
              <a:gd name="T43" fmla="*/ 1101103 h 136"/>
              <a:gd name="T44" fmla="*/ 96860 w 120"/>
              <a:gd name="T45" fmla="*/ 1185803 h 136"/>
              <a:gd name="T46" fmla="*/ 24215 w 120"/>
              <a:gd name="T47" fmla="*/ 1149503 h 136"/>
              <a:gd name="T48" fmla="*/ 12107 w 120"/>
              <a:gd name="T49" fmla="*/ 1149503 h 136"/>
              <a:gd name="T50" fmla="*/ 0 w 120"/>
              <a:gd name="T51" fmla="*/ 1149503 h 136"/>
              <a:gd name="T52" fmla="*/ 0 w 120"/>
              <a:gd name="T53" fmla="*/ 1548804 h 136"/>
              <a:gd name="T54" fmla="*/ 84752 w 120"/>
              <a:gd name="T55" fmla="*/ 1633504 h 136"/>
              <a:gd name="T56" fmla="*/ 1452898 w 120"/>
              <a:gd name="T57" fmla="*/ 290401 h 136"/>
              <a:gd name="T58" fmla="*/ 1368146 w 120"/>
              <a:gd name="T59" fmla="*/ 205701 h 1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20" h="136">
                <a:moveTo>
                  <a:pt x="113" y="17"/>
                </a:moveTo>
                <a:cubicBezTo>
                  <a:pt x="77" y="17"/>
                  <a:pt x="77" y="17"/>
                  <a:pt x="77" y="17"/>
                </a:cubicBezTo>
                <a:cubicBezTo>
                  <a:pt x="77" y="14"/>
                  <a:pt x="77" y="11"/>
                  <a:pt x="77" y="11"/>
                </a:cubicBezTo>
                <a:cubicBezTo>
                  <a:pt x="77" y="9"/>
                  <a:pt x="78" y="8"/>
                  <a:pt x="78" y="8"/>
                </a:cubicBezTo>
                <a:cubicBezTo>
                  <a:pt x="80" y="8"/>
                  <a:pt x="81" y="6"/>
                  <a:pt x="81" y="5"/>
                </a:cubicBezTo>
                <a:cubicBezTo>
                  <a:pt x="81" y="2"/>
                  <a:pt x="79" y="0"/>
                  <a:pt x="76" y="0"/>
                </a:cubicBezTo>
                <a:cubicBezTo>
                  <a:pt x="75" y="0"/>
                  <a:pt x="75" y="0"/>
                  <a:pt x="75" y="0"/>
                </a:cubicBezTo>
                <a:cubicBezTo>
                  <a:pt x="72" y="0"/>
                  <a:pt x="70" y="2"/>
                  <a:pt x="70" y="5"/>
                </a:cubicBezTo>
                <a:cubicBezTo>
                  <a:pt x="70" y="5"/>
                  <a:pt x="70" y="7"/>
                  <a:pt x="72" y="8"/>
                </a:cubicBezTo>
                <a:cubicBezTo>
                  <a:pt x="72" y="8"/>
                  <a:pt x="73" y="9"/>
                  <a:pt x="73" y="11"/>
                </a:cubicBezTo>
                <a:cubicBezTo>
                  <a:pt x="73" y="11"/>
                  <a:pt x="73" y="14"/>
                  <a:pt x="73" y="17"/>
                </a:cubicBezTo>
                <a:cubicBezTo>
                  <a:pt x="45" y="17"/>
                  <a:pt x="45" y="17"/>
                  <a:pt x="45" y="17"/>
                </a:cubicBezTo>
                <a:cubicBezTo>
                  <a:pt x="42" y="17"/>
                  <a:pt x="39" y="19"/>
                  <a:pt x="39" y="22"/>
                </a:cubicBezTo>
                <a:cubicBezTo>
                  <a:pt x="35" y="39"/>
                  <a:pt x="22" y="51"/>
                  <a:pt x="5" y="54"/>
                </a:cubicBezTo>
                <a:cubicBezTo>
                  <a:pt x="2" y="55"/>
                  <a:pt x="0" y="58"/>
                  <a:pt x="0" y="61"/>
                </a:cubicBezTo>
                <a:cubicBezTo>
                  <a:pt x="0" y="86"/>
                  <a:pt x="0" y="86"/>
                  <a:pt x="0" y="86"/>
                </a:cubicBezTo>
                <a:cubicBezTo>
                  <a:pt x="1" y="86"/>
                  <a:pt x="1" y="86"/>
                  <a:pt x="1" y="86"/>
                </a:cubicBezTo>
                <a:cubicBezTo>
                  <a:pt x="2" y="86"/>
                  <a:pt x="2" y="86"/>
                  <a:pt x="2" y="86"/>
                </a:cubicBezTo>
                <a:cubicBezTo>
                  <a:pt x="3" y="84"/>
                  <a:pt x="5" y="82"/>
                  <a:pt x="7" y="82"/>
                </a:cubicBezTo>
                <a:cubicBezTo>
                  <a:pt x="8" y="82"/>
                  <a:pt x="8" y="82"/>
                  <a:pt x="8" y="82"/>
                </a:cubicBezTo>
                <a:cubicBezTo>
                  <a:pt x="12" y="82"/>
                  <a:pt x="15" y="86"/>
                  <a:pt x="15" y="90"/>
                </a:cubicBezTo>
                <a:cubicBezTo>
                  <a:pt x="15" y="91"/>
                  <a:pt x="15" y="91"/>
                  <a:pt x="15" y="91"/>
                </a:cubicBezTo>
                <a:cubicBezTo>
                  <a:pt x="15" y="95"/>
                  <a:pt x="12" y="98"/>
                  <a:pt x="8" y="98"/>
                </a:cubicBezTo>
                <a:cubicBezTo>
                  <a:pt x="5" y="98"/>
                  <a:pt x="3" y="97"/>
                  <a:pt x="2" y="95"/>
                </a:cubicBezTo>
                <a:cubicBezTo>
                  <a:pt x="1" y="95"/>
                  <a:pt x="1" y="95"/>
                  <a:pt x="1" y="95"/>
                </a:cubicBezTo>
                <a:cubicBezTo>
                  <a:pt x="0" y="95"/>
                  <a:pt x="0" y="95"/>
                  <a:pt x="0" y="95"/>
                </a:cubicBezTo>
                <a:cubicBezTo>
                  <a:pt x="0" y="128"/>
                  <a:pt x="0" y="128"/>
                  <a:pt x="0" y="128"/>
                </a:cubicBezTo>
                <a:cubicBezTo>
                  <a:pt x="0" y="132"/>
                  <a:pt x="3" y="136"/>
                  <a:pt x="7" y="135"/>
                </a:cubicBezTo>
                <a:cubicBezTo>
                  <a:pt x="66" y="131"/>
                  <a:pt x="114" y="84"/>
                  <a:pt x="120" y="24"/>
                </a:cubicBezTo>
                <a:cubicBezTo>
                  <a:pt x="120" y="20"/>
                  <a:pt x="117" y="17"/>
                  <a:pt x="113" y="17"/>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9944" name="Freeform 21"/>
          <p:cNvSpPr>
            <a:spLocks/>
          </p:cNvSpPr>
          <p:nvPr/>
        </p:nvSpPr>
        <p:spPr bwMode="auto">
          <a:xfrm>
            <a:off x="3084513" y="3032125"/>
            <a:ext cx="1657350" cy="1439863"/>
          </a:xfrm>
          <a:custGeom>
            <a:avLst/>
            <a:gdLst>
              <a:gd name="T0" fmla="*/ 1597760 w 137"/>
              <a:gd name="T1" fmla="*/ 822982 h 119"/>
              <a:gd name="T2" fmla="*/ 1549343 w 137"/>
              <a:gd name="T3" fmla="*/ 847188 h 119"/>
              <a:gd name="T4" fmla="*/ 1525134 w 137"/>
              <a:gd name="T5" fmla="*/ 871393 h 119"/>
              <a:gd name="T6" fmla="*/ 1452509 w 137"/>
              <a:gd name="T7" fmla="*/ 871393 h 119"/>
              <a:gd name="T8" fmla="*/ 1452509 w 137"/>
              <a:gd name="T9" fmla="*/ 532518 h 119"/>
              <a:gd name="T10" fmla="*/ 1391988 w 137"/>
              <a:gd name="T11" fmla="*/ 459902 h 119"/>
              <a:gd name="T12" fmla="*/ 980444 w 137"/>
              <a:gd name="T13" fmla="*/ 72616 h 119"/>
              <a:gd name="T14" fmla="*/ 907818 w 137"/>
              <a:gd name="T15" fmla="*/ 0 h 119"/>
              <a:gd name="T16" fmla="*/ 605212 w 137"/>
              <a:gd name="T17" fmla="*/ 0 h 119"/>
              <a:gd name="T18" fmla="*/ 605212 w 137"/>
              <a:gd name="T19" fmla="*/ 24205 h 119"/>
              <a:gd name="T20" fmla="*/ 605212 w 137"/>
              <a:gd name="T21" fmla="*/ 24205 h 119"/>
              <a:gd name="T22" fmla="*/ 653629 w 137"/>
              <a:gd name="T23" fmla="*/ 96821 h 119"/>
              <a:gd name="T24" fmla="*/ 653629 w 137"/>
              <a:gd name="T25" fmla="*/ 96821 h 119"/>
              <a:gd name="T26" fmla="*/ 556795 w 137"/>
              <a:gd name="T27" fmla="*/ 193643 h 119"/>
              <a:gd name="T28" fmla="*/ 544691 w 137"/>
              <a:gd name="T29" fmla="*/ 193643 h 119"/>
              <a:gd name="T30" fmla="*/ 459961 w 137"/>
              <a:gd name="T31" fmla="*/ 96821 h 119"/>
              <a:gd name="T32" fmla="*/ 496274 w 137"/>
              <a:gd name="T33" fmla="*/ 24205 h 119"/>
              <a:gd name="T34" fmla="*/ 496274 w 137"/>
              <a:gd name="T35" fmla="*/ 24205 h 119"/>
              <a:gd name="T36" fmla="*/ 496274 w 137"/>
              <a:gd name="T37" fmla="*/ 0 h 119"/>
              <a:gd name="T38" fmla="*/ 84730 w 137"/>
              <a:gd name="T39" fmla="*/ 0 h 119"/>
              <a:gd name="T40" fmla="*/ 12104 w 137"/>
              <a:gd name="T41" fmla="*/ 96821 h 119"/>
              <a:gd name="T42" fmla="*/ 1367779 w 137"/>
              <a:gd name="T43" fmla="*/ 1428116 h 119"/>
              <a:gd name="T44" fmla="*/ 1452509 w 137"/>
              <a:gd name="T45" fmla="*/ 1343398 h 119"/>
              <a:gd name="T46" fmla="*/ 1452509 w 137"/>
              <a:gd name="T47" fmla="*/ 907701 h 119"/>
              <a:gd name="T48" fmla="*/ 1525134 w 137"/>
              <a:gd name="T49" fmla="*/ 907701 h 119"/>
              <a:gd name="T50" fmla="*/ 1549343 w 137"/>
              <a:gd name="T51" fmla="*/ 931906 h 119"/>
              <a:gd name="T52" fmla="*/ 1597760 w 137"/>
              <a:gd name="T53" fmla="*/ 956112 h 119"/>
              <a:gd name="T54" fmla="*/ 1658281 w 137"/>
              <a:gd name="T55" fmla="*/ 895598 h 119"/>
              <a:gd name="T56" fmla="*/ 1658281 w 137"/>
              <a:gd name="T57" fmla="*/ 883496 h 119"/>
              <a:gd name="T58" fmla="*/ 1597760 w 137"/>
              <a:gd name="T59" fmla="*/ 822982 h 1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7" h="119">
                <a:moveTo>
                  <a:pt x="132" y="68"/>
                </a:moveTo>
                <a:cubicBezTo>
                  <a:pt x="132" y="68"/>
                  <a:pt x="130" y="68"/>
                  <a:pt x="128" y="70"/>
                </a:cubicBezTo>
                <a:cubicBezTo>
                  <a:pt x="128" y="70"/>
                  <a:pt x="128" y="72"/>
                  <a:pt x="126" y="72"/>
                </a:cubicBezTo>
                <a:cubicBezTo>
                  <a:pt x="126" y="72"/>
                  <a:pt x="123" y="72"/>
                  <a:pt x="120" y="72"/>
                </a:cubicBezTo>
                <a:cubicBezTo>
                  <a:pt x="120" y="44"/>
                  <a:pt x="120" y="44"/>
                  <a:pt x="120" y="44"/>
                </a:cubicBezTo>
                <a:cubicBezTo>
                  <a:pt x="120" y="41"/>
                  <a:pt x="118" y="38"/>
                  <a:pt x="115" y="38"/>
                </a:cubicBezTo>
                <a:cubicBezTo>
                  <a:pt x="98" y="35"/>
                  <a:pt x="85" y="22"/>
                  <a:pt x="81" y="6"/>
                </a:cubicBezTo>
                <a:cubicBezTo>
                  <a:pt x="81" y="3"/>
                  <a:pt x="78" y="0"/>
                  <a:pt x="75" y="0"/>
                </a:cubicBezTo>
                <a:cubicBezTo>
                  <a:pt x="50" y="0"/>
                  <a:pt x="50" y="0"/>
                  <a:pt x="50" y="0"/>
                </a:cubicBezTo>
                <a:cubicBezTo>
                  <a:pt x="50" y="2"/>
                  <a:pt x="50" y="2"/>
                  <a:pt x="50" y="2"/>
                </a:cubicBezTo>
                <a:cubicBezTo>
                  <a:pt x="50" y="2"/>
                  <a:pt x="50" y="2"/>
                  <a:pt x="50" y="2"/>
                </a:cubicBezTo>
                <a:cubicBezTo>
                  <a:pt x="52" y="3"/>
                  <a:pt x="54" y="6"/>
                  <a:pt x="54" y="8"/>
                </a:cubicBezTo>
                <a:cubicBezTo>
                  <a:pt x="54" y="8"/>
                  <a:pt x="54" y="8"/>
                  <a:pt x="54" y="8"/>
                </a:cubicBezTo>
                <a:cubicBezTo>
                  <a:pt x="53" y="12"/>
                  <a:pt x="50" y="16"/>
                  <a:pt x="46" y="16"/>
                </a:cubicBezTo>
                <a:cubicBezTo>
                  <a:pt x="45" y="16"/>
                  <a:pt x="45" y="16"/>
                  <a:pt x="45" y="16"/>
                </a:cubicBezTo>
                <a:cubicBezTo>
                  <a:pt x="41" y="16"/>
                  <a:pt x="38" y="12"/>
                  <a:pt x="38" y="8"/>
                </a:cubicBezTo>
                <a:cubicBezTo>
                  <a:pt x="38" y="6"/>
                  <a:pt x="39" y="4"/>
                  <a:pt x="41" y="2"/>
                </a:cubicBezTo>
                <a:cubicBezTo>
                  <a:pt x="41" y="2"/>
                  <a:pt x="41" y="2"/>
                  <a:pt x="41" y="2"/>
                </a:cubicBezTo>
                <a:cubicBezTo>
                  <a:pt x="41" y="0"/>
                  <a:pt x="41" y="0"/>
                  <a:pt x="41" y="0"/>
                </a:cubicBezTo>
                <a:cubicBezTo>
                  <a:pt x="7" y="0"/>
                  <a:pt x="7" y="0"/>
                  <a:pt x="7" y="0"/>
                </a:cubicBezTo>
                <a:cubicBezTo>
                  <a:pt x="3" y="0"/>
                  <a:pt x="0" y="4"/>
                  <a:pt x="1" y="8"/>
                </a:cubicBezTo>
                <a:cubicBezTo>
                  <a:pt x="6" y="67"/>
                  <a:pt x="54" y="114"/>
                  <a:pt x="113" y="118"/>
                </a:cubicBezTo>
                <a:cubicBezTo>
                  <a:pt x="117" y="119"/>
                  <a:pt x="120" y="115"/>
                  <a:pt x="120" y="111"/>
                </a:cubicBezTo>
                <a:cubicBezTo>
                  <a:pt x="120" y="75"/>
                  <a:pt x="120" y="75"/>
                  <a:pt x="120" y="75"/>
                </a:cubicBezTo>
                <a:cubicBezTo>
                  <a:pt x="123" y="75"/>
                  <a:pt x="126" y="75"/>
                  <a:pt x="126" y="75"/>
                </a:cubicBezTo>
                <a:cubicBezTo>
                  <a:pt x="128" y="75"/>
                  <a:pt x="128" y="77"/>
                  <a:pt x="128" y="77"/>
                </a:cubicBezTo>
                <a:cubicBezTo>
                  <a:pt x="129" y="78"/>
                  <a:pt x="131" y="79"/>
                  <a:pt x="132" y="79"/>
                </a:cubicBezTo>
                <a:cubicBezTo>
                  <a:pt x="135" y="79"/>
                  <a:pt x="137" y="77"/>
                  <a:pt x="137" y="74"/>
                </a:cubicBezTo>
                <a:cubicBezTo>
                  <a:pt x="137" y="73"/>
                  <a:pt x="137" y="73"/>
                  <a:pt x="137" y="73"/>
                </a:cubicBezTo>
                <a:cubicBezTo>
                  <a:pt x="137" y="70"/>
                  <a:pt x="135" y="68"/>
                  <a:pt x="132" y="6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4233789" y="2635796"/>
            <a:ext cx="644412" cy="704956"/>
            <a:chOff x="7364413" y="4678362"/>
            <a:chExt cx="473075" cy="517526"/>
          </a:xfrm>
          <a:solidFill>
            <a:schemeClr val="bg1"/>
          </a:solidFill>
        </p:grpSpPr>
        <p:sp>
          <p:nvSpPr>
            <p:cNvPr id="16" name="Freeform 15"/>
            <p:cNvSpPr>
              <a:spLocks/>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8" name="Group 17"/>
          <p:cNvGrpSpPr/>
          <p:nvPr/>
        </p:nvGrpSpPr>
        <p:grpSpPr>
          <a:xfrm>
            <a:off x="3602568" y="2137620"/>
            <a:ext cx="405779" cy="360377"/>
            <a:chOff x="2913063" y="1471613"/>
            <a:chExt cx="1816100" cy="1612900"/>
          </a:xfrm>
          <a:solidFill>
            <a:schemeClr val="bg1"/>
          </a:solidFill>
        </p:grpSpPr>
        <p:sp>
          <p:nvSpPr>
            <p:cNvPr id="19" name="Freeform 18"/>
            <p:cNvSpPr>
              <a:spLocks noEditPoints="1"/>
            </p:cNvSpPr>
            <p:nvPr/>
          </p:nvSpPr>
          <p:spPr bwMode="auto">
            <a:xfrm>
              <a:off x="2913063" y="1471613"/>
              <a:ext cx="1816100" cy="1612900"/>
            </a:xfrm>
            <a:custGeom>
              <a:avLst/>
              <a:gdLst>
                <a:gd name="T0" fmla="*/ 468 w 484"/>
                <a:gd name="T1" fmla="*/ 0 h 430"/>
                <a:gd name="T2" fmla="*/ 16 w 484"/>
                <a:gd name="T3" fmla="*/ 0 h 430"/>
                <a:gd name="T4" fmla="*/ 0 w 484"/>
                <a:gd name="T5" fmla="*/ 16 h 430"/>
                <a:gd name="T6" fmla="*/ 0 w 484"/>
                <a:gd name="T7" fmla="*/ 415 h 430"/>
                <a:gd name="T8" fmla="*/ 16 w 484"/>
                <a:gd name="T9" fmla="*/ 430 h 430"/>
                <a:gd name="T10" fmla="*/ 468 w 484"/>
                <a:gd name="T11" fmla="*/ 430 h 430"/>
                <a:gd name="T12" fmla="*/ 484 w 484"/>
                <a:gd name="T13" fmla="*/ 415 h 430"/>
                <a:gd name="T14" fmla="*/ 484 w 484"/>
                <a:gd name="T15" fmla="*/ 16 h 430"/>
                <a:gd name="T16" fmla="*/ 468 w 484"/>
                <a:gd name="T17" fmla="*/ 0 h 430"/>
                <a:gd name="T18" fmla="*/ 372 w 484"/>
                <a:gd name="T19" fmla="*/ 34 h 430"/>
                <a:gd name="T20" fmla="*/ 393 w 484"/>
                <a:gd name="T21" fmla="*/ 54 h 430"/>
                <a:gd name="T22" fmla="*/ 372 w 484"/>
                <a:gd name="T23" fmla="*/ 75 h 430"/>
                <a:gd name="T24" fmla="*/ 352 w 484"/>
                <a:gd name="T25" fmla="*/ 54 h 430"/>
                <a:gd name="T26" fmla="*/ 372 w 484"/>
                <a:gd name="T27" fmla="*/ 34 h 430"/>
                <a:gd name="T28" fmla="*/ 312 w 484"/>
                <a:gd name="T29" fmla="*/ 34 h 430"/>
                <a:gd name="T30" fmla="*/ 333 w 484"/>
                <a:gd name="T31" fmla="*/ 54 h 430"/>
                <a:gd name="T32" fmla="*/ 312 w 484"/>
                <a:gd name="T33" fmla="*/ 75 h 430"/>
                <a:gd name="T34" fmla="*/ 292 w 484"/>
                <a:gd name="T35" fmla="*/ 54 h 430"/>
                <a:gd name="T36" fmla="*/ 312 w 484"/>
                <a:gd name="T37" fmla="*/ 34 h 430"/>
                <a:gd name="T38" fmla="*/ 453 w 484"/>
                <a:gd name="T39" fmla="*/ 399 h 430"/>
                <a:gd name="T40" fmla="*/ 31 w 484"/>
                <a:gd name="T41" fmla="*/ 399 h 430"/>
                <a:gd name="T42" fmla="*/ 31 w 484"/>
                <a:gd name="T43" fmla="*/ 108 h 430"/>
                <a:gd name="T44" fmla="*/ 453 w 484"/>
                <a:gd name="T45" fmla="*/ 108 h 430"/>
                <a:gd name="T46" fmla="*/ 453 w 484"/>
                <a:gd name="T47" fmla="*/ 399 h 430"/>
                <a:gd name="T48" fmla="*/ 432 w 484"/>
                <a:gd name="T49" fmla="*/ 75 h 430"/>
                <a:gd name="T50" fmla="*/ 412 w 484"/>
                <a:gd name="T51" fmla="*/ 54 h 430"/>
                <a:gd name="T52" fmla="*/ 432 w 484"/>
                <a:gd name="T53" fmla="*/ 34 h 430"/>
                <a:gd name="T54" fmla="*/ 453 w 484"/>
                <a:gd name="T55" fmla="*/ 54 h 430"/>
                <a:gd name="T56" fmla="*/ 432 w 484"/>
                <a:gd name="T57" fmla="*/ 75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4" h="430">
                  <a:moveTo>
                    <a:pt x="468" y="0"/>
                  </a:moveTo>
                  <a:cubicBezTo>
                    <a:pt x="16" y="0"/>
                    <a:pt x="16" y="0"/>
                    <a:pt x="16" y="0"/>
                  </a:cubicBezTo>
                  <a:cubicBezTo>
                    <a:pt x="7" y="0"/>
                    <a:pt x="0" y="7"/>
                    <a:pt x="0" y="16"/>
                  </a:cubicBezTo>
                  <a:cubicBezTo>
                    <a:pt x="0" y="415"/>
                    <a:pt x="0" y="415"/>
                    <a:pt x="0" y="415"/>
                  </a:cubicBezTo>
                  <a:cubicBezTo>
                    <a:pt x="0" y="423"/>
                    <a:pt x="7" y="430"/>
                    <a:pt x="16" y="430"/>
                  </a:cubicBezTo>
                  <a:cubicBezTo>
                    <a:pt x="468" y="430"/>
                    <a:pt x="468" y="430"/>
                    <a:pt x="468" y="430"/>
                  </a:cubicBezTo>
                  <a:cubicBezTo>
                    <a:pt x="477" y="430"/>
                    <a:pt x="484" y="423"/>
                    <a:pt x="484" y="415"/>
                  </a:cubicBezTo>
                  <a:cubicBezTo>
                    <a:pt x="484" y="16"/>
                    <a:pt x="484" y="16"/>
                    <a:pt x="484" y="16"/>
                  </a:cubicBezTo>
                  <a:cubicBezTo>
                    <a:pt x="484" y="7"/>
                    <a:pt x="477" y="0"/>
                    <a:pt x="468" y="0"/>
                  </a:cubicBezTo>
                  <a:close/>
                  <a:moveTo>
                    <a:pt x="372" y="34"/>
                  </a:moveTo>
                  <a:cubicBezTo>
                    <a:pt x="384" y="34"/>
                    <a:pt x="393" y="43"/>
                    <a:pt x="393" y="54"/>
                  </a:cubicBezTo>
                  <a:cubicBezTo>
                    <a:pt x="393" y="65"/>
                    <a:pt x="384" y="75"/>
                    <a:pt x="372" y="75"/>
                  </a:cubicBezTo>
                  <a:cubicBezTo>
                    <a:pt x="361" y="75"/>
                    <a:pt x="352" y="65"/>
                    <a:pt x="352" y="54"/>
                  </a:cubicBezTo>
                  <a:cubicBezTo>
                    <a:pt x="352" y="43"/>
                    <a:pt x="361" y="34"/>
                    <a:pt x="372" y="34"/>
                  </a:cubicBezTo>
                  <a:close/>
                  <a:moveTo>
                    <a:pt x="312" y="34"/>
                  </a:moveTo>
                  <a:cubicBezTo>
                    <a:pt x="324" y="34"/>
                    <a:pt x="333" y="43"/>
                    <a:pt x="333" y="54"/>
                  </a:cubicBezTo>
                  <a:cubicBezTo>
                    <a:pt x="333" y="65"/>
                    <a:pt x="324" y="75"/>
                    <a:pt x="312" y="75"/>
                  </a:cubicBezTo>
                  <a:cubicBezTo>
                    <a:pt x="301" y="75"/>
                    <a:pt x="292" y="65"/>
                    <a:pt x="292" y="54"/>
                  </a:cubicBezTo>
                  <a:cubicBezTo>
                    <a:pt x="292" y="43"/>
                    <a:pt x="301" y="34"/>
                    <a:pt x="312" y="34"/>
                  </a:cubicBezTo>
                  <a:close/>
                  <a:moveTo>
                    <a:pt x="453" y="399"/>
                  </a:moveTo>
                  <a:cubicBezTo>
                    <a:pt x="31" y="399"/>
                    <a:pt x="31" y="399"/>
                    <a:pt x="31" y="399"/>
                  </a:cubicBezTo>
                  <a:cubicBezTo>
                    <a:pt x="31" y="108"/>
                    <a:pt x="31" y="108"/>
                    <a:pt x="31" y="108"/>
                  </a:cubicBezTo>
                  <a:cubicBezTo>
                    <a:pt x="453" y="108"/>
                    <a:pt x="453" y="108"/>
                    <a:pt x="453" y="108"/>
                  </a:cubicBezTo>
                  <a:lnTo>
                    <a:pt x="453" y="399"/>
                  </a:lnTo>
                  <a:close/>
                  <a:moveTo>
                    <a:pt x="432" y="75"/>
                  </a:moveTo>
                  <a:cubicBezTo>
                    <a:pt x="421" y="75"/>
                    <a:pt x="412" y="65"/>
                    <a:pt x="412" y="54"/>
                  </a:cubicBezTo>
                  <a:cubicBezTo>
                    <a:pt x="412" y="43"/>
                    <a:pt x="421" y="34"/>
                    <a:pt x="432" y="34"/>
                  </a:cubicBezTo>
                  <a:cubicBezTo>
                    <a:pt x="444" y="34"/>
                    <a:pt x="453" y="43"/>
                    <a:pt x="453" y="54"/>
                  </a:cubicBezTo>
                  <a:cubicBezTo>
                    <a:pt x="453" y="65"/>
                    <a:pt x="444" y="75"/>
                    <a:pt x="432"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4065588" y="1955801"/>
              <a:ext cx="168275" cy="146050"/>
            </a:xfrm>
            <a:custGeom>
              <a:avLst/>
              <a:gdLst>
                <a:gd name="T0" fmla="*/ 45 w 45"/>
                <a:gd name="T1" fmla="*/ 31 h 39"/>
                <a:gd name="T2" fmla="*/ 38 w 45"/>
                <a:gd name="T3" fmla="*/ 39 h 39"/>
                <a:gd name="T4" fmla="*/ 7 w 45"/>
                <a:gd name="T5" fmla="*/ 39 h 39"/>
                <a:gd name="T6" fmla="*/ 0 w 45"/>
                <a:gd name="T7" fmla="*/ 31 h 39"/>
                <a:gd name="T8" fmla="*/ 0 w 45"/>
                <a:gd name="T9" fmla="*/ 8 h 39"/>
                <a:gd name="T10" fmla="*/ 7 w 45"/>
                <a:gd name="T11" fmla="*/ 0 h 39"/>
                <a:gd name="T12" fmla="*/ 38 w 45"/>
                <a:gd name="T13" fmla="*/ 0 h 39"/>
                <a:gd name="T14" fmla="*/ 45 w 45"/>
                <a:gd name="T15" fmla="*/ 8 h 39"/>
                <a:gd name="T16" fmla="*/ 45 w 45"/>
                <a:gd name="T1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9">
                  <a:moveTo>
                    <a:pt x="45" y="31"/>
                  </a:moveTo>
                  <a:cubicBezTo>
                    <a:pt x="45" y="35"/>
                    <a:pt x="42" y="39"/>
                    <a:pt x="38" y="39"/>
                  </a:cubicBezTo>
                  <a:cubicBezTo>
                    <a:pt x="7" y="39"/>
                    <a:pt x="7" y="39"/>
                    <a:pt x="7" y="39"/>
                  </a:cubicBezTo>
                  <a:cubicBezTo>
                    <a:pt x="3" y="39"/>
                    <a:pt x="0" y="35"/>
                    <a:pt x="0" y="31"/>
                  </a:cubicBezTo>
                  <a:cubicBezTo>
                    <a:pt x="0" y="8"/>
                    <a:pt x="0" y="8"/>
                    <a:pt x="0" y="8"/>
                  </a:cubicBezTo>
                  <a:cubicBezTo>
                    <a:pt x="0" y="4"/>
                    <a:pt x="3" y="0"/>
                    <a:pt x="7" y="0"/>
                  </a:cubicBezTo>
                  <a:cubicBezTo>
                    <a:pt x="38" y="0"/>
                    <a:pt x="38" y="0"/>
                    <a:pt x="38" y="0"/>
                  </a:cubicBezTo>
                  <a:cubicBezTo>
                    <a:pt x="42" y="0"/>
                    <a:pt x="45" y="4"/>
                    <a:pt x="45" y="8"/>
                  </a:cubicBezTo>
                  <a:lnTo>
                    <a:pt x="45"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3798888" y="2082801"/>
              <a:ext cx="198438" cy="206375"/>
            </a:xfrm>
            <a:custGeom>
              <a:avLst/>
              <a:gdLst>
                <a:gd name="T0" fmla="*/ 48 w 53"/>
                <a:gd name="T1" fmla="*/ 14 h 55"/>
                <a:gd name="T2" fmla="*/ 51 w 53"/>
                <a:gd name="T3" fmla="*/ 24 h 55"/>
                <a:gd name="T4" fmla="*/ 35 w 53"/>
                <a:gd name="T5" fmla="*/ 50 h 55"/>
                <a:gd name="T6" fmla="*/ 25 w 53"/>
                <a:gd name="T7" fmla="*/ 53 h 55"/>
                <a:gd name="T8" fmla="*/ 5 w 53"/>
                <a:gd name="T9" fmla="*/ 41 h 55"/>
                <a:gd name="T10" fmla="*/ 2 w 53"/>
                <a:gd name="T11" fmla="*/ 31 h 55"/>
                <a:gd name="T12" fmla="*/ 18 w 53"/>
                <a:gd name="T13" fmla="*/ 5 h 55"/>
                <a:gd name="T14" fmla="*/ 28 w 53"/>
                <a:gd name="T15" fmla="*/ 2 h 55"/>
                <a:gd name="T16" fmla="*/ 48 w 53"/>
                <a:gd name="T17" fmla="*/ 1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48" y="14"/>
                  </a:moveTo>
                  <a:cubicBezTo>
                    <a:pt x="52" y="16"/>
                    <a:pt x="53" y="20"/>
                    <a:pt x="51" y="24"/>
                  </a:cubicBezTo>
                  <a:cubicBezTo>
                    <a:pt x="35" y="50"/>
                    <a:pt x="35" y="50"/>
                    <a:pt x="35" y="50"/>
                  </a:cubicBezTo>
                  <a:cubicBezTo>
                    <a:pt x="33" y="54"/>
                    <a:pt x="29" y="55"/>
                    <a:pt x="25" y="53"/>
                  </a:cubicBezTo>
                  <a:cubicBezTo>
                    <a:pt x="5" y="41"/>
                    <a:pt x="5" y="41"/>
                    <a:pt x="5" y="41"/>
                  </a:cubicBezTo>
                  <a:cubicBezTo>
                    <a:pt x="2" y="39"/>
                    <a:pt x="0" y="35"/>
                    <a:pt x="2" y="31"/>
                  </a:cubicBezTo>
                  <a:cubicBezTo>
                    <a:pt x="18" y="5"/>
                    <a:pt x="18" y="5"/>
                    <a:pt x="18" y="5"/>
                  </a:cubicBezTo>
                  <a:cubicBezTo>
                    <a:pt x="20" y="1"/>
                    <a:pt x="24" y="0"/>
                    <a:pt x="28" y="2"/>
                  </a:cubicBezTo>
                  <a:lnTo>
                    <a:pt x="48"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3810001" y="2379663"/>
              <a:ext cx="198438" cy="206375"/>
            </a:xfrm>
            <a:custGeom>
              <a:avLst/>
              <a:gdLst>
                <a:gd name="T0" fmla="*/ 25 w 53"/>
                <a:gd name="T1" fmla="*/ 2 h 55"/>
                <a:gd name="T2" fmla="*/ 35 w 53"/>
                <a:gd name="T3" fmla="*/ 4 h 55"/>
                <a:gd name="T4" fmla="*/ 51 w 53"/>
                <a:gd name="T5" fmla="*/ 31 h 55"/>
                <a:gd name="T6" fmla="*/ 48 w 53"/>
                <a:gd name="T7" fmla="*/ 41 h 55"/>
                <a:gd name="T8" fmla="*/ 28 w 53"/>
                <a:gd name="T9" fmla="*/ 53 h 55"/>
                <a:gd name="T10" fmla="*/ 18 w 53"/>
                <a:gd name="T11" fmla="*/ 50 h 55"/>
                <a:gd name="T12" fmla="*/ 2 w 53"/>
                <a:gd name="T13" fmla="*/ 23 h 55"/>
                <a:gd name="T14" fmla="*/ 5 w 53"/>
                <a:gd name="T15" fmla="*/ 14 h 55"/>
                <a:gd name="T16" fmla="*/ 25 w 53"/>
                <a:gd name="T17" fmla="*/ 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55">
                  <a:moveTo>
                    <a:pt x="25" y="2"/>
                  </a:moveTo>
                  <a:cubicBezTo>
                    <a:pt x="29" y="0"/>
                    <a:pt x="33" y="1"/>
                    <a:pt x="35" y="4"/>
                  </a:cubicBezTo>
                  <a:cubicBezTo>
                    <a:pt x="51" y="31"/>
                    <a:pt x="51" y="31"/>
                    <a:pt x="51" y="31"/>
                  </a:cubicBezTo>
                  <a:cubicBezTo>
                    <a:pt x="53" y="35"/>
                    <a:pt x="51" y="39"/>
                    <a:pt x="48" y="41"/>
                  </a:cubicBezTo>
                  <a:cubicBezTo>
                    <a:pt x="28" y="53"/>
                    <a:pt x="28" y="53"/>
                    <a:pt x="28" y="53"/>
                  </a:cubicBezTo>
                  <a:cubicBezTo>
                    <a:pt x="24" y="55"/>
                    <a:pt x="20" y="54"/>
                    <a:pt x="18" y="50"/>
                  </a:cubicBezTo>
                  <a:cubicBezTo>
                    <a:pt x="2" y="23"/>
                    <a:pt x="2" y="23"/>
                    <a:pt x="2" y="23"/>
                  </a:cubicBezTo>
                  <a:cubicBezTo>
                    <a:pt x="0" y="20"/>
                    <a:pt x="1" y="16"/>
                    <a:pt x="5" y="14"/>
                  </a:cubicBezTo>
                  <a:lnTo>
                    <a:pt x="2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4083051" y="2547938"/>
              <a:ext cx="173038" cy="142875"/>
            </a:xfrm>
            <a:custGeom>
              <a:avLst/>
              <a:gdLst>
                <a:gd name="T0" fmla="*/ 0 w 46"/>
                <a:gd name="T1" fmla="*/ 7 h 38"/>
                <a:gd name="T2" fmla="*/ 8 w 46"/>
                <a:gd name="T3" fmla="*/ 0 h 38"/>
                <a:gd name="T4" fmla="*/ 39 w 46"/>
                <a:gd name="T5" fmla="*/ 0 h 38"/>
                <a:gd name="T6" fmla="*/ 46 w 46"/>
                <a:gd name="T7" fmla="*/ 7 h 38"/>
                <a:gd name="T8" fmla="*/ 46 w 46"/>
                <a:gd name="T9" fmla="*/ 31 h 38"/>
                <a:gd name="T10" fmla="*/ 39 w 46"/>
                <a:gd name="T11" fmla="*/ 38 h 38"/>
                <a:gd name="T12" fmla="*/ 8 w 46"/>
                <a:gd name="T13" fmla="*/ 38 h 38"/>
                <a:gd name="T14" fmla="*/ 0 w 46"/>
                <a:gd name="T15" fmla="*/ 31 h 38"/>
                <a:gd name="T16" fmla="*/ 0 w 46"/>
                <a:gd name="T17"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8">
                  <a:moveTo>
                    <a:pt x="0" y="7"/>
                  </a:moveTo>
                  <a:cubicBezTo>
                    <a:pt x="0" y="3"/>
                    <a:pt x="4" y="0"/>
                    <a:pt x="8" y="0"/>
                  </a:cubicBezTo>
                  <a:cubicBezTo>
                    <a:pt x="39" y="0"/>
                    <a:pt x="39" y="0"/>
                    <a:pt x="39" y="0"/>
                  </a:cubicBezTo>
                  <a:cubicBezTo>
                    <a:pt x="43" y="0"/>
                    <a:pt x="46" y="3"/>
                    <a:pt x="46" y="7"/>
                  </a:cubicBezTo>
                  <a:cubicBezTo>
                    <a:pt x="46" y="31"/>
                    <a:pt x="46" y="31"/>
                    <a:pt x="46" y="31"/>
                  </a:cubicBezTo>
                  <a:cubicBezTo>
                    <a:pt x="46" y="35"/>
                    <a:pt x="43" y="38"/>
                    <a:pt x="39" y="38"/>
                  </a:cubicBezTo>
                  <a:cubicBezTo>
                    <a:pt x="8" y="38"/>
                    <a:pt x="8" y="38"/>
                    <a:pt x="8" y="38"/>
                  </a:cubicBezTo>
                  <a:cubicBezTo>
                    <a:pt x="4" y="38"/>
                    <a:pt x="0" y="35"/>
                    <a:pt x="0" y="31"/>
                  </a:cubicBez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4324351" y="2360613"/>
              <a:ext cx="193675" cy="206375"/>
            </a:xfrm>
            <a:custGeom>
              <a:avLst/>
              <a:gdLst>
                <a:gd name="T0" fmla="*/ 4 w 52"/>
                <a:gd name="T1" fmla="*/ 41 h 55"/>
                <a:gd name="T2" fmla="*/ 2 w 52"/>
                <a:gd name="T3" fmla="*/ 31 h 55"/>
                <a:gd name="T4" fmla="*/ 17 w 52"/>
                <a:gd name="T5" fmla="*/ 4 h 55"/>
                <a:gd name="T6" fmla="*/ 27 w 52"/>
                <a:gd name="T7" fmla="*/ 2 h 55"/>
                <a:gd name="T8" fmla="*/ 48 w 52"/>
                <a:gd name="T9" fmla="*/ 14 h 55"/>
                <a:gd name="T10" fmla="*/ 50 w 52"/>
                <a:gd name="T11" fmla="*/ 24 h 55"/>
                <a:gd name="T12" fmla="*/ 35 w 52"/>
                <a:gd name="T13" fmla="*/ 50 h 55"/>
                <a:gd name="T14" fmla="*/ 25 w 52"/>
                <a:gd name="T15" fmla="*/ 53 h 55"/>
                <a:gd name="T16" fmla="*/ 4 w 52"/>
                <a:gd name="T1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4" y="41"/>
                  </a:moveTo>
                  <a:cubicBezTo>
                    <a:pt x="1" y="39"/>
                    <a:pt x="0" y="35"/>
                    <a:pt x="2" y="31"/>
                  </a:cubicBezTo>
                  <a:cubicBezTo>
                    <a:pt x="17" y="4"/>
                    <a:pt x="17" y="4"/>
                    <a:pt x="17" y="4"/>
                  </a:cubicBezTo>
                  <a:cubicBezTo>
                    <a:pt x="19" y="1"/>
                    <a:pt x="24" y="0"/>
                    <a:pt x="27" y="2"/>
                  </a:cubicBezTo>
                  <a:cubicBezTo>
                    <a:pt x="48" y="14"/>
                    <a:pt x="48" y="14"/>
                    <a:pt x="48" y="14"/>
                  </a:cubicBezTo>
                  <a:cubicBezTo>
                    <a:pt x="51" y="16"/>
                    <a:pt x="52" y="20"/>
                    <a:pt x="50" y="24"/>
                  </a:cubicBezTo>
                  <a:cubicBezTo>
                    <a:pt x="35" y="50"/>
                    <a:pt x="35" y="50"/>
                    <a:pt x="35" y="50"/>
                  </a:cubicBezTo>
                  <a:cubicBezTo>
                    <a:pt x="33" y="54"/>
                    <a:pt x="28" y="55"/>
                    <a:pt x="25" y="53"/>
                  </a:cubicBezTo>
                  <a:lnTo>
                    <a:pt x="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4311651" y="2063751"/>
              <a:ext cx="195263" cy="206375"/>
            </a:xfrm>
            <a:custGeom>
              <a:avLst/>
              <a:gdLst>
                <a:gd name="T0" fmla="*/ 27 w 52"/>
                <a:gd name="T1" fmla="*/ 53 h 55"/>
                <a:gd name="T2" fmla="*/ 17 w 52"/>
                <a:gd name="T3" fmla="*/ 50 h 55"/>
                <a:gd name="T4" fmla="*/ 2 w 52"/>
                <a:gd name="T5" fmla="*/ 24 h 55"/>
                <a:gd name="T6" fmla="*/ 5 w 52"/>
                <a:gd name="T7" fmla="*/ 14 h 55"/>
                <a:gd name="T8" fmla="*/ 25 w 52"/>
                <a:gd name="T9" fmla="*/ 2 h 55"/>
                <a:gd name="T10" fmla="*/ 35 w 52"/>
                <a:gd name="T11" fmla="*/ 5 h 55"/>
                <a:gd name="T12" fmla="*/ 50 w 52"/>
                <a:gd name="T13" fmla="*/ 31 h 55"/>
                <a:gd name="T14" fmla="*/ 48 w 52"/>
                <a:gd name="T15" fmla="*/ 41 h 55"/>
                <a:gd name="T16" fmla="*/ 27 w 52"/>
                <a:gd name="T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5">
                  <a:moveTo>
                    <a:pt x="27" y="53"/>
                  </a:moveTo>
                  <a:cubicBezTo>
                    <a:pt x="24" y="55"/>
                    <a:pt x="19" y="54"/>
                    <a:pt x="17" y="50"/>
                  </a:cubicBezTo>
                  <a:cubicBezTo>
                    <a:pt x="2" y="24"/>
                    <a:pt x="2" y="24"/>
                    <a:pt x="2" y="24"/>
                  </a:cubicBezTo>
                  <a:cubicBezTo>
                    <a:pt x="0" y="20"/>
                    <a:pt x="1" y="16"/>
                    <a:pt x="5" y="14"/>
                  </a:cubicBezTo>
                  <a:cubicBezTo>
                    <a:pt x="25" y="2"/>
                    <a:pt x="25" y="2"/>
                    <a:pt x="25" y="2"/>
                  </a:cubicBezTo>
                  <a:cubicBezTo>
                    <a:pt x="28" y="0"/>
                    <a:pt x="33" y="1"/>
                    <a:pt x="35" y="5"/>
                  </a:cubicBezTo>
                  <a:cubicBezTo>
                    <a:pt x="50" y="31"/>
                    <a:pt x="50" y="31"/>
                    <a:pt x="50" y="31"/>
                  </a:cubicBezTo>
                  <a:cubicBezTo>
                    <a:pt x="52" y="35"/>
                    <a:pt x="51" y="39"/>
                    <a:pt x="48" y="41"/>
                  </a:cubicBezTo>
                  <a:lnTo>
                    <a:pt x="27"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3895726" y="2060576"/>
              <a:ext cx="528638" cy="528638"/>
            </a:xfrm>
            <a:custGeom>
              <a:avLst/>
              <a:gdLst>
                <a:gd name="T0" fmla="*/ 70 w 141"/>
                <a:gd name="T1" fmla="*/ 0 h 141"/>
                <a:gd name="T2" fmla="*/ 0 w 141"/>
                <a:gd name="T3" fmla="*/ 70 h 141"/>
                <a:gd name="T4" fmla="*/ 70 w 141"/>
                <a:gd name="T5" fmla="*/ 141 h 141"/>
                <a:gd name="T6" fmla="*/ 141 w 141"/>
                <a:gd name="T7" fmla="*/ 70 h 141"/>
                <a:gd name="T8" fmla="*/ 70 w 141"/>
                <a:gd name="T9" fmla="*/ 0 h 141"/>
                <a:gd name="T10" fmla="*/ 70 w 141"/>
                <a:gd name="T11" fmla="*/ 104 h 141"/>
                <a:gd name="T12" fmla="*/ 37 w 141"/>
                <a:gd name="T13" fmla="*/ 70 h 141"/>
                <a:gd name="T14" fmla="*/ 70 w 141"/>
                <a:gd name="T15" fmla="*/ 37 h 141"/>
                <a:gd name="T16" fmla="*/ 104 w 141"/>
                <a:gd name="T17" fmla="*/ 70 h 141"/>
                <a:gd name="T18" fmla="*/ 70 w 141"/>
                <a:gd name="T19" fmla="*/ 104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1">
                  <a:moveTo>
                    <a:pt x="70" y="0"/>
                  </a:moveTo>
                  <a:cubicBezTo>
                    <a:pt x="31" y="0"/>
                    <a:pt x="0" y="31"/>
                    <a:pt x="0" y="70"/>
                  </a:cubicBezTo>
                  <a:cubicBezTo>
                    <a:pt x="0" y="109"/>
                    <a:pt x="31" y="141"/>
                    <a:pt x="70" y="141"/>
                  </a:cubicBezTo>
                  <a:cubicBezTo>
                    <a:pt x="109" y="141"/>
                    <a:pt x="141" y="109"/>
                    <a:pt x="141" y="70"/>
                  </a:cubicBezTo>
                  <a:cubicBezTo>
                    <a:pt x="141" y="31"/>
                    <a:pt x="109" y="0"/>
                    <a:pt x="70" y="0"/>
                  </a:cubicBezTo>
                  <a:close/>
                  <a:moveTo>
                    <a:pt x="70" y="104"/>
                  </a:moveTo>
                  <a:cubicBezTo>
                    <a:pt x="52" y="104"/>
                    <a:pt x="37" y="89"/>
                    <a:pt x="37" y="70"/>
                  </a:cubicBezTo>
                  <a:cubicBezTo>
                    <a:pt x="37" y="52"/>
                    <a:pt x="52" y="37"/>
                    <a:pt x="70" y="37"/>
                  </a:cubicBezTo>
                  <a:cubicBezTo>
                    <a:pt x="89" y="37"/>
                    <a:pt x="104" y="52"/>
                    <a:pt x="104" y="70"/>
                  </a:cubicBezTo>
                  <a:cubicBezTo>
                    <a:pt x="104" y="89"/>
                    <a:pt x="89" y="104"/>
                    <a:pt x="70"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3017838" y="2016126"/>
              <a:ext cx="776288" cy="966788"/>
            </a:xfrm>
            <a:custGeom>
              <a:avLst/>
              <a:gdLst>
                <a:gd name="T0" fmla="*/ 197 w 207"/>
                <a:gd name="T1" fmla="*/ 158 h 258"/>
                <a:gd name="T2" fmla="*/ 174 w 207"/>
                <a:gd name="T3" fmla="*/ 158 h 258"/>
                <a:gd name="T4" fmla="*/ 167 w 207"/>
                <a:gd name="T5" fmla="*/ 134 h 258"/>
                <a:gd name="T6" fmla="*/ 187 w 207"/>
                <a:gd name="T7" fmla="*/ 123 h 258"/>
                <a:gd name="T8" fmla="*/ 190 w 207"/>
                <a:gd name="T9" fmla="*/ 110 h 258"/>
                <a:gd name="T10" fmla="*/ 171 w 207"/>
                <a:gd name="T11" fmla="*/ 76 h 258"/>
                <a:gd name="T12" fmla="*/ 157 w 207"/>
                <a:gd name="T13" fmla="*/ 73 h 258"/>
                <a:gd name="T14" fmla="*/ 137 w 207"/>
                <a:gd name="T15" fmla="*/ 84 h 258"/>
                <a:gd name="T16" fmla="*/ 120 w 207"/>
                <a:gd name="T17" fmla="*/ 67 h 258"/>
                <a:gd name="T18" fmla="*/ 131 w 207"/>
                <a:gd name="T19" fmla="*/ 47 h 258"/>
                <a:gd name="T20" fmla="*/ 127 w 207"/>
                <a:gd name="T21" fmla="*/ 34 h 258"/>
                <a:gd name="T22" fmla="*/ 93 w 207"/>
                <a:gd name="T23" fmla="*/ 15 h 258"/>
                <a:gd name="T24" fmla="*/ 80 w 207"/>
                <a:gd name="T25" fmla="*/ 18 h 258"/>
                <a:gd name="T26" fmla="*/ 69 w 207"/>
                <a:gd name="T27" fmla="*/ 38 h 258"/>
                <a:gd name="T28" fmla="*/ 44 w 207"/>
                <a:gd name="T29" fmla="*/ 32 h 258"/>
                <a:gd name="T30" fmla="*/ 44 w 207"/>
                <a:gd name="T31" fmla="*/ 10 h 258"/>
                <a:gd name="T32" fmla="*/ 35 w 207"/>
                <a:gd name="T33" fmla="*/ 0 h 258"/>
                <a:gd name="T34" fmla="*/ 0 w 207"/>
                <a:gd name="T35" fmla="*/ 0 h 258"/>
                <a:gd name="T36" fmla="*/ 0 w 207"/>
                <a:gd name="T37" fmla="*/ 71 h 258"/>
                <a:gd name="T38" fmla="*/ 17 w 207"/>
                <a:gd name="T39" fmla="*/ 70 h 258"/>
                <a:gd name="T40" fmla="*/ 138 w 207"/>
                <a:gd name="T41" fmla="*/ 190 h 258"/>
                <a:gd name="T42" fmla="*/ 116 w 207"/>
                <a:gd name="T43" fmla="*/ 258 h 258"/>
                <a:gd name="T44" fmla="*/ 194 w 207"/>
                <a:gd name="T45" fmla="*/ 258 h 258"/>
                <a:gd name="T46" fmla="*/ 189 w 207"/>
                <a:gd name="T47" fmla="*/ 252 h 258"/>
                <a:gd name="T48" fmla="*/ 169 w 207"/>
                <a:gd name="T49" fmla="*/ 241 h 258"/>
                <a:gd name="T50" fmla="*/ 175 w 207"/>
                <a:gd name="T51" fmla="*/ 217 h 258"/>
                <a:gd name="T52" fmla="*/ 197 w 207"/>
                <a:gd name="T53" fmla="*/ 217 h 258"/>
                <a:gd name="T54" fmla="*/ 207 w 207"/>
                <a:gd name="T55" fmla="*/ 207 h 258"/>
                <a:gd name="T56" fmla="*/ 207 w 207"/>
                <a:gd name="T57" fmla="*/ 168 h 258"/>
                <a:gd name="T58" fmla="*/ 197 w 207"/>
                <a:gd name="T59" fmla="*/ 158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7" h="258">
                  <a:moveTo>
                    <a:pt x="197" y="158"/>
                  </a:moveTo>
                  <a:cubicBezTo>
                    <a:pt x="174" y="158"/>
                    <a:pt x="174" y="158"/>
                    <a:pt x="174" y="158"/>
                  </a:cubicBezTo>
                  <a:cubicBezTo>
                    <a:pt x="172" y="150"/>
                    <a:pt x="170" y="142"/>
                    <a:pt x="167" y="134"/>
                  </a:cubicBezTo>
                  <a:cubicBezTo>
                    <a:pt x="187" y="123"/>
                    <a:pt x="187" y="123"/>
                    <a:pt x="187" y="123"/>
                  </a:cubicBezTo>
                  <a:cubicBezTo>
                    <a:pt x="191" y="121"/>
                    <a:pt x="193" y="115"/>
                    <a:pt x="190" y="110"/>
                  </a:cubicBezTo>
                  <a:cubicBezTo>
                    <a:pt x="171" y="76"/>
                    <a:pt x="171" y="76"/>
                    <a:pt x="171" y="76"/>
                  </a:cubicBezTo>
                  <a:cubicBezTo>
                    <a:pt x="168" y="71"/>
                    <a:pt x="162" y="70"/>
                    <a:pt x="157" y="73"/>
                  </a:cubicBezTo>
                  <a:cubicBezTo>
                    <a:pt x="137" y="84"/>
                    <a:pt x="137" y="84"/>
                    <a:pt x="137" y="84"/>
                  </a:cubicBezTo>
                  <a:cubicBezTo>
                    <a:pt x="132" y="78"/>
                    <a:pt x="126" y="72"/>
                    <a:pt x="120" y="67"/>
                  </a:cubicBezTo>
                  <a:cubicBezTo>
                    <a:pt x="131" y="47"/>
                    <a:pt x="131" y="47"/>
                    <a:pt x="131" y="47"/>
                  </a:cubicBezTo>
                  <a:cubicBezTo>
                    <a:pt x="134" y="43"/>
                    <a:pt x="132" y="37"/>
                    <a:pt x="127" y="34"/>
                  </a:cubicBezTo>
                  <a:cubicBezTo>
                    <a:pt x="93" y="15"/>
                    <a:pt x="93" y="15"/>
                    <a:pt x="93" y="15"/>
                  </a:cubicBezTo>
                  <a:cubicBezTo>
                    <a:pt x="89" y="12"/>
                    <a:pt x="83" y="13"/>
                    <a:pt x="80" y="18"/>
                  </a:cubicBezTo>
                  <a:cubicBezTo>
                    <a:pt x="69" y="38"/>
                    <a:pt x="69" y="38"/>
                    <a:pt x="69" y="38"/>
                  </a:cubicBezTo>
                  <a:cubicBezTo>
                    <a:pt x="61" y="36"/>
                    <a:pt x="53" y="34"/>
                    <a:pt x="44" y="32"/>
                  </a:cubicBezTo>
                  <a:cubicBezTo>
                    <a:pt x="44" y="10"/>
                    <a:pt x="44" y="10"/>
                    <a:pt x="44" y="10"/>
                  </a:cubicBezTo>
                  <a:cubicBezTo>
                    <a:pt x="44" y="4"/>
                    <a:pt x="40" y="0"/>
                    <a:pt x="35" y="0"/>
                  </a:cubicBezTo>
                  <a:cubicBezTo>
                    <a:pt x="0" y="0"/>
                    <a:pt x="0" y="0"/>
                    <a:pt x="0" y="0"/>
                  </a:cubicBezTo>
                  <a:cubicBezTo>
                    <a:pt x="0" y="71"/>
                    <a:pt x="0" y="71"/>
                    <a:pt x="0" y="71"/>
                  </a:cubicBezTo>
                  <a:cubicBezTo>
                    <a:pt x="5" y="70"/>
                    <a:pt x="11" y="70"/>
                    <a:pt x="17" y="70"/>
                  </a:cubicBezTo>
                  <a:cubicBezTo>
                    <a:pt x="84" y="70"/>
                    <a:pt x="138" y="123"/>
                    <a:pt x="138" y="190"/>
                  </a:cubicBezTo>
                  <a:cubicBezTo>
                    <a:pt x="138" y="215"/>
                    <a:pt x="130" y="239"/>
                    <a:pt x="116" y="258"/>
                  </a:cubicBezTo>
                  <a:cubicBezTo>
                    <a:pt x="194" y="258"/>
                    <a:pt x="194" y="258"/>
                    <a:pt x="194" y="258"/>
                  </a:cubicBezTo>
                  <a:cubicBezTo>
                    <a:pt x="193" y="256"/>
                    <a:pt x="191" y="254"/>
                    <a:pt x="189" y="252"/>
                  </a:cubicBezTo>
                  <a:cubicBezTo>
                    <a:pt x="169" y="241"/>
                    <a:pt x="169" y="241"/>
                    <a:pt x="169" y="241"/>
                  </a:cubicBezTo>
                  <a:cubicBezTo>
                    <a:pt x="171" y="233"/>
                    <a:pt x="173" y="225"/>
                    <a:pt x="175" y="217"/>
                  </a:cubicBezTo>
                  <a:cubicBezTo>
                    <a:pt x="197" y="217"/>
                    <a:pt x="197" y="217"/>
                    <a:pt x="197" y="217"/>
                  </a:cubicBezTo>
                  <a:cubicBezTo>
                    <a:pt x="203" y="217"/>
                    <a:pt x="207" y="212"/>
                    <a:pt x="207" y="207"/>
                  </a:cubicBezTo>
                  <a:cubicBezTo>
                    <a:pt x="207" y="168"/>
                    <a:pt x="207" y="168"/>
                    <a:pt x="207" y="168"/>
                  </a:cubicBezTo>
                  <a:cubicBezTo>
                    <a:pt x="207" y="163"/>
                    <a:pt x="203" y="158"/>
                    <a:pt x="197"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8" name="Group 27"/>
          <p:cNvGrpSpPr/>
          <p:nvPr/>
        </p:nvGrpSpPr>
        <p:grpSpPr>
          <a:xfrm>
            <a:off x="5089395" y="2134344"/>
            <a:ext cx="501732" cy="362339"/>
            <a:chOff x="5197475" y="3336925"/>
            <a:chExt cx="1954213" cy="1411288"/>
          </a:xfrm>
          <a:solidFill>
            <a:schemeClr val="bg1"/>
          </a:solidFill>
        </p:grpSpPr>
        <p:sp>
          <p:nvSpPr>
            <p:cNvPr id="29" name="Freeform 28"/>
            <p:cNvSpPr>
              <a:spLocks noEditPoints="1"/>
            </p:cNvSpPr>
            <p:nvPr/>
          </p:nvSpPr>
          <p:spPr bwMode="auto">
            <a:xfrm>
              <a:off x="5197475" y="3336925"/>
              <a:ext cx="1590675" cy="1411288"/>
            </a:xfrm>
            <a:custGeom>
              <a:avLst/>
              <a:gdLst>
                <a:gd name="T0" fmla="*/ 410 w 424"/>
                <a:gd name="T1" fmla="*/ 0 h 376"/>
                <a:gd name="T2" fmla="*/ 13 w 424"/>
                <a:gd name="T3" fmla="*/ 0 h 376"/>
                <a:gd name="T4" fmla="*/ 0 w 424"/>
                <a:gd name="T5" fmla="*/ 13 h 376"/>
                <a:gd name="T6" fmla="*/ 0 w 424"/>
                <a:gd name="T7" fmla="*/ 363 h 376"/>
                <a:gd name="T8" fmla="*/ 13 w 424"/>
                <a:gd name="T9" fmla="*/ 376 h 376"/>
                <a:gd name="T10" fmla="*/ 410 w 424"/>
                <a:gd name="T11" fmla="*/ 376 h 376"/>
                <a:gd name="T12" fmla="*/ 424 w 424"/>
                <a:gd name="T13" fmla="*/ 363 h 376"/>
                <a:gd name="T14" fmla="*/ 424 w 424"/>
                <a:gd name="T15" fmla="*/ 13 h 376"/>
                <a:gd name="T16" fmla="*/ 410 w 424"/>
                <a:gd name="T17" fmla="*/ 0 h 376"/>
                <a:gd name="T18" fmla="*/ 326 w 424"/>
                <a:gd name="T19" fmla="*/ 29 h 376"/>
                <a:gd name="T20" fmla="*/ 344 w 424"/>
                <a:gd name="T21" fmla="*/ 47 h 376"/>
                <a:gd name="T22" fmla="*/ 326 w 424"/>
                <a:gd name="T23" fmla="*/ 65 h 376"/>
                <a:gd name="T24" fmla="*/ 308 w 424"/>
                <a:gd name="T25" fmla="*/ 47 h 376"/>
                <a:gd name="T26" fmla="*/ 326 w 424"/>
                <a:gd name="T27" fmla="*/ 29 h 376"/>
                <a:gd name="T28" fmla="*/ 273 w 424"/>
                <a:gd name="T29" fmla="*/ 29 h 376"/>
                <a:gd name="T30" fmla="*/ 291 w 424"/>
                <a:gd name="T31" fmla="*/ 47 h 376"/>
                <a:gd name="T32" fmla="*/ 273 w 424"/>
                <a:gd name="T33" fmla="*/ 65 h 376"/>
                <a:gd name="T34" fmla="*/ 255 w 424"/>
                <a:gd name="T35" fmla="*/ 47 h 376"/>
                <a:gd name="T36" fmla="*/ 273 w 424"/>
                <a:gd name="T37" fmla="*/ 29 h 376"/>
                <a:gd name="T38" fmla="*/ 397 w 424"/>
                <a:gd name="T39" fmla="*/ 349 h 376"/>
                <a:gd name="T40" fmla="*/ 27 w 424"/>
                <a:gd name="T41" fmla="*/ 349 h 376"/>
                <a:gd name="T42" fmla="*/ 27 w 424"/>
                <a:gd name="T43" fmla="*/ 94 h 376"/>
                <a:gd name="T44" fmla="*/ 397 w 424"/>
                <a:gd name="T45" fmla="*/ 94 h 376"/>
                <a:gd name="T46" fmla="*/ 397 w 424"/>
                <a:gd name="T47" fmla="*/ 349 h 376"/>
                <a:gd name="T48" fmla="*/ 379 w 424"/>
                <a:gd name="T49" fmla="*/ 65 h 376"/>
                <a:gd name="T50" fmla="*/ 361 w 424"/>
                <a:gd name="T51" fmla="*/ 47 h 376"/>
                <a:gd name="T52" fmla="*/ 379 w 424"/>
                <a:gd name="T53" fmla="*/ 29 h 376"/>
                <a:gd name="T54" fmla="*/ 397 w 424"/>
                <a:gd name="T55" fmla="*/ 47 h 376"/>
                <a:gd name="T56" fmla="*/ 379 w 424"/>
                <a:gd name="T57" fmla="*/ 65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4" h="376">
                  <a:moveTo>
                    <a:pt x="410" y="0"/>
                  </a:moveTo>
                  <a:cubicBezTo>
                    <a:pt x="13" y="0"/>
                    <a:pt x="13" y="0"/>
                    <a:pt x="13" y="0"/>
                  </a:cubicBezTo>
                  <a:cubicBezTo>
                    <a:pt x="6" y="0"/>
                    <a:pt x="0" y="6"/>
                    <a:pt x="0" y="13"/>
                  </a:cubicBezTo>
                  <a:cubicBezTo>
                    <a:pt x="0" y="363"/>
                    <a:pt x="0" y="363"/>
                    <a:pt x="0" y="363"/>
                  </a:cubicBezTo>
                  <a:cubicBezTo>
                    <a:pt x="0" y="370"/>
                    <a:pt x="6" y="376"/>
                    <a:pt x="13" y="376"/>
                  </a:cubicBezTo>
                  <a:cubicBezTo>
                    <a:pt x="410" y="376"/>
                    <a:pt x="410" y="376"/>
                    <a:pt x="410" y="376"/>
                  </a:cubicBezTo>
                  <a:cubicBezTo>
                    <a:pt x="417" y="376"/>
                    <a:pt x="424" y="370"/>
                    <a:pt x="424" y="363"/>
                  </a:cubicBezTo>
                  <a:cubicBezTo>
                    <a:pt x="424" y="13"/>
                    <a:pt x="424" y="13"/>
                    <a:pt x="424" y="13"/>
                  </a:cubicBezTo>
                  <a:cubicBezTo>
                    <a:pt x="424" y="6"/>
                    <a:pt x="417" y="0"/>
                    <a:pt x="410" y="0"/>
                  </a:cubicBezTo>
                  <a:close/>
                  <a:moveTo>
                    <a:pt x="326" y="29"/>
                  </a:moveTo>
                  <a:cubicBezTo>
                    <a:pt x="336" y="29"/>
                    <a:pt x="344" y="37"/>
                    <a:pt x="344" y="47"/>
                  </a:cubicBezTo>
                  <a:cubicBezTo>
                    <a:pt x="344" y="57"/>
                    <a:pt x="336" y="65"/>
                    <a:pt x="326" y="65"/>
                  </a:cubicBezTo>
                  <a:cubicBezTo>
                    <a:pt x="316" y="65"/>
                    <a:pt x="308" y="57"/>
                    <a:pt x="308" y="47"/>
                  </a:cubicBezTo>
                  <a:cubicBezTo>
                    <a:pt x="308" y="37"/>
                    <a:pt x="316" y="29"/>
                    <a:pt x="326" y="29"/>
                  </a:cubicBezTo>
                  <a:close/>
                  <a:moveTo>
                    <a:pt x="273" y="29"/>
                  </a:moveTo>
                  <a:cubicBezTo>
                    <a:pt x="283" y="29"/>
                    <a:pt x="291" y="37"/>
                    <a:pt x="291" y="47"/>
                  </a:cubicBezTo>
                  <a:cubicBezTo>
                    <a:pt x="291" y="57"/>
                    <a:pt x="283" y="65"/>
                    <a:pt x="273" y="65"/>
                  </a:cubicBezTo>
                  <a:cubicBezTo>
                    <a:pt x="263" y="65"/>
                    <a:pt x="255" y="57"/>
                    <a:pt x="255" y="47"/>
                  </a:cubicBezTo>
                  <a:cubicBezTo>
                    <a:pt x="255" y="37"/>
                    <a:pt x="263" y="29"/>
                    <a:pt x="273" y="29"/>
                  </a:cubicBezTo>
                  <a:close/>
                  <a:moveTo>
                    <a:pt x="397" y="349"/>
                  </a:moveTo>
                  <a:cubicBezTo>
                    <a:pt x="27" y="349"/>
                    <a:pt x="27" y="349"/>
                    <a:pt x="27" y="349"/>
                  </a:cubicBezTo>
                  <a:cubicBezTo>
                    <a:pt x="27" y="94"/>
                    <a:pt x="27" y="94"/>
                    <a:pt x="27" y="94"/>
                  </a:cubicBezTo>
                  <a:cubicBezTo>
                    <a:pt x="397" y="94"/>
                    <a:pt x="397" y="94"/>
                    <a:pt x="397" y="94"/>
                  </a:cubicBezTo>
                  <a:lnTo>
                    <a:pt x="397" y="349"/>
                  </a:lnTo>
                  <a:close/>
                  <a:moveTo>
                    <a:pt x="379" y="65"/>
                  </a:moveTo>
                  <a:cubicBezTo>
                    <a:pt x="369" y="65"/>
                    <a:pt x="361" y="57"/>
                    <a:pt x="361" y="47"/>
                  </a:cubicBezTo>
                  <a:cubicBezTo>
                    <a:pt x="361" y="37"/>
                    <a:pt x="369" y="29"/>
                    <a:pt x="379" y="29"/>
                  </a:cubicBezTo>
                  <a:cubicBezTo>
                    <a:pt x="389" y="29"/>
                    <a:pt x="397" y="37"/>
                    <a:pt x="397" y="47"/>
                  </a:cubicBezTo>
                  <a:cubicBezTo>
                    <a:pt x="397" y="57"/>
                    <a:pt x="389" y="65"/>
                    <a:pt x="379"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6278563" y="4289425"/>
              <a:ext cx="149225" cy="150813"/>
            </a:xfrm>
            <a:custGeom>
              <a:avLst/>
              <a:gdLst>
                <a:gd name="T0" fmla="*/ 28 w 94"/>
                <a:gd name="T1" fmla="*/ 0 h 95"/>
                <a:gd name="T2" fmla="*/ 26 w 94"/>
                <a:gd name="T3" fmla="*/ 7 h 95"/>
                <a:gd name="T4" fmla="*/ 0 w 94"/>
                <a:gd name="T5" fmla="*/ 95 h 95"/>
                <a:gd name="T6" fmla="*/ 87 w 94"/>
                <a:gd name="T7" fmla="*/ 69 h 95"/>
                <a:gd name="T8" fmla="*/ 94 w 94"/>
                <a:gd name="T9" fmla="*/ 67 h 95"/>
                <a:gd name="T10" fmla="*/ 28 w 94"/>
                <a:gd name="T11" fmla="*/ 0 h 95"/>
              </a:gdLst>
              <a:ahLst/>
              <a:cxnLst>
                <a:cxn ang="0">
                  <a:pos x="T0" y="T1"/>
                </a:cxn>
                <a:cxn ang="0">
                  <a:pos x="T2" y="T3"/>
                </a:cxn>
                <a:cxn ang="0">
                  <a:pos x="T4" y="T5"/>
                </a:cxn>
                <a:cxn ang="0">
                  <a:pos x="T6" y="T7"/>
                </a:cxn>
                <a:cxn ang="0">
                  <a:pos x="T8" y="T9"/>
                </a:cxn>
                <a:cxn ang="0">
                  <a:pos x="T10" y="T11"/>
                </a:cxn>
              </a:cxnLst>
              <a:rect l="0" t="0" r="r" b="b"/>
              <a:pathLst>
                <a:path w="94" h="95">
                  <a:moveTo>
                    <a:pt x="28" y="0"/>
                  </a:moveTo>
                  <a:lnTo>
                    <a:pt x="26" y="7"/>
                  </a:lnTo>
                  <a:lnTo>
                    <a:pt x="0" y="95"/>
                  </a:lnTo>
                  <a:lnTo>
                    <a:pt x="87" y="69"/>
                  </a:lnTo>
                  <a:lnTo>
                    <a:pt x="94" y="67"/>
                  </a:ln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6870700" y="3562350"/>
              <a:ext cx="280988" cy="280988"/>
            </a:xfrm>
            <a:custGeom>
              <a:avLst/>
              <a:gdLst>
                <a:gd name="T0" fmla="*/ 56 w 75"/>
                <a:gd name="T1" fmla="*/ 75 h 75"/>
                <a:gd name="T2" fmla="*/ 70 w 75"/>
                <a:gd name="T3" fmla="*/ 61 h 75"/>
                <a:gd name="T4" fmla="*/ 70 w 75"/>
                <a:gd name="T5" fmla="*/ 43 h 75"/>
                <a:gd name="T6" fmla="*/ 33 w 75"/>
                <a:gd name="T7" fmla="*/ 5 h 75"/>
                <a:gd name="T8" fmla="*/ 15 w 75"/>
                <a:gd name="T9" fmla="*/ 5 h 75"/>
                <a:gd name="T10" fmla="*/ 0 w 75"/>
                <a:gd name="T11" fmla="*/ 20 h 75"/>
                <a:gd name="T12" fmla="*/ 56 w 75"/>
                <a:gd name="T13" fmla="*/ 75 h 75"/>
              </a:gdLst>
              <a:ahLst/>
              <a:cxnLst>
                <a:cxn ang="0">
                  <a:pos x="T0" y="T1"/>
                </a:cxn>
                <a:cxn ang="0">
                  <a:pos x="T2" y="T3"/>
                </a:cxn>
                <a:cxn ang="0">
                  <a:pos x="T4" y="T5"/>
                </a:cxn>
                <a:cxn ang="0">
                  <a:pos x="T6" y="T7"/>
                </a:cxn>
                <a:cxn ang="0">
                  <a:pos x="T8" y="T9"/>
                </a:cxn>
                <a:cxn ang="0">
                  <a:pos x="T10" y="T11"/>
                </a:cxn>
                <a:cxn ang="0">
                  <a:pos x="T12" y="T13"/>
                </a:cxn>
              </a:cxnLst>
              <a:rect l="0" t="0" r="r" b="b"/>
              <a:pathLst>
                <a:path w="75" h="75">
                  <a:moveTo>
                    <a:pt x="56" y="75"/>
                  </a:moveTo>
                  <a:cubicBezTo>
                    <a:pt x="70" y="61"/>
                    <a:pt x="70" y="61"/>
                    <a:pt x="70" y="61"/>
                  </a:cubicBezTo>
                  <a:cubicBezTo>
                    <a:pt x="75" y="56"/>
                    <a:pt x="75" y="48"/>
                    <a:pt x="70" y="43"/>
                  </a:cubicBezTo>
                  <a:cubicBezTo>
                    <a:pt x="33" y="5"/>
                    <a:pt x="33" y="5"/>
                    <a:pt x="33" y="5"/>
                  </a:cubicBezTo>
                  <a:cubicBezTo>
                    <a:pt x="28" y="0"/>
                    <a:pt x="20" y="0"/>
                    <a:pt x="15" y="5"/>
                  </a:cubicBezTo>
                  <a:cubicBezTo>
                    <a:pt x="0" y="20"/>
                    <a:pt x="0" y="20"/>
                    <a:pt x="0" y="20"/>
                  </a:cubicBezTo>
                  <a:lnTo>
                    <a:pt x="56"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6389688" y="3660775"/>
              <a:ext cx="668338" cy="663575"/>
            </a:xfrm>
            <a:custGeom>
              <a:avLst/>
              <a:gdLst>
                <a:gd name="T0" fmla="*/ 122 w 178"/>
                <a:gd name="T1" fmla="*/ 0 h 177"/>
                <a:gd name="T2" fmla="*/ 121 w 178"/>
                <a:gd name="T3" fmla="*/ 1 h 177"/>
                <a:gd name="T4" fmla="*/ 6 w 178"/>
                <a:gd name="T5" fmla="*/ 116 h 177"/>
                <a:gd name="T6" fmla="*/ 6 w 178"/>
                <a:gd name="T7" fmla="*/ 135 h 177"/>
                <a:gd name="T8" fmla="*/ 7 w 178"/>
                <a:gd name="T9" fmla="*/ 137 h 177"/>
                <a:gd name="T10" fmla="*/ 20 w 178"/>
                <a:gd name="T11" fmla="*/ 140 h 177"/>
                <a:gd name="T12" fmla="*/ 24 w 178"/>
                <a:gd name="T13" fmla="*/ 153 h 177"/>
                <a:gd name="T14" fmla="*/ 25 w 178"/>
                <a:gd name="T15" fmla="*/ 154 h 177"/>
                <a:gd name="T16" fmla="*/ 38 w 178"/>
                <a:gd name="T17" fmla="*/ 158 h 177"/>
                <a:gd name="T18" fmla="*/ 41 w 178"/>
                <a:gd name="T19" fmla="*/ 171 h 177"/>
                <a:gd name="T20" fmla="*/ 43 w 178"/>
                <a:gd name="T21" fmla="*/ 172 h 177"/>
                <a:gd name="T22" fmla="*/ 62 w 178"/>
                <a:gd name="T23" fmla="*/ 172 h 177"/>
                <a:gd name="T24" fmla="*/ 177 w 178"/>
                <a:gd name="T25" fmla="*/ 57 h 177"/>
                <a:gd name="T26" fmla="*/ 178 w 178"/>
                <a:gd name="T27" fmla="*/ 55 h 177"/>
                <a:gd name="T28" fmla="*/ 122 w 178"/>
                <a:gd name="T29"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8" h="177">
                  <a:moveTo>
                    <a:pt x="122" y="0"/>
                  </a:moveTo>
                  <a:cubicBezTo>
                    <a:pt x="122" y="0"/>
                    <a:pt x="121" y="1"/>
                    <a:pt x="121" y="1"/>
                  </a:cubicBezTo>
                  <a:cubicBezTo>
                    <a:pt x="6" y="116"/>
                    <a:pt x="6" y="116"/>
                    <a:pt x="6" y="116"/>
                  </a:cubicBezTo>
                  <a:cubicBezTo>
                    <a:pt x="0" y="122"/>
                    <a:pt x="0" y="130"/>
                    <a:pt x="6" y="135"/>
                  </a:cubicBezTo>
                  <a:cubicBezTo>
                    <a:pt x="7" y="137"/>
                    <a:pt x="7" y="137"/>
                    <a:pt x="7" y="137"/>
                  </a:cubicBezTo>
                  <a:cubicBezTo>
                    <a:pt x="11" y="140"/>
                    <a:pt x="16" y="141"/>
                    <a:pt x="20" y="140"/>
                  </a:cubicBezTo>
                  <a:cubicBezTo>
                    <a:pt x="19" y="144"/>
                    <a:pt x="20" y="149"/>
                    <a:pt x="24" y="153"/>
                  </a:cubicBezTo>
                  <a:cubicBezTo>
                    <a:pt x="25" y="154"/>
                    <a:pt x="25" y="154"/>
                    <a:pt x="25" y="154"/>
                  </a:cubicBezTo>
                  <a:cubicBezTo>
                    <a:pt x="28" y="158"/>
                    <a:pt x="34" y="159"/>
                    <a:pt x="38" y="158"/>
                  </a:cubicBezTo>
                  <a:cubicBezTo>
                    <a:pt x="37" y="162"/>
                    <a:pt x="38" y="167"/>
                    <a:pt x="41" y="171"/>
                  </a:cubicBezTo>
                  <a:cubicBezTo>
                    <a:pt x="43" y="172"/>
                    <a:pt x="43" y="172"/>
                    <a:pt x="43" y="172"/>
                  </a:cubicBezTo>
                  <a:cubicBezTo>
                    <a:pt x="48" y="177"/>
                    <a:pt x="56" y="177"/>
                    <a:pt x="62" y="172"/>
                  </a:cubicBezTo>
                  <a:cubicBezTo>
                    <a:pt x="177" y="57"/>
                    <a:pt x="177" y="57"/>
                    <a:pt x="177" y="57"/>
                  </a:cubicBezTo>
                  <a:cubicBezTo>
                    <a:pt x="177" y="56"/>
                    <a:pt x="177" y="56"/>
                    <a:pt x="178" y="55"/>
                  </a:cubicBezTo>
                  <a:lnTo>
                    <a:pt x="1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Rectangle 32"/>
            <p:cNvSpPr>
              <a:spLocks noChangeArrowheads="1"/>
            </p:cNvSpPr>
            <p:nvPr/>
          </p:nvSpPr>
          <p:spPr bwMode="auto">
            <a:xfrm>
              <a:off x="5411788" y="3881438"/>
              <a:ext cx="5095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Rectangle 33"/>
            <p:cNvSpPr>
              <a:spLocks noChangeArrowheads="1"/>
            </p:cNvSpPr>
            <p:nvPr/>
          </p:nvSpPr>
          <p:spPr bwMode="auto">
            <a:xfrm>
              <a:off x="5411788" y="4049713"/>
              <a:ext cx="814388" cy="523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Rectangle 34"/>
            <p:cNvSpPr>
              <a:spLocks noChangeArrowheads="1"/>
            </p:cNvSpPr>
            <p:nvPr/>
          </p:nvSpPr>
          <p:spPr bwMode="auto">
            <a:xfrm>
              <a:off x="5411788" y="4217988"/>
              <a:ext cx="814388"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Rectangle 35"/>
            <p:cNvSpPr>
              <a:spLocks noChangeArrowheads="1"/>
            </p:cNvSpPr>
            <p:nvPr/>
          </p:nvSpPr>
          <p:spPr bwMode="auto">
            <a:xfrm>
              <a:off x="5411788" y="4387850"/>
              <a:ext cx="814388"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7" name="Group 36"/>
          <p:cNvGrpSpPr/>
          <p:nvPr/>
        </p:nvGrpSpPr>
        <p:grpSpPr>
          <a:xfrm>
            <a:off x="3634870" y="3504725"/>
            <a:ext cx="405779" cy="385834"/>
            <a:chOff x="6207125" y="3249613"/>
            <a:chExt cx="1873250" cy="1781175"/>
          </a:xfrm>
          <a:solidFill>
            <a:schemeClr val="bg1"/>
          </a:solidFill>
        </p:grpSpPr>
        <p:sp>
          <p:nvSpPr>
            <p:cNvPr id="38" name="Freeform 37"/>
            <p:cNvSpPr>
              <a:spLocks noEditPoints="1"/>
            </p:cNvSpPr>
            <p:nvPr/>
          </p:nvSpPr>
          <p:spPr bwMode="auto">
            <a:xfrm>
              <a:off x="6207125" y="3249613"/>
              <a:ext cx="1873250" cy="1781175"/>
            </a:xfrm>
            <a:custGeom>
              <a:avLst/>
              <a:gdLst>
                <a:gd name="T0" fmla="*/ 484 w 500"/>
                <a:gd name="T1" fmla="*/ 0 h 475"/>
                <a:gd name="T2" fmla="*/ 15 w 500"/>
                <a:gd name="T3" fmla="*/ 0 h 475"/>
                <a:gd name="T4" fmla="*/ 0 w 500"/>
                <a:gd name="T5" fmla="*/ 16 h 475"/>
                <a:gd name="T6" fmla="*/ 0 w 500"/>
                <a:gd name="T7" fmla="*/ 458 h 475"/>
                <a:gd name="T8" fmla="*/ 15 w 500"/>
                <a:gd name="T9" fmla="*/ 475 h 475"/>
                <a:gd name="T10" fmla="*/ 484 w 500"/>
                <a:gd name="T11" fmla="*/ 475 h 475"/>
                <a:gd name="T12" fmla="*/ 500 w 500"/>
                <a:gd name="T13" fmla="*/ 458 h 475"/>
                <a:gd name="T14" fmla="*/ 500 w 500"/>
                <a:gd name="T15" fmla="*/ 16 h 475"/>
                <a:gd name="T16" fmla="*/ 484 w 500"/>
                <a:gd name="T17" fmla="*/ 0 h 475"/>
                <a:gd name="T18" fmla="*/ 385 w 500"/>
                <a:gd name="T19" fmla="*/ 36 h 475"/>
                <a:gd name="T20" fmla="*/ 406 w 500"/>
                <a:gd name="T21" fmla="*/ 59 h 475"/>
                <a:gd name="T22" fmla="*/ 385 w 500"/>
                <a:gd name="T23" fmla="*/ 82 h 475"/>
                <a:gd name="T24" fmla="*/ 364 w 500"/>
                <a:gd name="T25" fmla="*/ 59 h 475"/>
                <a:gd name="T26" fmla="*/ 385 w 500"/>
                <a:gd name="T27" fmla="*/ 36 h 475"/>
                <a:gd name="T28" fmla="*/ 323 w 500"/>
                <a:gd name="T29" fmla="*/ 36 h 475"/>
                <a:gd name="T30" fmla="*/ 344 w 500"/>
                <a:gd name="T31" fmla="*/ 59 h 475"/>
                <a:gd name="T32" fmla="*/ 323 w 500"/>
                <a:gd name="T33" fmla="*/ 82 h 475"/>
                <a:gd name="T34" fmla="*/ 302 w 500"/>
                <a:gd name="T35" fmla="*/ 59 h 475"/>
                <a:gd name="T36" fmla="*/ 323 w 500"/>
                <a:gd name="T37" fmla="*/ 36 h 475"/>
                <a:gd name="T38" fmla="*/ 468 w 500"/>
                <a:gd name="T39" fmla="*/ 441 h 475"/>
                <a:gd name="T40" fmla="*/ 31 w 500"/>
                <a:gd name="T41" fmla="*/ 441 h 475"/>
                <a:gd name="T42" fmla="*/ 31 w 500"/>
                <a:gd name="T43" fmla="*/ 118 h 475"/>
                <a:gd name="T44" fmla="*/ 468 w 500"/>
                <a:gd name="T45" fmla="*/ 118 h 475"/>
                <a:gd name="T46" fmla="*/ 468 w 500"/>
                <a:gd name="T47" fmla="*/ 441 h 475"/>
                <a:gd name="T48" fmla="*/ 447 w 500"/>
                <a:gd name="T49" fmla="*/ 82 h 475"/>
                <a:gd name="T50" fmla="*/ 426 w 500"/>
                <a:gd name="T51" fmla="*/ 59 h 475"/>
                <a:gd name="T52" fmla="*/ 447 w 500"/>
                <a:gd name="T53" fmla="*/ 36 h 475"/>
                <a:gd name="T54" fmla="*/ 468 w 500"/>
                <a:gd name="T55" fmla="*/ 59 h 475"/>
                <a:gd name="T56" fmla="*/ 447 w 500"/>
                <a:gd name="T57" fmla="*/ 82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0" h="475">
                  <a:moveTo>
                    <a:pt x="484" y="0"/>
                  </a:moveTo>
                  <a:cubicBezTo>
                    <a:pt x="15" y="0"/>
                    <a:pt x="15" y="0"/>
                    <a:pt x="15" y="0"/>
                  </a:cubicBezTo>
                  <a:cubicBezTo>
                    <a:pt x="7" y="0"/>
                    <a:pt x="0" y="7"/>
                    <a:pt x="0" y="16"/>
                  </a:cubicBezTo>
                  <a:cubicBezTo>
                    <a:pt x="0" y="458"/>
                    <a:pt x="0" y="458"/>
                    <a:pt x="0" y="458"/>
                  </a:cubicBezTo>
                  <a:cubicBezTo>
                    <a:pt x="0" y="467"/>
                    <a:pt x="7" y="475"/>
                    <a:pt x="15" y="475"/>
                  </a:cubicBezTo>
                  <a:cubicBezTo>
                    <a:pt x="484" y="475"/>
                    <a:pt x="484" y="475"/>
                    <a:pt x="484" y="475"/>
                  </a:cubicBezTo>
                  <a:cubicBezTo>
                    <a:pt x="493" y="475"/>
                    <a:pt x="500" y="467"/>
                    <a:pt x="500" y="458"/>
                  </a:cubicBezTo>
                  <a:cubicBezTo>
                    <a:pt x="500" y="16"/>
                    <a:pt x="500" y="16"/>
                    <a:pt x="500" y="16"/>
                  </a:cubicBezTo>
                  <a:cubicBezTo>
                    <a:pt x="500" y="7"/>
                    <a:pt x="493" y="0"/>
                    <a:pt x="484" y="0"/>
                  </a:cubicBezTo>
                  <a:close/>
                  <a:moveTo>
                    <a:pt x="385" y="36"/>
                  </a:moveTo>
                  <a:cubicBezTo>
                    <a:pt x="397" y="36"/>
                    <a:pt x="406" y="46"/>
                    <a:pt x="406" y="59"/>
                  </a:cubicBezTo>
                  <a:cubicBezTo>
                    <a:pt x="406" y="71"/>
                    <a:pt x="397" y="82"/>
                    <a:pt x="385" y="82"/>
                  </a:cubicBezTo>
                  <a:cubicBezTo>
                    <a:pt x="373" y="82"/>
                    <a:pt x="364" y="71"/>
                    <a:pt x="364" y="59"/>
                  </a:cubicBezTo>
                  <a:cubicBezTo>
                    <a:pt x="364" y="46"/>
                    <a:pt x="373" y="36"/>
                    <a:pt x="385" y="36"/>
                  </a:cubicBezTo>
                  <a:close/>
                  <a:moveTo>
                    <a:pt x="323" y="36"/>
                  </a:moveTo>
                  <a:cubicBezTo>
                    <a:pt x="334" y="36"/>
                    <a:pt x="344" y="46"/>
                    <a:pt x="344" y="59"/>
                  </a:cubicBezTo>
                  <a:cubicBezTo>
                    <a:pt x="344" y="71"/>
                    <a:pt x="334" y="82"/>
                    <a:pt x="323" y="82"/>
                  </a:cubicBezTo>
                  <a:cubicBezTo>
                    <a:pt x="311" y="82"/>
                    <a:pt x="302" y="71"/>
                    <a:pt x="302" y="59"/>
                  </a:cubicBezTo>
                  <a:cubicBezTo>
                    <a:pt x="302" y="46"/>
                    <a:pt x="311" y="36"/>
                    <a:pt x="323" y="36"/>
                  </a:cubicBezTo>
                  <a:close/>
                  <a:moveTo>
                    <a:pt x="468" y="441"/>
                  </a:moveTo>
                  <a:cubicBezTo>
                    <a:pt x="31" y="441"/>
                    <a:pt x="31" y="441"/>
                    <a:pt x="31" y="441"/>
                  </a:cubicBezTo>
                  <a:cubicBezTo>
                    <a:pt x="31" y="118"/>
                    <a:pt x="31" y="118"/>
                    <a:pt x="31" y="118"/>
                  </a:cubicBezTo>
                  <a:cubicBezTo>
                    <a:pt x="468" y="118"/>
                    <a:pt x="468" y="118"/>
                    <a:pt x="468" y="118"/>
                  </a:cubicBezTo>
                  <a:lnTo>
                    <a:pt x="468" y="441"/>
                  </a:lnTo>
                  <a:close/>
                  <a:moveTo>
                    <a:pt x="447" y="82"/>
                  </a:moveTo>
                  <a:cubicBezTo>
                    <a:pt x="436" y="82"/>
                    <a:pt x="426" y="71"/>
                    <a:pt x="426" y="59"/>
                  </a:cubicBezTo>
                  <a:cubicBezTo>
                    <a:pt x="426" y="46"/>
                    <a:pt x="436" y="36"/>
                    <a:pt x="447" y="36"/>
                  </a:cubicBezTo>
                  <a:cubicBezTo>
                    <a:pt x="459" y="36"/>
                    <a:pt x="468" y="46"/>
                    <a:pt x="468" y="59"/>
                  </a:cubicBezTo>
                  <a:cubicBezTo>
                    <a:pt x="468" y="71"/>
                    <a:pt x="459" y="82"/>
                    <a:pt x="447" y="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7394575" y="3789363"/>
              <a:ext cx="176213" cy="157163"/>
            </a:xfrm>
            <a:custGeom>
              <a:avLst/>
              <a:gdLst>
                <a:gd name="T0" fmla="*/ 47 w 47"/>
                <a:gd name="T1" fmla="*/ 34 h 42"/>
                <a:gd name="T2" fmla="*/ 40 w 47"/>
                <a:gd name="T3" fmla="*/ 42 h 42"/>
                <a:gd name="T4" fmla="*/ 8 w 47"/>
                <a:gd name="T5" fmla="*/ 42 h 42"/>
                <a:gd name="T6" fmla="*/ 0 w 47"/>
                <a:gd name="T7" fmla="*/ 34 h 42"/>
                <a:gd name="T8" fmla="*/ 0 w 47"/>
                <a:gd name="T9" fmla="*/ 8 h 42"/>
                <a:gd name="T10" fmla="*/ 8 w 47"/>
                <a:gd name="T11" fmla="*/ 0 h 42"/>
                <a:gd name="T12" fmla="*/ 40 w 47"/>
                <a:gd name="T13" fmla="*/ 0 h 42"/>
                <a:gd name="T14" fmla="*/ 47 w 47"/>
                <a:gd name="T15" fmla="*/ 8 h 42"/>
                <a:gd name="T16" fmla="*/ 47 w 47"/>
                <a:gd name="T17"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47" y="34"/>
                  </a:moveTo>
                  <a:cubicBezTo>
                    <a:pt x="47" y="38"/>
                    <a:pt x="44" y="42"/>
                    <a:pt x="40" y="42"/>
                  </a:cubicBezTo>
                  <a:cubicBezTo>
                    <a:pt x="8" y="42"/>
                    <a:pt x="8" y="42"/>
                    <a:pt x="8" y="42"/>
                  </a:cubicBezTo>
                  <a:cubicBezTo>
                    <a:pt x="4" y="42"/>
                    <a:pt x="0" y="38"/>
                    <a:pt x="0" y="34"/>
                  </a:cubicBezTo>
                  <a:cubicBezTo>
                    <a:pt x="0" y="8"/>
                    <a:pt x="0" y="8"/>
                    <a:pt x="0" y="8"/>
                  </a:cubicBezTo>
                  <a:cubicBezTo>
                    <a:pt x="0" y="3"/>
                    <a:pt x="4" y="0"/>
                    <a:pt x="8" y="0"/>
                  </a:cubicBezTo>
                  <a:cubicBezTo>
                    <a:pt x="40" y="0"/>
                    <a:pt x="40" y="0"/>
                    <a:pt x="40" y="0"/>
                  </a:cubicBezTo>
                  <a:cubicBezTo>
                    <a:pt x="44" y="0"/>
                    <a:pt x="47" y="3"/>
                    <a:pt x="47" y="8"/>
                  </a:cubicBezTo>
                  <a:lnTo>
                    <a:pt x="47"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7121525" y="3929063"/>
              <a:ext cx="206375" cy="228600"/>
            </a:xfrm>
            <a:custGeom>
              <a:avLst/>
              <a:gdLst>
                <a:gd name="T0" fmla="*/ 50 w 55"/>
                <a:gd name="T1" fmla="*/ 15 h 61"/>
                <a:gd name="T2" fmla="*/ 53 w 55"/>
                <a:gd name="T3" fmla="*/ 26 h 61"/>
                <a:gd name="T4" fmla="*/ 37 w 55"/>
                <a:gd name="T5" fmla="*/ 55 h 61"/>
                <a:gd name="T6" fmla="*/ 26 w 55"/>
                <a:gd name="T7" fmla="*/ 58 h 61"/>
                <a:gd name="T8" fmla="*/ 5 w 55"/>
                <a:gd name="T9" fmla="*/ 45 h 61"/>
                <a:gd name="T10" fmla="*/ 2 w 55"/>
                <a:gd name="T11" fmla="*/ 34 h 61"/>
                <a:gd name="T12" fmla="*/ 18 w 55"/>
                <a:gd name="T13" fmla="*/ 5 h 61"/>
                <a:gd name="T14" fmla="*/ 29 w 55"/>
                <a:gd name="T15" fmla="*/ 2 h 61"/>
                <a:gd name="T16" fmla="*/ 50 w 55"/>
                <a:gd name="T17" fmla="*/ 1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50" y="15"/>
                  </a:moveTo>
                  <a:cubicBezTo>
                    <a:pt x="53" y="17"/>
                    <a:pt x="55" y="22"/>
                    <a:pt x="53" y="26"/>
                  </a:cubicBezTo>
                  <a:cubicBezTo>
                    <a:pt x="37" y="55"/>
                    <a:pt x="37" y="55"/>
                    <a:pt x="37" y="55"/>
                  </a:cubicBezTo>
                  <a:cubicBezTo>
                    <a:pt x="34" y="59"/>
                    <a:pt x="30" y="61"/>
                    <a:pt x="26" y="58"/>
                  </a:cubicBezTo>
                  <a:cubicBezTo>
                    <a:pt x="5" y="45"/>
                    <a:pt x="5" y="45"/>
                    <a:pt x="5" y="45"/>
                  </a:cubicBezTo>
                  <a:cubicBezTo>
                    <a:pt x="1" y="43"/>
                    <a:pt x="0" y="38"/>
                    <a:pt x="2" y="34"/>
                  </a:cubicBezTo>
                  <a:cubicBezTo>
                    <a:pt x="18" y="5"/>
                    <a:pt x="18" y="5"/>
                    <a:pt x="18" y="5"/>
                  </a:cubicBezTo>
                  <a:cubicBezTo>
                    <a:pt x="20" y="1"/>
                    <a:pt x="25" y="0"/>
                    <a:pt x="29" y="2"/>
                  </a:cubicBezTo>
                  <a:lnTo>
                    <a:pt x="5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7132638" y="4254501"/>
              <a:ext cx="206375" cy="228600"/>
            </a:xfrm>
            <a:custGeom>
              <a:avLst/>
              <a:gdLst>
                <a:gd name="T0" fmla="*/ 26 w 55"/>
                <a:gd name="T1" fmla="*/ 2 h 61"/>
                <a:gd name="T2" fmla="*/ 37 w 55"/>
                <a:gd name="T3" fmla="*/ 5 h 61"/>
                <a:gd name="T4" fmla="*/ 52 w 55"/>
                <a:gd name="T5" fmla="*/ 35 h 61"/>
                <a:gd name="T6" fmla="*/ 50 w 55"/>
                <a:gd name="T7" fmla="*/ 46 h 61"/>
                <a:gd name="T8" fmla="*/ 29 w 55"/>
                <a:gd name="T9" fmla="*/ 59 h 61"/>
                <a:gd name="T10" fmla="*/ 18 w 55"/>
                <a:gd name="T11" fmla="*/ 56 h 61"/>
                <a:gd name="T12" fmla="*/ 2 w 55"/>
                <a:gd name="T13" fmla="*/ 26 h 61"/>
                <a:gd name="T14" fmla="*/ 5 w 55"/>
                <a:gd name="T15" fmla="*/ 15 h 61"/>
                <a:gd name="T16" fmla="*/ 26 w 55"/>
                <a:gd name="T17" fmla="*/ 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61">
                  <a:moveTo>
                    <a:pt x="26" y="2"/>
                  </a:moveTo>
                  <a:cubicBezTo>
                    <a:pt x="30" y="0"/>
                    <a:pt x="34" y="1"/>
                    <a:pt x="37" y="5"/>
                  </a:cubicBezTo>
                  <a:cubicBezTo>
                    <a:pt x="52" y="35"/>
                    <a:pt x="52" y="35"/>
                    <a:pt x="52" y="35"/>
                  </a:cubicBezTo>
                  <a:cubicBezTo>
                    <a:pt x="55" y="38"/>
                    <a:pt x="53" y="43"/>
                    <a:pt x="50" y="46"/>
                  </a:cubicBezTo>
                  <a:cubicBezTo>
                    <a:pt x="29" y="59"/>
                    <a:pt x="29" y="59"/>
                    <a:pt x="29" y="59"/>
                  </a:cubicBezTo>
                  <a:cubicBezTo>
                    <a:pt x="25" y="61"/>
                    <a:pt x="20" y="60"/>
                    <a:pt x="18" y="56"/>
                  </a:cubicBezTo>
                  <a:cubicBezTo>
                    <a:pt x="2" y="26"/>
                    <a:pt x="2" y="26"/>
                    <a:pt x="2" y="26"/>
                  </a:cubicBezTo>
                  <a:cubicBezTo>
                    <a:pt x="0" y="22"/>
                    <a:pt x="1" y="17"/>
                    <a:pt x="5" y="15"/>
                  </a:cubicBez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7416800" y="4441826"/>
              <a:ext cx="176213" cy="158750"/>
            </a:xfrm>
            <a:custGeom>
              <a:avLst/>
              <a:gdLst>
                <a:gd name="T0" fmla="*/ 0 w 47"/>
                <a:gd name="T1" fmla="*/ 8 h 42"/>
                <a:gd name="T2" fmla="*/ 8 w 47"/>
                <a:gd name="T3" fmla="*/ 0 h 42"/>
                <a:gd name="T4" fmla="*/ 40 w 47"/>
                <a:gd name="T5" fmla="*/ 0 h 42"/>
                <a:gd name="T6" fmla="*/ 47 w 47"/>
                <a:gd name="T7" fmla="*/ 8 h 42"/>
                <a:gd name="T8" fmla="*/ 47 w 47"/>
                <a:gd name="T9" fmla="*/ 34 h 42"/>
                <a:gd name="T10" fmla="*/ 40 w 47"/>
                <a:gd name="T11" fmla="*/ 42 h 42"/>
                <a:gd name="T12" fmla="*/ 8 w 47"/>
                <a:gd name="T13" fmla="*/ 42 h 42"/>
                <a:gd name="T14" fmla="*/ 0 w 47"/>
                <a:gd name="T15" fmla="*/ 34 h 42"/>
                <a:gd name="T16" fmla="*/ 0 w 47"/>
                <a:gd name="T1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0" y="8"/>
                  </a:moveTo>
                  <a:cubicBezTo>
                    <a:pt x="0" y="4"/>
                    <a:pt x="3" y="0"/>
                    <a:pt x="8" y="0"/>
                  </a:cubicBezTo>
                  <a:cubicBezTo>
                    <a:pt x="40" y="0"/>
                    <a:pt x="40" y="0"/>
                    <a:pt x="40" y="0"/>
                  </a:cubicBezTo>
                  <a:cubicBezTo>
                    <a:pt x="44" y="0"/>
                    <a:pt x="47" y="4"/>
                    <a:pt x="47" y="8"/>
                  </a:cubicBezTo>
                  <a:cubicBezTo>
                    <a:pt x="47" y="34"/>
                    <a:pt x="47" y="34"/>
                    <a:pt x="47" y="34"/>
                  </a:cubicBezTo>
                  <a:cubicBezTo>
                    <a:pt x="47" y="39"/>
                    <a:pt x="44" y="42"/>
                    <a:pt x="40" y="42"/>
                  </a:cubicBezTo>
                  <a:cubicBezTo>
                    <a:pt x="8" y="42"/>
                    <a:pt x="8" y="42"/>
                    <a:pt x="8" y="42"/>
                  </a:cubicBezTo>
                  <a:cubicBezTo>
                    <a:pt x="3" y="42"/>
                    <a:pt x="0" y="39"/>
                    <a:pt x="0" y="34"/>
                  </a:cubicBez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7664450" y="4232276"/>
              <a:ext cx="203200" cy="228600"/>
            </a:xfrm>
            <a:custGeom>
              <a:avLst/>
              <a:gdLst>
                <a:gd name="T0" fmla="*/ 5 w 54"/>
                <a:gd name="T1" fmla="*/ 46 h 61"/>
                <a:gd name="T2" fmla="*/ 2 w 54"/>
                <a:gd name="T3" fmla="*/ 35 h 61"/>
                <a:gd name="T4" fmla="*/ 18 w 54"/>
                <a:gd name="T5" fmla="*/ 6 h 61"/>
                <a:gd name="T6" fmla="*/ 28 w 54"/>
                <a:gd name="T7" fmla="*/ 3 h 61"/>
                <a:gd name="T8" fmla="*/ 49 w 54"/>
                <a:gd name="T9" fmla="*/ 16 h 61"/>
                <a:gd name="T10" fmla="*/ 52 w 54"/>
                <a:gd name="T11" fmla="*/ 27 h 61"/>
                <a:gd name="T12" fmla="*/ 36 w 54"/>
                <a:gd name="T13" fmla="*/ 56 h 61"/>
                <a:gd name="T14" fmla="*/ 26 w 54"/>
                <a:gd name="T15" fmla="*/ 59 h 61"/>
                <a:gd name="T16" fmla="*/ 5 w 54"/>
                <a:gd name="T17"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1">
                  <a:moveTo>
                    <a:pt x="5" y="46"/>
                  </a:moveTo>
                  <a:cubicBezTo>
                    <a:pt x="1" y="44"/>
                    <a:pt x="0" y="39"/>
                    <a:pt x="2" y="35"/>
                  </a:cubicBezTo>
                  <a:cubicBezTo>
                    <a:pt x="18" y="6"/>
                    <a:pt x="18" y="6"/>
                    <a:pt x="18" y="6"/>
                  </a:cubicBezTo>
                  <a:cubicBezTo>
                    <a:pt x="20" y="2"/>
                    <a:pt x="24" y="0"/>
                    <a:pt x="28" y="3"/>
                  </a:cubicBezTo>
                  <a:cubicBezTo>
                    <a:pt x="49" y="16"/>
                    <a:pt x="49" y="16"/>
                    <a:pt x="49" y="16"/>
                  </a:cubicBezTo>
                  <a:cubicBezTo>
                    <a:pt x="53" y="18"/>
                    <a:pt x="54" y="23"/>
                    <a:pt x="52" y="27"/>
                  </a:cubicBezTo>
                  <a:cubicBezTo>
                    <a:pt x="36" y="56"/>
                    <a:pt x="36" y="56"/>
                    <a:pt x="36" y="56"/>
                  </a:cubicBezTo>
                  <a:cubicBezTo>
                    <a:pt x="34" y="60"/>
                    <a:pt x="29" y="61"/>
                    <a:pt x="26" y="59"/>
                  </a:cubicBezTo>
                  <a:lnTo>
                    <a:pt x="5" y="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7653338" y="3906838"/>
              <a:ext cx="203200" cy="228600"/>
            </a:xfrm>
            <a:custGeom>
              <a:avLst/>
              <a:gdLst>
                <a:gd name="T0" fmla="*/ 28 w 54"/>
                <a:gd name="T1" fmla="*/ 59 h 61"/>
                <a:gd name="T2" fmla="*/ 18 w 54"/>
                <a:gd name="T3" fmla="*/ 56 h 61"/>
                <a:gd name="T4" fmla="*/ 2 w 54"/>
                <a:gd name="T5" fmla="*/ 26 h 61"/>
                <a:gd name="T6" fmla="*/ 5 w 54"/>
                <a:gd name="T7" fmla="*/ 15 h 61"/>
                <a:gd name="T8" fmla="*/ 26 w 54"/>
                <a:gd name="T9" fmla="*/ 2 h 61"/>
                <a:gd name="T10" fmla="*/ 36 w 54"/>
                <a:gd name="T11" fmla="*/ 5 h 61"/>
                <a:gd name="T12" fmla="*/ 52 w 54"/>
                <a:gd name="T13" fmla="*/ 35 h 61"/>
                <a:gd name="T14" fmla="*/ 49 w 54"/>
                <a:gd name="T15" fmla="*/ 46 h 61"/>
                <a:gd name="T16" fmla="*/ 28 w 54"/>
                <a:gd name="T17" fmla="*/ 5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1">
                  <a:moveTo>
                    <a:pt x="28" y="59"/>
                  </a:moveTo>
                  <a:cubicBezTo>
                    <a:pt x="24" y="61"/>
                    <a:pt x="20" y="60"/>
                    <a:pt x="18" y="56"/>
                  </a:cubicBezTo>
                  <a:cubicBezTo>
                    <a:pt x="2" y="26"/>
                    <a:pt x="2" y="26"/>
                    <a:pt x="2" y="26"/>
                  </a:cubicBezTo>
                  <a:cubicBezTo>
                    <a:pt x="0" y="23"/>
                    <a:pt x="1" y="18"/>
                    <a:pt x="5" y="15"/>
                  </a:cubicBezTo>
                  <a:cubicBezTo>
                    <a:pt x="26" y="2"/>
                    <a:pt x="26" y="2"/>
                    <a:pt x="26" y="2"/>
                  </a:cubicBezTo>
                  <a:cubicBezTo>
                    <a:pt x="29" y="0"/>
                    <a:pt x="34" y="1"/>
                    <a:pt x="36" y="5"/>
                  </a:cubicBezTo>
                  <a:cubicBezTo>
                    <a:pt x="52" y="35"/>
                    <a:pt x="52" y="35"/>
                    <a:pt x="52" y="35"/>
                  </a:cubicBezTo>
                  <a:cubicBezTo>
                    <a:pt x="54" y="39"/>
                    <a:pt x="53" y="44"/>
                    <a:pt x="49" y="46"/>
                  </a:cubicBezTo>
                  <a:lnTo>
                    <a:pt x="2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noEditPoints="1"/>
            </p:cNvSpPr>
            <p:nvPr/>
          </p:nvSpPr>
          <p:spPr bwMode="auto">
            <a:xfrm>
              <a:off x="7218363" y="3902076"/>
              <a:ext cx="550863" cy="585788"/>
            </a:xfrm>
            <a:custGeom>
              <a:avLst/>
              <a:gdLst>
                <a:gd name="T0" fmla="*/ 74 w 147"/>
                <a:gd name="T1" fmla="*/ 0 h 156"/>
                <a:gd name="T2" fmla="*/ 0 w 147"/>
                <a:gd name="T3" fmla="*/ 78 h 156"/>
                <a:gd name="T4" fmla="*/ 74 w 147"/>
                <a:gd name="T5" fmla="*/ 156 h 156"/>
                <a:gd name="T6" fmla="*/ 147 w 147"/>
                <a:gd name="T7" fmla="*/ 78 h 156"/>
                <a:gd name="T8" fmla="*/ 74 w 147"/>
                <a:gd name="T9" fmla="*/ 0 h 156"/>
                <a:gd name="T10" fmla="*/ 74 w 147"/>
                <a:gd name="T11" fmla="*/ 115 h 156"/>
                <a:gd name="T12" fmla="*/ 39 w 147"/>
                <a:gd name="T13" fmla="*/ 78 h 156"/>
                <a:gd name="T14" fmla="*/ 74 w 147"/>
                <a:gd name="T15" fmla="*/ 41 h 156"/>
                <a:gd name="T16" fmla="*/ 109 w 147"/>
                <a:gd name="T17" fmla="*/ 78 h 156"/>
                <a:gd name="T18" fmla="*/ 74 w 147"/>
                <a:gd name="T19" fmla="*/ 115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7" h="156">
                  <a:moveTo>
                    <a:pt x="74" y="0"/>
                  </a:moveTo>
                  <a:cubicBezTo>
                    <a:pt x="33" y="0"/>
                    <a:pt x="0" y="35"/>
                    <a:pt x="0" y="78"/>
                  </a:cubicBezTo>
                  <a:cubicBezTo>
                    <a:pt x="0" y="121"/>
                    <a:pt x="33" y="156"/>
                    <a:pt x="74" y="156"/>
                  </a:cubicBezTo>
                  <a:cubicBezTo>
                    <a:pt x="114" y="156"/>
                    <a:pt x="147" y="121"/>
                    <a:pt x="147" y="78"/>
                  </a:cubicBezTo>
                  <a:cubicBezTo>
                    <a:pt x="147" y="35"/>
                    <a:pt x="114" y="0"/>
                    <a:pt x="74" y="0"/>
                  </a:cubicBezTo>
                  <a:close/>
                  <a:moveTo>
                    <a:pt x="74" y="115"/>
                  </a:moveTo>
                  <a:cubicBezTo>
                    <a:pt x="54" y="115"/>
                    <a:pt x="39" y="99"/>
                    <a:pt x="39" y="78"/>
                  </a:cubicBezTo>
                  <a:cubicBezTo>
                    <a:pt x="39" y="57"/>
                    <a:pt x="54" y="41"/>
                    <a:pt x="74" y="41"/>
                  </a:cubicBezTo>
                  <a:cubicBezTo>
                    <a:pt x="93" y="41"/>
                    <a:pt x="109" y="57"/>
                    <a:pt x="109" y="78"/>
                  </a:cubicBezTo>
                  <a:cubicBezTo>
                    <a:pt x="109" y="99"/>
                    <a:pt x="93" y="115"/>
                    <a:pt x="74" y="1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6427788" y="3819526"/>
              <a:ext cx="688975" cy="930275"/>
            </a:xfrm>
            <a:custGeom>
              <a:avLst/>
              <a:gdLst>
                <a:gd name="T0" fmla="*/ 79 w 184"/>
                <a:gd name="T1" fmla="*/ 244 h 248"/>
                <a:gd name="T2" fmla="*/ 81 w 184"/>
                <a:gd name="T3" fmla="*/ 246 h 248"/>
                <a:gd name="T4" fmla="*/ 83 w 184"/>
                <a:gd name="T5" fmla="*/ 246 h 248"/>
                <a:gd name="T6" fmla="*/ 85 w 184"/>
                <a:gd name="T7" fmla="*/ 247 h 248"/>
                <a:gd name="T8" fmla="*/ 86 w 184"/>
                <a:gd name="T9" fmla="*/ 248 h 248"/>
                <a:gd name="T10" fmla="*/ 90 w 184"/>
                <a:gd name="T11" fmla="*/ 248 h 248"/>
                <a:gd name="T12" fmla="*/ 90 w 184"/>
                <a:gd name="T13" fmla="*/ 248 h 248"/>
                <a:gd name="T14" fmla="*/ 91 w 184"/>
                <a:gd name="T15" fmla="*/ 248 h 248"/>
                <a:gd name="T16" fmla="*/ 94 w 184"/>
                <a:gd name="T17" fmla="*/ 248 h 248"/>
                <a:gd name="T18" fmla="*/ 96 w 184"/>
                <a:gd name="T19" fmla="*/ 247 h 248"/>
                <a:gd name="T20" fmla="*/ 98 w 184"/>
                <a:gd name="T21" fmla="*/ 246 h 248"/>
                <a:gd name="T22" fmla="*/ 100 w 184"/>
                <a:gd name="T23" fmla="*/ 246 h 248"/>
                <a:gd name="T24" fmla="*/ 102 w 184"/>
                <a:gd name="T25" fmla="*/ 244 h 248"/>
                <a:gd name="T26" fmla="*/ 103 w 184"/>
                <a:gd name="T27" fmla="*/ 244 h 248"/>
                <a:gd name="T28" fmla="*/ 104 w 184"/>
                <a:gd name="T29" fmla="*/ 243 h 248"/>
                <a:gd name="T30" fmla="*/ 172 w 184"/>
                <a:gd name="T31" fmla="*/ 190 h 248"/>
                <a:gd name="T32" fmla="*/ 177 w 184"/>
                <a:gd name="T33" fmla="*/ 157 h 248"/>
                <a:gd name="T34" fmla="*/ 146 w 184"/>
                <a:gd name="T35" fmla="*/ 152 h 248"/>
                <a:gd name="T36" fmla="*/ 113 w 184"/>
                <a:gd name="T37" fmla="*/ 177 h 248"/>
                <a:gd name="T38" fmla="*/ 113 w 184"/>
                <a:gd name="T39" fmla="*/ 24 h 248"/>
                <a:gd name="T40" fmla="*/ 90 w 184"/>
                <a:gd name="T41" fmla="*/ 0 h 248"/>
                <a:gd name="T42" fmla="*/ 68 w 184"/>
                <a:gd name="T43" fmla="*/ 24 h 248"/>
                <a:gd name="T44" fmla="*/ 68 w 184"/>
                <a:gd name="T45" fmla="*/ 177 h 248"/>
                <a:gd name="T46" fmla="*/ 35 w 184"/>
                <a:gd name="T47" fmla="*/ 152 h 248"/>
                <a:gd name="T48" fmla="*/ 4 w 184"/>
                <a:gd name="T49" fmla="*/ 157 h 248"/>
                <a:gd name="T50" fmla="*/ 0 w 184"/>
                <a:gd name="T51" fmla="*/ 171 h 248"/>
                <a:gd name="T52" fmla="*/ 9 w 184"/>
                <a:gd name="T53" fmla="*/ 190 h 248"/>
                <a:gd name="T54" fmla="*/ 77 w 184"/>
                <a:gd name="T55" fmla="*/ 243 h 248"/>
                <a:gd name="T56" fmla="*/ 78 w 184"/>
                <a:gd name="T57" fmla="*/ 244 h 248"/>
                <a:gd name="T58" fmla="*/ 79 w 184"/>
                <a:gd name="T59" fmla="*/ 244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248">
                  <a:moveTo>
                    <a:pt x="79" y="244"/>
                  </a:moveTo>
                  <a:cubicBezTo>
                    <a:pt x="80" y="245"/>
                    <a:pt x="80" y="245"/>
                    <a:pt x="81" y="246"/>
                  </a:cubicBezTo>
                  <a:cubicBezTo>
                    <a:pt x="82" y="246"/>
                    <a:pt x="82" y="246"/>
                    <a:pt x="83" y="246"/>
                  </a:cubicBezTo>
                  <a:cubicBezTo>
                    <a:pt x="83" y="247"/>
                    <a:pt x="84" y="247"/>
                    <a:pt x="85" y="247"/>
                  </a:cubicBezTo>
                  <a:cubicBezTo>
                    <a:pt x="86" y="247"/>
                    <a:pt x="86" y="248"/>
                    <a:pt x="86" y="248"/>
                  </a:cubicBezTo>
                  <a:cubicBezTo>
                    <a:pt x="88" y="248"/>
                    <a:pt x="89" y="248"/>
                    <a:pt x="90" y="248"/>
                  </a:cubicBezTo>
                  <a:cubicBezTo>
                    <a:pt x="90" y="248"/>
                    <a:pt x="90" y="248"/>
                    <a:pt x="90" y="248"/>
                  </a:cubicBezTo>
                  <a:cubicBezTo>
                    <a:pt x="90" y="248"/>
                    <a:pt x="90" y="248"/>
                    <a:pt x="91" y="248"/>
                  </a:cubicBezTo>
                  <a:cubicBezTo>
                    <a:pt x="92" y="248"/>
                    <a:pt x="93" y="248"/>
                    <a:pt x="94" y="248"/>
                  </a:cubicBezTo>
                  <a:cubicBezTo>
                    <a:pt x="95" y="248"/>
                    <a:pt x="95" y="247"/>
                    <a:pt x="96" y="247"/>
                  </a:cubicBezTo>
                  <a:cubicBezTo>
                    <a:pt x="97" y="247"/>
                    <a:pt x="97" y="247"/>
                    <a:pt x="98" y="246"/>
                  </a:cubicBezTo>
                  <a:cubicBezTo>
                    <a:pt x="99" y="246"/>
                    <a:pt x="99" y="246"/>
                    <a:pt x="100" y="246"/>
                  </a:cubicBezTo>
                  <a:cubicBezTo>
                    <a:pt x="101" y="245"/>
                    <a:pt x="101" y="245"/>
                    <a:pt x="102" y="244"/>
                  </a:cubicBezTo>
                  <a:cubicBezTo>
                    <a:pt x="102" y="244"/>
                    <a:pt x="103" y="244"/>
                    <a:pt x="103" y="244"/>
                  </a:cubicBezTo>
                  <a:cubicBezTo>
                    <a:pt x="103" y="244"/>
                    <a:pt x="103" y="244"/>
                    <a:pt x="104" y="243"/>
                  </a:cubicBezTo>
                  <a:cubicBezTo>
                    <a:pt x="172" y="190"/>
                    <a:pt x="172" y="190"/>
                    <a:pt x="172" y="190"/>
                  </a:cubicBezTo>
                  <a:cubicBezTo>
                    <a:pt x="182" y="183"/>
                    <a:pt x="184" y="168"/>
                    <a:pt x="177" y="157"/>
                  </a:cubicBezTo>
                  <a:cubicBezTo>
                    <a:pt x="170" y="146"/>
                    <a:pt x="156" y="144"/>
                    <a:pt x="146" y="152"/>
                  </a:cubicBezTo>
                  <a:cubicBezTo>
                    <a:pt x="113" y="177"/>
                    <a:pt x="113" y="177"/>
                    <a:pt x="113" y="177"/>
                  </a:cubicBezTo>
                  <a:cubicBezTo>
                    <a:pt x="113" y="24"/>
                    <a:pt x="113" y="24"/>
                    <a:pt x="113" y="24"/>
                  </a:cubicBezTo>
                  <a:cubicBezTo>
                    <a:pt x="113" y="11"/>
                    <a:pt x="103" y="0"/>
                    <a:pt x="90" y="0"/>
                  </a:cubicBezTo>
                  <a:cubicBezTo>
                    <a:pt x="78" y="0"/>
                    <a:pt x="68" y="11"/>
                    <a:pt x="68" y="24"/>
                  </a:cubicBezTo>
                  <a:cubicBezTo>
                    <a:pt x="68" y="177"/>
                    <a:pt x="68" y="177"/>
                    <a:pt x="68" y="177"/>
                  </a:cubicBezTo>
                  <a:cubicBezTo>
                    <a:pt x="35" y="152"/>
                    <a:pt x="35" y="152"/>
                    <a:pt x="35" y="152"/>
                  </a:cubicBezTo>
                  <a:cubicBezTo>
                    <a:pt x="25" y="144"/>
                    <a:pt x="11" y="146"/>
                    <a:pt x="4" y="157"/>
                  </a:cubicBezTo>
                  <a:cubicBezTo>
                    <a:pt x="1" y="161"/>
                    <a:pt x="0" y="166"/>
                    <a:pt x="0" y="171"/>
                  </a:cubicBezTo>
                  <a:cubicBezTo>
                    <a:pt x="0" y="178"/>
                    <a:pt x="3" y="186"/>
                    <a:pt x="9" y="190"/>
                  </a:cubicBezTo>
                  <a:cubicBezTo>
                    <a:pt x="77" y="243"/>
                    <a:pt x="77" y="243"/>
                    <a:pt x="77" y="243"/>
                  </a:cubicBezTo>
                  <a:cubicBezTo>
                    <a:pt x="77" y="244"/>
                    <a:pt x="78" y="244"/>
                    <a:pt x="78" y="244"/>
                  </a:cubicBezTo>
                  <a:cubicBezTo>
                    <a:pt x="78" y="244"/>
                    <a:pt x="78" y="244"/>
                    <a:pt x="79"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7" name="Group 46"/>
          <p:cNvGrpSpPr/>
          <p:nvPr/>
        </p:nvGrpSpPr>
        <p:grpSpPr>
          <a:xfrm>
            <a:off x="5092760" y="3520711"/>
            <a:ext cx="417834" cy="347040"/>
            <a:chOff x="4578350" y="3367088"/>
            <a:chExt cx="2014538" cy="1673226"/>
          </a:xfrm>
          <a:solidFill>
            <a:schemeClr val="bg1"/>
          </a:solidFill>
        </p:grpSpPr>
        <p:sp>
          <p:nvSpPr>
            <p:cNvPr id="48" name="Rectangle 47"/>
            <p:cNvSpPr>
              <a:spLocks noChangeArrowheads="1"/>
            </p:cNvSpPr>
            <p:nvPr/>
          </p:nvSpPr>
          <p:spPr bwMode="auto">
            <a:xfrm>
              <a:off x="5321300" y="4859338"/>
              <a:ext cx="53181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noEditPoints="1"/>
            </p:cNvSpPr>
            <p:nvPr/>
          </p:nvSpPr>
          <p:spPr bwMode="auto">
            <a:xfrm>
              <a:off x="4578350" y="3367088"/>
              <a:ext cx="2014538" cy="1458913"/>
            </a:xfrm>
            <a:custGeom>
              <a:avLst/>
              <a:gdLst>
                <a:gd name="T0" fmla="*/ 524 w 537"/>
                <a:gd name="T1" fmla="*/ 0 h 389"/>
                <a:gd name="T2" fmla="*/ 14 w 537"/>
                <a:gd name="T3" fmla="*/ 0 h 389"/>
                <a:gd name="T4" fmla="*/ 0 w 537"/>
                <a:gd name="T5" fmla="*/ 13 h 389"/>
                <a:gd name="T6" fmla="*/ 0 w 537"/>
                <a:gd name="T7" fmla="*/ 376 h 389"/>
                <a:gd name="T8" fmla="*/ 14 w 537"/>
                <a:gd name="T9" fmla="*/ 389 h 389"/>
                <a:gd name="T10" fmla="*/ 524 w 537"/>
                <a:gd name="T11" fmla="*/ 389 h 389"/>
                <a:gd name="T12" fmla="*/ 537 w 537"/>
                <a:gd name="T13" fmla="*/ 376 h 389"/>
                <a:gd name="T14" fmla="*/ 537 w 537"/>
                <a:gd name="T15" fmla="*/ 13 h 389"/>
                <a:gd name="T16" fmla="*/ 524 w 537"/>
                <a:gd name="T17" fmla="*/ 0 h 389"/>
                <a:gd name="T18" fmla="*/ 504 w 537"/>
                <a:gd name="T19" fmla="*/ 304 h 389"/>
                <a:gd name="T20" fmla="*/ 34 w 537"/>
                <a:gd name="T21" fmla="*/ 304 h 389"/>
                <a:gd name="T22" fmla="*/ 34 w 537"/>
                <a:gd name="T23" fmla="*/ 32 h 389"/>
                <a:gd name="T24" fmla="*/ 504 w 537"/>
                <a:gd name="T25" fmla="*/ 32 h 389"/>
                <a:gd name="T26" fmla="*/ 504 w 537"/>
                <a:gd name="T27" fmla="*/ 30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89">
                  <a:moveTo>
                    <a:pt x="524" y="0"/>
                  </a:moveTo>
                  <a:cubicBezTo>
                    <a:pt x="14" y="0"/>
                    <a:pt x="14" y="0"/>
                    <a:pt x="14" y="0"/>
                  </a:cubicBezTo>
                  <a:cubicBezTo>
                    <a:pt x="6" y="0"/>
                    <a:pt x="0" y="6"/>
                    <a:pt x="0" y="13"/>
                  </a:cubicBezTo>
                  <a:cubicBezTo>
                    <a:pt x="0" y="376"/>
                    <a:pt x="0" y="376"/>
                    <a:pt x="0" y="376"/>
                  </a:cubicBezTo>
                  <a:cubicBezTo>
                    <a:pt x="0" y="383"/>
                    <a:pt x="6" y="389"/>
                    <a:pt x="14" y="389"/>
                  </a:cubicBezTo>
                  <a:cubicBezTo>
                    <a:pt x="524" y="389"/>
                    <a:pt x="524" y="389"/>
                    <a:pt x="524" y="389"/>
                  </a:cubicBezTo>
                  <a:cubicBezTo>
                    <a:pt x="531" y="389"/>
                    <a:pt x="537" y="383"/>
                    <a:pt x="537" y="376"/>
                  </a:cubicBezTo>
                  <a:cubicBezTo>
                    <a:pt x="537" y="13"/>
                    <a:pt x="537" y="13"/>
                    <a:pt x="537" y="13"/>
                  </a:cubicBezTo>
                  <a:cubicBezTo>
                    <a:pt x="537" y="6"/>
                    <a:pt x="531" y="0"/>
                    <a:pt x="524" y="0"/>
                  </a:cubicBezTo>
                  <a:close/>
                  <a:moveTo>
                    <a:pt x="504" y="304"/>
                  </a:moveTo>
                  <a:cubicBezTo>
                    <a:pt x="34" y="304"/>
                    <a:pt x="34" y="304"/>
                    <a:pt x="34" y="304"/>
                  </a:cubicBezTo>
                  <a:cubicBezTo>
                    <a:pt x="34" y="32"/>
                    <a:pt x="34" y="32"/>
                    <a:pt x="34" y="32"/>
                  </a:cubicBezTo>
                  <a:cubicBezTo>
                    <a:pt x="504" y="32"/>
                    <a:pt x="504" y="32"/>
                    <a:pt x="504" y="32"/>
                  </a:cubicBezTo>
                  <a:lnTo>
                    <a:pt x="504"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5156200" y="4991101"/>
              <a:ext cx="858838" cy="49213"/>
            </a:xfrm>
            <a:custGeom>
              <a:avLst/>
              <a:gdLst>
                <a:gd name="T0" fmla="*/ 219 w 229"/>
                <a:gd name="T1" fmla="*/ 0 h 13"/>
                <a:gd name="T2" fmla="*/ 10 w 229"/>
                <a:gd name="T3" fmla="*/ 0 h 13"/>
                <a:gd name="T4" fmla="*/ 0 w 229"/>
                <a:gd name="T5" fmla="*/ 10 h 13"/>
                <a:gd name="T6" fmla="*/ 0 w 229"/>
                <a:gd name="T7" fmla="*/ 13 h 13"/>
                <a:gd name="T8" fmla="*/ 229 w 229"/>
                <a:gd name="T9" fmla="*/ 13 h 13"/>
                <a:gd name="T10" fmla="*/ 229 w 229"/>
                <a:gd name="T11" fmla="*/ 10 h 13"/>
                <a:gd name="T12" fmla="*/ 219 w 22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9" h="13">
                  <a:moveTo>
                    <a:pt x="219" y="0"/>
                  </a:moveTo>
                  <a:cubicBezTo>
                    <a:pt x="10" y="0"/>
                    <a:pt x="10" y="0"/>
                    <a:pt x="10" y="0"/>
                  </a:cubicBezTo>
                  <a:cubicBezTo>
                    <a:pt x="5" y="0"/>
                    <a:pt x="0" y="4"/>
                    <a:pt x="0" y="10"/>
                  </a:cubicBezTo>
                  <a:cubicBezTo>
                    <a:pt x="0" y="13"/>
                    <a:pt x="0" y="13"/>
                    <a:pt x="0" y="13"/>
                  </a:cubicBezTo>
                  <a:cubicBezTo>
                    <a:pt x="229" y="13"/>
                    <a:pt x="229" y="13"/>
                    <a:pt x="229" y="13"/>
                  </a:cubicBezTo>
                  <a:cubicBezTo>
                    <a:pt x="229" y="10"/>
                    <a:pt x="229" y="10"/>
                    <a:pt x="229" y="10"/>
                  </a:cubicBezTo>
                  <a:cubicBezTo>
                    <a:pt x="229" y="4"/>
                    <a:pt x="225" y="0"/>
                    <a:pt x="2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5054600" y="3598863"/>
              <a:ext cx="382588" cy="769938"/>
            </a:xfrm>
            <a:custGeom>
              <a:avLst/>
              <a:gdLst>
                <a:gd name="T0" fmla="*/ 28 w 102"/>
                <a:gd name="T1" fmla="*/ 133 h 205"/>
                <a:gd name="T2" fmla="*/ 51 w 102"/>
                <a:gd name="T3" fmla="*/ 158 h 205"/>
                <a:gd name="T4" fmla="*/ 73 w 102"/>
                <a:gd name="T5" fmla="*/ 137 h 205"/>
                <a:gd name="T6" fmla="*/ 49 w 102"/>
                <a:gd name="T7" fmla="*/ 114 h 205"/>
                <a:gd name="T8" fmla="*/ 17 w 102"/>
                <a:gd name="T9" fmla="*/ 101 h 205"/>
                <a:gd name="T10" fmla="*/ 0 w 102"/>
                <a:gd name="T11" fmla="*/ 66 h 205"/>
                <a:gd name="T12" fmla="*/ 38 w 102"/>
                <a:gd name="T13" fmla="*/ 23 h 205"/>
                <a:gd name="T14" fmla="*/ 38 w 102"/>
                <a:gd name="T15" fmla="*/ 0 h 205"/>
                <a:gd name="T16" fmla="*/ 61 w 102"/>
                <a:gd name="T17" fmla="*/ 0 h 205"/>
                <a:gd name="T18" fmla="*/ 61 w 102"/>
                <a:gd name="T19" fmla="*/ 26 h 205"/>
                <a:gd name="T20" fmla="*/ 74 w 102"/>
                <a:gd name="T21" fmla="*/ 34 h 205"/>
                <a:gd name="T22" fmla="*/ 74 w 102"/>
                <a:gd name="T23" fmla="*/ 24 h 205"/>
                <a:gd name="T24" fmla="*/ 94 w 102"/>
                <a:gd name="T25" fmla="*/ 24 h 205"/>
                <a:gd name="T26" fmla="*/ 94 w 102"/>
                <a:gd name="T27" fmla="*/ 67 h 205"/>
                <a:gd name="T28" fmla="*/ 70 w 102"/>
                <a:gd name="T29" fmla="*/ 67 h 205"/>
                <a:gd name="T30" fmla="*/ 49 w 102"/>
                <a:gd name="T31" fmla="*/ 47 h 205"/>
                <a:gd name="T32" fmla="*/ 29 w 102"/>
                <a:gd name="T33" fmla="*/ 66 h 205"/>
                <a:gd name="T34" fmla="*/ 50 w 102"/>
                <a:gd name="T35" fmla="*/ 86 h 205"/>
                <a:gd name="T36" fmla="*/ 84 w 102"/>
                <a:gd name="T37" fmla="*/ 99 h 205"/>
                <a:gd name="T38" fmla="*/ 102 w 102"/>
                <a:gd name="T39" fmla="*/ 135 h 205"/>
                <a:gd name="T40" fmla="*/ 61 w 102"/>
                <a:gd name="T41" fmla="*/ 183 h 205"/>
                <a:gd name="T42" fmla="*/ 61 w 102"/>
                <a:gd name="T43" fmla="*/ 205 h 205"/>
                <a:gd name="T44" fmla="*/ 38 w 102"/>
                <a:gd name="T45" fmla="*/ 205 h 205"/>
                <a:gd name="T46" fmla="*/ 38 w 102"/>
                <a:gd name="T47" fmla="*/ 179 h 205"/>
                <a:gd name="T48" fmla="*/ 37 w 102"/>
                <a:gd name="T49" fmla="*/ 179 h 205"/>
                <a:gd name="T50" fmla="*/ 24 w 102"/>
                <a:gd name="T51" fmla="*/ 170 h 205"/>
                <a:gd name="T52" fmla="*/ 24 w 102"/>
                <a:gd name="T53" fmla="*/ 179 h 205"/>
                <a:gd name="T54" fmla="*/ 2 w 102"/>
                <a:gd name="T55" fmla="*/ 179 h 205"/>
                <a:gd name="T56" fmla="*/ 2 w 102"/>
                <a:gd name="T57" fmla="*/ 133 h 205"/>
                <a:gd name="T58" fmla="*/ 28 w 102"/>
                <a:gd name="T59" fmla="*/ 13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205">
                  <a:moveTo>
                    <a:pt x="28" y="133"/>
                  </a:moveTo>
                  <a:cubicBezTo>
                    <a:pt x="27" y="147"/>
                    <a:pt x="37" y="158"/>
                    <a:pt x="51" y="158"/>
                  </a:cubicBezTo>
                  <a:cubicBezTo>
                    <a:pt x="63" y="158"/>
                    <a:pt x="73" y="149"/>
                    <a:pt x="73" y="137"/>
                  </a:cubicBezTo>
                  <a:cubicBezTo>
                    <a:pt x="73" y="122"/>
                    <a:pt x="61" y="117"/>
                    <a:pt x="49" y="114"/>
                  </a:cubicBezTo>
                  <a:cubicBezTo>
                    <a:pt x="39" y="111"/>
                    <a:pt x="26" y="108"/>
                    <a:pt x="17" y="101"/>
                  </a:cubicBezTo>
                  <a:cubicBezTo>
                    <a:pt x="6" y="93"/>
                    <a:pt x="0" y="80"/>
                    <a:pt x="0" y="66"/>
                  </a:cubicBezTo>
                  <a:cubicBezTo>
                    <a:pt x="0" y="45"/>
                    <a:pt x="17" y="26"/>
                    <a:pt x="38" y="23"/>
                  </a:cubicBezTo>
                  <a:cubicBezTo>
                    <a:pt x="38" y="0"/>
                    <a:pt x="38" y="0"/>
                    <a:pt x="38" y="0"/>
                  </a:cubicBezTo>
                  <a:cubicBezTo>
                    <a:pt x="61" y="0"/>
                    <a:pt x="61" y="0"/>
                    <a:pt x="61" y="0"/>
                  </a:cubicBezTo>
                  <a:cubicBezTo>
                    <a:pt x="61" y="26"/>
                    <a:pt x="61" y="26"/>
                    <a:pt x="61" y="26"/>
                  </a:cubicBezTo>
                  <a:cubicBezTo>
                    <a:pt x="66" y="26"/>
                    <a:pt x="70" y="29"/>
                    <a:pt x="74" y="34"/>
                  </a:cubicBezTo>
                  <a:cubicBezTo>
                    <a:pt x="74" y="24"/>
                    <a:pt x="74" y="24"/>
                    <a:pt x="74" y="24"/>
                  </a:cubicBezTo>
                  <a:cubicBezTo>
                    <a:pt x="94" y="24"/>
                    <a:pt x="94" y="24"/>
                    <a:pt x="94" y="24"/>
                  </a:cubicBezTo>
                  <a:cubicBezTo>
                    <a:pt x="94" y="67"/>
                    <a:pt x="94" y="67"/>
                    <a:pt x="94" y="67"/>
                  </a:cubicBezTo>
                  <a:cubicBezTo>
                    <a:pt x="70" y="67"/>
                    <a:pt x="70" y="67"/>
                    <a:pt x="70" y="67"/>
                  </a:cubicBezTo>
                  <a:cubicBezTo>
                    <a:pt x="69" y="55"/>
                    <a:pt x="61" y="47"/>
                    <a:pt x="49" y="47"/>
                  </a:cubicBezTo>
                  <a:cubicBezTo>
                    <a:pt x="38" y="47"/>
                    <a:pt x="29" y="54"/>
                    <a:pt x="29" y="66"/>
                  </a:cubicBezTo>
                  <a:cubicBezTo>
                    <a:pt x="29" y="79"/>
                    <a:pt x="39" y="83"/>
                    <a:pt x="50" y="86"/>
                  </a:cubicBezTo>
                  <a:cubicBezTo>
                    <a:pt x="61" y="89"/>
                    <a:pt x="74" y="93"/>
                    <a:pt x="84" y="99"/>
                  </a:cubicBezTo>
                  <a:cubicBezTo>
                    <a:pt x="96" y="108"/>
                    <a:pt x="102" y="120"/>
                    <a:pt x="102" y="135"/>
                  </a:cubicBezTo>
                  <a:cubicBezTo>
                    <a:pt x="102" y="160"/>
                    <a:pt x="85" y="179"/>
                    <a:pt x="61" y="183"/>
                  </a:cubicBezTo>
                  <a:cubicBezTo>
                    <a:pt x="61" y="205"/>
                    <a:pt x="61" y="205"/>
                    <a:pt x="61" y="205"/>
                  </a:cubicBezTo>
                  <a:cubicBezTo>
                    <a:pt x="38" y="205"/>
                    <a:pt x="38" y="205"/>
                    <a:pt x="38" y="205"/>
                  </a:cubicBezTo>
                  <a:cubicBezTo>
                    <a:pt x="38" y="179"/>
                    <a:pt x="38" y="179"/>
                    <a:pt x="38" y="179"/>
                  </a:cubicBezTo>
                  <a:cubicBezTo>
                    <a:pt x="37" y="179"/>
                    <a:pt x="37" y="179"/>
                    <a:pt x="37" y="179"/>
                  </a:cubicBezTo>
                  <a:cubicBezTo>
                    <a:pt x="30" y="176"/>
                    <a:pt x="28" y="175"/>
                    <a:pt x="24" y="170"/>
                  </a:cubicBezTo>
                  <a:cubicBezTo>
                    <a:pt x="24" y="179"/>
                    <a:pt x="24" y="179"/>
                    <a:pt x="24" y="179"/>
                  </a:cubicBezTo>
                  <a:cubicBezTo>
                    <a:pt x="2" y="179"/>
                    <a:pt x="2" y="179"/>
                    <a:pt x="2" y="179"/>
                  </a:cubicBezTo>
                  <a:cubicBezTo>
                    <a:pt x="2" y="133"/>
                    <a:pt x="2" y="133"/>
                    <a:pt x="2" y="133"/>
                  </a:cubicBezTo>
                  <a:lnTo>
                    <a:pt x="28"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p:cNvSpPr>
            <p:nvPr/>
          </p:nvSpPr>
          <p:spPr bwMode="auto">
            <a:xfrm>
              <a:off x="5662613" y="3749676"/>
              <a:ext cx="550863" cy="550863"/>
            </a:xfrm>
            <a:custGeom>
              <a:avLst/>
              <a:gdLst>
                <a:gd name="T0" fmla="*/ 345 w 347"/>
                <a:gd name="T1" fmla="*/ 260 h 347"/>
                <a:gd name="T2" fmla="*/ 260 w 347"/>
                <a:gd name="T3" fmla="*/ 345 h 347"/>
                <a:gd name="T4" fmla="*/ 151 w 347"/>
                <a:gd name="T5" fmla="*/ 236 h 347"/>
                <a:gd name="T6" fmla="*/ 90 w 347"/>
                <a:gd name="T7" fmla="*/ 347 h 347"/>
                <a:gd name="T8" fmla="*/ 0 w 347"/>
                <a:gd name="T9" fmla="*/ 0 h 347"/>
                <a:gd name="T10" fmla="*/ 347 w 347"/>
                <a:gd name="T11" fmla="*/ 90 h 347"/>
                <a:gd name="T12" fmla="*/ 236 w 347"/>
                <a:gd name="T13" fmla="*/ 151 h 347"/>
                <a:gd name="T14" fmla="*/ 345 w 347"/>
                <a:gd name="T15" fmla="*/ 26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47">
                  <a:moveTo>
                    <a:pt x="345" y="260"/>
                  </a:moveTo>
                  <a:lnTo>
                    <a:pt x="260" y="345"/>
                  </a:lnTo>
                  <a:lnTo>
                    <a:pt x="151" y="236"/>
                  </a:lnTo>
                  <a:lnTo>
                    <a:pt x="90" y="347"/>
                  </a:lnTo>
                  <a:lnTo>
                    <a:pt x="0" y="0"/>
                  </a:lnTo>
                  <a:lnTo>
                    <a:pt x="347" y="90"/>
                  </a:lnTo>
                  <a:lnTo>
                    <a:pt x="236" y="151"/>
                  </a:lnTo>
                  <a:lnTo>
                    <a:pt x="345"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cxnSp>
        <p:nvCxnSpPr>
          <p:cNvPr id="53" name="Straight Connector 52"/>
          <p:cNvCxnSpPr/>
          <p:nvPr/>
        </p:nvCxnSpPr>
        <p:spPr>
          <a:xfrm flipH="1">
            <a:off x="782638" y="2000250"/>
            <a:ext cx="2819400" cy="0"/>
          </a:xfrm>
          <a:prstGeom prst="line">
            <a:avLst/>
          </a:prstGeom>
          <a:ln w="19050">
            <a:solidFill>
              <a:srgbClr val="00C3D9"/>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701675" y="1631950"/>
            <a:ext cx="13906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MARKETING</a:t>
            </a:r>
            <a:r>
              <a:rPr lang="en-US">
                <a:solidFill>
                  <a:schemeClr val="tx1">
                    <a:lumMod val="65000"/>
                    <a:lumOff val="35000"/>
                  </a:schemeClr>
                </a:solidFill>
                <a:latin typeface="+mj-lt"/>
                <a:cs typeface="+mn-cs"/>
              </a:rPr>
              <a:t> </a:t>
            </a:r>
            <a:r>
              <a:rPr lang="en-US">
                <a:solidFill>
                  <a:srgbClr val="00C3D9"/>
                </a:solidFill>
                <a:latin typeface="+mj-lt"/>
                <a:cs typeface="+mn-cs"/>
              </a:rPr>
              <a:t>PLAN</a:t>
            </a:r>
          </a:p>
        </p:txBody>
      </p:sp>
      <p:sp>
        <p:nvSpPr>
          <p:cNvPr id="58" name="Rectangle 57"/>
          <p:cNvSpPr/>
          <p:nvPr/>
        </p:nvSpPr>
        <p:spPr>
          <a:xfrm>
            <a:off x="685800" y="2017713"/>
            <a:ext cx="2062163"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9" name="TextBox 58"/>
          <p:cNvSpPr txBox="1"/>
          <p:nvPr/>
        </p:nvSpPr>
        <p:spPr>
          <a:xfrm>
            <a:off x="711200" y="3521075"/>
            <a:ext cx="13906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MARKETING </a:t>
            </a:r>
            <a:r>
              <a:rPr lang="en-US">
                <a:solidFill>
                  <a:srgbClr val="F3C301"/>
                </a:solidFill>
                <a:latin typeface="+mj-lt"/>
                <a:cs typeface="+mn-cs"/>
              </a:rPr>
              <a:t>PLAN</a:t>
            </a:r>
          </a:p>
        </p:txBody>
      </p:sp>
      <p:sp>
        <p:nvSpPr>
          <p:cNvPr id="60" name="Rectangle 59"/>
          <p:cNvSpPr/>
          <p:nvPr/>
        </p:nvSpPr>
        <p:spPr>
          <a:xfrm>
            <a:off x="695325" y="3905250"/>
            <a:ext cx="2062163"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61" name="TextBox 60"/>
          <p:cNvSpPr txBox="1"/>
          <p:nvPr/>
        </p:nvSpPr>
        <p:spPr>
          <a:xfrm>
            <a:off x="6386513" y="1631950"/>
            <a:ext cx="13906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MARKETING</a:t>
            </a:r>
            <a:r>
              <a:rPr lang="en-US">
                <a:solidFill>
                  <a:schemeClr val="tx1">
                    <a:lumMod val="65000"/>
                    <a:lumOff val="35000"/>
                  </a:schemeClr>
                </a:solidFill>
                <a:latin typeface="+mj-lt"/>
                <a:cs typeface="+mn-cs"/>
              </a:rPr>
              <a:t> </a:t>
            </a:r>
            <a:r>
              <a:rPr lang="en-US">
                <a:solidFill>
                  <a:srgbClr val="DE6E00"/>
                </a:solidFill>
                <a:latin typeface="+mj-lt"/>
                <a:cs typeface="+mn-cs"/>
              </a:rPr>
              <a:t>PLAN</a:t>
            </a:r>
          </a:p>
        </p:txBody>
      </p:sp>
      <p:sp>
        <p:nvSpPr>
          <p:cNvPr id="62" name="Rectangle 61"/>
          <p:cNvSpPr/>
          <p:nvPr/>
        </p:nvSpPr>
        <p:spPr>
          <a:xfrm>
            <a:off x="6370638" y="2017713"/>
            <a:ext cx="2062162"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63" name="TextBox 62"/>
          <p:cNvSpPr txBox="1"/>
          <p:nvPr/>
        </p:nvSpPr>
        <p:spPr>
          <a:xfrm>
            <a:off x="6396038" y="3521075"/>
            <a:ext cx="13906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MARKETING </a:t>
            </a:r>
            <a:r>
              <a:rPr lang="en-US">
                <a:solidFill>
                  <a:srgbClr val="1FD89C"/>
                </a:solidFill>
                <a:latin typeface="+mj-lt"/>
                <a:cs typeface="+mn-cs"/>
              </a:rPr>
              <a:t>PLAN</a:t>
            </a:r>
          </a:p>
        </p:txBody>
      </p:sp>
      <p:sp>
        <p:nvSpPr>
          <p:cNvPr id="64" name="Rectangle 63"/>
          <p:cNvSpPr/>
          <p:nvPr/>
        </p:nvSpPr>
        <p:spPr>
          <a:xfrm>
            <a:off x="6380163" y="3905250"/>
            <a:ext cx="2062162"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9959" name="TextBox 6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7" name="TextBox 6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Freeform 5"/>
          <p:cNvSpPr>
            <a:spLocks/>
          </p:cNvSpPr>
          <p:nvPr/>
        </p:nvSpPr>
        <p:spPr bwMode="auto">
          <a:xfrm>
            <a:off x="3201988" y="3008313"/>
            <a:ext cx="1050925" cy="1544637"/>
          </a:xfrm>
          <a:custGeom>
            <a:avLst/>
            <a:gdLst>
              <a:gd name="T0" fmla="*/ 0 w 551"/>
              <a:gd name="T1" fmla="*/ 1543919 h 809"/>
              <a:gd name="T2" fmla="*/ 1051545 w 551"/>
              <a:gd name="T3" fmla="*/ 0 h 809"/>
              <a:gd name="T4" fmla="*/ 0 w 551"/>
              <a:gd name="T5" fmla="*/ 1013376 h 809"/>
              <a:gd name="T6" fmla="*/ 0 w 551"/>
              <a:gd name="T7" fmla="*/ 1543919 h 8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1" h="809">
                <a:moveTo>
                  <a:pt x="0" y="809"/>
                </a:moveTo>
                <a:lnTo>
                  <a:pt x="551" y="0"/>
                </a:lnTo>
                <a:lnTo>
                  <a:pt x="0" y="531"/>
                </a:lnTo>
                <a:lnTo>
                  <a:pt x="0" y="809"/>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3" name="Freeform 6"/>
          <p:cNvSpPr>
            <a:spLocks/>
          </p:cNvSpPr>
          <p:nvPr/>
        </p:nvSpPr>
        <p:spPr bwMode="auto">
          <a:xfrm>
            <a:off x="3201988" y="3008313"/>
            <a:ext cx="1050925" cy="922337"/>
          </a:xfrm>
          <a:custGeom>
            <a:avLst/>
            <a:gdLst>
              <a:gd name="T0" fmla="*/ 0 w 551"/>
              <a:gd name="T1" fmla="*/ 921772 h 483"/>
              <a:gd name="T2" fmla="*/ 1051545 w 551"/>
              <a:gd name="T3" fmla="*/ 0 h 483"/>
              <a:gd name="T4" fmla="*/ 0 w 551"/>
              <a:gd name="T5" fmla="*/ 391228 h 483"/>
              <a:gd name="T6" fmla="*/ 0 w 551"/>
              <a:gd name="T7" fmla="*/ 921772 h 4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1" h="483">
                <a:moveTo>
                  <a:pt x="0" y="483"/>
                </a:moveTo>
                <a:lnTo>
                  <a:pt x="551" y="0"/>
                </a:lnTo>
                <a:lnTo>
                  <a:pt x="0" y="205"/>
                </a:lnTo>
                <a:lnTo>
                  <a:pt x="0" y="483"/>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4" name="Freeform 7"/>
          <p:cNvSpPr>
            <a:spLocks/>
          </p:cNvSpPr>
          <p:nvPr/>
        </p:nvSpPr>
        <p:spPr bwMode="auto">
          <a:xfrm>
            <a:off x="3201988" y="2778125"/>
            <a:ext cx="1050925" cy="528638"/>
          </a:xfrm>
          <a:custGeom>
            <a:avLst/>
            <a:gdLst>
              <a:gd name="T0" fmla="*/ 0 w 551"/>
              <a:gd name="T1" fmla="*/ 528635 h 277"/>
              <a:gd name="T2" fmla="*/ 1051545 w 551"/>
              <a:gd name="T3" fmla="*/ 230920 h 277"/>
              <a:gd name="T4" fmla="*/ 0 w 551"/>
              <a:gd name="T5" fmla="*/ 0 h 277"/>
              <a:gd name="T6" fmla="*/ 0 w 551"/>
              <a:gd name="T7" fmla="*/ 528635 h 2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1" h="277">
                <a:moveTo>
                  <a:pt x="0" y="277"/>
                </a:moveTo>
                <a:lnTo>
                  <a:pt x="551" y="121"/>
                </a:lnTo>
                <a:lnTo>
                  <a:pt x="0" y="0"/>
                </a:lnTo>
                <a:lnTo>
                  <a:pt x="0" y="277"/>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5" name="Freeform 8"/>
          <p:cNvSpPr>
            <a:spLocks/>
          </p:cNvSpPr>
          <p:nvPr/>
        </p:nvSpPr>
        <p:spPr bwMode="auto">
          <a:xfrm>
            <a:off x="3201988" y="2154238"/>
            <a:ext cx="1050925" cy="854075"/>
          </a:xfrm>
          <a:custGeom>
            <a:avLst/>
            <a:gdLst>
              <a:gd name="T0" fmla="*/ 0 w 551"/>
              <a:gd name="T1" fmla="*/ 530543 h 448"/>
              <a:gd name="T2" fmla="*/ 1051545 w 551"/>
              <a:gd name="T3" fmla="*/ 854976 h 448"/>
              <a:gd name="T4" fmla="*/ 0 w 551"/>
              <a:gd name="T5" fmla="*/ 0 h 448"/>
              <a:gd name="T6" fmla="*/ 0 w 551"/>
              <a:gd name="T7" fmla="*/ 530543 h 4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1" h="448">
                <a:moveTo>
                  <a:pt x="0" y="278"/>
                </a:moveTo>
                <a:lnTo>
                  <a:pt x="551" y="448"/>
                </a:lnTo>
                <a:lnTo>
                  <a:pt x="0" y="0"/>
                </a:lnTo>
                <a:lnTo>
                  <a:pt x="0" y="27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6" name="Freeform 9"/>
          <p:cNvSpPr>
            <a:spLocks/>
          </p:cNvSpPr>
          <p:nvPr/>
        </p:nvSpPr>
        <p:spPr bwMode="auto">
          <a:xfrm>
            <a:off x="3201988" y="1531938"/>
            <a:ext cx="1050925" cy="1476375"/>
          </a:xfrm>
          <a:custGeom>
            <a:avLst/>
            <a:gdLst>
              <a:gd name="T0" fmla="*/ 1051545 w 551"/>
              <a:gd name="T1" fmla="*/ 1477124 h 774"/>
              <a:gd name="T2" fmla="*/ 0 w 551"/>
              <a:gd name="T3" fmla="*/ 521001 h 774"/>
              <a:gd name="T4" fmla="*/ 0 w 551"/>
              <a:gd name="T5" fmla="*/ 0 h 774"/>
              <a:gd name="T6" fmla="*/ 1051545 w 551"/>
              <a:gd name="T7" fmla="*/ 1477124 h 7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51" h="774">
                <a:moveTo>
                  <a:pt x="551" y="774"/>
                </a:moveTo>
                <a:lnTo>
                  <a:pt x="0" y="273"/>
                </a:lnTo>
                <a:lnTo>
                  <a:pt x="0" y="0"/>
                </a:lnTo>
                <a:lnTo>
                  <a:pt x="551" y="77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7" name="Freeform 10"/>
          <p:cNvSpPr>
            <a:spLocks/>
          </p:cNvSpPr>
          <p:nvPr/>
        </p:nvSpPr>
        <p:spPr bwMode="auto">
          <a:xfrm>
            <a:off x="619125" y="1531938"/>
            <a:ext cx="2582863" cy="520700"/>
          </a:xfrm>
          <a:custGeom>
            <a:avLst/>
            <a:gdLst>
              <a:gd name="T0" fmla="*/ 2582105 w 1353"/>
              <a:gd name="T1" fmla="*/ 521002 h 273"/>
              <a:gd name="T2" fmla="*/ 2582105 w 1353"/>
              <a:gd name="T3" fmla="*/ 0 h 273"/>
              <a:gd name="T4" fmla="*/ 1820642 w 1353"/>
              <a:gd name="T5" fmla="*/ 0 h 273"/>
              <a:gd name="T6" fmla="*/ 1820642 w 1353"/>
              <a:gd name="T7" fmla="*/ 0 h 273"/>
              <a:gd name="T8" fmla="*/ 240462 w 1353"/>
              <a:gd name="T9" fmla="*/ 0 h 273"/>
              <a:gd name="T10" fmla="*/ 240462 w 1353"/>
              <a:gd name="T11" fmla="*/ 0 h 273"/>
              <a:gd name="T12" fmla="*/ 139315 w 1353"/>
              <a:gd name="T13" fmla="*/ 0 h 273"/>
              <a:gd name="T14" fmla="*/ 0 w 1353"/>
              <a:gd name="T15" fmla="*/ 64887 h 273"/>
              <a:gd name="T16" fmla="*/ 17176 w 1353"/>
              <a:gd name="T17" fmla="*/ 158400 h 273"/>
              <a:gd name="T18" fmla="*/ 120231 w 1353"/>
              <a:gd name="T19" fmla="*/ 103055 h 273"/>
              <a:gd name="T20" fmla="*/ 120231 w 1353"/>
              <a:gd name="T21" fmla="*/ 103055 h 273"/>
              <a:gd name="T22" fmla="*/ 120231 w 1353"/>
              <a:gd name="T23" fmla="*/ 521002 h 273"/>
              <a:gd name="T24" fmla="*/ 240462 w 1353"/>
              <a:gd name="T25" fmla="*/ 521002 h 273"/>
              <a:gd name="T26" fmla="*/ 240462 w 1353"/>
              <a:gd name="T27" fmla="*/ 521002 h 273"/>
              <a:gd name="T28" fmla="*/ 250004 w 1353"/>
              <a:gd name="T29" fmla="*/ 521002 h 273"/>
              <a:gd name="T30" fmla="*/ 250004 w 1353"/>
              <a:gd name="T31" fmla="*/ 521002 h 273"/>
              <a:gd name="T32" fmla="*/ 2582105 w 1353"/>
              <a:gd name="T33" fmla="*/ 521002 h 2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53" h="273">
                <a:moveTo>
                  <a:pt x="1353" y="273"/>
                </a:moveTo>
                <a:lnTo>
                  <a:pt x="1353" y="0"/>
                </a:lnTo>
                <a:lnTo>
                  <a:pt x="954" y="0"/>
                </a:lnTo>
                <a:lnTo>
                  <a:pt x="126" y="0"/>
                </a:lnTo>
                <a:lnTo>
                  <a:pt x="73" y="0"/>
                </a:lnTo>
                <a:lnTo>
                  <a:pt x="0" y="34"/>
                </a:lnTo>
                <a:lnTo>
                  <a:pt x="9" y="83"/>
                </a:lnTo>
                <a:lnTo>
                  <a:pt x="63" y="54"/>
                </a:lnTo>
                <a:lnTo>
                  <a:pt x="63" y="273"/>
                </a:lnTo>
                <a:lnTo>
                  <a:pt x="126" y="273"/>
                </a:lnTo>
                <a:lnTo>
                  <a:pt x="131" y="273"/>
                </a:lnTo>
                <a:lnTo>
                  <a:pt x="1353" y="273"/>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8" name="Freeform 11"/>
          <p:cNvSpPr>
            <a:spLocks noEditPoints="1"/>
          </p:cNvSpPr>
          <p:nvPr/>
        </p:nvSpPr>
        <p:spPr bwMode="auto">
          <a:xfrm>
            <a:off x="628650" y="2154238"/>
            <a:ext cx="2573338" cy="530225"/>
          </a:xfrm>
          <a:custGeom>
            <a:avLst/>
            <a:gdLst>
              <a:gd name="T0" fmla="*/ 1820297 w 277"/>
              <a:gd name="T1" fmla="*/ 0 h 57"/>
              <a:gd name="T2" fmla="*/ 1820297 w 277"/>
              <a:gd name="T3" fmla="*/ 0 h 57"/>
              <a:gd name="T4" fmla="*/ 232181 w 277"/>
              <a:gd name="T5" fmla="*/ 0 h 57"/>
              <a:gd name="T6" fmla="*/ 232181 w 277"/>
              <a:gd name="T7" fmla="*/ 9308 h 57"/>
              <a:gd name="T8" fmla="*/ 176457 w 277"/>
              <a:gd name="T9" fmla="*/ 0 h 57"/>
              <a:gd name="T10" fmla="*/ 9287 w 277"/>
              <a:gd name="T11" fmla="*/ 55847 h 57"/>
              <a:gd name="T12" fmla="*/ 37149 w 277"/>
              <a:gd name="T13" fmla="*/ 139617 h 57"/>
              <a:gd name="T14" fmla="*/ 148596 w 277"/>
              <a:gd name="T15" fmla="*/ 93078 h 57"/>
              <a:gd name="T16" fmla="*/ 232181 w 277"/>
              <a:gd name="T17" fmla="*/ 158232 h 57"/>
              <a:gd name="T18" fmla="*/ 232181 w 277"/>
              <a:gd name="T19" fmla="*/ 186155 h 57"/>
              <a:gd name="T20" fmla="*/ 65011 w 277"/>
              <a:gd name="T21" fmla="*/ 390926 h 57"/>
              <a:gd name="T22" fmla="*/ 0 w 277"/>
              <a:gd name="T23" fmla="*/ 456081 h 57"/>
              <a:gd name="T24" fmla="*/ 0 w 277"/>
              <a:gd name="T25" fmla="*/ 530543 h 57"/>
              <a:gd name="T26" fmla="*/ 232181 w 277"/>
              <a:gd name="T27" fmla="*/ 530543 h 57"/>
              <a:gd name="T28" fmla="*/ 241468 w 277"/>
              <a:gd name="T29" fmla="*/ 530543 h 57"/>
              <a:gd name="T30" fmla="*/ 2572562 w 277"/>
              <a:gd name="T31" fmla="*/ 530543 h 57"/>
              <a:gd name="T32" fmla="*/ 2572562 w 277"/>
              <a:gd name="T33" fmla="*/ 0 h 57"/>
              <a:gd name="T34" fmla="*/ 1820297 w 277"/>
              <a:gd name="T35" fmla="*/ 0 h 57"/>
              <a:gd name="T36" fmla="*/ 232181 w 277"/>
              <a:gd name="T37" fmla="*/ 428158 h 57"/>
              <a:gd name="T38" fmla="*/ 167170 w 277"/>
              <a:gd name="T39" fmla="*/ 428158 h 57"/>
              <a:gd name="T40" fmla="*/ 167170 w 277"/>
              <a:gd name="T41" fmla="*/ 428158 h 57"/>
              <a:gd name="T42" fmla="*/ 222893 w 277"/>
              <a:gd name="T43" fmla="*/ 381619 h 57"/>
              <a:gd name="T44" fmla="*/ 232181 w 277"/>
              <a:gd name="T45" fmla="*/ 372311 h 57"/>
              <a:gd name="T46" fmla="*/ 232181 w 277"/>
              <a:gd name="T47" fmla="*/ 428158 h 5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7" h="57">
                <a:moveTo>
                  <a:pt x="196" y="0"/>
                </a:moveTo>
                <a:cubicBezTo>
                  <a:pt x="196" y="0"/>
                  <a:pt x="196" y="0"/>
                  <a:pt x="196" y="0"/>
                </a:cubicBezTo>
                <a:cubicBezTo>
                  <a:pt x="25" y="0"/>
                  <a:pt x="25" y="0"/>
                  <a:pt x="25" y="0"/>
                </a:cubicBezTo>
                <a:cubicBezTo>
                  <a:pt x="25" y="1"/>
                  <a:pt x="25" y="1"/>
                  <a:pt x="25" y="1"/>
                </a:cubicBezTo>
                <a:cubicBezTo>
                  <a:pt x="23" y="0"/>
                  <a:pt x="21" y="0"/>
                  <a:pt x="19" y="0"/>
                </a:cubicBezTo>
                <a:cubicBezTo>
                  <a:pt x="11" y="0"/>
                  <a:pt x="5" y="3"/>
                  <a:pt x="1" y="6"/>
                </a:cubicBezTo>
                <a:cubicBezTo>
                  <a:pt x="4" y="15"/>
                  <a:pt x="4" y="15"/>
                  <a:pt x="4" y="15"/>
                </a:cubicBezTo>
                <a:cubicBezTo>
                  <a:pt x="7" y="13"/>
                  <a:pt x="12" y="10"/>
                  <a:pt x="16" y="10"/>
                </a:cubicBezTo>
                <a:cubicBezTo>
                  <a:pt x="22" y="10"/>
                  <a:pt x="25" y="13"/>
                  <a:pt x="25" y="17"/>
                </a:cubicBezTo>
                <a:cubicBezTo>
                  <a:pt x="25" y="20"/>
                  <a:pt x="25" y="20"/>
                  <a:pt x="25" y="20"/>
                </a:cubicBezTo>
                <a:cubicBezTo>
                  <a:pt x="24" y="26"/>
                  <a:pt x="19" y="32"/>
                  <a:pt x="7" y="42"/>
                </a:cubicBezTo>
                <a:cubicBezTo>
                  <a:pt x="0" y="49"/>
                  <a:pt x="0" y="49"/>
                  <a:pt x="0" y="49"/>
                </a:cubicBezTo>
                <a:cubicBezTo>
                  <a:pt x="0" y="57"/>
                  <a:pt x="0" y="57"/>
                  <a:pt x="0" y="57"/>
                </a:cubicBezTo>
                <a:cubicBezTo>
                  <a:pt x="25" y="57"/>
                  <a:pt x="25" y="57"/>
                  <a:pt x="25" y="57"/>
                </a:cubicBezTo>
                <a:cubicBezTo>
                  <a:pt x="26" y="57"/>
                  <a:pt x="26" y="57"/>
                  <a:pt x="26" y="57"/>
                </a:cubicBezTo>
                <a:cubicBezTo>
                  <a:pt x="277" y="57"/>
                  <a:pt x="277" y="57"/>
                  <a:pt x="277" y="57"/>
                </a:cubicBezTo>
                <a:cubicBezTo>
                  <a:pt x="277" y="0"/>
                  <a:pt x="277" y="0"/>
                  <a:pt x="277" y="0"/>
                </a:cubicBezTo>
                <a:lnTo>
                  <a:pt x="196" y="0"/>
                </a:lnTo>
                <a:close/>
                <a:moveTo>
                  <a:pt x="25" y="46"/>
                </a:moveTo>
                <a:cubicBezTo>
                  <a:pt x="18" y="46"/>
                  <a:pt x="18" y="46"/>
                  <a:pt x="18" y="46"/>
                </a:cubicBezTo>
                <a:cubicBezTo>
                  <a:pt x="18" y="46"/>
                  <a:pt x="18" y="46"/>
                  <a:pt x="18" y="46"/>
                </a:cubicBezTo>
                <a:cubicBezTo>
                  <a:pt x="24" y="41"/>
                  <a:pt x="24" y="41"/>
                  <a:pt x="24" y="41"/>
                </a:cubicBezTo>
                <a:cubicBezTo>
                  <a:pt x="24" y="41"/>
                  <a:pt x="25" y="40"/>
                  <a:pt x="25" y="40"/>
                </a:cubicBezTo>
                <a:lnTo>
                  <a:pt x="25" y="46"/>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69" name="Freeform 12"/>
          <p:cNvSpPr>
            <a:spLocks noEditPoints="1"/>
          </p:cNvSpPr>
          <p:nvPr/>
        </p:nvSpPr>
        <p:spPr bwMode="auto">
          <a:xfrm>
            <a:off x="609600" y="3400425"/>
            <a:ext cx="2592388" cy="530225"/>
          </a:xfrm>
          <a:custGeom>
            <a:avLst/>
            <a:gdLst>
              <a:gd name="T0" fmla="*/ 1904256 w 279"/>
              <a:gd name="T1" fmla="*/ 0 h 57"/>
              <a:gd name="T2" fmla="*/ 1904256 w 279"/>
              <a:gd name="T3" fmla="*/ 0 h 57"/>
              <a:gd name="T4" fmla="*/ 362273 w 279"/>
              <a:gd name="T5" fmla="*/ 0 h 57"/>
              <a:gd name="T6" fmla="*/ 325117 w 279"/>
              <a:gd name="T7" fmla="*/ 0 h 57"/>
              <a:gd name="T8" fmla="*/ 204359 w 279"/>
              <a:gd name="T9" fmla="*/ 0 h 57"/>
              <a:gd name="T10" fmla="*/ 0 w 279"/>
              <a:gd name="T11" fmla="*/ 325772 h 57"/>
              <a:gd name="T12" fmla="*/ 0 w 279"/>
              <a:gd name="T13" fmla="*/ 409542 h 57"/>
              <a:gd name="T14" fmla="*/ 241515 w 279"/>
              <a:gd name="T15" fmla="*/ 409542 h 57"/>
              <a:gd name="T16" fmla="*/ 241515 w 279"/>
              <a:gd name="T17" fmla="*/ 521235 h 57"/>
              <a:gd name="T18" fmla="*/ 260094 w 279"/>
              <a:gd name="T19" fmla="*/ 521235 h 57"/>
              <a:gd name="T20" fmla="*/ 260094 w 279"/>
              <a:gd name="T21" fmla="*/ 530543 h 57"/>
              <a:gd name="T22" fmla="*/ 2591646 w 279"/>
              <a:gd name="T23" fmla="*/ 530543 h 57"/>
              <a:gd name="T24" fmla="*/ 2591646 w 279"/>
              <a:gd name="T25" fmla="*/ 0 h 57"/>
              <a:gd name="T26" fmla="*/ 1904256 w 279"/>
              <a:gd name="T27" fmla="*/ 0 h 57"/>
              <a:gd name="T28" fmla="*/ 241515 w 279"/>
              <a:gd name="T29" fmla="*/ 195463 h 57"/>
              <a:gd name="T30" fmla="*/ 241515 w 279"/>
              <a:gd name="T31" fmla="*/ 316464 h 57"/>
              <a:gd name="T32" fmla="*/ 120758 w 279"/>
              <a:gd name="T33" fmla="*/ 316464 h 57"/>
              <a:gd name="T34" fmla="*/ 120758 w 279"/>
              <a:gd name="T35" fmla="*/ 316464 h 57"/>
              <a:gd name="T36" fmla="*/ 195070 w 279"/>
              <a:gd name="T37" fmla="*/ 195463 h 57"/>
              <a:gd name="T38" fmla="*/ 241515 w 279"/>
              <a:gd name="T39" fmla="*/ 93078 h 57"/>
              <a:gd name="T40" fmla="*/ 241515 w 279"/>
              <a:gd name="T41" fmla="*/ 93078 h 57"/>
              <a:gd name="T42" fmla="*/ 241515 w 279"/>
              <a:gd name="T43" fmla="*/ 195463 h 5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9" h="57">
                <a:moveTo>
                  <a:pt x="205" y="0"/>
                </a:moveTo>
                <a:cubicBezTo>
                  <a:pt x="205" y="0"/>
                  <a:pt x="205" y="0"/>
                  <a:pt x="205" y="0"/>
                </a:cubicBezTo>
                <a:cubicBezTo>
                  <a:pt x="39" y="0"/>
                  <a:pt x="39" y="0"/>
                  <a:pt x="39" y="0"/>
                </a:cubicBezTo>
                <a:cubicBezTo>
                  <a:pt x="35" y="0"/>
                  <a:pt x="35" y="0"/>
                  <a:pt x="35" y="0"/>
                </a:cubicBezTo>
                <a:cubicBezTo>
                  <a:pt x="22" y="0"/>
                  <a:pt x="22" y="0"/>
                  <a:pt x="22" y="0"/>
                </a:cubicBezTo>
                <a:cubicBezTo>
                  <a:pt x="0" y="35"/>
                  <a:pt x="0" y="35"/>
                  <a:pt x="0" y="35"/>
                </a:cubicBezTo>
                <a:cubicBezTo>
                  <a:pt x="0" y="44"/>
                  <a:pt x="0" y="44"/>
                  <a:pt x="0" y="44"/>
                </a:cubicBezTo>
                <a:cubicBezTo>
                  <a:pt x="26" y="44"/>
                  <a:pt x="26" y="44"/>
                  <a:pt x="26" y="44"/>
                </a:cubicBezTo>
                <a:cubicBezTo>
                  <a:pt x="26" y="56"/>
                  <a:pt x="26" y="56"/>
                  <a:pt x="26" y="56"/>
                </a:cubicBezTo>
                <a:cubicBezTo>
                  <a:pt x="28" y="56"/>
                  <a:pt x="28" y="56"/>
                  <a:pt x="28" y="56"/>
                </a:cubicBezTo>
                <a:cubicBezTo>
                  <a:pt x="28" y="57"/>
                  <a:pt x="28" y="57"/>
                  <a:pt x="28" y="57"/>
                </a:cubicBezTo>
                <a:cubicBezTo>
                  <a:pt x="279" y="57"/>
                  <a:pt x="279" y="57"/>
                  <a:pt x="279" y="57"/>
                </a:cubicBezTo>
                <a:cubicBezTo>
                  <a:pt x="279" y="0"/>
                  <a:pt x="279" y="0"/>
                  <a:pt x="279" y="0"/>
                </a:cubicBezTo>
                <a:lnTo>
                  <a:pt x="205" y="0"/>
                </a:lnTo>
                <a:close/>
                <a:moveTo>
                  <a:pt x="26" y="21"/>
                </a:moveTo>
                <a:cubicBezTo>
                  <a:pt x="26" y="34"/>
                  <a:pt x="26" y="34"/>
                  <a:pt x="26" y="34"/>
                </a:cubicBezTo>
                <a:cubicBezTo>
                  <a:pt x="13" y="34"/>
                  <a:pt x="13" y="34"/>
                  <a:pt x="13" y="34"/>
                </a:cubicBezTo>
                <a:cubicBezTo>
                  <a:pt x="13" y="34"/>
                  <a:pt x="13" y="34"/>
                  <a:pt x="13" y="34"/>
                </a:cubicBezTo>
                <a:cubicBezTo>
                  <a:pt x="21" y="21"/>
                  <a:pt x="21" y="21"/>
                  <a:pt x="21" y="21"/>
                </a:cubicBezTo>
                <a:cubicBezTo>
                  <a:pt x="22" y="18"/>
                  <a:pt x="24" y="14"/>
                  <a:pt x="26" y="10"/>
                </a:cubicBezTo>
                <a:cubicBezTo>
                  <a:pt x="26" y="10"/>
                  <a:pt x="26" y="10"/>
                  <a:pt x="26" y="10"/>
                </a:cubicBezTo>
                <a:cubicBezTo>
                  <a:pt x="26" y="14"/>
                  <a:pt x="26" y="18"/>
                  <a:pt x="26" y="21"/>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70" name="Freeform 13"/>
          <p:cNvSpPr>
            <a:spLocks noEditPoints="1"/>
          </p:cNvSpPr>
          <p:nvPr/>
        </p:nvSpPr>
        <p:spPr bwMode="auto">
          <a:xfrm>
            <a:off x="609600" y="4022725"/>
            <a:ext cx="2592388" cy="530225"/>
          </a:xfrm>
          <a:custGeom>
            <a:avLst/>
            <a:gdLst>
              <a:gd name="T0" fmla="*/ 1839233 w 279"/>
              <a:gd name="T1" fmla="*/ 0 h 57"/>
              <a:gd name="T2" fmla="*/ 1839233 w 279"/>
              <a:gd name="T3" fmla="*/ 0 h 57"/>
              <a:gd name="T4" fmla="*/ 232226 w 279"/>
              <a:gd name="T5" fmla="*/ 0 h 57"/>
              <a:gd name="T6" fmla="*/ 232226 w 279"/>
              <a:gd name="T7" fmla="*/ 0 h 57"/>
              <a:gd name="T8" fmla="*/ 65023 w 279"/>
              <a:gd name="T9" fmla="*/ 0 h 57"/>
              <a:gd name="T10" fmla="*/ 27867 w 279"/>
              <a:gd name="T11" fmla="*/ 269925 h 57"/>
              <a:gd name="T12" fmla="*/ 92891 w 279"/>
              <a:gd name="T13" fmla="*/ 269925 h 57"/>
              <a:gd name="T14" fmla="*/ 232226 w 279"/>
              <a:gd name="T15" fmla="*/ 316464 h 57"/>
              <a:gd name="T16" fmla="*/ 232226 w 279"/>
              <a:gd name="T17" fmla="*/ 390926 h 57"/>
              <a:gd name="T18" fmla="*/ 139336 w 279"/>
              <a:gd name="T19" fmla="*/ 437465 h 57"/>
              <a:gd name="T20" fmla="*/ 18578 w 279"/>
              <a:gd name="T21" fmla="*/ 409542 h 57"/>
              <a:gd name="T22" fmla="*/ 0 w 279"/>
              <a:gd name="T23" fmla="*/ 502620 h 57"/>
              <a:gd name="T24" fmla="*/ 148625 w 279"/>
              <a:gd name="T25" fmla="*/ 530543 h 57"/>
              <a:gd name="T26" fmla="*/ 232226 w 279"/>
              <a:gd name="T27" fmla="*/ 511927 h 57"/>
              <a:gd name="T28" fmla="*/ 232226 w 279"/>
              <a:gd name="T29" fmla="*/ 530543 h 57"/>
              <a:gd name="T30" fmla="*/ 260094 w 279"/>
              <a:gd name="T31" fmla="*/ 530543 h 57"/>
              <a:gd name="T32" fmla="*/ 1839233 w 279"/>
              <a:gd name="T33" fmla="*/ 530543 h 57"/>
              <a:gd name="T34" fmla="*/ 2591646 w 279"/>
              <a:gd name="T35" fmla="*/ 530543 h 57"/>
              <a:gd name="T36" fmla="*/ 2591646 w 279"/>
              <a:gd name="T37" fmla="*/ 0 h 57"/>
              <a:gd name="T38" fmla="*/ 1839233 w 279"/>
              <a:gd name="T39" fmla="*/ 0 h 57"/>
              <a:gd name="T40" fmla="*/ 232226 w 279"/>
              <a:gd name="T41" fmla="*/ 186155 h 57"/>
              <a:gd name="T42" fmla="*/ 167203 w 279"/>
              <a:gd name="T43" fmla="*/ 176848 h 57"/>
              <a:gd name="T44" fmla="*/ 139336 w 279"/>
              <a:gd name="T45" fmla="*/ 186155 h 57"/>
              <a:gd name="T46" fmla="*/ 148625 w 279"/>
              <a:gd name="T47" fmla="*/ 102385 h 57"/>
              <a:gd name="T48" fmla="*/ 232226 w 279"/>
              <a:gd name="T49" fmla="*/ 102385 h 57"/>
              <a:gd name="T50" fmla="*/ 232226 w 279"/>
              <a:gd name="T51" fmla="*/ 186155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79" h="57">
                <a:moveTo>
                  <a:pt x="198" y="0"/>
                </a:moveTo>
                <a:cubicBezTo>
                  <a:pt x="198" y="0"/>
                  <a:pt x="198" y="0"/>
                  <a:pt x="198" y="0"/>
                </a:cubicBezTo>
                <a:cubicBezTo>
                  <a:pt x="25" y="0"/>
                  <a:pt x="25" y="0"/>
                  <a:pt x="25" y="0"/>
                </a:cubicBezTo>
                <a:cubicBezTo>
                  <a:pt x="25" y="0"/>
                  <a:pt x="25" y="0"/>
                  <a:pt x="25" y="0"/>
                </a:cubicBezTo>
                <a:cubicBezTo>
                  <a:pt x="7" y="0"/>
                  <a:pt x="7" y="0"/>
                  <a:pt x="7" y="0"/>
                </a:cubicBezTo>
                <a:cubicBezTo>
                  <a:pt x="3" y="29"/>
                  <a:pt x="3" y="29"/>
                  <a:pt x="3" y="29"/>
                </a:cubicBezTo>
                <a:cubicBezTo>
                  <a:pt x="5" y="29"/>
                  <a:pt x="7" y="29"/>
                  <a:pt x="10" y="29"/>
                </a:cubicBezTo>
                <a:cubicBezTo>
                  <a:pt x="19" y="29"/>
                  <a:pt x="24" y="31"/>
                  <a:pt x="25" y="34"/>
                </a:cubicBezTo>
                <a:cubicBezTo>
                  <a:pt x="25" y="42"/>
                  <a:pt x="25" y="42"/>
                  <a:pt x="25" y="42"/>
                </a:cubicBezTo>
                <a:cubicBezTo>
                  <a:pt x="24" y="45"/>
                  <a:pt x="19" y="47"/>
                  <a:pt x="15" y="47"/>
                </a:cubicBezTo>
                <a:cubicBezTo>
                  <a:pt x="10" y="47"/>
                  <a:pt x="5" y="45"/>
                  <a:pt x="2" y="44"/>
                </a:cubicBezTo>
                <a:cubicBezTo>
                  <a:pt x="0" y="54"/>
                  <a:pt x="0" y="54"/>
                  <a:pt x="0" y="54"/>
                </a:cubicBezTo>
                <a:cubicBezTo>
                  <a:pt x="3" y="55"/>
                  <a:pt x="9" y="57"/>
                  <a:pt x="16" y="57"/>
                </a:cubicBezTo>
                <a:cubicBezTo>
                  <a:pt x="19" y="57"/>
                  <a:pt x="23" y="56"/>
                  <a:pt x="25" y="55"/>
                </a:cubicBezTo>
                <a:cubicBezTo>
                  <a:pt x="25" y="57"/>
                  <a:pt x="25" y="57"/>
                  <a:pt x="25" y="57"/>
                </a:cubicBezTo>
                <a:cubicBezTo>
                  <a:pt x="28" y="57"/>
                  <a:pt x="28" y="57"/>
                  <a:pt x="28" y="57"/>
                </a:cubicBezTo>
                <a:cubicBezTo>
                  <a:pt x="198" y="57"/>
                  <a:pt x="198" y="57"/>
                  <a:pt x="198" y="57"/>
                </a:cubicBezTo>
                <a:cubicBezTo>
                  <a:pt x="279" y="57"/>
                  <a:pt x="279" y="57"/>
                  <a:pt x="279" y="57"/>
                </a:cubicBezTo>
                <a:cubicBezTo>
                  <a:pt x="279" y="0"/>
                  <a:pt x="279" y="0"/>
                  <a:pt x="279" y="0"/>
                </a:cubicBezTo>
                <a:lnTo>
                  <a:pt x="198" y="0"/>
                </a:lnTo>
                <a:close/>
                <a:moveTo>
                  <a:pt x="25" y="20"/>
                </a:moveTo>
                <a:cubicBezTo>
                  <a:pt x="23" y="20"/>
                  <a:pt x="21" y="19"/>
                  <a:pt x="18" y="19"/>
                </a:cubicBezTo>
                <a:cubicBezTo>
                  <a:pt x="17" y="19"/>
                  <a:pt x="16" y="19"/>
                  <a:pt x="15" y="20"/>
                </a:cubicBezTo>
                <a:cubicBezTo>
                  <a:pt x="16" y="11"/>
                  <a:pt x="16" y="11"/>
                  <a:pt x="16" y="11"/>
                </a:cubicBezTo>
                <a:cubicBezTo>
                  <a:pt x="25" y="11"/>
                  <a:pt x="25" y="11"/>
                  <a:pt x="25" y="11"/>
                </a:cubicBezTo>
                <a:lnTo>
                  <a:pt x="25" y="20"/>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71" name="Freeform 14"/>
          <p:cNvSpPr>
            <a:spLocks/>
          </p:cNvSpPr>
          <p:nvPr/>
        </p:nvSpPr>
        <p:spPr bwMode="auto">
          <a:xfrm>
            <a:off x="646113" y="2778125"/>
            <a:ext cx="2555875" cy="528638"/>
          </a:xfrm>
          <a:custGeom>
            <a:avLst/>
            <a:gdLst>
              <a:gd name="T0" fmla="*/ 2555387 w 275"/>
              <a:gd name="T1" fmla="*/ 0 h 57"/>
              <a:gd name="T2" fmla="*/ 1793417 w 275"/>
              <a:gd name="T3" fmla="*/ 0 h 57"/>
              <a:gd name="T4" fmla="*/ 223016 w 275"/>
              <a:gd name="T5" fmla="*/ 0 h 57"/>
              <a:gd name="T6" fmla="*/ 223016 w 275"/>
              <a:gd name="T7" fmla="*/ 0 h 57"/>
              <a:gd name="T8" fmla="*/ 223016 w 275"/>
              <a:gd name="T9" fmla="*/ 9274 h 57"/>
              <a:gd name="T10" fmla="*/ 167262 w 275"/>
              <a:gd name="T11" fmla="*/ 0 h 57"/>
              <a:gd name="T12" fmla="*/ 9292 w 275"/>
              <a:gd name="T13" fmla="*/ 37097 h 57"/>
              <a:gd name="T14" fmla="*/ 37169 w 275"/>
              <a:gd name="T15" fmla="*/ 120566 h 57"/>
              <a:gd name="T16" fmla="*/ 139385 w 275"/>
              <a:gd name="T17" fmla="*/ 92743 h 57"/>
              <a:gd name="T18" fmla="*/ 213723 w 275"/>
              <a:gd name="T19" fmla="*/ 148389 h 57"/>
              <a:gd name="T20" fmla="*/ 130092 w 275"/>
              <a:gd name="T21" fmla="*/ 204035 h 57"/>
              <a:gd name="T22" fmla="*/ 83631 w 275"/>
              <a:gd name="T23" fmla="*/ 204035 h 57"/>
              <a:gd name="T24" fmla="*/ 83631 w 275"/>
              <a:gd name="T25" fmla="*/ 287503 h 57"/>
              <a:gd name="T26" fmla="*/ 130092 w 275"/>
              <a:gd name="T27" fmla="*/ 287503 h 57"/>
              <a:gd name="T28" fmla="*/ 223016 w 275"/>
              <a:gd name="T29" fmla="*/ 333875 h 57"/>
              <a:gd name="T30" fmla="*/ 223016 w 275"/>
              <a:gd name="T31" fmla="*/ 389521 h 57"/>
              <a:gd name="T32" fmla="*/ 139385 w 275"/>
              <a:gd name="T33" fmla="*/ 426618 h 57"/>
              <a:gd name="T34" fmla="*/ 18585 w 275"/>
              <a:gd name="T35" fmla="*/ 398795 h 57"/>
              <a:gd name="T36" fmla="*/ 0 w 275"/>
              <a:gd name="T37" fmla="*/ 491538 h 57"/>
              <a:gd name="T38" fmla="*/ 148677 w 275"/>
              <a:gd name="T39" fmla="*/ 519361 h 57"/>
              <a:gd name="T40" fmla="*/ 223016 w 275"/>
              <a:gd name="T41" fmla="*/ 510086 h 57"/>
              <a:gd name="T42" fmla="*/ 223016 w 275"/>
              <a:gd name="T43" fmla="*/ 528635 h 57"/>
              <a:gd name="T44" fmla="*/ 1793417 w 275"/>
              <a:gd name="T45" fmla="*/ 528635 h 57"/>
              <a:gd name="T46" fmla="*/ 1793417 w 275"/>
              <a:gd name="T47" fmla="*/ 528635 h 57"/>
              <a:gd name="T48" fmla="*/ 2555387 w 275"/>
              <a:gd name="T49" fmla="*/ 528635 h 57"/>
              <a:gd name="T50" fmla="*/ 2555387 w 275"/>
              <a:gd name="T51" fmla="*/ 0 h 5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75" h="57">
                <a:moveTo>
                  <a:pt x="275" y="0"/>
                </a:moveTo>
                <a:cubicBezTo>
                  <a:pt x="193" y="0"/>
                  <a:pt x="193" y="0"/>
                  <a:pt x="193" y="0"/>
                </a:cubicBezTo>
                <a:cubicBezTo>
                  <a:pt x="24" y="0"/>
                  <a:pt x="24" y="0"/>
                  <a:pt x="24" y="0"/>
                </a:cubicBezTo>
                <a:cubicBezTo>
                  <a:pt x="24" y="0"/>
                  <a:pt x="24" y="0"/>
                  <a:pt x="24" y="0"/>
                </a:cubicBezTo>
                <a:cubicBezTo>
                  <a:pt x="24" y="1"/>
                  <a:pt x="24" y="1"/>
                  <a:pt x="24" y="1"/>
                </a:cubicBezTo>
                <a:cubicBezTo>
                  <a:pt x="22" y="0"/>
                  <a:pt x="20" y="0"/>
                  <a:pt x="18" y="0"/>
                </a:cubicBezTo>
                <a:cubicBezTo>
                  <a:pt x="11" y="0"/>
                  <a:pt x="5" y="2"/>
                  <a:pt x="1" y="4"/>
                </a:cubicBezTo>
                <a:cubicBezTo>
                  <a:pt x="4" y="13"/>
                  <a:pt x="4" y="13"/>
                  <a:pt x="4" y="13"/>
                </a:cubicBezTo>
                <a:cubicBezTo>
                  <a:pt x="6" y="12"/>
                  <a:pt x="11" y="10"/>
                  <a:pt x="15" y="10"/>
                </a:cubicBezTo>
                <a:cubicBezTo>
                  <a:pt x="21" y="10"/>
                  <a:pt x="23" y="13"/>
                  <a:pt x="23" y="16"/>
                </a:cubicBezTo>
                <a:cubicBezTo>
                  <a:pt x="23" y="20"/>
                  <a:pt x="18" y="22"/>
                  <a:pt x="14" y="22"/>
                </a:cubicBezTo>
                <a:cubicBezTo>
                  <a:pt x="9" y="22"/>
                  <a:pt x="9" y="22"/>
                  <a:pt x="9" y="22"/>
                </a:cubicBezTo>
                <a:cubicBezTo>
                  <a:pt x="9" y="31"/>
                  <a:pt x="9" y="31"/>
                  <a:pt x="9" y="31"/>
                </a:cubicBezTo>
                <a:cubicBezTo>
                  <a:pt x="14" y="31"/>
                  <a:pt x="14" y="31"/>
                  <a:pt x="14" y="31"/>
                </a:cubicBezTo>
                <a:cubicBezTo>
                  <a:pt x="18" y="31"/>
                  <a:pt x="22" y="33"/>
                  <a:pt x="24" y="36"/>
                </a:cubicBezTo>
                <a:cubicBezTo>
                  <a:pt x="24" y="42"/>
                  <a:pt x="24" y="42"/>
                  <a:pt x="24" y="42"/>
                </a:cubicBezTo>
                <a:cubicBezTo>
                  <a:pt x="22" y="45"/>
                  <a:pt x="19" y="46"/>
                  <a:pt x="15" y="46"/>
                </a:cubicBezTo>
                <a:cubicBezTo>
                  <a:pt x="10" y="46"/>
                  <a:pt x="4" y="44"/>
                  <a:pt x="2" y="43"/>
                </a:cubicBezTo>
                <a:cubicBezTo>
                  <a:pt x="0" y="53"/>
                  <a:pt x="0" y="53"/>
                  <a:pt x="0" y="53"/>
                </a:cubicBezTo>
                <a:cubicBezTo>
                  <a:pt x="3" y="54"/>
                  <a:pt x="9" y="56"/>
                  <a:pt x="16" y="56"/>
                </a:cubicBezTo>
                <a:cubicBezTo>
                  <a:pt x="19" y="56"/>
                  <a:pt x="21" y="56"/>
                  <a:pt x="24" y="55"/>
                </a:cubicBezTo>
                <a:cubicBezTo>
                  <a:pt x="24" y="57"/>
                  <a:pt x="24" y="57"/>
                  <a:pt x="24" y="57"/>
                </a:cubicBezTo>
                <a:cubicBezTo>
                  <a:pt x="193" y="57"/>
                  <a:pt x="193" y="57"/>
                  <a:pt x="193" y="57"/>
                </a:cubicBezTo>
                <a:cubicBezTo>
                  <a:pt x="193" y="57"/>
                  <a:pt x="193" y="57"/>
                  <a:pt x="193" y="57"/>
                </a:cubicBezTo>
                <a:cubicBezTo>
                  <a:pt x="275" y="57"/>
                  <a:pt x="275" y="57"/>
                  <a:pt x="275" y="57"/>
                </a:cubicBezTo>
                <a:lnTo>
                  <a:pt x="275"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972" name="Freeform 26"/>
          <p:cNvSpPr>
            <a:spLocks/>
          </p:cNvSpPr>
          <p:nvPr/>
        </p:nvSpPr>
        <p:spPr bwMode="auto">
          <a:xfrm>
            <a:off x="4492625" y="372110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47F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TextBox 32"/>
          <p:cNvSpPr txBox="1"/>
          <p:nvPr/>
        </p:nvSpPr>
        <p:spPr>
          <a:xfrm>
            <a:off x="1066800" y="1608138"/>
            <a:ext cx="1143000"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TITLE</a:t>
            </a:r>
          </a:p>
        </p:txBody>
      </p:sp>
      <p:sp>
        <p:nvSpPr>
          <p:cNvPr id="34" name="TextBox 33"/>
          <p:cNvSpPr txBox="1"/>
          <p:nvPr/>
        </p:nvSpPr>
        <p:spPr>
          <a:xfrm>
            <a:off x="1066800" y="2235200"/>
            <a:ext cx="1143000"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TITLE</a:t>
            </a:r>
          </a:p>
        </p:txBody>
      </p:sp>
      <p:sp>
        <p:nvSpPr>
          <p:cNvPr id="35" name="TextBox 34"/>
          <p:cNvSpPr txBox="1"/>
          <p:nvPr/>
        </p:nvSpPr>
        <p:spPr>
          <a:xfrm>
            <a:off x="1066800" y="2859088"/>
            <a:ext cx="1143000"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TITLE</a:t>
            </a:r>
          </a:p>
        </p:txBody>
      </p:sp>
      <p:sp>
        <p:nvSpPr>
          <p:cNvPr id="36" name="TextBox 35"/>
          <p:cNvSpPr txBox="1"/>
          <p:nvPr/>
        </p:nvSpPr>
        <p:spPr>
          <a:xfrm>
            <a:off x="1066800" y="3482975"/>
            <a:ext cx="1143000" cy="369888"/>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TITLE</a:t>
            </a:r>
          </a:p>
        </p:txBody>
      </p:sp>
      <p:sp>
        <p:nvSpPr>
          <p:cNvPr id="37" name="TextBox 36"/>
          <p:cNvSpPr txBox="1"/>
          <p:nvPr/>
        </p:nvSpPr>
        <p:spPr>
          <a:xfrm>
            <a:off x="1066800" y="4106863"/>
            <a:ext cx="1143000" cy="369887"/>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SAMPLE TITLE</a:t>
            </a:r>
          </a:p>
        </p:txBody>
      </p:sp>
      <p:graphicFrame>
        <p:nvGraphicFramePr>
          <p:cNvPr id="38" name="Diagram 37"/>
          <p:cNvGraphicFramePr/>
          <p:nvPr/>
        </p:nvGraphicFramePr>
        <p:xfrm>
          <a:off x="4460804" y="3031254"/>
          <a:ext cx="2036798" cy="13799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39" name="Diagram 38"/>
          <p:cNvGraphicFramePr/>
          <p:nvPr/>
        </p:nvGraphicFramePr>
        <p:xfrm>
          <a:off x="6421402" y="3031254"/>
          <a:ext cx="2036798" cy="137998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40" name="Diagram 39"/>
          <p:cNvGraphicFramePr/>
          <p:nvPr/>
        </p:nvGraphicFramePr>
        <p:xfrm>
          <a:off x="5448928" y="1644297"/>
          <a:ext cx="2036798" cy="137998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0981" name="TextBox 3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2" name="TextBox 4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Freeform 5"/>
          <p:cNvSpPr>
            <a:spLocks noEditPoints="1"/>
          </p:cNvSpPr>
          <p:nvPr/>
        </p:nvSpPr>
        <p:spPr bwMode="auto">
          <a:xfrm>
            <a:off x="582613" y="1444625"/>
            <a:ext cx="2492375" cy="2492375"/>
          </a:xfrm>
          <a:custGeom>
            <a:avLst/>
            <a:gdLst>
              <a:gd name="T0" fmla="*/ 2368739 w 202"/>
              <a:gd name="T1" fmla="*/ 1455788 h 202"/>
              <a:gd name="T2" fmla="*/ 2492111 w 202"/>
              <a:gd name="T3" fmla="*/ 1332416 h 202"/>
              <a:gd name="T4" fmla="*/ 2492111 w 202"/>
              <a:gd name="T5" fmla="*/ 1147358 h 202"/>
              <a:gd name="T6" fmla="*/ 2368739 w 202"/>
              <a:gd name="T7" fmla="*/ 1023986 h 202"/>
              <a:gd name="T8" fmla="*/ 2270042 w 202"/>
              <a:gd name="T9" fmla="*/ 1023986 h 202"/>
              <a:gd name="T10" fmla="*/ 2121996 w 202"/>
              <a:gd name="T11" fmla="*/ 925289 h 202"/>
              <a:gd name="T12" fmla="*/ 2121996 w 202"/>
              <a:gd name="T13" fmla="*/ 666208 h 202"/>
              <a:gd name="T14" fmla="*/ 2183681 w 202"/>
              <a:gd name="T15" fmla="*/ 604522 h 202"/>
              <a:gd name="T16" fmla="*/ 2183681 w 202"/>
              <a:gd name="T17" fmla="*/ 431801 h 202"/>
              <a:gd name="T18" fmla="*/ 2060310 w 202"/>
              <a:gd name="T19" fmla="*/ 296092 h 202"/>
              <a:gd name="T20" fmla="*/ 1875252 w 202"/>
              <a:gd name="T21" fmla="*/ 296092 h 202"/>
              <a:gd name="T22" fmla="*/ 1813566 w 202"/>
              <a:gd name="T23" fmla="*/ 357778 h 202"/>
              <a:gd name="T24" fmla="*/ 1640845 w 202"/>
              <a:gd name="T25" fmla="*/ 394790 h 202"/>
              <a:gd name="T26" fmla="*/ 1455788 w 202"/>
              <a:gd name="T27" fmla="*/ 209732 h 202"/>
              <a:gd name="T28" fmla="*/ 1455788 w 202"/>
              <a:gd name="T29" fmla="*/ 123372 h 202"/>
              <a:gd name="T30" fmla="*/ 1332416 w 202"/>
              <a:gd name="T31" fmla="*/ 0 h 202"/>
              <a:gd name="T32" fmla="*/ 1147358 w 202"/>
              <a:gd name="T33" fmla="*/ 0 h 202"/>
              <a:gd name="T34" fmla="*/ 1023986 w 202"/>
              <a:gd name="T35" fmla="*/ 123372 h 202"/>
              <a:gd name="T36" fmla="*/ 1023986 w 202"/>
              <a:gd name="T37" fmla="*/ 209732 h 202"/>
              <a:gd name="T38" fmla="*/ 925289 w 202"/>
              <a:gd name="T39" fmla="*/ 357778 h 202"/>
              <a:gd name="T40" fmla="*/ 666208 w 202"/>
              <a:gd name="T41" fmla="*/ 357778 h 202"/>
              <a:gd name="T42" fmla="*/ 604522 w 202"/>
              <a:gd name="T43" fmla="*/ 296092 h 202"/>
              <a:gd name="T44" fmla="*/ 431801 w 202"/>
              <a:gd name="T45" fmla="*/ 296092 h 202"/>
              <a:gd name="T46" fmla="*/ 296092 w 202"/>
              <a:gd name="T47" fmla="*/ 431801 h 202"/>
              <a:gd name="T48" fmla="*/ 296092 w 202"/>
              <a:gd name="T49" fmla="*/ 604522 h 202"/>
              <a:gd name="T50" fmla="*/ 357778 w 202"/>
              <a:gd name="T51" fmla="*/ 666208 h 202"/>
              <a:gd name="T52" fmla="*/ 407127 w 202"/>
              <a:gd name="T53" fmla="*/ 838928 h 202"/>
              <a:gd name="T54" fmla="*/ 209732 w 202"/>
              <a:gd name="T55" fmla="*/ 1023986 h 202"/>
              <a:gd name="T56" fmla="*/ 123372 w 202"/>
              <a:gd name="T57" fmla="*/ 1023986 h 202"/>
              <a:gd name="T58" fmla="*/ 0 w 202"/>
              <a:gd name="T59" fmla="*/ 1147358 h 202"/>
              <a:gd name="T60" fmla="*/ 0 w 202"/>
              <a:gd name="T61" fmla="*/ 1332416 h 202"/>
              <a:gd name="T62" fmla="*/ 123372 w 202"/>
              <a:gd name="T63" fmla="*/ 1455788 h 202"/>
              <a:gd name="T64" fmla="*/ 209732 w 202"/>
              <a:gd name="T65" fmla="*/ 1455788 h 202"/>
              <a:gd name="T66" fmla="*/ 370115 w 202"/>
              <a:gd name="T67" fmla="*/ 1554485 h 202"/>
              <a:gd name="T68" fmla="*/ 357778 w 202"/>
              <a:gd name="T69" fmla="*/ 1813566 h 202"/>
              <a:gd name="T70" fmla="*/ 296092 w 202"/>
              <a:gd name="T71" fmla="*/ 1875252 h 202"/>
              <a:gd name="T72" fmla="*/ 296092 w 202"/>
              <a:gd name="T73" fmla="*/ 2060310 h 202"/>
              <a:gd name="T74" fmla="*/ 431801 w 202"/>
              <a:gd name="T75" fmla="*/ 2183681 h 202"/>
              <a:gd name="T76" fmla="*/ 604522 w 202"/>
              <a:gd name="T77" fmla="*/ 2183681 h 202"/>
              <a:gd name="T78" fmla="*/ 666208 w 202"/>
              <a:gd name="T79" fmla="*/ 2121996 h 202"/>
              <a:gd name="T80" fmla="*/ 838928 w 202"/>
              <a:gd name="T81" fmla="*/ 2084984 h 202"/>
              <a:gd name="T82" fmla="*/ 1023986 w 202"/>
              <a:gd name="T83" fmla="*/ 2270042 h 202"/>
              <a:gd name="T84" fmla="*/ 1023986 w 202"/>
              <a:gd name="T85" fmla="*/ 2356402 h 202"/>
              <a:gd name="T86" fmla="*/ 1147358 w 202"/>
              <a:gd name="T87" fmla="*/ 2492111 h 202"/>
              <a:gd name="T88" fmla="*/ 1332416 w 202"/>
              <a:gd name="T89" fmla="*/ 2492111 h 202"/>
              <a:gd name="T90" fmla="*/ 1455788 w 202"/>
              <a:gd name="T91" fmla="*/ 2356402 h 202"/>
              <a:gd name="T92" fmla="*/ 1455788 w 202"/>
              <a:gd name="T93" fmla="*/ 2270042 h 202"/>
              <a:gd name="T94" fmla="*/ 1554485 w 202"/>
              <a:gd name="T95" fmla="*/ 2121996 h 202"/>
              <a:gd name="T96" fmla="*/ 1813566 w 202"/>
              <a:gd name="T97" fmla="*/ 2121996 h 202"/>
              <a:gd name="T98" fmla="*/ 1875252 w 202"/>
              <a:gd name="T99" fmla="*/ 2183681 h 202"/>
              <a:gd name="T100" fmla="*/ 2060310 w 202"/>
              <a:gd name="T101" fmla="*/ 2183681 h 202"/>
              <a:gd name="T102" fmla="*/ 2183681 w 202"/>
              <a:gd name="T103" fmla="*/ 2060310 h 202"/>
              <a:gd name="T104" fmla="*/ 2183681 w 202"/>
              <a:gd name="T105" fmla="*/ 1875252 h 202"/>
              <a:gd name="T106" fmla="*/ 2121996 w 202"/>
              <a:gd name="T107" fmla="*/ 1813566 h 202"/>
              <a:gd name="T108" fmla="*/ 2084984 w 202"/>
              <a:gd name="T109" fmla="*/ 1640845 h 202"/>
              <a:gd name="T110" fmla="*/ 2270042 w 202"/>
              <a:gd name="T111" fmla="*/ 1455788 h 202"/>
              <a:gd name="T112" fmla="*/ 2368739 w 202"/>
              <a:gd name="T113" fmla="*/ 1455788 h 202"/>
              <a:gd name="T114" fmla="*/ 1246056 w 202"/>
              <a:gd name="T115" fmla="*/ 1862915 h 202"/>
              <a:gd name="T116" fmla="*/ 616859 w 202"/>
              <a:gd name="T117" fmla="*/ 1246056 h 202"/>
              <a:gd name="T118" fmla="*/ 1246056 w 202"/>
              <a:gd name="T119" fmla="*/ 616859 h 202"/>
              <a:gd name="T120" fmla="*/ 1862915 w 202"/>
              <a:gd name="T121" fmla="*/ 1246056 h 202"/>
              <a:gd name="T122" fmla="*/ 1246056 w 202"/>
              <a:gd name="T123" fmla="*/ 1862915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1" name="Diagram 10"/>
          <p:cNvGraphicFramePr/>
          <p:nvPr/>
        </p:nvGraphicFramePr>
        <p:xfrm>
          <a:off x="1314328" y="2176551"/>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1988" name="Freeform 5"/>
          <p:cNvSpPr>
            <a:spLocks noEditPoints="1"/>
          </p:cNvSpPr>
          <p:nvPr/>
        </p:nvSpPr>
        <p:spPr bwMode="auto">
          <a:xfrm>
            <a:off x="1927225" y="3790950"/>
            <a:ext cx="2492375" cy="2492375"/>
          </a:xfrm>
          <a:custGeom>
            <a:avLst/>
            <a:gdLst>
              <a:gd name="T0" fmla="*/ 2368739 w 202"/>
              <a:gd name="T1" fmla="*/ 1455788 h 202"/>
              <a:gd name="T2" fmla="*/ 2492111 w 202"/>
              <a:gd name="T3" fmla="*/ 1332416 h 202"/>
              <a:gd name="T4" fmla="*/ 2492111 w 202"/>
              <a:gd name="T5" fmla="*/ 1147358 h 202"/>
              <a:gd name="T6" fmla="*/ 2368739 w 202"/>
              <a:gd name="T7" fmla="*/ 1023986 h 202"/>
              <a:gd name="T8" fmla="*/ 2270042 w 202"/>
              <a:gd name="T9" fmla="*/ 1023986 h 202"/>
              <a:gd name="T10" fmla="*/ 2121996 w 202"/>
              <a:gd name="T11" fmla="*/ 925289 h 202"/>
              <a:gd name="T12" fmla="*/ 2121996 w 202"/>
              <a:gd name="T13" fmla="*/ 666208 h 202"/>
              <a:gd name="T14" fmla="*/ 2183681 w 202"/>
              <a:gd name="T15" fmla="*/ 604522 h 202"/>
              <a:gd name="T16" fmla="*/ 2183681 w 202"/>
              <a:gd name="T17" fmla="*/ 431801 h 202"/>
              <a:gd name="T18" fmla="*/ 2060310 w 202"/>
              <a:gd name="T19" fmla="*/ 296092 h 202"/>
              <a:gd name="T20" fmla="*/ 1875252 w 202"/>
              <a:gd name="T21" fmla="*/ 296092 h 202"/>
              <a:gd name="T22" fmla="*/ 1813566 w 202"/>
              <a:gd name="T23" fmla="*/ 357778 h 202"/>
              <a:gd name="T24" fmla="*/ 1640845 w 202"/>
              <a:gd name="T25" fmla="*/ 394790 h 202"/>
              <a:gd name="T26" fmla="*/ 1455788 w 202"/>
              <a:gd name="T27" fmla="*/ 209732 h 202"/>
              <a:gd name="T28" fmla="*/ 1455788 w 202"/>
              <a:gd name="T29" fmla="*/ 123372 h 202"/>
              <a:gd name="T30" fmla="*/ 1332416 w 202"/>
              <a:gd name="T31" fmla="*/ 0 h 202"/>
              <a:gd name="T32" fmla="*/ 1147358 w 202"/>
              <a:gd name="T33" fmla="*/ 0 h 202"/>
              <a:gd name="T34" fmla="*/ 1023986 w 202"/>
              <a:gd name="T35" fmla="*/ 123372 h 202"/>
              <a:gd name="T36" fmla="*/ 1023986 w 202"/>
              <a:gd name="T37" fmla="*/ 209732 h 202"/>
              <a:gd name="T38" fmla="*/ 925289 w 202"/>
              <a:gd name="T39" fmla="*/ 357778 h 202"/>
              <a:gd name="T40" fmla="*/ 666208 w 202"/>
              <a:gd name="T41" fmla="*/ 357778 h 202"/>
              <a:gd name="T42" fmla="*/ 604522 w 202"/>
              <a:gd name="T43" fmla="*/ 296092 h 202"/>
              <a:gd name="T44" fmla="*/ 431801 w 202"/>
              <a:gd name="T45" fmla="*/ 296092 h 202"/>
              <a:gd name="T46" fmla="*/ 296092 w 202"/>
              <a:gd name="T47" fmla="*/ 431801 h 202"/>
              <a:gd name="T48" fmla="*/ 296092 w 202"/>
              <a:gd name="T49" fmla="*/ 604522 h 202"/>
              <a:gd name="T50" fmla="*/ 357778 w 202"/>
              <a:gd name="T51" fmla="*/ 666208 h 202"/>
              <a:gd name="T52" fmla="*/ 407127 w 202"/>
              <a:gd name="T53" fmla="*/ 838928 h 202"/>
              <a:gd name="T54" fmla="*/ 209732 w 202"/>
              <a:gd name="T55" fmla="*/ 1023986 h 202"/>
              <a:gd name="T56" fmla="*/ 123372 w 202"/>
              <a:gd name="T57" fmla="*/ 1023986 h 202"/>
              <a:gd name="T58" fmla="*/ 0 w 202"/>
              <a:gd name="T59" fmla="*/ 1147358 h 202"/>
              <a:gd name="T60" fmla="*/ 0 w 202"/>
              <a:gd name="T61" fmla="*/ 1332416 h 202"/>
              <a:gd name="T62" fmla="*/ 123372 w 202"/>
              <a:gd name="T63" fmla="*/ 1455788 h 202"/>
              <a:gd name="T64" fmla="*/ 209732 w 202"/>
              <a:gd name="T65" fmla="*/ 1455788 h 202"/>
              <a:gd name="T66" fmla="*/ 370115 w 202"/>
              <a:gd name="T67" fmla="*/ 1554485 h 202"/>
              <a:gd name="T68" fmla="*/ 357778 w 202"/>
              <a:gd name="T69" fmla="*/ 1813566 h 202"/>
              <a:gd name="T70" fmla="*/ 296092 w 202"/>
              <a:gd name="T71" fmla="*/ 1875252 h 202"/>
              <a:gd name="T72" fmla="*/ 296092 w 202"/>
              <a:gd name="T73" fmla="*/ 2060310 h 202"/>
              <a:gd name="T74" fmla="*/ 431801 w 202"/>
              <a:gd name="T75" fmla="*/ 2183681 h 202"/>
              <a:gd name="T76" fmla="*/ 604522 w 202"/>
              <a:gd name="T77" fmla="*/ 2183681 h 202"/>
              <a:gd name="T78" fmla="*/ 666208 w 202"/>
              <a:gd name="T79" fmla="*/ 2121996 h 202"/>
              <a:gd name="T80" fmla="*/ 838928 w 202"/>
              <a:gd name="T81" fmla="*/ 2084984 h 202"/>
              <a:gd name="T82" fmla="*/ 1023986 w 202"/>
              <a:gd name="T83" fmla="*/ 2270042 h 202"/>
              <a:gd name="T84" fmla="*/ 1023986 w 202"/>
              <a:gd name="T85" fmla="*/ 2356402 h 202"/>
              <a:gd name="T86" fmla="*/ 1147358 w 202"/>
              <a:gd name="T87" fmla="*/ 2492111 h 202"/>
              <a:gd name="T88" fmla="*/ 1332416 w 202"/>
              <a:gd name="T89" fmla="*/ 2492111 h 202"/>
              <a:gd name="T90" fmla="*/ 1455788 w 202"/>
              <a:gd name="T91" fmla="*/ 2356402 h 202"/>
              <a:gd name="T92" fmla="*/ 1455788 w 202"/>
              <a:gd name="T93" fmla="*/ 2270042 h 202"/>
              <a:gd name="T94" fmla="*/ 1554485 w 202"/>
              <a:gd name="T95" fmla="*/ 2121996 h 202"/>
              <a:gd name="T96" fmla="*/ 1813566 w 202"/>
              <a:gd name="T97" fmla="*/ 2121996 h 202"/>
              <a:gd name="T98" fmla="*/ 1875252 w 202"/>
              <a:gd name="T99" fmla="*/ 2183681 h 202"/>
              <a:gd name="T100" fmla="*/ 2060310 w 202"/>
              <a:gd name="T101" fmla="*/ 2183681 h 202"/>
              <a:gd name="T102" fmla="*/ 2183681 w 202"/>
              <a:gd name="T103" fmla="*/ 2060310 h 202"/>
              <a:gd name="T104" fmla="*/ 2183681 w 202"/>
              <a:gd name="T105" fmla="*/ 1875252 h 202"/>
              <a:gd name="T106" fmla="*/ 2121996 w 202"/>
              <a:gd name="T107" fmla="*/ 1813566 h 202"/>
              <a:gd name="T108" fmla="*/ 2084984 w 202"/>
              <a:gd name="T109" fmla="*/ 1640845 h 202"/>
              <a:gd name="T110" fmla="*/ 2270042 w 202"/>
              <a:gd name="T111" fmla="*/ 1455788 h 202"/>
              <a:gd name="T112" fmla="*/ 2368739 w 202"/>
              <a:gd name="T113" fmla="*/ 1455788 h 202"/>
              <a:gd name="T114" fmla="*/ 1246056 w 202"/>
              <a:gd name="T115" fmla="*/ 1862915 h 202"/>
              <a:gd name="T116" fmla="*/ 616859 w 202"/>
              <a:gd name="T117" fmla="*/ 1246056 h 202"/>
              <a:gd name="T118" fmla="*/ 1246056 w 202"/>
              <a:gd name="T119" fmla="*/ 616859 h 202"/>
              <a:gd name="T120" fmla="*/ 1862915 w 202"/>
              <a:gd name="T121" fmla="*/ 1246056 h 202"/>
              <a:gd name="T122" fmla="*/ 1246056 w 202"/>
              <a:gd name="T123" fmla="*/ 1862915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3" name="Diagram 12"/>
          <p:cNvGraphicFramePr/>
          <p:nvPr/>
        </p:nvGraphicFramePr>
        <p:xfrm>
          <a:off x="4055469" y="2176551"/>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1990" name="Freeform 5"/>
          <p:cNvSpPr>
            <a:spLocks noEditPoints="1"/>
          </p:cNvSpPr>
          <p:nvPr/>
        </p:nvSpPr>
        <p:spPr bwMode="auto">
          <a:xfrm>
            <a:off x="6069013" y="1444625"/>
            <a:ext cx="2492375" cy="2492375"/>
          </a:xfrm>
          <a:custGeom>
            <a:avLst/>
            <a:gdLst>
              <a:gd name="T0" fmla="*/ 2368739 w 202"/>
              <a:gd name="T1" fmla="*/ 1455788 h 202"/>
              <a:gd name="T2" fmla="*/ 2492111 w 202"/>
              <a:gd name="T3" fmla="*/ 1332416 h 202"/>
              <a:gd name="T4" fmla="*/ 2492111 w 202"/>
              <a:gd name="T5" fmla="*/ 1147358 h 202"/>
              <a:gd name="T6" fmla="*/ 2368739 w 202"/>
              <a:gd name="T7" fmla="*/ 1023986 h 202"/>
              <a:gd name="T8" fmla="*/ 2270042 w 202"/>
              <a:gd name="T9" fmla="*/ 1023986 h 202"/>
              <a:gd name="T10" fmla="*/ 2121996 w 202"/>
              <a:gd name="T11" fmla="*/ 925289 h 202"/>
              <a:gd name="T12" fmla="*/ 2121996 w 202"/>
              <a:gd name="T13" fmla="*/ 666208 h 202"/>
              <a:gd name="T14" fmla="*/ 2183681 w 202"/>
              <a:gd name="T15" fmla="*/ 604522 h 202"/>
              <a:gd name="T16" fmla="*/ 2183681 w 202"/>
              <a:gd name="T17" fmla="*/ 431801 h 202"/>
              <a:gd name="T18" fmla="*/ 2060310 w 202"/>
              <a:gd name="T19" fmla="*/ 296092 h 202"/>
              <a:gd name="T20" fmla="*/ 1875252 w 202"/>
              <a:gd name="T21" fmla="*/ 296092 h 202"/>
              <a:gd name="T22" fmla="*/ 1813566 w 202"/>
              <a:gd name="T23" fmla="*/ 357778 h 202"/>
              <a:gd name="T24" fmla="*/ 1640845 w 202"/>
              <a:gd name="T25" fmla="*/ 394790 h 202"/>
              <a:gd name="T26" fmla="*/ 1455788 w 202"/>
              <a:gd name="T27" fmla="*/ 209732 h 202"/>
              <a:gd name="T28" fmla="*/ 1455788 w 202"/>
              <a:gd name="T29" fmla="*/ 123372 h 202"/>
              <a:gd name="T30" fmla="*/ 1332416 w 202"/>
              <a:gd name="T31" fmla="*/ 0 h 202"/>
              <a:gd name="T32" fmla="*/ 1147358 w 202"/>
              <a:gd name="T33" fmla="*/ 0 h 202"/>
              <a:gd name="T34" fmla="*/ 1023986 w 202"/>
              <a:gd name="T35" fmla="*/ 123372 h 202"/>
              <a:gd name="T36" fmla="*/ 1023986 w 202"/>
              <a:gd name="T37" fmla="*/ 209732 h 202"/>
              <a:gd name="T38" fmla="*/ 925289 w 202"/>
              <a:gd name="T39" fmla="*/ 357778 h 202"/>
              <a:gd name="T40" fmla="*/ 666208 w 202"/>
              <a:gd name="T41" fmla="*/ 357778 h 202"/>
              <a:gd name="T42" fmla="*/ 604522 w 202"/>
              <a:gd name="T43" fmla="*/ 296092 h 202"/>
              <a:gd name="T44" fmla="*/ 431801 w 202"/>
              <a:gd name="T45" fmla="*/ 296092 h 202"/>
              <a:gd name="T46" fmla="*/ 296092 w 202"/>
              <a:gd name="T47" fmla="*/ 431801 h 202"/>
              <a:gd name="T48" fmla="*/ 296092 w 202"/>
              <a:gd name="T49" fmla="*/ 604522 h 202"/>
              <a:gd name="T50" fmla="*/ 357778 w 202"/>
              <a:gd name="T51" fmla="*/ 666208 h 202"/>
              <a:gd name="T52" fmla="*/ 407127 w 202"/>
              <a:gd name="T53" fmla="*/ 838928 h 202"/>
              <a:gd name="T54" fmla="*/ 209732 w 202"/>
              <a:gd name="T55" fmla="*/ 1023986 h 202"/>
              <a:gd name="T56" fmla="*/ 123372 w 202"/>
              <a:gd name="T57" fmla="*/ 1023986 h 202"/>
              <a:gd name="T58" fmla="*/ 0 w 202"/>
              <a:gd name="T59" fmla="*/ 1147358 h 202"/>
              <a:gd name="T60" fmla="*/ 0 w 202"/>
              <a:gd name="T61" fmla="*/ 1332416 h 202"/>
              <a:gd name="T62" fmla="*/ 123372 w 202"/>
              <a:gd name="T63" fmla="*/ 1455788 h 202"/>
              <a:gd name="T64" fmla="*/ 209732 w 202"/>
              <a:gd name="T65" fmla="*/ 1455788 h 202"/>
              <a:gd name="T66" fmla="*/ 370115 w 202"/>
              <a:gd name="T67" fmla="*/ 1554485 h 202"/>
              <a:gd name="T68" fmla="*/ 357778 w 202"/>
              <a:gd name="T69" fmla="*/ 1813566 h 202"/>
              <a:gd name="T70" fmla="*/ 296092 w 202"/>
              <a:gd name="T71" fmla="*/ 1875252 h 202"/>
              <a:gd name="T72" fmla="*/ 296092 w 202"/>
              <a:gd name="T73" fmla="*/ 2060310 h 202"/>
              <a:gd name="T74" fmla="*/ 431801 w 202"/>
              <a:gd name="T75" fmla="*/ 2183681 h 202"/>
              <a:gd name="T76" fmla="*/ 604522 w 202"/>
              <a:gd name="T77" fmla="*/ 2183681 h 202"/>
              <a:gd name="T78" fmla="*/ 666208 w 202"/>
              <a:gd name="T79" fmla="*/ 2121996 h 202"/>
              <a:gd name="T80" fmla="*/ 838928 w 202"/>
              <a:gd name="T81" fmla="*/ 2084984 h 202"/>
              <a:gd name="T82" fmla="*/ 1023986 w 202"/>
              <a:gd name="T83" fmla="*/ 2270042 h 202"/>
              <a:gd name="T84" fmla="*/ 1023986 w 202"/>
              <a:gd name="T85" fmla="*/ 2356402 h 202"/>
              <a:gd name="T86" fmla="*/ 1147358 w 202"/>
              <a:gd name="T87" fmla="*/ 2492111 h 202"/>
              <a:gd name="T88" fmla="*/ 1332416 w 202"/>
              <a:gd name="T89" fmla="*/ 2492111 h 202"/>
              <a:gd name="T90" fmla="*/ 1455788 w 202"/>
              <a:gd name="T91" fmla="*/ 2356402 h 202"/>
              <a:gd name="T92" fmla="*/ 1455788 w 202"/>
              <a:gd name="T93" fmla="*/ 2270042 h 202"/>
              <a:gd name="T94" fmla="*/ 1554485 w 202"/>
              <a:gd name="T95" fmla="*/ 2121996 h 202"/>
              <a:gd name="T96" fmla="*/ 1813566 w 202"/>
              <a:gd name="T97" fmla="*/ 2121996 h 202"/>
              <a:gd name="T98" fmla="*/ 1875252 w 202"/>
              <a:gd name="T99" fmla="*/ 2183681 h 202"/>
              <a:gd name="T100" fmla="*/ 2060310 w 202"/>
              <a:gd name="T101" fmla="*/ 2183681 h 202"/>
              <a:gd name="T102" fmla="*/ 2183681 w 202"/>
              <a:gd name="T103" fmla="*/ 2060310 h 202"/>
              <a:gd name="T104" fmla="*/ 2183681 w 202"/>
              <a:gd name="T105" fmla="*/ 1875252 h 202"/>
              <a:gd name="T106" fmla="*/ 2121996 w 202"/>
              <a:gd name="T107" fmla="*/ 1813566 h 202"/>
              <a:gd name="T108" fmla="*/ 2084984 w 202"/>
              <a:gd name="T109" fmla="*/ 1640845 h 202"/>
              <a:gd name="T110" fmla="*/ 2270042 w 202"/>
              <a:gd name="T111" fmla="*/ 1455788 h 202"/>
              <a:gd name="T112" fmla="*/ 2368739 w 202"/>
              <a:gd name="T113" fmla="*/ 1455788 h 202"/>
              <a:gd name="T114" fmla="*/ 1246056 w 202"/>
              <a:gd name="T115" fmla="*/ 1862915 h 202"/>
              <a:gd name="T116" fmla="*/ 616859 w 202"/>
              <a:gd name="T117" fmla="*/ 1246056 h 202"/>
              <a:gd name="T118" fmla="*/ 1246056 w 202"/>
              <a:gd name="T119" fmla="*/ 616859 h 202"/>
              <a:gd name="T120" fmla="*/ 1862915 w 202"/>
              <a:gd name="T121" fmla="*/ 1246056 h 202"/>
              <a:gd name="T122" fmla="*/ 1246056 w 202"/>
              <a:gd name="T123" fmla="*/ 1862915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6800728" y="2176551"/>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1992" name="Freeform 5"/>
          <p:cNvSpPr>
            <a:spLocks noEditPoints="1"/>
          </p:cNvSpPr>
          <p:nvPr/>
        </p:nvSpPr>
        <p:spPr bwMode="auto">
          <a:xfrm>
            <a:off x="3324225" y="1444625"/>
            <a:ext cx="2492375" cy="2492375"/>
          </a:xfrm>
          <a:custGeom>
            <a:avLst/>
            <a:gdLst>
              <a:gd name="T0" fmla="*/ 2368739 w 202"/>
              <a:gd name="T1" fmla="*/ 1455788 h 202"/>
              <a:gd name="T2" fmla="*/ 2492111 w 202"/>
              <a:gd name="T3" fmla="*/ 1332416 h 202"/>
              <a:gd name="T4" fmla="*/ 2492111 w 202"/>
              <a:gd name="T5" fmla="*/ 1147358 h 202"/>
              <a:gd name="T6" fmla="*/ 2368739 w 202"/>
              <a:gd name="T7" fmla="*/ 1023986 h 202"/>
              <a:gd name="T8" fmla="*/ 2270042 w 202"/>
              <a:gd name="T9" fmla="*/ 1023986 h 202"/>
              <a:gd name="T10" fmla="*/ 2121996 w 202"/>
              <a:gd name="T11" fmla="*/ 925289 h 202"/>
              <a:gd name="T12" fmla="*/ 2121996 w 202"/>
              <a:gd name="T13" fmla="*/ 666208 h 202"/>
              <a:gd name="T14" fmla="*/ 2183681 w 202"/>
              <a:gd name="T15" fmla="*/ 604522 h 202"/>
              <a:gd name="T16" fmla="*/ 2183681 w 202"/>
              <a:gd name="T17" fmla="*/ 431801 h 202"/>
              <a:gd name="T18" fmla="*/ 2060310 w 202"/>
              <a:gd name="T19" fmla="*/ 296092 h 202"/>
              <a:gd name="T20" fmla="*/ 1875252 w 202"/>
              <a:gd name="T21" fmla="*/ 296092 h 202"/>
              <a:gd name="T22" fmla="*/ 1813566 w 202"/>
              <a:gd name="T23" fmla="*/ 357778 h 202"/>
              <a:gd name="T24" fmla="*/ 1640845 w 202"/>
              <a:gd name="T25" fmla="*/ 394790 h 202"/>
              <a:gd name="T26" fmla="*/ 1455788 w 202"/>
              <a:gd name="T27" fmla="*/ 209732 h 202"/>
              <a:gd name="T28" fmla="*/ 1455788 w 202"/>
              <a:gd name="T29" fmla="*/ 123372 h 202"/>
              <a:gd name="T30" fmla="*/ 1332416 w 202"/>
              <a:gd name="T31" fmla="*/ 0 h 202"/>
              <a:gd name="T32" fmla="*/ 1147358 w 202"/>
              <a:gd name="T33" fmla="*/ 0 h 202"/>
              <a:gd name="T34" fmla="*/ 1023986 w 202"/>
              <a:gd name="T35" fmla="*/ 123372 h 202"/>
              <a:gd name="T36" fmla="*/ 1023986 w 202"/>
              <a:gd name="T37" fmla="*/ 209732 h 202"/>
              <a:gd name="T38" fmla="*/ 925289 w 202"/>
              <a:gd name="T39" fmla="*/ 357778 h 202"/>
              <a:gd name="T40" fmla="*/ 666208 w 202"/>
              <a:gd name="T41" fmla="*/ 357778 h 202"/>
              <a:gd name="T42" fmla="*/ 604522 w 202"/>
              <a:gd name="T43" fmla="*/ 296092 h 202"/>
              <a:gd name="T44" fmla="*/ 431801 w 202"/>
              <a:gd name="T45" fmla="*/ 296092 h 202"/>
              <a:gd name="T46" fmla="*/ 296092 w 202"/>
              <a:gd name="T47" fmla="*/ 431801 h 202"/>
              <a:gd name="T48" fmla="*/ 296092 w 202"/>
              <a:gd name="T49" fmla="*/ 604522 h 202"/>
              <a:gd name="T50" fmla="*/ 357778 w 202"/>
              <a:gd name="T51" fmla="*/ 666208 h 202"/>
              <a:gd name="T52" fmla="*/ 407127 w 202"/>
              <a:gd name="T53" fmla="*/ 838928 h 202"/>
              <a:gd name="T54" fmla="*/ 209732 w 202"/>
              <a:gd name="T55" fmla="*/ 1023986 h 202"/>
              <a:gd name="T56" fmla="*/ 123372 w 202"/>
              <a:gd name="T57" fmla="*/ 1023986 h 202"/>
              <a:gd name="T58" fmla="*/ 0 w 202"/>
              <a:gd name="T59" fmla="*/ 1147358 h 202"/>
              <a:gd name="T60" fmla="*/ 0 w 202"/>
              <a:gd name="T61" fmla="*/ 1332416 h 202"/>
              <a:gd name="T62" fmla="*/ 123372 w 202"/>
              <a:gd name="T63" fmla="*/ 1455788 h 202"/>
              <a:gd name="T64" fmla="*/ 209732 w 202"/>
              <a:gd name="T65" fmla="*/ 1455788 h 202"/>
              <a:gd name="T66" fmla="*/ 370115 w 202"/>
              <a:gd name="T67" fmla="*/ 1554485 h 202"/>
              <a:gd name="T68" fmla="*/ 357778 w 202"/>
              <a:gd name="T69" fmla="*/ 1813566 h 202"/>
              <a:gd name="T70" fmla="*/ 296092 w 202"/>
              <a:gd name="T71" fmla="*/ 1875252 h 202"/>
              <a:gd name="T72" fmla="*/ 296092 w 202"/>
              <a:gd name="T73" fmla="*/ 2060310 h 202"/>
              <a:gd name="T74" fmla="*/ 431801 w 202"/>
              <a:gd name="T75" fmla="*/ 2183681 h 202"/>
              <a:gd name="T76" fmla="*/ 604522 w 202"/>
              <a:gd name="T77" fmla="*/ 2183681 h 202"/>
              <a:gd name="T78" fmla="*/ 666208 w 202"/>
              <a:gd name="T79" fmla="*/ 2121996 h 202"/>
              <a:gd name="T80" fmla="*/ 838928 w 202"/>
              <a:gd name="T81" fmla="*/ 2084984 h 202"/>
              <a:gd name="T82" fmla="*/ 1023986 w 202"/>
              <a:gd name="T83" fmla="*/ 2270042 h 202"/>
              <a:gd name="T84" fmla="*/ 1023986 w 202"/>
              <a:gd name="T85" fmla="*/ 2356402 h 202"/>
              <a:gd name="T86" fmla="*/ 1147358 w 202"/>
              <a:gd name="T87" fmla="*/ 2492111 h 202"/>
              <a:gd name="T88" fmla="*/ 1332416 w 202"/>
              <a:gd name="T89" fmla="*/ 2492111 h 202"/>
              <a:gd name="T90" fmla="*/ 1455788 w 202"/>
              <a:gd name="T91" fmla="*/ 2356402 h 202"/>
              <a:gd name="T92" fmla="*/ 1455788 w 202"/>
              <a:gd name="T93" fmla="*/ 2270042 h 202"/>
              <a:gd name="T94" fmla="*/ 1554485 w 202"/>
              <a:gd name="T95" fmla="*/ 2121996 h 202"/>
              <a:gd name="T96" fmla="*/ 1813566 w 202"/>
              <a:gd name="T97" fmla="*/ 2121996 h 202"/>
              <a:gd name="T98" fmla="*/ 1875252 w 202"/>
              <a:gd name="T99" fmla="*/ 2183681 h 202"/>
              <a:gd name="T100" fmla="*/ 2060310 w 202"/>
              <a:gd name="T101" fmla="*/ 2183681 h 202"/>
              <a:gd name="T102" fmla="*/ 2183681 w 202"/>
              <a:gd name="T103" fmla="*/ 2060310 h 202"/>
              <a:gd name="T104" fmla="*/ 2183681 w 202"/>
              <a:gd name="T105" fmla="*/ 1875252 h 202"/>
              <a:gd name="T106" fmla="*/ 2121996 w 202"/>
              <a:gd name="T107" fmla="*/ 1813566 h 202"/>
              <a:gd name="T108" fmla="*/ 2084984 w 202"/>
              <a:gd name="T109" fmla="*/ 1640845 h 202"/>
              <a:gd name="T110" fmla="*/ 2270042 w 202"/>
              <a:gd name="T111" fmla="*/ 1455788 h 202"/>
              <a:gd name="T112" fmla="*/ 2368739 w 202"/>
              <a:gd name="T113" fmla="*/ 1455788 h 202"/>
              <a:gd name="T114" fmla="*/ 1246056 w 202"/>
              <a:gd name="T115" fmla="*/ 1862915 h 202"/>
              <a:gd name="T116" fmla="*/ 616859 w 202"/>
              <a:gd name="T117" fmla="*/ 1246056 h 202"/>
              <a:gd name="T118" fmla="*/ 1246056 w 202"/>
              <a:gd name="T119" fmla="*/ 616859 h 202"/>
              <a:gd name="T120" fmla="*/ 1862915 w 202"/>
              <a:gd name="T121" fmla="*/ 1246056 h 202"/>
              <a:gd name="T122" fmla="*/ 1246056 w 202"/>
              <a:gd name="T123" fmla="*/ 1862915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993" name="Freeform 5"/>
          <p:cNvSpPr>
            <a:spLocks noEditPoints="1"/>
          </p:cNvSpPr>
          <p:nvPr/>
        </p:nvSpPr>
        <p:spPr bwMode="auto">
          <a:xfrm>
            <a:off x="4891088" y="3790950"/>
            <a:ext cx="2492375" cy="2492375"/>
          </a:xfrm>
          <a:custGeom>
            <a:avLst/>
            <a:gdLst>
              <a:gd name="T0" fmla="*/ 2368739 w 202"/>
              <a:gd name="T1" fmla="*/ 1455788 h 202"/>
              <a:gd name="T2" fmla="*/ 2492111 w 202"/>
              <a:gd name="T3" fmla="*/ 1332416 h 202"/>
              <a:gd name="T4" fmla="*/ 2492111 w 202"/>
              <a:gd name="T5" fmla="*/ 1147358 h 202"/>
              <a:gd name="T6" fmla="*/ 2368739 w 202"/>
              <a:gd name="T7" fmla="*/ 1023986 h 202"/>
              <a:gd name="T8" fmla="*/ 2270042 w 202"/>
              <a:gd name="T9" fmla="*/ 1023986 h 202"/>
              <a:gd name="T10" fmla="*/ 2121996 w 202"/>
              <a:gd name="T11" fmla="*/ 925289 h 202"/>
              <a:gd name="T12" fmla="*/ 2121996 w 202"/>
              <a:gd name="T13" fmla="*/ 666208 h 202"/>
              <a:gd name="T14" fmla="*/ 2183681 w 202"/>
              <a:gd name="T15" fmla="*/ 604522 h 202"/>
              <a:gd name="T16" fmla="*/ 2183681 w 202"/>
              <a:gd name="T17" fmla="*/ 431801 h 202"/>
              <a:gd name="T18" fmla="*/ 2060310 w 202"/>
              <a:gd name="T19" fmla="*/ 296092 h 202"/>
              <a:gd name="T20" fmla="*/ 1875252 w 202"/>
              <a:gd name="T21" fmla="*/ 296092 h 202"/>
              <a:gd name="T22" fmla="*/ 1813566 w 202"/>
              <a:gd name="T23" fmla="*/ 357778 h 202"/>
              <a:gd name="T24" fmla="*/ 1640845 w 202"/>
              <a:gd name="T25" fmla="*/ 394790 h 202"/>
              <a:gd name="T26" fmla="*/ 1455788 w 202"/>
              <a:gd name="T27" fmla="*/ 209732 h 202"/>
              <a:gd name="T28" fmla="*/ 1455788 w 202"/>
              <a:gd name="T29" fmla="*/ 123372 h 202"/>
              <a:gd name="T30" fmla="*/ 1332416 w 202"/>
              <a:gd name="T31" fmla="*/ 0 h 202"/>
              <a:gd name="T32" fmla="*/ 1147358 w 202"/>
              <a:gd name="T33" fmla="*/ 0 h 202"/>
              <a:gd name="T34" fmla="*/ 1023986 w 202"/>
              <a:gd name="T35" fmla="*/ 123372 h 202"/>
              <a:gd name="T36" fmla="*/ 1023986 w 202"/>
              <a:gd name="T37" fmla="*/ 209732 h 202"/>
              <a:gd name="T38" fmla="*/ 925289 w 202"/>
              <a:gd name="T39" fmla="*/ 357778 h 202"/>
              <a:gd name="T40" fmla="*/ 666208 w 202"/>
              <a:gd name="T41" fmla="*/ 357778 h 202"/>
              <a:gd name="T42" fmla="*/ 604522 w 202"/>
              <a:gd name="T43" fmla="*/ 296092 h 202"/>
              <a:gd name="T44" fmla="*/ 431801 w 202"/>
              <a:gd name="T45" fmla="*/ 296092 h 202"/>
              <a:gd name="T46" fmla="*/ 296092 w 202"/>
              <a:gd name="T47" fmla="*/ 431801 h 202"/>
              <a:gd name="T48" fmla="*/ 296092 w 202"/>
              <a:gd name="T49" fmla="*/ 604522 h 202"/>
              <a:gd name="T50" fmla="*/ 357778 w 202"/>
              <a:gd name="T51" fmla="*/ 666208 h 202"/>
              <a:gd name="T52" fmla="*/ 407127 w 202"/>
              <a:gd name="T53" fmla="*/ 838928 h 202"/>
              <a:gd name="T54" fmla="*/ 209732 w 202"/>
              <a:gd name="T55" fmla="*/ 1023986 h 202"/>
              <a:gd name="T56" fmla="*/ 123372 w 202"/>
              <a:gd name="T57" fmla="*/ 1023986 h 202"/>
              <a:gd name="T58" fmla="*/ 0 w 202"/>
              <a:gd name="T59" fmla="*/ 1147358 h 202"/>
              <a:gd name="T60" fmla="*/ 0 w 202"/>
              <a:gd name="T61" fmla="*/ 1332416 h 202"/>
              <a:gd name="T62" fmla="*/ 123372 w 202"/>
              <a:gd name="T63" fmla="*/ 1455788 h 202"/>
              <a:gd name="T64" fmla="*/ 209732 w 202"/>
              <a:gd name="T65" fmla="*/ 1455788 h 202"/>
              <a:gd name="T66" fmla="*/ 370115 w 202"/>
              <a:gd name="T67" fmla="*/ 1554485 h 202"/>
              <a:gd name="T68" fmla="*/ 357778 w 202"/>
              <a:gd name="T69" fmla="*/ 1813566 h 202"/>
              <a:gd name="T70" fmla="*/ 296092 w 202"/>
              <a:gd name="T71" fmla="*/ 1875252 h 202"/>
              <a:gd name="T72" fmla="*/ 296092 w 202"/>
              <a:gd name="T73" fmla="*/ 2060310 h 202"/>
              <a:gd name="T74" fmla="*/ 431801 w 202"/>
              <a:gd name="T75" fmla="*/ 2183681 h 202"/>
              <a:gd name="T76" fmla="*/ 604522 w 202"/>
              <a:gd name="T77" fmla="*/ 2183681 h 202"/>
              <a:gd name="T78" fmla="*/ 666208 w 202"/>
              <a:gd name="T79" fmla="*/ 2121996 h 202"/>
              <a:gd name="T80" fmla="*/ 838928 w 202"/>
              <a:gd name="T81" fmla="*/ 2084984 h 202"/>
              <a:gd name="T82" fmla="*/ 1023986 w 202"/>
              <a:gd name="T83" fmla="*/ 2270042 h 202"/>
              <a:gd name="T84" fmla="*/ 1023986 w 202"/>
              <a:gd name="T85" fmla="*/ 2356402 h 202"/>
              <a:gd name="T86" fmla="*/ 1147358 w 202"/>
              <a:gd name="T87" fmla="*/ 2492111 h 202"/>
              <a:gd name="T88" fmla="*/ 1332416 w 202"/>
              <a:gd name="T89" fmla="*/ 2492111 h 202"/>
              <a:gd name="T90" fmla="*/ 1455788 w 202"/>
              <a:gd name="T91" fmla="*/ 2356402 h 202"/>
              <a:gd name="T92" fmla="*/ 1455788 w 202"/>
              <a:gd name="T93" fmla="*/ 2270042 h 202"/>
              <a:gd name="T94" fmla="*/ 1554485 w 202"/>
              <a:gd name="T95" fmla="*/ 2121996 h 202"/>
              <a:gd name="T96" fmla="*/ 1813566 w 202"/>
              <a:gd name="T97" fmla="*/ 2121996 h 202"/>
              <a:gd name="T98" fmla="*/ 1875252 w 202"/>
              <a:gd name="T99" fmla="*/ 2183681 h 202"/>
              <a:gd name="T100" fmla="*/ 2060310 w 202"/>
              <a:gd name="T101" fmla="*/ 2183681 h 202"/>
              <a:gd name="T102" fmla="*/ 2183681 w 202"/>
              <a:gd name="T103" fmla="*/ 2060310 h 202"/>
              <a:gd name="T104" fmla="*/ 2183681 w 202"/>
              <a:gd name="T105" fmla="*/ 1875252 h 202"/>
              <a:gd name="T106" fmla="*/ 2121996 w 202"/>
              <a:gd name="T107" fmla="*/ 1813566 h 202"/>
              <a:gd name="T108" fmla="*/ 2084984 w 202"/>
              <a:gd name="T109" fmla="*/ 1640845 h 202"/>
              <a:gd name="T110" fmla="*/ 2270042 w 202"/>
              <a:gd name="T111" fmla="*/ 1455788 h 202"/>
              <a:gd name="T112" fmla="*/ 2368739 w 202"/>
              <a:gd name="T113" fmla="*/ 1455788 h 202"/>
              <a:gd name="T114" fmla="*/ 1246056 w 202"/>
              <a:gd name="T115" fmla="*/ 1862915 h 202"/>
              <a:gd name="T116" fmla="*/ 616859 w 202"/>
              <a:gd name="T117" fmla="*/ 1246056 h 202"/>
              <a:gd name="T118" fmla="*/ 1246056 w 202"/>
              <a:gd name="T119" fmla="*/ 616859 h 202"/>
              <a:gd name="T120" fmla="*/ 1862915 w 202"/>
              <a:gd name="T121" fmla="*/ 1246056 h 202"/>
              <a:gd name="T122" fmla="*/ 1246056 w 202"/>
              <a:gd name="T123" fmla="*/ 1862915 h 20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02" h="202">
                <a:moveTo>
                  <a:pt x="192" y="118"/>
                </a:moveTo>
                <a:cubicBezTo>
                  <a:pt x="197" y="118"/>
                  <a:pt x="202" y="114"/>
                  <a:pt x="202" y="108"/>
                </a:cubicBezTo>
                <a:cubicBezTo>
                  <a:pt x="202" y="93"/>
                  <a:pt x="202" y="93"/>
                  <a:pt x="202" y="93"/>
                </a:cubicBezTo>
                <a:cubicBezTo>
                  <a:pt x="202" y="88"/>
                  <a:pt x="197" y="83"/>
                  <a:pt x="192" y="83"/>
                </a:cubicBezTo>
                <a:cubicBezTo>
                  <a:pt x="184" y="83"/>
                  <a:pt x="184" y="83"/>
                  <a:pt x="184" y="83"/>
                </a:cubicBezTo>
                <a:cubicBezTo>
                  <a:pt x="179" y="83"/>
                  <a:pt x="173" y="80"/>
                  <a:pt x="172" y="75"/>
                </a:cubicBezTo>
                <a:cubicBezTo>
                  <a:pt x="170" y="71"/>
                  <a:pt x="168" y="58"/>
                  <a:pt x="172" y="54"/>
                </a:cubicBezTo>
                <a:cubicBezTo>
                  <a:pt x="177" y="49"/>
                  <a:pt x="177" y="49"/>
                  <a:pt x="177" y="49"/>
                </a:cubicBezTo>
                <a:cubicBezTo>
                  <a:pt x="181" y="45"/>
                  <a:pt x="181" y="39"/>
                  <a:pt x="177" y="35"/>
                </a:cubicBezTo>
                <a:cubicBezTo>
                  <a:pt x="167" y="24"/>
                  <a:pt x="167" y="24"/>
                  <a:pt x="167" y="24"/>
                </a:cubicBezTo>
                <a:cubicBezTo>
                  <a:pt x="163" y="20"/>
                  <a:pt x="156" y="20"/>
                  <a:pt x="152" y="24"/>
                </a:cubicBezTo>
                <a:cubicBezTo>
                  <a:pt x="147" y="29"/>
                  <a:pt x="147" y="29"/>
                  <a:pt x="147" y="29"/>
                </a:cubicBezTo>
                <a:cubicBezTo>
                  <a:pt x="143" y="33"/>
                  <a:pt x="137" y="34"/>
                  <a:pt x="133" y="32"/>
                </a:cubicBezTo>
                <a:cubicBezTo>
                  <a:pt x="129" y="30"/>
                  <a:pt x="118" y="22"/>
                  <a:pt x="118" y="17"/>
                </a:cubicBezTo>
                <a:cubicBezTo>
                  <a:pt x="118" y="10"/>
                  <a:pt x="118" y="10"/>
                  <a:pt x="118" y="10"/>
                </a:cubicBezTo>
                <a:cubicBezTo>
                  <a:pt x="118" y="4"/>
                  <a:pt x="114" y="0"/>
                  <a:pt x="108" y="0"/>
                </a:cubicBezTo>
                <a:cubicBezTo>
                  <a:pt x="93" y="0"/>
                  <a:pt x="93" y="0"/>
                  <a:pt x="93" y="0"/>
                </a:cubicBezTo>
                <a:cubicBezTo>
                  <a:pt x="88" y="0"/>
                  <a:pt x="83" y="4"/>
                  <a:pt x="83" y="10"/>
                </a:cubicBezTo>
                <a:cubicBezTo>
                  <a:pt x="83" y="17"/>
                  <a:pt x="83" y="17"/>
                  <a:pt x="83" y="17"/>
                </a:cubicBezTo>
                <a:cubicBezTo>
                  <a:pt x="83" y="22"/>
                  <a:pt x="80" y="28"/>
                  <a:pt x="75" y="29"/>
                </a:cubicBezTo>
                <a:cubicBezTo>
                  <a:pt x="71" y="31"/>
                  <a:pt x="58" y="33"/>
                  <a:pt x="54" y="29"/>
                </a:cubicBezTo>
                <a:cubicBezTo>
                  <a:pt x="49" y="24"/>
                  <a:pt x="49" y="24"/>
                  <a:pt x="49" y="24"/>
                </a:cubicBezTo>
                <a:cubicBezTo>
                  <a:pt x="45" y="20"/>
                  <a:pt x="39" y="20"/>
                  <a:pt x="35" y="24"/>
                </a:cubicBezTo>
                <a:cubicBezTo>
                  <a:pt x="24" y="35"/>
                  <a:pt x="24" y="35"/>
                  <a:pt x="24" y="35"/>
                </a:cubicBezTo>
                <a:cubicBezTo>
                  <a:pt x="20" y="39"/>
                  <a:pt x="20" y="45"/>
                  <a:pt x="24" y="49"/>
                </a:cubicBezTo>
                <a:cubicBezTo>
                  <a:pt x="29" y="54"/>
                  <a:pt x="29" y="54"/>
                  <a:pt x="29" y="54"/>
                </a:cubicBezTo>
                <a:cubicBezTo>
                  <a:pt x="33" y="58"/>
                  <a:pt x="34" y="64"/>
                  <a:pt x="33" y="68"/>
                </a:cubicBezTo>
                <a:cubicBezTo>
                  <a:pt x="31" y="72"/>
                  <a:pt x="23" y="83"/>
                  <a:pt x="17" y="83"/>
                </a:cubicBezTo>
                <a:cubicBezTo>
                  <a:pt x="10" y="83"/>
                  <a:pt x="10" y="83"/>
                  <a:pt x="10" y="83"/>
                </a:cubicBezTo>
                <a:cubicBezTo>
                  <a:pt x="4" y="83"/>
                  <a:pt x="0" y="88"/>
                  <a:pt x="0" y="93"/>
                </a:cubicBezTo>
                <a:cubicBezTo>
                  <a:pt x="0" y="108"/>
                  <a:pt x="0" y="108"/>
                  <a:pt x="0" y="108"/>
                </a:cubicBezTo>
                <a:cubicBezTo>
                  <a:pt x="0" y="114"/>
                  <a:pt x="4" y="118"/>
                  <a:pt x="10" y="118"/>
                </a:cubicBezTo>
                <a:cubicBezTo>
                  <a:pt x="17" y="118"/>
                  <a:pt x="17" y="118"/>
                  <a:pt x="17" y="118"/>
                </a:cubicBezTo>
                <a:cubicBezTo>
                  <a:pt x="23" y="118"/>
                  <a:pt x="28" y="122"/>
                  <a:pt x="30" y="126"/>
                </a:cubicBezTo>
                <a:cubicBezTo>
                  <a:pt x="31" y="130"/>
                  <a:pt x="33" y="143"/>
                  <a:pt x="29" y="147"/>
                </a:cubicBezTo>
                <a:cubicBezTo>
                  <a:pt x="24" y="152"/>
                  <a:pt x="24" y="152"/>
                  <a:pt x="24" y="152"/>
                </a:cubicBezTo>
                <a:cubicBezTo>
                  <a:pt x="20" y="156"/>
                  <a:pt x="20" y="163"/>
                  <a:pt x="24" y="167"/>
                </a:cubicBezTo>
                <a:cubicBezTo>
                  <a:pt x="35" y="177"/>
                  <a:pt x="35" y="177"/>
                  <a:pt x="35" y="177"/>
                </a:cubicBezTo>
                <a:cubicBezTo>
                  <a:pt x="39" y="181"/>
                  <a:pt x="45" y="181"/>
                  <a:pt x="49" y="177"/>
                </a:cubicBezTo>
                <a:cubicBezTo>
                  <a:pt x="54" y="172"/>
                  <a:pt x="54" y="172"/>
                  <a:pt x="54" y="172"/>
                </a:cubicBezTo>
                <a:cubicBezTo>
                  <a:pt x="58" y="168"/>
                  <a:pt x="64" y="167"/>
                  <a:pt x="68" y="169"/>
                </a:cubicBezTo>
                <a:cubicBezTo>
                  <a:pt x="72" y="171"/>
                  <a:pt x="83" y="179"/>
                  <a:pt x="83" y="184"/>
                </a:cubicBezTo>
                <a:cubicBezTo>
                  <a:pt x="83" y="191"/>
                  <a:pt x="83" y="191"/>
                  <a:pt x="83" y="191"/>
                </a:cubicBezTo>
                <a:cubicBezTo>
                  <a:pt x="83" y="197"/>
                  <a:pt x="88" y="202"/>
                  <a:pt x="93" y="202"/>
                </a:cubicBezTo>
                <a:cubicBezTo>
                  <a:pt x="108" y="202"/>
                  <a:pt x="108" y="202"/>
                  <a:pt x="108" y="202"/>
                </a:cubicBezTo>
                <a:cubicBezTo>
                  <a:pt x="114" y="202"/>
                  <a:pt x="118" y="197"/>
                  <a:pt x="118" y="191"/>
                </a:cubicBezTo>
                <a:cubicBezTo>
                  <a:pt x="118" y="184"/>
                  <a:pt x="118" y="184"/>
                  <a:pt x="118" y="184"/>
                </a:cubicBezTo>
                <a:cubicBezTo>
                  <a:pt x="118" y="179"/>
                  <a:pt x="122" y="173"/>
                  <a:pt x="126" y="172"/>
                </a:cubicBezTo>
                <a:cubicBezTo>
                  <a:pt x="130" y="170"/>
                  <a:pt x="143" y="168"/>
                  <a:pt x="147" y="172"/>
                </a:cubicBezTo>
                <a:cubicBezTo>
                  <a:pt x="152" y="177"/>
                  <a:pt x="152" y="177"/>
                  <a:pt x="152" y="177"/>
                </a:cubicBezTo>
                <a:cubicBezTo>
                  <a:pt x="156" y="181"/>
                  <a:pt x="163" y="181"/>
                  <a:pt x="167" y="177"/>
                </a:cubicBezTo>
                <a:cubicBezTo>
                  <a:pt x="177" y="167"/>
                  <a:pt x="177" y="167"/>
                  <a:pt x="177" y="167"/>
                </a:cubicBezTo>
                <a:cubicBezTo>
                  <a:pt x="181" y="163"/>
                  <a:pt x="181" y="156"/>
                  <a:pt x="177" y="152"/>
                </a:cubicBezTo>
                <a:cubicBezTo>
                  <a:pt x="172" y="147"/>
                  <a:pt x="172" y="147"/>
                  <a:pt x="172" y="147"/>
                </a:cubicBezTo>
                <a:cubicBezTo>
                  <a:pt x="168" y="143"/>
                  <a:pt x="167" y="137"/>
                  <a:pt x="169" y="133"/>
                </a:cubicBezTo>
                <a:cubicBezTo>
                  <a:pt x="171" y="129"/>
                  <a:pt x="179" y="118"/>
                  <a:pt x="184" y="118"/>
                </a:cubicBezTo>
                <a:lnTo>
                  <a:pt x="192" y="118"/>
                </a:lnTo>
                <a:close/>
                <a:moveTo>
                  <a:pt x="101" y="151"/>
                </a:moveTo>
                <a:cubicBezTo>
                  <a:pt x="73" y="151"/>
                  <a:pt x="50" y="129"/>
                  <a:pt x="50" y="101"/>
                </a:cubicBezTo>
                <a:cubicBezTo>
                  <a:pt x="50" y="73"/>
                  <a:pt x="73" y="50"/>
                  <a:pt x="101" y="50"/>
                </a:cubicBezTo>
                <a:cubicBezTo>
                  <a:pt x="129" y="50"/>
                  <a:pt x="151" y="73"/>
                  <a:pt x="151" y="101"/>
                </a:cubicBezTo>
                <a:cubicBezTo>
                  <a:pt x="151" y="129"/>
                  <a:pt x="129" y="151"/>
                  <a:pt x="101" y="151"/>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TextBox 18"/>
          <p:cNvSpPr txBox="1"/>
          <p:nvPr/>
        </p:nvSpPr>
        <p:spPr>
          <a:xfrm>
            <a:off x="2747963" y="4640263"/>
            <a:ext cx="93980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p>
        </p:txBody>
      </p:sp>
      <p:sp>
        <p:nvSpPr>
          <p:cNvPr id="20" name="TextBox 19"/>
          <p:cNvSpPr txBox="1"/>
          <p:nvPr/>
        </p:nvSpPr>
        <p:spPr>
          <a:xfrm>
            <a:off x="5715000" y="4640263"/>
            <a:ext cx="93980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p>
        </p:txBody>
      </p:sp>
      <p:sp>
        <p:nvSpPr>
          <p:cNvPr id="41996" name="TextBox 15"/>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22" name="TextBox 2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Freeform 9"/>
          <p:cNvSpPr>
            <a:spLocks/>
          </p:cNvSpPr>
          <p:nvPr/>
        </p:nvSpPr>
        <p:spPr bwMode="auto">
          <a:xfrm>
            <a:off x="4359275" y="1584325"/>
            <a:ext cx="976313" cy="957263"/>
          </a:xfrm>
          <a:custGeom>
            <a:avLst/>
            <a:gdLst>
              <a:gd name="T0" fmla="*/ 133113 w 88"/>
              <a:gd name="T1" fmla="*/ 957483 h 86"/>
              <a:gd name="T2" fmla="*/ 122021 w 88"/>
              <a:gd name="T3" fmla="*/ 356273 h 86"/>
              <a:gd name="T4" fmla="*/ 976165 w 88"/>
              <a:gd name="T5" fmla="*/ 0 h 86"/>
              <a:gd name="T6" fmla="*/ 931794 w 88"/>
              <a:gd name="T7" fmla="*/ 612344 h 86"/>
              <a:gd name="T8" fmla="*/ 133113 w 88"/>
              <a:gd name="T9" fmla="*/ 957483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6">
                <a:moveTo>
                  <a:pt x="12" y="86"/>
                </a:moveTo>
                <a:cubicBezTo>
                  <a:pt x="12" y="86"/>
                  <a:pt x="0" y="63"/>
                  <a:pt x="11" y="32"/>
                </a:cubicBezTo>
                <a:cubicBezTo>
                  <a:pt x="43" y="15"/>
                  <a:pt x="69" y="4"/>
                  <a:pt x="88" y="0"/>
                </a:cubicBezTo>
                <a:cubicBezTo>
                  <a:pt x="78" y="19"/>
                  <a:pt x="76" y="36"/>
                  <a:pt x="84" y="55"/>
                </a:cubicBezTo>
                <a:cubicBezTo>
                  <a:pt x="52" y="64"/>
                  <a:pt x="33" y="73"/>
                  <a:pt x="12" y="8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1" name="Freeform 10"/>
          <p:cNvSpPr>
            <a:spLocks/>
          </p:cNvSpPr>
          <p:nvPr/>
        </p:nvSpPr>
        <p:spPr bwMode="auto">
          <a:xfrm>
            <a:off x="3760788" y="3517900"/>
            <a:ext cx="976312" cy="939800"/>
          </a:xfrm>
          <a:custGeom>
            <a:avLst/>
            <a:gdLst>
              <a:gd name="T0" fmla="*/ 843052 w 88"/>
              <a:gd name="T1" fmla="*/ 0 h 85"/>
              <a:gd name="T2" fmla="*/ 854144 w 88"/>
              <a:gd name="T3" fmla="*/ 596414 h 85"/>
              <a:gd name="T4" fmla="*/ 0 w 88"/>
              <a:gd name="T5" fmla="*/ 938800 h 85"/>
              <a:gd name="T6" fmla="*/ 44371 w 88"/>
              <a:gd name="T7" fmla="*/ 342386 h 85"/>
              <a:gd name="T8" fmla="*/ 843052 w 88"/>
              <a:gd name="T9" fmla="*/ 0 h 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85">
                <a:moveTo>
                  <a:pt x="76" y="0"/>
                </a:moveTo>
                <a:cubicBezTo>
                  <a:pt x="76" y="0"/>
                  <a:pt x="88" y="23"/>
                  <a:pt x="77" y="54"/>
                </a:cubicBezTo>
                <a:cubicBezTo>
                  <a:pt x="45" y="70"/>
                  <a:pt x="18" y="81"/>
                  <a:pt x="0" y="85"/>
                </a:cubicBezTo>
                <a:cubicBezTo>
                  <a:pt x="10" y="66"/>
                  <a:pt x="12" y="49"/>
                  <a:pt x="4" y="31"/>
                </a:cubicBezTo>
                <a:cubicBezTo>
                  <a:pt x="36" y="21"/>
                  <a:pt x="54" y="12"/>
                  <a:pt x="76"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2" name="Freeform 11"/>
          <p:cNvSpPr>
            <a:spLocks/>
          </p:cNvSpPr>
          <p:nvPr/>
        </p:nvSpPr>
        <p:spPr bwMode="auto">
          <a:xfrm>
            <a:off x="4859338" y="2205038"/>
            <a:ext cx="1265237" cy="757237"/>
          </a:xfrm>
          <a:custGeom>
            <a:avLst/>
            <a:gdLst>
              <a:gd name="T0" fmla="*/ 0 w 114"/>
              <a:gd name="T1" fmla="*/ 433958 h 68"/>
              <a:gd name="T2" fmla="*/ 410812 w 114"/>
              <a:gd name="T3" fmla="*/ 0 h 68"/>
              <a:gd name="T4" fmla="*/ 1265745 w 114"/>
              <a:gd name="T5" fmla="*/ 367195 h 68"/>
              <a:gd name="T6" fmla="*/ 799418 w 114"/>
              <a:gd name="T7" fmla="*/ 756644 h 68"/>
              <a:gd name="T8" fmla="*/ 0 w 114"/>
              <a:gd name="T9" fmla="*/ 433958 h 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68">
                <a:moveTo>
                  <a:pt x="0" y="39"/>
                </a:moveTo>
                <a:cubicBezTo>
                  <a:pt x="0" y="39"/>
                  <a:pt x="7" y="14"/>
                  <a:pt x="37" y="0"/>
                </a:cubicBezTo>
                <a:cubicBezTo>
                  <a:pt x="71" y="11"/>
                  <a:pt x="98" y="22"/>
                  <a:pt x="114" y="33"/>
                </a:cubicBezTo>
                <a:cubicBezTo>
                  <a:pt x="94" y="39"/>
                  <a:pt x="80" y="49"/>
                  <a:pt x="72" y="68"/>
                </a:cubicBezTo>
                <a:cubicBezTo>
                  <a:pt x="43" y="52"/>
                  <a:pt x="23" y="46"/>
                  <a:pt x="0" y="39"/>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3" name="Freeform 12"/>
          <p:cNvSpPr>
            <a:spLocks/>
          </p:cNvSpPr>
          <p:nvPr/>
        </p:nvSpPr>
        <p:spPr bwMode="auto">
          <a:xfrm>
            <a:off x="2971800" y="3092450"/>
            <a:ext cx="1265238" cy="742950"/>
          </a:xfrm>
          <a:custGeom>
            <a:avLst/>
            <a:gdLst>
              <a:gd name="T0" fmla="*/ 1265745 w 114"/>
              <a:gd name="T1" fmla="*/ 310354 h 67"/>
              <a:gd name="T2" fmla="*/ 854933 w 114"/>
              <a:gd name="T3" fmla="*/ 742633 h 67"/>
              <a:gd name="T4" fmla="*/ 0 w 114"/>
              <a:gd name="T5" fmla="*/ 387943 h 67"/>
              <a:gd name="T6" fmla="*/ 466327 w 114"/>
              <a:gd name="T7" fmla="*/ 0 h 67"/>
              <a:gd name="T8" fmla="*/ 1265745 w 114"/>
              <a:gd name="T9" fmla="*/ 310354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67">
                <a:moveTo>
                  <a:pt x="114" y="28"/>
                </a:moveTo>
                <a:cubicBezTo>
                  <a:pt x="114" y="28"/>
                  <a:pt x="107" y="53"/>
                  <a:pt x="77" y="67"/>
                </a:cubicBezTo>
                <a:cubicBezTo>
                  <a:pt x="43" y="57"/>
                  <a:pt x="16" y="45"/>
                  <a:pt x="0" y="35"/>
                </a:cubicBezTo>
                <a:cubicBezTo>
                  <a:pt x="20" y="29"/>
                  <a:pt x="34" y="18"/>
                  <a:pt x="42" y="0"/>
                </a:cubicBezTo>
                <a:cubicBezTo>
                  <a:pt x="71" y="16"/>
                  <a:pt x="91" y="22"/>
                  <a:pt x="114" y="2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4" name="Freeform 13"/>
          <p:cNvSpPr>
            <a:spLocks/>
          </p:cNvSpPr>
          <p:nvPr/>
        </p:nvSpPr>
        <p:spPr bwMode="auto">
          <a:xfrm>
            <a:off x="3116263" y="2228850"/>
            <a:ext cx="944562" cy="985838"/>
          </a:xfrm>
          <a:custGeom>
            <a:avLst/>
            <a:gdLst>
              <a:gd name="T0" fmla="*/ 943469 w 85"/>
              <a:gd name="T1" fmla="*/ 841557 h 89"/>
              <a:gd name="T2" fmla="*/ 344089 w 85"/>
              <a:gd name="T3" fmla="*/ 852630 h 89"/>
              <a:gd name="T4" fmla="*/ 0 w 85"/>
              <a:gd name="T5" fmla="*/ 0 h 89"/>
              <a:gd name="T6" fmla="*/ 599380 w 85"/>
              <a:gd name="T7" fmla="*/ 55366 h 89"/>
              <a:gd name="T8" fmla="*/ 943469 w 85"/>
              <a:gd name="T9" fmla="*/ 841557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5" h="89">
                <a:moveTo>
                  <a:pt x="85" y="76"/>
                </a:moveTo>
                <a:cubicBezTo>
                  <a:pt x="85" y="76"/>
                  <a:pt x="62" y="89"/>
                  <a:pt x="31" y="77"/>
                </a:cubicBezTo>
                <a:cubicBezTo>
                  <a:pt x="14" y="46"/>
                  <a:pt x="3" y="19"/>
                  <a:pt x="0" y="0"/>
                </a:cubicBezTo>
                <a:cubicBezTo>
                  <a:pt x="18" y="10"/>
                  <a:pt x="35" y="13"/>
                  <a:pt x="54" y="5"/>
                </a:cubicBezTo>
                <a:cubicBezTo>
                  <a:pt x="63" y="37"/>
                  <a:pt x="73" y="55"/>
                  <a:pt x="85" y="76"/>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5" name="Freeform 14"/>
          <p:cNvSpPr>
            <a:spLocks/>
          </p:cNvSpPr>
          <p:nvPr/>
        </p:nvSpPr>
        <p:spPr bwMode="auto">
          <a:xfrm>
            <a:off x="5035550" y="2827338"/>
            <a:ext cx="944563" cy="990600"/>
          </a:xfrm>
          <a:custGeom>
            <a:avLst/>
            <a:gdLst>
              <a:gd name="T0" fmla="*/ 0 w 85"/>
              <a:gd name="T1" fmla="*/ 144632 h 89"/>
              <a:gd name="T2" fmla="*/ 599380 w 85"/>
              <a:gd name="T3" fmla="*/ 133507 h 89"/>
              <a:gd name="T4" fmla="*/ 943469 w 85"/>
              <a:gd name="T5" fmla="*/ 990176 h 89"/>
              <a:gd name="T6" fmla="*/ 344089 w 85"/>
              <a:gd name="T7" fmla="*/ 934548 h 89"/>
              <a:gd name="T8" fmla="*/ 0 w 85"/>
              <a:gd name="T9" fmla="*/ 144632 h 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5" h="89">
                <a:moveTo>
                  <a:pt x="0" y="13"/>
                </a:moveTo>
                <a:cubicBezTo>
                  <a:pt x="0" y="13"/>
                  <a:pt x="23" y="0"/>
                  <a:pt x="54" y="12"/>
                </a:cubicBezTo>
                <a:cubicBezTo>
                  <a:pt x="71" y="43"/>
                  <a:pt x="81" y="70"/>
                  <a:pt x="85" y="89"/>
                </a:cubicBezTo>
                <a:cubicBezTo>
                  <a:pt x="67" y="79"/>
                  <a:pt x="49" y="76"/>
                  <a:pt x="31" y="84"/>
                </a:cubicBezTo>
                <a:cubicBezTo>
                  <a:pt x="22" y="52"/>
                  <a:pt x="12" y="34"/>
                  <a:pt x="0" y="13"/>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6" name="Freeform 15"/>
          <p:cNvSpPr>
            <a:spLocks/>
          </p:cNvSpPr>
          <p:nvPr/>
        </p:nvSpPr>
        <p:spPr bwMode="auto">
          <a:xfrm>
            <a:off x="3738563" y="1454150"/>
            <a:ext cx="741362" cy="1265238"/>
          </a:xfrm>
          <a:custGeom>
            <a:avLst/>
            <a:gdLst>
              <a:gd name="T0" fmla="*/ 432279 w 67"/>
              <a:gd name="T1" fmla="*/ 1265745 h 114"/>
              <a:gd name="T2" fmla="*/ 0 w 67"/>
              <a:gd name="T3" fmla="*/ 843830 h 114"/>
              <a:gd name="T4" fmla="*/ 354690 w 67"/>
              <a:gd name="T5" fmla="*/ 0 h 114"/>
              <a:gd name="T6" fmla="*/ 742633 w 67"/>
              <a:gd name="T7" fmla="*/ 455224 h 114"/>
              <a:gd name="T8" fmla="*/ 432279 w 67"/>
              <a:gd name="T9" fmla="*/ 1265745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114">
                <a:moveTo>
                  <a:pt x="39" y="114"/>
                </a:moveTo>
                <a:cubicBezTo>
                  <a:pt x="39" y="114"/>
                  <a:pt x="13" y="106"/>
                  <a:pt x="0" y="76"/>
                </a:cubicBezTo>
                <a:cubicBezTo>
                  <a:pt x="10" y="42"/>
                  <a:pt x="21" y="16"/>
                  <a:pt x="32" y="0"/>
                </a:cubicBezTo>
                <a:cubicBezTo>
                  <a:pt x="38" y="20"/>
                  <a:pt x="48" y="34"/>
                  <a:pt x="67" y="41"/>
                </a:cubicBezTo>
                <a:cubicBezTo>
                  <a:pt x="51" y="71"/>
                  <a:pt x="45" y="90"/>
                  <a:pt x="39" y="114"/>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017" name="Freeform 16"/>
          <p:cNvSpPr>
            <a:spLocks/>
          </p:cNvSpPr>
          <p:nvPr/>
        </p:nvSpPr>
        <p:spPr bwMode="auto">
          <a:xfrm>
            <a:off x="4616450" y="3327400"/>
            <a:ext cx="741363" cy="1265238"/>
          </a:xfrm>
          <a:custGeom>
            <a:avLst/>
            <a:gdLst>
              <a:gd name="T0" fmla="*/ 310354 w 67"/>
              <a:gd name="T1" fmla="*/ 0 h 114"/>
              <a:gd name="T2" fmla="*/ 742633 w 67"/>
              <a:gd name="T3" fmla="*/ 421915 h 114"/>
              <a:gd name="T4" fmla="*/ 387943 w 67"/>
              <a:gd name="T5" fmla="*/ 1265745 h 114"/>
              <a:gd name="T6" fmla="*/ 0 w 67"/>
              <a:gd name="T7" fmla="*/ 810521 h 114"/>
              <a:gd name="T8" fmla="*/ 310354 w 67"/>
              <a:gd name="T9" fmla="*/ 0 h 1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7" h="114">
                <a:moveTo>
                  <a:pt x="28" y="0"/>
                </a:moveTo>
                <a:cubicBezTo>
                  <a:pt x="28" y="0"/>
                  <a:pt x="53" y="8"/>
                  <a:pt x="67" y="38"/>
                </a:cubicBezTo>
                <a:cubicBezTo>
                  <a:pt x="57" y="72"/>
                  <a:pt x="46" y="98"/>
                  <a:pt x="35" y="114"/>
                </a:cubicBezTo>
                <a:cubicBezTo>
                  <a:pt x="29" y="94"/>
                  <a:pt x="19" y="80"/>
                  <a:pt x="0" y="73"/>
                </a:cubicBezTo>
                <a:cubicBezTo>
                  <a:pt x="16" y="44"/>
                  <a:pt x="22" y="24"/>
                  <a:pt x="28"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TextBox 18"/>
          <p:cNvSpPr txBox="1"/>
          <p:nvPr/>
        </p:nvSpPr>
        <p:spPr>
          <a:xfrm>
            <a:off x="4164013" y="2835275"/>
            <a:ext cx="93980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CONTENT</a:t>
            </a:r>
          </a:p>
        </p:txBody>
      </p:sp>
      <p:sp>
        <p:nvSpPr>
          <p:cNvPr id="20" name="TextBox 19"/>
          <p:cNvSpPr txBox="1"/>
          <p:nvPr/>
        </p:nvSpPr>
        <p:spPr>
          <a:xfrm>
            <a:off x="1150938" y="2012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21" name="Rectangle 20"/>
          <p:cNvSpPr/>
          <p:nvPr/>
        </p:nvSpPr>
        <p:spPr>
          <a:xfrm>
            <a:off x="1027113" y="2274888"/>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pSp>
        <p:nvGrpSpPr>
          <p:cNvPr id="22" name="Group 21"/>
          <p:cNvGrpSpPr/>
          <p:nvPr/>
        </p:nvGrpSpPr>
        <p:grpSpPr>
          <a:xfrm>
            <a:off x="1482369" y="1561609"/>
            <a:ext cx="499449" cy="451035"/>
            <a:chOff x="6334126" y="3989388"/>
            <a:chExt cx="498474" cy="452437"/>
          </a:xfrm>
          <a:solidFill>
            <a:srgbClr val="01D48F"/>
          </a:solidFill>
        </p:grpSpPr>
        <p:sp>
          <p:nvSpPr>
            <p:cNvPr id="23" name="Freeform 22"/>
            <p:cNvSpPr>
              <a:spLocks/>
            </p:cNvSpPr>
            <p:nvPr/>
          </p:nvSpPr>
          <p:spPr bwMode="auto">
            <a:xfrm>
              <a:off x="6334126" y="4179888"/>
              <a:ext cx="303212" cy="258762"/>
            </a:xfrm>
            <a:custGeom>
              <a:avLst/>
              <a:gdLst>
                <a:gd name="T0" fmla="*/ 22 w 81"/>
                <a:gd name="T1" fmla="*/ 0 h 69"/>
                <a:gd name="T2" fmla="*/ 34 w 81"/>
                <a:gd name="T3" fmla="*/ 0 h 69"/>
                <a:gd name="T4" fmla="*/ 36 w 81"/>
                <a:gd name="T5" fmla="*/ 9 h 69"/>
                <a:gd name="T6" fmla="*/ 34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4" y="0"/>
                    <a:pt x="34" y="0"/>
                    <a:pt x="34" y="0"/>
                  </a:cubicBezTo>
                  <a:cubicBezTo>
                    <a:pt x="33" y="1"/>
                    <a:pt x="33" y="7"/>
                    <a:pt x="36" y="9"/>
                  </a:cubicBezTo>
                  <a:cubicBezTo>
                    <a:pt x="36" y="9"/>
                    <a:pt x="31" y="39"/>
                    <a:pt x="34" y="48"/>
                  </a:cubicBezTo>
                  <a:cubicBezTo>
                    <a:pt x="34" y="52"/>
                    <a:pt x="37" y="62"/>
                    <a:pt x="41" y="62"/>
                  </a:cubicBezTo>
                  <a:cubicBezTo>
                    <a:pt x="45" y="62"/>
                    <a:pt x="47" y="52"/>
                    <a:pt x="48" y="48"/>
                  </a:cubicBezTo>
                  <a:cubicBezTo>
                    <a:pt x="50" y="38"/>
                    <a:pt x="44" y="10"/>
                    <a:pt x="44" y="10"/>
                  </a:cubicBezTo>
                  <a:cubicBezTo>
                    <a:pt x="45" y="9"/>
                    <a:pt x="47" y="7"/>
                    <a:pt x="47" y="0"/>
                  </a:cubicBezTo>
                  <a:cubicBezTo>
                    <a:pt x="59" y="0"/>
                    <a:pt x="59" y="0"/>
                    <a:pt x="59" y="0"/>
                  </a:cubicBezTo>
                  <a:cubicBezTo>
                    <a:pt x="59" y="0"/>
                    <a:pt x="59" y="0"/>
                    <a:pt x="59" y="0"/>
                  </a:cubicBezTo>
                  <a:cubicBezTo>
                    <a:pt x="71" y="0"/>
                    <a:pt x="81" y="11"/>
                    <a:pt x="80" y="23"/>
                  </a:cubicBezTo>
                  <a:cubicBezTo>
                    <a:pt x="77" y="47"/>
                    <a:pt x="77" y="47"/>
                    <a:pt x="77" y="47"/>
                  </a:cubicBezTo>
                  <a:cubicBezTo>
                    <a:pt x="75"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Oval 23"/>
            <p:cNvSpPr>
              <a:spLocks noChangeArrowheads="1"/>
            </p:cNvSpPr>
            <p:nvPr/>
          </p:nvSpPr>
          <p:spPr bwMode="auto">
            <a:xfrm>
              <a:off x="6408738" y="3989388"/>
              <a:ext cx="153987" cy="1539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noEditPoints="1"/>
            </p:cNvSpPr>
            <p:nvPr/>
          </p:nvSpPr>
          <p:spPr bwMode="auto">
            <a:xfrm>
              <a:off x="6615113" y="4154488"/>
              <a:ext cx="217487" cy="287337"/>
            </a:xfrm>
            <a:custGeom>
              <a:avLst/>
              <a:gdLst>
                <a:gd name="T0" fmla="*/ 19 w 58"/>
                <a:gd name="T1" fmla="*/ 0 h 77"/>
                <a:gd name="T2" fmla="*/ 0 w 58"/>
                <a:gd name="T3" fmla="*/ 5 h 77"/>
                <a:gd name="T4" fmla="*/ 5 w 58"/>
                <a:gd name="T5" fmla="*/ 9 h 77"/>
                <a:gd name="T6" fmla="*/ 12 w 58"/>
                <a:gd name="T7" fmla="*/ 31 h 77"/>
                <a:gd name="T8" fmla="*/ 12 w 58"/>
                <a:gd name="T9" fmla="*/ 31 h 77"/>
                <a:gd name="T10" fmla="*/ 12 w 58"/>
                <a:gd name="T11" fmla="*/ 31 h 77"/>
                <a:gd name="T12" fmla="*/ 9 w 58"/>
                <a:gd name="T13" fmla="*/ 55 h 77"/>
                <a:gd name="T14" fmla="*/ 9 w 58"/>
                <a:gd name="T15" fmla="*/ 55 h 77"/>
                <a:gd name="T16" fmla="*/ 9 w 58"/>
                <a:gd name="T17" fmla="*/ 55 h 77"/>
                <a:gd name="T18" fmla="*/ 2 w 58"/>
                <a:gd name="T19" fmla="*/ 73 h 77"/>
                <a:gd name="T20" fmla="*/ 19 w 58"/>
                <a:gd name="T21" fmla="*/ 77 h 77"/>
                <a:gd name="T22" fmla="*/ 58 w 58"/>
                <a:gd name="T23" fmla="*/ 38 h 77"/>
                <a:gd name="T24" fmla="*/ 19 w 58"/>
                <a:gd name="T25" fmla="*/ 0 h 77"/>
                <a:gd name="T26" fmla="*/ 20 w 58"/>
                <a:gd name="T27" fmla="*/ 38 h 77"/>
                <a:gd name="T28" fmla="*/ 20 w 58"/>
                <a:gd name="T29" fmla="*/ 9 h 77"/>
                <a:gd name="T30" fmla="*/ 48 w 58"/>
                <a:gd name="T31" fmla="*/ 38 h 77"/>
                <a:gd name="T32" fmla="*/ 20 w 58"/>
                <a:gd name="T33"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 h="77">
                  <a:moveTo>
                    <a:pt x="19" y="0"/>
                  </a:moveTo>
                  <a:cubicBezTo>
                    <a:pt x="12" y="0"/>
                    <a:pt x="6" y="2"/>
                    <a:pt x="0" y="5"/>
                  </a:cubicBezTo>
                  <a:cubicBezTo>
                    <a:pt x="2" y="6"/>
                    <a:pt x="4" y="8"/>
                    <a:pt x="5" y="9"/>
                  </a:cubicBezTo>
                  <a:cubicBezTo>
                    <a:pt x="10" y="15"/>
                    <a:pt x="13" y="23"/>
                    <a:pt x="12" y="31"/>
                  </a:cubicBezTo>
                  <a:cubicBezTo>
                    <a:pt x="12" y="31"/>
                    <a:pt x="12" y="31"/>
                    <a:pt x="12" y="31"/>
                  </a:cubicBezTo>
                  <a:cubicBezTo>
                    <a:pt x="12" y="31"/>
                    <a:pt x="12" y="31"/>
                    <a:pt x="12" y="31"/>
                  </a:cubicBezTo>
                  <a:cubicBezTo>
                    <a:pt x="9" y="55"/>
                    <a:pt x="9" y="55"/>
                    <a:pt x="9" y="55"/>
                  </a:cubicBezTo>
                  <a:cubicBezTo>
                    <a:pt x="9" y="55"/>
                    <a:pt x="9" y="55"/>
                    <a:pt x="9" y="55"/>
                  </a:cubicBezTo>
                  <a:cubicBezTo>
                    <a:pt x="9" y="55"/>
                    <a:pt x="9" y="55"/>
                    <a:pt x="9" y="55"/>
                  </a:cubicBezTo>
                  <a:cubicBezTo>
                    <a:pt x="8" y="62"/>
                    <a:pt x="5" y="68"/>
                    <a:pt x="2" y="73"/>
                  </a:cubicBezTo>
                  <a:cubicBezTo>
                    <a:pt x="7" y="75"/>
                    <a:pt x="13" y="77"/>
                    <a:pt x="19" y="77"/>
                  </a:cubicBezTo>
                  <a:cubicBezTo>
                    <a:pt x="41" y="77"/>
                    <a:pt x="58" y="59"/>
                    <a:pt x="58" y="38"/>
                  </a:cubicBezTo>
                  <a:cubicBezTo>
                    <a:pt x="58" y="17"/>
                    <a:pt x="41" y="0"/>
                    <a:pt x="19" y="0"/>
                  </a:cubicBezTo>
                  <a:close/>
                  <a:moveTo>
                    <a:pt x="20" y="38"/>
                  </a:moveTo>
                  <a:cubicBezTo>
                    <a:pt x="20" y="9"/>
                    <a:pt x="20" y="9"/>
                    <a:pt x="20" y="9"/>
                  </a:cubicBezTo>
                  <a:cubicBezTo>
                    <a:pt x="36" y="9"/>
                    <a:pt x="48" y="22"/>
                    <a:pt x="48" y="38"/>
                  </a:cubicBezTo>
                  <a:lnTo>
                    <a:pt x="2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6642100" y="4071938"/>
              <a:ext cx="96837" cy="66675"/>
            </a:xfrm>
            <a:custGeom>
              <a:avLst/>
              <a:gdLst>
                <a:gd name="T0" fmla="*/ 4 w 26"/>
                <a:gd name="T1" fmla="*/ 11 h 18"/>
                <a:gd name="T2" fmla="*/ 8 w 26"/>
                <a:gd name="T3" fmla="*/ 11 h 18"/>
                <a:gd name="T4" fmla="*/ 8 w 26"/>
                <a:gd name="T5" fmla="*/ 18 h 18"/>
                <a:gd name="T6" fmla="*/ 13 w 26"/>
                <a:gd name="T7" fmla="*/ 17 h 18"/>
                <a:gd name="T8" fmla="*/ 18 w 26"/>
                <a:gd name="T9" fmla="*/ 18 h 18"/>
                <a:gd name="T10" fmla="*/ 18 w 26"/>
                <a:gd name="T11" fmla="*/ 11 h 18"/>
                <a:gd name="T12" fmla="*/ 22 w 26"/>
                <a:gd name="T13" fmla="*/ 11 h 18"/>
                <a:gd name="T14" fmla="*/ 26 w 26"/>
                <a:gd name="T15" fmla="*/ 7 h 18"/>
                <a:gd name="T16" fmla="*/ 26 w 26"/>
                <a:gd name="T17" fmla="*/ 4 h 18"/>
                <a:gd name="T18" fmla="*/ 22 w 26"/>
                <a:gd name="T19" fmla="*/ 0 h 18"/>
                <a:gd name="T20" fmla="*/ 4 w 26"/>
                <a:gd name="T21" fmla="*/ 0 h 18"/>
                <a:gd name="T22" fmla="*/ 0 w 26"/>
                <a:gd name="T23" fmla="*/ 4 h 18"/>
                <a:gd name="T24" fmla="*/ 0 w 26"/>
                <a:gd name="T25" fmla="*/ 7 h 18"/>
                <a:gd name="T26" fmla="*/ 4 w 26"/>
                <a:gd name="T27"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18">
                  <a:moveTo>
                    <a:pt x="4" y="11"/>
                  </a:moveTo>
                  <a:cubicBezTo>
                    <a:pt x="8" y="11"/>
                    <a:pt x="8" y="11"/>
                    <a:pt x="8" y="11"/>
                  </a:cubicBezTo>
                  <a:cubicBezTo>
                    <a:pt x="8" y="18"/>
                    <a:pt x="8" y="18"/>
                    <a:pt x="8" y="18"/>
                  </a:cubicBezTo>
                  <a:cubicBezTo>
                    <a:pt x="9" y="17"/>
                    <a:pt x="11" y="17"/>
                    <a:pt x="13" y="17"/>
                  </a:cubicBezTo>
                  <a:cubicBezTo>
                    <a:pt x="15" y="17"/>
                    <a:pt x="17" y="17"/>
                    <a:pt x="18" y="18"/>
                  </a:cubicBezTo>
                  <a:cubicBezTo>
                    <a:pt x="18" y="11"/>
                    <a:pt x="18" y="11"/>
                    <a:pt x="18" y="11"/>
                  </a:cubicBezTo>
                  <a:cubicBezTo>
                    <a:pt x="22" y="11"/>
                    <a:pt x="22" y="11"/>
                    <a:pt x="22" y="11"/>
                  </a:cubicBezTo>
                  <a:cubicBezTo>
                    <a:pt x="24" y="11"/>
                    <a:pt x="26" y="9"/>
                    <a:pt x="26" y="7"/>
                  </a:cubicBezTo>
                  <a:cubicBezTo>
                    <a:pt x="26" y="4"/>
                    <a:pt x="26" y="4"/>
                    <a:pt x="26" y="4"/>
                  </a:cubicBezTo>
                  <a:cubicBezTo>
                    <a:pt x="26" y="2"/>
                    <a:pt x="24" y="0"/>
                    <a:pt x="22" y="0"/>
                  </a:cubicBezTo>
                  <a:cubicBezTo>
                    <a:pt x="4" y="0"/>
                    <a:pt x="4" y="0"/>
                    <a:pt x="4" y="0"/>
                  </a:cubicBezTo>
                  <a:cubicBezTo>
                    <a:pt x="1" y="0"/>
                    <a:pt x="0" y="2"/>
                    <a:pt x="0" y="4"/>
                  </a:cubicBezTo>
                  <a:cubicBezTo>
                    <a:pt x="0" y="7"/>
                    <a:pt x="0" y="7"/>
                    <a:pt x="0" y="7"/>
                  </a:cubicBezTo>
                  <a:cubicBezTo>
                    <a:pt x="0" y="9"/>
                    <a:pt x="1" y="11"/>
                    <a:pt x="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6780213" y="4143375"/>
              <a:ext cx="52387" cy="52387"/>
            </a:xfrm>
            <a:custGeom>
              <a:avLst/>
              <a:gdLst>
                <a:gd name="T0" fmla="*/ 8 w 14"/>
                <a:gd name="T1" fmla="*/ 14 h 14"/>
                <a:gd name="T2" fmla="*/ 12 w 14"/>
                <a:gd name="T3" fmla="*/ 10 h 14"/>
                <a:gd name="T4" fmla="*/ 13 w 14"/>
                <a:gd name="T5" fmla="*/ 4 h 14"/>
                <a:gd name="T6" fmla="*/ 11 w 14"/>
                <a:gd name="T7" fmla="*/ 2 h 14"/>
                <a:gd name="T8" fmla="*/ 6 w 14"/>
                <a:gd name="T9" fmla="*/ 2 h 14"/>
                <a:gd name="T10" fmla="*/ 0 w 14"/>
                <a:gd name="T11" fmla="*/ 6 h 14"/>
                <a:gd name="T12" fmla="*/ 8 w 14"/>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8" y="14"/>
                  </a:moveTo>
                  <a:cubicBezTo>
                    <a:pt x="12" y="10"/>
                    <a:pt x="12" y="10"/>
                    <a:pt x="12" y="10"/>
                  </a:cubicBezTo>
                  <a:cubicBezTo>
                    <a:pt x="14" y="8"/>
                    <a:pt x="14" y="6"/>
                    <a:pt x="13" y="4"/>
                  </a:cubicBezTo>
                  <a:cubicBezTo>
                    <a:pt x="11" y="2"/>
                    <a:pt x="11" y="2"/>
                    <a:pt x="11" y="2"/>
                  </a:cubicBezTo>
                  <a:cubicBezTo>
                    <a:pt x="10" y="0"/>
                    <a:pt x="7" y="0"/>
                    <a:pt x="6" y="2"/>
                  </a:cubicBezTo>
                  <a:cubicBezTo>
                    <a:pt x="0" y="6"/>
                    <a:pt x="0" y="6"/>
                    <a:pt x="0" y="6"/>
                  </a:cubicBezTo>
                  <a:cubicBezTo>
                    <a:pt x="3" y="8"/>
                    <a:pt x="5" y="11"/>
                    <a:pt x="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8" name="Group 27"/>
          <p:cNvGrpSpPr/>
          <p:nvPr/>
        </p:nvGrpSpPr>
        <p:grpSpPr>
          <a:xfrm>
            <a:off x="1481158" y="3229129"/>
            <a:ext cx="513143" cy="462791"/>
            <a:chOff x="7240587" y="3470275"/>
            <a:chExt cx="492126" cy="446088"/>
          </a:xfrm>
          <a:solidFill>
            <a:srgbClr val="F4C60E"/>
          </a:solidFill>
        </p:grpSpPr>
        <p:sp>
          <p:nvSpPr>
            <p:cNvPr id="29" name="Freeform 28"/>
            <p:cNvSpPr>
              <a:spLocks/>
            </p:cNvSpPr>
            <p:nvPr/>
          </p:nvSpPr>
          <p:spPr bwMode="auto">
            <a:xfrm>
              <a:off x="7240587" y="3657600"/>
              <a:ext cx="300038" cy="258763"/>
            </a:xfrm>
            <a:custGeom>
              <a:avLst/>
              <a:gdLst>
                <a:gd name="T0" fmla="*/ 22 w 80"/>
                <a:gd name="T1" fmla="*/ 0 h 69"/>
                <a:gd name="T2" fmla="*/ 33 w 80"/>
                <a:gd name="T3" fmla="*/ 0 h 69"/>
                <a:gd name="T4" fmla="*/ 36 w 80"/>
                <a:gd name="T5" fmla="*/ 9 h 69"/>
                <a:gd name="T6" fmla="*/ 33 w 80"/>
                <a:gd name="T7" fmla="*/ 47 h 69"/>
                <a:gd name="T8" fmla="*/ 40 w 80"/>
                <a:gd name="T9" fmla="*/ 61 h 69"/>
                <a:gd name="T10" fmla="*/ 47 w 80"/>
                <a:gd name="T11" fmla="*/ 47 h 69"/>
                <a:gd name="T12" fmla="*/ 43 w 80"/>
                <a:gd name="T13" fmla="*/ 9 h 69"/>
                <a:gd name="T14" fmla="*/ 46 w 80"/>
                <a:gd name="T15" fmla="*/ 0 h 69"/>
                <a:gd name="T16" fmla="*/ 58 w 80"/>
                <a:gd name="T17" fmla="*/ 0 h 69"/>
                <a:gd name="T18" fmla="*/ 58 w 80"/>
                <a:gd name="T19" fmla="*/ 0 h 69"/>
                <a:gd name="T20" fmla="*/ 79 w 80"/>
                <a:gd name="T21" fmla="*/ 23 h 69"/>
                <a:gd name="T22" fmla="*/ 76 w 80"/>
                <a:gd name="T23" fmla="*/ 46 h 69"/>
                <a:gd name="T24" fmla="*/ 56 w 80"/>
                <a:gd name="T25" fmla="*/ 69 h 69"/>
                <a:gd name="T26" fmla="*/ 25 w 80"/>
                <a:gd name="T27" fmla="*/ 69 h 69"/>
                <a:gd name="T28" fmla="*/ 5 w 80"/>
                <a:gd name="T29" fmla="*/ 46 h 69"/>
                <a:gd name="T30" fmla="*/ 2 w 80"/>
                <a:gd name="T31" fmla="*/ 23 h 69"/>
                <a:gd name="T32" fmla="*/ 22 w 80"/>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69">
                  <a:moveTo>
                    <a:pt x="22" y="0"/>
                  </a:moveTo>
                  <a:cubicBezTo>
                    <a:pt x="33" y="0"/>
                    <a:pt x="33" y="0"/>
                    <a:pt x="33" y="0"/>
                  </a:cubicBezTo>
                  <a:cubicBezTo>
                    <a:pt x="33" y="1"/>
                    <a:pt x="33" y="7"/>
                    <a:pt x="36" y="9"/>
                  </a:cubicBezTo>
                  <a:cubicBezTo>
                    <a:pt x="36" y="9"/>
                    <a:pt x="31" y="38"/>
                    <a:pt x="33" y="47"/>
                  </a:cubicBezTo>
                  <a:cubicBezTo>
                    <a:pt x="34" y="51"/>
                    <a:pt x="37" y="61"/>
                    <a:pt x="40" y="61"/>
                  </a:cubicBezTo>
                  <a:cubicBezTo>
                    <a:pt x="44" y="61"/>
                    <a:pt x="47" y="51"/>
                    <a:pt x="47" y="47"/>
                  </a:cubicBezTo>
                  <a:cubicBezTo>
                    <a:pt x="49" y="38"/>
                    <a:pt x="43" y="9"/>
                    <a:pt x="43" y="9"/>
                  </a:cubicBezTo>
                  <a:cubicBezTo>
                    <a:pt x="44" y="9"/>
                    <a:pt x="46" y="7"/>
                    <a:pt x="46" y="0"/>
                  </a:cubicBezTo>
                  <a:cubicBezTo>
                    <a:pt x="58" y="0"/>
                    <a:pt x="58" y="0"/>
                    <a:pt x="58" y="0"/>
                  </a:cubicBezTo>
                  <a:cubicBezTo>
                    <a:pt x="58" y="0"/>
                    <a:pt x="58" y="0"/>
                    <a:pt x="58" y="0"/>
                  </a:cubicBezTo>
                  <a:cubicBezTo>
                    <a:pt x="70" y="0"/>
                    <a:pt x="80" y="10"/>
                    <a:pt x="79" y="23"/>
                  </a:cubicBezTo>
                  <a:cubicBezTo>
                    <a:pt x="76" y="46"/>
                    <a:pt x="76" y="46"/>
                    <a:pt x="76" y="46"/>
                  </a:cubicBezTo>
                  <a:cubicBezTo>
                    <a:pt x="74" y="59"/>
                    <a:pt x="67" y="69"/>
                    <a:pt x="56" y="69"/>
                  </a:cubicBezTo>
                  <a:cubicBezTo>
                    <a:pt x="25" y="69"/>
                    <a:pt x="25" y="69"/>
                    <a:pt x="25" y="69"/>
                  </a:cubicBezTo>
                  <a:cubicBezTo>
                    <a:pt x="14" y="69"/>
                    <a:pt x="7" y="58"/>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Oval 29"/>
            <p:cNvSpPr>
              <a:spLocks noChangeArrowheads="1"/>
            </p:cNvSpPr>
            <p:nvPr/>
          </p:nvSpPr>
          <p:spPr bwMode="auto">
            <a:xfrm>
              <a:off x="7316788" y="3470275"/>
              <a:ext cx="149225" cy="1508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7458075" y="3549650"/>
              <a:ext cx="274638" cy="358775"/>
            </a:xfrm>
            <a:custGeom>
              <a:avLst/>
              <a:gdLst>
                <a:gd name="T0" fmla="*/ 14 w 73"/>
                <a:gd name="T1" fmla="*/ 0 h 96"/>
                <a:gd name="T2" fmla="*/ 0 w 73"/>
                <a:gd name="T3" fmla="*/ 22 h 96"/>
                <a:gd name="T4" fmla="*/ 24 w 73"/>
                <a:gd name="T5" fmla="*/ 32 h 96"/>
                <a:gd name="T6" fmla="*/ 30 w 73"/>
                <a:gd name="T7" fmla="*/ 51 h 96"/>
                <a:gd name="T8" fmla="*/ 27 w 73"/>
                <a:gd name="T9" fmla="*/ 75 h 96"/>
                <a:gd name="T10" fmla="*/ 64 w 73"/>
                <a:gd name="T11" fmla="*/ 96 h 96"/>
                <a:gd name="T12" fmla="*/ 73 w 73"/>
                <a:gd name="T13" fmla="*/ 10 h 96"/>
                <a:gd name="T14" fmla="*/ 61 w 73"/>
                <a:gd name="T15" fmla="*/ 16 h 96"/>
                <a:gd name="T16" fmla="*/ 58 w 73"/>
                <a:gd name="T17" fmla="*/ 15 h 96"/>
                <a:gd name="T18" fmla="*/ 54 w 73"/>
                <a:gd name="T19" fmla="*/ 12 h 96"/>
                <a:gd name="T20" fmla="*/ 56 w 73"/>
                <a:gd name="T21" fmla="*/ 9 h 96"/>
                <a:gd name="T22" fmla="*/ 62 w 73"/>
                <a:gd name="T23" fmla="*/ 9 h 96"/>
                <a:gd name="T24" fmla="*/ 61 w 73"/>
                <a:gd name="T25" fmla="*/ 12 h 96"/>
                <a:gd name="T26" fmla="*/ 59 w 73"/>
                <a:gd name="T27" fmla="*/ 10 h 96"/>
                <a:gd name="T28" fmla="*/ 57 w 73"/>
                <a:gd name="T29" fmla="*/ 12 h 96"/>
                <a:gd name="T30" fmla="*/ 59 w 73"/>
                <a:gd name="T31" fmla="*/ 13 h 96"/>
                <a:gd name="T32" fmla="*/ 63 w 73"/>
                <a:gd name="T33" fmla="*/ 15 h 96"/>
                <a:gd name="T34" fmla="*/ 63 w 73"/>
                <a:gd name="T35" fmla="*/ 19 h 96"/>
                <a:gd name="T36" fmla="*/ 59 w 73"/>
                <a:gd name="T37" fmla="*/ 21 h 96"/>
                <a:gd name="T38" fmla="*/ 54 w 73"/>
                <a:gd name="T39" fmla="*/ 17 h 96"/>
                <a:gd name="T40" fmla="*/ 57 w 73"/>
                <a:gd name="T41" fmla="*/ 18 h 96"/>
                <a:gd name="T42" fmla="*/ 61 w 73"/>
                <a:gd name="T43" fmla="*/ 18 h 96"/>
                <a:gd name="T44" fmla="*/ 61 w 73"/>
                <a:gd name="T45" fmla="*/ 16 h 96"/>
                <a:gd name="T46" fmla="*/ 42 w 73"/>
                <a:gd name="T47" fmla="*/ 17 h 96"/>
                <a:gd name="T48" fmla="*/ 47 w 73"/>
                <a:gd name="T49" fmla="*/ 8 h 96"/>
                <a:gd name="T50" fmla="*/ 51 w 73"/>
                <a:gd name="T51" fmla="*/ 8 h 96"/>
                <a:gd name="T52" fmla="*/ 50 w 73"/>
                <a:gd name="T53" fmla="*/ 21 h 96"/>
                <a:gd name="T54" fmla="*/ 45 w 73"/>
                <a:gd name="T55" fmla="*/ 12 h 96"/>
                <a:gd name="T56" fmla="*/ 40 w 73"/>
                <a:gd name="T57" fmla="*/ 21 h 96"/>
                <a:gd name="T58" fmla="*/ 40 w 73"/>
                <a:gd name="T59" fmla="*/ 8 h 96"/>
                <a:gd name="T60" fmla="*/ 23 w 73"/>
                <a:gd name="T61" fmla="*/ 21 h 96"/>
                <a:gd name="T62" fmla="*/ 18 w 73"/>
                <a:gd name="T63" fmla="*/ 21 h 96"/>
                <a:gd name="T64" fmla="*/ 16 w 73"/>
                <a:gd name="T65" fmla="*/ 8 h 96"/>
                <a:gd name="T66" fmla="*/ 23 w 73"/>
                <a:gd name="T67" fmla="*/ 17 h 96"/>
                <a:gd name="T68" fmla="*/ 25 w 73"/>
                <a:gd name="T69" fmla="*/ 8 h 96"/>
                <a:gd name="T70" fmla="*/ 28 w 73"/>
                <a:gd name="T71" fmla="*/ 21 h 96"/>
                <a:gd name="T72" fmla="*/ 37 w 73"/>
                <a:gd name="T73" fmla="*/ 8 h 96"/>
                <a:gd name="T74" fmla="*/ 30 w 73"/>
                <a:gd name="T75" fmla="*/ 11 h 96"/>
                <a:gd name="T76" fmla="*/ 36 w 73"/>
                <a:gd name="T77" fmla="*/ 13 h 96"/>
                <a:gd name="T78" fmla="*/ 30 w 73"/>
                <a:gd name="T79" fmla="*/ 15 h 96"/>
                <a:gd name="T80" fmla="*/ 37 w 73"/>
                <a:gd name="T81" fmla="*/ 19 h 96"/>
                <a:gd name="T82" fmla="*/ 28 w 73"/>
                <a:gd name="T83" fmla="*/ 21 h 96"/>
                <a:gd name="T84" fmla="*/ 32 w 73"/>
                <a:gd name="T85" fmla="*/ 83 h 96"/>
                <a:gd name="T86" fmla="*/ 64 w 73"/>
                <a:gd name="T87" fmla="*/ 80 h 96"/>
                <a:gd name="T88" fmla="*/ 64 w 73"/>
                <a:gd name="T89" fmla="*/ 71 h 96"/>
                <a:gd name="T90" fmla="*/ 36 w 73"/>
                <a:gd name="T91" fmla="*/ 68 h 96"/>
                <a:gd name="T92" fmla="*/ 64 w 73"/>
                <a:gd name="T93" fmla="*/ 71 h 96"/>
                <a:gd name="T94" fmla="*/ 40 w 73"/>
                <a:gd name="T95" fmla="*/ 59 h 96"/>
                <a:gd name="T96" fmla="*/ 64 w 73"/>
                <a:gd name="T97" fmla="*/ 3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3" h="96">
                  <a:moveTo>
                    <a:pt x="64" y="0"/>
                  </a:moveTo>
                  <a:cubicBezTo>
                    <a:pt x="14" y="0"/>
                    <a:pt x="14" y="0"/>
                    <a:pt x="14" y="0"/>
                  </a:cubicBezTo>
                  <a:cubicBezTo>
                    <a:pt x="13" y="8"/>
                    <a:pt x="9" y="15"/>
                    <a:pt x="4" y="19"/>
                  </a:cubicBezTo>
                  <a:cubicBezTo>
                    <a:pt x="3" y="20"/>
                    <a:pt x="1" y="21"/>
                    <a:pt x="0" y="22"/>
                  </a:cubicBezTo>
                  <a:cubicBezTo>
                    <a:pt x="0" y="22"/>
                    <a:pt x="4" y="22"/>
                    <a:pt x="5" y="22"/>
                  </a:cubicBezTo>
                  <a:cubicBezTo>
                    <a:pt x="17" y="23"/>
                    <a:pt x="24" y="32"/>
                    <a:pt x="24" y="32"/>
                  </a:cubicBezTo>
                  <a:cubicBezTo>
                    <a:pt x="28" y="38"/>
                    <a:pt x="31" y="44"/>
                    <a:pt x="30" y="51"/>
                  </a:cubicBezTo>
                  <a:cubicBezTo>
                    <a:pt x="30" y="51"/>
                    <a:pt x="30" y="51"/>
                    <a:pt x="30" y="51"/>
                  </a:cubicBezTo>
                  <a:cubicBezTo>
                    <a:pt x="27" y="75"/>
                    <a:pt x="27" y="75"/>
                    <a:pt x="27" y="75"/>
                  </a:cubicBezTo>
                  <a:cubicBezTo>
                    <a:pt x="27" y="75"/>
                    <a:pt x="27" y="75"/>
                    <a:pt x="27" y="75"/>
                  </a:cubicBezTo>
                  <a:cubicBezTo>
                    <a:pt x="25" y="84"/>
                    <a:pt x="24" y="92"/>
                    <a:pt x="18" y="96"/>
                  </a:cubicBezTo>
                  <a:cubicBezTo>
                    <a:pt x="64" y="96"/>
                    <a:pt x="64" y="96"/>
                    <a:pt x="64" y="96"/>
                  </a:cubicBezTo>
                  <a:cubicBezTo>
                    <a:pt x="69" y="96"/>
                    <a:pt x="73" y="92"/>
                    <a:pt x="73" y="87"/>
                  </a:cubicBezTo>
                  <a:cubicBezTo>
                    <a:pt x="73" y="10"/>
                    <a:pt x="73" y="10"/>
                    <a:pt x="73" y="10"/>
                  </a:cubicBezTo>
                  <a:cubicBezTo>
                    <a:pt x="73" y="5"/>
                    <a:pt x="69" y="0"/>
                    <a:pt x="64" y="0"/>
                  </a:cubicBezTo>
                  <a:close/>
                  <a:moveTo>
                    <a:pt x="61" y="16"/>
                  </a:moveTo>
                  <a:cubicBezTo>
                    <a:pt x="61" y="16"/>
                    <a:pt x="60" y="16"/>
                    <a:pt x="60" y="16"/>
                  </a:cubicBezTo>
                  <a:cubicBezTo>
                    <a:pt x="60" y="16"/>
                    <a:pt x="59" y="16"/>
                    <a:pt x="58" y="15"/>
                  </a:cubicBezTo>
                  <a:cubicBezTo>
                    <a:pt x="57" y="15"/>
                    <a:pt x="56" y="15"/>
                    <a:pt x="55" y="14"/>
                  </a:cubicBezTo>
                  <a:cubicBezTo>
                    <a:pt x="55" y="14"/>
                    <a:pt x="54" y="13"/>
                    <a:pt x="54" y="12"/>
                  </a:cubicBezTo>
                  <a:cubicBezTo>
                    <a:pt x="54" y="11"/>
                    <a:pt x="54" y="10"/>
                    <a:pt x="55" y="10"/>
                  </a:cubicBezTo>
                  <a:cubicBezTo>
                    <a:pt x="55" y="9"/>
                    <a:pt x="56" y="9"/>
                    <a:pt x="56" y="9"/>
                  </a:cubicBezTo>
                  <a:cubicBezTo>
                    <a:pt x="57" y="8"/>
                    <a:pt x="58" y="8"/>
                    <a:pt x="59" y="8"/>
                  </a:cubicBezTo>
                  <a:cubicBezTo>
                    <a:pt x="60" y="8"/>
                    <a:pt x="61" y="9"/>
                    <a:pt x="62" y="9"/>
                  </a:cubicBezTo>
                  <a:cubicBezTo>
                    <a:pt x="63" y="10"/>
                    <a:pt x="63" y="11"/>
                    <a:pt x="63" y="12"/>
                  </a:cubicBezTo>
                  <a:cubicBezTo>
                    <a:pt x="61" y="12"/>
                    <a:pt x="61" y="12"/>
                    <a:pt x="61" y="12"/>
                  </a:cubicBezTo>
                  <a:cubicBezTo>
                    <a:pt x="61" y="11"/>
                    <a:pt x="60" y="11"/>
                    <a:pt x="60" y="11"/>
                  </a:cubicBezTo>
                  <a:cubicBezTo>
                    <a:pt x="60" y="10"/>
                    <a:pt x="59" y="10"/>
                    <a:pt x="59" y="10"/>
                  </a:cubicBezTo>
                  <a:cubicBezTo>
                    <a:pt x="58" y="10"/>
                    <a:pt x="57" y="10"/>
                    <a:pt x="57" y="11"/>
                  </a:cubicBezTo>
                  <a:cubicBezTo>
                    <a:pt x="57" y="11"/>
                    <a:pt x="57" y="11"/>
                    <a:pt x="57" y="12"/>
                  </a:cubicBezTo>
                  <a:cubicBezTo>
                    <a:pt x="57" y="12"/>
                    <a:pt x="57" y="12"/>
                    <a:pt x="57" y="12"/>
                  </a:cubicBezTo>
                  <a:cubicBezTo>
                    <a:pt x="57" y="13"/>
                    <a:pt x="58" y="13"/>
                    <a:pt x="59" y="13"/>
                  </a:cubicBezTo>
                  <a:cubicBezTo>
                    <a:pt x="60" y="13"/>
                    <a:pt x="61" y="14"/>
                    <a:pt x="62" y="14"/>
                  </a:cubicBezTo>
                  <a:cubicBezTo>
                    <a:pt x="62" y="14"/>
                    <a:pt x="63" y="15"/>
                    <a:pt x="63" y="15"/>
                  </a:cubicBezTo>
                  <a:cubicBezTo>
                    <a:pt x="63" y="16"/>
                    <a:pt x="64" y="16"/>
                    <a:pt x="64" y="17"/>
                  </a:cubicBezTo>
                  <a:cubicBezTo>
                    <a:pt x="64" y="18"/>
                    <a:pt x="63" y="19"/>
                    <a:pt x="63" y="19"/>
                  </a:cubicBezTo>
                  <a:cubicBezTo>
                    <a:pt x="63" y="20"/>
                    <a:pt x="62" y="20"/>
                    <a:pt x="61" y="21"/>
                  </a:cubicBezTo>
                  <a:cubicBezTo>
                    <a:pt x="61" y="21"/>
                    <a:pt x="60" y="21"/>
                    <a:pt x="59" y="21"/>
                  </a:cubicBezTo>
                  <a:cubicBezTo>
                    <a:pt x="57" y="21"/>
                    <a:pt x="56" y="21"/>
                    <a:pt x="55" y="20"/>
                  </a:cubicBezTo>
                  <a:cubicBezTo>
                    <a:pt x="54" y="19"/>
                    <a:pt x="54" y="18"/>
                    <a:pt x="54" y="17"/>
                  </a:cubicBezTo>
                  <a:cubicBezTo>
                    <a:pt x="56" y="17"/>
                    <a:pt x="56" y="17"/>
                    <a:pt x="56" y="17"/>
                  </a:cubicBezTo>
                  <a:cubicBezTo>
                    <a:pt x="56" y="17"/>
                    <a:pt x="57" y="18"/>
                    <a:pt x="57" y="18"/>
                  </a:cubicBezTo>
                  <a:cubicBezTo>
                    <a:pt x="57" y="19"/>
                    <a:pt x="58" y="19"/>
                    <a:pt x="59" y="19"/>
                  </a:cubicBezTo>
                  <a:cubicBezTo>
                    <a:pt x="60" y="19"/>
                    <a:pt x="60" y="19"/>
                    <a:pt x="61" y="18"/>
                  </a:cubicBezTo>
                  <a:cubicBezTo>
                    <a:pt x="61" y="18"/>
                    <a:pt x="61" y="18"/>
                    <a:pt x="61" y="17"/>
                  </a:cubicBezTo>
                  <a:cubicBezTo>
                    <a:pt x="61" y="17"/>
                    <a:pt x="61" y="17"/>
                    <a:pt x="61" y="16"/>
                  </a:cubicBezTo>
                  <a:close/>
                  <a:moveTo>
                    <a:pt x="40" y="8"/>
                  </a:moveTo>
                  <a:cubicBezTo>
                    <a:pt x="42" y="17"/>
                    <a:pt x="42" y="17"/>
                    <a:pt x="42" y="17"/>
                  </a:cubicBezTo>
                  <a:cubicBezTo>
                    <a:pt x="44" y="8"/>
                    <a:pt x="44" y="8"/>
                    <a:pt x="44" y="8"/>
                  </a:cubicBezTo>
                  <a:cubicBezTo>
                    <a:pt x="47" y="8"/>
                    <a:pt x="47" y="8"/>
                    <a:pt x="47" y="8"/>
                  </a:cubicBezTo>
                  <a:cubicBezTo>
                    <a:pt x="49" y="17"/>
                    <a:pt x="49" y="17"/>
                    <a:pt x="49" y="17"/>
                  </a:cubicBezTo>
                  <a:cubicBezTo>
                    <a:pt x="51" y="8"/>
                    <a:pt x="51" y="8"/>
                    <a:pt x="51" y="8"/>
                  </a:cubicBezTo>
                  <a:cubicBezTo>
                    <a:pt x="53" y="8"/>
                    <a:pt x="53" y="8"/>
                    <a:pt x="53" y="8"/>
                  </a:cubicBezTo>
                  <a:cubicBezTo>
                    <a:pt x="50" y="21"/>
                    <a:pt x="50" y="21"/>
                    <a:pt x="50" y="21"/>
                  </a:cubicBezTo>
                  <a:cubicBezTo>
                    <a:pt x="48" y="21"/>
                    <a:pt x="48" y="21"/>
                    <a:pt x="48" y="21"/>
                  </a:cubicBezTo>
                  <a:cubicBezTo>
                    <a:pt x="45" y="12"/>
                    <a:pt x="45" y="12"/>
                    <a:pt x="45" y="12"/>
                  </a:cubicBezTo>
                  <a:cubicBezTo>
                    <a:pt x="43" y="21"/>
                    <a:pt x="43" y="21"/>
                    <a:pt x="43" y="21"/>
                  </a:cubicBezTo>
                  <a:cubicBezTo>
                    <a:pt x="40" y="21"/>
                    <a:pt x="40" y="21"/>
                    <a:pt x="40" y="21"/>
                  </a:cubicBezTo>
                  <a:cubicBezTo>
                    <a:pt x="38" y="8"/>
                    <a:pt x="38" y="8"/>
                    <a:pt x="38" y="8"/>
                  </a:cubicBezTo>
                  <a:lnTo>
                    <a:pt x="40" y="8"/>
                  </a:lnTo>
                  <a:close/>
                  <a:moveTo>
                    <a:pt x="25" y="21"/>
                  </a:moveTo>
                  <a:cubicBezTo>
                    <a:pt x="23" y="21"/>
                    <a:pt x="23" y="21"/>
                    <a:pt x="23" y="21"/>
                  </a:cubicBezTo>
                  <a:cubicBezTo>
                    <a:pt x="18" y="13"/>
                    <a:pt x="18" y="13"/>
                    <a:pt x="18" y="13"/>
                  </a:cubicBezTo>
                  <a:cubicBezTo>
                    <a:pt x="18" y="21"/>
                    <a:pt x="18" y="21"/>
                    <a:pt x="18" y="21"/>
                  </a:cubicBezTo>
                  <a:cubicBezTo>
                    <a:pt x="16" y="21"/>
                    <a:pt x="16" y="21"/>
                    <a:pt x="16" y="21"/>
                  </a:cubicBezTo>
                  <a:cubicBezTo>
                    <a:pt x="16" y="8"/>
                    <a:pt x="16" y="8"/>
                    <a:pt x="16" y="8"/>
                  </a:cubicBezTo>
                  <a:cubicBezTo>
                    <a:pt x="18" y="8"/>
                    <a:pt x="18" y="8"/>
                    <a:pt x="18" y="8"/>
                  </a:cubicBezTo>
                  <a:cubicBezTo>
                    <a:pt x="23" y="17"/>
                    <a:pt x="23" y="17"/>
                    <a:pt x="23" y="17"/>
                  </a:cubicBezTo>
                  <a:cubicBezTo>
                    <a:pt x="23" y="8"/>
                    <a:pt x="23" y="8"/>
                    <a:pt x="23" y="8"/>
                  </a:cubicBezTo>
                  <a:cubicBezTo>
                    <a:pt x="25" y="8"/>
                    <a:pt x="25" y="8"/>
                    <a:pt x="25" y="8"/>
                  </a:cubicBezTo>
                  <a:lnTo>
                    <a:pt x="25" y="21"/>
                  </a:lnTo>
                  <a:close/>
                  <a:moveTo>
                    <a:pt x="28" y="21"/>
                  </a:moveTo>
                  <a:cubicBezTo>
                    <a:pt x="28" y="8"/>
                    <a:pt x="28" y="8"/>
                    <a:pt x="28" y="8"/>
                  </a:cubicBezTo>
                  <a:cubicBezTo>
                    <a:pt x="37" y="8"/>
                    <a:pt x="37" y="8"/>
                    <a:pt x="37" y="8"/>
                  </a:cubicBezTo>
                  <a:cubicBezTo>
                    <a:pt x="37" y="11"/>
                    <a:pt x="37" y="11"/>
                    <a:pt x="37" y="11"/>
                  </a:cubicBezTo>
                  <a:cubicBezTo>
                    <a:pt x="30" y="11"/>
                    <a:pt x="30" y="11"/>
                    <a:pt x="30" y="11"/>
                  </a:cubicBezTo>
                  <a:cubicBezTo>
                    <a:pt x="30" y="13"/>
                    <a:pt x="30" y="13"/>
                    <a:pt x="30" y="13"/>
                  </a:cubicBezTo>
                  <a:cubicBezTo>
                    <a:pt x="36" y="13"/>
                    <a:pt x="36" y="13"/>
                    <a:pt x="36" y="13"/>
                  </a:cubicBezTo>
                  <a:cubicBezTo>
                    <a:pt x="36" y="15"/>
                    <a:pt x="36" y="15"/>
                    <a:pt x="36" y="15"/>
                  </a:cubicBezTo>
                  <a:cubicBezTo>
                    <a:pt x="30" y="15"/>
                    <a:pt x="30" y="15"/>
                    <a:pt x="30" y="15"/>
                  </a:cubicBezTo>
                  <a:cubicBezTo>
                    <a:pt x="30" y="19"/>
                    <a:pt x="30" y="19"/>
                    <a:pt x="30" y="19"/>
                  </a:cubicBezTo>
                  <a:cubicBezTo>
                    <a:pt x="37" y="19"/>
                    <a:pt x="37" y="19"/>
                    <a:pt x="37" y="19"/>
                  </a:cubicBezTo>
                  <a:cubicBezTo>
                    <a:pt x="37" y="21"/>
                    <a:pt x="37" y="21"/>
                    <a:pt x="37" y="21"/>
                  </a:cubicBezTo>
                  <a:lnTo>
                    <a:pt x="28" y="21"/>
                  </a:lnTo>
                  <a:close/>
                  <a:moveTo>
                    <a:pt x="64" y="83"/>
                  </a:moveTo>
                  <a:cubicBezTo>
                    <a:pt x="32" y="83"/>
                    <a:pt x="32" y="83"/>
                    <a:pt x="32" y="83"/>
                  </a:cubicBezTo>
                  <a:cubicBezTo>
                    <a:pt x="32" y="80"/>
                    <a:pt x="32" y="80"/>
                    <a:pt x="32" y="80"/>
                  </a:cubicBezTo>
                  <a:cubicBezTo>
                    <a:pt x="64" y="80"/>
                    <a:pt x="64" y="80"/>
                    <a:pt x="64" y="80"/>
                  </a:cubicBezTo>
                  <a:lnTo>
                    <a:pt x="64" y="83"/>
                  </a:lnTo>
                  <a:close/>
                  <a:moveTo>
                    <a:pt x="64" y="71"/>
                  </a:moveTo>
                  <a:cubicBezTo>
                    <a:pt x="36" y="71"/>
                    <a:pt x="36" y="71"/>
                    <a:pt x="36" y="71"/>
                  </a:cubicBezTo>
                  <a:cubicBezTo>
                    <a:pt x="36" y="68"/>
                    <a:pt x="36" y="68"/>
                    <a:pt x="36" y="68"/>
                  </a:cubicBezTo>
                  <a:cubicBezTo>
                    <a:pt x="64" y="68"/>
                    <a:pt x="64" y="68"/>
                    <a:pt x="64" y="68"/>
                  </a:cubicBezTo>
                  <a:lnTo>
                    <a:pt x="64" y="71"/>
                  </a:lnTo>
                  <a:close/>
                  <a:moveTo>
                    <a:pt x="64" y="59"/>
                  </a:moveTo>
                  <a:cubicBezTo>
                    <a:pt x="40" y="59"/>
                    <a:pt x="40" y="59"/>
                    <a:pt x="40" y="59"/>
                  </a:cubicBezTo>
                  <a:cubicBezTo>
                    <a:pt x="40" y="30"/>
                    <a:pt x="40" y="30"/>
                    <a:pt x="40" y="30"/>
                  </a:cubicBezTo>
                  <a:cubicBezTo>
                    <a:pt x="64" y="30"/>
                    <a:pt x="64" y="30"/>
                    <a:pt x="64" y="30"/>
                  </a:cubicBezTo>
                  <a:lnTo>
                    <a:pt x="6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2" name="TextBox 31"/>
          <p:cNvSpPr txBox="1"/>
          <p:nvPr/>
        </p:nvSpPr>
        <p:spPr>
          <a:xfrm>
            <a:off x="1149350" y="3692525"/>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3" name="Rectangle 32"/>
          <p:cNvSpPr/>
          <p:nvPr/>
        </p:nvSpPr>
        <p:spPr>
          <a:xfrm>
            <a:off x="1054100" y="3952875"/>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pSp>
        <p:nvGrpSpPr>
          <p:cNvPr id="36" name="Group 35"/>
          <p:cNvGrpSpPr/>
          <p:nvPr/>
        </p:nvGrpSpPr>
        <p:grpSpPr>
          <a:xfrm>
            <a:off x="7172487" y="1556514"/>
            <a:ext cx="501426" cy="452965"/>
            <a:chOff x="9204326" y="3648075"/>
            <a:chExt cx="500062" cy="454026"/>
          </a:xfrm>
          <a:solidFill>
            <a:srgbClr val="00C3D9"/>
          </a:solidFill>
        </p:grpSpPr>
        <p:sp>
          <p:nvSpPr>
            <p:cNvPr id="37" name="Freeform 36"/>
            <p:cNvSpPr>
              <a:spLocks/>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Oval 37"/>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5" name="TextBox 44"/>
          <p:cNvSpPr txBox="1"/>
          <p:nvPr/>
        </p:nvSpPr>
        <p:spPr>
          <a:xfrm>
            <a:off x="6816725" y="2016125"/>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6" name="Rectangle 45"/>
          <p:cNvSpPr/>
          <p:nvPr/>
        </p:nvSpPr>
        <p:spPr>
          <a:xfrm>
            <a:off x="6692900" y="2276475"/>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9" name="TextBox 48"/>
          <p:cNvSpPr txBox="1"/>
          <p:nvPr/>
        </p:nvSpPr>
        <p:spPr>
          <a:xfrm>
            <a:off x="6816725" y="37147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50" name="Rectangle 49"/>
          <p:cNvSpPr/>
          <p:nvPr/>
        </p:nvSpPr>
        <p:spPr>
          <a:xfrm>
            <a:off x="6692900" y="3975100"/>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pSp>
        <p:nvGrpSpPr>
          <p:cNvPr id="51" name="Group 50"/>
          <p:cNvGrpSpPr/>
          <p:nvPr/>
        </p:nvGrpSpPr>
        <p:grpSpPr>
          <a:xfrm>
            <a:off x="7172487" y="3256304"/>
            <a:ext cx="501426" cy="458446"/>
            <a:chOff x="8428038" y="4618038"/>
            <a:chExt cx="469900" cy="431801"/>
          </a:xfrm>
          <a:solidFill>
            <a:srgbClr val="DF7307"/>
          </a:solidFill>
        </p:grpSpPr>
        <p:sp>
          <p:nvSpPr>
            <p:cNvPr id="52" name="Freeform 51"/>
            <p:cNvSpPr>
              <a:spLocks/>
            </p:cNvSpPr>
            <p:nvPr/>
          </p:nvSpPr>
          <p:spPr bwMode="auto">
            <a:xfrm>
              <a:off x="8428038" y="4802188"/>
              <a:ext cx="288925" cy="247650"/>
            </a:xfrm>
            <a:custGeom>
              <a:avLst/>
              <a:gdLst>
                <a:gd name="T0" fmla="*/ 21 w 77"/>
                <a:gd name="T1" fmla="*/ 0 h 66"/>
                <a:gd name="T2" fmla="*/ 32 w 77"/>
                <a:gd name="T3" fmla="*/ 0 h 66"/>
                <a:gd name="T4" fmla="*/ 34 w 77"/>
                <a:gd name="T5" fmla="*/ 9 h 66"/>
                <a:gd name="T6" fmla="*/ 32 w 77"/>
                <a:gd name="T7" fmla="*/ 45 h 66"/>
                <a:gd name="T8" fmla="*/ 39 w 77"/>
                <a:gd name="T9" fmla="*/ 58 h 66"/>
                <a:gd name="T10" fmla="*/ 46 w 77"/>
                <a:gd name="T11" fmla="*/ 45 h 66"/>
                <a:gd name="T12" fmla="*/ 42 w 77"/>
                <a:gd name="T13" fmla="*/ 9 h 66"/>
                <a:gd name="T14" fmla="*/ 45 w 77"/>
                <a:gd name="T15" fmla="*/ 0 h 66"/>
                <a:gd name="T16" fmla="*/ 56 w 77"/>
                <a:gd name="T17" fmla="*/ 0 h 66"/>
                <a:gd name="T18" fmla="*/ 56 w 77"/>
                <a:gd name="T19" fmla="*/ 0 h 66"/>
                <a:gd name="T20" fmla="*/ 76 w 77"/>
                <a:gd name="T21" fmla="*/ 22 h 66"/>
                <a:gd name="T22" fmla="*/ 73 w 77"/>
                <a:gd name="T23" fmla="*/ 44 h 66"/>
                <a:gd name="T24" fmla="*/ 54 w 77"/>
                <a:gd name="T25" fmla="*/ 66 h 66"/>
                <a:gd name="T26" fmla="*/ 24 w 77"/>
                <a:gd name="T27" fmla="*/ 66 h 66"/>
                <a:gd name="T28" fmla="*/ 4 w 77"/>
                <a:gd name="T29" fmla="*/ 44 h 66"/>
                <a:gd name="T30" fmla="*/ 1 w 77"/>
                <a:gd name="T31" fmla="*/ 21 h 66"/>
                <a:gd name="T32" fmla="*/ 21 w 77"/>
                <a:gd name="T3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7" h="66">
                  <a:moveTo>
                    <a:pt x="21" y="0"/>
                  </a:moveTo>
                  <a:cubicBezTo>
                    <a:pt x="32" y="0"/>
                    <a:pt x="32" y="0"/>
                    <a:pt x="32" y="0"/>
                  </a:cubicBezTo>
                  <a:cubicBezTo>
                    <a:pt x="32" y="1"/>
                    <a:pt x="31" y="6"/>
                    <a:pt x="34" y="9"/>
                  </a:cubicBezTo>
                  <a:cubicBezTo>
                    <a:pt x="34" y="9"/>
                    <a:pt x="30" y="36"/>
                    <a:pt x="32" y="45"/>
                  </a:cubicBezTo>
                  <a:cubicBezTo>
                    <a:pt x="32" y="49"/>
                    <a:pt x="35" y="59"/>
                    <a:pt x="39" y="58"/>
                  </a:cubicBezTo>
                  <a:cubicBezTo>
                    <a:pt x="42" y="58"/>
                    <a:pt x="45" y="49"/>
                    <a:pt x="46" y="45"/>
                  </a:cubicBezTo>
                  <a:cubicBezTo>
                    <a:pt x="47" y="36"/>
                    <a:pt x="42" y="9"/>
                    <a:pt x="42" y="9"/>
                  </a:cubicBezTo>
                  <a:cubicBezTo>
                    <a:pt x="43" y="8"/>
                    <a:pt x="44" y="7"/>
                    <a:pt x="45" y="0"/>
                  </a:cubicBezTo>
                  <a:cubicBezTo>
                    <a:pt x="56" y="0"/>
                    <a:pt x="56" y="0"/>
                    <a:pt x="56" y="0"/>
                  </a:cubicBezTo>
                  <a:cubicBezTo>
                    <a:pt x="56" y="0"/>
                    <a:pt x="56" y="0"/>
                    <a:pt x="56" y="0"/>
                  </a:cubicBezTo>
                  <a:cubicBezTo>
                    <a:pt x="67" y="0"/>
                    <a:pt x="77" y="10"/>
                    <a:pt x="76" y="22"/>
                  </a:cubicBezTo>
                  <a:cubicBezTo>
                    <a:pt x="73" y="44"/>
                    <a:pt x="73" y="44"/>
                    <a:pt x="73" y="44"/>
                  </a:cubicBezTo>
                  <a:cubicBezTo>
                    <a:pt x="71" y="56"/>
                    <a:pt x="64" y="66"/>
                    <a:pt x="54" y="66"/>
                  </a:cubicBezTo>
                  <a:cubicBezTo>
                    <a:pt x="24" y="66"/>
                    <a:pt x="24" y="66"/>
                    <a:pt x="24" y="66"/>
                  </a:cubicBezTo>
                  <a:cubicBezTo>
                    <a:pt x="13" y="66"/>
                    <a:pt x="6" y="56"/>
                    <a:pt x="4" y="44"/>
                  </a:cubicBezTo>
                  <a:cubicBezTo>
                    <a:pt x="1" y="21"/>
                    <a:pt x="1" y="21"/>
                    <a:pt x="1" y="21"/>
                  </a:cubicBezTo>
                  <a:cubicBezTo>
                    <a:pt x="0" y="10"/>
                    <a:pt x="10"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Oval 52"/>
            <p:cNvSpPr>
              <a:spLocks noChangeArrowheads="1"/>
            </p:cNvSpPr>
            <p:nvPr/>
          </p:nvSpPr>
          <p:spPr bwMode="auto">
            <a:xfrm>
              <a:off x="8499476" y="4618038"/>
              <a:ext cx="146050" cy="146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p:cNvSpPr>
            <p:nvPr/>
          </p:nvSpPr>
          <p:spPr bwMode="auto">
            <a:xfrm>
              <a:off x="8713788" y="4813301"/>
              <a:ext cx="184150" cy="236538"/>
            </a:xfrm>
            <a:custGeom>
              <a:avLst/>
              <a:gdLst>
                <a:gd name="T0" fmla="*/ 18 w 49"/>
                <a:gd name="T1" fmla="*/ 0 h 63"/>
                <a:gd name="T2" fmla="*/ 4 w 49"/>
                <a:gd name="T3" fmla="*/ 3 h 63"/>
                <a:gd name="T4" fmla="*/ 7 w 49"/>
                <a:gd name="T5" fmla="*/ 9 h 63"/>
                <a:gd name="T6" fmla="*/ 18 w 49"/>
                <a:gd name="T7" fmla="*/ 6 h 63"/>
                <a:gd name="T8" fmla="*/ 44 w 49"/>
                <a:gd name="T9" fmla="*/ 32 h 63"/>
                <a:gd name="T10" fmla="*/ 18 w 49"/>
                <a:gd name="T11" fmla="*/ 57 h 63"/>
                <a:gd name="T12" fmla="*/ 2 w 49"/>
                <a:gd name="T13" fmla="*/ 51 h 63"/>
                <a:gd name="T14" fmla="*/ 0 w 49"/>
                <a:gd name="T15" fmla="*/ 57 h 63"/>
                <a:gd name="T16" fmla="*/ 18 w 49"/>
                <a:gd name="T17" fmla="*/ 63 h 63"/>
                <a:gd name="T18" fmla="*/ 49 w 49"/>
                <a:gd name="T19" fmla="*/ 32 h 63"/>
                <a:gd name="T20" fmla="*/ 18 w 49"/>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63">
                  <a:moveTo>
                    <a:pt x="18" y="0"/>
                  </a:moveTo>
                  <a:cubicBezTo>
                    <a:pt x="13" y="0"/>
                    <a:pt x="9" y="1"/>
                    <a:pt x="4" y="3"/>
                  </a:cubicBezTo>
                  <a:cubicBezTo>
                    <a:pt x="5" y="5"/>
                    <a:pt x="6" y="7"/>
                    <a:pt x="7" y="9"/>
                  </a:cubicBezTo>
                  <a:cubicBezTo>
                    <a:pt x="10" y="7"/>
                    <a:pt x="14" y="6"/>
                    <a:pt x="18" y="6"/>
                  </a:cubicBezTo>
                  <a:cubicBezTo>
                    <a:pt x="32" y="6"/>
                    <a:pt x="44" y="18"/>
                    <a:pt x="44" y="32"/>
                  </a:cubicBezTo>
                  <a:cubicBezTo>
                    <a:pt x="44" y="46"/>
                    <a:pt x="32" y="57"/>
                    <a:pt x="18" y="57"/>
                  </a:cubicBezTo>
                  <a:cubicBezTo>
                    <a:pt x="12" y="57"/>
                    <a:pt x="7" y="55"/>
                    <a:pt x="2" y="51"/>
                  </a:cubicBezTo>
                  <a:cubicBezTo>
                    <a:pt x="2" y="53"/>
                    <a:pt x="1" y="55"/>
                    <a:pt x="0" y="57"/>
                  </a:cubicBezTo>
                  <a:cubicBezTo>
                    <a:pt x="5" y="61"/>
                    <a:pt x="11" y="63"/>
                    <a:pt x="18" y="63"/>
                  </a:cubicBezTo>
                  <a:cubicBezTo>
                    <a:pt x="35" y="63"/>
                    <a:pt x="49" y="49"/>
                    <a:pt x="49" y="32"/>
                  </a:cubicBezTo>
                  <a:cubicBezTo>
                    <a:pt x="49" y="14"/>
                    <a:pt x="35"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p:cNvSpPr>
            <p:nvPr/>
          </p:nvSpPr>
          <p:spPr bwMode="auto">
            <a:xfrm>
              <a:off x="8739188" y="4857751"/>
              <a:ext cx="82550" cy="146050"/>
            </a:xfrm>
            <a:custGeom>
              <a:avLst/>
              <a:gdLst>
                <a:gd name="T0" fmla="*/ 0 w 22"/>
                <a:gd name="T1" fmla="*/ 13 h 39"/>
                <a:gd name="T2" fmla="*/ 9 w 22"/>
                <a:gd name="T3" fmla="*/ 22 h 39"/>
                <a:gd name="T4" fmla="*/ 15 w 22"/>
                <a:gd name="T5" fmla="*/ 27 h 39"/>
                <a:gd name="T6" fmla="*/ 10 w 22"/>
                <a:gd name="T7" fmla="*/ 30 h 39"/>
                <a:gd name="T8" fmla="*/ 1 w 22"/>
                <a:gd name="T9" fmla="*/ 28 h 39"/>
                <a:gd name="T10" fmla="*/ 0 w 22"/>
                <a:gd name="T11" fmla="*/ 33 h 39"/>
                <a:gd name="T12" fmla="*/ 8 w 22"/>
                <a:gd name="T13" fmla="*/ 36 h 39"/>
                <a:gd name="T14" fmla="*/ 8 w 22"/>
                <a:gd name="T15" fmla="*/ 36 h 39"/>
                <a:gd name="T16" fmla="*/ 8 w 22"/>
                <a:gd name="T17" fmla="*/ 36 h 39"/>
                <a:gd name="T18" fmla="*/ 8 w 22"/>
                <a:gd name="T19" fmla="*/ 37 h 39"/>
                <a:gd name="T20" fmla="*/ 11 w 22"/>
                <a:gd name="T21" fmla="*/ 39 h 39"/>
                <a:gd name="T22" fmla="*/ 13 w 22"/>
                <a:gd name="T23" fmla="*/ 37 h 39"/>
                <a:gd name="T24" fmla="*/ 13 w 22"/>
                <a:gd name="T25" fmla="*/ 36 h 39"/>
                <a:gd name="T26" fmla="*/ 13 w 22"/>
                <a:gd name="T27" fmla="*/ 36 h 39"/>
                <a:gd name="T28" fmla="*/ 13 w 22"/>
                <a:gd name="T29" fmla="*/ 35 h 39"/>
                <a:gd name="T30" fmla="*/ 22 w 22"/>
                <a:gd name="T31" fmla="*/ 26 h 39"/>
                <a:gd name="T32" fmla="*/ 14 w 22"/>
                <a:gd name="T33" fmla="*/ 16 h 39"/>
                <a:gd name="T34" fmla="*/ 8 w 22"/>
                <a:gd name="T35" fmla="*/ 12 h 39"/>
                <a:gd name="T36" fmla="*/ 12 w 22"/>
                <a:gd name="T37" fmla="*/ 9 h 39"/>
                <a:gd name="T38" fmla="*/ 19 w 22"/>
                <a:gd name="T39" fmla="*/ 11 h 39"/>
                <a:gd name="T40" fmla="*/ 21 w 22"/>
                <a:gd name="T41" fmla="*/ 5 h 39"/>
                <a:gd name="T42" fmla="*/ 14 w 22"/>
                <a:gd name="T43" fmla="*/ 4 h 39"/>
                <a:gd name="T44" fmla="*/ 14 w 22"/>
                <a:gd name="T45" fmla="*/ 3 h 39"/>
                <a:gd name="T46" fmla="*/ 14 w 22"/>
                <a:gd name="T47" fmla="*/ 3 h 39"/>
                <a:gd name="T48" fmla="*/ 14 w 22"/>
                <a:gd name="T49" fmla="*/ 2 h 39"/>
                <a:gd name="T50" fmla="*/ 11 w 22"/>
                <a:gd name="T51" fmla="*/ 0 h 39"/>
                <a:gd name="T52" fmla="*/ 9 w 22"/>
                <a:gd name="T53" fmla="*/ 2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4"/>
                    <a:pt x="15" y="25"/>
                    <a:pt x="15" y="27"/>
                  </a:cubicBezTo>
                  <a:cubicBezTo>
                    <a:pt x="15" y="29"/>
                    <a:pt x="13" y="30"/>
                    <a:pt x="10" y="30"/>
                  </a:cubicBezTo>
                  <a:cubicBezTo>
                    <a:pt x="7" y="30"/>
                    <a:pt x="4" y="29"/>
                    <a:pt x="1" y="28"/>
                  </a:cubicBezTo>
                  <a:cubicBezTo>
                    <a:pt x="0" y="33"/>
                    <a:pt x="0" y="33"/>
                    <a:pt x="0" y="33"/>
                  </a:cubicBezTo>
                  <a:cubicBezTo>
                    <a:pt x="2" y="35"/>
                    <a:pt x="5" y="35"/>
                    <a:pt x="8" y="36"/>
                  </a:cubicBezTo>
                  <a:cubicBezTo>
                    <a:pt x="8" y="36"/>
                    <a:pt x="8" y="36"/>
                    <a:pt x="8" y="36"/>
                  </a:cubicBezTo>
                  <a:cubicBezTo>
                    <a:pt x="8" y="36"/>
                    <a:pt x="8" y="36"/>
                    <a:pt x="8" y="36"/>
                  </a:cubicBezTo>
                  <a:cubicBezTo>
                    <a:pt x="8" y="37"/>
                    <a:pt x="8" y="37"/>
                    <a:pt x="8" y="37"/>
                  </a:cubicBezTo>
                  <a:cubicBezTo>
                    <a:pt x="8" y="38"/>
                    <a:pt x="10" y="39"/>
                    <a:pt x="11" y="39"/>
                  </a:cubicBezTo>
                  <a:cubicBezTo>
                    <a:pt x="12" y="39"/>
                    <a:pt x="13" y="38"/>
                    <a:pt x="13" y="37"/>
                  </a:cubicBezTo>
                  <a:cubicBezTo>
                    <a:pt x="13" y="36"/>
                    <a:pt x="13" y="36"/>
                    <a:pt x="13" y="36"/>
                  </a:cubicBezTo>
                  <a:cubicBezTo>
                    <a:pt x="13" y="36"/>
                    <a:pt x="13" y="36"/>
                    <a:pt x="13" y="36"/>
                  </a:cubicBezTo>
                  <a:cubicBezTo>
                    <a:pt x="13" y="35"/>
                    <a:pt x="13" y="35"/>
                    <a:pt x="13"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0"/>
                    <a:pt x="19" y="11"/>
                  </a:cubicBezTo>
                  <a:cubicBezTo>
                    <a:pt x="21" y="5"/>
                    <a:pt x="21" y="5"/>
                    <a:pt x="21" y="5"/>
                  </a:cubicBezTo>
                  <a:cubicBezTo>
                    <a:pt x="19" y="4"/>
                    <a:pt x="17" y="4"/>
                    <a:pt x="14" y="4"/>
                  </a:cubicBezTo>
                  <a:cubicBezTo>
                    <a:pt x="14" y="3"/>
                    <a:pt x="14" y="3"/>
                    <a:pt x="14" y="3"/>
                  </a:cubicBezTo>
                  <a:cubicBezTo>
                    <a:pt x="14" y="3"/>
                    <a:pt x="14" y="3"/>
                    <a:pt x="14" y="3"/>
                  </a:cubicBezTo>
                  <a:cubicBezTo>
                    <a:pt x="14" y="2"/>
                    <a:pt x="14" y="2"/>
                    <a:pt x="14" y="2"/>
                  </a:cubicBezTo>
                  <a:cubicBezTo>
                    <a:pt x="14" y="1"/>
                    <a:pt x="12" y="0"/>
                    <a:pt x="11" y="0"/>
                  </a:cubicBezTo>
                  <a:cubicBezTo>
                    <a:pt x="10" y="0"/>
                    <a:pt x="9" y="1"/>
                    <a:pt x="9" y="2"/>
                  </a:cubicBezTo>
                  <a:cubicBezTo>
                    <a:pt x="9" y="3"/>
                    <a:pt x="9" y="3"/>
                    <a:pt x="9" y="3"/>
                  </a:cubicBezTo>
                  <a:cubicBezTo>
                    <a:pt x="9" y="3"/>
                    <a:pt x="9" y="4"/>
                    <a:pt x="9" y="4"/>
                  </a:cubicBezTo>
                  <a:cubicBezTo>
                    <a:pt x="9" y="4"/>
                    <a:pt x="9" y="4"/>
                    <a:pt x="9" y="4"/>
                  </a:cubicBezTo>
                  <a:cubicBezTo>
                    <a:pt x="3" y="5"/>
                    <a:pt x="0"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3031" name="TextBox 4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6" name="TextBox 5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Freeform 67"/>
          <p:cNvSpPr>
            <a:spLocks/>
          </p:cNvSpPr>
          <p:nvPr/>
        </p:nvSpPr>
        <p:spPr bwMode="auto">
          <a:xfrm>
            <a:off x="4279900" y="1462088"/>
            <a:ext cx="1350963" cy="582612"/>
          </a:xfrm>
          <a:custGeom>
            <a:avLst/>
            <a:gdLst>
              <a:gd name="T0" fmla="*/ 1350399 w 139"/>
              <a:gd name="T1" fmla="*/ 582660 h 60"/>
              <a:gd name="T2" fmla="*/ 291453 w 139"/>
              <a:gd name="T3" fmla="*/ 582660 h 60"/>
              <a:gd name="T4" fmla="*/ 0 w 139"/>
              <a:gd name="T5" fmla="*/ 291330 h 60"/>
              <a:gd name="T6" fmla="*/ 0 w 139"/>
              <a:gd name="T7" fmla="*/ 291330 h 60"/>
              <a:gd name="T8" fmla="*/ 291453 w 139"/>
              <a:gd name="T9" fmla="*/ 0 h 60"/>
              <a:gd name="T10" fmla="*/ 1350399 w 139"/>
              <a:gd name="T11" fmla="*/ 0 h 60"/>
              <a:gd name="T12" fmla="*/ 1350399 w 139"/>
              <a:gd name="T13" fmla="*/ 58266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9" h="60">
                <a:moveTo>
                  <a:pt x="139" y="60"/>
                </a:moveTo>
                <a:cubicBezTo>
                  <a:pt x="30" y="60"/>
                  <a:pt x="30" y="60"/>
                  <a:pt x="30" y="60"/>
                </a:cubicBezTo>
                <a:cubicBezTo>
                  <a:pt x="13" y="60"/>
                  <a:pt x="0" y="47"/>
                  <a:pt x="0" y="30"/>
                </a:cubicBezTo>
                <a:cubicBezTo>
                  <a:pt x="0" y="30"/>
                  <a:pt x="0" y="30"/>
                  <a:pt x="0" y="30"/>
                </a:cubicBezTo>
                <a:cubicBezTo>
                  <a:pt x="0" y="14"/>
                  <a:pt x="13" y="0"/>
                  <a:pt x="30" y="0"/>
                </a:cubicBezTo>
                <a:cubicBezTo>
                  <a:pt x="139" y="0"/>
                  <a:pt x="139" y="0"/>
                  <a:pt x="139" y="0"/>
                </a:cubicBezTo>
                <a:lnTo>
                  <a:pt x="139" y="6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35" name="Freeform 68"/>
          <p:cNvSpPr>
            <a:spLocks/>
          </p:cNvSpPr>
          <p:nvPr/>
        </p:nvSpPr>
        <p:spPr bwMode="auto">
          <a:xfrm>
            <a:off x="3513138" y="2238375"/>
            <a:ext cx="1350962" cy="582613"/>
          </a:xfrm>
          <a:custGeom>
            <a:avLst/>
            <a:gdLst>
              <a:gd name="T0" fmla="*/ 0 w 139"/>
              <a:gd name="T1" fmla="*/ 0 h 60"/>
              <a:gd name="T2" fmla="*/ 1058946 w 139"/>
              <a:gd name="T3" fmla="*/ 0 h 60"/>
              <a:gd name="T4" fmla="*/ 1350399 w 139"/>
              <a:gd name="T5" fmla="*/ 291330 h 60"/>
              <a:gd name="T6" fmla="*/ 1350399 w 139"/>
              <a:gd name="T7" fmla="*/ 291330 h 60"/>
              <a:gd name="T8" fmla="*/ 1058946 w 139"/>
              <a:gd name="T9" fmla="*/ 582660 h 60"/>
              <a:gd name="T10" fmla="*/ 0 w 139"/>
              <a:gd name="T11" fmla="*/ 582660 h 60"/>
              <a:gd name="T12" fmla="*/ 0 w 139"/>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9" h="60">
                <a:moveTo>
                  <a:pt x="0" y="0"/>
                </a:moveTo>
                <a:cubicBezTo>
                  <a:pt x="109" y="0"/>
                  <a:pt x="109" y="0"/>
                  <a:pt x="109" y="0"/>
                </a:cubicBezTo>
                <a:cubicBezTo>
                  <a:pt x="125" y="0"/>
                  <a:pt x="139" y="13"/>
                  <a:pt x="139" y="30"/>
                </a:cubicBezTo>
                <a:cubicBezTo>
                  <a:pt x="139" y="30"/>
                  <a:pt x="139" y="30"/>
                  <a:pt x="139" y="30"/>
                </a:cubicBezTo>
                <a:cubicBezTo>
                  <a:pt x="139" y="47"/>
                  <a:pt x="125" y="60"/>
                  <a:pt x="109" y="60"/>
                </a:cubicBezTo>
                <a:cubicBezTo>
                  <a:pt x="0" y="60"/>
                  <a:pt x="0" y="60"/>
                  <a:pt x="0" y="60"/>
                </a:cubicBez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36" name="Freeform 69"/>
          <p:cNvSpPr>
            <a:spLocks/>
          </p:cNvSpPr>
          <p:nvPr/>
        </p:nvSpPr>
        <p:spPr bwMode="auto">
          <a:xfrm>
            <a:off x="3513138" y="3784600"/>
            <a:ext cx="1350962" cy="582613"/>
          </a:xfrm>
          <a:custGeom>
            <a:avLst/>
            <a:gdLst>
              <a:gd name="T0" fmla="*/ 0 w 139"/>
              <a:gd name="T1" fmla="*/ 0 h 60"/>
              <a:gd name="T2" fmla="*/ 1058946 w 139"/>
              <a:gd name="T3" fmla="*/ 0 h 60"/>
              <a:gd name="T4" fmla="*/ 1350399 w 139"/>
              <a:gd name="T5" fmla="*/ 291330 h 60"/>
              <a:gd name="T6" fmla="*/ 1350399 w 139"/>
              <a:gd name="T7" fmla="*/ 291330 h 60"/>
              <a:gd name="T8" fmla="*/ 1058946 w 139"/>
              <a:gd name="T9" fmla="*/ 582660 h 60"/>
              <a:gd name="T10" fmla="*/ 0 w 139"/>
              <a:gd name="T11" fmla="*/ 582660 h 60"/>
              <a:gd name="T12" fmla="*/ 0 w 139"/>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9" h="60">
                <a:moveTo>
                  <a:pt x="0" y="0"/>
                </a:moveTo>
                <a:cubicBezTo>
                  <a:pt x="109" y="0"/>
                  <a:pt x="109" y="0"/>
                  <a:pt x="109" y="0"/>
                </a:cubicBezTo>
                <a:cubicBezTo>
                  <a:pt x="125" y="0"/>
                  <a:pt x="139" y="13"/>
                  <a:pt x="139" y="30"/>
                </a:cubicBezTo>
                <a:cubicBezTo>
                  <a:pt x="139" y="30"/>
                  <a:pt x="139" y="30"/>
                  <a:pt x="139" y="30"/>
                </a:cubicBezTo>
                <a:cubicBezTo>
                  <a:pt x="139" y="46"/>
                  <a:pt x="125" y="60"/>
                  <a:pt x="109" y="60"/>
                </a:cubicBezTo>
                <a:cubicBezTo>
                  <a:pt x="0" y="60"/>
                  <a:pt x="0" y="60"/>
                  <a:pt x="0" y="60"/>
                </a:cubicBez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37" name="Freeform 70"/>
          <p:cNvSpPr>
            <a:spLocks/>
          </p:cNvSpPr>
          <p:nvPr/>
        </p:nvSpPr>
        <p:spPr bwMode="auto">
          <a:xfrm>
            <a:off x="4279900" y="3006725"/>
            <a:ext cx="1341438" cy="584200"/>
          </a:xfrm>
          <a:custGeom>
            <a:avLst/>
            <a:gdLst>
              <a:gd name="T0" fmla="*/ 1341259 w 138"/>
              <a:gd name="T1" fmla="*/ 584944 h 60"/>
              <a:gd name="T2" fmla="*/ 291578 w 138"/>
              <a:gd name="T3" fmla="*/ 584944 h 60"/>
              <a:gd name="T4" fmla="*/ 0 w 138"/>
              <a:gd name="T5" fmla="*/ 292472 h 60"/>
              <a:gd name="T6" fmla="*/ 0 w 138"/>
              <a:gd name="T7" fmla="*/ 292472 h 60"/>
              <a:gd name="T8" fmla="*/ 291578 w 138"/>
              <a:gd name="T9" fmla="*/ 0 h 60"/>
              <a:gd name="T10" fmla="*/ 1341259 w 138"/>
              <a:gd name="T11" fmla="*/ 0 h 60"/>
              <a:gd name="T12" fmla="*/ 1341259 w 138"/>
              <a:gd name="T13" fmla="*/ 584944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8" h="60">
                <a:moveTo>
                  <a:pt x="138" y="60"/>
                </a:moveTo>
                <a:cubicBezTo>
                  <a:pt x="30" y="60"/>
                  <a:pt x="30" y="60"/>
                  <a:pt x="30" y="60"/>
                </a:cubicBezTo>
                <a:cubicBezTo>
                  <a:pt x="13" y="60"/>
                  <a:pt x="0" y="47"/>
                  <a:pt x="0" y="30"/>
                </a:cubicBezTo>
                <a:cubicBezTo>
                  <a:pt x="0" y="30"/>
                  <a:pt x="0" y="30"/>
                  <a:pt x="0" y="30"/>
                </a:cubicBezTo>
                <a:cubicBezTo>
                  <a:pt x="0" y="14"/>
                  <a:pt x="13" y="0"/>
                  <a:pt x="30" y="0"/>
                </a:cubicBezTo>
                <a:cubicBezTo>
                  <a:pt x="138" y="0"/>
                  <a:pt x="138" y="0"/>
                  <a:pt x="138" y="0"/>
                </a:cubicBezTo>
                <a:lnTo>
                  <a:pt x="138" y="6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Freeform 71"/>
          <p:cNvSpPr>
            <a:spLocks/>
          </p:cNvSpPr>
          <p:nvPr/>
        </p:nvSpPr>
        <p:spPr bwMode="auto">
          <a:xfrm>
            <a:off x="4095750" y="1276350"/>
            <a:ext cx="952500" cy="3276600"/>
          </a:xfrm>
          <a:custGeom>
            <a:avLst/>
            <a:gdLst>
              <a:gd name="T0" fmla="*/ 49 w 98"/>
              <a:gd name="T1" fmla="*/ 238 h 337"/>
              <a:gd name="T2" fmla="*/ 19 w 98"/>
              <a:gd name="T3" fmla="*/ 208 h 337"/>
              <a:gd name="T4" fmla="*/ 49 w 98"/>
              <a:gd name="T5" fmla="*/ 178 h 337"/>
              <a:gd name="T6" fmla="*/ 98 w 98"/>
              <a:gd name="T7" fmla="*/ 129 h 337"/>
              <a:gd name="T8" fmla="*/ 49 w 98"/>
              <a:gd name="T9" fmla="*/ 79 h 337"/>
              <a:gd name="T10" fmla="*/ 49 w 98"/>
              <a:gd name="T11" fmla="*/ 79 h 337"/>
              <a:gd name="T12" fmla="*/ 19 w 98"/>
              <a:gd name="T13" fmla="*/ 49 h 337"/>
              <a:gd name="T14" fmla="*/ 49 w 98"/>
              <a:gd name="T15" fmla="*/ 19 h 337"/>
              <a:gd name="T16" fmla="*/ 49 w 98"/>
              <a:gd name="T17" fmla="*/ 19 h 337"/>
              <a:gd name="T18" fmla="*/ 49 w 98"/>
              <a:gd name="T19" fmla="*/ 0 h 337"/>
              <a:gd name="T20" fmla="*/ 0 w 98"/>
              <a:gd name="T21" fmla="*/ 49 h 337"/>
              <a:gd name="T22" fmla="*/ 48 w 98"/>
              <a:gd name="T23" fmla="*/ 99 h 337"/>
              <a:gd name="T24" fmla="*/ 48 w 98"/>
              <a:gd name="T25" fmla="*/ 99 h 337"/>
              <a:gd name="T26" fmla="*/ 79 w 98"/>
              <a:gd name="T27" fmla="*/ 129 h 337"/>
              <a:gd name="T28" fmla="*/ 49 w 98"/>
              <a:gd name="T29" fmla="*/ 159 h 337"/>
              <a:gd name="T30" fmla="*/ 49 w 98"/>
              <a:gd name="T31" fmla="*/ 159 h 337"/>
              <a:gd name="T32" fmla="*/ 0 w 98"/>
              <a:gd name="T33" fmla="*/ 208 h 337"/>
              <a:gd name="T34" fmla="*/ 49 w 98"/>
              <a:gd name="T35" fmla="*/ 258 h 337"/>
              <a:gd name="T36" fmla="*/ 79 w 98"/>
              <a:gd name="T37" fmla="*/ 288 h 337"/>
              <a:gd name="T38" fmla="*/ 49 w 98"/>
              <a:gd name="T39" fmla="*/ 318 h 337"/>
              <a:gd name="T40" fmla="*/ 48 w 98"/>
              <a:gd name="T41" fmla="*/ 318 h 337"/>
              <a:gd name="T42" fmla="*/ 48 w 98"/>
              <a:gd name="T43" fmla="*/ 337 h 337"/>
              <a:gd name="T44" fmla="*/ 98 w 98"/>
              <a:gd name="T45" fmla="*/ 288 h 337"/>
              <a:gd name="T46" fmla="*/ 49 w 98"/>
              <a:gd name="T47" fmla="*/ 23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8" h="337">
                <a:moveTo>
                  <a:pt x="49" y="238"/>
                </a:moveTo>
                <a:cubicBezTo>
                  <a:pt x="32" y="238"/>
                  <a:pt x="19" y="225"/>
                  <a:pt x="19" y="208"/>
                </a:cubicBezTo>
                <a:cubicBezTo>
                  <a:pt x="19" y="192"/>
                  <a:pt x="32" y="178"/>
                  <a:pt x="49" y="178"/>
                </a:cubicBezTo>
                <a:cubicBezTo>
                  <a:pt x="76" y="178"/>
                  <a:pt x="98" y="156"/>
                  <a:pt x="98" y="129"/>
                </a:cubicBezTo>
                <a:cubicBezTo>
                  <a:pt x="98" y="102"/>
                  <a:pt x="76" y="80"/>
                  <a:pt x="49" y="79"/>
                </a:cubicBezTo>
                <a:cubicBezTo>
                  <a:pt x="49" y="79"/>
                  <a:pt x="49" y="79"/>
                  <a:pt x="49" y="79"/>
                </a:cubicBezTo>
                <a:cubicBezTo>
                  <a:pt x="33" y="79"/>
                  <a:pt x="19" y="66"/>
                  <a:pt x="19" y="49"/>
                </a:cubicBezTo>
                <a:cubicBezTo>
                  <a:pt x="19" y="33"/>
                  <a:pt x="32" y="19"/>
                  <a:pt x="49" y="19"/>
                </a:cubicBezTo>
                <a:cubicBezTo>
                  <a:pt x="49" y="19"/>
                  <a:pt x="49" y="19"/>
                  <a:pt x="49" y="19"/>
                </a:cubicBezTo>
                <a:cubicBezTo>
                  <a:pt x="49" y="0"/>
                  <a:pt x="49" y="0"/>
                  <a:pt x="49" y="0"/>
                </a:cubicBezTo>
                <a:cubicBezTo>
                  <a:pt x="22" y="0"/>
                  <a:pt x="0" y="22"/>
                  <a:pt x="0" y="49"/>
                </a:cubicBezTo>
                <a:cubicBezTo>
                  <a:pt x="0" y="76"/>
                  <a:pt x="22" y="98"/>
                  <a:pt x="48" y="99"/>
                </a:cubicBezTo>
                <a:cubicBezTo>
                  <a:pt x="48" y="99"/>
                  <a:pt x="48" y="99"/>
                  <a:pt x="48" y="99"/>
                </a:cubicBezTo>
                <a:cubicBezTo>
                  <a:pt x="65" y="99"/>
                  <a:pt x="79" y="112"/>
                  <a:pt x="79" y="129"/>
                </a:cubicBezTo>
                <a:cubicBezTo>
                  <a:pt x="79" y="145"/>
                  <a:pt x="65" y="159"/>
                  <a:pt x="49" y="159"/>
                </a:cubicBezTo>
                <a:cubicBezTo>
                  <a:pt x="49" y="159"/>
                  <a:pt x="49" y="159"/>
                  <a:pt x="49" y="159"/>
                </a:cubicBezTo>
                <a:cubicBezTo>
                  <a:pt x="22" y="159"/>
                  <a:pt x="0" y="181"/>
                  <a:pt x="0" y="208"/>
                </a:cubicBezTo>
                <a:cubicBezTo>
                  <a:pt x="0" y="235"/>
                  <a:pt x="22" y="258"/>
                  <a:pt x="49" y="258"/>
                </a:cubicBezTo>
                <a:cubicBezTo>
                  <a:pt x="65" y="258"/>
                  <a:pt x="79" y="271"/>
                  <a:pt x="79" y="288"/>
                </a:cubicBezTo>
                <a:cubicBezTo>
                  <a:pt x="79" y="304"/>
                  <a:pt x="65" y="318"/>
                  <a:pt x="49" y="318"/>
                </a:cubicBezTo>
                <a:cubicBezTo>
                  <a:pt x="48" y="318"/>
                  <a:pt x="48" y="318"/>
                  <a:pt x="48" y="318"/>
                </a:cubicBezTo>
                <a:cubicBezTo>
                  <a:pt x="48" y="337"/>
                  <a:pt x="48" y="337"/>
                  <a:pt x="48" y="337"/>
                </a:cubicBezTo>
                <a:cubicBezTo>
                  <a:pt x="75" y="337"/>
                  <a:pt x="98" y="315"/>
                  <a:pt x="98" y="288"/>
                </a:cubicBezTo>
                <a:cubicBezTo>
                  <a:pt x="98" y="260"/>
                  <a:pt x="76" y="238"/>
                  <a:pt x="49" y="238"/>
                </a:cubicBez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44039" name="Freeform 72"/>
          <p:cNvSpPr>
            <a:spLocks/>
          </p:cNvSpPr>
          <p:nvPr/>
        </p:nvSpPr>
        <p:spPr bwMode="auto">
          <a:xfrm>
            <a:off x="5630863" y="1604963"/>
            <a:ext cx="146050" cy="292100"/>
          </a:xfrm>
          <a:custGeom>
            <a:avLst/>
            <a:gdLst>
              <a:gd name="T0" fmla="*/ 0 w 64"/>
              <a:gd name="T1" fmla="*/ 0 h 128"/>
              <a:gd name="T2" fmla="*/ 146236 w 64"/>
              <a:gd name="T3" fmla="*/ 146236 h 128"/>
              <a:gd name="T4" fmla="*/ 0 w 64"/>
              <a:gd name="T5" fmla="*/ 292472 h 128"/>
              <a:gd name="T6" fmla="*/ 0 w 64"/>
              <a:gd name="T7" fmla="*/ 0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28">
                <a:moveTo>
                  <a:pt x="0" y="0"/>
                </a:moveTo>
                <a:lnTo>
                  <a:pt x="64" y="64"/>
                </a:lnTo>
                <a:lnTo>
                  <a:pt x="0" y="128"/>
                </a:ln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40" name="Freeform 73"/>
          <p:cNvSpPr>
            <a:spLocks/>
          </p:cNvSpPr>
          <p:nvPr/>
        </p:nvSpPr>
        <p:spPr bwMode="auto">
          <a:xfrm>
            <a:off x="3367088" y="2374900"/>
            <a:ext cx="146050" cy="290513"/>
          </a:xfrm>
          <a:custGeom>
            <a:avLst/>
            <a:gdLst>
              <a:gd name="T0" fmla="*/ 146236 w 64"/>
              <a:gd name="T1" fmla="*/ 290188 h 127"/>
              <a:gd name="T2" fmla="*/ 0 w 64"/>
              <a:gd name="T3" fmla="*/ 146236 h 127"/>
              <a:gd name="T4" fmla="*/ 146236 w 64"/>
              <a:gd name="T5" fmla="*/ 0 h 127"/>
              <a:gd name="T6" fmla="*/ 146236 w 64"/>
              <a:gd name="T7" fmla="*/ 290188 h 1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27">
                <a:moveTo>
                  <a:pt x="64" y="127"/>
                </a:moveTo>
                <a:lnTo>
                  <a:pt x="0" y="64"/>
                </a:lnTo>
                <a:lnTo>
                  <a:pt x="64" y="0"/>
                </a:lnTo>
                <a:lnTo>
                  <a:pt x="64" y="127"/>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41" name="Freeform 74"/>
          <p:cNvSpPr>
            <a:spLocks/>
          </p:cNvSpPr>
          <p:nvPr/>
        </p:nvSpPr>
        <p:spPr bwMode="auto">
          <a:xfrm>
            <a:off x="5621338" y="3152775"/>
            <a:ext cx="146050" cy="292100"/>
          </a:xfrm>
          <a:custGeom>
            <a:avLst/>
            <a:gdLst>
              <a:gd name="T0" fmla="*/ 0 w 64"/>
              <a:gd name="T1" fmla="*/ 0 h 128"/>
              <a:gd name="T2" fmla="*/ 146236 w 64"/>
              <a:gd name="T3" fmla="*/ 146236 h 128"/>
              <a:gd name="T4" fmla="*/ 0 w 64"/>
              <a:gd name="T5" fmla="*/ 292472 h 128"/>
              <a:gd name="T6" fmla="*/ 0 w 64"/>
              <a:gd name="T7" fmla="*/ 0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28">
                <a:moveTo>
                  <a:pt x="0" y="0"/>
                </a:moveTo>
                <a:lnTo>
                  <a:pt x="64" y="64"/>
                </a:lnTo>
                <a:lnTo>
                  <a:pt x="0" y="128"/>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042" name="Freeform 75"/>
          <p:cNvSpPr>
            <a:spLocks/>
          </p:cNvSpPr>
          <p:nvPr/>
        </p:nvSpPr>
        <p:spPr bwMode="auto">
          <a:xfrm>
            <a:off x="3367088" y="3940175"/>
            <a:ext cx="146050" cy="292100"/>
          </a:xfrm>
          <a:custGeom>
            <a:avLst/>
            <a:gdLst>
              <a:gd name="T0" fmla="*/ 146236 w 64"/>
              <a:gd name="T1" fmla="*/ 292472 h 128"/>
              <a:gd name="T2" fmla="*/ 0 w 64"/>
              <a:gd name="T3" fmla="*/ 146236 h 128"/>
              <a:gd name="T4" fmla="*/ 146236 w 64"/>
              <a:gd name="T5" fmla="*/ 0 h 128"/>
              <a:gd name="T6" fmla="*/ 146236 w 64"/>
              <a:gd name="T7" fmla="*/ 292472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4" h="128">
                <a:moveTo>
                  <a:pt x="64" y="128"/>
                </a:moveTo>
                <a:lnTo>
                  <a:pt x="0" y="64"/>
                </a:lnTo>
                <a:lnTo>
                  <a:pt x="64" y="0"/>
                </a:lnTo>
                <a:lnTo>
                  <a:pt x="64" y="128"/>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TextBox 19"/>
          <p:cNvSpPr txBox="1"/>
          <p:nvPr/>
        </p:nvSpPr>
        <p:spPr>
          <a:xfrm>
            <a:off x="4552950" y="1587500"/>
            <a:ext cx="1028700"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1" name="TextBox 20"/>
          <p:cNvSpPr txBox="1"/>
          <p:nvPr/>
        </p:nvSpPr>
        <p:spPr>
          <a:xfrm>
            <a:off x="3581400" y="2386013"/>
            <a:ext cx="1027113"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2" name="TextBox 21"/>
          <p:cNvSpPr txBox="1"/>
          <p:nvPr/>
        </p:nvSpPr>
        <p:spPr>
          <a:xfrm>
            <a:off x="4552950" y="3128963"/>
            <a:ext cx="102870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3" name="TextBox 22"/>
          <p:cNvSpPr txBox="1"/>
          <p:nvPr/>
        </p:nvSpPr>
        <p:spPr>
          <a:xfrm>
            <a:off x="3581400" y="3910013"/>
            <a:ext cx="1027113"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graphicFrame>
        <p:nvGraphicFramePr>
          <p:cNvPr id="24" name="Diagram 23"/>
          <p:cNvGraphicFramePr/>
          <p:nvPr/>
        </p:nvGraphicFramePr>
        <p:xfrm>
          <a:off x="6057656" y="1204757"/>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5" name="Diagram 24"/>
          <p:cNvGraphicFramePr/>
          <p:nvPr/>
        </p:nvGraphicFramePr>
        <p:xfrm>
          <a:off x="7276856" y="1204757"/>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6" name="Diagram 25"/>
          <p:cNvGraphicFramePr/>
          <p:nvPr/>
        </p:nvGraphicFramePr>
        <p:xfrm>
          <a:off x="6057656" y="2757399"/>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27" name="Diagram 26"/>
          <p:cNvGraphicFramePr/>
          <p:nvPr/>
        </p:nvGraphicFramePr>
        <p:xfrm>
          <a:off x="7276856" y="2757399"/>
          <a:ext cx="1028944" cy="1028944"/>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28" name="Diagram 27"/>
          <p:cNvGraphicFramePr/>
          <p:nvPr/>
        </p:nvGraphicFramePr>
        <p:xfrm>
          <a:off x="838200" y="3595599"/>
          <a:ext cx="1028944" cy="1028944"/>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29" name="Diagram 28"/>
          <p:cNvGraphicFramePr/>
          <p:nvPr/>
        </p:nvGraphicFramePr>
        <p:xfrm>
          <a:off x="2057400" y="3595599"/>
          <a:ext cx="1028944" cy="1028944"/>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aphicFrame>
        <p:nvGraphicFramePr>
          <p:cNvPr id="30" name="Diagram 29"/>
          <p:cNvGraphicFramePr/>
          <p:nvPr/>
        </p:nvGraphicFramePr>
        <p:xfrm>
          <a:off x="838200" y="1995399"/>
          <a:ext cx="1028944" cy="1028944"/>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graphicFrame>
        <p:nvGraphicFramePr>
          <p:cNvPr id="31" name="Diagram 30"/>
          <p:cNvGraphicFramePr/>
          <p:nvPr/>
        </p:nvGraphicFramePr>
        <p:xfrm>
          <a:off x="2057400" y="1995399"/>
          <a:ext cx="1028944" cy="1028944"/>
        </p:xfrm>
        <a:graphic>
          <a:graphicData uri="http://schemas.openxmlformats.org/drawingml/2006/diagram">
            <dgm:relIds xmlns:dgm="http://schemas.openxmlformats.org/drawingml/2006/diagram" xmlns:r="http://schemas.openxmlformats.org/officeDocument/2006/relationships" r:dm="rId37" r:lo="rId38" r:qs="rId39" r:cs="rId40"/>
          </a:graphicData>
        </a:graphic>
      </p:graphicFrame>
      <p:sp>
        <p:nvSpPr>
          <p:cNvPr id="32" name="TextBox 31"/>
          <p:cNvSpPr txBox="1"/>
          <p:nvPr/>
        </p:nvSpPr>
        <p:spPr>
          <a:xfrm>
            <a:off x="1466850" y="3152775"/>
            <a:ext cx="1052513"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13918D"/>
                </a:solidFill>
                <a:latin typeface="+mj-lt"/>
                <a:cs typeface="+mn-cs"/>
              </a:rPr>
              <a:t>TEXT</a:t>
            </a:r>
          </a:p>
        </p:txBody>
      </p:sp>
      <p:sp>
        <p:nvSpPr>
          <p:cNvPr id="33" name="Rectangle 32"/>
          <p:cNvSpPr/>
          <p:nvPr/>
        </p:nvSpPr>
        <p:spPr>
          <a:xfrm>
            <a:off x="6105525" y="3937000"/>
            <a:ext cx="2092325" cy="430213"/>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4" name="Rectangle 33"/>
          <p:cNvSpPr/>
          <p:nvPr/>
        </p:nvSpPr>
        <p:spPr>
          <a:xfrm>
            <a:off x="946150" y="1454150"/>
            <a:ext cx="2092325" cy="430213"/>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 name="TextBox 34"/>
          <p:cNvSpPr txBox="1"/>
          <p:nvPr/>
        </p:nvSpPr>
        <p:spPr>
          <a:xfrm>
            <a:off x="6624638" y="2351088"/>
            <a:ext cx="1052512"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13918D"/>
                </a:solidFill>
                <a:latin typeface="+mj-lt"/>
                <a:cs typeface="+mn-cs"/>
              </a:rPr>
              <a:t>TEXT</a:t>
            </a:r>
          </a:p>
        </p:txBody>
      </p:sp>
      <p:sp>
        <p:nvSpPr>
          <p:cNvPr id="44059" name="TextBox 35"/>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8" name="TextBox 3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Freeform 47"/>
          <p:cNvSpPr>
            <a:spLocks/>
          </p:cNvSpPr>
          <p:nvPr/>
        </p:nvSpPr>
        <p:spPr bwMode="auto">
          <a:xfrm>
            <a:off x="5002213" y="3554413"/>
            <a:ext cx="1235075" cy="985837"/>
          </a:xfrm>
          <a:custGeom>
            <a:avLst/>
            <a:gdLst>
              <a:gd name="T0" fmla="*/ 983147 w 481"/>
              <a:gd name="T1" fmla="*/ 251562 h 384"/>
              <a:gd name="T2" fmla="*/ 983147 w 481"/>
              <a:gd name="T3" fmla="*/ 0 h 384"/>
              <a:gd name="T4" fmla="*/ 0 w 481"/>
              <a:gd name="T5" fmla="*/ 0 h 384"/>
              <a:gd name="T6" fmla="*/ 0 w 481"/>
              <a:gd name="T7" fmla="*/ 985713 h 384"/>
              <a:gd name="T8" fmla="*/ 983147 w 481"/>
              <a:gd name="T9" fmla="*/ 985713 h 384"/>
              <a:gd name="T10" fmla="*/ 983147 w 481"/>
              <a:gd name="T11" fmla="*/ 744419 h 384"/>
              <a:gd name="T12" fmla="*/ 1234709 w 481"/>
              <a:gd name="T13" fmla="*/ 492857 h 384"/>
              <a:gd name="T14" fmla="*/ 983147 w 481"/>
              <a:gd name="T15" fmla="*/ 251562 h 38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4">
                <a:moveTo>
                  <a:pt x="383" y="98"/>
                </a:moveTo>
                <a:lnTo>
                  <a:pt x="383" y="0"/>
                </a:lnTo>
                <a:lnTo>
                  <a:pt x="0" y="0"/>
                </a:lnTo>
                <a:lnTo>
                  <a:pt x="0" y="384"/>
                </a:lnTo>
                <a:lnTo>
                  <a:pt x="383" y="384"/>
                </a:lnTo>
                <a:lnTo>
                  <a:pt x="383" y="290"/>
                </a:lnTo>
                <a:lnTo>
                  <a:pt x="481" y="192"/>
                </a:lnTo>
                <a:lnTo>
                  <a:pt x="383" y="98"/>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59" name="Freeform 48"/>
          <p:cNvSpPr>
            <a:spLocks/>
          </p:cNvSpPr>
          <p:nvPr/>
        </p:nvSpPr>
        <p:spPr bwMode="auto">
          <a:xfrm>
            <a:off x="5002213" y="2540000"/>
            <a:ext cx="982662" cy="1235075"/>
          </a:xfrm>
          <a:custGeom>
            <a:avLst/>
            <a:gdLst>
              <a:gd name="T0" fmla="*/ 744419 w 383"/>
              <a:gd name="T1" fmla="*/ 983147 h 481"/>
              <a:gd name="T2" fmla="*/ 983147 w 383"/>
              <a:gd name="T3" fmla="*/ 983147 h 481"/>
              <a:gd name="T4" fmla="*/ 983147 w 383"/>
              <a:gd name="T5" fmla="*/ 0 h 481"/>
              <a:gd name="T6" fmla="*/ 0 w 383"/>
              <a:gd name="T7" fmla="*/ 0 h 481"/>
              <a:gd name="T8" fmla="*/ 0 w 383"/>
              <a:gd name="T9" fmla="*/ 983147 h 481"/>
              <a:gd name="T10" fmla="*/ 251562 w 383"/>
              <a:gd name="T11" fmla="*/ 983147 h 481"/>
              <a:gd name="T12" fmla="*/ 492857 w 383"/>
              <a:gd name="T13" fmla="*/ 1234709 h 481"/>
              <a:gd name="T14" fmla="*/ 744419 w 383"/>
              <a:gd name="T15" fmla="*/ 983147 h 4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3" h="481">
                <a:moveTo>
                  <a:pt x="290" y="383"/>
                </a:moveTo>
                <a:lnTo>
                  <a:pt x="383" y="383"/>
                </a:lnTo>
                <a:lnTo>
                  <a:pt x="383" y="0"/>
                </a:lnTo>
                <a:lnTo>
                  <a:pt x="0" y="0"/>
                </a:lnTo>
                <a:lnTo>
                  <a:pt x="0" y="383"/>
                </a:lnTo>
                <a:lnTo>
                  <a:pt x="98" y="383"/>
                </a:lnTo>
                <a:lnTo>
                  <a:pt x="192" y="481"/>
                </a:lnTo>
                <a:lnTo>
                  <a:pt x="290" y="383"/>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60" name="Freeform 49"/>
          <p:cNvSpPr>
            <a:spLocks/>
          </p:cNvSpPr>
          <p:nvPr/>
        </p:nvSpPr>
        <p:spPr bwMode="auto">
          <a:xfrm>
            <a:off x="3954463" y="2540000"/>
            <a:ext cx="1235075" cy="982663"/>
          </a:xfrm>
          <a:custGeom>
            <a:avLst/>
            <a:gdLst>
              <a:gd name="T0" fmla="*/ 983147 w 481"/>
              <a:gd name="T1" fmla="*/ 238728 h 383"/>
              <a:gd name="T2" fmla="*/ 983147 w 481"/>
              <a:gd name="T3" fmla="*/ 0 h 383"/>
              <a:gd name="T4" fmla="*/ 0 w 481"/>
              <a:gd name="T5" fmla="*/ 0 h 383"/>
              <a:gd name="T6" fmla="*/ 0 w 481"/>
              <a:gd name="T7" fmla="*/ 983147 h 383"/>
              <a:gd name="T8" fmla="*/ 983147 w 481"/>
              <a:gd name="T9" fmla="*/ 983147 h 383"/>
              <a:gd name="T10" fmla="*/ 983147 w 481"/>
              <a:gd name="T11" fmla="*/ 741852 h 383"/>
              <a:gd name="T12" fmla="*/ 1234709 w 481"/>
              <a:gd name="T13" fmla="*/ 490290 h 383"/>
              <a:gd name="T14" fmla="*/ 983147 w 481"/>
              <a:gd name="T15" fmla="*/ 238728 h 3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1" h="383">
                <a:moveTo>
                  <a:pt x="383" y="93"/>
                </a:moveTo>
                <a:lnTo>
                  <a:pt x="383" y="0"/>
                </a:lnTo>
                <a:lnTo>
                  <a:pt x="0" y="0"/>
                </a:lnTo>
                <a:lnTo>
                  <a:pt x="0" y="383"/>
                </a:lnTo>
                <a:lnTo>
                  <a:pt x="383" y="383"/>
                </a:lnTo>
                <a:lnTo>
                  <a:pt x="383" y="289"/>
                </a:lnTo>
                <a:lnTo>
                  <a:pt x="481" y="191"/>
                </a:lnTo>
                <a:lnTo>
                  <a:pt x="383" y="93"/>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61" name="Freeform 50"/>
          <p:cNvSpPr>
            <a:spLocks/>
          </p:cNvSpPr>
          <p:nvPr/>
        </p:nvSpPr>
        <p:spPr bwMode="auto">
          <a:xfrm>
            <a:off x="3954463" y="1524000"/>
            <a:ext cx="982662" cy="1233488"/>
          </a:xfrm>
          <a:custGeom>
            <a:avLst/>
            <a:gdLst>
              <a:gd name="T0" fmla="*/ 741852 w 383"/>
              <a:gd name="T1" fmla="*/ 983147 h 481"/>
              <a:gd name="T2" fmla="*/ 983147 w 383"/>
              <a:gd name="T3" fmla="*/ 983147 h 481"/>
              <a:gd name="T4" fmla="*/ 983147 w 383"/>
              <a:gd name="T5" fmla="*/ 0 h 481"/>
              <a:gd name="T6" fmla="*/ 0 w 383"/>
              <a:gd name="T7" fmla="*/ 0 h 481"/>
              <a:gd name="T8" fmla="*/ 0 w 383"/>
              <a:gd name="T9" fmla="*/ 983147 h 481"/>
              <a:gd name="T10" fmla="*/ 251562 w 383"/>
              <a:gd name="T11" fmla="*/ 983147 h 481"/>
              <a:gd name="T12" fmla="*/ 492857 w 383"/>
              <a:gd name="T13" fmla="*/ 1234709 h 481"/>
              <a:gd name="T14" fmla="*/ 741852 w 383"/>
              <a:gd name="T15" fmla="*/ 983147 h 4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3" h="481">
                <a:moveTo>
                  <a:pt x="289" y="383"/>
                </a:moveTo>
                <a:lnTo>
                  <a:pt x="383" y="383"/>
                </a:lnTo>
                <a:lnTo>
                  <a:pt x="383" y="0"/>
                </a:lnTo>
                <a:lnTo>
                  <a:pt x="0" y="0"/>
                </a:lnTo>
                <a:lnTo>
                  <a:pt x="0" y="383"/>
                </a:lnTo>
                <a:lnTo>
                  <a:pt x="98" y="383"/>
                </a:lnTo>
                <a:lnTo>
                  <a:pt x="192" y="481"/>
                </a:lnTo>
                <a:lnTo>
                  <a:pt x="289" y="383"/>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062" name="Freeform 51"/>
          <p:cNvSpPr>
            <a:spLocks/>
          </p:cNvSpPr>
          <p:nvPr/>
        </p:nvSpPr>
        <p:spPr bwMode="auto">
          <a:xfrm>
            <a:off x="2906713" y="1524000"/>
            <a:ext cx="1233487" cy="982663"/>
          </a:xfrm>
          <a:custGeom>
            <a:avLst/>
            <a:gdLst>
              <a:gd name="T0" fmla="*/ 983147 w 480"/>
              <a:gd name="T1" fmla="*/ 238728 h 383"/>
              <a:gd name="T2" fmla="*/ 983147 w 480"/>
              <a:gd name="T3" fmla="*/ 0 h 383"/>
              <a:gd name="T4" fmla="*/ 0 w 480"/>
              <a:gd name="T5" fmla="*/ 0 h 383"/>
              <a:gd name="T6" fmla="*/ 0 w 480"/>
              <a:gd name="T7" fmla="*/ 983147 h 383"/>
              <a:gd name="T8" fmla="*/ 983147 w 480"/>
              <a:gd name="T9" fmla="*/ 983147 h 383"/>
              <a:gd name="T10" fmla="*/ 983147 w 480"/>
              <a:gd name="T11" fmla="*/ 731585 h 383"/>
              <a:gd name="T12" fmla="*/ 1232142 w 480"/>
              <a:gd name="T13" fmla="*/ 490290 h 383"/>
              <a:gd name="T14" fmla="*/ 983147 w 480"/>
              <a:gd name="T15" fmla="*/ 238728 h 3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80" h="383">
                <a:moveTo>
                  <a:pt x="383" y="93"/>
                </a:moveTo>
                <a:lnTo>
                  <a:pt x="383" y="0"/>
                </a:lnTo>
                <a:lnTo>
                  <a:pt x="0" y="0"/>
                </a:lnTo>
                <a:lnTo>
                  <a:pt x="0" y="383"/>
                </a:lnTo>
                <a:lnTo>
                  <a:pt x="383" y="383"/>
                </a:lnTo>
                <a:lnTo>
                  <a:pt x="383" y="285"/>
                </a:lnTo>
                <a:lnTo>
                  <a:pt x="480" y="191"/>
                </a:lnTo>
                <a:lnTo>
                  <a:pt x="383" y="93"/>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Rectangle 15"/>
          <p:cNvSpPr/>
          <p:nvPr/>
        </p:nvSpPr>
        <p:spPr>
          <a:xfrm>
            <a:off x="7081838" y="1595438"/>
            <a:ext cx="160337" cy="604837"/>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9" name="TextBox 18"/>
          <p:cNvSpPr txBox="1"/>
          <p:nvPr/>
        </p:nvSpPr>
        <p:spPr>
          <a:xfrm>
            <a:off x="7085013" y="2274888"/>
            <a:ext cx="12144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20" name="Rectangle 19"/>
          <p:cNvSpPr/>
          <p:nvPr/>
        </p:nvSpPr>
        <p:spPr>
          <a:xfrm>
            <a:off x="6937375" y="2533650"/>
            <a:ext cx="1509713"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29" name="Diagram 28"/>
          <p:cNvGraphicFramePr/>
          <p:nvPr/>
        </p:nvGraphicFramePr>
        <p:xfrm>
          <a:off x="7124429" y="1504950"/>
          <a:ext cx="1135830" cy="76955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0" name="Rectangle 29"/>
          <p:cNvSpPr/>
          <p:nvPr/>
        </p:nvSpPr>
        <p:spPr>
          <a:xfrm>
            <a:off x="7078663" y="3208338"/>
            <a:ext cx="160337" cy="60325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1" name="TextBox 30"/>
          <p:cNvSpPr txBox="1"/>
          <p:nvPr/>
        </p:nvSpPr>
        <p:spPr>
          <a:xfrm>
            <a:off x="7081838" y="388620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32" name="Rectangle 31"/>
          <p:cNvSpPr/>
          <p:nvPr/>
        </p:nvSpPr>
        <p:spPr>
          <a:xfrm>
            <a:off x="6934200" y="4146550"/>
            <a:ext cx="1509713" cy="430213"/>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33" name="Diagram 32"/>
          <p:cNvGraphicFramePr/>
          <p:nvPr/>
        </p:nvGraphicFramePr>
        <p:xfrm>
          <a:off x="7121375" y="3117288"/>
          <a:ext cx="1135830" cy="76955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35" name="Rectangle 34"/>
          <p:cNvSpPr/>
          <p:nvPr/>
        </p:nvSpPr>
        <p:spPr>
          <a:xfrm>
            <a:off x="1809750" y="1608138"/>
            <a:ext cx="160338" cy="60325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TextBox 35"/>
          <p:cNvSpPr txBox="1"/>
          <p:nvPr/>
        </p:nvSpPr>
        <p:spPr>
          <a:xfrm>
            <a:off x="760413" y="228600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7" name="Rectangle 36"/>
          <p:cNvSpPr/>
          <p:nvPr/>
        </p:nvSpPr>
        <p:spPr>
          <a:xfrm>
            <a:off x="612775" y="2546350"/>
            <a:ext cx="1509713" cy="430213"/>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38" name="Diagram 37"/>
          <p:cNvGraphicFramePr/>
          <p:nvPr/>
        </p:nvGraphicFramePr>
        <p:xfrm>
          <a:off x="799829" y="1517088"/>
          <a:ext cx="1135830" cy="76955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39" name="Rectangle 38"/>
          <p:cNvSpPr/>
          <p:nvPr/>
        </p:nvSpPr>
        <p:spPr>
          <a:xfrm>
            <a:off x="1806575" y="3221038"/>
            <a:ext cx="160338" cy="6032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0" name="TextBox 39"/>
          <p:cNvSpPr txBox="1"/>
          <p:nvPr/>
        </p:nvSpPr>
        <p:spPr>
          <a:xfrm>
            <a:off x="757238" y="389890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1" name="Rectangle 40"/>
          <p:cNvSpPr/>
          <p:nvPr/>
        </p:nvSpPr>
        <p:spPr>
          <a:xfrm>
            <a:off x="609600" y="4159250"/>
            <a:ext cx="1509713" cy="430213"/>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42" name="Diagram 41"/>
          <p:cNvGraphicFramePr/>
          <p:nvPr/>
        </p:nvGraphicFramePr>
        <p:xfrm>
          <a:off x="796775" y="3129426"/>
          <a:ext cx="1135830" cy="769555"/>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pSp>
        <p:nvGrpSpPr>
          <p:cNvPr id="46" name="Group 45"/>
          <p:cNvGrpSpPr/>
          <p:nvPr/>
        </p:nvGrpSpPr>
        <p:grpSpPr>
          <a:xfrm>
            <a:off x="3248699" y="1822226"/>
            <a:ext cx="360318" cy="356055"/>
            <a:chOff x="8334375" y="4232275"/>
            <a:chExt cx="466725" cy="463550"/>
          </a:xfrm>
          <a:solidFill>
            <a:schemeClr val="bg1"/>
          </a:solidFill>
        </p:grpSpPr>
        <p:sp>
          <p:nvSpPr>
            <p:cNvPr id="47" name="Freeform 46"/>
            <p:cNvSpPr>
              <a:spLocks/>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2" name="Group 51"/>
          <p:cNvGrpSpPr/>
          <p:nvPr/>
        </p:nvGrpSpPr>
        <p:grpSpPr>
          <a:xfrm>
            <a:off x="4283377" y="2894947"/>
            <a:ext cx="325681" cy="325683"/>
            <a:chOff x="8885238" y="3913187"/>
            <a:chExt cx="438149" cy="438151"/>
          </a:xfrm>
          <a:solidFill>
            <a:schemeClr val="bg1"/>
          </a:solidFill>
        </p:grpSpPr>
        <p:sp>
          <p:nvSpPr>
            <p:cNvPr id="53" name="Freeform 52"/>
            <p:cNvSpPr>
              <a:spLocks/>
            </p:cNvSpPr>
            <p:nvPr/>
          </p:nvSpPr>
          <p:spPr bwMode="auto">
            <a:xfrm>
              <a:off x="8888413" y="4164013"/>
              <a:ext cx="430212" cy="187325"/>
            </a:xfrm>
            <a:custGeom>
              <a:avLst/>
              <a:gdLst>
                <a:gd name="T0" fmla="*/ 59 w 115"/>
                <a:gd name="T1" fmla="*/ 35 h 50"/>
                <a:gd name="T2" fmla="*/ 58 w 115"/>
                <a:gd name="T3" fmla="*/ 35 h 50"/>
                <a:gd name="T4" fmla="*/ 56 w 115"/>
                <a:gd name="T5" fmla="*/ 35 h 50"/>
                <a:gd name="T6" fmla="*/ 0 w 115"/>
                <a:gd name="T7" fmla="*/ 0 h 50"/>
                <a:gd name="T8" fmla="*/ 0 w 115"/>
                <a:gd name="T9" fmla="*/ 31 h 50"/>
                <a:gd name="T10" fmla="*/ 19 w 115"/>
                <a:gd name="T11" fmla="*/ 50 h 50"/>
                <a:gd name="T12" fmla="*/ 96 w 115"/>
                <a:gd name="T13" fmla="*/ 50 h 50"/>
                <a:gd name="T14" fmla="*/ 115 w 115"/>
                <a:gd name="T15" fmla="*/ 31 h 50"/>
                <a:gd name="T16" fmla="*/ 115 w 115"/>
                <a:gd name="T17" fmla="*/ 0 h 50"/>
                <a:gd name="T18" fmla="*/ 59 w 115"/>
                <a:gd name="T1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50">
                  <a:moveTo>
                    <a:pt x="59" y="35"/>
                  </a:moveTo>
                  <a:cubicBezTo>
                    <a:pt x="59" y="35"/>
                    <a:pt x="58" y="35"/>
                    <a:pt x="58" y="35"/>
                  </a:cubicBezTo>
                  <a:cubicBezTo>
                    <a:pt x="57" y="35"/>
                    <a:pt x="56" y="35"/>
                    <a:pt x="56" y="35"/>
                  </a:cubicBezTo>
                  <a:cubicBezTo>
                    <a:pt x="0" y="0"/>
                    <a:pt x="0" y="0"/>
                    <a:pt x="0" y="0"/>
                  </a:cubicBezTo>
                  <a:cubicBezTo>
                    <a:pt x="0" y="31"/>
                    <a:pt x="0" y="31"/>
                    <a:pt x="0" y="31"/>
                  </a:cubicBezTo>
                  <a:cubicBezTo>
                    <a:pt x="0" y="41"/>
                    <a:pt x="8" y="50"/>
                    <a:pt x="19" y="50"/>
                  </a:cubicBezTo>
                  <a:cubicBezTo>
                    <a:pt x="96" y="50"/>
                    <a:pt x="96" y="50"/>
                    <a:pt x="96" y="50"/>
                  </a:cubicBezTo>
                  <a:cubicBezTo>
                    <a:pt x="107" y="50"/>
                    <a:pt x="115" y="41"/>
                    <a:pt x="115" y="31"/>
                  </a:cubicBezTo>
                  <a:cubicBezTo>
                    <a:pt x="115" y="0"/>
                    <a:pt x="115" y="0"/>
                    <a:pt x="115" y="0"/>
                  </a:cubicBezTo>
                  <a:lnTo>
                    <a:pt x="59"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noEditPoints="1"/>
            </p:cNvSpPr>
            <p:nvPr/>
          </p:nvSpPr>
          <p:spPr bwMode="auto">
            <a:xfrm>
              <a:off x="8885238" y="3913187"/>
              <a:ext cx="438149" cy="322263"/>
            </a:xfrm>
            <a:custGeom>
              <a:avLst/>
              <a:gdLst>
                <a:gd name="T0" fmla="*/ 57 w 117"/>
                <a:gd name="T1" fmla="*/ 85 h 86"/>
                <a:gd name="T2" fmla="*/ 59 w 117"/>
                <a:gd name="T3" fmla="*/ 86 h 86"/>
                <a:gd name="T4" fmla="*/ 60 w 117"/>
                <a:gd name="T5" fmla="*/ 85 h 86"/>
                <a:gd name="T6" fmla="*/ 116 w 117"/>
                <a:gd name="T7" fmla="*/ 50 h 86"/>
                <a:gd name="T8" fmla="*/ 112 w 117"/>
                <a:gd name="T9" fmla="*/ 37 h 86"/>
                <a:gd name="T10" fmla="*/ 70 w 117"/>
                <a:gd name="T11" fmla="*/ 6 h 86"/>
                <a:gd name="T12" fmla="*/ 48 w 117"/>
                <a:gd name="T13" fmla="*/ 6 h 86"/>
                <a:gd name="T14" fmla="*/ 5 w 117"/>
                <a:gd name="T15" fmla="*/ 37 h 86"/>
                <a:gd name="T16" fmla="*/ 1 w 117"/>
                <a:gd name="T17" fmla="*/ 50 h 86"/>
                <a:gd name="T18" fmla="*/ 57 w 117"/>
                <a:gd name="T19" fmla="*/ 85 h 86"/>
                <a:gd name="T20" fmla="*/ 60 w 117"/>
                <a:gd name="T21" fmla="*/ 29 h 86"/>
                <a:gd name="T22" fmla="*/ 60 w 117"/>
                <a:gd name="T23" fmla="*/ 22 h 86"/>
                <a:gd name="T24" fmla="*/ 60 w 117"/>
                <a:gd name="T25" fmla="*/ 20 h 86"/>
                <a:gd name="T26" fmla="*/ 63 w 117"/>
                <a:gd name="T27" fmla="*/ 19 h 86"/>
                <a:gd name="T28" fmla="*/ 74 w 117"/>
                <a:gd name="T29" fmla="*/ 29 h 86"/>
                <a:gd name="T30" fmla="*/ 84 w 117"/>
                <a:gd name="T31" fmla="*/ 38 h 86"/>
                <a:gd name="T32" fmla="*/ 84 w 117"/>
                <a:gd name="T33" fmla="*/ 45 h 86"/>
                <a:gd name="T34" fmla="*/ 74 w 117"/>
                <a:gd name="T35" fmla="*/ 55 h 86"/>
                <a:gd name="T36" fmla="*/ 63 w 117"/>
                <a:gd name="T37" fmla="*/ 64 h 86"/>
                <a:gd name="T38" fmla="*/ 63 w 117"/>
                <a:gd name="T39" fmla="*/ 64 h 86"/>
                <a:gd name="T40" fmla="*/ 60 w 117"/>
                <a:gd name="T41" fmla="*/ 63 h 86"/>
                <a:gd name="T42" fmla="*/ 60 w 117"/>
                <a:gd name="T43" fmla="*/ 61 h 86"/>
                <a:gd name="T44" fmla="*/ 60 w 117"/>
                <a:gd name="T45" fmla="*/ 55 h 86"/>
                <a:gd name="T46" fmla="*/ 34 w 117"/>
                <a:gd name="T47" fmla="*/ 65 h 86"/>
                <a:gd name="T48" fmla="*/ 60 w 117"/>
                <a:gd name="T49"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7" h="86">
                  <a:moveTo>
                    <a:pt x="57" y="85"/>
                  </a:moveTo>
                  <a:cubicBezTo>
                    <a:pt x="57" y="85"/>
                    <a:pt x="58" y="86"/>
                    <a:pt x="59" y="86"/>
                  </a:cubicBezTo>
                  <a:cubicBezTo>
                    <a:pt x="59" y="86"/>
                    <a:pt x="60" y="85"/>
                    <a:pt x="60" y="85"/>
                  </a:cubicBezTo>
                  <a:cubicBezTo>
                    <a:pt x="116" y="50"/>
                    <a:pt x="116" y="50"/>
                    <a:pt x="116" y="50"/>
                  </a:cubicBezTo>
                  <a:cubicBezTo>
                    <a:pt x="117" y="45"/>
                    <a:pt x="115" y="41"/>
                    <a:pt x="112" y="37"/>
                  </a:cubicBezTo>
                  <a:cubicBezTo>
                    <a:pt x="70" y="6"/>
                    <a:pt x="70" y="6"/>
                    <a:pt x="70" y="6"/>
                  </a:cubicBezTo>
                  <a:cubicBezTo>
                    <a:pt x="64" y="0"/>
                    <a:pt x="54" y="0"/>
                    <a:pt x="48" y="6"/>
                  </a:cubicBezTo>
                  <a:cubicBezTo>
                    <a:pt x="5" y="37"/>
                    <a:pt x="5" y="37"/>
                    <a:pt x="5" y="37"/>
                  </a:cubicBezTo>
                  <a:cubicBezTo>
                    <a:pt x="2" y="41"/>
                    <a:pt x="0" y="45"/>
                    <a:pt x="1" y="50"/>
                  </a:cubicBezTo>
                  <a:lnTo>
                    <a:pt x="57" y="85"/>
                  </a:lnTo>
                  <a:close/>
                  <a:moveTo>
                    <a:pt x="60" y="29"/>
                  </a:moveTo>
                  <a:cubicBezTo>
                    <a:pt x="60" y="22"/>
                    <a:pt x="60" y="22"/>
                    <a:pt x="60" y="22"/>
                  </a:cubicBezTo>
                  <a:cubicBezTo>
                    <a:pt x="60" y="20"/>
                    <a:pt x="60" y="20"/>
                    <a:pt x="60" y="20"/>
                  </a:cubicBezTo>
                  <a:cubicBezTo>
                    <a:pt x="60" y="18"/>
                    <a:pt x="61" y="17"/>
                    <a:pt x="63" y="19"/>
                  </a:cubicBezTo>
                  <a:cubicBezTo>
                    <a:pt x="74" y="29"/>
                    <a:pt x="74" y="29"/>
                    <a:pt x="74" y="29"/>
                  </a:cubicBezTo>
                  <a:cubicBezTo>
                    <a:pt x="84" y="38"/>
                    <a:pt x="84" y="38"/>
                    <a:pt x="84" y="38"/>
                  </a:cubicBezTo>
                  <a:cubicBezTo>
                    <a:pt x="86" y="40"/>
                    <a:pt x="86" y="43"/>
                    <a:pt x="84" y="45"/>
                  </a:cubicBezTo>
                  <a:cubicBezTo>
                    <a:pt x="74" y="55"/>
                    <a:pt x="74" y="55"/>
                    <a:pt x="74" y="55"/>
                  </a:cubicBezTo>
                  <a:cubicBezTo>
                    <a:pt x="63" y="64"/>
                    <a:pt x="63" y="64"/>
                    <a:pt x="63" y="64"/>
                  </a:cubicBezTo>
                  <a:cubicBezTo>
                    <a:pt x="63" y="64"/>
                    <a:pt x="63" y="64"/>
                    <a:pt x="63" y="64"/>
                  </a:cubicBezTo>
                  <a:cubicBezTo>
                    <a:pt x="61" y="66"/>
                    <a:pt x="60" y="65"/>
                    <a:pt x="60" y="63"/>
                  </a:cubicBezTo>
                  <a:cubicBezTo>
                    <a:pt x="60" y="61"/>
                    <a:pt x="60" y="61"/>
                    <a:pt x="60" y="61"/>
                  </a:cubicBezTo>
                  <a:cubicBezTo>
                    <a:pt x="60" y="55"/>
                    <a:pt x="60" y="55"/>
                    <a:pt x="60" y="55"/>
                  </a:cubicBezTo>
                  <a:cubicBezTo>
                    <a:pt x="45" y="55"/>
                    <a:pt x="41" y="56"/>
                    <a:pt x="34" y="65"/>
                  </a:cubicBezTo>
                  <a:cubicBezTo>
                    <a:pt x="34" y="57"/>
                    <a:pt x="36" y="35"/>
                    <a:pt x="60"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5" name="Group 54"/>
          <p:cNvGrpSpPr/>
          <p:nvPr/>
        </p:nvGrpSpPr>
        <p:grpSpPr>
          <a:xfrm>
            <a:off x="5308478" y="3901277"/>
            <a:ext cx="370124" cy="367036"/>
            <a:chOff x="8469313" y="3354388"/>
            <a:chExt cx="479426" cy="477837"/>
          </a:xfrm>
          <a:solidFill>
            <a:schemeClr val="bg1"/>
          </a:solidFill>
        </p:grpSpPr>
        <p:sp>
          <p:nvSpPr>
            <p:cNvPr id="56" name="Rectangle 55"/>
            <p:cNvSpPr>
              <a:spLocks noChangeArrowheads="1"/>
            </p:cNvSpPr>
            <p:nvPr/>
          </p:nvSpPr>
          <p:spPr bwMode="auto">
            <a:xfrm>
              <a:off x="8528051" y="3441700"/>
              <a:ext cx="357188" cy="301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7" name="Freeform 56"/>
            <p:cNvSpPr>
              <a:spLocks/>
            </p:cNvSpPr>
            <p:nvPr/>
          </p:nvSpPr>
          <p:spPr bwMode="auto">
            <a:xfrm>
              <a:off x="8648701" y="3530600"/>
              <a:ext cx="85725" cy="90487"/>
            </a:xfrm>
            <a:custGeom>
              <a:avLst/>
              <a:gdLst>
                <a:gd name="T0" fmla="*/ 3 w 23"/>
                <a:gd name="T1" fmla="*/ 22 h 24"/>
                <a:gd name="T2" fmla="*/ 0 w 23"/>
                <a:gd name="T3" fmla="*/ 21 h 24"/>
                <a:gd name="T4" fmla="*/ 0 w 23"/>
                <a:gd name="T5" fmla="*/ 4 h 24"/>
                <a:gd name="T6" fmla="*/ 4 w 23"/>
                <a:gd name="T7" fmla="*/ 0 h 24"/>
                <a:gd name="T8" fmla="*/ 21 w 23"/>
                <a:gd name="T9" fmla="*/ 0 h 24"/>
                <a:gd name="T10" fmla="*/ 22 w 23"/>
                <a:gd name="T11" fmla="*/ 3 h 24"/>
                <a:gd name="T12" fmla="*/ 3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3" y="22"/>
                  </a:moveTo>
                  <a:cubicBezTo>
                    <a:pt x="1" y="24"/>
                    <a:pt x="0" y="23"/>
                    <a:pt x="0" y="21"/>
                  </a:cubicBezTo>
                  <a:cubicBezTo>
                    <a:pt x="0" y="4"/>
                    <a:pt x="0" y="4"/>
                    <a:pt x="0" y="4"/>
                  </a:cubicBezTo>
                  <a:cubicBezTo>
                    <a:pt x="0" y="2"/>
                    <a:pt x="2" y="0"/>
                    <a:pt x="4" y="0"/>
                  </a:cubicBezTo>
                  <a:cubicBezTo>
                    <a:pt x="21" y="0"/>
                    <a:pt x="21" y="0"/>
                    <a:pt x="21" y="0"/>
                  </a:cubicBezTo>
                  <a:cubicBezTo>
                    <a:pt x="23" y="0"/>
                    <a:pt x="23" y="1"/>
                    <a:pt x="22" y="3"/>
                  </a:cubicBezTo>
                  <a:lnTo>
                    <a:pt x="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8" name="Freeform 57"/>
            <p:cNvSpPr>
              <a:spLocks noEditPoints="1"/>
            </p:cNvSpPr>
            <p:nvPr/>
          </p:nvSpPr>
          <p:spPr bwMode="auto">
            <a:xfrm>
              <a:off x="8656638" y="3538538"/>
              <a:ext cx="250825" cy="252412"/>
            </a:xfrm>
            <a:custGeom>
              <a:avLst/>
              <a:gdLst>
                <a:gd name="T0" fmla="*/ 61 w 67"/>
                <a:gd name="T1" fmla="*/ 27 h 67"/>
                <a:gd name="T2" fmla="*/ 48 w 67"/>
                <a:gd name="T3" fmla="*/ 27 h 67"/>
                <a:gd name="T4" fmla="*/ 37 w 67"/>
                <a:gd name="T5" fmla="*/ 16 h 67"/>
                <a:gd name="T6" fmla="*/ 37 w 67"/>
                <a:gd name="T7" fmla="*/ 3 h 67"/>
                <a:gd name="T8" fmla="*/ 25 w 67"/>
                <a:gd name="T9" fmla="*/ 4 h 67"/>
                <a:gd name="T10" fmla="*/ 4 w 67"/>
                <a:gd name="T11" fmla="*/ 25 h 67"/>
                <a:gd name="T12" fmla="*/ 2 w 67"/>
                <a:gd name="T13" fmla="*/ 37 h 67"/>
                <a:gd name="T14" fmla="*/ 16 w 67"/>
                <a:gd name="T15" fmla="*/ 37 h 67"/>
                <a:gd name="T16" fmla="*/ 27 w 67"/>
                <a:gd name="T17" fmla="*/ 48 h 67"/>
                <a:gd name="T18" fmla="*/ 27 w 67"/>
                <a:gd name="T19" fmla="*/ 62 h 67"/>
                <a:gd name="T20" fmla="*/ 32 w 67"/>
                <a:gd name="T21" fmla="*/ 67 h 67"/>
                <a:gd name="T22" fmla="*/ 39 w 67"/>
                <a:gd name="T23" fmla="*/ 60 h 67"/>
                <a:gd name="T24" fmla="*/ 60 w 67"/>
                <a:gd name="T25" fmla="*/ 39 h 67"/>
                <a:gd name="T26" fmla="*/ 67 w 67"/>
                <a:gd name="T27" fmla="*/ 32 h 67"/>
                <a:gd name="T28" fmla="*/ 61 w 67"/>
                <a:gd name="T29" fmla="*/ 27 h 67"/>
                <a:gd name="T30" fmla="*/ 43 w 67"/>
                <a:gd name="T31" fmla="*/ 31 h 67"/>
                <a:gd name="T32" fmla="*/ 44 w 67"/>
                <a:gd name="T33" fmla="*/ 44 h 67"/>
                <a:gd name="T34" fmla="*/ 31 w 67"/>
                <a:gd name="T35" fmla="*/ 43 h 67"/>
                <a:gd name="T36" fmla="*/ 21 w 67"/>
                <a:gd name="T37" fmla="*/ 33 h 67"/>
                <a:gd name="T38" fmla="*/ 20 w 67"/>
                <a:gd name="T39" fmla="*/ 20 h 67"/>
                <a:gd name="T40" fmla="*/ 33 w 67"/>
                <a:gd name="T41" fmla="*/ 21 h 67"/>
                <a:gd name="T42" fmla="*/ 43 w 67"/>
                <a:gd name="T4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7">
                  <a:moveTo>
                    <a:pt x="61" y="27"/>
                  </a:moveTo>
                  <a:cubicBezTo>
                    <a:pt x="58" y="31"/>
                    <a:pt x="51" y="31"/>
                    <a:pt x="48" y="27"/>
                  </a:cubicBezTo>
                  <a:cubicBezTo>
                    <a:pt x="37" y="16"/>
                    <a:pt x="37" y="16"/>
                    <a:pt x="37" y="16"/>
                  </a:cubicBezTo>
                  <a:cubicBezTo>
                    <a:pt x="33" y="13"/>
                    <a:pt x="33" y="6"/>
                    <a:pt x="37" y="3"/>
                  </a:cubicBezTo>
                  <a:cubicBezTo>
                    <a:pt x="33" y="0"/>
                    <a:pt x="28" y="1"/>
                    <a:pt x="25" y="4"/>
                  </a:cubicBezTo>
                  <a:cubicBezTo>
                    <a:pt x="4" y="25"/>
                    <a:pt x="4" y="25"/>
                    <a:pt x="4" y="25"/>
                  </a:cubicBezTo>
                  <a:cubicBezTo>
                    <a:pt x="1" y="28"/>
                    <a:pt x="0" y="33"/>
                    <a:pt x="2" y="37"/>
                  </a:cubicBezTo>
                  <a:cubicBezTo>
                    <a:pt x="6" y="33"/>
                    <a:pt x="12" y="34"/>
                    <a:pt x="16" y="37"/>
                  </a:cubicBezTo>
                  <a:cubicBezTo>
                    <a:pt x="27" y="48"/>
                    <a:pt x="27" y="48"/>
                    <a:pt x="27" y="48"/>
                  </a:cubicBezTo>
                  <a:cubicBezTo>
                    <a:pt x="30" y="52"/>
                    <a:pt x="30" y="58"/>
                    <a:pt x="27" y="62"/>
                  </a:cubicBezTo>
                  <a:cubicBezTo>
                    <a:pt x="32" y="67"/>
                    <a:pt x="32" y="67"/>
                    <a:pt x="32" y="67"/>
                  </a:cubicBezTo>
                  <a:cubicBezTo>
                    <a:pt x="39" y="60"/>
                    <a:pt x="39" y="60"/>
                    <a:pt x="39" y="60"/>
                  </a:cubicBezTo>
                  <a:cubicBezTo>
                    <a:pt x="60" y="39"/>
                    <a:pt x="60" y="39"/>
                    <a:pt x="60" y="39"/>
                  </a:cubicBezTo>
                  <a:cubicBezTo>
                    <a:pt x="67" y="32"/>
                    <a:pt x="67" y="32"/>
                    <a:pt x="67" y="32"/>
                  </a:cubicBezTo>
                  <a:lnTo>
                    <a:pt x="61" y="27"/>
                  </a:lnTo>
                  <a:close/>
                  <a:moveTo>
                    <a:pt x="43" y="31"/>
                  </a:moveTo>
                  <a:cubicBezTo>
                    <a:pt x="47" y="35"/>
                    <a:pt x="47" y="41"/>
                    <a:pt x="44" y="44"/>
                  </a:cubicBezTo>
                  <a:cubicBezTo>
                    <a:pt x="41" y="48"/>
                    <a:pt x="35" y="47"/>
                    <a:pt x="31" y="43"/>
                  </a:cubicBezTo>
                  <a:cubicBezTo>
                    <a:pt x="21" y="33"/>
                    <a:pt x="21" y="33"/>
                    <a:pt x="21" y="33"/>
                  </a:cubicBezTo>
                  <a:cubicBezTo>
                    <a:pt x="17" y="29"/>
                    <a:pt x="16" y="23"/>
                    <a:pt x="20" y="20"/>
                  </a:cubicBezTo>
                  <a:cubicBezTo>
                    <a:pt x="23" y="17"/>
                    <a:pt x="29" y="17"/>
                    <a:pt x="33" y="21"/>
                  </a:cubicBezTo>
                  <a:lnTo>
                    <a:pt x="4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9" name="Freeform 58"/>
            <p:cNvSpPr>
              <a:spLocks/>
            </p:cNvSpPr>
            <p:nvPr/>
          </p:nvSpPr>
          <p:spPr bwMode="auto">
            <a:xfrm>
              <a:off x="8788401" y="3673475"/>
              <a:ext cx="160338" cy="158750"/>
            </a:xfrm>
            <a:custGeom>
              <a:avLst/>
              <a:gdLst>
                <a:gd name="T0" fmla="*/ 35 w 43"/>
                <a:gd name="T1" fmla="*/ 0 h 42"/>
                <a:gd name="T2" fmla="*/ 31 w 43"/>
                <a:gd name="T3" fmla="*/ 4 h 42"/>
                <a:gd name="T4" fmla="*/ 5 w 43"/>
                <a:gd name="T5" fmla="*/ 30 h 42"/>
                <a:gd name="T6" fmla="*/ 0 w 43"/>
                <a:gd name="T7" fmla="*/ 35 h 42"/>
                <a:gd name="T8" fmla="*/ 5 w 43"/>
                <a:gd name="T9" fmla="*/ 40 h 42"/>
                <a:gd name="T10" fmla="*/ 14 w 43"/>
                <a:gd name="T11" fmla="*/ 40 h 42"/>
                <a:gd name="T12" fmla="*/ 41 w 43"/>
                <a:gd name="T13" fmla="*/ 13 h 42"/>
                <a:gd name="T14" fmla="*/ 41 w 43"/>
                <a:gd name="T15" fmla="*/ 5 h 42"/>
                <a:gd name="T16" fmla="*/ 35 w 4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35" y="0"/>
                  </a:moveTo>
                  <a:cubicBezTo>
                    <a:pt x="31" y="4"/>
                    <a:pt x="31" y="4"/>
                    <a:pt x="31" y="4"/>
                  </a:cubicBezTo>
                  <a:cubicBezTo>
                    <a:pt x="5" y="30"/>
                    <a:pt x="5" y="30"/>
                    <a:pt x="5" y="30"/>
                  </a:cubicBezTo>
                  <a:cubicBezTo>
                    <a:pt x="0" y="35"/>
                    <a:pt x="0" y="35"/>
                    <a:pt x="0" y="35"/>
                  </a:cubicBezTo>
                  <a:cubicBezTo>
                    <a:pt x="5" y="40"/>
                    <a:pt x="5" y="40"/>
                    <a:pt x="5" y="40"/>
                  </a:cubicBezTo>
                  <a:cubicBezTo>
                    <a:pt x="8" y="42"/>
                    <a:pt x="12" y="42"/>
                    <a:pt x="14" y="40"/>
                  </a:cubicBezTo>
                  <a:cubicBezTo>
                    <a:pt x="41" y="13"/>
                    <a:pt x="41" y="13"/>
                    <a:pt x="41" y="13"/>
                  </a:cubicBezTo>
                  <a:cubicBezTo>
                    <a:pt x="43" y="11"/>
                    <a:pt x="43" y="7"/>
                    <a:pt x="41" y="5"/>
                  </a:cubicBez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0" name="Rectangle 59"/>
            <p:cNvSpPr>
              <a:spLocks noChangeArrowheads="1"/>
            </p:cNvSpPr>
            <p:nvPr/>
          </p:nvSpPr>
          <p:spPr bwMode="auto">
            <a:xfrm>
              <a:off x="8528051" y="3502025"/>
              <a:ext cx="60325"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1" name="Freeform 60"/>
            <p:cNvSpPr>
              <a:spLocks noEditPoints="1"/>
            </p:cNvSpPr>
            <p:nvPr/>
          </p:nvSpPr>
          <p:spPr bwMode="auto">
            <a:xfrm>
              <a:off x="8469313" y="3354388"/>
              <a:ext cx="476250" cy="387350"/>
            </a:xfrm>
            <a:custGeom>
              <a:avLst/>
              <a:gdLst>
                <a:gd name="T0" fmla="*/ 120 w 127"/>
                <a:gd name="T1" fmla="*/ 0 h 103"/>
                <a:gd name="T2" fmla="*/ 7 w 127"/>
                <a:gd name="T3" fmla="*/ 0 h 103"/>
                <a:gd name="T4" fmla="*/ 0 w 127"/>
                <a:gd name="T5" fmla="*/ 6 h 103"/>
                <a:gd name="T6" fmla="*/ 0 w 127"/>
                <a:gd name="T7" fmla="*/ 96 h 103"/>
                <a:gd name="T8" fmla="*/ 7 w 127"/>
                <a:gd name="T9" fmla="*/ 103 h 103"/>
                <a:gd name="T10" fmla="*/ 64 w 127"/>
                <a:gd name="T11" fmla="*/ 103 h 103"/>
                <a:gd name="T12" fmla="*/ 64 w 127"/>
                <a:gd name="T13" fmla="*/ 102 h 103"/>
                <a:gd name="T14" fmla="*/ 56 w 127"/>
                <a:gd name="T15" fmla="*/ 95 h 103"/>
                <a:gd name="T16" fmla="*/ 8 w 127"/>
                <a:gd name="T17" fmla="*/ 95 h 103"/>
                <a:gd name="T18" fmla="*/ 8 w 127"/>
                <a:gd name="T19" fmla="*/ 15 h 103"/>
                <a:gd name="T20" fmla="*/ 119 w 127"/>
                <a:gd name="T21" fmla="*/ 15 h 103"/>
                <a:gd name="T22" fmla="*/ 119 w 127"/>
                <a:gd name="T23" fmla="*/ 73 h 103"/>
                <a:gd name="T24" fmla="*/ 120 w 127"/>
                <a:gd name="T25" fmla="*/ 74 h 103"/>
                <a:gd name="T26" fmla="*/ 120 w 127"/>
                <a:gd name="T27" fmla="*/ 74 h 103"/>
                <a:gd name="T28" fmla="*/ 126 w 127"/>
                <a:gd name="T29" fmla="*/ 79 h 103"/>
                <a:gd name="T30" fmla="*/ 127 w 127"/>
                <a:gd name="T31" fmla="*/ 80 h 103"/>
                <a:gd name="T32" fmla="*/ 127 w 127"/>
                <a:gd name="T33" fmla="*/ 6 h 103"/>
                <a:gd name="T34" fmla="*/ 120 w 127"/>
                <a:gd name="T35" fmla="*/ 0 h 103"/>
                <a:gd name="T36" fmla="*/ 15 w 127"/>
                <a:gd name="T37" fmla="*/ 10 h 103"/>
                <a:gd name="T38" fmla="*/ 8 w 127"/>
                <a:gd name="T39" fmla="*/ 10 h 103"/>
                <a:gd name="T40" fmla="*/ 8 w 127"/>
                <a:gd name="T41" fmla="*/ 5 h 103"/>
                <a:gd name="T42" fmla="*/ 15 w 127"/>
                <a:gd name="T43" fmla="*/ 5 h 103"/>
                <a:gd name="T44" fmla="*/ 15 w 127"/>
                <a:gd name="T45" fmla="*/ 10 h 103"/>
                <a:gd name="T46" fmla="*/ 119 w 127"/>
                <a:gd name="T47" fmla="*/ 10 h 103"/>
                <a:gd name="T48" fmla="*/ 88 w 127"/>
                <a:gd name="T49" fmla="*/ 10 h 103"/>
                <a:gd name="T50" fmla="*/ 88 w 127"/>
                <a:gd name="T51" fmla="*/ 5 h 103"/>
                <a:gd name="T52" fmla="*/ 119 w 127"/>
                <a:gd name="T53" fmla="*/ 5 h 103"/>
                <a:gd name="T54" fmla="*/ 119 w 127"/>
                <a:gd name="T55"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103">
                  <a:moveTo>
                    <a:pt x="120" y="0"/>
                  </a:moveTo>
                  <a:cubicBezTo>
                    <a:pt x="7" y="0"/>
                    <a:pt x="7" y="0"/>
                    <a:pt x="7" y="0"/>
                  </a:cubicBezTo>
                  <a:cubicBezTo>
                    <a:pt x="3" y="0"/>
                    <a:pt x="0" y="3"/>
                    <a:pt x="0" y="6"/>
                  </a:cubicBezTo>
                  <a:cubicBezTo>
                    <a:pt x="0" y="96"/>
                    <a:pt x="0" y="96"/>
                    <a:pt x="0" y="96"/>
                  </a:cubicBezTo>
                  <a:cubicBezTo>
                    <a:pt x="0" y="100"/>
                    <a:pt x="3" y="103"/>
                    <a:pt x="7" y="103"/>
                  </a:cubicBezTo>
                  <a:cubicBezTo>
                    <a:pt x="64" y="103"/>
                    <a:pt x="64" y="103"/>
                    <a:pt x="64" y="103"/>
                  </a:cubicBezTo>
                  <a:cubicBezTo>
                    <a:pt x="64" y="103"/>
                    <a:pt x="64" y="102"/>
                    <a:pt x="64" y="102"/>
                  </a:cubicBezTo>
                  <a:cubicBezTo>
                    <a:pt x="56" y="95"/>
                    <a:pt x="56" y="95"/>
                    <a:pt x="56" y="95"/>
                  </a:cubicBezTo>
                  <a:cubicBezTo>
                    <a:pt x="8" y="95"/>
                    <a:pt x="8" y="95"/>
                    <a:pt x="8" y="95"/>
                  </a:cubicBezTo>
                  <a:cubicBezTo>
                    <a:pt x="8" y="15"/>
                    <a:pt x="8" y="15"/>
                    <a:pt x="8" y="15"/>
                  </a:cubicBezTo>
                  <a:cubicBezTo>
                    <a:pt x="119" y="15"/>
                    <a:pt x="119" y="15"/>
                    <a:pt x="119" y="15"/>
                  </a:cubicBezTo>
                  <a:cubicBezTo>
                    <a:pt x="119" y="73"/>
                    <a:pt x="119" y="73"/>
                    <a:pt x="119" y="73"/>
                  </a:cubicBezTo>
                  <a:cubicBezTo>
                    <a:pt x="120" y="74"/>
                    <a:pt x="120" y="74"/>
                    <a:pt x="120" y="74"/>
                  </a:cubicBezTo>
                  <a:cubicBezTo>
                    <a:pt x="120" y="74"/>
                    <a:pt x="120" y="74"/>
                    <a:pt x="120" y="74"/>
                  </a:cubicBezTo>
                  <a:cubicBezTo>
                    <a:pt x="126" y="79"/>
                    <a:pt x="126" y="79"/>
                    <a:pt x="126" y="79"/>
                  </a:cubicBezTo>
                  <a:cubicBezTo>
                    <a:pt x="127" y="80"/>
                    <a:pt x="127" y="80"/>
                    <a:pt x="127" y="80"/>
                  </a:cubicBezTo>
                  <a:cubicBezTo>
                    <a:pt x="127" y="6"/>
                    <a:pt x="127" y="6"/>
                    <a:pt x="127" y="6"/>
                  </a:cubicBezTo>
                  <a:cubicBezTo>
                    <a:pt x="127" y="3"/>
                    <a:pt x="124" y="0"/>
                    <a:pt x="120" y="0"/>
                  </a:cubicBezTo>
                  <a:close/>
                  <a:moveTo>
                    <a:pt x="15" y="10"/>
                  </a:moveTo>
                  <a:cubicBezTo>
                    <a:pt x="8" y="10"/>
                    <a:pt x="8" y="10"/>
                    <a:pt x="8" y="10"/>
                  </a:cubicBezTo>
                  <a:cubicBezTo>
                    <a:pt x="8" y="5"/>
                    <a:pt x="8" y="5"/>
                    <a:pt x="8" y="5"/>
                  </a:cubicBezTo>
                  <a:cubicBezTo>
                    <a:pt x="15" y="5"/>
                    <a:pt x="15" y="5"/>
                    <a:pt x="15" y="5"/>
                  </a:cubicBezTo>
                  <a:lnTo>
                    <a:pt x="15" y="10"/>
                  </a:lnTo>
                  <a:close/>
                  <a:moveTo>
                    <a:pt x="119" y="10"/>
                  </a:moveTo>
                  <a:cubicBezTo>
                    <a:pt x="88" y="10"/>
                    <a:pt x="88" y="10"/>
                    <a:pt x="88" y="10"/>
                  </a:cubicBezTo>
                  <a:cubicBezTo>
                    <a:pt x="88" y="5"/>
                    <a:pt x="88" y="5"/>
                    <a:pt x="88" y="5"/>
                  </a:cubicBezTo>
                  <a:cubicBezTo>
                    <a:pt x="119" y="5"/>
                    <a:pt x="119" y="5"/>
                    <a:pt x="119" y="5"/>
                  </a:cubicBezTo>
                  <a:lnTo>
                    <a:pt x="11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62" name="TextBox 61"/>
          <p:cNvSpPr txBox="1"/>
          <p:nvPr/>
        </p:nvSpPr>
        <p:spPr>
          <a:xfrm>
            <a:off x="4224338" y="1874838"/>
            <a:ext cx="534987"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99%</a:t>
            </a:r>
          </a:p>
        </p:txBody>
      </p:sp>
      <p:sp>
        <p:nvSpPr>
          <p:cNvPr id="63" name="TextBox 62"/>
          <p:cNvSpPr txBox="1"/>
          <p:nvPr/>
        </p:nvSpPr>
        <p:spPr>
          <a:xfrm>
            <a:off x="5289550" y="2876550"/>
            <a:ext cx="534988"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83K.</a:t>
            </a:r>
          </a:p>
        </p:txBody>
      </p:sp>
      <p:sp>
        <p:nvSpPr>
          <p:cNvPr id="45084" name="TextBox 42"/>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5" name="TextBox 4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U-Turn Arrow 11"/>
          <p:cNvSpPr/>
          <p:nvPr/>
        </p:nvSpPr>
        <p:spPr>
          <a:xfrm rot="5400000" flipH="1">
            <a:off x="5829300" y="933450"/>
            <a:ext cx="1600200" cy="3505200"/>
          </a:xfrm>
          <a:prstGeom prst="uturnArrow">
            <a:avLst>
              <a:gd name="adj1" fmla="val 14474"/>
              <a:gd name="adj2" fmla="val 18135"/>
              <a:gd name="adj3" fmla="val 28662"/>
              <a:gd name="adj4" fmla="val 43750"/>
              <a:gd name="adj5" fmla="val 60191"/>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sp>
        <p:nvSpPr>
          <p:cNvPr id="11" name="U-Turn Arrow 10"/>
          <p:cNvSpPr/>
          <p:nvPr/>
        </p:nvSpPr>
        <p:spPr>
          <a:xfrm rot="5400000" flipH="1">
            <a:off x="3142457" y="1142206"/>
            <a:ext cx="1600200" cy="3087687"/>
          </a:xfrm>
          <a:prstGeom prst="uturnArrow">
            <a:avLst>
              <a:gd name="adj1" fmla="val 14474"/>
              <a:gd name="adj2" fmla="val 18135"/>
              <a:gd name="adj3" fmla="val 28662"/>
              <a:gd name="adj4" fmla="val 43750"/>
              <a:gd name="adj5" fmla="val 52012"/>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sp>
        <p:nvSpPr>
          <p:cNvPr id="9220" name="TextBox 1"/>
          <p:cNvSpPr txBox="1">
            <a:spLocks noChangeArrowheads="1"/>
          </p:cNvSpPr>
          <p:nvPr/>
        </p:nvSpPr>
        <p:spPr bwMode="auto">
          <a:xfrm>
            <a:off x="325438" y="285750"/>
            <a:ext cx="1960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3" name="TextBox 2"/>
          <p:cNvSpPr txBox="1"/>
          <p:nvPr/>
        </p:nvSpPr>
        <p:spPr>
          <a:xfrm>
            <a:off x="350838"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10" name="U-Turn Arrow 9"/>
          <p:cNvSpPr/>
          <p:nvPr/>
        </p:nvSpPr>
        <p:spPr>
          <a:xfrm rot="5400000" flipH="1">
            <a:off x="743744" y="1142206"/>
            <a:ext cx="1600200" cy="3087688"/>
          </a:xfrm>
          <a:prstGeom prst="uturnArrow">
            <a:avLst>
              <a:gd name="adj1" fmla="val 14474"/>
              <a:gd name="adj2" fmla="val 18135"/>
              <a:gd name="adj3" fmla="val 28662"/>
              <a:gd name="adj4" fmla="val 43750"/>
              <a:gd name="adj5" fmla="val 52138"/>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grpSp>
        <p:nvGrpSpPr>
          <p:cNvPr id="13" name="Group 12"/>
          <p:cNvGrpSpPr/>
          <p:nvPr/>
        </p:nvGrpSpPr>
        <p:grpSpPr>
          <a:xfrm>
            <a:off x="2089081" y="2548339"/>
            <a:ext cx="425519" cy="426929"/>
            <a:chOff x="7185025" y="5168900"/>
            <a:chExt cx="479425" cy="481013"/>
          </a:xfrm>
          <a:solidFill>
            <a:schemeClr val="bg1">
              <a:lumMod val="95000"/>
            </a:schemeClr>
          </a:solidFill>
        </p:grpSpPr>
        <p:sp>
          <p:nvSpPr>
            <p:cNvPr id="14" name="Freeform 13"/>
            <p:cNvSpPr>
              <a:spLocks noEditPoints="1"/>
            </p:cNvSpPr>
            <p:nvPr/>
          </p:nvSpPr>
          <p:spPr bwMode="auto">
            <a:xfrm>
              <a:off x="7185025" y="5168900"/>
              <a:ext cx="479425" cy="363538"/>
            </a:xfrm>
            <a:custGeom>
              <a:avLst/>
              <a:gdLst>
                <a:gd name="T0" fmla="*/ 107 w 128"/>
                <a:gd name="T1" fmla="*/ 32 h 97"/>
                <a:gd name="T2" fmla="*/ 96 w 128"/>
                <a:gd name="T3" fmla="*/ 32 h 97"/>
                <a:gd name="T4" fmla="*/ 96 w 128"/>
                <a:gd name="T5" fmla="*/ 24 h 97"/>
                <a:gd name="T6" fmla="*/ 116 w 128"/>
                <a:gd name="T7" fmla="*/ 24 h 97"/>
                <a:gd name="T8" fmla="*/ 128 w 128"/>
                <a:gd name="T9" fmla="*/ 12 h 97"/>
                <a:gd name="T10" fmla="*/ 116 w 128"/>
                <a:gd name="T11" fmla="*/ 0 h 97"/>
                <a:gd name="T12" fmla="*/ 60 w 128"/>
                <a:gd name="T13" fmla="*/ 0 h 97"/>
                <a:gd name="T14" fmla="*/ 48 w 128"/>
                <a:gd name="T15" fmla="*/ 12 h 97"/>
                <a:gd name="T16" fmla="*/ 60 w 128"/>
                <a:gd name="T17" fmla="*/ 24 h 97"/>
                <a:gd name="T18" fmla="*/ 80 w 128"/>
                <a:gd name="T19" fmla="*/ 24 h 97"/>
                <a:gd name="T20" fmla="*/ 80 w 128"/>
                <a:gd name="T21" fmla="*/ 32 h 97"/>
                <a:gd name="T22" fmla="*/ 21 w 128"/>
                <a:gd name="T23" fmla="*/ 32 h 97"/>
                <a:gd name="T24" fmla="*/ 0 w 128"/>
                <a:gd name="T25" fmla="*/ 53 h 97"/>
                <a:gd name="T26" fmla="*/ 0 w 128"/>
                <a:gd name="T27" fmla="*/ 75 h 97"/>
                <a:gd name="T28" fmla="*/ 21 w 128"/>
                <a:gd name="T29" fmla="*/ 97 h 97"/>
                <a:gd name="T30" fmla="*/ 107 w 128"/>
                <a:gd name="T31" fmla="*/ 97 h 97"/>
                <a:gd name="T32" fmla="*/ 128 w 128"/>
                <a:gd name="T33" fmla="*/ 75 h 97"/>
                <a:gd name="T34" fmla="*/ 128 w 128"/>
                <a:gd name="T35" fmla="*/ 53 h 97"/>
                <a:gd name="T36" fmla="*/ 107 w 128"/>
                <a:gd name="T37" fmla="*/ 32 h 97"/>
                <a:gd name="T38" fmla="*/ 58 w 128"/>
                <a:gd name="T39" fmla="*/ 19 h 97"/>
                <a:gd name="T40" fmla="*/ 53 w 128"/>
                <a:gd name="T41" fmla="*/ 12 h 97"/>
                <a:gd name="T42" fmla="*/ 58 w 128"/>
                <a:gd name="T43" fmla="*/ 6 h 97"/>
                <a:gd name="T44" fmla="*/ 118 w 128"/>
                <a:gd name="T45" fmla="*/ 6 h 97"/>
                <a:gd name="T46" fmla="*/ 123 w 128"/>
                <a:gd name="T47" fmla="*/ 12 h 97"/>
                <a:gd name="T48" fmla="*/ 118 w 128"/>
                <a:gd name="T49" fmla="*/ 19 h 97"/>
                <a:gd name="T50" fmla="*/ 58 w 128"/>
                <a:gd name="T51" fmla="*/ 19 h 97"/>
                <a:gd name="T52" fmla="*/ 51 w 128"/>
                <a:gd name="T53" fmla="*/ 69 h 97"/>
                <a:gd name="T54" fmla="*/ 41 w 128"/>
                <a:gd name="T55" fmla="*/ 69 h 97"/>
                <a:gd name="T56" fmla="*/ 41 w 128"/>
                <a:gd name="T57" fmla="*/ 79 h 97"/>
                <a:gd name="T58" fmla="*/ 36 w 128"/>
                <a:gd name="T59" fmla="*/ 84 h 97"/>
                <a:gd name="T60" fmla="*/ 31 w 128"/>
                <a:gd name="T61" fmla="*/ 79 h 97"/>
                <a:gd name="T62" fmla="*/ 31 w 128"/>
                <a:gd name="T63" fmla="*/ 69 h 97"/>
                <a:gd name="T64" fmla="*/ 21 w 128"/>
                <a:gd name="T65" fmla="*/ 69 h 97"/>
                <a:gd name="T66" fmla="*/ 16 w 128"/>
                <a:gd name="T67" fmla="*/ 64 h 97"/>
                <a:gd name="T68" fmla="*/ 21 w 128"/>
                <a:gd name="T69" fmla="*/ 59 h 97"/>
                <a:gd name="T70" fmla="*/ 31 w 128"/>
                <a:gd name="T71" fmla="*/ 59 h 97"/>
                <a:gd name="T72" fmla="*/ 31 w 128"/>
                <a:gd name="T73" fmla="*/ 49 h 97"/>
                <a:gd name="T74" fmla="*/ 36 w 128"/>
                <a:gd name="T75" fmla="*/ 44 h 97"/>
                <a:gd name="T76" fmla="*/ 41 w 128"/>
                <a:gd name="T77" fmla="*/ 49 h 97"/>
                <a:gd name="T78" fmla="*/ 41 w 128"/>
                <a:gd name="T79" fmla="*/ 59 h 97"/>
                <a:gd name="T80" fmla="*/ 51 w 128"/>
                <a:gd name="T81" fmla="*/ 59 h 97"/>
                <a:gd name="T82" fmla="*/ 56 w 128"/>
                <a:gd name="T83" fmla="*/ 64 h 97"/>
                <a:gd name="T84" fmla="*/ 51 w 128"/>
                <a:gd name="T85" fmla="*/ 69 h 97"/>
                <a:gd name="T86" fmla="*/ 107 w 128"/>
                <a:gd name="T87" fmla="*/ 69 h 97"/>
                <a:gd name="T88" fmla="*/ 77 w 128"/>
                <a:gd name="T89" fmla="*/ 69 h 97"/>
                <a:gd name="T90" fmla="*/ 72 w 128"/>
                <a:gd name="T91" fmla="*/ 64 h 97"/>
                <a:gd name="T92" fmla="*/ 77 w 128"/>
                <a:gd name="T93" fmla="*/ 59 h 97"/>
                <a:gd name="T94" fmla="*/ 107 w 128"/>
                <a:gd name="T95" fmla="*/ 59 h 97"/>
                <a:gd name="T96" fmla="*/ 112 w 128"/>
                <a:gd name="T97" fmla="*/ 64 h 97"/>
                <a:gd name="T98" fmla="*/ 107 w 128"/>
                <a:gd name="T99" fmla="*/ 6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97">
                  <a:moveTo>
                    <a:pt x="107" y="32"/>
                  </a:moveTo>
                  <a:cubicBezTo>
                    <a:pt x="96" y="32"/>
                    <a:pt x="96" y="32"/>
                    <a:pt x="96" y="32"/>
                  </a:cubicBezTo>
                  <a:cubicBezTo>
                    <a:pt x="96" y="24"/>
                    <a:pt x="96" y="24"/>
                    <a:pt x="96" y="24"/>
                  </a:cubicBezTo>
                  <a:cubicBezTo>
                    <a:pt x="116" y="24"/>
                    <a:pt x="116" y="24"/>
                    <a:pt x="116" y="24"/>
                  </a:cubicBezTo>
                  <a:cubicBezTo>
                    <a:pt x="123" y="24"/>
                    <a:pt x="128" y="19"/>
                    <a:pt x="128" y="12"/>
                  </a:cubicBezTo>
                  <a:cubicBezTo>
                    <a:pt x="128" y="5"/>
                    <a:pt x="123" y="0"/>
                    <a:pt x="116" y="0"/>
                  </a:cubicBezTo>
                  <a:cubicBezTo>
                    <a:pt x="60" y="0"/>
                    <a:pt x="60" y="0"/>
                    <a:pt x="60" y="0"/>
                  </a:cubicBezTo>
                  <a:cubicBezTo>
                    <a:pt x="53" y="0"/>
                    <a:pt x="48" y="5"/>
                    <a:pt x="48" y="12"/>
                  </a:cubicBezTo>
                  <a:cubicBezTo>
                    <a:pt x="48" y="19"/>
                    <a:pt x="53" y="24"/>
                    <a:pt x="60" y="24"/>
                  </a:cubicBezTo>
                  <a:cubicBezTo>
                    <a:pt x="80" y="24"/>
                    <a:pt x="80" y="24"/>
                    <a:pt x="80" y="24"/>
                  </a:cubicBezTo>
                  <a:cubicBezTo>
                    <a:pt x="80" y="32"/>
                    <a:pt x="80" y="32"/>
                    <a:pt x="80" y="32"/>
                  </a:cubicBezTo>
                  <a:cubicBezTo>
                    <a:pt x="21" y="32"/>
                    <a:pt x="21" y="32"/>
                    <a:pt x="21" y="32"/>
                  </a:cubicBezTo>
                  <a:cubicBezTo>
                    <a:pt x="9" y="32"/>
                    <a:pt x="0" y="42"/>
                    <a:pt x="0" y="53"/>
                  </a:cubicBezTo>
                  <a:cubicBezTo>
                    <a:pt x="0" y="75"/>
                    <a:pt x="0" y="75"/>
                    <a:pt x="0" y="75"/>
                  </a:cubicBezTo>
                  <a:cubicBezTo>
                    <a:pt x="0" y="87"/>
                    <a:pt x="9" y="97"/>
                    <a:pt x="21" y="97"/>
                  </a:cubicBezTo>
                  <a:cubicBezTo>
                    <a:pt x="107" y="97"/>
                    <a:pt x="107" y="97"/>
                    <a:pt x="107" y="97"/>
                  </a:cubicBezTo>
                  <a:cubicBezTo>
                    <a:pt x="119" y="97"/>
                    <a:pt x="128" y="87"/>
                    <a:pt x="128" y="75"/>
                  </a:cubicBezTo>
                  <a:cubicBezTo>
                    <a:pt x="128" y="53"/>
                    <a:pt x="128" y="53"/>
                    <a:pt x="128" y="53"/>
                  </a:cubicBezTo>
                  <a:cubicBezTo>
                    <a:pt x="128" y="42"/>
                    <a:pt x="119" y="32"/>
                    <a:pt x="107" y="32"/>
                  </a:cubicBezTo>
                  <a:close/>
                  <a:moveTo>
                    <a:pt x="58" y="19"/>
                  </a:moveTo>
                  <a:cubicBezTo>
                    <a:pt x="56" y="19"/>
                    <a:pt x="53" y="16"/>
                    <a:pt x="53" y="12"/>
                  </a:cubicBezTo>
                  <a:cubicBezTo>
                    <a:pt x="53" y="9"/>
                    <a:pt x="56" y="6"/>
                    <a:pt x="58" y="6"/>
                  </a:cubicBezTo>
                  <a:cubicBezTo>
                    <a:pt x="118" y="6"/>
                    <a:pt x="118" y="6"/>
                    <a:pt x="118" y="6"/>
                  </a:cubicBezTo>
                  <a:cubicBezTo>
                    <a:pt x="120" y="6"/>
                    <a:pt x="123" y="9"/>
                    <a:pt x="123" y="12"/>
                  </a:cubicBezTo>
                  <a:cubicBezTo>
                    <a:pt x="123" y="16"/>
                    <a:pt x="120" y="19"/>
                    <a:pt x="118" y="19"/>
                  </a:cubicBezTo>
                  <a:lnTo>
                    <a:pt x="58" y="19"/>
                  </a:lnTo>
                  <a:close/>
                  <a:moveTo>
                    <a:pt x="51" y="69"/>
                  </a:moveTo>
                  <a:cubicBezTo>
                    <a:pt x="41" y="69"/>
                    <a:pt x="41" y="69"/>
                    <a:pt x="41" y="69"/>
                  </a:cubicBezTo>
                  <a:cubicBezTo>
                    <a:pt x="41" y="79"/>
                    <a:pt x="41" y="79"/>
                    <a:pt x="41" y="79"/>
                  </a:cubicBezTo>
                  <a:cubicBezTo>
                    <a:pt x="41" y="82"/>
                    <a:pt x="39" y="84"/>
                    <a:pt x="36" y="84"/>
                  </a:cubicBezTo>
                  <a:cubicBezTo>
                    <a:pt x="33" y="84"/>
                    <a:pt x="31" y="82"/>
                    <a:pt x="31" y="79"/>
                  </a:cubicBezTo>
                  <a:cubicBezTo>
                    <a:pt x="31" y="69"/>
                    <a:pt x="31" y="69"/>
                    <a:pt x="31" y="69"/>
                  </a:cubicBezTo>
                  <a:cubicBezTo>
                    <a:pt x="21" y="69"/>
                    <a:pt x="21" y="69"/>
                    <a:pt x="21" y="69"/>
                  </a:cubicBezTo>
                  <a:cubicBezTo>
                    <a:pt x="18" y="69"/>
                    <a:pt x="16" y="67"/>
                    <a:pt x="16" y="64"/>
                  </a:cubicBezTo>
                  <a:cubicBezTo>
                    <a:pt x="16" y="62"/>
                    <a:pt x="18" y="59"/>
                    <a:pt x="21" y="59"/>
                  </a:cubicBezTo>
                  <a:cubicBezTo>
                    <a:pt x="31" y="59"/>
                    <a:pt x="31" y="59"/>
                    <a:pt x="31" y="59"/>
                  </a:cubicBezTo>
                  <a:cubicBezTo>
                    <a:pt x="31" y="49"/>
                    <a:pt x="31" y="49"/>
                    <a:pt x="31" y="49"/>
                  </a:cubicBezTo>
                  <a:cubicBezTo>
                    <a:pt x="31" y="47"/>
                    <a:pt x="33" y="44"/>
                    <a:pt x="36" y="44"/>
                  </a:cubicBezTo>
                  <a:cubicBezTo>
                    <a:pt x="39" y="44"/>
                    <a:pt x="41" y="47"/>
                    <a:pt x="41" y="49"/>
                  </a:cubicBezTo>
                  <a:cubicBezTo>
                    <a:pt x="41" y="59"/>
                    <a:pt x="41" y="59"/>
                    <a:pt x="41" y="59"/>
                  </a:cubicBezTo>
                  <a:cubicBezTo>
                    <a:pt x="51" y="59"/>
                    <a:pt x="51" y="59"/>
                    <a:pt x="51" y="59"/>
                  </a:cubicBezTo>
                  <a:cubicBezTo>
                    <a:pt x="54" y="59"/>
                    <a:pt x="56" y="62"/>
                    <a:pt x="56" y="64"/>
                  </a:cubicBezTo>
                  <a:cubicBezTo>
                    <a:pt x="56" y="67"/>
                    <a:pt x="54" y="69"/>
                    <a:pt x="51" y="69"/>
                  </a:cubicBezTo>
                  <a:close/>
                  <a:moveTo>
                    <a:pt x="107" y="69"/>
                  </a:moveTo>
                  <a:cubicBezTo>
                    <a:pt x="77" y="69"/>
                    <a:pt x="77" y="69"/>
                    <a:pt x="77" y="69"/>
                  </a:cubicBezTo>
                  <a:cubicBezTo>
                    <a:pt x="75" y="69"/>
                    <a:pt x="72" y="67"/>
                    <a:pt x="72" y="64"/>
                  </a:cubicBezTo>
                  <a:cubicBezTo>
                    <a:pt x="72" y="62"/>
                    <a:pt x="75" y="59"/>
                    <a:pt x="77" y="59"/>
                  </a:cubicBezTo>
                  <a:cubicBezTo>
                    <a:pt x="107" y="59"/>
                    <a:pt x="107" y="59"/>
                    <a:pt x="107" y="59"/>
                  </a:cubicBezTo>
                  <a:cubicBezTo>
                    <a:pt x="110" y="59"/>
                    <a:pt x="112" y="62"/>
                    <a:pt x="112" y="64"/>
                  </a:cubicBezTo>
                  <a:cubicBezTo>
                    <a:pt x="112" y="67"/>
                    <a:pt x="110" y="69"/>
                    <a:pt x="10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5" name="Freeform 14"/>
            <p:cNvSpPr>
              <a:spLocks noEditPoints="1"/>
            </p:cNvSpPr>
            <p:nvPr/>
          </p:nvSpPr>
          <p:spPr bwMode="auto">
            <a:xfrm>
              <a:off x="7185025" y="5559425"/>
              <a:ext cx="479425" cy="90488"/>
            </a:xfrm>
            <a:custGeom>
              <a:avLst/>
              <a:gdLst>
                <a:gd name="T0" fmla="*/ 128 w 128"/>
                <a:gd name="T1" fmla="*/ 16 h 24"/>
                <a:gd name="T2" fmla="*/ 120 w 128"/>
                <a:gd name="T3" fmla="*/ 24 h 24"/>
                <a:gd name="T4" fmla="*/ 8 w 128"/>
                <a:gd name="T5" fmla="*/ 24 h 24"/>
                <a:gd name="T6" fmla="*/ 0 w 128"/>
                <a:gd name="T7" fmla="*/ 16 h 24"/>
                <a:gd name="T8" fmla="*/ 0 w 128"/>
                <a:gd name="T9" fmla="*/ 8 h 24"/>
                <a:gd name="T10" fmla="*/ 8 w 128"/>
                <a:gd name="T11" fmla="*/ 0 h 24"/>
                <a:gd name="T12" fmla="*/ 120 w 128"/>
                <a:gd name="T13" fmla="*/ 0 h 24"/>
                <a:gd name="T14" fmla="*/ 128 w 128"/>
                <a:gd name="T15" fmla="*/ 8 h 24"/>
                <a:gd name="T16" fmla="*/ 128 w 128"/>
                <a:gd name="T17" fmla="*/ 16 h 24"/>
                <a:gd name="T18" fmla="*/ 64 w 128"/>
                <a:gd name="T19" fmla="*/ 4 h 24"/>
                <a:gd name="T20" fmla="*/ 57 w 128"/>
                <a:gd name="T21" fmla="*/ 12 h 24"/>
                <a:gd name="T22" fmla="*/ 64 w 128"/>
                <a:gd name="T23" fmla="*/ 19 h 24"/>
                <a:gd name="T24" fmla="*/ 72 w 128"/>
                <a:gd name="T25" fmla="*/ 12 h 24"/>
                <a:gd name="T26" fmla="*/ 64 w 128"/>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4">
                  <a:moveTo>
                    <a:pt x="128" y="16"/>
                  </a:moveTo>
                  <a:cubicBezTo>
                    <a:pt x="128" y="20"/>
                    <a:pt x="125" y="24"/>
                    <a:pt x="120" y="24"/>
                  </a:cubicBezTo>
                  <a:cubicBezTo>
                    <a:pt x="8" y="24"/>
                    <a:pt x="8" y="24"/>
                    <a:pt x="8" y="24"/>
                  </a:cubicBezTo>
                  <a:cubicBezTo>
                    <a:pt x="3" y="24"/>
                    <a:pt x="0" y="20"/>
                    <a:pt x="0" y="16"/>
                  </a:cubicBezTo>
                  <a:cubicBezTo>
                    <a:pt x="0" y="8"/>
                    <a:pt x="0" y="8"/>
                    <a:pt x="0" y="8"/>
                  </a:cubicBezTo>
                  <a:cubicBezTo>
                    <a:pt x="0" y="3"/>
                    <a:pt x="3" y="0"/>
                    <a:pt x="8" y="0"/>
                  </a:cubicBezTo>
                  <a:cubicBezTo>
                    <a:pt x="120" y="0"/>
                    <a:pt x="120" y="0"/>
                    <a:pt x="120" y="0"/>
                  </a:cubicBezTo>
                  <a:cubicBezTo>
                    <a:pt x="125" y="0"/>
                    <a:pt x="128" y="3"/>
                    <a:pt x="128" y="8"/>
                  </a:cubicBezTo>
                  <a:lnTo>
                    <a:pt x="128" y="16"/>
                  </a:lnTo>
                  <a:close/>
                  <a:moveTo>
                    <a:pt x="64" y="4"/>
                  </a:moveTo>
                  <a:cubicBezTo>
                    <a:pt x="60" y="4"/>
                    <a:pt x="57" y="7"/>
                    <a:pt x="57" y="12"/>
                  </a:cubicBezTo>
                  <a:cubicBezTo>
                    <a:pt x="57" y="16"/>
                    <a:pt x="60" y="19"/>
                    <a:pt x="64" y="19"/>
                  </a:cubicBezTo>
                  <a:cubicBezTo>
                    <a:pt x="68" y="19"/>
                    <a:pt x="72" y="16"/>
                    <a:pt x="72" y="12"/>
                  </a:cubicBezTo>
                  <a:cubicBezTo>
                    <a:pt x="72" y="7"/>
                    <a:pt x="68" y="4"/>
                    <a:pt x="6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16" name="Group 15"/>
          <p:cNvGrpSpPr/>
          <p:nvPr/>
        </p:nvGrpSpPr>
        <p:grpSpPr>
          <a:xfrm>
            <a:off x="4495800" y="2577134"/>
            <a:ext cx="487465" cy="422586"/>
            <a:chOff x="8555038" y="3732213"/>
            <a:chExt cx="441325" cy="382587"/>
          </a:xfrm>
          <a:solidFill>
            <a:schemeClr val="bg1">
              <a:lumMod val="95000"/>
            </a:schemeClr>
          </a:solidFill>
        </p:grpSpPr>
        <p:sp>
          <p:nvSpPr>
            <p:cNvPr id="17" name="Freeform 16"/>
            <p:cNvSpPr>
              <a:spLocks noEditPoints="1"/>
            </p:cNvSpPr>
            <p:nvPr/>
          </p:nvSpPr>
          <p:spPr bwMode="auto">
            <a:xfrm>
              <a:off x="8720138" y="3841750"/>
              <a:ext cx="276225" cy="273050"/>
            </a:xfrm>
            <a:custGeom>
              <a:avLst/>
              <a:gdLst>
                <a:gd name="T0" fmla="*/ 70 w 74"/>
                <a:gd name="T1" fmla="*/ 70 h 73"/>
                <a:gd name="T2" fmla="*/ 64 w 74"/>
                <a:gd name="T3" fmla="*/ 73 h 73"/>
                <a:gd name="T4" fmla="*/ 57 w 74"/>
                <a:gd name="T5" fmla="*/ 70 h 73"/>
                <a:gd name="T6" fmla="*/ 43 w 74"/>
                <a:gd name="T7" fmla="*/ 56 h 73"/>
                <a:gd name="T8" fmla="*/ 30 w 74"/>
                <a:gd name="T9" fmla="*/ 59 h 73"/>
                <a:gd name="T10" fmla="*/ 0 w 74"/>
                <a:gd name="T11" fmla="*/ 30 h 73"/>
                <a:gd name="T12" fmla="*/ 30 w 74"/>
                <a:gd name="T13" fmla="*/ 0 h 73"/>
                <a:gd name="T14" fmla="*/ 59 w 74"/>
                <a:gd name="T15" fmla="*/ 30 h 73"/>
                <a:gd name="T16" fmla="*/ 56 w 74"/>
                <a:gd name="T17" fmla="*/ 43 h 73"/>
                <a:gd name="T18" fmla="*/ 70 w 74"/>
                <a:gd name="T19" fmla="*/ 58 h 73"/>
                <a:gd name="T20" fmla="*/ 70 w 74"/>
                <a:gd name="T21" fmla="*/ 70 h 73"/>
                <a:gd name="T22" fmla="*/ 30 w 74"/>
                <a:gd name="T23" fmla="*/ 47 h 73"/>
                <a:gd name="T24" fmla="*/ 47 w 74"/>
                <a:gd name="T25" fmla="*/ 30 h 73"/>
                <a:gd name="T26" fmla="*/ 30 w 74"/>
                <a:gd name="T27" fmla="*/ 13 h 73"/>
                <a:gd name="T28" fmla="*/ 12 w 74"/>
                <a:gd name="T29" fmla="*/ 30 h 73"/>
                <a:gd name="T30" fmla="*/ 30 w 74"/>
                <a:gd name="T31"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4" h="73">
                  <a:moveTo>
                    <a:pt x="70" y="70"/>
                  </a:moveTo>
                  <a:cubicBezTo>
                    <a:pt x="68" y="72"/>
                    <a:pt x="66" y="73"/>
                    <a:pt x="64" y="73"/>
                  </a:cubicBezTo>
                  <a:cubicBezTo>
                    <a:pt x="61" y="73"/>
                    <a:pt x="59" y="72"/>
                    <a:pt x="57" y="70"/>
                  </a:cubicBezTo>
                  <a:cubicBezTo>
                    <a:pt x="43" y="56"/>
                    <a:pt x="43" y="56"/>
                    <a:pt x="43" y="56"/>
                  </a:cubicBezTo>
                  <a:cubicBezTo>
                    <a:pt x="39" y="58"/>
                    <a:pt x="34" y="59"/>
                    <a:pt x="30" y="59"/>
                  </a:cubicBezTo>
                  <a:cubicBezTo>
                    <a:pt x="13" y="59"/>
                    <a:pt x="0" y="46"/>
                    <a:pt x="0" y="30"/>
                  </a:cubicBezTo>
                  <a:cubicBezTo>
                    <a:pt x="0" y="14"/>
                    <a:pt x="13" y="0"/>
                    <a:pt x="30" y="0"/>
                  </a:cubicBezTo>
                  <a:cubicBezTo>
                    <a:pt x="46" y="0"/>
                    <a:pt x="59" y="14"/>
                    <a:pt x="59" y="30"/>
                  </a:cubicBezTo>
                  <a:cubicBezTo>
                    <a:pt x="59" y="35"/>
                    <a:pt x="58" y="39"/>
                    <a:pt x="56" y="43"/>
                  </a:cubicBezTo>
                  <a:cubicBezTo>
                    <a:pt x="70" y="58"/>
                    <a:pt x="70" y="58"/>
                    <a:pt x="70" y="58"/>
                  </a:cubicBezTo>
                  <a:cubicBezTo>
                    <a:pt x="74" y="61"/>
                    <a:pt x="74" y="67"/>
                    <a:pt x="70" y="70"/>
                  </a:cubicBezTo>
                  <a:close/>
                  <a:moveTo>
                    <a:pt x="30" y="47"/>
                  </a:moveTo>
                  <a:cubicBezTo>
                    <a:pt x="39" y="47"/>
                    <a:pt x="47" y="39"/>
                    <a:pt x="47" y="30"/>
                  </a:cubicBezTo>
                  <a:cubicBezTo>
                    <a:pt x="47" y="20"/>
                    <a:pt x="39" y="13"/>
                    <a:pt x="30" y="13"/>
                  </a:cubicBezTo>
                  <a:cubicBezTo>
                    <a:pt x="20" y="13"/>
                    <a:pt x="12" y="20"/>
                    <a:pt x="12" y="30"/>
                  </a:cubicBezTo>
                  <a:cubicBezTo>
                    <a:pt x="12" y="39"/>
                    <a:pt x="20" y="47"/>
                    <a:pt x="30" y="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8555038" y="3732213"/>
              <a:ext cx="179388" cy="139700"/>
            </a:xfrm>
            <a:custGeom>
              <a:avLst/>
              <a:gdLst>
                <a:gd name="T0" fmla="*/ 7 w 48"/>
                <a:gd name="T1" fmla="*/ 37 h 37"/>
                <a:gd name="T2" fmla="*/ 41 w 48"/>
                <a:gd name="T3" fmla="*/ 37 h 37"/>
                <a:gd name="T4" fmla="*/ 48 w 48"/>
                <a:gd name="T5" fmla="*/ 0 h 37"/>
                <a:gd name="T6" fmla="*/ 26 w 48"/>
                <a:gd name="T7" fmla="*/ 0 h 37"/>
                <a:gd name="T8" fmla="*/ 18 w 48"/>
                <a:gd name="T9" fmla="*/ 7 h 37"/>
                <a:gd name="T10" fmla="*/ 0 w 48"/>
                <a:gd name="T11" fmla="*/ 29 h 37"/>
                <a:gd name="T12" fmla="*/ 7 w 48"/>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48" h="37">
                  <a:moveTo>
                    <a:pt x="7" y="37"/>
                  </a:moveTo>
                  <a:cubicBezTo>
                    <a:pt x="41" y="37"/>
                    <a:pt x="41" y="37"/>
                    <a:pt x="41" y="37"/>
                  </a:cubicBezTo>
                  <a:cubicBezTo>
                    <a:pt x="48" y="0"/>
                    <a:pt x="48" y="0"/>
                    <a:pt x="48" y="0"/>
                  </a:cubicBezTo>
                  <a:cubicBezTo>
                    <a:pt x="26" y="0"/>
                    <a:pt x="26" y="0"/>
                    <a:pt x="26" y="0"/>
                  </a:cubicBezTo>
                  <a:cubicBezTo>
                    <a:pt x="22" y="0"/>
                    <a:pt x="20" y="4"/>
                    <a:pt x="18" y="7"/>
                  </a:cubicBezTo>
                  <a:cubicBezTo>
                    <a:pt x="0" y="29"/>
                    <a:pt x="0" y="29"/>
                    <a:pt x="0" y="29"/>
                  </a:cubicBezTo>
                  <a:cubicBezTo>
                    <a:pt x="0" y="33"/>
                    <a:pt x="3" y="37"/>
                    <a:pt x="7"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8756651" y="3732213"/>
              <a:ext cx="180975" cy="128587"/>
            </a:xfrm>
            <a:custGeom>
              <a:avLst/>
              <a:gdLst>
                <a:gd name="T0" fmla="*/ 47 w 48"/>
                <a:gd name="T1" fmla="*/ 34 h 34"/>
                <a:gd name="T2" fmla="*/ 48 w 48"/>
                <a:gd name="T3" fmla="*/ 29 h 34"/>
                <a:gd name="T4" fmla="*/ 31 w 48"/>
                <a:gd name="T5" fmla="*/ 7 h 34"/>
                <a:gd name="T6" fmla="*/ 23 w 48"/>
                <a:gd name="T7" fmla="*/ 0 h 34"/>
                <a:gd name="T8" fmla="*/ 0 w 48"/>
                <a:gd name="T9" fmla="*/ 0 h 34"/>
                <a:gd name="T10" fmla="*/ 5 w 48"/>
                <a:gd name="T11" fmla="*/ 25 h 34"/>
                <a:gd name="T12" fmla="*/ 20 w 48"/>
                <a:gd name="T13" fmla="*/ 22 h 34"/>
                <a:gd name="T14" fmla="*/ 47 w 48"/>
                <a:gd name="T15" fmla="*/ 34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34">
                  <a:moveTo>
                    <a:pt x="47" y="34"/>
                  </a:moveTo>
                  <a:cubicBezTo>
                    <a:pt x="48" y="33"/>
                    <a:pt x="48" y="31"/>
                    <a:pt x="48" y="29"/>
                  </a:cubicBezTo>
                  <a:cubicBezTo>
                    <a:pt x="31" y="7"/>
                    <a:pt x="31" y="7"/>
                    <a:pt x="31" y="7"/>
                  </a:cubicBezTo>
                  <a:cubicBezTo>
                    <a:pt x="29" y="4"/>
                    <a:pt x="26" y="0"/>
                    <a:pt x="23" y="0"/>
                  </a:cubicBezTo>
                  <a:cubicBezTo>
                    <a:pt x="0" y="0"/>
                    <a:pt x="0" y="0"/>
                    <a:pt x="0" y="0"/>
                  </a:cubicBezTo>
                  <a:cubicBezTo>
                    <a:pt x="5" y="25"/>
                    <a:pt x="5" y="25"/>
                    <a:pt x="5" y="25"/>
                  </a:cubicBezTo>
                  <a:cubicBezTo>
                    <a:pt x="9" y="23"/>
                    <a:pt x="14" y="22"/>
                    <a:pt x="20" y="22"/>
                  </a:cubicBezTo>
                  <a:cubicBezTo>
                    <a:pt x="30" y="22"/>
                    <a:pt x="40" y="27"/>
                    <a:pt x="47"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noEditPoints="1"/>
            </p:cNvSpPr>
            <p:nvPr/>
          </p:nvSpPr>
          <p:spPr bwMode="auto">
            <a:xfrm>
              <a:off x="8555038" y="3897313"/>
              <a:ext cx="352425" cy="217487"/>
            </a:xfrm>
            <a:custGeom>
              <a:avLst/>
              <a:gdLst>
                <a:gd name="T0" fmla="*/ 74 w 94"/>
                <a:gd name="T1" fmla="*/ 52 h 58"/>
                <a:gd name="T2" fmla="*/ 37 w 94"/>
                <a:gd name="T3" fmla="*/ 15 h 58"/>
                <a:gd name="T4" fmla="*/ 40 w 94"/>
                <a:gd name="T5" fmla="*/ 0 h 58"/>
                <a:gd name="T6" fmla="*/ 7 w 94"/>
                <a:gd name="T7" fmla="*/ 0 h 58"/>
                <a:gd name="T8" fmla="*/ 0 w 94"/>
                <a:gd name="T9" fmla="*/ 7 h 58"/>
                <a:gd name="T10" fmla="*/ 0 w 94"/>
                <a:gd name="T11" fmla="*/ 51 h 58"/>
                <a:gd name="T12" fmla="*/ 7 w 94"/>
                <a:gd name="T13" fmla="*/ 58 h 58"/>
                <a:gd name="T14" fmla="*/ 94 w 94"/>
                <a:gd name="T15" fmla="*/ 58 h 58"/>
                <a:gd name="T16" fmla="*/ 85 w 94"/>
                <a:gd name="T17" fmla="*/ 50 h 58"/>
                <a:gd name="T18" fmla="*/ 74 w 94"/>
                <a:gd name="T19" fmla="*/ 52 h 58"/>
                <a:gd name="T20" fmla="*/ 26 w 94"/>
                <a:gd name="T21" fmla="*/ 42 h 58"/>
                <a:gd name="T22" fmla="*/ 23 w 94"/>
                <a:gd name="T23" fmla="*/ 46 h 58"/>
                <a:gd name="T24" fmla="*/ 16 w 94"/>
                <a:gd name="T25" fmla="*/ 46 h 58"/>
                <a:gd name="T26" fmla="*/ 13 w 94"/>
                <a:gd name="T27" fmla="*/ 42 h 58"/>
                <a:gd name="T28" fmla="*/ 13 w 94"/>
                <a:gd name="T29" fmla="*/ 38 h 58"/>
                <a:gd name="T30" fmla="*/ 16 w 94"/>
                <a:gd name="T31" fmla="*/ 34 h 58"/>
                <a:gd name="T32" fmla="*/ 23 w 94"/>
                <a:gd name="T33" fmla="*/ 34 h 58"/>
                <a:gd name="T34" fmla="*/ 26 w 94"/>
                <a:gd name="T35" fmla="*/ 38 h 58"/>
                <a:gd name="T36" fmla="*/ 26 w 94"/>
                <a:gd name="T3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4" h="58">
                  <a:moveTo>
                    <a:pt x="74" y="52"/>
                  </a:moveTo>
                  <a:cubicBezTo>
                    <a:pt x="53" y="52"/>
                    <a:pt x="37" y="35"/>
                    <a:pt x="37" y="15"/>
                  </a:cubicBezTo>
                  <a:cubicBezTo>
                    <a:pt x="37" y="10"/>
                    <a:pt x="38" y="4"/>
                    <a:pt x="40" y="0"/>
                  </a:cubicBezTo>
                  <a:cubicBezTo>
                    <a:pt x="7" y="0"/>
                    <a:pt x="7" y="0"/>
                    <a:pt x="7" y="0"/>
                  </a:cubicBezTo>
                  <a:cubicBezTo>
                    <a:pt x="3" y="0"/>
                    <a:pt x="0" y="3"/>
                    <a:pt x="0" y="7"/>
                  </a:cubicBezTo>
                  <a:cubicBezTo>
                    <a:pt x="0" y="51"/>
                    <a:pt x="0" y="51"/>
                    <a:pt x="0" y="51"/>
                  </a:cubicBezTo>
                  <a:cubicBezTo>
                    <a:pt x="0" y="55"/>
                    <a:pt x="3" y="58"/>
                    <a:pt x="7" y="58"/>
                  </a:cubicBezTo>
                  <a:cubicBezTo>
                    <a:pt x="94" y="58"/>
                    <a:pt x="94" y="58"/>
                    <a:pt x="94" y="58"/>
                  </a:cubicBezTo>
                  <a:cubicBezTo>
                    <a:pt x="85" y="50"/>
                    <a:pt x="85" y="50"/>
                    <a:pt x="85" y="50"/>
                  </a:cubicBezTo>
                  <a:cubicBezTo>
                    <a:pt x="82" y="51"/>
                    <a:pt x="78" y="52"/>
                    <a:pt x="74" y="52"/>
                  </a:cubicBezTo>
                  <a:close/>
                  <a:moveTo>
                    <a:pt x="26" y="42"/>
                  </a:moveTo>
                  <a:cubicBezTo>
                    <a:pt x="26" y="44"/>
                    <a:pt x="25" y="46"/>
                    <a:pt x="23" y="46"/>
                  </a:cubicBezTo>
                  <a:cubicBezTo>
                    <a:pt x="16" y="46"/>
                    <a:pt x="16" y="46"/>
                    <a:pt x="16" y="46"/>
                  </a:cubicBezTo>
                  <a:cubicBezTo>
                    <a:pt x="14" y="46"/>
                    <a:pt x="13" y="44"/>
                    <a:pt x="13" y="42"/>
                  </a:cubicBezTo>
                  <a:cubicBezTo>
                    <a:pt x="13" y="38"/>
                    <a:pt x="13" y="38"/>
                    <a:pt x="13" y="38"/>
                  </a:cubicBezTo>
                  <a:cubicBezTo>
                    <a:pt x="13" y="36"/>
                    <a:pt x="14" y="34"/>
                    <a:pt x="16" y="34"/>
                  </a:cubicBezTo>
                  <a:cubicBezTo>
                    <a:pt x="23" y="34"/>
                    <a:pt x="23" y="34"/>
                    <a:pt x="23" y="34"/>
                  </a:cubicBezTo>
                  <a:cubicBezTo>
                    <a:pt x="25" y="34"/>
                    <a:pt x="26" y="36"/>
                    <a:pt x="26" y="38"/>
                  </a:cubicBezTo>
                  <a:lnTo>
                    <a:pt x="26"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1" name="Group 20"/>
          <p:cNvGrpSpPr/>
          <p:nvPr/>
        </p:nvGrpSpPr>
        <p:grpSpPr>
          <a:xfrm>
            <a:off x="7315200" y="2548339"/>
            <a:ext cx="483509" cy="480176"/>
            <a:chOff x="9569450" y="5030788"/>
            <a:chExt cx="460376" cy="457200"/>
          </a:xfrm>
          <a:solidFill>
            <a:schemeClr val="bg1">
              <a:lumMod val="95000"/>
            </a:schemeClr>
          </a:solidFill>
        </p:grpSpPr>
        <p:sp>
          <p:nvSpPr>
            <p:cNvPr id="22" name="Freeform 21"/>
            <p:cNvSpPr>
              <a:spLocks/>
            </p:cNvSpPr>
            <p:nvPr/>
          </p:nvSpPr>
          <p:spPr bwMode="auto">
            <a:xfrm>
              <a:off x="9955213" y="5245101"/>
              <a:ext cx="69850" cy="63500"/>
            </a:xfrm>
            <a:custGeom>
              <a:avLst/>
              <a:gdLst>
                <a:gd name="T0" fmla="*/ 16 w 19"/>
                <a:gd name="T1" fmla="*/ 0 h 17"/>
                <a:gd name="T2" fmla="*/ 4 w 19"/>
                <a:gd name="T3" fmla="*/ 0 h 17"/>
                <a:gd name="T4" fmla="*/ 2 w 19"/>
                <a:gd name="T5" fmla="*/ 0 h 17"/>
                <a:gd name="T6" fmla="*/ 1 w 19"/>
                <a:gd name="T7" fmla="*/ 2 h 17"/>
                <a:gd name="T8" fmla="*/ 0 w 19"/>
                <a:gd name="T9" fmla="*/ 10 h 17"/>
                <a:gd name="T10" fmla="*/ 2 w 19"/>
                <a:gd name="T11" fmla="*/ 14 h 17"/>
                <a:gd name="T12" fmla="*/ 15 w 19"/>
                <a:gd name="T13" fmla="*/ 17 h 17"/>
                <a:gd name="T14" fmla="*/ 16 w 19"/>
                <a:gd name="T15" fmla="*/ 17 h 17"/>
                <a:gd name="T16" fmla="*/ 17 w 19"/>
                <a:gd name="T17" fmla="*/ 16 h 17"/>
                <a:gd name="T18" fmla="*/ 18 w 19"/>
                <a:gd name="T19" fmla="*/ 15 h 17"/>
                <a:gd name="T20" fmla="*/ 19 w 19"/>
                <a:gd name="T21" fmla="*/ 2 h 17"/>
                <a:gd name="T22" fmla="*/ 16 w 19"/>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7">
                  <a:moveTo>
                    <a:pt x="16" y="0"/>
                  </a:moveTo>
                  <a:cubicBezTo>
                    <a:pt x="4" y="0"/>
                    <a:pt x="4" y="0"/>
                    <a:pt x="4" y="0"/>
                  </a:cubicBezTo>
                  <a:cubicBezTo>
                    <a:pt x="3" y="0"/>
                    <a:pt x="2" y="0"/>
                    <a:pt x="2" y="0"/>
                  </a:cubicBezTo>
                  <a:cubicBezTo>
                    <a:pt x="1" y="1"/>
                    <a:pt x="1" y="2"/>
                    <a:pt x="1" y="2"/>
                  </a:cubicBezTo>
                  <a:cubicBezTo>
                    <a:pt x="1" y="5"/>
                    <a:pt x="1" y="8"/>
                    <a:pt x="0" y="10"/>
                  </a:cubicBezTo>
                  <a:cubicBezTo>
                    <a:pt x="0" y="12"/>
                    <a:pt x="1" y="13"/>
                    <a:pt x="2" y="14"/>
                  </a:cubicBezTo>
                  <a:cubicBezTo>
                    <a:pt x="15" y="17"/>
                    <a:pt x="15" y="17"/>
                    <a:pt x="15" y="17"/>
                  </a:cubicBezTo>
                  <a:cubicBezTo>
                    <a:pt x="15" y="17"/>
                    <a:pt x="15" y="17"/>
                    <a:pt x="16" y="17"/>
                  </a:cubicBezTo>
                  <a:cubicBezTo>
                    <a:pt x="16" y="17"/>
                    <a:pt x="17" y="17"/>
                    <a:pt x="17" y="16"/>
                  </a:cubicBezTo>
                  <a:cubicBezTo>
                    <a:pt x="18" y="16"/>
                    <a:pt x="18" y="15"/>
                    <a:pt x="18" y="15"/>
                  </a:cubicBezTo>
                  <a:cubicBezTo>
                    <a:pt x="19" y="11"/>
                    <a:pt x="19" y="6"/>
                    <a:pt x="19" y="2"/>
                  </a:cubicBezTo>
                  <a:cubicBezTo>
                    <a:pt x="19" y="1"/>
                    <a:pt x="18"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9931400" y="5303838"/>
              <a:ext cx="82550" cy="79375"/>
            </a:xfrm>
            <a:custGeom>
              <a:avLst/>
              <a:gdLst>
                <a:gd name="T0" fmla="*/ 20 w 22"/>
                <a:gd name="T1" fmla="*/ 4 h 21"/>
                <a:gd name="T2" fmla="*/ 8 w 22"/>
                <a:gd name="T3" fmla="*/ 1 h 21"/>
                <a:gd name="T4" fmla="*/ 7 w 22"/>
                <a:gd name="T5" fmla="*/ 0 h 21"/>
                <a:gd name="T6" fmla="*/ 4 w 22"/>
                <a:gd name="T7" fmla="*/ 2 h 21"/>
                <a:gd name="T8" fmla="*/ 1 w 22"/>
                <a:gd name="T9" fmla="*/ 10 h 21"/>
                <a:gd name="T10" fmla="*/ 2 w 22"/>
                <a:gd name="T11" fmla="*/ 13 h 21"/>
                <a:gd name="T12" fmla="*/ 12 w 22"/>
                <a:gd name="T13" fmla="*/ 21 h 21"/>
                <a:gd name="T14" fmla="*/ 14 w 22"/>
                <a:gd name="T15" fmla="*/ 21 h 21"/>
                <a:gd name="T16" fmla="*/ 14 w 22"/>
                <a:gd name="T17" fmla="*/ 21 h 21"/>
                <a:gd name="T18" fmla="*/ 16 w 22"/>
                <a:gd name="T19" fmla="*/ 20 h 21"/>
                <a:gd name="T20" fmla="*/ 22 w 22"/>
                <a:gd name="T21" fmla="*/ 7 h 21"/>
                <a:gd name="T22" fmla="*/ 22 w 22"/>
                <a:gd name="T23" fmla="*/ 5 h 21"/>
                <a:gd name="T24" fmla="*/ 20 w 22"/>
                <a:gd name="T25"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20" y="4"/>
                  </a:moveTo>
                  <a:cubicBezTo>
                    <a:pt x="8" y="1"/>
                    <a:pt x="8" y="1"/>
                    <a:pt x="8" y="1"/>
                  </a:cubicBezTo>
                  <a:cubicBezTo>
                    <a:pt x="7" y="0"/>
                    <a:pt x="7" y="0"/>
                    <a:pt x="7" y="0"/>
                  </a:cubicBezTo>
                  <a:cubicBezTo>
                    <a:pt x="6" y="0"/>
                    <a:pt x="5" y="1"/>
                    <a:pt x="4" y="2"/>
                  </a:cubicBezTo>
                  <a:cubicBezTo>
                    <a:pt x="3" y="5"/>
                    <a:pt x="2" y="7"/>
                    <a:pt x="1" y="10"/>
                  </a:cubicBezTo>
                  <a:cubicBezTo>
                    <a:pt x="0" y="11"/>
                    <a:pt x="0" y="13"/>
                    <a:pt x="2" y="13"/>
                  </a:cubicBezTo>
                  <a:cubicBezTo>
                    <a:pt x="12" y="21"/>
                    <a:pt x="12" y="21"/>
                    <a:pt x="12" y="21"/>
                  </a:cubicBezTo>
                  <a:cubicBezTo>
                    <a:pt x="12" y="21"/>
                    <a:pt x="13" y="21"/>
                    <a:pt x="14" y="21"/>
                  </a:cubicBezTo>
                  <a:cubicBezTo>
                    <a:pt x="14" y="21"/>
                    <a:pt x="14" y="21"/>
                    <a:pt x="14" y="21"/>
                  </a:cubicBezTo>
                  <a:cubicBezTo>
                    <a:pt x="15" y="21"/>
                    <a:pt x="16" y="21"/>
                    <a:pt x="16" y="20"/>
                  </a:cubicBezTo>
                  <a:cubicBezTo>
                    <a:pt x="18" y="16"/>
                    <a:pt x="20" y="12"/>
                    <a:pt x="22" y="7"/>
                  </a:cubicBezTo>
                  <a:cubicBezTo>
                    <a:pt x="22" y="7"/>
                    <a:pt x="22" y="6"/>
                    <a:pt x="22" y="5"/>
                  </a:cubicBezTo>
                  <a:cubicBezTo>
                    <a:pt x="21" y="4"/>
                    <a:pt x="21" y="4"/>
                    <a:pt x="2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9890125" y="5360988"/>
              <a:ext cx="82550" cy="85725"/>
            </a:xfrm>
            <a:custGeom>
              <a:avLst/>
              <a:gdLst>
                <a:gd name="T0" fmla="*/ 21 w 22"/>
                <a:gd name="T1" fmla="*/ 8 h 23"/>
                <a:gd name="T2" fmla="*/ 11 w 22"/>
                <a:gd name="T3" fmla="*/ 1 h 23"/>
                <a:gd name="T4" fmla="*/ 9 w 22"/>
                <a:gd name="T5" fmla="*/ 0 h 23"/>
                <a:gd name="T6" fmla="*/ 7 w 22"/>
                <a:gd name="T7" fmla="*/ 1 h 23"/>
                <a:gd name="T8" fmla="*/ 1 w 22"/>
                <a:gd name="T9" fmla="*/ 7 h 23"/>
                <a:gd name="T10" fmla="*/ 0 w 22"/>
                <a:gd name="T11" fmla="*/ 10 h 23"/>
                <a:gd name="T12" fmla="*/ 7 w 22"/>
                <a:gd name="T13" fmla="*/ 21 h 23"/>
                <a:gd name="T14" fmla="*/ 9 w 22"/>
                <a:gd name="T15" fmla="*/ 23 h 23"/>
                <a:gd name="T16" fmla="*/ 9 w 22"/>
                <a:gd name="T17" fmla="*/ 23 h 23"/>
                <a:gd name="T18" fmla="*/ 11 w 22"/>
                <a:gd name="T19" fmla="*/ 22 h 23"/>
                <a:gd name="T20" fmla="*/ 22 w 22"/>
                <a:gd name="T21" fmla="*/ 12 h 23"/>
                <a:gd name="T22" fmla="*/ 22 w 22"/>
                <a:gd name="T23" fmla="*/ 10 h 23"/>
                <a:gd name="T24" fmla="*/ 21 w 22"/>
                <a:gd name="T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3">
                  <a:moveTo>
                    <a:pt x="21" y="8"/>
                  </a:moveTo>
                  <a:cubicBezTo>
                    <a:pt x="11" y="1"/>
                    <a:pt x="11" y="1"/>
                    <a:pt x="11" y="1"/>
                  </a:cubicBezTo>
                  <a:cubicBezTo>
                    <a:pt x="10" y="0"/>
                    <a:pt x="10" y="0"/>
                    <a:pt x="9" y="0"/>
                  </a:cubicBezTo>
                  <a:cubicBezTo>
                    <a:pt x="8" y="0"/>
                    <a:pt x="8" y="1"/>
                    <a:pt x="7" y="1"/>
                  </a:cubicBezTo>
                  <a:cubicBezTo>
                    <a:pt x="5" y="3"/>
                    <a:pt x="3" y="5"/>
                    <a:pt x="1" y="7"/>
                  </a:cubicBezTo>
                  <a:cubicBezTo>
                    <a:pt x="0" y="8"/>
                    <a:pt x="0" y="9"/>
                    <a:pt x="0" y="10"/>
                  </a:cubicBezTo>
                  <a:cubicBezTo>
                    <a:pt x="7" y="21"/>
                    <a:pt x="7" y="21"/>
                    <a:pt x="7" y="21"/>
                  </a:cubicBezTo>
                  <a:cubicBezTo>
                    <a:pt x="7" y="22"/>
                    <a:pt x="8" y="23"/>
                    <a:pt x="9" y="23"/>
                  </a:cubicBezTo>
                  <a:cubicBezTo>
                    <a:pt x="9" y="23"/>
                    <a:pt x="9" y="23"/>
                    <a:pt x="9" y="23"/>
                  </a:cubicBezTo>
                  <a:cubicBezTo>
                    <a:pt x="10" y="23"/>
                    <a:pt x="10" y="23"/>
                    <a:pt x="11" y="22"/>
                  </a:cubicBezTo>
                  <a:cubicBezTo>
                    <a:pt x="15" y="19"/>
                    <a:pt x="18" y="16"/>
                    <a:pt x="22" y="12"/>
                  </a:cubicBezTo>
                  <a:cubicBezTo>
                    <a:pt x="22" y="12"/>
                    <a:pt x="22" y="11"/>
                    <a:pt x="22" y="10"/>
                  </a:cubicBezTo>
                  <a:cubicBezTo>
                    <a:pt x="22" y="9"/>
                    <a:pt x="22" y="9"/>
                    <a:pt x="2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9569450" y="5030788"/>
              <a:ext cx="460376" cy="457200"/>
            </a:xfrm>
            <a:custGeom>
              <a:avLst/>
              <a:gdLst>
                <a:gd name="T0" fmla="*/ 84 w 123"/>
                <a:gd name="T1" fmla="*/ 100 h 122"/>
                <a:gd name="T2" fmla="*/ 81 w 123"/>
                <a:gd name="T3" fmla="*/ 99 h 122"/>
                <a:gd name="T4" fmla="*/ 80 w 123"/>
                <a:gd name="T5" fmla="*/ 99 h 122"/>
                <a:gd name="T6" fmla="*/ 61 w 123"/>
                <a:gd name="T7" fmla="*/ 103 h 122"/>
                <a:gd name="T8" fmla="*/ 18 w 123"/>
                <a:gd name="T9" fmla="*/ 61 h 122"/>
                <a:gd name="T10" fmla="*/ 61 w 123"/>
                <a:gd name="T11" fmla="*/ 18 h 122"/>
                <a:gd name="T12" fmla="*/ 90 w 123"/>
                <a:gd name="T13" fmla="*/ 28 h 122"/>
                <a:gd name="T14" fmla="*/ 82 w 123"/>
                <a:gd name="T15" fmla="*/ 36 h 122"/>
                <a:gd name="T16" fmla="*/ 81 w 123"/>
                <a:gd name="T17" fmla="*/ 39 h 122"/>
                <a:gd name="T18" fmla="*/ 83 w 123"/>
                <a:gd name="T19" fmla="*/ 41 h 122"/>
                <a:gd name="T20" fmla="*/ 119 w 123"/>
                <a:gd name="T21" fmla="*/ 47 h 122"/>
                <a:gd name="T22" fmla="*/ 120 w 123"/>
                <a:gd name="T23" fmla="*/ 47 h 122"/>
                <a:gd name="T24" fmla="*/ 122 w 123"/>
                <a:gd name="T25" fmla="*/ 47 h 122"/>
                <a:gd name="T26" fmla="*/ 122 w 123"/>
                <a:gd name="T27" fmla="*/ 44 h 122"/>
                <a:gd name="T28" fmla="*/ 116 w 123"/>
                <a:gd name="T29" fmla="*/ 8 h 122"/>
                <a:gd name="T30" fmla="*/ 114 w 123"/>
                <a:gd name="T31" fmla="*/ 6 h 122"/>
                <a:gd name="T32" fmla="*/ 113 w 123"/>
                <a:gd name="T33" fmla="*/ 6 h 122"/>
                <a:gd name="T34" fmla="*/ 111 w 123"/>
                <a:gd name="T35" fmla="*/ 7 h 122"/>
                <a:gd name="T36" fmla="*/ 103 w 123"/>
                <a:gd name="T37" fmla="*/ 15 h 122"/>
                <a:gd name="T38" fmla="*/ 61 w 123"/>
                <a:gd name="T39" fmla="*/ 0 h 122"/>
                <a:gd name="T40" fmla="*/ 0 w 123"/>
                <a:gd name="T41" fmla="*/ 61 h 122"/>
                <a:gd name="T42" fmla="*/ 61 w 123"/>
                <a:gd name="T43" fmla="*/ 122 h 122"/>
                <a:gd name="T44" fmla="*/ 89 w 123"/>
                <a:gd name="T45" fmla="*/ 115 h 122"/>
                <a:gd name="T46" fmla="*/ 90 w 123"/>
                <a:gd name="T47" fmla="*/ 113 h 122"/>
                <a:gd name="T48" fmla="*/ 90 w 123"/>
                <a:gd name="T49" fmla="*/ 111 h 122"/>
                <a:gd name="T50" fmla="*/ 84 w 123"/>
                <a:gd name="T51" fmla="*/ 10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122">
                  <a:moveTo>
                    <a:pt x="84" y="100"/>
                  </a:moveTo>
                  <a:cubicBezTo>
                    <a:pt x="83" y="99"/>
                    <a:pt x="82" y="99"/>
                    <a:pt x="81" y="99"/>
                  </a:cubicBezTo>
                  <a:cubicBezTo>
                    <a:pt x="81" y="99"/>
                    <a:pt x="81" y="99"/>
                    <a:pt x="80" y="99"/>
                  </a:cubicBezTo>
                  <a:cubicBezTo>
                    <a:pt x="74" y="102"/>
                    <a:pt x="68" y="103"/>
                    <a:pt x="61" y="103"/>
                  </a:cubicBezTo>
                  <a:cubicBezTo>
                    <a:pt x="37" y="103"/>
                    <a:pt x="18" y="84"/>
                    <a:pt x="18" y="61"/>
                  </a:cubicBezTo>
                  <a:cubicBezTo>
                    <a:pt x="18" y="37"/>
                    <a:pt x="37" y="18"/>
                    <a:pt x="61" y="18"/>
                  </a:cubicBezTo>
                  <a:cubicBezTo>
                    <a:pt x="72" y="18"/>
                    <a:pt x="82" y="22"/>
                    <a:pt x="90" y="28"/>
                  </a:cubicBezTo>
                  <a:cubicBezTo>
                    <a:pt x="82" y="36"/>
                    <a:pt x="82" y="36"/>
                    <a:pt x="82" y="36"/>
                  </a:cubicBezTo>
                  <a:cubicBezTo>
                    <a:pt x="81" y="37"/>
                    <a:pt x="81" y="38"/>
                    <a:pt x="81" y="39"/>
                  </a:cubicBezTo>
                  <a:cubicBezTo>
                    <a:pt x="82" y="40"/>
                    <a:pt x="82" y="41"/>
                    <a:pt x="83" y="41"/>
                  </a:cubicBezTo>
                  <a:cubicBezTo>
                    <a:pt x="119" y="47"/>
                    <a:pt x="119" y="47"/>
                    <a:pt x="119" y="47"/>
                  </a:cubicBezTo>
                  <a:cubicBezTo>
                    <a:pt x="119" y="47"/>
                    <a:pt x="120" y="47"/>
                    <a:pt x="120" y="47"/>
                  </a:cubicBezTo>
                  <a:cubicBezTo>
                    <a:pt x="120" y="47"/>
                    <a:pt x="121" y="47"/>
                    <a:pt x="122" y="47"/>
                  </a:cubicBezTo>
                  <a:cubicBezTo>
                    <a:pt x="122" y="46"/>
                    <a:pt x="123" y="45"/>
                    <a:pt x="122" y="44"/>
                  </a:cubicBezTo>
                  <a:cubicBezTo>
                    <a:pt x="116" y="8"/>
                    <a:pt x="116" y="8"/>
                    <a:pt x="116" y="8"/>
                  </a:cubicBezTo>
                  <a:cubicBezTo>
                    <a:pt x="116" y="7"/>
                    <a:pt x="115" y="7"/>
                    <a:pt x="114" y="6"/>
                  </a:cubicBezTo>
                  <a:cubicBezTo>
                    <a:pt x="114" y="6"/>
                    <a:pt x="113" y="6"/>
                    <a:pt x="113" y="6"/>
                  </a:cubicBezTo>
                  <a:cubicBezTo>
                    <a:pt x="112" y="6"/>
                    <a:pt x="112" y="6"/>
                    <a:pt x="111" y="7"/>
                  </a:cubicBezTo>
                  <a:cubicBezTo>
                    <a:pt x="103" y="15"/>
                    <a:pt x="103" y="15"/>
                    <a:pt x="103" y="15"/>
                  </a:cubicBezTo>
                  <a:cubicBezTo>
                    <a:pt x="92" y="5"/>
                    <a:pt x="77" y="0"/>
                    <a:pt x="61" y="0"/>
                  </a:cubicBezTo>
                  <a:cubicBezTo>
                    <a:pt x="27" y="0"/>
                    <a:pt x="0" y="27"/>
                    <a:pt x="0" y="61"/>
                  </a:cubicBezTo>
                  <a:cubicBezTo>
                    <a:pt x="0" y="94"/>
                    <a:pt x="27" y="122"/>
                    <a:pt x="61" y="122"/>
                  </a:cubicBezTo>
                  <a:cubicBezTo>
                    <a:pt x="71" y="122"/>
                    <a:pt x="81" y="119"/>
                    <a:pt x="89" y="115"/>
                  </a:cubicBezTo>
                  <a:cubicBezTo>
                    <a:pt x="90" y="115"/>
                    <a:pt x="90" y="114"/>
                    <a:pt x="90" y="113"/>
                  </a:cubicBezTo>
                  <a:cubicBezTo>
                    <a:pt x="91" y="113"/>
                    <a:pt x="91" y="112"/>
                    <a:pt x="90" y="111"/>
                  </a:cubicBezTo>
                  <a:lnTo>
                    <a:pt x="84"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9702800" y="5203826"/>
              <a:ext cx="87313" cy="123825"/>
            </a:xfrm>
            <a:custGeom>
              <a:avLst/>
              <a:gdLst>
                <a:gd name="T0" fmla="*/ 23 w 23"/>
                <a:gd name="T1" fmla="*/ 33 h 33"/>
                <a:gd name="T2" fmla="*/ 0 w 23"/>
                <a:gd name="T3" fmla="*/ 33 h 33"/>
                <a:gd name="T4" fmla="*/ 0 w 23"/>
                <a:gd name="T5" fmla="*/ 28 h 33"/>
                <a:gd name="T6" fmla="*/ 5 w 23"/>
                <a:gd name="T7" fmla="*/ 23 h 33"/>
                <a:gd name="T8" fmla="*/ 10 w 23"/>
                <a:gd name="T9" fmla="*/ 19 h 33"/>
                <a:gd name="T10" fmla="*/ 13 w 23"/>
                <a:gd name="T11" fmla="*/ 14 h 33"/>
                <a:gd name="T12" fmla="*/ 14 w 23"/>
                <a:gd name="T13" fmla="*/ 11 h 33"/>
                <a:gd name="T14" fmla="*/ 13 w 23"/>
                <a:gd name="T15" fmla="*/ 7 h 33"/>
                <a:gd name="T16" fmla="*/ 9 w 23"/>
                <a:gd name="T17" fmla="*/ 6 h 33"/>
                <a:gd name="T18" fmla="*/ 5 w 23"/>
                <a:gd name="T19" fmla="*/ 7 h 33"/>
                <a:gd name="T20" fmla="*/ 2 w 23"/>
                <a:gd name="T21" fmla="*/ 9 h 33"/>
                <a:gd name="T22" fmla="*/ 1 w 23"/>
                <a:gd name="T23" fmla="*/ 9 h 33"/>
                <a:gd name="T24" fmla="*/ 1 w 23"/>
                <a:gd name="T25" fmla="*/ 2 h 33"/>
                <a:gd name="T26" fmla="*/ 5 w 23"/>
                <a:gd name="T27" fmla="*/ 0 h 33"/>
                <a:gd name="T28" fmla="*/ 11 w 23"/>
                <a:gd name="T29" fmla="*/ 0 h 33"/>
                <a:gd name="T30" fmla="*/ 19 w 23"/>
                <a:gd name="T31" fmla="*/ 2 h 33"/>
                <a:gd name="T32" fmla="*/ 22 w 23"/>
                <a:gd name="T33" fmla="*/ 10 h 33"/>
                <a:gd name="T34" fmla="*/ 20 w 23"/>
                <a:gd name="T35" fmla="*/ 15 h 33"/>
                <a:gd name="T36" fmla="*/ 16 w 23"/>
                <a:gd name="T37" fmla="*/ 21 h 33"/>
                <a:gd name="T38" fmla="*/ 13 w 23"/>
                <a:gd name="T39" fmla="*/ 25 h 33"/>
                <a:gd name="T40" fmla="*/ 10 w 23"/>
                <a:gd name="T41" fmla="*/ 27 h 33"/>
                <a:gd name="T42" fmla="*/ 23 w 23"/>
                <a:gd name="T43" fmla="*/ 27 h 33"/>
                <a:gd name="T44" fmla="*/ 23 w 23"/>
                <a:gd name="T45"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 h="33">
                  <a:moveTo>
                    <a:pt x="23" y="33"/>
                  </a:moveTo>
                  <a:cubicBezTo>
                    <a:pt x="0" y="33"/>
                    <a:pt x="0" y="33"/>
                    <a:pt x="0" y="33"/>
                  </a:cubicBezTo>
                  <a:cubicBezTo>
                    <a:pt x="0" y="28"/>
                    <a:pt x="0" y="28"/>
                    <a:pt x="0" y="28"/>
                  </a:cubicBezTo>
                  <a:cubicBezTo>
                    <a:pt x="2" y="26"/>
                    <a:pt x="4" y="25"/>
                    <a:pt x="5" y="23"/>
                  </a:cubicBezTo>
                  <a:cubicBezTo>
                    <a:pt x="7" y="21"/>
                    <a:pt x="9" y="20"/>
                    <a:pt x="10" y="19"/>
                  </a:cubicBezTo>
                  <a:cubicBezTo>
                    <a:pt x="11" y="17"/>
                    <a:pt x="12" y="16"/>
                    <a:pt x="13" y="14"/>
                  </a:cubicBezTo>
                  <a:cubicBezTo>
                    <a:pt x="14" y="13"/>
                    <a:pt x="14" y="12"/>
                    <a:pt x="14" y="11"/>
                  </a:cubicBezTo>
                  <a:cubicBezTo>
                    <a:pt x="14" y="9"/>
                    <a:pt x="14" y="8"/>
                    <a:pt x="13" y="7"/>
                  </a:cubicBezTo>
                  <a:cubicBezTo>
                    <a:pt x="12" y="6"/>
                    <a:pt x="11" y="6"/>
                    <a:pt x="9" y="6"/>
                  </a:cubicBezTo>
                  <a:cubicBezTo>
                    <a:pt x="8" y="6"/>
                    <a:pt x="7" y="6"/>
                    <a:pt x="5" y="7"/>
                  </a:cubicBezTo>
                  <a:cubicBezTo>
                    <a:pt x="4" y="7"/>
                    <a:pt x="3" y="8"/>
                    <a:pt x="2" y="9"/>
                  </a:cubicBezTo>
                  <a:cubicBezTo>
                    <a:pt x="1" y="9"/>
                    <a:pt x="1" y="9"/>
                    <a:pt x="1" y="9"/>
                  </a:cubicBezTo>
                  <a:cubicBezTo>
                    <a:pt x="1" y="2"/>
                    <a:pt x="1" y="2"/>
                    <a:pt x="1" y="2"/>
                  </a:cubicBezTo>
                  <a:cubicBezTo>
                    <a:pt x="2" y="1"/>
                    <a:pt x="3" y="1"/>
                    <a:pt x="5" y="0"/>
                  </a:cubicBezTo>
                  <a:cubicBezTo>
                    <a:pt x="7" y="0"/>
                    <a:pt x="9" y="0"/>
                    <a:pt x="11" y="0"/>
                  </a:cubicBezTo>
                  <a:cubicBezTo>
                    <a:pt x="14" y="0"/>
                    <a:pt x="17" y="0"/>
                    <a:pt x="19" y="2"/>
                  </a:cubicBezTo>
                  <a:cubicBezTo>
                    <a:pt x="21" y="4"/>
                    <a:pt x="22" y="6"/>
                    <a:pt x="22" y="10"/>
                  </a:cubicBezTo>
                  <a:cubicBezTo>
                    <a:pt x="22" y="12"/>
                    <a:pt x="21" y="14"/>
                    <a:pt x="20" y="15"/>
                  </a:cubicBezTo>
                  <a:cubicBezTo>
                    <a:pt x="19" y="17"/>
                    <a:pt x="18" y="19"/>
                    <a:pt x="16" y="21"/>
                  </a:cubicBezTo>
                  <a:cubicBezTo>
                    <a:pt x="15" y="22"/>
                    <a:pt x="14" y="24"/>
                    <a:pt x="13" y="25"/>
                  </a:cubicBezTo>
                  <a:cubicBezTo>
                    <a:pt x="11" y="26"/>
                    <a:pt x="11" y="26"/>
                    <a:pt x="10" y="27"/>
                  </a:cubicBezTo>
                  <a:cubicBezTo>
                    <a:pt x="23" y="27"/>
                    <a:pt x="23" y="27"/>
                    <a:pt x="23" y="27"/>
                  </a:cubicBezTo>
                  <a:lnTo>
                    <a:pt x="23"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9804400" y="5203826"/>
              <a:ext cx="93663" cy="123825"/>
            </a:xfrm>
            <a:custGeom>
              <a:avLst/>
              <a:gdLst>
                <a:gd name="T0" fmla="*/ 59 w 59"/>
                <a:gd name="T1" fmla="*/ 59 h 78"/>
                <a:gd name="T2" fmla="*/ 50 w 59"/>
                <a:gd name="T3" fmla="*/ 59 h 78"/>
                <a:gd name="T4" fmla="*/ 50 w 59"/>
                <a:gd name="T5" fmla="*/ 78 h 78"/>
                <a:gd name="T6" fmla="*/ 33 w 59"/>
                <a:gd name="T7" fmla="*/ 78 h 78"/>
                <a:gd name="T8" fmla="*/ 33 w 59"/>
                <a:gd name="T9" fmla="*/ 59 h 78"/>
                <a:gd name="T10" fmla="*/ 0 w 59"/>
                <a:gd name="T11" fmla="*/ 59 h 78"/>
                <a:gd name="T12" fmla="*/ 0 w 59"/>
                <a:gd name="T13" fmla="*/ 45 h 78"/>
                <a:gd name="T14" fmla="*/ 31 w 59"/>
                <a:gd name="T15" fmla="*/ 0 h 78"/>
                <a:gd name="T16" fmla="*/ 50 w 59"/>
                <a:gd name="T17" fmla="*/ 0 h 78"/>
                <a:gd name="T18" fmla="*/ 50 w 59"/>
                <a:gd name="T19" fmla="*/ 47 h 78"/>
                <a:gd name="T20" fmla="*/ 59 w 59"/>
                <a:gd name="T21" fmla="*/ 47 h 78"/>
                <a:gd name="T22" fmla="*/ 59 w 59"/>
                <a:gd name="T23" fmla="*/ 59 h 78"/>
                <a:gd name="T24" fmla="*/ 33 w 59"/>
                <a:gd name="T25" fmla="*/ 47 h 78"/>
                <a:gd name="T26" fmla="*/ 33 w 59"/>
                <a:gd name="T27" fmla="*/ 19 h 78"/>
                <a:gd name="T28" fmla="*/ 12 w 59"/>
                <a:gd name="T29" fmla="*/ 47 h 78"/>
                <a:gd name="T30" fmla="*/ 33 w 59"/>
                <a:gd name="T31" fmla="*/ 47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78">
                  <a:moveTo>
                    <a:pt x="59" y="59"/>
                  </a:moveTo>
                  <a:lnTo>
                    <a:pt x="50" y="59"/>
                  </a:lnTo>
                  <a:lnTo>
                    <a:pt x="50" y="78"/>
                  </a:lnTo>
                  <a:lnTo>
                    <a:pt x="33" y="78"/>
                  </a:lnTo>
                  <a:lnTo>
                    <a:pt x="33" y="59"/>
                  </a:lnTo>
                  <a:lnTo>
                    <a:pt x="0" y="59"/>
                  </a:lnTo>
                  <a:lnTo>
                    <a:pt x="0" y="45"/>
                  </a:lnTo>
                  <a:lnTo>
                    <a:pt x="31" y="0"/>
                  </a:lnTo>
                  <a:lnTo>
                    <a:pt x="50" y="0"/>
                  </a:lnTo>
                  <a:lnTo>
                    <a:pt x="50" y="47"/>
                  </a:lnTo>
                  <a:lnTo>
                    <a:pt x="59" y="47"/>
                  </a:lnTo>
                  <a:lnTo>
                    <a:pt x="59" y="59"/>
                  </a:lnTo>
                  <a:close/>
                  <a:moveTo>
                    <a:pt x="33" y="47"/>
                  </a:moveTo>
                  <a:lnTo>
                    <a:pt x="33" y="19"/>
                  </a:lnTo>
                  <a:lnTo>
                    <a:pt x="12" y="47"/>
                  </a:lnTo>
                  <a:lnTo>
                    <a:pt x="33"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8" name="TextBox 27"/>
          <p:cNvSpPr txBox="1"/>
          <p:nvPr/>
        </p:nvSpPr>
        <p:spPr>
          <a:xfrm>
            <a:off x="1492250" y="3562350"/>
            <a:ext cx="855663"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CREATE</a:t>
            </a:r>
          </a:p>
        </p:txBody>
      </p:sp>
      <p:sp>
        <p:nvSpPr>
          <p:cNvPr id="29" name="TextBox 28"/>
          <p:cNvSpPr txBox="1"/>
          <p:nvPr/>
        </p:nvSpPr>
        <p:spPr>
          <a:xfrm>
            <a:off x="3943350" y="3562350"/>
            <a:ext cx="854075"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START</a:t>
            </a:r>
          </a:p>
        </p:txBody>
      </p:sp>
      <p:sp>
        <p:nvSpPr>
          <p:cNvPr id="30" name="TextBox 29"/>
          <p:cNvSpPr txBox="1"/>
          <p:nvPr/>
        </p:nvSpPr>
        <p:spPr>
          <a:xfrm>
            <a:off x="6705600" y="3562350"/>
            <a:ext cx="855663"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SUPPORT</a:t>
            </a:r>
          </a:p>
        </p:txBody>
      </p:sp>
    </p:spTree>
  </p:cSld>
  <p:clrMapOvr>
    <a:masterClrMapping/>
  </p:clrMapOv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Freeform 13"/>
          <p:cNvSpPr>
            <a:spLocks noEditPoints="1"/>
          </p:cNvSpPr>
          <p:nvPr/>
        </p:nvSpPr>
        <p:spPr bwMode="auto">
          <a:xfrm>
            <a:off x="3959225" y="2870200"/>
            <a:ext cx="1225550" cy="1758950"/>
          </a:xfrm>
          <a:custGeom>
            <a:avLst/>
            <a:gdLst>
              <a:gd name="T0" fmla="*/ 323357 w 148"/>
              <a:gd name="T1" fmla="*/ 580642 h 212"/>
              <a:gd name="T2" fmla="*/ 91203 w 148"/>
              <a:gd name="T3" fmla="*/ 854373 h 212"/>
              <a:gd name="T4" fmla="*/ 8291 w 148"/>
              <a:gd name="T5" fmla="*/ 1211053 h 212"/>
              <a:gd name="T6" fmla="*/ 190698 w 148"/>
              <a:gd name="T7" fmla="*/ 1576028 h 212"/>
              <a:gd name="T8" fmla="*/ 613549 w 148"/>
              <a:gd name="T9" fmla="*/ 1750221 h 212"/>
              <a:gd name="T10" fmla="*/ 1036399 w 148"/>
              <a:gd name="T11" fmla="*/ 1576028 h 212"/>
              <a:gd name="T12" fmla="*/ 1210515 w 148"/>
              <a:gd name="T13" fmla="*/ 1211053 h 212"/>
              <a:gd name="T14" fmla="*/ 1135894 w 148"/>
              <a:gd name="T15" fmla="*/ 854373 h 212"/>
              <a:gd name="T16" fmla="*/ 903740 w 148"/>
              <a:gd name="T17" fmla="*/ 580642 h 212"/>
              <a:gd name="T18" fmla="*/ 630131 w 148"/>
              <a:gd name="T19" fmla="*/ 174193 h 212"/>
              <a:gd name="T20" fmla="*/ 613549 w 148"/>
              <a:gd name="T21" fmla="*/ 0 h 212"/>
              <a:gd name="T22" fmla="*/ 596966 w 148"/>
              <a:gd name="T23" fmla="*/ 174193 h 212"/>
              <a:gd name="T24" fmla="*/ 323357 w 148"/>
              <a:gd name="T25" fmla="*/ 580642 h 212"/>
              <a:gd name="T26" fmla="*/ 853993 w 148"/>
              <a:gd name="T27" fmla="*/ 630411 h 212"/>
              <a:gd name="T28" fmla="*/ 1036399 w 148"/>
              <a:gd name="T29" fmla="*/ 1169579 h 212"/>
              <a:gd name="T30" fmla="*/ 613549 w 148"/>
              <a:gd name="T31" fmla="*/ 1551144 h 212"/>
              <a:gd name="T32" fmla="*/ 190698 w 148"/>
              <a:gd name="T33" fmla="*/ 1169579 h 212"/>
              <a:gd name="T34" fmla="*/ 373104 w 148"/>
              <a:gd name="T35" fmla="*/ 630411 h 212"/>
              <a:gd name="T36" fmla="*/ 580384 w 148"/>
              <a:gd name="T37" fmla="*/ 257141 h 212"/>
              <a:gd name="T38" fmla="*/ 613549 w 148"/>
              <a:gd name="T39" fmla="*/ 107834 h 212"/>
              <a:gd name="T40" fmla="*/ 638422 w 148"/>
              <a:gd name="T41" fmla="*/ 257141 h 212"/>
              <a:gd name="T42" fmla="*/ 853993 w 148"/>
              <a:gd name="T43" fmla="*/ 630411 h 2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8" h="212">
                <a:moveTo>
                  <a:pt x="39" y="70"/>
                </a:moveTo>
                <a:cubicBezTo>
                  <a:pt x="29" y="80"/>
                  <a:pt x="18" y="90"/>
                  <a:pt x="11" y="103"/>
                </a:cubicBezTo>
                <a:cubicBezTo>
                  <a:pt x="4" y="115"/>
                  <a:pt x="0" y="130"/>
                  <a:pt x="1" y="146"/>
                </a:cubicBezTo>
                <a:cubicBezTo>
                  <a:pt x="3" y="162"/>
                  <a:pt x="10" y="178"/>
                  <a:pt x="23" y="190"/>
                </a:cubicBezTo>
                <a:cubicBezTo>
                  <a:pt x="36" y="203"/>
                  <a:pt x="54" y="212"/>
                  <a:pt x="74" y="211"/>
                </a:cubicBezTo>
                <a:cubicBezTo>
                  <a:pt x="93" y="212"/>
                  <a:pt x="112" y="203"/>
                  <a:pt x="125" y="190"/>
                </a:cubicBezTo>
                <a:cubicBezTo>
                  <a:pt x="138" y="178"/>
                  <a:pt x="145" y="162"/>
                  <a:pt x="146" y="146"/>
                </a:cubicBezTo>
                <a:cubicBezTo>
                  <a:pt x="148" y="130"/>
                  <a:pt x="144" y="115"/>
                  <a:pt x="137" y="103"/>
                </a:cubicBezTo>
                <a:cubicBezTo>
                  <a:pt x="129" y="90"/>
                  <a:pt x="119" y="80"/>
                  <a:pt x="109" y="70"/>
                </a:cubicBezTo>
                <a:cubicBezTo>
                  <a:pt x="89" y="51"/>
                  <a:pt x="79" y="35"/>
                  <a:pt x="76" y="21"/>
                </a:cubicBezTo>
                <a:cubicBezTo>
                  <a:pt x="73" y="8"/>
                  <a:pt x="74" y="0"/>
                  <a:pt x="74" y="0"/>
                </a:cubicBezTo>
                <a:cubicBezTo>
                  <a:pt x="74" y="0"/>
                  <a:pt x="75" y="8"/>
                  <a:pt x="72" y="21"/>
                </a:cubicBezTo>
                <a:cubicBezTo>
                  <a:pt x="69" y="35"/>
                  <a:pt x="59" y="51"/>
                  <a:pt x="39" y="70"/>
                </a:cubicBezTo>
                <a:close/>
                <a:moveTo>
                  <a:pt x="103" y="76"/>
                </a:moveTo>
                <a:cubicBezTo>
                  <a:pt x="116" y="94"/>
                  <a:pt x="129" y="117"/>
                  <a:pt x="125" y="141"/>
                </a:cubicBezTo>
                <a:cubicBezTo>
                  <a:pt x="122" y="164"/>
                  <a:pt x="101" y="188"/>
                  <a:pt x="74" y="187"/>
                </a:cubicBezTo>
                <a:cubicBezTo>
                  <a:pt x="46" y="188"/>
                  <a:pt x="26" y="164"/>
                  <a:pt x="23" y="141"/>
                </a:cubicBezTo>
                <a:cubicBezTo>
                  <a:pt x="19" y="117"/>
                  <a:pt x="32" y="94"/>
                  <a:pt x="45" y="76"/>
                </a:cubicBezTo>
                <a:cubicBezTo>
                  <a:pt x="59" y="58"/>
                  <a:pt x="67" y="43"/>
                  <a:pt x="70" y="31"/>
                </a:cubicBezTo>
                <a:cubicBezTo>
                  <a:pt x="74" y="20"/>
                  <a:pt x="73" y="13"/>
                  <a:pt x="74" y="13"/>
                </a:cubicBezTo>
                <a:cubicBezTo>
                  <a:pt x="75" y="13"/>
                  <a:pt x="74" y="20"/>
                  <a:pt x="77" y="31"/>
                </a:cubicBezTo>
                <a:cubicBezTo>
                  <a:pt x="81" y="43"/>
                  <a:pt x="89" y="58"/>
                  <a:pt x="103" y="7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083" name="Freeform 14"/>
          <p:cNvSpPr>
            <a:spLocks noEditPoints="1"/>
          </p:cNvSpPr>
          <p:nvPr/>
        </p:nvSpPr>
        <p:spPr bwMode="auto">
          <a:xfrm>
            <a:off x="3959225" y="1276350"/>
            <a:ext cx="1225550" cy="1760538"/>
          </a:xfrm>
          <a:custGeom>
            <a:avLst/>
            <a:gdLst>
              <a:gd name="T0" fmla="*/ 596966 w 148"/>
              <a:gd name="T1" fmla="*/ 1577761 h 212"/>
              <a:gd name="T2" fmla="*/ 613549 w 148"/>
              <a:gd name="T3" fmla="*/ 1760449 h 212"/>
              <a:gd name="T4" fmla="*/ 630131 w 148"/>
              <a:gd name="T5" fmla="*/ 1577761 h 212"/>
              <a:gd name="T6" fmla="*/ 903740 w 148"/>
              <a:gd name="T7" fmla="*/ 1170865 h 212"/>
              <a:gd name="T8" fmla="*/ 1135894 w 148"/>
              <a:gd name="T9" fmla="*/ 905137 h 212"/>
              <a:gd name="T10" fmla="*/ 1210515 w 148"/>
              <a:gd name="T11" fmla="*/ 548064 h 212"/>
              <a:gd name="T12" fmla="*/ 1036399 w 148"/>
              <a:gd name="T13" fmla="*/ 174384 h 212"/>
              <a:gd name="T14" fmla="*/ 613549 w 148"/>
              <a:gd name="T15" fmla="*/ 0 h 212"/>
              <a:gd name="T16" fmla="*/ 190698 w 148"/>
              <a:gd name="T17" fmla="*/ 174384 h 212"/>
              <a:gd name="T18" fmla="*/ 8291 w 148"/>
              <a:gd name="T19" fmla="*/ 548064 h 212"/>
              <a:gd name="T20" fmla="*/ 91203 w 148"/>
              <a:gd name="T21" fmla="*/ 905137 h 212"/>
              <a:gd name="T22" fmla="*/ 323357 w 148"/>
              <a:gd name="T23" fmla="*/ 1170865 h 212"/>
              <a:gd name="T24" fmla="*/ 596966 w 148"/>
              <a:gd name="T25" fmla="*/ 1577761 h 212"/>
              <a:gd name="T26" fmla="*/ 638422 w 148"/>
              <a:gd name="T27" fmla="*/ 1494721 h 212"/>
              <a:gd name="T28" fmla="*/ 613549 w 148"/>
              <a:gd name="T29" fmla="*/ 1652497 h 212"/>
              <a:gd name="T30" fmla="*/ 580384 w 148"/>
              <a:gd name="T31" fmla="*/ 1494721 h 212"/>
              <a:gd name="T32" fmla="*/ 373104 w 148"/>
              <a:gd name="T33" fmla="*/ 1121041 h 212"/>
              <a:gd name="T34" fmla="*/ 190698 w 148"/>
              <a:gd name="T35" fmla="*/ 589584 h 212"/>
              <a:gd name="T36" fmla="*/ 613549 w 148"/>
              <a:gd name="T37" fmla="*/ 207600 h 212"/>
              <a:gd name="T38" fmla="*/ 1036399 w 148"/>
              <a:gd name="T39" fmla="*/ 589584 h 212"/>
              <a:gd name="T40" fmla="*/ 853993 w 148"/>
              <a:gd name="T41" fmla="*/ 1121041 h 212"/>
              <a:gd name="T42" fmla="*/ 638422 w 148"/>
              <a:gd name="T43" fmla="*/ 1494721 h 2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8" h="212">
                <a:moveTo>
                  <a:pt x="72" y="190"/>
                </a:moveTo>
                <a:cubicBezTo>
                  <a:pt x="75" y="204"/>
                  <a:pt x="74" y="212"/>
                  <a:pt x="74" y="212"/>
                </a:cubicBezTo>
                <a:cubicBezTo>
                  <a:pt x="74" y="212"/>
                  <a:pt x="73" y="204"/>
                  <a:pt x="76" y="190"/>
                </a:cubicBezTo>
                <a:cubicBezTo>
                  <a:pt x="79" y="177"/>
                  <a:pt x="89" y="160"/>
                  <a:pt x="109" y="141"/>
                </a:cubicBezTo>
                <a:cubicBezTo>
                  <a:pt x="119" y="131"/>
                  <a:pt x="129" y="121"/>
                  <a:pt x="137" y="109"/>
                </a:cubicBezTo>
                <a:cubicBezTo>
                  <a:pt x="144" y="96"/>
                  <a:pt x="148" y="81"/>
                  <a:pt x="146" y="66"/>
                </a:cubicBezTo>
                <a:cubicBezTo>
                  <a:pt x="145" y="50"/>
                  <a:pt x="138" y="34"/>
                  <a:pt x="125" y="21"/>
                </a:cubicBezTo>
                <a:cubicBezTo>
                  <a:pt x="112" y="8"/>
                  <a:pt x="93" y="0"/>
                  <a:pt x="74" y="0"/>
                </a:cubicBezTo>
                <a:cubicBezTo>
                  <a:pt x="54" y="0"/>
                  <a:pt x="36" y="8"/>
                  <a:pt x="23" y="21"/>
                </a:cubicBezTo>
                <a:cubicBezTo>
                  <a:pt x="10" y="34"/>
                  <a:pt x="3" y="50"/>
                  <a:pt x="1" y="66"/>
                </a:cubicBezTo>
                <a:cubicBezTo>
                  <a:pt x="0" y="81"/>
                  <a:pt x="4" y="96"/>
                  <a:pt x="11" y="109"/>
                </a:cubicBezTo>
                <a:cubicBezTo>
                  <a:pt x="18" y="121"/>
                  <a:pt x="29" y="131"/>
                  <a:pt x="39" y="141"/>
                </a:cubicBezTo>
                <a:cubicBezTo>
                  <a:pt x="59" y="160"/>
                  <a:pt x="69" y="177"/>
                  <a:pt x="72" y="190"/>
                </a:cubicBezTo>
                <a:close/>
                <a:moveTo>
                  <a:pt x="77" y="180"/>
                </a:moveTo>
                <a:cubicBezTo>
                  <a:pt x="74" y="191"/>
                  <a:pt x="75" y="199"/>
                  <a:pt x="74" y="199"/>
                </a:cubicBezTo>
                <a:cubicBezTo>
                  <a:pt x="73" y="199"/>
                  <a:pt x="74" y="191"/>
                  <a:pt x="70" y="180"/>
                </a:cubicBezTo>
                <a:cubicBezTo>
                  <a:pt x="67" y="169"/>
                  <a:pt x="59" y="154"/>
                  <a:pt x="45" y="135"/>
                </a:cubicBezTo>
                <a:cubicBezTo>
                  <a:pt x="32" y="118"/>
                  <a:pt x="19" y="95"/>
                  <a:pt x="23" y="71"/>
                </a:cubicBezTo>
                <a:cubicBezTo>
                  <a:pt x="26" y="48"/>
                  <a:pt x="46" y="24"/>
                  <a:pt x="74" y="25"/>
                </a:cubicBezTo>
                <a:cubicBezTo>
                  <a:pt x="101" y="24"/>
                  <a:pt x="122" y="48"/>
                  <a:pt x="125" y="71"/>
                </a:cubicBezTo>
                <a:cubicBezTo>
                  <a:pt x="129" y="95"/>
                  <a:pt x="116" y="118"/>
                  <a:pt x="103" y="135"/>
                </a:cubicBezTo>
                <a:cubicBezTo>
                  <a:pt x="89" y="154"/>
                  <a:pt x="81" y="169"/>
                  <a:pt x="77" y="18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084" name="Freeform 15"/>
          <p:cNvSpPr>
            <a:spLocks noEditPoints="1"/>
          </p:cNvSpPr>
          <p:nvPr/>
        </p:nvSpPr>
        <p:spPr bwMode="auto">
          <a:xfrm>
            <a:off x="4497388" y="2886075"/>
            <a:ext cx="1617662" cy="1219200"/>
          </a:xfrm>
          <a:custGeom>
            <a:avLst/>
            <a:gdLst>
              <a:gd name="T0" fmla="*/ 364963 w 195"/>
              <a:gd name="T1" fmla="*/ 572356 h 147"/>
              <a:gd name="T2" fmla="*/ 481087 w 195"/>
              <a:gd name="T3" fmla="*/ 904156 h 147"/>
              <a:gd name="T4" fmla="*/ 746515 w 195"/>
              <a:gd name="T5" fmla="*/ 1153007 h 147"/>
              <a:gd name="T6" fmla="*/ 1161245 w 195"/>
              <a:gd name="T7" fmla="*/ 1177892 h 147"/>
              <a:gd name="T8" fmla="*/ 1517914 w 195"/>
              <a:gd name="T9" fmla="*/ 904156 h 147"/>
              <a:gd name="T10" fmla="*/ 1584271 w 195"/>
              <a:gd name="T11" fmla="*/ 447931 h 147"/>
              <a:gd name="T12" fmla="*/ 1352021 w 195"/>
              <a:gd name="T13" fmla="*/ 107835 h 147"/>
              <a:gd name="T14" fmla="*/ 1003648 w 195"/>
              <a:gd name="T15" fmla="*/ 0 h 147"/>
              <a:gd name="T16" fmla="*/ 655274 w 195"/>
              <a:gd name="T17" fmla="*/ 58065 h 147"/>
              <a:gd name="T18" fmla="*/ 165892 w 195"/>
              <a:gd name="T19" fmla="*/ 99540 h 147"/>
              <a:gd name="T20" fmla="*/ 0 w 195"/>
              <a:gd name="T21" fmla="*/ 24885 h 147"/>
              <a:gd name="T22" fmla="*/ 149303 w 195"/>
              <a:gd name="T23" fmla="*/ 124425 h 147"/>
              <a:gd name="T24" fmla="*/ 364963 w 195"/>
              <a:gd name="T25" fmla="*/ 572356 h 147"/>
              <a:gd name="T26" fmla="*/ 671863 w 195"/>
              <a:gd name="T27" fmla="*/ 132720 h 147"/>
              <a:gd name="T28" fmla="*/ 1227602 w 195"/>
              <a:gd name="T29" fmla="*/ 240555 h 147"/>
              <a:gd name="T30" fmla="*/ 1343727 w 195"/>
              <a:gd name="T31" fmla="*/ 796321 h 147"/>
              <a:gd name="T32" fmla="*/ 804577 w 195"/>
              <a:gd name="T33" fmla="*/ 970517 h 147"/>
              <a:gd name="T34" fmla="*/ 431320 w 195"/>
              <a:gd name="T35" fmla="*/ 547471 h 147"/>
              <a:gd name="T36" fmla="*/ 215660 w 195"/>
              <a:gd name="T37" fmla="*/ 182490 h 147"/>
              <a:gd name="T38" fmla="*/ 99535 w 195"/>
              <a:gd name="T39" fmla="*/ 74655 h 147"/>
              <a:gd name="T40" fmla="*/ 240544 w 195"/>
              <a:gd name="T41" fmla="*/ 124425 h 147"/>
              <a:gd name="T42" fmla="*/ 671863 w 195"/>
              <a:gd name="T43" fmla="*/ 132720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5" h="147">
                <a:moveTo>
                  <a:pt x="44" y="69"/>
                </a:moveTo>
                <a:cubicBezTo>
                  <a:pt x="47" y="82"/>
                  <a:pt x="51" y="96"/>
                  <a:pt x="58" y="109"/>
                </a:cubicBezTo>
                <a:cubicBezTo>
                  <a:pt x="65" y="121"/>
                  <a:pt x="76" y="132"/>
                  <a:pt x="90" y="139"/>
                </a:cubicBezTo>
                <a:cubicBezTo>
                  <a:pt x="105" y="145"/>
                  <a:pt x="123" y="147"/>
                  <a:pt x="140" y="142"/>
                </a:cubicBezTo>
                <a:cubicBezTo>
                  <a:pt x="157" y="137"/>
                  <a:pt x="174" y="126"/>
                  <a:pt x="183" y="109"/>
                </a:cubicBezTo>
                <a:cubicBezTo>
                  <a:pt x="194" y="92"/>
                  <a:pt x="195" y="72"/>
                  <a:pt x="191" y="54"/>
                </a:cubicBezTo>
                <a:cubicBezTo>
                  <a:pt x="186" y="37"/>
                  <a:pt x="176" y="22"/>
                  <a:pt x="163" y="13"/>
                </a:cubicBezTo>
                <a:cubicBezTo>
                  <a:pt x="150" y="4"/>
                  <a:pt x="135" y="0"/>
                  <a:pt x="121" y="0"/>
                </a:cubicBezTo>
                <a:cubicBezTo>
                  <a:pt x="106" y="0"/>
                  <a:pt x="92" y="4"/>
                  <a:pt x="79" y="7"/>
                </a:cubicBezTo>
                <a:cubicBezTo>
                  <a:pt x="52" y="16"/>
                  <a:pt x="33" y="16"/>
                  <a:pt x="20" y="12"/>
                </a:cubicBezTo>
                <a:cubicBezTo>
                  <a:pt x="7" y="7"/>
                  <a:pt x="0" y="3"/>
                  <a:pt x="0" y="3"/>
                </a:cubicBezTo>
                <a:cubicBezTo>
                  <a:pt x="0" y="3"/>
                  <a:pt x="7" y="6"/>
                  <a:pt x="18" y="15"/>
                </a:cubicBezTo>
                <a:cubicBezTo>
                  <a:pt x="28" y="25"/>
                  <a:pt x="37" y="42"/>
                  <a:pt x="44" y="69"/>
                </a:cubicBezTo>
                <a:close/>
                <a:moveTo>
                  <a:pt x="81" y="16"/>
                </a:moveTo>
                <a:cubicBezTo>
                  <a:pt x="103" y="13"/>
                  <a:pt x="129" y="13"/>
                  <a:pt x="148" y="29"/>
                </a:cubicBezTo>
                <a:cubicBezTo>
                  <a:pt x="166" y="43"/>
                  <a:pt x="177" y="73"/>
                  <a:pt x="162" y="96"/>
                </a:cubicBezTo>
                <a:cubicBezTo>
                  <a:pt x="149" y="120"/>
                  <a:pt x="118" y="126"/>
                  <a:pt x="97" y="117"/>
                </a:cubicBezTo>
                <a:cubicBezTo>
                  <a:pt x="74" y="109"/>
                  <a:pt x="61" y="86"/>
                  <a:pt x="52" y="66"/>
                </a:cubicBezTo>
                <a:cubicBezTo>
                  <a:pt x="43" y="45"/>
                  <a:pt x="34" y="30"/>
                  <a:pt x="26" y="22"/>
                </a:cubicBezTo>
                <a:cubicBezTo>
                  <a:pt x="18" y="13"/>
                  <a:pt x="11" y="10"/>
                  <a:pt x="12" y="9"/>
                </a:cubicBezTo>
                <a:cubicBezTo>
                  <a:pt x="12" y="9"/>
                  <a:pt x="18" y="13"/>
                  <a:pt x="29" y="15"/>
                </a:cubicBezTo>
                <a:cubicBezTo>
                  <a:pt x="41" y="18"/>
                  <a:pt x="58" y="19"/>
                  <a:pt x="81" y="16"/>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 name="Freeform 16"/>
          <p:cNvSpPr>
            <a:spLocks noEditPoints="1"/>
          </p:cNvSpPr>
          <p:nvPr/>
        </p:nvSpPr>
        <p:spPr bwMode="auto">
          <a:xfrm>
            <a:off x="3028950" y="1792288"/>
            <a:ext cx="1617663" cy="1227137"/>
          </a:xfrm>
          <a:custGeom>
            <a:avLst/>
            <a:gdLst>
              <a:gd name="T0" fmla="*/ 175 w 195"/>
              <a:gd name="T1" fmla="*/ 136 h 148"/>
              <a:gd name="T2" fmla="*/ 195 w 195"/>
              <a:gd name="T3" fmla="*/ 145 h 148"/>
              <a:gd name="T4" fmla="*/ 177 w 195"/>
              <a:gd name="T5" fmla="*/ 132 h 148"/>
              <a:gd name="T6" fmla="*/ 151 w 195"/>
              <a:gd name="T7" fmla="*/ 79 h 148"/>
              <a:gd name="T8" fmla="*/ 137 w 195"/>
              <a:gd name="T9" fmla="*/ 39 h 148"/>
              <a:gd name="T10" fmla="*/ 104 w 195"/>
              <a:gd name="T11" fmla="*/ 9 h 148"/>
              <a:gd name="T12" fmla="*/ 55 w 195"/>
              <a:gd name="T13" fmla="*/ 5 h 148"/>
              <a:gd name="T14" fmla="*/ 11 w 195"/>
              <a:gd name="T15" fmla="*/ 39 h 148"/>
              <a:gd name="T16" fmla="*/ 4 w 195"/>
              <a:gd name="T17" fmla="*/ 93 h 148"/>
              <a:gd name="T18" fmla="*/ 32 w 195"/>
              <a:gd name="T19" fmla="*/ 135 h 148"/>
              <a:gd name="T20" fmla="*/ 74 w 195"/>
              <a:gd name="T21" fmla="*/ 148 h 148"/>
              <a:gd name="T22" fmla="*/ 116 w 195"/>
              <a:gd name="T23" fmla="*/ 140 h 148"/>
              <a:gd name="T24" fmla="*/ 175 w 195"/>
              <a:gd name="T25" fmla="*/ 136 h 148"/>
              <a:gd name="T26" fmla="*/ 169 w 195"/>
              <a:gd name="T27" fmla="*/ 126 h 148"/>
              <a:gd name="T28" fmla="*/ 183 w 195"/>
              <a:gd name="T29" fmla="*/ 138 h 148"/>
              <a:gd name="T30" fmla="*/ 165 w 195"/>
              <a:gd name="T31" fmla="*/ 132 h 148"/>
              <a:gd name="T32" fmla="*/ 114 w 195"/>
              <a:gd name="T33" fmla="*/ 132 h 148"/>
              <a:gd name="T34" fmla="*/ 47 w 195"/>
              <a:gd name="T35" fmla="*/ 119 h 148"/>
              <a:gd name="T36" fmla="*/ 33 w 195"/>
              <a:gd name="T37" fmla="*/ 51 h 148"/>
              <a:gd name="T38" fmla="*/ 98 w 195"/>
              <a:gd name="T39" fmla="*/ 30 h 148"/>
              <a:gd name="T40" fmla="*/ 143 w 195"/>
              <a:gd name="T41" fmla="*/ 82 h 148"/>
              <a:gd name="T42" fmla="*/ 169 w 195"/>
              <a:gd name="T4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5" h="148">
                <a:moveTo>
                  <a:pt x="175" y="136"/>
                </a:moveTo>
                <a:cubicBezTo>
                  <a:pt x="188" y="140"/>
                  <a:pt x="194" y="145"/>
                  <a:pt x="195" y="145"/>
                </a:cubicBezTo>
                <a:cubicBezTo>
                  <a:pt x="195" y="145"/>
                  <a:pt x="187" y="141"/>
                  <a:pt x="177" y="132"/>
                </a:cubicBezTo>
                <a:cubicBezTo>
                  <a:pt x="167" y="123"/>
                  <a:pt x="157" y="106"/>
                  <a:pt x="151" y="79"/>
                </a:cubicBezTo>
                <a:cubicBezTo>
                  <a:pt x="147" y="66"/>
                  <a:pt x="144" y="51"/>
                  <a:pt x="137" y="39"/>
                </a:cubicBezTo>
                <a:cubicBezTo>
                  <a:pt x="130" y="26"/>
                  <a:pt x="119" y="15"/>
                  <a:pt x="104" y="9"/>
                </a:cubicBezTo>
                <a:cubicBezTo>
                  <a:pt x="90" y="2"/>
                  <a:pt x="72" y="0"/>
                  <a:pt x="55" y="5"/>
                </a:cubicBezTo>
                <a:cubicBezTo>
                  <a:pt x="37" y="10"/>
                  <a:pt x="21" y="22"/>
                  <a:pt x="11" y="39"/>
                </a:cubicBezTo>
                <a:cubicBezTo>
                  <a:pt x="1" y="56"/>
                  <a:pt x="0" y="76"/>
                  <a:pt x="4" y="93"/>
                </a:cubicBezTo>
                <a:cubicBezTo>
                  <a:pt x="8" y="111"/>
                  <a:pt x="19" y="125"/>
                  <a:pt x="32" y="135"/>
                </a:cubicBezTo>
                <a:cubicBezTo>
                  <a:pt x="44" y="144"/>
                  <a:pt x="59" y="148"/>
                  <a:pt x="74" y="148"/>
                </a:cubicBezTo>
                <a:cubicBezTo>
                  <a:pt x="88" y="147"/>
                  <a:pt x="102" y="143"/>
                  <a:pt x="116" y="140"/>
                </a:cubicBezTo>
                <a:cubicBezTo>
                  <a:pt x="142" y="132"/>
                  <a:pt x="162" y="131"/>
                  <a:pt x="175" y="136"/>
                </a:cubicBezTo>
                <a:close/>
                <a:moveTo>
                  <a:pt x="169" y="126"/>
                </a:moveTo>
                <a:cubicBezTo>
                  <a:pt x="177" y="135"/>
                  <a:pt x="184" y="138"/>
                  <a:pt x="183" y="138"/>
                </a:cubicBezTo>
                <a:cubicBezTo>
                  <a:pt x="183" y="139"/>
                  <a:pt x="177" y="135"/>
                  <a:pt x="165" y="132"/>
                </a:cubicBezTo>
                <a:cubicBezTo>
                  <a:pt x="154" y="129"/>
                  <a:pt x="137" y="129"/>
                  <a:pt x="114" y="132"/>
                </a:cubicBezTo>
                <a:cubicBezTo>
                  <a:pt x="92" y="134"/>
                  <a:pt x="66" y="134"/>
                  <a:pt x="47" y="119"/>
                </a:cubicBezTo>
                <a:cubicBezTo>
                  <a:pt x="29" y="105"/>
                  <a:pt x="18" y="75"/>
                  <a:pt x="33" y="51"/>
                </a:cubicBezTo>
                <a:cubicBezTo>
                  <a:pt x="46" y="27"/>
                  <a:pt x="77" y="21"/>
                  <a:pt x="98" y="30"/>
                </a:cubicBezTo>
                <a:cubicBezTo>
                  <a:pt x="121" y="38"/>
                  <a:pt x="134" y="61"/>
                  <a:pt x="143" y="82"/>
                </a:cubicBezTo>
                <a:cubicBezTo>
                  <a:pt x="152" y="103"/>
                  <a:pt x="161" y="117"/>
                  <a:pt x="169" y="126"/>
                </a:cubicBez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46086" name="Freeform 17"/>
          <p:cNvSpPr>
            <a:spLocks noEditPoints="1"/>
          </p:cNvSpPr>
          <p:nvPr/>
        </p:nvSpPr>
        <p:spPr bwMode="auto">
          <a:xfrm>
            <a:off x="4497388" y="1792288"/>
            <a:ext cx="1617662" cy="1227137"/>
          </a:xfrm>
          <a:custGeom>
            <a:avLst/>
            <a:gdLst>
              <a:gd name="T0" fmla="*/ 655274 w 195"/>
              <a:gd name="T1" fmla="*/ 1160767 h 148"/>
              <a:gd name="T2" fmla="*/ 1003648 w 195"/>
              <a:gd name="T3" fmla="*/ 1227097 h 148"/>
              <a:gd name="T4" fmla="*/ 1352021 w 195"/>
              <a:gd name="T5" fmla="*/ 1119311 h 148"/>
              <a:gd name="T6" fmla="*/ 1584271 w 195"/>
              <a:gd name="T7" fmla="*/ 771081 h 148"/>
              <a:gd name="T8" fmla="*/ 1517914 w 195"/>
              <a:gd name="T9" fmla="*/ 323357 h 148"/>
              <a:gd name="T10" fmla="*/ 1161245 w 195"/>
              <a:gd name="T11" fmla="*/ 41456 h 148"/>
              <a:gd name="T12" fmla="*/ 746515 w 195"/>
              <a:gd name="T13" fmla="*/ 74621 h 148"/>
              <a:gd name="T14" fmla="*/ 481087 w 195"/>
              <a:gd name="T15" fmla="*/ 323357 h 148"/>
              <a:gd name="T16" fmla="*/ 364963 w 195"/>
              <a:gd name="T17" fmla="*/ 655004 h 148"/>
              <a:gd name="T18" fmla="*/ 149303 w 195"/>
              <a:gd name="T19" fmla="*/ 1094438 h 148"/>
              <a:gd name="T20" fmla="*/ 0 w 195"/>
              <a:gd name="T21" fmla="*/ 1202223 h 148"/>
              <a:gd name="T22" fmla="*/ 165892 w 195"/>
              <a:gd name="T23" fmla="*/ 1127603 h 148"/>
              <a:gd name="T24" fmla="*/ 655274 w 195"/>
              <a:gd name="T25" fmla="*/ 1160767 h 148"/>
              <a:gd name="T26" fmla="*/ 431320 w 195"/>
              <a:gd name="T27" fmla="*/ 679878 h 148"/>
              <a:gd name="T28" fmla="*/ 804577 w 195"/>
              <a:gd name="T29" fmla="*/ 248736 h 148"/>
              <a:gd name="T30" fmla="*/ 1343727 w 195"/>
              <a:gd name="T31" fmla="*/ 422851 h 148"/>
              <a:gd name="T32" fmla="*/ 1227602 w 195"/>
              <a:gd name="T33" fmla="*/ 986652 h 148"/>
              <a:gd name="T34" fmla="*/ 671863 w 195"/>
              <a:gd name="T35" fmla="*/ 1094438 h 148"/>
              <a:gd name="T36" fmla="*/ 240544 w 195"/>
              <a:gd name="T37" fmla="*/ 1094438 h 148"/>
              <a:gd name="T38" fmla="*/ 99535 w 195"/>
              <a:gd name="T39" fmla="*/ 1144185 h 148"/>
              <a:gd name="T40" fmla="*/ 215660 w 195"/>
              <a:gd name="T41" fmla="*/ 1044691 h 148"/>
              <a:gd name="T42" fmla="*/ 431320 w 195"/>
              <a:gd name="T43" fmla="*/ 679878 h 14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5" h="148">
                <a:moveTo>
                  <a:pt x="79" y="140"/>
                </a:moveTo>
                <a:cubicBezTo>
                  <a:pt x="92" y="143"/>
                  <a:pt x="106" y="147"/>
                  <a:pt x="121" y="148"/>
                </a:cubicBezTo>
                <a:cubicBezTo>
                  <a:pt x="135" y="148"/>
                  <a:pt x="150" y="144"/>
                  <a:pt x="163" y="135"/>
                </a:cubicBezTo>
                <a:cubicBezTo>
                  <a:pt x="176" y="125"/>
                  <a:pt x="186" y="111"/>
                  <a:pt x="191" y="93"/>
                </a:cubicBezTo>
                <a:cubicBezTo>
                  <a:pt x="195" y="76"/>
                  <a:pt x="194" y="56"/>
                  <a:pt x="183" y="39"/>
                </a:cubicBezTo>
                <a:cubicBezTo>
                  <a:pt x="174" y="22"/>
                  <a:pt x="157" y="10"/>
                  <a:pt x="140" y="5"/>
                </a:cubicBezTo>
                <a:cubicBezTo>
                  <a:pt x="123" y="0"/>
                  <a:pt x="105" y="2"/>
                  <a:pt x="90" y="9"/>
                </a:cubicBezTo>
                <a:cubicBezTo>
                  <a:pt x="76" y="15"/>
                  <a:pt x="65" y="26"/>
                  <a:pt x="58" y="39"/>
                </a:cubicBezTo>
                <a:cubicBezTo>
                  <a:pt x="51" y="51"/>
                  <a:pt x="47" y="66"/>
                  <a:pt x="44" y="79"/>
                </a:cubicBezTo>
                <a:cubicBezTo>
                  <a:pt x="37" y="106"/>
                  <a:pt x="28" y="123"/>
                  <a:pt x="18" y="132"/>
                </a:cubicBezTo>
                <a:cubicBezTo>
                  <a:pt x="7" y="141"/>
                  <a:pt x="0" y="145"/>
                  <a:pt x="0" y="145"/>
                </a:cubicBezTo>
                <a:cubicBezTo>
                  <a:pt x="0" y="145"/>
                  <a:pt x="7" y="140"/>
                  <a:pt x="20" y="136"/>
                </a:cubicBezTo>
                <a:cubicBezTo>
                  <a:pt x="33" y="131"/>
                  <a:pt x="52" y="132"/>
                  <a:pt x="79" y="140"/>
                </a:cubicBezTo>
                <a:close/>
                <a:moveTo>
                  <a:pt x="52" y="82"/>
                </a:moveTo>
                <a:cubicBezTo>
                  <a:pt x="61" y="61"/>
                  <a:pt x="74" y="38"/>
                  <a:pt x="97" y="30"/>
                </a:cubicBezTo>
                <a:cubicBezTo>
                  <a:pt x="118" y="21"/>
                  <a:pt x="149" y="27"/>
                  <a:pt x="162" y="51"/>
                </a:cubicBezTo>
                <a:cubicBezTo>
                  <a:pt x="177" y="75"/>
                  <a:pt x="166" y="105"/>
                  <a:pt x="148" y="119"/>
                </a:cubicBezTo>
                <a:cubicBezTo>
                  <a:pt x="129" y="134"/>
                  <a:pt x="103" y="134"/>
                  <a:pt x="81" y="132"/>
                </a:cubicBezTo>
                <a:cubicBezTo>
                  <a:pt x="58" y="129"/>
                  <a:pt x="41" y="129"/>
                  <a:pt x="29" y="132"/>
                </a:cubicBezTo>
                <a:cubicBezTo>
                  <a:pt x="18" y="135"/>
                  <a:pt x="12" y="139"/>
                  <a:pt x="12" y="138"/>
                </a:cubicBezTo>
                <a:cubicBezTo>
                  <a:pt x="11" y="138"/>
                  <a:pt x="18" y="135"/>
                  <a:pt x="26" y="126"/>
                </a:cubicBezTo>
                <a:cubicBezTo>
                  <a:pt x="34" y="117"/>
                  <a:pt x="43" y="103"/>
                  <a:pt x="52" y="82"/>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087" name="Freeform 18"/>
          <p:cNvSpPr>
            <a:spLocks noEditPoints="1"/>
          </p:cNvSpPr>
          <p:nvPr/>
        </p:nvSpPr>
        <p:spPr bwMode="auto">
          <a:xfrm>
            <a:off x="3028950" y="2886075"/>
            <a:ext cx="1617663" cy="1219200"/>
          </a:xfrm>
          <a:custGeom>
            <a:avLst/>
            <a:gdLst>
              <a:gd name="T0" fmla="*/ 1468146 w 195"/>
              <a:gd name="T1" fmla="*/ 124425 h 147"/>
              <a:gd name="T2" fmla="*/ 1617449 w 195"/>
              <a:gd name="T3" fmla="*/ 24885 h 147"/>
              <a:gd name="T4" fmla="*/ 1451557 w 195"/>
              <a:gd name="T5" fmla="*/ 99540 h 147"/>
              <a:gd name="T6" fmla="*/ 962175 w 195"/>
              <a:gd name="T7" fmla="*/ 58065 h 147"/>
              <a:gd name="T8" fmla="*/ 613801 w 195"/>
              <a:gd name="T9" fmla="*/ 0 h 147"/>
              <a:gd name="T10" fmla="*/ 265428 w 195"/>
              <a:gd name="T11" fmla="*/ 107835 h 147"/>
              <a:gd name="T12" fmla="*/ 33178 w 195"/>
              <a:gd name="T13" fmla="*/ 447931 h 147"/>
              <a:gd name="T14" fmla="*/ 91241 w 195"/>
              <a:gd name="T15" fmla="*/ 904156 h 147"/>
              <a:gd name="T16" fmla="*/ 456204 w 195"/>
              <a:gd name="T17" fmla="*/ 1177892 h 147"/>
              <a:gd name="T18" fmla="*/ 862639 w 195"/>
              <a:gd name="T19" fmla="*/ 1153007 h 147"/>
              <a:gd name="T20" fmla="*/ 1136362 w 195"/>
              <a:gd name="T21" fmla="*/ 904156 h 147"/>
              <a:gd name="T22" fmla="*/ 1252486 w 195"/>
              <a:gd name="T23" fmla="*/ 572356 h 147"/>
              <a:gd name="T24" fmla="*/ 1468146 w 195"/>
              <a:gd name="T25" fmla="*/ 124425 h 147"/>
              <a:gd name="T26" fmla="*/ 1368611 w 195"/>
              <a:gd name="T27" fmla="*/ 124425 h 147"/>
              <a:gd name="T28" fmla="*/ 1517914 w 195"/>
              <a:gd name="T29" fmla="*/ 74655 h 147"/>
              <a:gd name="T30" fmla="*/ 1401789 w 195"/>
              <a:gd name="T31" fmla="*/ 182490 h 147"/>
              <a:gd name="T32" fmla="*/ 1186129 w 195"/>
              <a:gd name="T33" fmla="*/ 547471 h 147"/>
              <a:gd name="T34" fmla="*/ 812872 w 195"/>
              <a:gd name="T35" fmla="*/ 970517 h 147"/>
              <a:gd name="T36" fmla="*/ 273722 w 195"/>
              <a:gd name="T37" fmla="*/ 796321 h 147"/>
              <a:gd name="T38" fmla="*/ 389847 w 195"/>
              <a:gd name="T39" fmla="*/ 240555 h 147"/>
              <a:gd name="T40" fmla="*/ 945586 w 195"/>
              <a:gd name="T41" fmla="*/ 132720 h 147"/>
              <a:gd name="T42" fmla="*/ 1368611 w 195"/>
              <a:gd name="T43" fmla="*/ 124425 h 1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5" h="147">
                <a:moveTo>
                  <a:pt x="177" y="15"/>
                </a:moveTo>
                <a:cubicBezTo>
                  <a:pt x="187" y="6"/>
                  <a:pt x="195" y="3"/>
                  <a:pt x="195" y="3"/>
                </a:cubicBezTo>
                <a:cubicBezTo>
                  <a:pt x="194" y="3"/>
                  <a:pt x="188" y="7"/>
                  <a:pt x="175" y="12"/>
                </a:cubicBezTo>
                <a:cubicBezTo>
                  <a:pt x="162" y="16"/>
                  <a:pt x="142" y="16"/>
                  <a:pt x="116" y="7"/>
                </a:cubicBezTo>
                <a:cubicBezTo>
                  <a:pt x="102" y="4"/>
                  <a:pt x="88" y="0"/>
                  <a:pt x="74" y="0"/>
                </a:cubicBezTo>
                <a:cubicBezTo>
                  <a:pt x="59" y="0"/>
                  <a:pt x="44" y="4"/>
                  <a:pt x="32" y="13"/>
                </a:cubicBezTo>
                <a:cubicBezTo>
                  <a:pt x="19" y="22"/>
                  <a:pt x="8" y="37"/>
                  <a:pt x="4" y="54"/>
                </a:cubicBezTo>
                <a:cubicBezTo>
                  <a:pt x="0" y="72"/>
                  <a:pt x="1" y="92"/>
                  <a:pt x="11" y="109"/>
                </a:cubicBezTo>
                <a:cubicBezTo>
                  <a:pt x="21" y="126"/>
                  <a:pt x="37" y="137"/>
                  <a:pt x="55" y="142"/>
                </a:cubicBezTo>
                <a:cubicBezTo>
                  <a:pt x="72" y="147"/>
                  <a:pt x="90" y="145"/>
                  <a:pt x="104" y="139"/>
                </a:cubicBezTo>
                <a:cubicBezTo>
                  <a:pt x="119" y="132"/>
                  <a:pt x="130" y="121"/>
                  <a:pt x="137" y="109"/>
                </a:cubicBezTo>
                <a:cubicBezTo>
                  <a:pt x="144" y="96"/>
                  <a:pt x="147" y="82"/>
                  <a:pt x="151" y="69"/>
                </a:cubicBezTo>
                <a:cubicBezTo>
                  <a:pt x="157" y="42"/>
                  <a:pt x="167" y="25"/>
                  <a:pt x="177" y="15"/>
                </a:cubicBezTo>
                <a:close/>
                <a:moveTo>
                  <a:pt x="165" y="15"/>
                </a:moveTo>
                <a:cubicBezTo>
                  <a:pt x="177" y="13"/>
                  <a:pt x="183" y="9"/>
                  <a:pt x="183" y="9"/>
                </a:cubicBezTo>
                <a:cubicBezTo>
                  <a:pt x="184" y="10"/>
                  <a:pt x="177" y="13"/>
                  <a:pt x="169" y="22"/>
                </a:cubicBezTo>
                <a:cubicBezTo>
                  <a:pt x="161" y="30"/>
                  <a:pt x="152" y="45"/>
                  <a:pt x="143" y="66"/>
                </a:cubicBezTo>
                <a:cubicBezTo>
                  <a:pt x="134" y="86"/>
                  <a:pt x="121" y="109"/>
                  <a:pt x="98" y="117"/>
                </a:cubicBezTo>
                <a:cubicBezTo>
                  <a:pt x="77" y="126"/>
                  <a:pt x="46" y="120"/>
                  <a:pt x="33" y="96"/>
                </a:cubicBezTo>
                <a:cubicBezTo>
                  <a:pt x="18" y="73"/>
                  <a:pt x="29" y="43"/>
                  <a:pt x="47" y="29"/>
                </a:cubicBezTo>
                <a:cubicBezTo>
                  <a:pt x="66" y="13"/>
                  <a:pt x="92" y="13"/>
                  <a:pt x="114" y="16"/>
                </a:cubicBezTo>
                <a:cubicBezTo>
                  <a:pt x="137" y="19"/>
                  <a:pt x="154" y="18"/>
                  <a:pt x="165" y="15"/>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Oval 16"/>
          <p:cNvSpPr/>
          <p:nvPr/>
        </p:nvSpPr>
        <p:spPr>
          <a:xfrm>
            <a:off x="3895725" y="2306638"/>
            <a:ext cx="1289050" cy="12890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18" name="Group 17"/>
          <p:cNvGrpSpPr/>
          <p:nvPr/>
        </p:nvGrpSpPr>
        <p:grpSpPr>
          <a:xfrm>
            <a:off x="6400800" y="1788167"/>
            <a:ext cx="302785" cy="2470865"/>
            <a:chOff x="5306598" y="1762867"/>
            <a:chExt cx="302785" cy="2470865"/>
          </a:xfrm>
          <a:solidFill>
            <a:schemeClr val="bg1">
              <a:lumMod val="95000"/>
            </a:schemeClr>
          </a:solidFill>
        </p:grpSpPr>
        <p:sp>
          <p:nvSpPr>
            <p:cNvPr id="19" name="Freeform 13"/>
            <p:cNvSpPr>
              <a:spLocks/>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a:lstStyle/>
            <a:p>
              <a:pPr fontAlgn="auto">
                <a:spcBef>
                  <a:spcPts val="0"/>
                </a:spcBef>
                <a:spcAft>
                  <a:spcPts val="0"/>
                </a:spcAft>
                <a:defRPr/>
              </a:pPr>
              <a:endParaRPr lang="en-US">
                <a:latin typeface="+mn-lt"/>
                <a:cs typeface="+mn-cs"/>
              </a:endParaRPr>
            </a:p>
          </p:txBody>
        </p:sp>
        <p:sp>
          <p:nvSpPr>
            <p:cNvPr id="20" name="Oval 14"/>
            <p:cNvSpPr>
              <a:spLocks noChangeArrowheads="1"/>
            </p:cNvSpPr>
            <p:nvPr/>
          </p:nvSpPr>
          <p:spPr bwMode="auto">
            <a:xfrm>
              <a:off x="5306598" y="1762867"/>
              <a:ext cx="97190" cy="100929"/>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sp>
          <p:nvSpPr>
            <p:cNvPr id="21" name="Oval 15"/>
            <p:cNvSpPr>
              <a:spLocks noChangeArrowheads="1"/>
            </p:cNvSpPr>
            <p:nvPr/>
          </p:nvSpPr>
          <p:spPr bwMode="auto">
            <a:xfrm>
              <a:off x="5306598" y="4136542"/>
              <a:ext cx="97190" cy="97190"/>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grpSp>
      <p:grpSp>
        <p:nvGrpSpPr>
          <p:cNvPr id="22" name="Group 21"/>
          <p:cNvGrpSpPr/>
          <p:nvPr/>
        </p:nvGrpSpPr>
        <p:grpSpPr>
          <a:xfrm rot="10800000">
            <a:off x="2440415" y="1788167"/>
            <a:ext cx="302785" cy="2470865"/>
            <a:chOff x="5306598" y="1762867"/>
            <a:chExt cx="302785" cy="2470865"/>
          </a:xfrm>
          <a:solidFill>
            <a:schemeClr val="bg1">
              <a:lumMod val="95000"/>
            </a:schemeClr>
          </a:solidFill>
        </p:grpSpPr>
        <p:sp>
          <p:nvSpPr>
            <p:cNvPr id="23" name="Freeform 13"/>
            <p:cNvSpPr>
              <a:spLocks/>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a:lstStyle/>
            <a:p>
              <a:pPr fontAlgn="auto">
                <a:spcBef>
                  <a:spcPts val="0"/>
                </a:spcBef>
                <a:spcAft>
                  <a:spcPts val="0"/>
                </a:spcAft>
                <a:defRPr/>
              </a:pPr>
              <a:endParaRPr lang="en-US">
                <a:latin typeface="+mn-lt"/>
                <a:cs typeface="+mn-cs"/>
              </a:endParaRPr>
            </a:p>
          </p:txBody>
        </p:sp>
        <p:sp>
          <p:nvSpPr>
            <p:cNvPr id="24" name="Oval 14"/>
            <p:cNvSpPr>
              <a:spLocks noChangeArrowheads="1"/>
            </p:cNvSpPr>
            <p:nvPr/>
          </p:nvSpPr>
          <p:spPr bwMode="auto">
            <a:xfrm>
              <a:off x="5306598" y="1762867"/>
              <a:ext cx="97190" cy="100929"/>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sp>
          <p:nvSpPr>
            <p:cNvPr id="25" name="Oval 15"/>
            <p:cNvSpPr>
              <a:spLocks noChangeArrowheads="1"/>
            </p:cNvSpPr>
            <p:nvPr/>
          </p:nvSpPr>
          <p:spPr bwMode="auto">
            <a:xfrm>
              <a:off x="5306598" y="4136542"/>
              <a:ext cx="97190" cy="97190"/>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grpSp>
      <p:graphicFrame>
        <p:nvGraphicFramePr>
          <p:cNvPr id="27" name="Diagram 26"/>
          <p:cNvGraphicFramePr/>
          <p:nvPr/>
        </p:nvGraphicFramePr>
        <p:xfrm>
          <a:off x="801900" y="1645212"/>
          <a:ext cx="1331700" cy="9022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8" name="Diagram 27"/>
          <p:cNvGraphicFramePr/>
          <p:nvPr/>
        </p:nvGraphicFramePr>
        <p:xfrm>
          <a:off x="609600" y="2571750"/>
          <a:ext cx="1331700" cy="9022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9" name="Diagram 28"/>
          <p:cNvGraphicFramePr/>
          <p:nvPr/>
        </p:nvGraphicFramePr>
        <p:xfrm>
          <a:off x="801900" y="3498288"/>
          <a:ext cx="1331700" cy="9022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30" name="Diagram 29"/>
          <p:cNvGraphicFramePr/>
          <p:nvPr/>
        </p:nvGraphicFramePr>
        <p:xfrm>
          <a:off x="7010400" y="1645212"/>
          <a:ext cx="1331700" cy="90226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31" name="Diagram 30"/>
          <p:cNvGraphicFramePr/>
          <p:nvPr/>
        </p:nvGraphicFramePr>
        <p:xfrm>
          <a:off x="7010400" y="3498288"/>
          <a:ext cx="1331700" cy="902262"/>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32" name="Diagram 31"/>
          <p:cNvGraphicFramePr/>
          <p:nvPr/>
        </p:nvGraphicFramePr>
        <p:xfrm>
          <a:off x="7199100" y="2571750"/>
          <a:ext cx="1331700" cy="902262"/>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pSp>
        <p:nvGrpSpPr>
          <p:cNvPr id="33" name="Group 32"/>
          <p:cNvGrpSpPr/>
          <p:nvPr/>
        </p:nvGrpSpPr>
        <p:grpSpPr>
          <a:xfrm>
            <a:off x="4248159" y="2687127"/>
            <a:ext cx="585163" cy="527393"/>
            <a:chOff x="7318375" y="4537075"/>
            <a:chExt cx="498476" cy="449263"/>
          </a:xfrm>
          <a:solidFill>
            <a:schemeClr val="tx1">
              <a:lumMod val="75000"/>
              <a:lumOff val="25000"/>
            </a:schemeClr>
          </a:solidFill>
        </p:grpSpPr>
        <p:sp>
          <p:nvSpPr>
            <p:cNvPr id="34" name="Freeform 33"/>
            <p:cNvSpPr>
              <a:spLocks/>
            </p:cNvSpPr>
            <p:nvPr/>
          </p:nvSpPr>
          <p:spPr bwMode="auto">
            <a:xfrm>
              <a:off x="7637463" y="4683125"/>
              <a:ext cx="179388" cy="195263"/>
            </a:xfrm>
            <a:custGeom>
              <a:avLst/>
              <a:gdLst>
                <a:gd name="T0" fmla="*/ 7 w 48"/>
                <a:gd name="T1" fmla="*/ 29 h 52"/>
                <a:gd name="T2" fmla="*/ 2 w 48"/>
                <a:gd name="T3" fmla="*/ 30 h 52"/>
                <a:gd name="T4" fmla="*/ 2 w 48"/>
                <a:gd name="T5" fmla="*/ 36 h 52"/>
                <a:gd name="T6" fmla="*/ 2 w 48"/>
                <a:gd name="T7" fmla="*/ 36 h 52"/>
                <a:gd name="T8" fmla="*/ 2 w 48"/>
                <a:gd name="T9" fmla="*/ 36 h 52"/>
                <a:gd name="T10" fmla="*/ 0 w 48"/>
                <a:gd name="T11" fmla="*/ 50 h 52"/>
                <a:gd name="T12" fmla="*/ 7 w 48"/>
                <a:gd name="T13" fmla="*/ 52 h 52"/>
                <a:gd name="T14" fmla="*/ 18 w 48"/>
                <a:gd name="T15" fmla="*/ 40 h 52"/>
                <a:gd name="T16" fmla="*/ 16 w 48"/>
                <a:gd name="T17" fmla="*/ 34 h 52"/>
                <a:gd name="T18" fmla="*/ 29 w 48"/>
                <a:gd name="T19" fmla="*/ 21 h 52"/>
                <a:gd name="T20" fmla="*/ 37 w 48"/>
                <a:gd name="T21" fmla="*/ 21 h 52"/>
                <a:gd name="T22" fmla="*/ 48 w 48"/>
                <a:gd name="T23" fmla="*/ 10 h 52"/>
                <a:gd name="T24" fmla="*/ 37 w 48"/>
                <a:gd name="T25" fmla="*/ 10 h 52"/>
                <a:gd name="T26" fmla="*/ 37 w 48"/>
                <a:gd name="T27" fmla="*/ 0 h 52"/>
                <a:gd name="T28" fmla="*/ 26 w 48"/>
                <a:gd name="T29" fmla="*/ 10 h 52"/>
                <a:gd name="T30" fmla="*/ 26 w 48"/>
                <a:gd name="T31" fmla="*/ 18 h 52"/>
                <a:gd name="T32" fmla="*/ 13 w 48"/>
                <a:gd name="T33" fmla="*/ 31 h 52"/>
                <a:gd name="T34" fmla="*/ 7 w 48"/>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2">
                  <a:moveTo>
                    <a:pt x="7" y="29"/>
                  </a:moveTo>
                  <a:cubicBezTo>
                    <a:pt x="5" y="29"/>
                    <a:pt x="3" y="29"/>
                    <a:pt x="2" y="30"/>
                  </a:cubicBezTo>
                  <a:cubicBezTo>
                    <a:pt x="2" y="32"/>
                    <a:pt x="2" y="34"/>
                    <a:pt x="2" y="36"/>
                  </a:cubicBezTo>
                  <a:cubicBezTo>
                    <a:pt x="2" y="36"/>
                    <a:pt x="2" y="36"/>
                    <a:pt x="2" y="36"/>
                  </a:cubicBezTo>
                  <a:cubicBezTo>
                    <a:pt x="2" y="36"/>
                    <a:pt x="2" y="36"/>
                    <a:pt x="2" y="36"/>
                  </a:cubicBezTo>
                  <a:cubicBezTo>
                    <a:pt x="0" y="50"/>
                    <a:pt x="0" y="50"/>
                    <a:pt x="0" y="50"/>
                  </a:cubicBezTo>
                  <a:cubicBezTo>
                    <a:pt x="2" y="51"/>
                    <a:pt x="4" y="52"/>
                    <a:pt x="7" y="52"/>
                  </a:cubicBezTo>
                  <a:cubicBezTo>
                    <a:pt x="13" y="52"/>
                    <a:pt x="18" y="47"/>
                    <a:pt x="18" y="40"/>
                  </a:cubicBezTo>
                  <a:cubicBezTo>
                    <a:pt x="18" y="38"/>
                    <a:pt x="17" y="36"/>
                    <a:pt x="16" y="34"/>
                  </a:cubicBezTo>
                  <a:cubicBezTo>
                    <a:pt x="29" y="21"/>
                    <a:pt x="29" y="21"/>
                    <a:pt x="29" y="21"/>
                  </a:cubicBezTo>
                  <a:cubicBezTo>
                    <a:pt x="37" y="21"/>
                    <a:pt x="37" y="21"/>
                    <a:pt x="37" y="21"/>
                  </a:cubicBezTo>
                  <a:cubicBezTo>
                    <a:pt x="48" y="10"/>
                    <a:pt x="48" y="10"/>
                    <a:pt x="48" y="10"/>
                  </a:cubicBezTo>
                  <a:cubicBezTo>
                    <a:pt x="37" y="10"/>
                    <a:pt x="37" y="10"/>
                    <a:pt x="37" y="10"/>
                  </a:cubicBezTo>
                  <a:cubicBezTo>
                    <a:pt x="37" y="0"/>
                    <a:pt x="37" y="0"/>
                    <a:pt x="37" y="0"/>
                  </a:cubicBezTo>
                  <a:cubicBezTo>
                    <a:pt x="26" y="10"/>
                    <a:pt x="26" y="10"/>
                    <a:pt x="26" y="10"/>
                  </a:cubicBezTo>
                  <a:cubicBezTo>
                    <a:pt x="26" y="18"/>
                    <a:pt x="26" y="18"/>
                    <a:pt x="26" y="18"/>
                  </a:cubicBezTo>
                  <a:cubicBezTo>
                    <a:pt x="13" y="31"/>
                    <a:pt x="13" y="31"/>
                    <a:pt x="13" y="31"/>
                  </a:cubicBezTo>
                  <a:cubicBezTo>
                    <a:pt x="11" y="30"/>
                    <a:pt x="9" y="29"/>
                    <a:pt x="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7573963" y="4683125"/>
              <a:ext cx="157163" cy="41275"/>
            </a:xfrm>
            <a:custGeom>
              <a:avLst/>
              <a:gdLst>
                <a:gd name="T0" fmla="*/ 38 w 42"/>
                <a:gd name="T1" fmla="*/ 10 h 11"/>
                <a:gd name="T2" fmla="*/ 39 w 42"/>
                <a:gd name="T3" fmla="*/ 7 h 11"/>
                <a:gd name="T4" fmla="*/ 42 w 42"/>
                <a:gd name="T5" fmla="*/ 4 h 11"/>
                <a:gd name="T6" fmla="*/ 24 w 42"/>
                <a:gd name="T7" fmla="*/ 0 h 11"/>
                <a:gd name="T8" fmla="*/ 0 w 42"/>
                <a:gd name="T9" fmla="*/ 7 h 11"/>
                <a:gd name="T10" fmla="*/ 8 w 42"/>
                <a:gd name="T11" fmla="*/ 11 h 11"/>
                <a:gd name="T12" fmla="*/ 24 w 42"/>
                <a:gd name="T13" fmla="*/ 7 h 11"/>
                <a:gd name="T14" fmla="*/ 38 w 42"/>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
                  <a:moveTo>
                    <a:pt x="38" y="10"/>
                  </a:moveTo>
                  <a:cubicBezTo>
                    <a:pt x="38" y="9"/>
                    <a:pt x="38" y="8"/>
                    <a:pt x="39" y="7"/>
                  </a:cubicBezTo>
                  <a:cubicBezTo>
                    <a:pt x="42" y="4"/>
                    <a:pt x="42" y="4"/>
                    <a:pt x="42" y="4"/>
                  </a:cubicBezTo>
                  <a:cubicBezTo>
                    <a:pt x="37" y="1"/>
                    <a:pt x="30" y="0"/>
                    <a:pt x="24" y="0"/>
                  </a:cubicBezTo>
                  <a:cubicBezTo>
                    <a:pt x="15" y="0"/>
                    <a:pt x="7" y="2"/>
                    <a:pt x="0" y="7"/>
                  </a:cubicBezTo>
                  <a:cubicBezTo>
                    <a:pt x="3" y="8"/>
                    <a:pt x="6" y="9"/>
                    <a:pt x="8" y="11"/>
                  </a:cubicBezTo>
                  <a:cubicBezTo>
                    <a:pt x="13" y="9"/>
                    <a:pt x="18" y="7"/>
                    <a:pt x="24" y="7"/>
                  </a:cubicBezTo>
                  <a:cubicBezTo>
                    <a:pt x="29" y="7"/>
                    <a:pt x="33" y="8"/>
                    <a:pt x="3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7604125" y="4765675"/>
              <a:ext cx="212725" cy="220663"/>
            </a:xfrm>
            <a:custGeom>
              <a:avLst/>
              <a:gdLst>
                <a:gd name="T0" fmla="*/ 52 w 57"/>
                <a:gd name="T1" fmla="*/ 0 h 59"/>
                <a:gd name="T2" fmla="*/ 49 w 57"/>
                <a:gd name="T3" fmla="*/ 3 h 59"/>
                <a:gd name="T4" fmla="*/ 46 w 57"/>
                <a:gd name="T5" fmla="*/ 4 h 59"/>
                <a:gd name="T6" fmla="*/ 49 w 57"/>
                <a:gd name="T7" fmla="*/ 18 h 59"/>
                <a:gd name="T8" fmla="*/ 16 w 57"/>
                <a:gd name="T9" fmla="*/ 52 h 59"/>
                <a:gd name="T10" fmla="*/ 4 w 57"/>
                <a:gd name="T11" fmla="*/ 50 h 59"/>
                <a:gd name="T12" fmla="*/ 0 w 57"/>
                <a:gd name="T13" fmla="*/ 56 h 59"/>
                <a:gd name="T14" fmla="*/ 16 w 57"/>
                <a:gd name="T15" fmla="*/ 59 h 59"/>
                <a:gd name="T16" fmla="*/ 57 w 57"/>
                <a:gd name="T17" fmla="*/ 18 h 59"/>
                <a:gd name="T18" fmla="*/ 52 w 5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9">
                  <a:moveTo>
                    <a:pt x="52" y="0"/>
                  </a:moveTo>
                  <a:cubicBezTo>
                    <a:pt x="49" y="3"/>
                    <a:pt x="49" y="3"/>
                    <a:pt x="49" y="3"/>
                  </a:cubicBezTo>
                  <a:cubicBezTo>
                    <a:pt x="48" y="4"/>
                    <a:pt x="47" y="4"/>
                    <a:pt x="46" y="4"/>
                  </a:cubicBezTo>
                  <a:cubicBezTo>
                    <a:pt x="48" y="9"/>
                    <a:pt x="49" y="13"/>
                    <a:pt x="49" y="18"/>
                  </a:cubicBezTo>
                  <a:cubicBezTo>
                    <a:pt x="49" y="37"/>
                    <a:pt x="34" y="52"/>
                    <a:pt x="16" y="52"/>
                  </a:cubicBezTo>
                  <a:cubicBezTo>
                    <a:pt x="12" y="52"/>
                    <a:pt x="8" y="51"/>
                    <a:pt x="4" y="50"/>
                  </a:cubicBezTo>
                  <a:cubicBezTo>
                    <a:pt x="3" y="52"/>
                    <a:pt x="2" y="54"/>
                    <a:pt x="0" y="56"/>
                  </a:cubicBezTo>
                  <a:cubicBezTo>
                    <a:pt x="5" y="58"/>
                    <a:pt x="10" y="59"/>
                    <a:pt x="16" y="59"/>
                  </a:cubicBezTo>
                  <a:cubicBezTo>
                    <a:pt x="38" y="59"/>
                    <a:pt x="57" y="41"/>
                    <a:pt x="57" y="18"/>
                  </a:cubicBezTo>
                  <a:cubicBezTo>
                    <a:pt x="57" y="12"/>
                    <a:pt x="55" y="6"/>
                    <a:pt x="5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7629525" y="4792663"/>
              <a:ext cx="127000" cy="138113"/>
            </a:xfrm>
            <a:custGeom>
              <a:avLst/>
              <a:gdLst>
                <a:gd name="T0" fmla="*/ 34 w 34"/>
                <a:gd name="T1" fmla="*/ 11 h 37"/>
                <a:gd name="T2" fmla="*/ 31 w 34"/>
                <a:gd name="T3" fmla="*/ 0 h 37"/>
                <a:gd name="T4" fmla="*/ 26 w 34"/>
                <a:gd name="T5" fmla="*/ 5 h 37"/>
                <a:gd name="T6" fmla="*/ 27 w 34"/>
                <a:gd name="T7" fmla="*/ 11 h 37"/>
                <a:gd name="T8" fmla="*/ 9 w 34"/>
                <a:gd name="T9" fmla="*/ 30 h 37"/>
                <a:gd name="T10" fmla="*/ 1 w 34"/>
                <a:gd name="T11" fmla="*/ 28 h 37"/>
                <a:gd name="T12" fmla="*/ 1 w 34"/>
                <a:gd name="T13" fmla="*/ 31 h 37"/>
                <a:gd name="T14" fmla="*/ 1 w 34"/>
                <a:gd name="T15" fmla="*/ 31 h 37"/>
                <a:gd name="T16" fmla="*/ 1 w 34"/>
                <a:gd name="T17" fmla="*/ 31 h 37"/>
                <a:gd name="T18" fmla="*/ 0 w 34"/>
                <a:gd name="T19" fmla="*/ 36 h 37"/>
                <a:gd name="T20" fmla="*/ 9 w 34"/>
                <a:gd name="T21" fmla="*/ 37 h 37"/>
                <a:gd name="T22" fmla="*/ 34 w 34"/>
                <a:gd name="T2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7">
                  <a:moveTo>
                    <a:pt x="34" y="11"/>
                  </a:moveTo>
                  <a:cubicBezTo>
                    <a:pt x="34" y="7"/>
                    <a:pt x="33" y="3"/>
                    <a:pt x="31" y="0"/>
                  </a:cubicBezTo>
                  <a:cubicBezTo>
                    <a:pt x="26" y="5"/>
                    <a:pt x="26" y="5"/>
                    <a:pt x="26" y="5"/>
                  </a:cubicBezTo>
                  <a:cubicBezTo>
                    <a:pt x="27" y="7"/>
                    <a:pt x="27" y="9"/>
                    <a:pt x="27" y="11"/>
                  </a:cubicBezTo>
                  <a:cubicBezTo>
                    <a:pt x="27" y="22"/>
                    <a:pt x="19" y="30"/>
                    <a:pt x="9" y="30"/>
                  </a:cubicBezTo>
                  <a:cubicBezTo>
                    <a:pt x="6" y="30"/>
                    <a:pt x="3" y="29"/>
                    <a:pt x="1" y="28"/>
                  </a:cubicBezTo>
                  <a:cubicBezTo>
                    <a:pt x="1" y="31"/>
                    <a:pt x="1" y="31"/>
                    <a:pt x="1" y="31"/>
                  </a:cubicBezTo>
                  <a:cubicBezTo>
                    <a:pt x="1" y="31"/>
                    <a:pt x="1" y="31"/>
                    <a:pt x="1" y="31"/>
                  </a:cubicBezTo>
                  <a:cubicBezTo>
                    <a:pt x="1" y="31"/>
                    <a:pt x="1" y="31"/>
                    <a:pt x="1" y="31"/>
                  </a:cubicBezTo>
                  <a:cubicBezTo>
                    <a:pt x="0" y="33"/>
                    <a:pt x="0" y="34"/>
                    <a:pt x="0" y="36"/>
                  </a:cubicBezTo>
                  <a:cubicBezTo>
                    <a:pt x="3" y="36"/>
                    <a:pt x="5" y="37"/>
                    <a:pt x="9" y="37"/>
                  </a:cubicBezTo>
                  <a:cubicBezTo>
                    <a:pt x="23" y="37"/>
                    <a:pt x="34" y="26"/>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7626350" y="4740275"/>
              <a:ext cx="77788" cy="28575"/>
            </a:xfrm>
            <a:custGeom>
              <a:avLst/>
              <a:gdLst>
                <a:gd name="T0" fmla="*/ 10 w 21"/>
                <a:gd name="T1" fmla="*/ 7 h 8"/>
                <a:gd name="T2" fmla="*/ 16 w 21"/>
                <a:gd name="T3" fmla="*/ 8 h 8"/>
                <a:gd name="T4" fmla="*/ 21 w 21"/>
                <a:gd name="T5" fmla="*/ 3 h 8"/>
                <a:gd name="T6" fmla="*/ 10 w 21"/>
                <a:gd name="T7" fmla="*/ 0 h 8"/>
                <a:gd name="T8" fmla="*/ 0 w 21"/>
                <a:gd name="T9" fmla="*/ 2 h 8"/>
                <a:gd name="T10" fmla="*/ 3 w 21"/>
                <a:gd name="T11" fmla="*/ 8 h 8"/>
                <a:gd name="T12" fmla="*/ 10 w 2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0" y="7"/>
                  </a:moveTo>
                  <a:cubicBezTo>
                    <a:pt x="12" y="7"/>
                    <a:pt x="14" y="7"/>
                    <a:pt x="16" y="8"/>
                  </a:cubicBezTo>
                  <a:cubicBezTo>
                    <a:pt x="21" y="3"/>
                    <a:pt x="21" y="3"/>
                    <a:pt x="21" y="3"/>
                  </a:cubicBezTo>
                  <a:cubicBezTo>
                    <a:pt x="18" y="1"/>
                    <a:pt x="14" y="0"/>
                    <a:pt x="10" y="0"/>
                  </a:cubicBezTo>
                  <a:cubicBezTo>
                    <a:pt x="6" y="0"/>
                    <a:pt x="3" y="1"/>
                    <a:pt x="0" y="2"/>
                  </a:cubicBezTo>
                  <a:cubicBezTo>
                    <a:pt x="1" y="4"/>
                    <a:pt x="2" y="6"/>
                    <a:pt x="3" y="8"/>
                  </a:cubicBezTo>
                  <a:cubicBezTo>
                    <a:pt x="5" y="7"/>
                    <a:pt x="7"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7318375" y="4729163"/>
              <a:ext cx="303213" cy="257175"/>
            </a:xfrm>
            <a:custGeom>
              <a:avLst/>
              <a:gdLst>
                <a:gd name="T0" fmla="*/ 22 w 81"/>
                <a:gd name="T1" fmla="*/ 0 h 69"/>
                <a:gd name="T2" fmla="*/ 33 w 81"/>
                <a:gd name="T3" fmla="*/ 0 h 69"/>
                <a:gd name="T4" fmla="*/ 36 w 81"/>
                <a:gd name="T5" fmla="*/ 10 h 69"/>
                <a:gd name="T6" fmla="*/ 33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8"/>
                    <a:pt x="44" y="10"/>
                    <a:pt x="44" y="10"/>
                  </a:cubicBezTo>
                  <a:cubicBezTo>
                    <a:pt x="45" y="9"/>
                    <a:pt x="46" y="7"/>
                    <a:pt x="47" y="0"/>
                  </a:cubicBezTo>
                  <a:cubicBezTo>
                    <a:pt x="59" y="0"/>
                    <a:pt x="59" y="0"/>
                    <a:pt x="59" y="0"/>
                  </a:cubicBezTo>
                  <a:cubicBezTo>
                    <a:pt x="59" y="0"/>
                    <a:pt x="59" y="0"/>
                    <a:pt x="59" y="0"/>
                  </a:cubicBezTo>
                  <a:cubicBezTo>
                    <a:pt x="70" y="0"/>
                    <a:pt x="81" y="11"/>
                    <a:pt x="80" y="23"/>
                  </a:cubicBezTo>
                  <a:cubicBezTo>
                    <a:pt x="77" y="47"/>
                    <a:pt x="77" y="47"/>
                    <a:pt x="77" y="47"/>
                  </a:cubicBezTo>
                  <a:cubicBezTo>
                    <a:pt x="74"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Oval 39"/>
            <p:cNvSpPr>
              <a:spLocks noChangeArrowheads="1"/>
            </p:cNvSpPr>
            <p:nvPr/>
          </p:nvSpPr>
          <p:spPr bwMode="auto">
            <a:xfrm>
              <a:off x="7392988" y="45370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1" name="Group 40"/>
          <p:cNvGrpSpPr/>
          <p:nvPr/>
        </p:nvGrpSpPr>
        <p:grpSpPr>
          <a:xfrm>
            <a:off x="4452505" y="1767577"/>
            <a:ext cx="296691" cy="332145"/>
            <a:chOff x="3292475" y="2798763"/>
            <a:chExt cx="452438" cy="484187"/>
          </a:xfrm>
          <a:solidFill>
            <a:srgbClr val="00C3D9"/>
          </a:solidFill>
        </p:grpSpPr>
        <p:sp>
          <p:nvSpPr>
            <p:cNvPr id="42" name="Rectangle 41"/>
            <p:cNvSpPr>
              <a:spLocks noChangeArrowheads="1"/>
            </p:cNvSpPr>
            <p:nvPr/>
          </p:nvSpPr>
          <p:spPr bwMode="auto">
            <a:xfrm>
              <a:off x="3405188" y="2919413"/>
              <a:ext cx="5873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Rectangle 42"/>
            <p:cNvSpPr>
              <a:spLocks noChangeArrowheads="1"/>
            </p:cNvSpPr>
            <p:nvPr/>
          </p:nvSpPr>
          <p:spPr bwMode="auto">
            <a:xfrm>
              <a:off x="3603625" y="3009900"/>
              <a:ext cx="55563"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noEditPoints="1"/>
            </p:cNvSpPr>
            <p:nvPr/>
          </p:nvSpPr>
          <p:spPr bwMode="auto">
            <a:xfrm>
              <a:off x="3322638" y="2828925"/>
              <a:ext cx="422275" cy="334962"/>
            </a:xfrm>
            <a:custGeom>
              <a:avLst/>
              <a:gdLst>
                <a:gd name="T0" fmla="*/ 103 w 113"/>
                <a:gd name="T1" fmla="*/ 24 h 89"/>
                <a:gd name="T2" fmla="*/ 62 w 113"/>
                <a:gd name="T3" fmla="*/ 24 h 89"/>
                <a:gd name="T4" fmla="*/ 60 w 113"/>
                <a:gd name="T5" fmla="*/ 24 h 89"/>
                <a:gd name="T6" fmla="*/ 60 w 113"/>
                <a:gd name="T7" fmla="*/ 10 h 89"/>
                <a:gd name="T8" fmla="*/ 51 w 113"/>
                <a:gd name="T9" fmla="*/ 0 h 89"/>
                <a:gd name="T10" fmla="*/ 9 w 113"/>
                <a:gd name="T11" fmla="*/ 0 h 89"/>
                <a:gd name="T12" fmla="*/ 0 w 113"/>
                <a:gd name="T13" fmla="*/ 10 h 89"/>
                <a:gd name="T14" fmla="*/ 0 w 113"/>
                <a:gd name="T15" fmla="*/ 54 h 89"/>
                <a:gd name="T16" fmla="*/ 9 w 113"/>
                <a:gd name="T17" fmla="*/ 65 h 89"/>
                <a:gd name="T18" fmla="*/ 51 w 113"/>
                <a:gd name="T19" fmla="*/ 65 h 89"/>
                <a:gd name="T20" fmla="*/ 53 w 113"/>
                <a:gd name="T21" fmla="*/ 64 h 89"/>
                <a:gd name="T22" fmla="*/ 53 w 113"/>
                <a:gd name="T23" fmla="*/ 79 h 89"/>
                <a:gd name="T24" fmla="*/ 62 w 113"/>
                <a:gd name="T25" fmla="*/ 89 h 89"/>
                <a:gd name="T26" fmla="*/ 103 w 113"/>
                <a:gd name="T27" fmla="*/ 89 h 89"/>
                <a:gd name="T28" fmla="*/ 113 w 113"/>
                <a:gd name="T29" fmla="*/ 79 h 89"/>
                <a:gd name="T30" fmla="*/ 113 w 113"/>
                <a:gd name="T31" fmla="*/ 34 h 89"/>
                <a:gd name="T32" fmla="*/ 103 w 113"/>
                <a:gd name="T33" fmla="*/ 24 h 89"/>
                <a:gd name="T34" fmla="*/ 38 w 113"/>
                <a:gd name="T35" fmla="*/ 40 h 89"/>
                <a:gd name="T36" fmla="*/ 38 w 113"/>
                <a:gd name="T37" fmla="*/ 57 h 89"/>
                <a:gd name="T38" fmla="*/ 22 w 113"/>
                <a:gd name="T39" fmla="*/ 57 h 89"/>
                <a:gd name="T40" fmla="*/ 22 w 113"/>
                <a:gd name="T41" fmla="*/ 40 h 89"/>
                <a:gd name="T42" fmla="*/ 7 w 113"/>
                <a:gd name="T43" fmla="*/ 40 h 89"/>
                <a:gd name="T44" fmla="*/ 7 w 113"/>
                <a:gd name="T45" fmla="*/ 24 h 89"/>
                <a:gd name="T46" fmla="*/ 22 w 113"/>
                <a:gd name="T47" fmla="*/ 24 h 89"/>
                <a:gd name="T48" fmla="*/ 22 w 113"/>
                <a:gd name="T49" fmla="*/ 8 h 89"/>
                <a:gd name="T50" fmla="*/ 38 w 113"/>
                <a:gd name="T51" fmla="*/ 8 h 89"/>
                <a:gd name="T52" fmla="*/ 38 w 113"/>
                <a:gd name="T53" fmla="*/ 24 h 89"/>
                <a:gd name="T54" fmla="*/ 53 w 113"/>
                <a:gd name="T55" fmla="*/ 24 h 89"/>
                <a:gd name="T56" fmla="*/ 53 w 113"/>
                <a:gd name="T57" fmla="*/ 34 h 89"/>
                <a:gd name="T58" fmla="*/ 53 w 113"/>
                <a:gd name="T59" fmla="*/ 40 h 89"/>
                <a:gd name="T60" fmla="*/ 38 w 113"/>
                <a:gd name="T61" fmla="*/ 40 h 89"/>
                <a:gd name="T62" fmla="*/ 105 w 113"/>
                <a:gd name="T63" fmla="*/ 65 h 89"/>
                <a:gd name="T64" fmla="*/ 90 w 113"/>
                <a:gd name="T65" fmla="*/ 65 h 89"/>
                <a:gd name="T66" fmla="*/ 90 w 113"/>
                <a:gd name="T67" fmla="*/ 81 h 89"/>
                <a:gd name="T68" fmla="*/ 75 w 113"/>
                <a:gd name="T69" fmla="*/ 81 h 89"/>
                <a:gd name="T70" fmla="*/ 75 w 113"/>
                <a:gd name="T71" fmla="*/ 65 h 89"/>
                <a:gd name="T72" fmla="*/ 60 w 113"/>
                <a:gd name="T73" fmla="*/ 65 h 89"/>
                <a:gd name="T74" fmla="*/ 60 w 113"/>
                <a:gd name="T75" fmla="*/ 54 h 89"/>
                <a:gd name="T76" fmla="*/ 60 w 113"/>
                <a:gd name="T77" fmla="*/ 48 h 89"/>
                <a:gd name="T78" fmla="*/ 75 w 113"/>
                <a:gd name="T79" fmla="*/ 48 h 89"/>
                <a:gd name="T80" fmla="*/ 75 w 113"/>
                <a:gd name="T81" fmla="*/ 32 h 89"/>
                <a:gd name="T82" fmla="*/ 90 w 113"/>
                <a:gd name="T83" fmla="*/ 32 h 89"/>
                <a:gd name="T84" fmla="*/ 90 w 113"/>
                <a:gd name="T85" fmla="*/ 48 h 89"/>
                <a:gd name="T86" fmla="*/ 105 w 113"/>
                <a:gd name="T87" fmla="*/ 48 h 89"/>
                <a:gd name="T88" fmla="*/ 105 w 113"/>
                <a:gd name="T89" fmla="*/ 6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89">
                  <a:moveTo>
                    <a:pt x="103" y="24"/>
                  </a:moveTo>
                  <a:cubicBezTo>
                    <a:pt x="62" y="24"/>
                    <a:pt x="62" y="24"/>
                    <a:pt x="62" y="24"/>
                  </a:cubicBezTo>
                  <a:cubicBezTo>
                    <a:pt x="61" y="24"/>
                    <a:pt x="61" y="24"/>
                    <a:pt x="60" y="24"/>
                  </a:cubicBezTo>
                  <a:cubicBezTo>
                    <a:pt x="60" y="10"/>
                    <a:pt x="60" y="10"/>
                    <a:pt x="60" y="10"/>
                  </a:cubicBezTo>
                  <a:cubicBezTo>
                    <a:pt x="60" y="5"/>
                    <a:pt x="56" y="0"/>
                    <a:pt x="51" y="0"/>
                  </a:cubicBezTo>
                  <a:cubicBezTo>
                    <a:pt x="9" y="0"/>
                    <a:pt x="9" y="0"/>
                    <a:pt x="9" y="0"/>
                  </a:cubicBezTo>
                  <a:cubicBezTo>
                    <a:pt x="4" y="0"/>
                    <a:pt x="0" y="5"/>
                    <a:pt x="0" y="10"/>
                  </a:cubicBezTo>
                  <a:cubicBezTo>
                    <a:pt x="0" y="54"/>
                    <a:pt x="0" y="54"/>
                    <a:pt x="0" y="54"/>
                  </a:cubicBezTo>
                  <a:cubicBezTo>
                    <a:pt x="0" y="60"/>
                    <a:pt x="4" y="65"/>
                    <a:pt x="9" y="65"/>
                  </a:cubicBezTo>
                  <a:cubicBezTo>
                    <a:pt x="51" y="65"/>
                    <a:pt x="51" y="65"/>
                    <a:pt x="51" y="65"/>
                  </a:cubicBezTo>
                  <a:cubicBezTo>
                    <a:pt x="51" y="65"/>
                    <a:pt x="52" y="64"/>
                    <a:pt x="53" y="64"/>
                  </a:cubicBezTo>
                  <a:cubicBezTo>
                    <a:pt x="53" y="79"/>
                    <a:pt x="53" y="79"/>
                    <a:pt x="53" y="79"/>
                  </a:cubicBezTo>
                  <a:cubicBezTo>
                    <a:pt x="53" y="84"/>
                    <a:pt x="57" y="89"/>
                    <a:pt x="62" y="89"/>
                  </a:cubicBezTo>
                  <a:cubicBezTo>
                    <a:pt x="103" y="89"/>
                    <a:pt x="103" y="89"/>
                    <a:pt x="103" y="89"/>
                  </a:cubicBezTo>
                  <a:cubicBezTo>
                    <a:pt x="109" y="89"/>
                    <a:pt x="113" y="84"/>
                    <a:pt x="113" y="79"/>
                  </a:cubicBezTo>
                  <a:cubicBezTo>
                    <a:pt x="113" y="34"/>
                    <a:pt x="113" y="34"/>
                    <a:pt x="113" y="34"/>
                  </a:cubicBezTo>
                  <a:cubicBezTo>
                    <a:pt x="113" y="29"/>
                    <a:pt x="109" y="24"/>
                    <a:pt x="103" y="24"/>
                  </a:cubicBezTo>
                  <a:close/>
                  <a:moveTo>
                    <a:pt x="38" y="40"/>
                  </a:moveTo>
                  <a:cubicBezTo>
                    <a:pt x="38" y="57"/>
                    <a:pt x="38" y="57"/>
                    <a:pt x="38" y="57"/>
                  </a:cubicBezTo>
                  <a:cubicBezTo>
                    <a:pt x="22" y="57"/>
                    <a:pt x="22" y="57"/>
                    <a:pt x="22" y="57"/>
                  </a:cubicBezTo>
                  <a:cubicBezTo>
                    <a:pt x="22" y="40"/>
                    <a:pt x="22" y="40"/>
                    <a:pt x="22" y="40"/>
                  </a:cubicBezTo>
                  <a:cubicBezTo>
                    <a:pt x="7" y="40"/>
                    <a:pt x="7" y="40"/>
                    <a:pt x="7" y="40"/>
                  </a:cubicBezTo>
                  <a:cubicBezTo>
                    <a:pt x="7" y="24"/>
                    <a:pt x="7" y="24"/>
                    <a:pt x="7" y="24"/>
                  </a:cubicBezTo>
                  <a:cubicBezTo>
                    <a:pt x="22" y="24"/>
                    <a:pt x="22" y="24"/>
                    <a:pt x="22" y="24"/>
                  </a:cubicBezTo>
                  <a:cubicBezTo>
                    <a:pt x="22" y="8"/>
                    <a:pt x="22" y="8"/>
                    <a:pt x="22" y="8"/>
                  </a:cubicBezTo>
                  <a:cubicBezTo>
                    <a:pt x="38" y="8"/>
                    <a:pt x="38" y="8"/>
                    <a:pt x="38" y="8"/>
                  </a:cubicBezTo>
                  <a:cubicBezTo>
                    <a:pt x="38" y="24"/>
                    <a:pt x="38" y="24"/>
                    <a:pt x="38" y="24"/>
                  </a:cubicBezTo>
                  <a:cubicBezTo>
                    <a:pt x="53" y="24"/>
                    <a:pt x="53" y="24"/>
                    <a:pt x="53" y="24"/>
                  </a:cubicBezTo>
                  <a:cubicBezTo>
                    <a:pt x="53" y="34"/>
                    <a:pt x="53" y="34"/>
                    <a:pt x="53" y="34"/>
                  </a:cubicBezTo>
                  <a:cubicBezTo>
                    <a:pt x="53" y="40"/>
                    <a:pt x="53" y="40"/>
                    <a:pt x="53" y="40"/>
                  </a:cubicBezTo>
                  <a:lnTo>
                    <a:pt x="38" y="40"/>
                  </a:lnTo>
                  <a:close/>
                  <a:moveTo>
                    <a:pt x="105" y="65"/>
                  </a:moveTo>
                  <a:cubicBezTo>
                    <a:pt x="90" y="65"/>
                    <a:pt x="90" y="65"/>
                    <a:pt x="90" y="65"/>
                  </a:cubicBezTo>
                  <a:cubicBezTo>
                    <a:pt x="90" y="81"/>
                    <a:pt x="90" y="81"/>
                    <a:pt x="90" y="81"/>
                  </a:cubicBezTo>
                  <a:cubicBezTo>
                    <a:pt x="75" y="81"/>
                    <a:pt x="75" y="81"/>
                    <a:pt x="75" y="81"/>
                  </a:cubicBezTo>
                  <a:cubicBezTo>
                    <a:pt x="75" y="65"/>
                    <a:pt x="75" y="65"/>
                    <a:pt x="75" y="65"/>
                  </a:cubicBezTo>
                  <a:cubicBezTo>
                    <a:pt x="60" y="65"/>
                    <a:pt x="60" y="65"/>
                    <a:pt x="60" y="65"/>
                  </a:cubicBezTo>
                  <a:cubicBezTo>
                    <a:pt x="60" y="54"/>
                    <a:pt x="60" y="54"/>
                    <a:pt x="60" y="54"/>
                  </a:cubicBezTo>
                  <a:cubicBezTo>
                    <a:pt x="60" y="48"/>
                    <a:pt x="60" y="48"/>
                    <a:pt x="60" y="48"/>
                  </a:cubicBezTo>
                  <a:cubicBezTo>
                    <a:pt x="75" y="48"/>
                    <a:pt x="75" y="48"/>
                    <a:pt x="75" y="48"/>
                  </a:cubicBezTo>
                  <a:cubicBezTo>
                    <a:pt x="75" y="32"/>
                    <a:pt x="75" y="32"/>
                    <a:pt x="75" y="32"/>
                  </a:cubicBezTo>
                  <a:cubicBezTo>
                    <a:pt x="90" y="32"/>
                    <a:pt x="90" y="32"/>
                    <a:pt x="90" y="32"/>
                  </a:cubicBezTo>
                  <a:cubicBezTo>
                    <a:pt x="90" y="48"/>
                    <a:pt x="90" y="48"/>
                    <a:pt x="90" y="48"/>
                  </a:cubicBezTo>
                  <a:cubicBezTo>
                    <a:pt x="105" y="48"/>
                    <a:pt x="105" y="48"/>
                    <a:pt x="105" y="48"/>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3292475" y="2798763"/>
              <a:ext cx="60325" cy="484187"/>
            </a:xfrm>
            <a:custGeom>
              <a:avLst/>
              <a:gdLst>
                <a:gd name="T0" fmla="*/ 16 w 16"/>
                <a:gd name="T1" fmla="*/ 121 h 129"/>
                <a:gd name="T2" fmla="*/ 8 w 16"/>
                <a:gd name="T3" fmla="*/ 129 h 129"/>
                <a:gd name="T4" fmla="*/ 8 w 16"/>
                <a:gd name="T5" fmla="*/ 129 h 129"/>
                <a:gd name="T6" fmla="*/ 0 w 16"/>
                <a:gd name="T7" fmla="*/ 121 h 129"/>
                <a:gd name="T8" fmla="*/ 0 w 16"/>
                <a:gd name="T9" fmla="*/ 8 h 129"/>
                <a:gd name="T10" fmla="*/ 8 w 16"/>
                <a:gd name="T11" fmla="*/ 0 h 129"/>
                <a:gd name="T12" fmla="*/ 8 w 16"/>
                <a:gd name="T13" fmla="*/ 0 h 129"/>
                <a:gd name="T14" fmla="*/ 16 w 16"/>
                <a:gd name="T15" fmla="*/ 8 h 129"/>
                <a:gd name="T16" fmla="*/ 16 w 16"/>
                <a:gd name="T17" fmla="*/ 1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29">
                  <a:moveTo>
                    <a:pt x="16" y="121"/>
                  </a:moveTo>
                  <a:cubicBezTo>
                    <a:pt x="16" y="126"/>
                    <a:pt x="12" y="129"/>
                    <a:pt x="8" y="129"/>
                  </a:cubicBezTo>
                  <a:cubicBezTo>
                    <a:pt x="8" y="129"/>
                    <a:pt x="8" y="129"/>
                    <a:pt x="8" y="129"/>
                  </a:cubicBezTo>
                  <a:cubicBezTo>
                    <a:pt x="3" y="129"/>
                    <a:pt x="0" y="126"/>
                    <a:pt x="0" y="121"/>
                  </a:cubicBezTo>
                  <a:cubicBezTo>
                    <a:pt x="0" y="8"/>
                    <a:pt x="0" y="8"/>
                    <a:pt x="0" y="8"/>
                  </a:cubicBezTo>
                  <a:cubicBezTo>
                    <a:pt x="0" y="4"/>
                    <a:pt x="3" y="0"/>
                    <a:pt x="8" y="0"/>
                  </a:cubicBezTo>
                  <a:cubicBezTo>
                    <a:pt x="8" y="0"/>
                    <a:pt x="8" y="0"/>
                    <a:pt x="8" y="0"/>
                  </a:cubicBezTo>
                  <a:cubicBezTo>
                    <a:pt x="12" y="0"/>
                    <a:pt x="16" y="4"/>
                    <a:pt x="16" y="8"/>
                  </a:cubicBezTo>
                  <a:lnTo>
                    <a:pt x="16" y="1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6" name="Group 45"/>
          <p:cNvGrpSpPr/>
          <p:nvPr/>
        </p:nvGrpSpPr>
        <p:grpSpPr>
          <a:xfrm>
            <a:off x="5306325" y="2293313"/>
            <a:ext cx="294610" cy="302741"/>
            <a:chOff x="5749926" y="4154488"/>
            <a:chExt cx="449261" cy="441326"/>
          </a:xfrm>
          <a:solidFill>
            <a:srgbClr val="F4C60E"/>
          </a:solidFill>
        </p:grpSpPr>
        <p:sp>
          <p:nvSpPr>
            <p:cNvPr id="47" name="Freeform 46"/>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0" name="Group 49"/>
          <p:cNvGrpSpPr/>
          <p:nvPr/>
        </p:nvGrpSpPr>
        <p:grpSpPr>
          <a:xfrm>
            <a:off x="5334000" y="3360708"/>
            <a:ext cx="281169" cy="277842"/>
            <a:chOff x="8334375" y="4232275"/>
            <a:chExt cx="466725" cy="463550"/>
          </a:xfrm>
          <a:solidFill>
            <a:srgbClr val="01D48F"/>
          </a:solidFill>
        </p:grpSpPr>
        <p:sp>
          <p:nvSpPr>
            <p:cNvPr id="51" name="Freeform 50"/>
            <p:cNvSpPr>
              <a:spLocks/>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Freeform 52"/>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6" name="Group 55"/>
          <p:cNvGrpSpPr/>
          <p:nvPr/>
        </p:nvGrpSpPr>
        <p:grpSpPr>
          <a:xfrm>
            <a:off x="4389116" y="3809686"/>
            <a:ext cx="365803" cy="362264"/>
            <a:chOff x="7991476" y="1663700"/>
            <a:chExt cx="492124" cy="487363"/>
          </a:xfrm>
          <a:solidFill>
            <a:srgbClr val="DF7307"/>
          </a:solidFill>
        </p:grpSpPr>
        <p:sp>
          <p:nvSpPr>
            <p:cNvPr id="57" name="Freeform 56"/>
            <p:cNvSpPr>
              <a:spLocks/>
            </p:cNvSpPr>
            <p:nvPr/>
          </p:nvSpPr>
          <p:spPr bwMode="auto">
            <a:xfrm>
              <a:off x="8194675" y="1908175"/>
              <a:ext cx="239712" cy="242888"/>
            </a:xfrm>
            <a:custGeom>
              <a:avLst/>
              <a:gdLst>
                <a:gd name="T0" fmla="*/ 64 w 64"/>
                <a:gd name="T1" fmla="*/ 25 h 65"/>
                <a:gd name="T2" fmla="*/ 61 w 64"/>
                <a:gd name="T3" fmla="*/ 23 h 65"/>
                <a:gd name="T4" fmla="*/ 44 w 64"/>
                <a:gd name="T5" fmla="*/ 20 h 65"/>
                <a:gd name="T6" fmla="*/ 35 w 64"/>
                <a:gd name="T7" fmla="*/ 3 h 65"/>
                <a:gd name="T8" fmla="*/ 32 w 64"/>
                <a:gd name="T9" fmla="*/ 0 h 65"/>
                <a:gd name="T10" fmla="*/ 28 w 64"/>
                <a:gd name="T11" fmla="*/ 3 h 65"/>
                <a:gd name="T12" fmla="*/ 20 w 64"/>
                <a:gd name="T13" fmla="*/ 20 h 65"/>
                <a:gd name="T14" fmla="*/ 3 w 64"/>
                <a:gd name="T15" fmla="*/ 23 h 65"/>
                <a:gd name="T16" fmla="*/ 0 w 64"/>
                <a:gd name="T17" fmla="*/ 25 h 65"/>
                <a:gd name="T18" fmla="*/ 0 w 64"/>
                <a:gd name="T19" fmla="*/ 27 h 65"/>
                <a:gd name="T20" fmla="*/ 1 w 64"/>
                <a:gd name="T21" fmla="*/ 29 h 65"/>
                <a:gd name="T22" fmla="*/ 13 w 64"/>
                <a:gd name="T23" fmla="*/ 42 h 65"/>
                <a:gd name="T24" fmla="*/ 10 w 64"/>
                <a:gd name="T25" fmla="*/ 60 h 65"/>
                <a:gd name="T26" fmla="*/ 11 w 64"/>
                <a:gd name="T27" fmla="*/ 64 h 65"/>
                <a:gd name="T28" fmla="*/ 14 w 64"/>
                <a:gd name="T29" fmla="*/ 65 h 65"/>
                <a:gd name="T30" fmla="*/ 16 w 64"/>
                <a:gd name="T31" fmla="*/ 65 h 65"/>
                <a:gd name="T32" fmla="*/ 32 w 64"/>
                <a:gd name="T33" fmla="*/ 56 h 65"/>
                <a:gd name="T34" fmla="*/ 48 w 64"/>
                <a:gd name="T35" fmla="*/ 65 h 65"/>
                <a:gd name="T36" fmla="*/ 50 w 64"/>
                <a:gd name="T37" fmla="*/ 65 h 65"/>
                <a:gd name="T38" fmla="*/ 52 w 64"/>
                <a:gd name="T39" fmla="*/ 64 h 65"/>
                <a:gd name="T40" fmla="*/ 54 w 64"/>
                <a:gd name="T41" fmla="*/ 60 h 65"/>
                <a:gd name="T42" fmla="*/ 50 w 64"/>
                <a:gd name="T43" fmla="*/ 42 h 65"/>
                <a:gd name="T44" fmla="*/ 63 w 64"/>
                <a:gd name="T45" fmla="*/ 29 h 65"/>
                <a:gd name="T46" fmla="*/ 64 w 64"/>
                <a:gd name="T47" fmla="*/ 27 h 65"/>
                <a:gd name="T48" fmla="*/ 64 w 64"/>
                <a:gd name="T49" fmla="*/ 2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5">
                  <a:moveTo>
                    <a:pt x="64" y="25"/>
                  </a:moveTo>
                  <a:cubicBezTo>
                    <a:pt x="64" y="24"/>
                    <a:pt x="62" y="23"/>
                    <a:pt x="61" y="23"/>
                  </a:cubicBezTo>
                  <a:cubicBezTo>
                    <a:pt x="44" y="20"/>
                    <a:pt x="44" y="20"/>
                    <a:pt x="44" y="20"/>
                  </a:cubicBezTo>
                  <a:cubicBezTo>
                    <a:pt x="35" y="3"/>
                    <a:pt x="35" y="3"/>
                    <a:pt x="35" y="3"/>
                  </a:cubicBezTo>
                  <a:cubicBezTo>
                    <a:pt x="35" y="1"/>
                    <a:pt x="33" y="0"/>
                    <a:pt x="32" y="0"/>
                  </a:cubicBezTo>
                  <a:cubicBezTo>
                    <a:pt x="30" y="0"/>
                    <a:pt x="29" y="1"/>
                    <a:pt x="28" y="3"/>
                  </a:cubicBezTo>
                  <a:cubicBezTo>
                    <a:pt x="20" y="20"/>
                    <a:pt x="20" y="20"/>
                    <a:pt x="20" y="20"/>
                  </a:cubicBezTo>
                  <a:cubicBezTo>
                    <a:pt x="3" y="23"/>
                    <a:pt x="3" y="23"/>
                    <a:pt x="3" y="23"/>
                  </a:cubicBezTo>
                  <a:cubicBezTo>
                    <a:pt x="1" y="23"/>
                    <a:pt x="0" y="24"/>
                    <a:pt x="0" y="25"/>
                  </a:cubicBezTo>
                  <a:cubicBezTo>
                    <a:pt x="0" y="26"/>
                    <a:pt x="0" y="26"/>
                    <a:pt x="0" y="27"/>
                  </a:cubicBezTo>
                  <a:cubicBezTo>
                    <a:pt x="0" y="28"/>
                    <a:pt x="0" y="29"/>
                    <a:pt x="1" y="29"/>
                  </a:cubicBezTo>
                  <a:cubicBezTo>
                    <a:pt x="13" y="42"/>
                    <a:pt x="13" y="42"/>
                    <a:pt x="13" y="42"/>
                  </a:cubicBezTo>
                  <a:cubicBezTo>
                    <a:pt x="10" y="60"/>
                    <a:pt x="10" y="60"/>
                    <a:pt x="10" y="60"/>
                  </a:cubicBezTo>
                  <a:cubicBezTo>
                    <a:pt x="9" y="62"/>
                    <a:pt x="10" y="63"/>
                    <a:pt x="11" y="64"/>
                  </a:cubicBezTo>
                  <a:cubicBezTo>
                    <a:pt x="12" y="65"/>
                    <a:pt x="13" y="65"/>
                    <a:pt x="14" y="65"/>
                  </a:cubicBezTo>
                  <a:cubicBezTo>
                    <a:pt x="14" y="65"/>
                    <a:pt x="15" y="65"/>
                    <a:pt x="16" y="65"/>
                  </a:cubicBezTo>
                  <a:cubicBezTo>
                    <a:pt x="32" y="56"/>
                    <a:pt x="32" y="56"/>
                    <a:pt x="32" y="56"/>
                  </a:cubicBezTo>
                  <a:cubicBezTo>
                    <a:pt x="48" y="65"/>
                    <a:pt x="48" y="65"/>
                    <a:pt x="48" y="65"/>
                  </a:cubicBezTo>
                  <a:cubicBezTo>
                    <a:pt x="49" y="65"/>
                    <a:pt x="49" y="65"/>
                    <a:pt x="50" y="65"/>
                  </a:cubicBezTo>
                  <a:cubicBezTo>
                    <a:pt x="51" y="65"/>
                    <a:pt x="52" y="65"/>
                    <a:pt x="52" y="64"/>
                  </a:cubicBezTo>
                  <a:cubicBezTo>
                    <a:pt x="54" y="63"/>
                    <a:pt x="54" y="62"/>
                    <a:pt x="54" y="60"/>
                  </a:cubicBezTo>
                  <a:cubicBezTo>
                    <a:pt x="50" y="42"/>
                    <a:pt x="50" y="42"/>
                    <a:pt x="50" y="42"/>
                  </a:cubicBezTo>
                  <a:cubicBezTo>
                    <a:pt x="63" y="29"/>
                    <a:pt x="63" y="29"/>
                    <a:pt x="63" y="29"/>
                  </a:cubicBezTo>
                  <a:cubicBezTo>
                    <a:pt x="64" y="29"/>
                    <a:pt x="64" y="28"/>
                    <a:pt x="64" y="27"/>
                  </a:cubicBezTo>
                  <a:cubicBezTo>
                    <a:pt x="64" y="26"/>
                    <a:pt x="64" y="26"/>
                    <a:pt x="6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8" name="Freeform 57"/>
            <p:cNvSpPr>
              <a:spLocks/>
            </p:cNvSpPr>
            <p:nvPr/>
          </p:nvSpPr>
          <p:spPr bwMode="auto">
            <a:xfrm>
              <a:off x="7996238" y="1941513"/>
              <a:ext cx="209550" cy="209550"/>
            </a:xfrm>
            <a:custGeom>
              <a:avLst/>
              <a:gdLst>
                <a:gd name="T0" fmla="*/ 54 w 56"/>
                <a:gd name="T1" fmla="*/ 49 h 56"/>
                <a:gd name="T2" fmla="*/ 56 w 56"/>
                <a:gd name="T3" fmla="*/ 36 h 56"/>
                <a:gd name="T4" fmla="*/ 55 w 56"/>
                <a:gd name="T5" fmla="*/ 34 h 56"/>
                <a:gd name="T6" fmla="*/ 0 w 56"/>
                <a:gd name="T7" fmla="*/ 0 h 56"/>
                <a:gd name="T8" fmla="*/ 0 w 56"/>
                <a:gd name="T9" fmla="*/ 35 h 56"/>
                <a:gd name="T10" fmla="*/ 21 w 56"/>
                <a:gd name="T11" fmla="*/ 56 h 56"/>
                <a:gd name="T12" fmla="*/ 54 w 56"/>
                <a:gd name="T13" fmla="*/ 56 h 56"/>
                <a:gd name="T14" fmla="*/ 54 w 56"/>
                <a:gd name="T15" fmla="*/ 49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56">
                  <a:moveTo>
                    <a:pt x="54" y="49"/>
                  </a:moveTo>
                  <a:cubicBezTo>
                    <a:pt x="56" y="36"/>
                    <a:pt x="56" y="36"/>
                    <a:pt x="56" y="36"/>
                  </a:cubicBezTo>
                  <a:cubicBezTo>
                    <a:pt x="55" y="34"/>
                    <a:pt x="55" y="34"/>
                    <a:pt x="55" y="34"/>
                  </a:cubicBezTo>
                  <a:cubicBezTo>
                    <a:pt x="0" y="0"/>
                    <a:pt x="0" y="0"/>
                    <a:pt x="0" y="0"/>
                  </a:cubicBezTo>
                  <a:cubicBezTo>
                    <a:pt x="0" y="35"/>
                    <a:pt x="0" y="35"/>
                    <a:pt x="0" y="35"/>
                  </a:cubicBezTo>
                  <a:cubicBezTo>
                    <a:pt x="0" y="47"/>
                    <a:pt x="9" y="56"/>
                    <a:pt x="21" y="56"/>
                  </a:cubicBezTo>
                  <a:cubicBezTo>
                    <a:pt x="54" y="56"/>
                    <a:pt x="54" y="56"/>
                    <a:pt x="54" y="56"/>
                  </a:cubicBezTo>
                  <a:cubicBezTo>
                    <a:pt x="53" y="54"/>
                    <a:pt x="53" y="52"/>
                    <a:pt x="54"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9" name="Freeform 58"/>
            <p:cNvSpPr>
              <a:spLocks/>
            </p:cNvSpPr>
            <p:nvPr/>
          </p:nvSpPr>
          <p:spPr bwMode="auto">
            <a:xfrm>
              <a:off x="8420100" y="1941513"/>
              <a:ext cx="60325" cy="206375"/>
            </a:xfrm>
            <a:custGeom>
              <a:avLst/>
              <a:gdLst>
                <a:gd name="T0" fmla="*/ 7 w 16"/>
                <a:gd name="T1" fmla="*/ 6 h 55"/>
                <a:gd name="T2" fmla="*/ 13 w 16"/>
                <a:gd name="T3" fmla="*/ 14 h 55"/>
                <a:gd name="T4" fmla="*/ 13 w 16"/>
                <a:gd name="T5" fmla="*/ 18 h 55"/>
                <a:gd name="T6" fmla="*/ 9 w 16"/>
                <a:gd name="T7" fmla="*/ 27 h 55"/>
                <a:gd name="T8" fmla="*/ 0 w 16"/>
                <a:gd name="T9" fmla="*/ 36 h 55"/>
                <a:gd name="T10" fmla="*/ 3 w 16"/>
                <a:gd name="T11" fmla="*/ 49 h 55"/>
                <a:gd name="T12" fmla="*/ 3 w 16"/>
                <a:gd name="T13" fmla="*/ 55 h 55"/>
                <a:gd name="T14" fmla="*/ 16 w 16"/>
                <a:gd name="T15" fmla="*/ 35 h 55"/>
                <a:gd name="T16" fmla="*/ 16 w 16"/>
                <a:gd name="T17" fmla="*/ 0 h 55"/>
                <a:gd name="T18" fmla="*/ 7 w 16"/>
                <a:gd name="T19" fmla="*/ 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55">
                  <a:moveTo>
                    <a:pt x="7" y="6"/>
                  </a:moveTo>
                  <a:cubicBezTo>
                    <a:pt x="9" y="8"/>
                    <a:pt x="12" y="10"/>
                    <a:pt x="13" y="14"/>
                  </a:cubicBezTo>
                  <a:cubicBezTo>
                    <a:pt x="13" y="15"/>
                    <a:pt x="13" y="16"/>
                    <a:pt x="13" y="18"/>
                  </a:cubicBezTo>
                  <a:cubicBezTo>
                    <a:pt x="13" y="21"/>
                    <a:pt x="12" y="24"/>
                    <a:pt x="9" y="27"/>
                  </a:cubicBezTo>
                  <a:cubicBezTo>
                    <a:pt x="0" y="36"/>
                    <a:pt x="0" y="36"/>
                    <a:pt x="0" y="36"/>
                  </a:cubicBezTo>
                  <a:cubicBezTo>
                    <a:pt x="3" y="49"/>
                    <a:pt x="3" y="49"/>
                    <a:pt x="3" y="49"/>
                  </a:cubicBezTo>
                  <a:cubicBezTo>
                    <a:pt x="3" y="51"/>
                    <a:pt x="3" y="53"/>
                    <a:pt x="3" y="55"/>
                  </a:cubicBezTo>
                  <a:cubicBezTo>
                    <a:pt x="11" y="51"/>
                    <a:pt x="16" y="44"/>
                    <a:pt x="16" y="35"/>
                  </a:cubicBezTo>
                  <a:cubicBezTo>
                    <a:pt x="16" y="0"/>
                    <a:pt x="16" y="0"/>
                    <a:pt x="16" y="0"/>
                  </a:cubicBez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0" name="Freeform 59"/>
            <p:cNvSpPr>
              <a:spLocks/>
            </p:cNvSpPr>
            <p:nvPr/>
          </p:nvSpPr>
          <p:spPr bwMode="auto">
            <a:xfrm>
              <a:off x="7991476" y="1663700"/>
              <a:ext cx="492124" cy="247650"/>
            </a:xfrm>
            <a:custGeom>
              <a:avLst/>
              <a:gdLst>
                <a:gd name="T0" fmla="*/ 9 w 131"/>
                <a:gd name="T1" fmla="*/ 61 h 66"/>
                <a:gd name="T2" fmla="*/ 17 w 131"/>
                <a:gd name="T3" fmla="*/ 66 h 66"/>
                <a:gd name="T4" fmla="*/ 17 w 131"/>
                <a:gd name="T5" fmla="*/ 33 h 66"/>
                <a:gd name="T6" fmla="*/ 17 w 131"/>
                <a:gd name="T7" fmla="*/ 25 h 66"/>
                <a:gd name="T8" fmla="*/ 28 w 131"/>
                <a:gd name="T9" fmla="*/ 25 h 66"/>
                <a:gd name="T10" fmla="*/ 103 w 131"/>
                <a:gd name="T11" fmla="*/ 25 h 66"/>
                <a:gd name="T12" fmla="*/ 114 w 131"/>
                <a:gd name="T13" fmla="*/ 25 h 66"/>
                <a:gd name="T14" fmla="*/ 114 w 131"/>
                <a:gd name="T15" fmla="*/ 33 h 66"/>
                <a:gd name="T16" fmla="*/ 114 w 131"/>
                <a:gd name="T17" fmla="*/ 66 h 66"/>
                <a:gd name="T18" fmla="*/ 122 w 131"/>
                <a:gd name="T19" fmla="*/ 61 h 66"/>
                <a:gd name="T20" fmla="*/ 130 w 131"/>
                <a:gd name="T21" fmla="*/ 56 h 66"/>
                <a:gd name="T22" fmla="*/ 125 w 131"/>
                <a:gd name="T23" fmla="*/ 41 h 66"/>
                <a:gd name="T24" fmla="*/ 122 w 131"/>
                <a:gd name="T25" fmla="*/ 39 h 66"/>
                <a:gd name="T26" fmla="*/ 122 w 131"/>
                <a:gd name="T27" fmla="*/ 24 h 66"/>
                <a:gd name="T28" fmla="*/ 115 w 131"/>
                <a:gd name="T29" fmla="*/ 17 h 66"/>
                <a:gd name="T30" fmla="*/ 92 w 131"/>
                <a:gd name="T31" fmla="*/ 17 h 66"/>
                <a:gd name="T32" fmla="*/ 78 w 131"/>
                <a:gd name="T33" fmla="*/ 6 h 66"/>
                <a:gd name="T34" fmla="*/ 53 w 131"/>
                <a:gd name="T35" fmla="*/ 6 h 66"/>
                <a:gd name="T36" fmla="*/ 39 w 131"/>
                <a:gd name="T37" fmla="*/ 17 h 66"/>
                <a:gd name="T38" fmla="*/ 16 w 131"/>
                <a:gd name="T39" fmla="*/ 17 h 66"/>
                <a:gd name="T40" fmla="*/ 9 w 131"/>
                <a:gd name="T41" fmla="*/ 24 h 66"/>
                <a:gd name="T42" fmla="*/ 9 w 131"/>
                <a:gd name="T43" fmla="*/ 39 h 66"/>
                <a:gd name="T44" fmla="*/ 6 w 131"/>
                <a:gd name="T45" fmla="*/ 41 h 66"/>
                <a:gd name="T46" fmla="*/ 1 w 131"/>
                <a:gd name="T47" fmla="*/ 56 h 66"/>
                <a:gd name="T48" fmla="*/ 9 w 131"/>
                <a:gd name="T49" fmla="*/ 6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1" h="66">
                  <a:moveTo>
                    <a:pt x="9" y="61"/>
                  </a:moveTo>
                  <a:cubicBezTo>
                    <a:pt x="17" y="66"/>
                    <a:pt x="17" y="66"/>
                    <a:pt x="17" y="66"/>
                  </a:cubicBezTo>
                  <a:cubicBezTo>
                    <a:pt x="17" y="33"/>
                    <a:pt x="17" y="33"/>
                    <a:pt x="17" y="33"/>
                  </a:cubicBezTo>
                  <a:cubicBezTo>
                    <a:pt x="17" y="25"/>
                    <a:pt x="17" y="25"/>
                    <a:pt x="17" y="25"/>
                  </a:cubicBezTo>
                  <a:cubicBezTo>
                    <a:pt x="28" y="25"/>
                    <a:pt x="28" y="25"/>
                    <a:pt x="28" y="25"/>
                  </a:cubicBezTo>
                  <a:cubicBezTo>
                    <a:pt x="103" y="25"/>
                    <a:pt x="103" y="25"/>
                    <a:pt x="103" y="25"/>
                  </a:cubicBezTo>
                  <a:cubicBezTo>
                    <a:pt x="114" y="25"/>
                    <a:pt x="114" y="25"/>
                    <a:pt x="114" y="25"/>
                  </a:cubicBezTo>
                  <a:cubicBezTo>
                    <a:pt x="114" y="33"/>
                    <a:pt x="114" y="33"/>
                    <a:pt x="114" y="33"/>
                  </a:cubicBezTo>
                  <a:cubicBezTo>
                    <a:pt x="114" y="66"/>
                    <a:pt x="114" y="66"/>
                    <a:pt x="114" y="66"/>
                  </a:cubicBezTo>
                  <a:cubicBezTo>
                    <a:pt x="122" y="61"/>
                    <a:pt x="122" y="61"/>
                    <a:pt x="122" y="61"/>
                  </a:cubicBezTo>
                  <a:cubicBezTo>
                    <a:pt x="130" y="56"/>
                    <a:pt x="130" y="56"/>
                    <a:pt x="130" y="56"/>
                  </a:cubicBezTo>
                  <a:cubicBezTo>
                    <a:pt x="131" y="50"/>
                    <a:pt x="129" y="45"/>
                    <a:pt x="125" y="41"/>
                  </a:cubicBezTo>
                  <a:cubicBezTo>
                    <a:pt x="122" y="39"/>
                    <a:pt x="122" y="39"/>
                    <a:pt x="122" y="39"/>
                  </a:cubicBezTo>
                  <a:cubicBezTo>
                    <a:pt x="122" y="24"/>
                    <a:pt x="122" y="24"/>
                    <a:pt x="122" y="24"/>
                  </a:cubicBezTo>
                  <a:cubicBezTo>
                    <a:pt x="122" y="20"/>
                    <a:pt x="119" y="17"/>
                    <a:pt x="115" y="17"/>
                  </a:cubicBezTo>
                  <a:cubicBezTo>
                    <a:pt x="92" y="17"/>
                    <a:pt x="92" y="17"/>
                    <a:pt x="92" y="17"/>
                  </a:cubicBezTo>
                  <a:cubicBezTo>
                    <a:pt x="78" y="6"/>
                    <a:pt x="78" y="6"/>
                    <a:pt x="78" y="6"/>
                  </a:cubicBezTo>
                  <a:cubicBezTo>
                    <a:pt x="71" y="0"/>
                    <a:pt x="60" y="0"/>
                    <a:pt x="53" y="6"/>
                  </a:cubicBezTo>
                  <a:cubicBezTo>
                    <a:pt x="39" y="17"/>
                    <a:pt x="39" y="17"/>
                    <a:pt x="39" y="17"/>
                  </a:cubicBezTo>
                  <a:cubicBezTo>
                    <a:pt x="16" y="17"/>
                    <a:pt x="16" y="17"/>
                    <a:pt x="16" y="17"/>
                  </a:cubicBezTo>
                  <a:cubicBezTo>
                    <a:pt x="12" y="17"/>
                    <a:pt x="9" y="20"/>
                    <a:pt x="9" y="24"/>
                  </a:cubicBezTo>
                  <a:cubicBezTo>
                    <a:pt x="9" y="39"/>
                    <a:pt x="9" y="39"/>
                    <a:pt x="9" y="39"/>
                  </a:cubicBezTo>
                  <a:cubicBezTo>
                    <a:pt x="6" y="41"/>
                    <a:pt x="6" y="41"/>
                    <a:pt x="6" y="41"/>
                  </a:cubicBezTo>
                  <a:cubicBezTo>
                    <a:pt x="2" y="45"/>
                    <a:pt x="0" y="50"/>
                    <a:pt x="1" y="56"/>
                  </a:cubicBezTo>
                  <a:lnTo>
                    <a:pt x="9"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1" name="Freeform 60"/>
            <p:cNvSpPr>
              <a:spLocks/>
            </p:cNvSpPr>
            <p:nvPr/>
          </p:nvSpPr>
          <p:spPr bwMode="auto">
            <a:xfrm>
              <a:off x="8115300" y="1878013"/>
              <a:ext cx="180975" cy="30163"/>
            </a:xfrm>
            <a:custGeom>
              <a:avLst/>
              <a:gdLst>
                <a:gd name="T0" fmla="*/ 48 w 48"/>
                <a:gd name="T1" fmla="*/ 0 h 8"/>
                <a:gd name="T2" fmla="*/ 4 w 48"/>
                <a:gd name="T3" fmla="*/ 0 h 8"/>
                <a:gd name="T4" fmla="*/ 0 w 48"/>
                <a:gd name="T5" fmla="*/ 4 h 8"/>
                <a:gd name="T6" fmla="*/ 4 w 48"/>
                <a:gd name="T7" fmla="*/ 8 h 8"/>
                <a:gd name="T8" fmla="*/ 40 w 48"/>
                <a:gd name="T9" fmla="*/ 8 h 8"/>
                <a:gd name="T10" fmla="*/ 41 w 48"/>
                <a:gd name="T11" fmla="*/ 7 h 8"/>
                <a:gd name="T12" fmla="*/ 48 w 4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8" h="8">
                  <a:moveTo>
                    <a:pt x="48" y="0"/>
                  </a:moveTo>
                  <a:cubicBezTo>
                    <a:pt x="4" y="0"/>
                    <a:pt x="4" y="0"/>
                    <a:pt x="4" y="0"/>
                  </a:cubicBezTo>
                  <a:cubicBezTo>
                    <a:pt x="2" y="0"/>
                    <a:pt x="0" y="2"/>
                    <a:pt x="0" y="4"/>
                  </a:cubicBezTo>
                  <a:cubicBezTo>
                    <a:pt x="0" y="6"/>
                    <a:pt x="2" y="8"/>
                    <a:pt x="4" y="8"/>
                  </a:cubicBezTo>
                  <a:cubicBezTo>
                    <a:pt x="40" y="8"/>
                    <a:pt x="40" y="8"/>
                    <a:pt x="40" y="8"/>
                  </a:cubicBezTo>
                  <a:cubicBezTo>
                    <a:pt x="41" y="7"/>
                    <a:pt x="41" y="7"/>
                    <a:pt x="41" y="7"/>
                  </a:cubicBezTo>
                  <a:cubicBezTo>
                    <a:pt x="42" y="4"/>
                    <a:pt x="45" y="1"/>
                    <a:pt x="4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2" name="Freeform 61"/>
            <p:cNvSpPr>
              <a:spLocks/>
            </p:cNvSpPr>
            <p:nvPr/>
          </p:nvSpPr>
          <p:spPr bwMode="auto">
            <a:xfrm>
              <a:off x="8115300" y="1817688"/>
              <a:ext cx="244475" cy="30163"/>
            </a:xfrm>
            <a:custGeom>
              <a:avLst/>
              <a:gdLst>
                <a:gd name="T0" fmla="*/ 4 w 65"/>
                <a:gd name="T1" fmla="*/ 0 h 8"/>
                <a:gd name="T2" fmla="*/ 0 w 65"/>
                <a:gd name="T3" fmla="*/ 4 h 8"/>
                <a:gd name="T4" fmla="*/ 4 w 65"/>
                <a:gd name="T5" fmla="*/ 8 h 8"/>
                <a:gd name="T6" fmla="*/ 61 w 65"/>
                <a:gd name="T7" fmla="*/ 8 h 8"/>
                <a:gd name="T8" fmla="*/ 65 w 65"/>
                <a:gd name="T9" fmla="*/ 4 h 8"/>
                <a:gd name="T10" fmla="*/ 61 w 65"/>
                <a:gd name="T11" fmla="*/ 0 h 8"/>
                <a:gd name="T12" fmla="*/ 4 w 6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5" h="8">
                  <a:moveTo>
                    <a:pt x="4" y="0"/>
                  </a:moveTo>
                  <a:cubicBezTo>
                    <a:pt x="2" y="0"/>
                    <a:pt x="0" y="2"/>
                    <a:pt x="0" y="4"/>
                  </a:cubicBezTo>
                  <a:cubicBezTo>
                    <a:pt x="0" y="6"/>
                    <a:pt x="2" y="8"/>
                    <a:pt x="4" y="8"/>
                  </a:cubicBezTo>
                  <a:cubicBezTo>
                    <a:pt x="61" y="8"/>
                    <a:pt x="61" y="8"/>
                    <a:pt x="61" y="8"/>
                  </a:cubicBezTo>
                  <a:cubicBezTo>
                    <a:pt x="63" y="8"/>
                    <a:pt x="65" y="6"/>
                    <a:pt x="65" y="4"/>
                  </a:cubicBezTo>
                  <a:cubicBezTo>
                    <a:pt x="65" y="2"/>
                    <a:pt x="63" y="0"/>
                    <a:pt x="61"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3" name="Group 62"/>
          <p:cNvGrpSpPr/>
          <p:nvPr/>
        </p:nvGrpSpPr>
        <p:grpSpPr>
          <a:xfrm>
            <a:off x="3505200" y="3320564"/>
            <a:ext cx="303980" cy="317986"/>
            <a:chOff x="6464300" y="3325813"/>
            <a:chExt cx="463550" cy="463551"/>
          </a:xfrm>
          <a:solidFill>
            <a:srgbClr val="13918D"/>
          </a:solidFill>
        </p:grpSpPr>
        <p:sp>
          <p:nvSpPr>
            <p:cNvPr id="64" name="Freeform 63"/>
            <p:cNvSpPr>
              <a:spLocks/>
            </p:cNvSpPr>
            <p:nvPr/>
          </p:nvSpPr>
          <p:spPr bwMode="auto">
            <a:xfrm>
              <a:off x="6580188" y="3325813"/>
              <a:ext cx="231775" cy="204788"/>
            </a:xfrm>
            <a:custGeom>
              <a:avLst/>
              <a:gdLst>
                <a:gd name="T0" fmla="*/ 31 w 62"/>
                <a:gd name="T1" fmla="*/ 31 h 55"/>
                <a:gd name="T2" fmla="*/ 31 w 62"/>
                <a:gd name="T3" fmla="*/ 0 h 55"/>
                <a:gd name="T4" fmla="*/ 13 w 62"/>
                <a:gd name="T5" fmla="*/ 0 h 55"/>
                <a:gd name="T6" fmla="*/ 0 w 62"/>
                <a:gd name="T7" fmla="*/ 13 h 55"/>
                <a:gd name="T8" fmla="*/ 0 w 62"/>
                <a:gd name="T9" fmla="*/ 55 h 55"/>
                <a:gd name="T10" fmla="*/ 62 w 62"/>
                <a:gd name="T11" fmla="*/ 55 h 55"/>
                <a:gd name="T12" fmla="*/ 62 w 62"/>
                <a:gd name="T13" fmla="*/ 31 h 55"/>
                <a:gd name="T14" fmla="*/ 31 w 62"/>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55">
                  <a:moveTo>
                    <a:pt x="31" y="31"/>
                  </a:moveTo>
                  <a:cubicBezTo>
                    <a:pt x="31" y="0"/>
                    <a:pt x="31" y="0"/>
                    <a:pt x="31" y="0"/>
                  </a:cubicBezTo>
                  <a:cubicBezTo>
                    <a:pt x="13" y="0"/>
                    <a:pt x="13" y="0"/>
                    <a:pt x="13" y="0"/>
                  </a:cubicBezTo>
                  <a:cubicBezTo>
                    <a:pt x="6" y="0"/>
                    <a:pt x="0" y="6"/>
                    <a:pt x="0" y="13"/>
                  </a:cubicBezTo>
                  <a:cubicBezTo>
                    <a:pt x="0" y="55"/>
                    <a:pt x="0" y="55"/>
                    <a:pt x="0" y="55"/>
                  </a:cubicBezTo>
                  <a:cubicBezTo>
                    <a:pt x="62" y="55"/>
                    <a:pt x="62" y="55"/>
                    <a:pt x="62" y="55"/>
                  </a:cubicBezTo>
                  <a:cubicBezTo>
                    <a:pt x="62" y="31"/>
                    <a:pt x="62" y="31"/>
                    <a:pt x="62" y="31"/>
                  </a:cubicBezTo>
                  <a:lnTo>
                    <a:pt x="3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5" name="Freeform 64"/>
            <p:cNvSpPr>
              <a:spLocks/>
            </p:cNvSpPr>
            <p:nvPr/>
          </p:nvSpPr>
          <p:spPr bwMode="auto">
            <a:xfrm>
              <a:off x="6737350" y="3325813"/>
              <a:ext cx="74613" cy="77788"/>
            </a:xfrm>
            <a:custGeom>
              <a:avLst/>
              <a:gdLst>
                <a:gd name="T0" fmla="*/ 3 w 20"/>
                <a:gd name="T1" fmla="*/ 2 h 21"/>
                <a:gd name="T2" fmla="*/ 0 w 20"/>
                <a:gd name="T3" fmla="*/ 0 h 21"/>
                <a:gd name="T4" fmla="*/ 0 w 20"/>
                <a:gd name="T5" fmla="*/ 21 h 21"/>
                <a:gd name="T6" fmla="*/ 20 w 20"/>
                <a:gd name="T7" fmla="*/ 21 h 21"/>
                <a:gd name="T8" fmla="*/ 19 w 20"/>
                <a:gd name="T9" fmla="*/ 17 h 21"/>
                <a:gd name="T10" fmla="*/ 3 w 20"/>
                <a:gd name="T11" fmla="*/ 2 h 21"/>
              </a:gdLst>
              <a:ahLst/>
              <a:cxnLst>
                <a:cxn ang="0">
                  <a:pos x="T0" y="T1"/>
                </a:cxn>
                <a:cxn ang="0">
                  <a:pos x="T2" y="T3"/>
                </a:cxn>
                <a:cxn ang="0">
                  <a:pos x="T4" y="T5"/>
                </a:cxn>
                <a:cxn ang="0">
                  <a:pos x="T6" y="T7"/>
                </a:cxn>
                <a:cxn ang="0">
                  <a:pos x="T8" y="T9"/>
                </a:cxn>
                <a:cxn ang="0">
                  <a:pos x="T10" y="T11"/>
                </a:cxn>
              </a:cxnLst>
              <a:rect l="0" t="0" r="r" b="b"/>
              <a:pathLst>
                <a:path w="20" h="21">
                  <a:moveTo>
                    <a:pt x="3" y="2"/>
                  </a:moveTo>
                  <a:cubicBezTo>
                    <a:pt x="2" y="1"/>
                    <a:pt x="1" y="0"/>
                    <a:pt x="0" y="0"/>
                  </a:cubicBezTo>
                  <a:cubicBezTo>
                    <a:pt x="0" y="21"/>
                    <a:pt x="0" y="21"/>
                    <a:pt x="0" y="21"/>
                  </a:cubicBezTo>
                  <a:cubicBezTo>
                    <a:pt x="20" y="21"/>
                    <a:pt x="20" y="21"/>
                    <a:pt x="20" y="21"/>
                  </a:cubicBezTo>
                  <a:cubicBezTo>
                    <a:pt x="20" y="20"/>
                    <a:pt x="20" y="18"/>
                    <a:pt x="19" y="17"/>
                  </a:cubicBezTo>
                  <a:lnTo>
                    <a:pt x="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6" name="Freeform 65"/>
            <p:cNvSpPr>
              <a:spLocks noEditPoints="1"/>
            </p:cNvSpPr>
            <p:nvPr/>
          </p:nvSpPr>
          <p:spPr bwMode="auto">
            <a:xfrm>
              <a:off x="6464300" y="3530601"/>
              <a:ext cx="463550" cy="258763"/>
            </a:xfrm>
            <a:custGeom>
              <a:avLst/>
              <a:gdLst>
                <a:gd name="T0" fmla="*/ 124 w 124"/>
                <a:gd name="T1" fmla="*/ 19 h 69"/>
                <a:gd name="T2" fmla="*/ 124 w 124"/>
                <a:gd name="T3" fmla="*/ 49 h 69"/>
                <a:gd name="T4" fmla="*/ 107 w 124"/>
                <a:gd name="T5" fmla="*/ 69 h 69"/>
                <a:gd name="T6" fmla="*/ 18 w 124"/>
                <a:gd name="T7" fmla="*/ 69 h 69"/>
                <a:gd name="T8" fmla="*/ 0 w 124"/>
                <a:gd name="T9" fmla="*/ 49 h 69"/>
                <a:gd name="T10" fmla="*/ 0 w 124"/>
                <a:gd name="T11" fmla="*/ 19 h 69"/>
                <a:gd name="T12" fmla="*/ 18 w 124"/>
                <a:gd name="T13" fmla="*/ 0 h 69"/>
                <a:gd name="T14" fmla="*/ 18 w 124"/>
                <a:gd name="T15" fmla="*/ 14 h 69"/>
                <a:gd name="T16" fmla="*/ 107 w 124"/>
                <a:gd name="T17" fmla="*/ 14 h 69"/>
                <a:gd name="T18" fmla="*/ 107 w 124"/>
                <a:gd name="T19" fmla="*/ 0 h 69"/>
                <a:gd name="T20" fmla="*/ 124 w 124"/>
                <a:gd name="T21" fmla="*/ 19 h 69"/>
                <a:gd name="T22" fmla="*/ 18 w 124"/>
                <a:gd name="T23" fmla="*/ 34 h 69"/>
                <a:gd name="T24" fmla="*/ 19 w 124"/>
                <a:gd name="T25" fmla="*/ 53 h 69"/>
                <a:gd name="T26" fmla="*/ 39 w 124"/>
                <a:gd name="T27" fmla="*/ 53 h 69"/>
                <a:gd name="T28" fmla="*/ 43 w 124"/>
                <a:gd name="T29" fmla="*/ 45 h 69"/>
                <a:gd name="T30" fmla="*/ 81 w 124"/>
                <a:gd name="T31" fmla="*/ 45 h 69"/>
                <a:gd name="T32" fmla="*/ 85 w 124"/>
                <a:gd name="T33" fmla="*/ 53 h 69"/>
                <a:gd name="T34" fmla="*/ 105 w 124"/>
                <a:gd name="T35" fmla="*/ 53 h 69"/>
                <a:gd name="T36" fmla="*/ 106 w 124"/>
                <a:gd name="T37" fmla="*/ 34 h 69"/>
                <a:gd name="T38" fmla="*/ 106 w 124"/>
                <a:gd name="T39" fmla="*/ 34 h 69"/>
                <a:gd name="T40" fmla="*/ 102 w 124"/>
                <a:gd name="T41" fmla="*/ 29 h 69"/>
                <a:gd name="T42" fmla="*/ 102 w 124"/>
                <a:gd name="T43" fmla="*/ 29 h 69"/>
                <a:gd name="T44" fmla="*/ 95 w 124"/>
                <a:gd name="T45" fmla="*/ 26 h 69"/>
                <a:gd name="T46" fmla="*/ 29 w 124"/>
                <a:gd name="T47" fmla="*/ 26 h 69"/>
                <a:gd name="T48" fmla="*/ 22 w 124"/>
                <a:gd name="T49" fmla="*/ 29 h 69"/>
                <a:gd name="T50" fmla="*/ 22 w 124"/>
                <a:gd name="T51" fmla="*/ 29 h 69"/>
                <a:gd name="T52" fmla="*/ 18 w 124"/>
                <a:gd name="T53" fmla="*/ 3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69">
                  <a:moveTo>
                    <a:pt x="124" y="19"/>
                  </a:moveTo>
                  <a:cubicBezTo>
                    <a:pt x="124" y="49"/>
                    <a:pt x="124" y="49"/>
                    <a:pt x="124" y="49"/>
                  </a:cubicBezTo>
                  <a:cubicBezTo>
                    <a:pt x="124" y="59"/>
                    <a:pt x="117" y="67"/>
                    <a:pt x="107" y="69"/>
                  </a:cubicBezTo>
                  <a:cubicBezTo>
                    <a:pt x="18" y="69"/>
                    <a:pt x="18" y="69"/>
                    <a:pt x="18" y="69"/>
                  </a:cubicBezTo>
                  <a:cubicBezTo>
                    <a:pt x="8" y="67"/>
                    <a:pt x="0" y="59"/>
                    <a:pt x="0" y="49"/>
                  </a:cubicBezTo>
                  <a:cubicBezTo>
                    <a:pt x="0" y="19"/>
                    <a:pt x="0" y="19"/>
                    <a:pt x="0" y="19"/>
                  </a:cubicBezTo>
                  <a:cubicBezTo>
                    <a:pt x="0" y="10"/>
                    <a:pt x="8" y="2"/>
                    <a:pt x="18" y="0"/>
                  </a:cubicBezTo>
                  <a:cubicBezTo>
                    <a:pt x="18" y="14"/>
                    <a:pt x="18" y="14"/>
                    <a:pt x="18" y="14"/>
                  </a:cubicBezTo>
                  <a:cubicBezTo>
                    <a:pt x="107" y="14"/>
                    <a:pt x="107" y="14"/>
                    <a:pt x="107" y="14"/>
                  </a:cubicBezTo>
                  <a:cubicBezTo>
                    <a:pt x="107" y="0"/>
                    <a:pt x="107" y="0"/>
                    <a:pt x="107" y="0"/>
                  </a:cubicBezTo>
                  <a:cubicBezTo>
                    <a:pt x="117" y="2"/>
                    <a:pt x="124" y="10"/>
                    <a:pt x="124" y="19"/>
                  </a:cubicBezTo>
                  <a:close/>
                  <a:moveTo>
                    <a:pt x="18" y="34"/>
                  </a:moveTo>
                  <a:cubicBezTo>
                    <a:pt x="14" y="39"/>
                    <a:pt x="14" y="47"/>
                    <a:pt x="19" y="53"/>
                  </a:cubicBezTo>
                  <a:cubicBezTo>
                    <a:pt x="24" y="58"/>
                    <a:pt x="33" y="58"/>
                    <a:pt x="39" y="53"/>
                  </a:cubicBezTo>
                  <a:cubicBezTo>
                    <a:pt x="41" y="50"/>
                    <a:pt x="42" y="48"/>
                    <a:pt x="43" y="45"/>
                  </a:cubicBezTo>
                  <a:cubicBezTo>
                    <a:pt x="81" y="45"/>
                    <a:pt x="81" y="45"/>
                    <a:pt x="81" y="45"/>
                  </a:cubicBezTo>
                  <a:cubicBezTo>
                    <a:pt x="82" y="48"/>
                    <a:pt x="83" y="50"/>
                    <a:pt x="85" y="53"/>
                  </a:cubicBezTo>
                  <a:cubicBezTo>
                    <a:pt x="91" y="58"/>
                    <a:pt x="99" y="58"/>
                    <a:pt x="105" y="53"/>
                  </a:cubicBezTo>
                  <a:cubicBezTo>
                    <a:pt x="110" y="47"/>
                    <a:pt x="110" y="39"/>
                    <a:pt x="106" y="34"/>
                  </a:cubicBezTo>
                  <a:cubicBezTo>
                    <a:pt x="106" y="34"/>
                    <a:pt x="106" y="34"/>
                    <a:pt x="106" y="34"/>
                  </a:cubicBezTo>
                  <a:cubicBezTo>
                    <a:pt x="102" y="29"/>
                    <a:pt x="102" y="29"/>
                    <a:pt x="102" y="29"/>
                  </a:cubicBezTo>
                  <a:cubicBezTo>
                    <a:pt x="102" y="29"/>
                    <a:pt x="102" y="29"/>
                    <a:pt x="102" y="29"/>
                  </a:cubicBezTo>
                  <a:cubicBezTo>
                    <a:pt x="100" y="28"/>
                    <a:pt x="97" y="26"/>
                    <a:pt x="95" y="26"/>
                  </a:cubicBezTo>
                  <a:cubicBezTo>
                    <a:pt x="29" y="26"/>
                    <a:pt x="29" y="26"/>
                    <a:pt x="29" y="26"/>
                  </a:cubicBezTo>
                  <a:cubicBezTo>
                    <a:pt x="26" y="26"/>
                    <a:pt x="24" y="28"/>
                    <a:pt x="22" y="29"/>
                  </a:cubicBezTo>
                  <a:cubicBezTo>
                    <a:pt x="22" y="29"/>
                    <a:pt x="22" y="29"/>
                    <a:pt x="22" y="29"/>
                  </a:cubicBezTo>
                  <a:cubicBezTo>
                    <a:pt x="18" y="34"/>
                    <a:pt x="18" y="34"/>
                    <a:pt x="1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7" name="Group 66"/>
          <p:cNvGrpSpPr/>
          <p:nvPr/>
        </p:nvGrpSpPr>
        <p:grpSpPr>
          <a:xfrm>
            <a:off x="3470859" y="2266950"/>
            <a:ext cx="339141" cy="297198"/>
            <a:chOff x="6397625" y="5929313"/>
            <a:chExt cx="449263" cy="393701"/>
          </a:xfrm>
          <a:solidFill>
            <a:schemeClr val="bg1">
              <a:lumMod val="95000"/>
            </a:schemeClr>
          </a:solidFill>
        </p:grpSpPr>
        <p:sp>
          <p:nvSpPr>
            <p:cNvPr id="68" name="Freeform 67"/>
            <p:cNvSpPr>
              <a:spLocks/>
            </p:cNvSpPr>
            <p:nvPr/>
          </p:nvSpPr>
          <p:spPr bwMode="auto">
            <a:xfrm>
              <a:off x="6397625" y="5929313"/>
              <a:ext cx="449263" cy="212725"/>
            </a:xfrm>
            <a:custGeom>
              <a:avLst/>
              <a:gdLst>
                <a:gd name="T0" fmla="*/ 120 w 120"/>
                <a:gd name="T1" fmla="*/ 42 h 57"/>
                <a:gd name="T2" fmla="*/ 64 w 120"/>
                <a:gd name="T3" fmla="*/ 1 h 57"/>
                <a:gd name="T4" fmla="*/ 60 w 120"/>
                <a:gd name="T5" fmla="*/ 0 h 57"/>
                <a:gd name="T6" fmla="*/ 56 w 120"/>
                <a:gd name="T7" fmla="*/ 1 h 57"/>
                <a:gd name="T8" fmla="*/ 0 w 120"/>
                <a:gd name="T9" fmla="*/ 42 h 57"/>
                <a:gd name="T10" fmla="*/ 0 w 120"/>
                <a:gd name="T11" fmla="*/ 57 h 57"/>
                <a:gd name="T12" fmla="*/ 9 w 120"/>
                <a:gd name="T13" fmla="*/ 57 h 57"/>
                <a:gd name="T14" fmla="*/ 9 w 120"/>
                <a:gd name="T15" fmla="*/ 49 h 57"/>
                <a:gd name="T16" fmla="*/ 60 w 120"/>
                <a:gd name="T17" fmla="*/ 13 h 57"/>
                <a:gd name="T18" fmla="*/ 110 w 120"/>
                <a:gd name="T19" fmla="*/ 49 h 57"/>
                <a:gd name="T20" fmla="*/ 110 w 120"/>
                <a:gd name="T21" fmla="*/ 57 h 57"/>
                <a:gd name="T22" fmla="*/ 120 w 120"/>
                <a:gd name="T23" fmla="*/ 57 h 57"/>
                <a:gd name="T24" fmla="*/ 120 w 120"/>
                <a:gd name="T25" fmla="*/ 42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0" h="57">
                  <a:moveTo>
                    <a:pt x="120" y="42"/>
                  </a:moveTo>
                  <a:cubicBezTo>
                    <a:pt x="64" y="1"/>
                    <a:pt x="64" y="1"/>
                    <a:pt x="64" y="1"/>
                  </a:cubicBezTo>
                  <a:cubicBezTo>
                    <a:pt x="62" y="1"/>
                    <a:pt x="61" y="0"/>
                    <a:pt x="60" y="0"/>
                  </a:cubicBezTo>
                  <a:cubicBezTo>
                    <a:pt x="59" y="0"/>
                    <a:pt x="57" y="1"/>
                    <a:pt x="56" y="1"/>
                  </a:cubicBezTo>
                  <a:cubicBezTo>
                    <a:pt x="0" y="42"/>
                    <a:pt x="0" y="42"/>
                    <a:pt x="0" y="42"/>
                  </a:cubicBezTo>
                  <a:cubicBezTo>
                    <a:pt x="0" y="57"/>
                    <a:pt x="0" y="57"/>
                    <a:pt x="0" y="57"/>
                  </a:cubicBezTo>
                  <a:cubicBezTo>
                    <a:pt x="9" y="57"/>
                    <a:pt x="9" y="57"/>
                    <a:pt x="9" y="57"/>
                  </a:cubicBezTo>
                  <a:cubicBezTo>
                    <a:pt x="9" y="49"/>
                    <a:pt x="9" y="49"/>
                    <a:pt x="9" y="49"/>
                  </a:cubicBezTo>
                  <a:cubicBezTo>
                    <a:pt x="60" y="13"/>
                    <a:pt x="60" y="13"/>
                    <a:pt x="60" y="13"/>
                  </a:cubicBezTo>
                  <a:cubicBezTo>
                    <a:pt x="110" y="49"/>
                    <a:pt x="110" y="49"/>
                    <a:pt x="110" y="49"/>
                  </a:cubicBezTo>
                  <a:cubicBezTo>
                    <a:pt x="110" y="57"/>
                    <a:pt x="110" y="57"/>
                    <a:pt x="110" y="57"/>
                  </a:cubicBezTo>
                  <a:cubicBezTo>
                    <a:pt x="120" y="57"/>
                    <a:pt x="120" y="57"/>
                    <a:pt x="120" y="57"/>
                  </a:cubicBezTo>
                  <a:lnTo>
                    <a:pt x="120"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9" name="Freeform 68"/>
            <p:cNvSpPr>
              <a:spLocks/>
            </p:cNvSpPr>
            <p:nvPr/>
          </p:nvSpPr>
          <p:spPr bwMode="auto">
            <a:xfrm>
              <a:off x="6708775" y="5935663"/>
              <a:ext cx="79375" cy="79375"/>
            </a:xfrm>
            <a:custGeom>
              <a:avLst/>
              <a:gdLst>
                <a:gd name="T0" fmla="*/ 18 w 21"/>
                <a:gd name="T1" fmla="*/ 0 h 21"/>
                <a:gd name="T2" fmla="*/ 3 w 21"/>
                <a:gd name="T3" fmla="*/ 0 h 21"/>
                <a:gd name="T4" fmla="*/ 0 w 21"/>
                <a:gd name="T5" fmla="*/ 3 h 21"/>
                <a:gd name="T6" fmla="*/ 0 w 21"/>
                <a:gd name="T7" fmla="*/ 6 h 21"/>
                <a:gd name="T8" fmla="*/ 21 w 21"/>
                <a:gd name="T9" fmla="*/ 21 h 21"/>
                <a:gd name="T10" fmla="*/ 21 w 21"/>
                <a:gd name="T11" fmla="*/ 3 h 21"/>
                <a:gd name="T12" fmla="*/ 18 w 21"/>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21" h="21">
                  <a:moveTo>
                    <a:pt x="18" y="0"/>
                  </a:moveTo>
                  <a:cubicBezTo>
                    <a:pt x="3" y="0"/>
                    <a:pt x="3" y="0"/>
                    <a:pt x="3" y="0"/>
                  </a:cubicBezTo>
                  <a:cubicBezTo>
                    <a:pt x="2" y="0"/>
                    <a:pt x="0" y="1"/>
                    <a:pt x="0" y="3"/>
                  </a:cubicBezTo>
                  <a:cubicBezTo>
                    <a:pt x="0" y="6"/>
                    <a:pt x="0" y="6"/>
                    <a:pt x="0" y="6"/>
                  </a:cubicBezTo>
                  <a:cubicBezTo>
                    <a:pt x="21" y="21"/>
                    <a:pt x="21" y="21"/>
                    <a:pt x="21" y="21"/>
                  </a:cubicBezTo>
                  <a:cubicBezTo>
                    <a:pt x="21" y="3"/>
                    <a:pt x="21" y="3"/>
                    <a:pt x="21" y="3"/>
                  </a:cubicBezTo>
                  <a:cubicBezTo>
                    <a:pt x="21" y="1"/>
                    <a:pt x="20" y="0"/>
                    <a:pt x="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0" name="Oval 69"/>
            <p:cNvSpPr>
              <a:spLocks noChangeArrowheads="1"/>
            </p:cNvSpPr>
            <p:nvPr/>
          </p:nvSpPr>
          <p:spPr bwMode="auto">
            <a:xfrm>
              <a:off x="6526213" y="6227763"/>
              <a:ext cx="17463" cy="19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1" name="Freeform 70"/>
            <p:cNvSpPr>
              <a:spLocks noEditPoints="1"/>
            </p:cNvSpPr>
            <p:nvPr/>
          </p:nvSpPr>
          <p:spPr bwMode="auto">
            <a:xfrm>
              <a:off x="6432550" y="5962651"/>
              <a:ext cx="381000" cy="360363"/>
            </a:xfrm>
            <a:custGeom>
              <a:avLst/>
              <a:gdLst>
                <a:gd name="T0" fmla="*/ 102 w 102"/>
                <a:gd name="T1" fmla="*/ 35 h 96"/>
                <a:gd name="T2" fmla="*/ 53 w 102"/>
                <a:gd name="T3" fmla="*/ 1 h 96"/>
                <a:gd name="T4" fmla="*/ 51 w 102"/>
                <a:gd name="T5" fmla="*/ 0 h 96"/>
                <a:gd name="T6" fmla="*/ 48 w 102"/>
                <a:gd name="T7" fmla="*/ 1 h 96"/>
                <a:gd name="T8" fmla="*/ 0 w 102"/>
                <a:gd name="T9" fmla="*/ 35 h 96"/>
                <a:gd name="T10" fmla="*/ 0 w 102"/>
                <a:gd name="T11" fmla="*/ 93 h 96"/>
                <a:gd name="T12" fmla="*/ 3 w 102"/>
                <a:gd name="T13" fmla="*/ 96 h 96"/>
                <a:gd name="T14" fmla="*/ 99 w 102"/>
                <a:gd name="T15" fmla="*/ 96 h 96"/>
                <a:gd name="T16" fmla="*/ 102 w 102"/>
                <a:gd name="T17" fmla="*/ 93 h 96"/>
                <a:gd name="T18" fmla="*/ 102 w 102"/>
                <a:gd name="T19" fmla="*/ 35 h 96"/>
                <a:gd name="T20" fmla="*/ 34 w 102"/>
                <a:gd name="T21" fmla="*/ 76 h 96"/>
                <a:gd name="T22" fmla="*/ 31 w 102"/>
                <a:gd name="T23" fmla="*/ 80 h 96"/>
                <a:gd name="T24" fmla="*/ 23 w 102"/>
                <a:gd name="T25" fmla="*/ 80 h 96"/>
                <a:gd name="T26" fmla="*/ 19 w 102"/>
                <a:gd name="T27" fmla="*/ 76 h 96"/>
                <a:gd name="T28" fmla="*/ 19 w 102"/>
                <a:gd name="T29" fmla="*/ 53 h 96"/>
                <a:gd name="T30" fmla="*/ 23 w 102"/>
                <a:gd name="T31" fmla="*/ 50 h 96"/>
                <a:gd name="T32" fmla="*/ 31 w 102"/>
                <a:gd name="T33" fmla="*/ 50 h 96"/>
                <a:gd name="T34" fmla="*/ 34 w 102"/>
                <a:gd name="T35" fmla="*/ 53 h 96"/>
                <a:gd name="T36" fmla="*/ 34 w 102"/>
                <a:gd name="T37" fmla="*/ 76 h 96"/>
                <a:gd name="T38" fmla="*/ 79 w 102"/>
                <a:gd name="T39" fmla="*/ 55 h 96"/>
                <a:gd name="T40" fmla="*/ 77 w 102"/>
                <a:gd name="T41" fmla="*/ 55 h 96"/>
                <a:gd name="T42" fmla="*/ 80 w 102"/>
                <a:gd name="T43" fmla="*/ 58 h 96"/>
                <a:gd name="T44" fmla="*/ 77 w 102"/>
                <a:gd name="T45" fmla="*/ 62 h 96"/>
                <a:gd name="T46" fmla="*/ 75 w 102"/>
                <a:gd name="T47" fmla="*/ 62 h 96"/>
                <a:gd name="T48" fmla="*/ 78 w 102"/>
                <a:gd name="T49" fmla="*/ 66 h 96"/>
                <a:gd name="T50" fmla="*/ 75 w 102"/>
                <a:gd name="T51" fmla="*/ 70 h 96"/>
                <a:gd name="T52" fmla="*/ 73 w 102"/>
                <a:gd name="T53" fmla="*/ 70 h 96"/>
                <a:gd name="T54" fmla="*/ 76 w 102"/>
                <a:gd name="T55" fmla="*/ 74 h 96"/>
                <a:gd name="T56" fmla="*/ 73 w 102"/>
                <a:gd name="T57" fmla="*/ 77 h 96"/>
                <a:gd name="T58" fmla="*/ 73 w 102"/>
                <a:gd name="T59" fmla="*/ 77 h 96"/>
                <a:gd name="T60" fmla="*/ 43 w 102"/>
                <a:gd name="T61" fmla="*/ 76 h 96"/>
                <a:gd name="T62" fmla="*/ 38 w 102"/>
                <a:gd name="T63" fmla="*/ 75 h 96"/>
                <a:gd name="T64" fmla="*/ 38 w 102"/>
                <a:gd name="T65" fmla="*/ 54 h 96"/>
                <a:gd name="T66" fmla="*/ 44 w 102"/>
                <a:gd name="T67" fmla="*/ 49 h 96"/>
                <a:gd name="T68" fmla="*/ 53 w 102"/>
                <a:gd name="T69" fmla="*/ 34 h 96"/>
                <a:gd name="T70" fmla="*/ 53 w 102"/>
                <a:gd name="T71" fmla="*/ 24 h 96"/>
                <a:gd name="T72" fmla="*/ 58 w 102"/>
                <a:gd name="T73" fmla="*/ 23 h 96"/>
                <a:gd name="T74" fmla="*/ 62 w 102"/>
                <a:gd name="T75" fmla="*/ 32 h 96"/>
                <a:gd name="T76" fmla="*/ 59 w 102"/>
                <a:gd name="T77" fmla="*/ 47 h 96"/>
                <a:gd name="T78" fmla="*/ 79 w 102"/>
                <a:gd name="T79" fmla="*/ 47 h 96"/>
                <a:gd name="T80" fmla="*/ 83 w 102"/>
                <a:gd name="T81" fmla="*/ 51 h 96"/>
                <a:gd name="T82" fmla="*/ 79 w 102"/>
                <a:gd name="T83" fmla="*/ 5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2" h="96">
                  <a:moveTo>
                    <a:pt x="102" y="35"/>
                  </a:moveTo>
                  <a:cubicBezTo>
                    <a:pt x="53" y="1"/>
                    <a:pt x="53" y="1"/>
                    <a:pt x="53" y="1"/>
                  </a:cubicBezTo>
                  <a:cubicBezTo>
                    <a:pt x="53" y="0"/>
                    <a:pt x="52" y="0"/>
                    <a:pt x="51" y="0"/>
                  </a:cubicBezTo>
                  <a:cubicBezTo>
                    <a:pt x="50" y="0"/>
                    <a:pt x="49" y="0"/>
                    <a:pt x="48" y="1"/>
                  </a:cubicBezTo>
                  <a:cubicBezTo>
                    <a:pt x="0" y="35"/>
                    <a:pt x="0" y="35"/>
                    <a:pt x="0" y="35"/>
                  </a:cubicBezTo>
                  <a:cubicBezTo>
                    <a:pt x="0" y="93"/>
                    <a:pt x="0" y="93"/>
                    <a:pt x="0" y="93"/>
                  </a:cubicBezTo>
                  <a:cubicBezTo>
                    <a:pt x="0" y="94"/>
                    <a:pt x="1" y="96"/>
                    <a:pt x="3" y="96"/>
                  </a:cubicBezTo>
                  <a:cubicBezTo>
                    <a:pt x="99" y="96"/>
                    <a:pt x="99" y="96"/>
                    <a:pt x="99" y="96"/>
                  </a:cubicBezTo>
                  <a:cubicBezTo>
                    <a:pt x="100" y="96"/>
                    <a:pt x="102" y="94"/>
                    <a:pt x="102" y="93"/>
                  </a:cubicBezTo>
                  <a:lnTo>
                    <a:pt x="102" y="35"/>
                  </a:lnTo>
                  <a:close/>
                  <a:moveTo>
                    <a:pt x="34" y="76"/>
                  </a:moveTo>
                  <a:cubicBezTo>
                    <a:pt x="34" y="78"/>
                    <a:pt x="33" y="80"/>
                    <a:pt x="31" y="80"/>
                  </a:cubicBezTo>
                  <a:cubicBezTo>
                    <a:pt x="23" y="80"/>
                    <a:pt x="23" y="80"/>
                    <a:pt x="23" y="80"/>
                  </a:cubicBezTo>
                  <a:cubicBezTo>
                    <a:pt x="21" y="80"/>
                    <a:pt x="19" y="78"/>
                    <a:pt x="19" y="76"/>
                  </a:cubicBezTo>
                  <a:cubicBezTo>
                    <a:pt x="19" y="53"/>
                    <a:pt x="19" y="53"/>
                    <a:pt x="19" y="53"/>
                  </a:cubicBezTo>
                  <a:cubicBezTo>
                    <a:pt x="19" y="51"/>
                    <a:pt x="21" y="50"/>
                    <a:pt x="23" y="50"/>
                  </a:cubicBezTo>
                  <a:cubicBezTo>
                    <a:pt x="31" y="50"/>
                    <a:pt x="31" y="50"/>
                    <a:pt x="31" y="50"/>
                  </a:cubicBezTo>
                  <a:cubicBezTo>
                    <a:pt x="33" y="50"/>
                    <a:pt x="34" y="51"/>
                    <a:pt x="34" y="53"/>
                  </a:cubicBezTo>
                  <a:lnTo>
                    <a:pt x="34" y="76"/>
                  </a:lnTo>
                  <a:close/>
                  <a:moveTo>
                    <a:pt x="79" y="55"/>
                  </a:moveTo>
                  <a:cubicBezTo>
                    <a:pt x="77" y="55"/>
                    <a:pt x="77" y="55"/>
                    <a:pt x="77" y="55"/>
                  </a:cubicBezTo>
                  <a:cubicBezTo>
                    <a:pt x="78" y="55"/>
                    <a:pt x="80" y="56"/>
                    <a:pt x="80" y="58"/>
                  </a:cubicBezTo>
                  <a:cubicBezTo>
                    <a:pt x="80" y="61"/>
                    <a:pt x="78" y="62"/>
                    <a:pt x="77" y="62"/>
                  </a:cubicBezTo>
                  <a:cubicBezTo>
                    <a:pt x="75" y="62"/>
                    <a:pt x="75" y="62"/>
                    <a:pt x="75" y="62"/>
                  </a:cubicBezTo>
                  <a:cubicBezTo>
                    <a:pt x="77" y="62"/>
                    <a:pt x="78" y="64"/>
                    <a:pt x="78" y="66"/>
                  </a:cubicBezTo>
                  <a:cubicBezTo>
                    <a:pt x="78" y="68"/>
                    <a:pt x="77" y="70"/>
                    <a:pt x="75" y="70"/>
                  </a:cubicBezTo>
                  <a:cubicBezTo>
                    <a:pt x="73" y="70"/>
                    <a:pt x="73" y="70"/>
                    <a:pt x="73" y="70"/>
                  </a:cubicBezTo>
                  <a:cubicBezTo>
                    <a:pt x="75" y="70"/>
                    <a:pt x="76" y="72"/>
                    <a:pt x="76" y="74"/>
                  </a:cubicBezTo>
                  <a:cubicBezTo>
                    <a:pt x="76" y="76"/>
                    <a:pt x="75" y="77"/>
                    <a:pt x="73" y="77"/>
                  </a:cubicBezTo>
                  <a:cubicBezTo>
                    <a:pt x="73" y="77"/>
                    <a:pt x="73" y="77"/>
                    <a:pt x="73" y="77"/>
                  </a:cubicBezTo>
                  <a:cubicBezTo>
                    <a:pt x="73" y="77"/>
                    <a:pt x="49" y="79"/>
                    <a:pt x="43" y="76"/>
                  </a:cubicBezTo>
                  <a:cubicBezTo>
                    <a:pt x="41" y="75"/>
                    <a:pt x="38" y="75"/>
                    <a:pt x="38" y="75"/>
                  </a:cubicBezTo>
                  <a:cubicBezTo>
                    <a:pt x="38" y="54"/>
                    <a:pt x="38" y="54"/>
                    <a:pt x="38" y="54"/>
                  </a:cubicBezTo>
                  <a:cubicBezTo>
                    <a:pt x="39" y="54"/>
                    <a:pt x="44" y="51"/>
                    <a:pt x="44" y="49"/>
                  </a:cubicBezTo>
                  <a:cubicBezTo>
                    <a:pt x="44" y="49"/>
                    <a:pt x="52" y="38"/>
                    <a:pt x="53" y="34"/>
                  </a:cubicBezTo>
                  <a:cubicBezTo>
                    <a:pt x="54" y="30"/>
                    <a:pt x="53" y="24"/>
                    <a:pt x="53" y="24"/>
                  </a:cubicBezTo>
                  <a:cubicBezTo>
                    <a:pt x="53" y="24"/>
                    <a:pt x="55" y="20"/>
                    <a:pt x="58" y="23"/>
                  </a:cubicBezTo>
                  <a:cubicBezTo>
                    <a:pt x="60" y="25"/>
                    <a:pt x="61" y="27"/>
                    <a:pt x="62" y="32"/>
                  </a:cubicBezTo>
                  <a:cubicBezTo>
                    <a:pt x="62" y="32"/>
                    <a:pt x="62" y="40"/>
                    <a:pt x="59" y="47"/>
                  </a:cubicBezTo>
                  <a:cubicBezTo>
                    <a:pt x="79" y="47"/>
                    <a:pt x="79" y="47"/>
                    <a:pt x="79" y="47"/>
                  </a:cubicBezTo>
                  <a:cubicBezTo>
                    <a:pt x="81" y="47"/>
                    <a:pt x="83" y="49"/>
                    <a:pt x="83" y="51"/>
                  </a:cubicBezTo>
                  <a:cubicBezTo>
                    <a:pt x="83" y="53"/>
                    <a:pt x="81" y="55"/>
                    <a:pt x="7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6104" name="TextBox 7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4" name="TextBox 7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Freeform 47"/>
          <p:cNvSpPr>
            <a:spLocks/>
          </p:cNvSpPr>
          <p:nvPr/>
        </p:nvSpPr>
        <p:spPr bwMode="auto">
          <a:xfrm>
            <a:off x="4318000" y="1466850"/>
            <a:ext cx="815975" cy="714375"/>
          </a:xfrm>
          <a:custGeom>
            <a:avLst/>
            <a:gdLst>
              <a:gd name="T0" fmla="*/ 648818 w 250"/>
              <a:gd name="T1" fmla="*/ 433633 h 219"/>
              <a:gd name="T2" fmla="*/ 730328 w 250"/>
              <a:gd name="T3" fmla="*/ 381466 h 219"/>
              <a:gd name="T4" fmla="*/ 648818 w 250"/>
              <a:gd name="T5" fmla="*/ 348863 h 219"/>
              <a:gd name="T6" fmla="*/ 580350 w 250"/>
              <a:gd name="T7" fmla="*/ 299957 h 219"/>
              <a:gd name="T8" fmla="*/ 414070 w 250"/>
              <a:gd name="T9" fmla="*/ 0 h 219"/>
              <a:gd name="T10" fmla="*/ 0 w 250"/>
              <a:gd name="T11" fmla="*/ 714027 h 219"/>
              <a:gd name="T12" fmla="*/ 815098 w 250"/>
              <a:gd name="T13" fmla="*/ 714027 h 219"/>
              <a:gd name="T14" fmla="*/ 648818 w 250"/>
              <a:gd name="T15" fmla="*/ 433633 h 21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0" h="219">
                <a:moveTo>
                  <a:pt x="199" y="133"/>
                </a:moveTo>
                <a:lnTo>
                  <a:pt x="224" y="117"/>
                </a:lnTo>
                <a:lnTo>
                  <a:pt x="199" y="107"/>
                </a:lnTo>
                <a:lnTo>
                  <a:pt x="178" y="92"/>
                </a:lnTo>
                <a:lnTo>
                  <a:pt x="127" y="0"/>
                </a:lnTo>
                <a:lnTo>
                  <a:pt x="0" y="219"/>
                </a:lnTo>
                <a:lnTo>
                  <a:pt x="250" y="219"/>
                </a:lnTo>
                <a:lnTo>
                  <a:pt x="199" y="133"/>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107" name="Freeform 48"/>
          <p:cNvSpPr>
            <a:spLocks/>
          </p:cNvSpPr>
          <p:nvPr/>
        </p:nvSpPr>
        <p:spPr bwMode="auto">
          <a:xfrm>
            <a:off x="3986213" y="2330450"/>
            <a:ext cx="1479550" cy="417513"/>
          </a:xfrm>
          <a:custGeom>
            <a:avLst/>
            <a:gdLst>
              <a:gd name="T0" fmla="*/ 1395448 w 454"/>
              <a:gd name="T1" fmla="*/ 283654 h 128"/>
              <a:gd name="T2" fmla="*/ 1480218 w 454"/>
              <a:gd name="T3" fmla="*/ 234748 h 128"/>
              <a:gd name="T4" fmla="*/ 1395448 w 454"/>
              <a:gd name="T5" fmla="*/ 185842 h 128"/>
              <a:gd name="T6" fmla="*/ 1313938 w 454"/>
              <a:gd name="T7" fmla="*/ 133676 h 128"/>
              <a:gd name="T8" fmla="*/ 1313938 w 454"/>
              <a:gd name="T9" fmla="*/ 149978 h 128"/>
              <a:gd name="T10" fmla="*/ 1229168 w 454"/>
              <a:gd name="T11" fmla="*/ 0 h 128"/>
              <a:gd name="T12" fmla="*/ 247790 w 454"/>
              <a:gd name="T13" fmla="*/ 0 h 128"/>
              <a:gd name="T14" fmla="*/ 0 w 454"/>
              <a:gd name="T15" fmla="*/ 417330 h 128"/>
              <a:gd name="T16" fmla="*/ 1480218 w 454"/>
              <a:gd name="T17" fmla="*/ 417330 h 128"/>
              <a:gd name="T18" fmla="*/ 1395448 w 454"/>
              <a:gd name="T19" fmla="*/ 283654 h 128"/>
              <a:gd name="T20" fmla="*/ 1395448 w 454"/>
              <a:gd name="T21" fmla="*/ 283654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54" h="128">
                <a:moveTo>
                  <a:pt x="428" y="87"/>
                </a:moveTo>
                <a:lnTo>
                  <a:pt x="454" y="72"/>
                </a:lnTo>
                <a:lnTo>
                  <a:pt x="428" y="57"/>
                </a:lnTo>
                <a:lnTo>
                  <a:pt x="403" y="41"/>
                </a:lnTo>
                <a:lnTo>
                  <a:pt x="403" y="46"/>
                </a:lnTo>
                <a:lnTo>
                  <a:pt x="377" y="0"/>
                </a:lnTo>
                <a:lnTo>
                  <a:pt x="76" y="0"/>
                </a:lnTo>
                <a:lnTo>
                  <a:pt x="0" y="128"/>
                </a:lnTo>
                <a:lnTo>
                  <a:pt x="454" y="128"/>
                </a:lnTo>
                <a:lnTo>
                  <a:pt x="428" y="87"/>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108" name="Freeform 49"/>
          <p:cNvSpPr>
            <a:spLocks/>
          </p:cNvSpPr>
          <p:nvPr/>
        </p:nvSpPr>
        <p:spPr bwMode="auto">
          <a:xfrm>
            <a:off x="3670300" y="2895600"/>
            <a:ext cx="2128838" cy="417513"/>
          </a:xfrm>
          <a:custGeom>
            <a:avLst/>
            <a:gdLst>
              <a:gd name="T0" fmla="*/ 2027965 w 653"/>
              <a:gd name="T1" fmla="*/ 247790 h 128"/>
              <a:gd name="T2" fmla="*/ 2096433 w 653"/>
              <a:gd name="T3" fmla="*/ 198884 h 128"/>
              <a:gd name="T4" fmla="*/ 2011663 w 653"/>
              <a:gd name="T5" fmla="*/ 149978 h 128"/>
              <a:gd name="T6" fmla="*/ 1946455 w 653"/>
              <a:gd name="T7" fmla="*/ 117374 h 128"/>
              <a:gd name="T8" fmla="*/ 1930153 w 653"/>
              <a:gd name="T9" fmla="*/ 101072 h 128"/>
              <a:gd name="T10" fmla="*/ 1877987 w 653"/>
              <a:gd name="T11" fmla="*/ 0 h 128"/>
              <a:gd name="T12" fmla="*/ 231488 w 653"/>
              <a:gd name="T13" fmla="*/ 0 h 128"/>
              <a:gd name="T14" fmla="*/ 182582 w 653"/>
              <a:gd name="T15" fmla="*/ 101072 h 128"/>
              <a:gd name="T16" fmla="*/ 0 w 653"/>
              <a:gd name="T17" fmla="*/ 417330 h 128"/>
              <a:gd name="T18" fmla="*/ 2129037 w 653"/>
              <a:gd name="T19" fmla="*/ 417330 h 128"/>
              <a:gd name="T20" fmla="*/ 2027965 w 653"/>
              <a:gd name="T21" fmla="*/ 247790 h 1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3" h="128">
                <a:moveTo>
                  <a:pt x="622" y="76"/>
                </a:moveTo>
                <a:lnTo>
                  <a:pt x="643" y="61"/>
                </a:lnTo>
                <a:lnTo>
                  <a:pt x="617" y="46"/>
                </a:lnTo>
                <a:lnTo>
                  <a:pt x="597" y="36"/>
                </a:lnTo>
                <a:lnTo>
                  <a:pt x="592" y="31"/>
                </a:lnTo>
                <a:lnTo>
                  <a:pt x="576" y="0"/>
                </a:lnTo>
                <a:lnTo>
                  <a:pt x="71" y="0"/>
                </a:lnTo>
                <a:lnTo>
                  <a:pt x="56" y="31"/>
                </a:lnTo>
                <a:lnTo>
                  <a:pt x="0" y="128"/>
                </a:lnTo>
                <a:lnTo>
                  <a:pt x="653" y="128"/>
                </a:lnTo>
                <a:lnTo>
                  <a:pt x="622" y="76"/>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109" name="Freeform 50"/>
          <p:cNvSpPr>
            <a:spLocks/>
          </p:cNvSpPr>
          <p:nvPr/>
        </p:nvSpPr>
        <p:spPr bwMode="auto">
          <a:xfrm>
            <a:off x="3336925" y="3462338"/>
            <a:ext cx="2778125" cy="417512"/>
          </a:xfrm>
          <a:custGeom>
            <a:avLst/>
            <a:gdLst>
              <a:gd name="T0" fmla="*/ 2676783 w 852"/>
              <a:gd name="T1" fmla="*/ 251050 h 128"/>
              <a:gd name="T2" fmla="*/ 2761553 w 852"/>
              <a:gd name="T3" fmla="*/ 202144 h 128"/>
              <a:gd name="T4" fmla="*/ 2676783 w 852"/>
              <a:gd name="T5" fmla="*/ 149978 h 128"/>
              <a:gd name="T6" fmla="*/ 2611575 w 852"/>
              <a:gd name="T7" fmla="*/ 117374 h 128"/>
              <a:gd name="T8" fmla="*/ 2543107 w 852"/>
              <a:gd name="T9" fmla="*/ 0 h 128"/>
              <a:gd name="T10" fmla="*/ 247790 w 852"/>
              <a:gd name="T11" fmla="*/ 0 h 128"/>
              <a:gd name="T12" fmla="*/ 0 w 852"/>
              <a:gd name="T13" fmla="*/ 417330 h 128"/>
              <a:gd name="T14" fmla="*/ 2777855 w 852"/>
              <a:gd name="T15" fmla="*/ 417330 h 128"/>
              <a:gd name="T16" fmla="*/ 2676783 w 852"/>
              <a:gd name="T17" fmla="*/ 251050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52" h="128">
                <a:moveTo>
                  <a:pt x="821" y="77"/>
                </a:moveTo>
                <a:lnTo>
                  <a:pt x="847" y="62"/>
                </a:lnTo>
                <a:lnTo>
                  <a:pt x="821" y="46"/>
                </a:lnTo>
                <a:lnTo>
                  <a:pt x="801" y="36"/>
                </a:lnTo>
                <a:lnTo>
                  <a:pt x="780" y="0"/>
                </a:lnTo>
                <a:lnTo>
                  <a:pt x="76" y="0"/>
                </a:lnTo>
                <a:lnTo>
                  <a:pt x="0" y="128"/>
                </a:lnTo>
                <a:lnTo>
                  <a:pt x="852" y="128"/>
                </a:lnTo>
                <a:lnTo>
                  <a:pt x="821" y="77"/>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7110" name="Freeform 51"/>
          <p:cNvSpPr>
            <a:spLocks/>
          </p:cNvSpPr>
          <p:nvPr/>
        </p:nvSpPr>
        <p:spPr bwMode="auto">
          <a:xfrm>
            <a:off x="2968625" y="4029075"/>
            <a:ext cx="3511550" cy="482600"/>
          </a:xfrm>
          <a:custGeom>
            <a:avLst/>
            <a:gdLst>
              <a:gd name="T0" fmla="*/ 3394070 w 1077"/>
              <a:gd name="T1" fmla="*/ 283654 h 148"/>
              <a:gd name="T2" fmla="*/ 3478840 w 1077"/>
              <a:gd name="T3" fmla="*/ 231488 h 148"/>
              <a:gd name="T4" fmla="*/ 3394070 w 1077"/>
              <a:gd name="T5" fmla="*/ 182582 h 148"/>
              <a:gd name="T6" fmla="*/ 3312560 w 1077"/>
              <a:gd name="T7" fmla="*/ 133676 h 148"/>
              <a:gd name="T8" fmla="*/ 3227790 w 1077"/>
              <a:gd name="T9" fmla="*/ 0 h 148"/>
              <a:gd name="T10" fmla="*/ 283654 w 1077"/>
              <a:gd name="T11" fmla="*/ 0 h 148"/>
              <a:gd name="T12" fmla="*/ 0 w 1077"/>
              <a:gd name="T13" fmla="*/ 482538 h 148"/>
              <a:gd name="T14" fmla="*/ 1763873 w 1077"/>
              <a:gd name="T15" fmla="*/ 482538 h 148"/>
              <a:gd name="T16" fmla="*/ 3511444 w 1077"/>
              <a:gd name="T17" fmla="*/ 482538 h 148"/>
              <a:gd name="T18" fmla="*/ 3394070 w 1077"/>
              <a:gd name="T19" fmla="*/ 283654 h 1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77" h="148">
                <a:moveTo>
                  <a:pt x="1041" y="87"/>
                </a:moveTo>
                <a:lnTo>
                  <a:pt x="1067" y="71"/>
                </a:lnTo>
                <a:lnTo>
                  <a:pt x="1041" y="56"/>
                </a:lnTo>
                <a:lnTo>
                  <a:pt x="1016" y="41"/>
                </a:lnTo>
                <a:lnTo>
                  <a:pt x="990" y="0"/>
                </a:lnTo>
                <a:lnTo>
                  <a:pt x="87" y="0"/>
                </a:lnTo>
                <a:lnTo>
                  <a:pt x="0" y="148"/>
                </a:lnTo>
                <a:lnTo>
                  <a:pt x="541" y="148"/>
                </a:lnTo>
                <a:lnTo>
                  <a:pt x="1077" y="148"/>
                </a:lnTo>
                <a:lnTo>
                  <a:pt x="1041" y="87"/>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6" name="Diagram 15"/>
          <p:cNvGraphicFramePr/>
          <p:nvPr/>
        </p:nvGraphicFramePr>
        <p:xfrm>
          <a:off x="2286000" y="1428750"/>
          <a:ext cx="1331700" cy="9022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7" name="Diagram 16"/>
          <p:cNvGraphicFramePr/>
          <p:nvPr/>
        </p:nvGraphicFramePr>
        <p:xfrm>
          <a:off x="1484578" y="2523456"/>
          <a:ext cx="1331700" cy="9022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8" name="Diagram 17"/>
          <p:cNvGraphicFramePr/>
          <p:nvPr/>
        </p:nvGraphicFramePr>
        <p:xfrm>
          <a:off x="685800" y="3590256"/>
          <a:ext cx="1331700" cy="9022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9" name="TextBox 18"/>
          <p:cNvSpPr txBox="1"/>
          <p:nvPr/>
        </p:nvSpPr>
        <p:spPr>
          <a:xfrm>
            <a:off x="6940550" y="4102100"/>
            <a:ext cx="1212850"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00C3D9"/>
                </a:solidFill>
                <a:latin typeface="+mj-lt"/>
                <a:cs typeface="+mn-cs"/>
              </a:rPr>
              <a:t>TEXT</a:t>
            </a:r>
          </a:p>
        </p:txBody>
      </p:sp>
      <p:sp>
        <p:nvSpPr>
          <p:cNvPr id="21" name="TextBox 20"/>
          <p:cNvSpPr txBox="1"/>
          <p:nvPr/>
        </p:nvSpPr>
        <p:spPr>
          <a:xfrm>
            <a:off x="5492750" y="1654175"/>
            <a:ext cx="1212850" cy="339725"/>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28985"/>
                </a:solidFill>
                <a:latin typeface="+mj-lt"/>
                <a:cs typeface="+mn-cs"/>
              </a:rPr>
              <a:t>TEXT</a:t>
            </a:r>
          </a:p>
        </p:txBody>
      </p:sp>
      <p:sp>
        <p:nvSpPr>
          <p:cNvPr id="23" name="TextBox 22"/>
          <p:cNvSpPr txBox="1"/>
          <p:nvPr/>
        </p:nvSpPr>
        <p:spPr>
          <a:xfrm>
            <a:off x="5949950" y="2370138"/>
            <a:ext cx="1212850"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F3C301"/>
                </a:solidFill>
                <a:latin typeface="+mj-lt"/>
                <a:cs typeface="+mn-cs"/>
              </a:rPr>
              <a:t>TEXT</a:t>
            </a:r>
          </a:p>
        </p:txBody>
      </p:sp>
      <p:sp>
        <p:nvSpPr>
          <p:cNvPr id="24" name="TextBox 23"/>
          <p:cNvSpPr txBox="1"/>
          <p:nvPr/>
        </p:nvSpPr>
        <p:spPr>
          <a:xfrm>
            <a:off x="6254750" y="2935288"/>
            <a:ext cx="1212850"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1FD89C"/>
                </a:solidFill>
                <a:latin typeface="+mj-lt"/>
                <a:cs typeface="+mn-cs"/>
              </a:rPr>
              <a:t>TEXT</a:t>
            </a:r>
          </a:p>
        </p:txBody>
      </p:sp>
      <p:sp>
        <p:nvSpPr>
          <p:cNvPr id="25" name="TextBox 24"/>
          <p:cNvSpPr txBox="1"/>
          <p:nvPr/>
        </p:nvSpPr>
        <p:spPr>
          <a:xfrm>
            <a:off x="6553200" y="3502025"/>
            <a:ext cx="1212850"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DE6E00"/>
                </a:solidFill>
                <a:latin typeface="+mj-lt"/>
                <a:cs typeface="+mn-cs"/>
              </a:rPr>
              <a:t>TEXT</a:t>
            </a:r>
          </a:p>
        </p:txBody>
      </p:sp>
      <p:sp>
        <p:nvSpPr>
          <p:cNvPr id="30" name="TextBox 29"/>
          <p:cNvSpPr txBox="1"/>
          <p:nvPr/>
        </p:nvSpPr>
        <p:spPr>
          <a:xfrm>
            <a:off x="3360738" y="4102100"/>
            <a:ext cx="2746375"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International business process</a:t>
            </a:r>
          </a:p>
        </p:txBody>
      </p:sp>
      <p:sp>
        <p:nvSpPr>
          <p:cNvPr id="26" name="Oval 25"/>
          <p:cNvSpPr/>
          <p:nvPr/>
        </p:nvSpPr>
        <p:spPr>
          <a:xfrm>
            <a:off x="2930525" y="2089150"/>
            <a:ext cx="422275" cy="4222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Oval 26"/>
          <p:cNvSpPr/>
          <p:nvPr/>
        </p:nvSpPr>
        <p:spPr>
          <a:xfrm>
            <a:off x="2168525" y="3197225"/>
            <a:ext cx="422275" cy="42227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8" name="Oval 27"/>
          <p:cNvSpPr/>
          <p:nvPr/>
        </p:nvSpPr>
        <p:spPr>
          <a:xfrm>
            <a:off x="1365250" y="4270375"/>
            <a:ext cx="422275" cy="423863"/>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TextBox 28"/>
          <p:cNvSpPr txBox="1"/>
          <p:nvPr/>
        </p:nvSpPr>
        <p:spPr>
          <a:xfrm>
            <a:off x="3803650" y="3502025"/>
            <a:ext cx="1844675"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Social media marketing</a:t>
            </a:r>
          </a:p>
        </p:txBody>
      </p:sp>
      <p:sp>
        <p:nvSpPr>
          <p:cNvPr id="31" name="TextBox 30"/>
          <p:cNvSpPr txBox="1"/>
          <p:nvPr/>
        </p:nvSpPr>
        <p:spPr>
          <a:xfrm>
            <a:off x="3892550" y="2935288"/>
            <a:ext cx="168275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business process</a:t>
            </a:r>
          </a:p>
        </p:txBody>
      </p:sp>
      <p:sp>
        <p:nvSpPr>
          <p:cNvPr id="32" name="TextBox 31"/>
          <p:cNvSpPr txBox="1"/>
          <p:nvPr/>
        </p:nvSpPr>
        <p:spPr>
          <a:xfrm>
            <a:off x="4332288" y="2370138"/>
            <a:ext cx="78740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creative</a:t>
            </a:r>
          </a:p>
        </p:txBody>
      </p:sp>
      <p:sp>
        <p:nvSpPr>
          <p:cNvPr id="33" name="TextBox 32"/>
          <p:cNvSpPr txBox="1"/>
          <p:nvPr/>
        </p:nvSpPr>
        <p:spPr>
          <a:xfrm>
            <a:off x="4521200" y="1836738"/>
            <a:ext cx="40640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5K.</a:t>
            </a:r>
          </a:p>
        </p:txBody>
      </p:sp>
      <p:sp>
        <p:nvSpPr>
          <p:cNvPr id="34" name="TextBox 33"/>
          <p:cNvSpPr txBox="1"/>
          <p:nvPr/>
        </p:nvSpPr>
        <p:spPr>
          <a:xfrm>
            <a:off x="2946400" y="2149475"/>
            <a:ext cx="406400"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01.</a:t>
            </a:r>
          </a:p>
        </p:txBody>
      </p:sp>
      <p:sp>
        <p:nvSpPr>
          <p:cNvPr id="35" name="TextBox 34"/>
          <p:cNvSpPr txBox="1"/>
          <p:nvPr/>
        </p:nvSpPr>
        <p:spPr>
          <a:xfrm>
            <a:off x="2176463" y="3254375"/>
            <a:ext cx="406400"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02.</a:t>
            </a:r>
          </a:p>
        </p:txBody>
      </p:sp>
      <p:sp>
        <p:nvSpPr>
          <p:cNvPr id="36" name="TextBox 35"/>
          <p:cNvSpPr txBox="1"/>
          <p:nvPr/>
        </p:nvSpPr>
        <p:spPr>
          <a:xfrm>
            <a:off x="1381125" y="4329113"/>
            <a:ext cx="406400" cy="306387"/>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03.</a:t>
            </a:r>
          </a:p>
        </p:txBody>
      </p:sp>
      <p:sp>
        <p:nvSpPr>
          <p:cNvPr id="47130" name="TextBox 3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9" name="TextBox 3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Freeform 5"/>
          <p:cNvSpPr>
            <a:spLocks/>
          </p:cNvSpPr>
          <p:nvPr/>
        </p:nvSpPr>
        <p:spPr bwMode="auto">
          <a:xfrm>
            <a:off x="4041775" y="1460500"/>
            <a:ext cx="1006475" cy="1101725"/>
          </a:xfrm>
          <a:custGeom>
            <a:avLst/>
            <a:gdLst>
              <a:gd name="T0" fmla="*/ 601666 w 117"/>
              <a:gd name="T1" fmla="*/ 1058760 h 128"/>
              <a:gd name="T2" fmla="*/ 498523 w 117"/>
              <a:gd name="T3" fmla="*/ 1101799 h 128"/>
              <a:gd name="T4" fmla="*/ 395381 w 117"/>
              <a:gd name="T5" fmla="*/ 1058760 h 128"/>
              <a:gd name="T6" fmla="*/ 361000 w 117"/>
              <a:gd name="T7" fmla="*/ 955466 h 128"/>
              <a:gd name="T8" fmla="*/ 361000 w 117"/>
              <a:gd name="T9" fmla="*/ 490645 h 128"/>
              <a:gd name="T10" fmla="*/ 249262 w 117"/>
              <a:gd name="T11" fmla="*/ 602546 h 128"/>
              <a:gd name="T12" fmla="*/ 51571 w 117"/>
              <a:gd name="T13" fmla="*/ 602546 h 128"/>
              <a:gd name="T14" fmla="*/ 51571 w 117"/>
              <a:gd name="T15" fmla="*/ 404567 h 128"/>
              <a:gd name="T16" fmla="*/ 395381 w 117"/>
              <a:gd name="T17" fmla="*/ 51647 h 128"/>
              <a:gd name="T18" fmla="*/ 446952 w 117"/>
              <a:gd name="T19" fmla="*/ 25823 h 128"/>
              <a:gd name="T20" fmla="*/ 601666 w 117"/>
              <a:gd name="T21" fmla="*/ 51647 h 128"/>
              <a:gd name="T22" fmla="*/ 945475 w 117"/>
              <a:gd name="T23" fmla="*/ 404567 h 128"/>
              <a:gd name="T24" fmla="*/ 945475 w 117"/>
              <a:gd name="T25" fmla="*/ 602546 h 128"/>
              <a:gd name="T26" fmla="*/ 747785 w 117"/>
              <a:gd name="T27" fmla="*/ 602546 h 128"/>
              <a:gd name="T28" fmla="*/ 636047 w 117"/>
              <a:gd name="T29" fmla="*/ 490645 h 128"/>
              <a:gd name="T30" fmla="*/ 636047 w 117"/>
              <a:gd name="T31" fmla="*/ 955466 h 128"/>
              <a:gd name="T32" fmla="*/ 601666 w 117"/>
              <a:gd name="T33" fmla="*/ 1058760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7" h="128">
                <a:moveTo>
                  <a:pt x="70" y="123"/>
                </a:moveTo>
                <a:cubicBezTo>
                  <a:pt x="66" y="126"/>
                  <a:pt x="62" y="128"/>
                  <a:pt x="58" y="128"/>
                </a:cubicBezTo>
                <a:cubicBezTo>
                  <a:pt x="54" y="128"/>
                  <a:pt x="50" y="126"/>
                  <a:pt x="46" y="123"/>
                </a:cubicBezTo>
                <a:cubicBezTo>
                  <a:pt x="43" y="120"/>
                  <a:pt x="42" y="116"/>
                  <a:pt x="42" y="111"/>
                </a:cubicBezTo>
                <a:cubicBezTo>
                  <a:pt x="42" y="57"/>
                  <a:pt x="42" y="57"/>
                  <a:pt x="42" y="57"/>
                </a:cubicBezTo>
                <a:cubicBezTo>
                  <a:pt x="29" y="70"/>
                  <a:pt x="29" y="70"/>
                  <a:pt x="29" y="70"/>
                </a:cubicBezTo>
                <a:cubicBezTo>
                  <a:pt x="23" y="76"/>
                  <a:pt x="12" y="76"/>
                  <a:pt x="6" y="70"/>
                </a:cubicBezTo>
                <a:cubicBezTo>
                  <a:pt x="0" y="64"/>
                  <a:pt x="0" y="53"/>
                  <a:pt x="6" y="47"/>
                </a:cubicBezTo>
                <a:cubicBezTo>
                  <a:pt x="46" y="6"/>
                  <a:pt x="46" y="6"/>
                  <a:pt x="46" y="6"/>
                </a:cubicBezTo>
                <a:cubicBezTo>
                  <a:pt x="48" y="5"/>
                  <a:pt x="50" y="3"/>
                  <a:pt x="52" y="3"/>
                </a:cubicBezTo>
                <a:cubicBezTo>
                  <a:pt x="58" y="0"/>
                  <a:pt x="65" y="2"/>
                  <a:pt x="70" y="6"/>
                </a:cubicBezTo>
                <a:cubicBezTo>
                  <a:pt x="110" y="47"/>
                  <a:pt x="110" y="47"/>
                  <a:pt x="110" y="47"/>
                </a:cubicBezTo>
                <a:cubicBezTo>
                  <a:pt x="117" y="53"/>
                  <a:pt x="117" y="63"/>
                  <a:pt x="110" y="70"/>
                </a:cubicBezTo>
                <a:cubicBezTo>
                  <a:pt x="104" y="76"/>
                  <a:pt x="94" y="76"/>
                  <a:pt x="87" y="70"/>
                </a:cubicBezTo>
                <a:cubicBezTo>
                  <a:pt x="74" y="57"/>
                  <a:pt x="74" y="57"/>
                  <a:pt x="74" y="57"/>
                </a:cubicBezTo>
                <a:cubicBezTo>
                  <a:pt x="74" y="111"/>
                  <a:pt x="74" y="111"/>
                  <a:pt x="74" y="111"/>
                </a:cubicBezTo>
                <a:cubicBezTo>
                  <a:pt x="74" y="116"/>
                  <a:pt x="73" y="120"/>
                  <a:pt x="70" y="123"/>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131" name="Freeform 7"/>
          <p:cNvSpPr>
            <a:spLocks/>
          </p:cNvSpPr>
          <p:nvPr/>
        </p:nvSpPr>
        <p:spPr bwMode="auto">
          <a:xfrm>
            <a:off x="4906963" y="2478088"/>
            <a:ext cx="1076325" cy="996950"/>
          </a:xfrm>
          <a:custGeom>
            <a:avLst/>
            <a:gdLst>
              <a:gd name="T0" fmla="*/ 25818 w 125"/>
              <a:gd name="T1" fmla="*/ 473014 h 116"/>
              <a:gd name="T2" fmla="*/ 8606 w 125"/>
              <a:gd name="T3" fmla="*/ 369811 h 116"/>
              <a:gd name="T4" fmla="*/ 68848 w 125"/>
              <a:gd name="T5" fmla="*/ 275208 h 116"/>
              <a:gd name="T6" fmla="*/ 172121 w 125"/>
              <a:gd name="T7" fmla="*/ 258008 h 116"/>
              <a:gd name="T8" fmla="*/ 628242 w 125"/>
              <a:gd name="T9" fmla="*/ 361211 h 116"/>
              <a:gd name="T10" fmla="*/ 550788 w 125"/>
              <a:gd name="T11" fmla="*/ 232207 h 116"/>
              <a:gd name="T12" fmla="*/ 593818 w 125"/>
              <a:gd name="T13" fmla="*/ 43001 h 116"/>
              <a:gd name="T14" fmla="*/ 783151 w 125"/>
              <a:gd name="T15" fmla="*/ 86003 h 116"/>
              <a:gd name="T16" fmla="*/ 1049939 w 125"/>
              <a:gd name="T17" fmla="*/ 498815 h 116"/>
              <a:gd name="T18" fmla="*/ 1067151 w 125"/>
              <a:gd name="T19" fmla="*/ 550416 h 116"/>
              <a:gd name="T20" fmla="*/ 1006909 w 125"/>
              <a:gd name="T21" fmla="*/ 696620 h 116"/>
              <a:gd name="T22" fmla="*/ 585212 w 125"/>
              <a:gd name="T23" fmla="*/ 954628 h 116"/>
              <a:gd name="T24" fmla="*/ 395879 w 125"/>
              <a:gd name="T25" fmla="*/ 911627 h 116"/>
              <a:gd name="T26" fmla="*/ 438909 w 125"/>
              <a:gd name="T27" fmla="*/ 722421 h 116"/>
              <a:gd name="T28" fmla="*/ 568000 w 125"/>
              <a:gd name="T29" fmla="*/ 636419 h 116"/>
              <a:gd name="T30" fmla="*/ 111879 w 125"/>
              <a:gd name="T31" fmla="*/ 533216 h 116"/>
              <a:gd name="T32" fmla="*/ 25818 w 125"/>
              <a:gd name="T33" fmla="*/ 473014 h 1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5" h="116">
                <a:moveTo>
                  <a:pt x="3" y="55"/>
                </a:moveTo>
                <a:cubicBezTo>
                  <a:pt x="1" y="51"/>
                  <a:pt x="0" y="47"/>
                  <a:pt x="1" y="43"/>
                </a:cubicBezTo>
                <a:cubicBezTo>
                  <a:pt x="2" y="38"/>
                  <a:pt x="4" y="35"/>
                  <a:pt x="8" y="32"/>
                </a:cubicBezTo>
                <a:cubicBezTo>
                  <a:pt x="12" y="30"/>
                  <a:pt x="16" y="29"/>
                  <a:pt x="20" y="30"/>
                </a:cubicBezTo>
                <a:cubicBezTo>
                  <a:pt x="73" y="42"/>
                  <a:pt x="73" y="42"/>
                  <a:pt x="73" y="42"/>
                </a:cubicBezTo>
                <a:cubicBezTo>
                  <a:pt x="64" y="27"/>
                  <a:pt x="64" y="27"/>
                  <a:pt x="64" y="27"/>
                </a:cubicBezTo>
                <a:cubicBezTo>
                  <a:pt x="59" y="20"/>
                  <a:pt x="61" y="9"/>
                  <a:pt x="69" y="5"/>
                </a:cubicBezTo>
                <a:cubicBezTo>
                  <a:pt x="76" y="0"/>
                  <a:pt x="87" y="2"/>
                  <a:pt x="91" y="10"/>
                </a:cubicBezTo>
                <a:cubicBezTo>
                  <a:pt x="122" y="58"/>
                  <a:pt x="122" y="58"/>
                  <a:pt x="122" y="58"/>
                </a:cubicBezTo>
                <a:cubicBezTo>
                  <a:pt x="123" y="60"/>
                  <a:pt x="124" y="62"/>
                  <a:pt x="124" y="64"/>
                </a:cubicBezTo>
                <a:cubicBezTo>
                  <a:pt x="125" y="71"/>
                  <a:pt x="123" y="77"/>
                  <a:pt x="117" y="81"/>
                </a:cubicBezTo>
                <a:cubicBezTo>
                  <a:pt x="68" y="111"/>
                  <a:pt x="68" y="111"/>
                  <a:pt x="68" y="111"/>
                </a:cubicBezTo>
                <a:cubicBezTo>
                  <a:pt x="61" y="116"/>
                  <a:pt x="51" y="114"/>
                  <a:pt x="46" y="106"/>
                </a:cubicBezTo>
                <a:cubicBezTo>
                  <a:pt x="41" y="99"/>
                  <a:pt x="43" y="89"/>
                  <a:pt x="51" y="84"/>
                </a:cubicBezTo>
                <a:cubicBezTo>
                  <a:pt x="66" y="74"/>
                  <a:pt x="66" y="74"/>
                  <a:pt x="66" y="74"/>
                </a:cubicBezTo>
                <a:cubicBezTo>
                  <a:pt x="13" y="62"/>
                  <a:pt x="13" y="62"/>
                  <a:pt x="13" y="62"/>
                </a:cubicBezTo>
                <a:cubicBezTo>
                  <a:pt x="9" y="61"/>
                  <a:pt x="5" y="59"/>
                  <a:pt x="3" y="55"/>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132" name="Freeform 9"/>
          <p:cNvSpPr>
            <a:spLocks/>
          </p:cNvSpPr>
          <p:nvPr/>
        </p:nvSpPr>
        <p:spPr bwMode="auto">
          <a:xfrm>
            <a:off x="4041775" y="3382963"/>
            <a:ext cx="1006475" cy="1100137"/>
          </a:xfrm>
          <a:custGeom>
            <a:avLst/>
            <a:gdLst>
              <a:gd name="T0" fmla="*/ 412571 w 117"/>
              <a:gd name="T1" fmla="*/ 42961 h 128"/>
              <a:gd name="T2" fmla="*/ 515714 w 117"/>
              <a:gd name="T3" fmla="*/ 0 h 128"/>
              <a:gd name="T4" fmla="*/ 610261 w 117"/>
              <a:gd name="T5" fmla="*/ 42961 h 128"/>
              <a:gd name="T6" fmla="*/ 653238 w 117"/>
              <a:gd name="T7" fmla="*/ 146067 h 128"/>
              <a:gd name="T8" fmla="*/ 644642 w 117"/>
              <a:gd name="T9" fmla="*/ 610044 h 128"/>
              <a:gd name="T10" fmla="*/ 747785 w 117"/>
              <a:gd name="T11" fmla="*/ 498346 h 128"/>
              <a:gd name="T12" fmla="*/ 954071 w 117"/>
              <a:gd name="T13" fmla="*/ 506938 h 128"/>
              <a:gd name="T14" fmla="*/ 945475 w 117"/>
              <a:gd name="T15" fmla="*/ 704557 h 128"/>
              <a:gd name="T16" fmla="*/ 593071 w 117"/>
              <a:gd name="T17" fmla="*/ 1048244 h 128"/>
              <a:gd name="T18" fmla="*/ 541500 w 117"/>
              <a:gd name="T19" fmla="*/ 1074021 h 128"/>
              <a:gd name="T20" fmla="*/ 395381 w 117"/>
              <a:gd name="T21" fmla="*/ 1039652 h 128"/>
              <a:gd name="T22" fmla="*/ 51571 w 117"/>
              <a:gd name="T23" fmla="*/ 687373 h 128"/>
              <a:gd name="T24" fmla="*/ 51571 w 117"/>
              <a:gd name="T25" fmla="*/ 489753 h 128"/>
              <a:gd name="T26" fmla="*/ 249262 w 117"/>
              <a:gd name="T27" fmla="*/ 489753 h 128"/>
              <a:gd name="T28" fmla="*/ 361000 w 117"/>
              <a:gd name="T29" fmla="*/ 601451 h 128"/>
              <a:gd name="T30" fmla="*/ 369595 w 117"/>
              <a:gd name="T31" fmla="*/ 137475 h 128"/>
              <a:gd name="T32" fmla="*/ 412571 w 117"/>
              <a:gd name="T33" fmla="*/ 42961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7" h="128">
                <a:moveTo>
                  <a:pt x="48" y="5"/>
                </a:moveTo>
                <a:cubicBezTo>
                  <a:pt x="51" y="2"/>
                  <a:pt x="55" y="0"/>
                  <a:pt x="60" y="0"/>
                </a:cubicBezTo>
                <a:cubicBezTo>
                  <a:pt x="64" y="0"/>
                  <a:pt x="68" y="2"/>
                  <a:pt x="71" y="5"/>
                </a:cubicBezTo>
                <a:cubicBezTo>
                  <a:pt x="74" y="8"/>
                  <a:pt x="76" y="12"/>
                  <a:pt x="76" y="17"/>
                </a:cubicBezTo>
                <a:cubicBezTo>
                  <a:pt x="75" y="71"/>
                  <a:pt x="75" y="71"/>
                  <a:pt x="75" y="71"/>
                </a:cubicBezTo>
                <a:cubicBezTo>
                  <a:pt x="87" y="58"/>
                  <a:pt x="87" y="58"/>
                  <a:pt x="87" y="58"/>
                </a:cubicBezTo>
                <a:cubicBezTo>
                  <a:pt x="94" y="52"/>
                  <a:pt x="104" y="52"/>
                  <a:pt x="111" y="59"/>
                </a:cubicBezTo>
                <a:cubicBezTo>
                  <a:pt x="117" y="65"/>
                  <a:pt x="117" y="76"/>
                  <a:pt x="110" y="82"/>
                </a:cubicBezTo>
                <a:cubicBezTo>
                  <a:pt x="69" y="122"/>
                  <a:pt x="69" y="122"/>
                  <a:pt x="69" y="122"/>
                </a:cubicBezTo>
                <a:cubicBezTo>
                  <a:pt x="67" y="123"/>
                  <a:pt x="65" y="124"/>
                  <a:pt x="63" y="125"/>
                </a:cubicBezTo>
                <a:cubicBezTo>
                  <a:pt x="57" y="128"/>
                  <a:pt x="50" y="126"/>
                  <a:pt x="46" y="121"/>
                </a:cubicBezTo>
                <a:cubicBezTo>
                  <a:pt x="6" y="80"/>
                  <a:pt x="6" y="80"/>
                  <a:pt x="6" y="80"/>
                </a:cubicBezTo>
                <a:cubicBezTo>
                  <a:pt x="0" y="73"/>
                  <a:pt x="0" y="63"/>
                  <a:pt x="6" y="57"/>
                </a:cubicBezTo>
                <a:cubicBezTo>
                  <a:pt x="13" y="51"/>
                  <a:pt x="23" y="51"/>
                  <a:pt x="29" y="57"/>
                </a:cubicBezTo>
                <a:cubicBezTo>
                  <a:pt x="42" y="70"/>
                  <a:pt x="42" y="70"/>
                  <a:pt x="42" y="70"/>
                </a:cubicBezTo>
                <a:cubicBezTo>
                  <a:pt x="43" y="16"/>
                  <a:pt x="43" y="16"/>
                  <a:pt x="43" y="16"/>
                </a:cubicBezTo>
                <a:cubicBezTo>
                  <a:pt x="43" y="12"/>
                  <a:pt x="45" y="8"/>
                  <a:pt x="48" y="5"/>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133" name="Freeform 11"/>
          <p:cNvSpPr>
            <a:spLocks/>
          </p:cNvSpPr>
          <p:nvPr/>
        </p:nvSpPr>
        <p:spPr bwMode="auto">
          <a:xfrm>
            <a:off x="3081338" y="2473325"/>
            <a:ext cx="1101725" cy="1006475"/>
          </a:xfrm>
          <a:custGeom>
            <a:avLst/>
            <a:gdLst>
              <a:gd name="T0" fmla="*/ 1041544 w 128"/>
              <a:gd name="T1" fmla="*/ 361000 h 117"/>
              <a:gd name="T2" fmla="*/ 1093191 w 128"/>
              <a:gd name="T3" fmla="*/ 455547 h 117"/>
              <a:gd name="T4" fmla="*/ 1058760 w 128"/>
              <a:gd name="T5" fmla="*/ 558690 h 117"/>
              <a:gd name="T6" fmla="*/ 964074 w 128"/>
              <a:gd name="T7" fmla="*/ 601666 h 117"/>
              <a:gd name="T8" fmla="*/ 499253 w 128"/>
              <a:gd name="T9" fmla="*/ 644642 h 117"/>
              <a:gd name="T10" fmla="*/ 619762 w 128"/>
              <a:gd name="T11" fmla="*/ 739190 h 117"/>
              <a:gd name="T12" fmla="*/ 636978 w 128"/>
              <a:gd name="T13" fmla="*/ 936880 h 117"/>
              <a:gd name="T14" fmla="*/ 438998 w 128"/>
              <a:gd name="T15" fmla="*/ 954071 h 117"/>
              <a:gd name="T16" fmla="*/ 60255 w 128"/>
              <a:gd name="T17" fmla="*/ 636047 h 117"/>
              <a:gd name="T18" fmla="*/ 25823 w 128"/>
              <a:gd name="T19" fmla="*/ 593071 h 117"/>
              <a:gd name="T20" fmla="*/ 43039 w 128"/>
              <a:gd name="T21" fmla="*/ 438357 h 117"/>
              <a:gd name="T22" fmla="*/ 361528 w 128"/>
              <a:gd name="T23" fmla="*/ 60167 h 117"/>
              <a:gd name="T24" fmla="*/ 559507 w 128"/>
              <a:gd name="T25" fmla="*/ 42976 h 117"/>
              <a:gd name="T26" fmla="*/ 576723 w 128"/>
              <a:gd name="T27" fmla="*/ 240666 h 117"/>
              <a:gd name="T28" fmla="*/ 473429 w 128"/>
              <a:gd name="T29" fmla="*/ 361000 h 117"/>
              <a:gd name="T30" fmla="*/ 938251 w 128"/>
              <a:gd name="T31" fmla="*/ 326619 h 117"/>
              <a:gd name="T32" fmla="*/ 1041544 w 128"/>
              <a:gd name="T33" fmla="*/ 361000 h 1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8" h="117">
                <a:moveTo>
                  <a:pt x="121" y="42"/>
                </a:moveTo>
                <a:cubicBezTo>
                  <a:pt x="125" y="44"/>
                  <a:pt x="127" y="48"/>
                  <a:pt x="127" y="53"/>
                </a:cubicBezTo>
                <a:cubicBezTo>
                  <a:pt x="128" y="57"/>
                  <a:pt x="126" y="61"/>
                  <a:pt x="123" y="65"/>
                </a:cubicBezTo>
                <a:cubicBezTo>
                  <a:pt x="121" y="68"/>
                  <a:pt x="117" y="70"/>
                  <a:pt x="112" y="70"/>
                </a:cubicBezTo>
                <a:cubicBezTo>
                  <a:pt x="58" y="75"/>
                  <a:pt x="58" y="75"/>
                  <a:pt x="58" y="75"/>
                </a:cubicBezTo>
                <a:cubicBezTo>
                  <a:pt x="72" y="86"/>
                  <a:pt x="72" y="86"/>
                  <a:pt x="72" y="86"/>
                </a:cubicBezTo>
                <a:cubicBezTo>
                  <a:pt x="79" y="92"/>
                  <a:pt x="80" y="102"/>
                  <a:pt x="74" y="109"/>
                </a:cubicBezTo>
                <a:cubicBezTo>
                  <a:pt x="68" y="116"/>
                  <a:pt x="58" y="117"/>
                  <a:pt x="51" y="111"/>
                </a:cubicBezTo>
                <a:cubicBezTo>
                  <a:pt x="7" y="74"/>
                  <a:pt x="7" y="74"/>
                  <a:pt x="7" y="74"/>
                </a:cubicBezTo>
                <a:cubicBezTo>
                  <a:pt x="5" y="73"/>
                  <a:pt x="4" y="71"/>
                  <a:pt x="3" y="69"/>
                </a:cubicBezTo>
                <a:cubicBezTo>
                  <a:pt x="0" y="64"/>
                  <a:pt x="1" y="56"/>
                  <a:pt x="5" y="51"/>
                </a:cubicBezTo>
                <a:cubicBezTo>
                  <a:pt x="42" y="7"/>
                  <a:pt x="42" y="7"/>
                  <a:pt x="42" y="7"/>
                </a:cubicBezTo>
                <a:cubicBezTo>
                  <a:pt x="48" y="1"/>
                  <a:pt x="58" y="0"/>
                  <a:pt x="65" y="5"/>
                </a:cubicBezTo>
                <a:cubicBezTo>
                  <a:pt x="72" y="11"/>
                  <a:pt x="73" y="22"/>
                  <a:pt x="67" y="28"/>
                </a:cubicBezTo>
                <a:cubicBezTo>
                  <a:pt x="55" y="42"/>
                  <a:pt x="55" y="42"/>
                  <a:pt x="55" y="42"/>
                </a:cubicBezTo>
                <a:cubicBezTo>
                  <a:pt x="109" y="38"/>
                  <a:pt x="109" y="38"/>
                  <a:pt x="109" y="38"/>
                </a:cubicBezTo>
                <a:cubicBezTo>
                  <a:pt x="114" y="37"/>
                  <a:pt x="118" y="39"/>
                  <a:pt x="121" y="42"/>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Oval 13"/>
          <p:cNvSpPr/>
          <p:nvPr/>
        </p:nvSpPr>
        <p:spPr>
          <a:xfrm>
            <a:off x="3937000" y="2370138"/>
            <a:ext cx="1200150" cy="1201737"/>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6" name="Diagram 15"/>
          <p:cNvGraphicFramePr/>
          <p:nvPr/>
        </p:nvGraphicFramePr>
        <p:xfrm>
          <a:off x="609600" y="1475165"/>
          <a:ext cx="1331700" cy="9022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7" name="Diagram 16"/>
          <p:cNvGraphicFramePr/>
          <p:nvPr/>
        </p:nvGraphicFramePr>
        <p:xfrm>
          <a:off x="1905000" y="1475165"/>
          <a:ext cx="1331700" cy="9022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8" name="Diagram 17"/>
          <p:cNvGraphicFramePr/>
          <p:nvPr/>
        </p:nvGraphicFramePr>
        <p:xfrm>
          <a:off x="609600" y="3650688"/>
          <a:ext cx="1331700" cy="9022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9" name="Diagram 18"/>
          <p:cNvGraphicFramePr/>
          <p:nvPr/>
        </p:nvGraphicFramePr>
        <p:xfrm>
          <a:off x="1905000" y="3650688"/>
          <a:ext cx="1331700" cy="90226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20" name="Diagram 19"/>
          <p:cNvGraphicFramePr/>
          <p:nvPr/>
        </p:nvGraphicFramePr>
        <p:xfrm>
          <a:off x="5903700" y="1475165"/>
          <a:ext cx="1331700" cy="902262"/>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21" name="Diagram 20"/>
          <p:cNvGraphicFramePr/>
          <p:nvPr/>
        </p:nvGraphicFramePr>
        <p:xfrm>
          <a:off x="7199100" y="1475165"/>
          <a:ext cx="1331700" cy="902262"/>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graphicFrame>
        <p:nvGraphicFramePr>
          <p:cNvPr id="22" name="Diagram 21"/>
          <p:cNvGraphicFramePr/>
          <p:nvPr/>
        </p:nvGraphicFramePr>
        <p:xfrm>
          <a:off x="5903700" y="3650688"/>
          <a:ext cx="1331700" cy="902262"/>
        </p:xfrm>
        <a:graphic>
          <a:graphicData uri="http://schemas.openxmlformats.org/drawingml/2006/diagram">
            <dgm:relIds xmlns:dgm="http://schemas.openxmlformats.org/drawingml/2006/diagram" xmlns:r="http://schemas.openxmlformats.org/officeDocument/2006/relationships" r:dm="rId32" r:lo="rId33" r:qs="rId34" r:cs="rId35"/>
          </a:graphicData>
        </a:graphic>
      </p:graphicFrame>
      <p:graphicFrame>
        <p:nvGraphicFramePr>
          <p:cNvPr id="23" name="Diagram 22"/>
          <p:cNvGraphicFramePr/>
          <p:nvPr/>
        </p:nvGraphicFramePr>
        <p:xfrm>
          <a:off x="7199100" y="3650688"/>
          <a:ext cx="1331700" cy="902262"/>
        </p:xfrm>
        <a:graphic>
          <a:graphicData uri="http://schemas.openxmlformats.org/drawingml/2006/diagram">
            <dgm:relIds xmlns:dgm="http://schemas.openxmlformats.org/drawingml/2006/diagram" xmlns:r="http://schemas.openxmlformats.org/officeDocument/2006/relationships" r:dm="rId37" r:lo="rId38" r:qs="rId39" r:cs="rId40"/>
          </a:graphicData>
        </a:graphic>
      </p:graphicFrame>
      <p:grpSp>
        <p:nvGrpSpPr>
          <p:cNvPr id="24" name="Group 23"/>
          <p:cNvGrpSpPr/>
          <p:nvPr/>
        </p:nvGrpSpPr>
        <p:grpSpPr>
          <a:xfrm>
            <a:off x="4166983" y="2654993"/>
            <a:ext cx="740792" cy="614200"/>
            <a:chOff x="9328150" y="4930775"/>
            <a:chExt cx="501650" cy="415926"/>
          </a:xfrm>
          <a:solidFill>
            <a:schemeClr val="bg1"/>
          </a:solidFill>
        </p:grpSpPr>
        <p:sp>
          <p:nvSpPr>
            <p:cNvPr id="25" name="Freeform 24"/>
            <p:cNvSpPr>
              <a:spLocks/>
            </p:cNvSpPr>
            <p:nvPr/>
          </p:nvSpPr>
          <p:spPr bwMode="auto">
            <a:xfrm>
              <a:off x="9447213" y="5024438"/>
              <a:ext cx="169863" cy="115888"/>
            </a:xfrm>
            <a:custGeom>
              <a:avLst/>
              <a:gdLst>
                <a:gd name="T0" fmla="*/ 43 w 45"/>
                <a:gd name="T1" fmla="*/ 23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4 h 31"/>
                <a:gd name="T18" fmla="*/ 19 w 45"/>
                <a:gd name="T19" fmla="*/ 0 h 31"/>
                <a:gd name="T20" fmla="*/ 12 w 45"/>
                <a:gd name="T21" fmla="*/ 0 h 31"/>
                <a:gd name="T22" fmla="*/ 12 w 45"/>
                <a:gd name="T23" fmla="*/ 0 h 31"/>
                <a:gd name="T24" fmla="*/ 0 w 45"/>
                <a:gd name="T25" fmla="*/ 10 h 31"/>
                <a:gd name="T26" fmla="*/ 2 w 45"/>
                <a:gd name="T27" fmla="*/ 23 h 31"/>
                <a:gd name="T28" fmla="*/ 22 w 45"/>
                <a:gd name="T29" fmla="*/ 31 h 31"/>
                <a:gd name="T30" fmla="*/ 43 w 45"/>
                <a:gd name="T3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3"/>
                  </a:moveTo>
                  <a:cubicBezTo>
                    <a:pt x="44" y="10"/>
                    <a:pt x="44" y="10"/>
                    <a:pt x="44" y="10"/>
                  </a:cubicBezTo>
                  <a:cubicBezTo>
                    <a:pt x="45" y="5"/>
                    <a:pt x="39" y="0"/>
                    <a:pt x="33" y="0"/>
                  </a:cubicBezTo>
                  <a:cubicBezTo>
                    <a:pt x="26" y="0"/>
                    <a:pt x="26" y="0"/>
                    <a:pt x="26" y="0"/>
                  </a:cubicBezTo>
                  <a:cubicBezTo>
                    <a:pt x="26" y="1"/>
                    <a:pt x="27" y="3"/>
                    <a:pt x="25" y="4"/>
                  </a:cubicBezTo>
                  <a:cubicBezTo>
                    <a:pt x="25" y="4"/>
                    <a:pt x="28" y="17"/>
                    <a:pt x="26" y="22"/>
                  </a:cubicBezTo>
                  <a:cubicBezTo>
                    <a:pt x="26" y="23"/>
                    <a:pt x="24" y="28"/>
                    <a:pt x="22" y="28"/>
                  </a:cubicBezTo>
                  <a:cubicBezTo>
                    <a:pt x="20" y="28"/>
                    <a:pt x="19" y="23"/>
                    <a:pt x="18" y="22"/>
                  </a:cubicBezTo>
                  <a:cubicBezTo>
                    <a:pt x="17" y="17"/>
                    <a:pt x="20" y="4"/>
                    <a:pt x="20" y="4"/>
                  </a:cubicBezTo>
                  <a:cubicBezTo>
                    <a:pt x="20" y="4"/>
                    <a:pt x="19" y="3"/>
                    <a:pt x="19" y="0"/>
                  </a:cubicBezTo>
                  <a:cubicBezTo>
                    <a:pt x="12" y="0"/>
                    <a:pt x="12" y="0"/>
                    <a:pt x="12" y="0"/>
                  </a:cubicBezTo>
                  <a:cubicBezTo>
                    <a:pt x="12" y="0"/>
                    <a:pt x="12" y="0"/>
                    <a:pt x="12" y="0"/>
                  </a:cubicBezTo>
                  <a:cubicBezTo>
                    <a:pt x="6" y="0"/>
                    <a:pt x="0" y="5"/>
                    <a:pt x="0" y="10"/>
                  </a:cubicBezTo>
                  <a:cubicBezTo>
                    <a:pt x="2" y="23"/>
                    <a:pt x="2" y="23"/>
                    <a:pt x="2" y="23"/>
                  </a:cubicBezTo>
                  <a:cubicBezTo>
                    <a:pt x="7" y="28"/>
                    <a:pt x="15" y="31"/>
                    <a:pt x="22" y="31"/>
                  </a:cubicBezTo>
                  <a:cubicBezTo>
                    <a:pt x="30" y="31"/>
                    <a:pt x="38" y="28"/>
                    <a:pt x="4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Oval 25"/>
            <p:cNvSpPr>
              <a:spLocks noChangeArrowheads="1"/>
            </p:cNvSpPr>
            <p:nvPr/>
          </p:nvSpPr>
          <p:spPr bwMode="auto">
            <a:xfrm>
              <a:off x="9488488" y="4930775"/>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9575800" y="5230813"/>
              <a:ext cx="168275" cy="115888"/>
            </a:xfrm>
            <a:custGeom>
              <a:avLst/>
              <a:gdLst>
                <a:gd name="T0" fmla="*/ 43 w 45"/>
                <a:gd name="T1" fmla="*/ 24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5 h 31"/>
                <a:gd name="T18" fmla="*/ 19 w 45"/>
                <a:gd name="T19" fmla="*/ 0 h 31"/>
                <a:gd name="T20" fmla="*/ 12 w 45"/>
                <a:gd name="T21" fmla="*/ 0 h 31"/>
                <a:gd name="T22" fmla="*/ 12 w 45"/>
                <a:gd name="T23" fmla="*/ 0 h 31"/>
                <a:gd name="T24" fmla="*/ 0 w 45"/>
                <a:gd name="T25" fmla="*/ 11 h 31"/>
                <a:gd name="T26" fmla="*/ 2 w 45"/>
                <a:gd name="T27" fmla="*/ 24 h 31"/>
                <a:gd name="T28" fmla="*/ 22 w 45"/>
                <a:gd name="T29" fmla="*/ 31 h 31"/>
                <a:gd name="T30" fmla="*/ 43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4"/>
                  </a:moveTo>
                  <a:cubicBezTo>
                    <a:pt x="44" y="10"/>
                    <a:pt x="44" y="10"/>
                    <a:pt x="44" y="10"/>
                  </a:cubicBezTo>
                  <a:cubicBezTo>
                    <a:pt x="45" y="5"/>
                    <a:pt x="39" y="0"/>
                    <a:pt x="33" y="0"/>
                  </a:cubicBezTo>
                  <a:cubicBezTo>
                    <a:pt x="26" y="0"/>
                    <a:pt x="26" y="0"/>
                    <a:pt x="26" y="0"/>
                  </a:cubicBezTo>
                  <a:cubicBezTo>
                    <a:pt x="26" y="1"/>
                    <a:pt x="26" y="3"/>
                    <a:pt x="25" y="4"/>
                  </a:cubicBezTo>
                  <a:cubicBezTo>
                    <a:pt x="25" y="4"/>
                    <a:pt x="27" y="18"/>
                    <a:pt x="26" y="22"/>
                  </a:cubicBezTo>
                  <a:cubicBezTo>
                    <a:pt x="26" y="24"/>
                    <a:pt x="24" y="28"/>
                    <a:pt x="22" y="28"/>
                  </a:cubicBezTo>
                  <a:cubicBezTo>
                    <a:pt x="20" y="28"/>
                    <a:pt x="18" y="24"/>
                    <a:pt x="18" y="22"/>
                  </a:cubicBezTo>
                  <a:cubicBezTo>
                    <a:pt x="17" y="18"/>
                    <a:pt x="20" y="5"/>
                    <a:pt x="20" y="5"/>
                  </a:cubicBezTo>
                  <a:cubicBezTo>
                    <a:pt x="20" y="4"/>
                    <a:pt x="19" y="4"/>
                    <a:pt x="19" y="0"/>
                  </a:cubicBezTo>
                  <a:cubicBezTo>
                    <a:pt x="12" y="0"/>
                    <a:pt x="12" y="0"/>
                    <a:pt x="12" y="0"/>
                  </a:cubicBezTo>
                  <a:cubicBezTo>
                    <a:pt x="12" y="0"/>
                    <a:pt x="12" y="0"/>
                    <a:pt x="12" y="0"/>
                  </a:cubicBezTo>
                  <a:cubicBezTo>
                    <a:pt x="6" y="0"/>
                    <a:pt x="0" y="5"/>
                    <a:pt x="0" y="11"/>
                  </a:cubicBezTo>
                  <a:cubicBezTo>
                    <a:pt x="2" y="24"/>
                    <a:pt x="2" y="24"/>
                    <a:pt x="2" y="24"/>
                  </a:cubicBezTo>
                  <a:cubicBezTo>
                    <a:pt x="7" y="28"/>
                    <a:pt x="15" y="31"/>
                    <a:pt x="22" y="31"/>
                  </a:cubicBezTo>
                  <a:cubicBezTo>
                    <a:pt x="30" y="31"/>
                    <a:pt x="38" y="28"/>
                    <a:pt x="4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Oval 27"/>
            <p:cNvSpPr>
              <a:spLocks noChangeArrowheads="1"/>
            </p:cNvSpPr>
            <p:nvPr/>
          </p:nvSpPr>
          <p:spPr bwMode="auto">
            <a:xfrm>
              <a:off x="9617075" y="5137150"/>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9575800" y="4930775"/>
              <a:ext cx="254000" cy="247650"/>
            </a:xfrm>
            <a:custGeom>
              <a:avLst/>
              <a:gdLst>
                <a:gd name="T0" fmla="*/ 68 w 68"/>
                <a:gd name="T1" fmla="*/ 50 h 66"/>
                <a:gd name="T2" fmla="*/ 60 w 68"/>
                <a:gd name="T3" fmla="*/ 50 h 66"/>
                <a:gd name="T4" fmla="*/ 58 w 68"/>
                <a:gd name="T5" fmla="*/ 50 h 66"/>
                <a:gd name="T6" fmla="*/ 58 w 68"/>
                <a:gd name="T7" fmla="*/ 48 h 66"/>
                <a:gd name="T8" fmla="*/ 9 w 68"/>
                <a:gd name="T9" fmla="*/ 0 h 66"/>
                <a:gd name="T10" fmla="*/ 0 w 68"/>
                <a:gd name="T11" fmla="*/ 0 h 66"/>
                <a:gd name="T12" fmla="*/ 4 w 68"/>
                <a:gd name="T13" fmla="*/ 11 h 66"/>
                <a:gd name="T14" fmla="*/ 4 w 68"/>
                <a:gd name="T15" fmla="*/ 12 h 66"/>
                <a:gd name="T16" fmla="*/ 9 w 68"/>
                <a:gd name="T17" fmla="*/ 12 h 66"/>
                <a:gd name="T18" fmla="*/ 45 w 68"/>
                <a:gd name="T19" fmla="*/ 48 h 66"/>
                <a:gd name="T20" fmla="*/ 45 w 68"/>
                <a:gd name="T21" fmla="*/ 50 h 66"/>
                <a:gd name="T22" fmla="*/ 43 w 68"/>
                <a:gd name="T23" fmla="*/ 50 h 66"/>
                <a:gd name="T24" fmla="*/ 35 w 68"/>
                <a:gd name="T25" fmla="*/ 50 h 66"/>
                <a:gd name="T26" fmla="*/ 35 w 68"/>
                <a:gd name="T27" fmla="*/ 50 h 66"/>
                <a:gd name="T28" fmla="*/ 35 w 68"/>
                <a:gd name="T29" fmla="*/ 50 h 66"/>
                <a:gd name="T30" fmla="*/ 42 w 68"/>
                <a:gd name="T31" fmla="*/ 58 h 66"/>
                <a:gd name="T32" fmla="*/ 49 w 68"/>
                <a:gd name="T33" fmla="*/ 65 h 66"/>
                <a:gd name="T34" fmla="*/ 51 w 68"/>
                <a:gd name="T35" fmla="*/ 66 h 66"/>
                <a:gd name="T36" fmla="*/ 53 w 68"/>
                <a:gd name="T37" fmla="*/ 65 h 66"/>
                <a:gd name="T38" fmla="*/ 61 w 68"/>
                <a:gd name="T39" fmla="*/ 58 h 66"/>
                <a:gd name="T40" fmla="*/ 68 w 68"/>
                <a:gd name="T41" fmla="*/ 50 h 66"/>
                <a:gd name="T42" fmla="*/ 68 w 68"/>
                <a:gd name="T43" fmla="*/ 50 h 66"/>
                <a:gd name="T44" fmla="*/ 68 w 68"/>
                <a:gd name="T4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6">
                  <a:moveTo>
                    <a:pt x="68" y="50"/>
                  </a:moveTo>
                  <a:cubicBezTo>
                    <a:pt x="60" y="50"/>
                    <a:pt x="60" y="50"/>
                    <a:pt x="60" y="50"/>
                  </a:cubicBezTo>
                  <a:cubicBezTo>
                    <a:pt x="58" y="50"/>
                    <a:pt x="58" y="50"/>
                    <a:pt x="58" y="50"/>
                  </a:cubicBezTo>
                  <a:cubicBezTo>
                    <a:pt x="58" y="48"/>
                    <a:pt x="58" y="48"/>
                    <a:pt x="58" y="48"/>
                  </a:cubicBezTo>
                  <a:cubicBezTo>
                    <a:pt x="58" y="21"/>
                    <a:pt x="36" y="0"/>
                    <a:pt x="9" y="0"/>
                  </a:cubicBezTo>
                  <a:cubicBezTo>
                    <a:pt x="6" y="0"/>
                    <a:pt x="3" y="0"/>
                    <a:pt x="0" y="0"/>
                  </a:cubicBezTo>
                  <a:cubicBezTo>
                    <a:pt x="2" y="3"/>
                    <a:pt x="4" y="7"/>
                    <a:pt x="4" y="11"/>
                  </a:cubicBezTo>
                  <a:cubicBezTo>
                    <a:pt x="4" y="11"/>
                    <a:pt x="4" y="12"/>
                    <a:pt x="4" y="12"/>
                  </a:cubicBezTo>
                  <a:cubicBezTo>
                    <a:pt x="5" y="12"/>
                    <a:pt x="7" y="12"/>
                    <a:pt x="9" y="12"/>
                  </a:cubicBezTo>
                  <a:cubicBezTo>
                    <a:pt x="29" y="12"/>
                    <a:pt x="45" y="28"/>
                    <a:pt x="45" y="48"/>
                  </a:cubicBezTo>
                  <a:cubicBezTo>
                    <a:pt x="45" y="50"/>
                    <a:pt x="45" y="50"/>
                    <a:pt x="45" y="50"/>
                  </a:cubicBezTo>
                  <a:cubicBezTo>
                    <a:pt x="43" y="50"/>
                    <a:pt x="43" y="50"/>
                    <a:pt x="43" y="50"/>
                  </a:cubicBezTo>
                  <a:cubicBezTo>
                    <a:pt x="35" y="50"/>
                    <a:pt x="35" y="50"/>
                    <a:pt x="35" y="50"/>
                  </a:cubicBezTo>
                  <a:cubicBezTo>
                    <a:pt x="35" y="50"/>
                    <a:pt x="35" y="50"/>
                    <a:pt x="35" y="50"/>
                  </a:cubicBezTo>
                  <a:cubicBezTo>
                    <a:pt x="35" y="50"/>
                    <a:pt x="35" y="50"/>
                    <a:pt x="35" y="50"/>
                  </a:cubicBezTo>
                  <a:cubicBezTo>
                    <a:pt x="42" y="58"/>
                    <a:pt x="42" y="58"/>
                    <a:pt x="42" y="58"/>
                  </a:cubicBezTo>
                  <a:cubicBezTo>
                    <a:pt x="49" y="65"/>
                    <a:pt x="49" y="65"/>
                    <a:pt x="49" y="65"/>
                  </a:cubicBezTo>
                  <a:cubicBezTo>
                    <a:pt x="50" y="65"/>
                    <a:pt x="51" y="66"/>
                    <a:pt x="51" y="66"/>
                  </a:cubicBezTo>
                  <a:cubicBezTo>
                    <a:pt x="52" y="66"/>
                    <a:pt x="53" y="65"/>
                    <a:pt x="53" y="65"/>
                  </a:cubicBezTo>
                  <a:cubicBezTo>
                    <a:pt x="61" y="58"/>
                    <a:pt x="61" y="58"/>
                    <a:pt x="61" y="58"/>
                  </a:cubicBezTo>
                  <a:cubicBezTo>
                    <a:pt x="68" y="50"/>
                    <a:pt x="68" y="50"/>
                    <a:pt x="68" y="50"/>
                  </a:cubicBezTo>
                  <a:cubicBezTo>
                    <a:pt x="68" y="50"/>
                    <a:pt x="68" y="50"/>
                    <a:pt x="68" y="50"/>
                  </a:cubicBezTo>
                  <a:cubicBezTo>
                    <a:pt x="68" y="50"/>
                    <a:pt x="68" y="50"/>
                    <a:pt x="6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9328150" y="5087938"/>
              <a:ext cx="261938" cy="258763"/>
            </a:xfrm>
            <a:custGeom>
              <a:avLst/>
              <a:gdLst>
                <a:gd name="T0" fmla="*/ 64 w 70"/>
                <a:gd name="T1" fmla="*/ 64 h 69"/>
                <a:gd name="T2" fmla="*/ 64 w 70"/>
                <a:gd name="T3" fmla="*/ 62 h 69"/>
                <a:gd name="T4" fmla="*/ 63 w 70"/>
                <a:gd name="T5" fmla="*/ 57 h 69"/>
                <a:gd name="T6" fmla="*/ 62 w 70"/>
                <a:gd name="T7" fmla="*/ 57 h 69"/>
                <a:gd name="T8" fmla="*/ 24 w 70"/>
                <a:gd name="T9" fmla="*/ 18 h 69"/>
                <a:gd name="T10" fmla="*/ 24 w 70"/>
                <a:gd name="T11" fmla="*/ 16 h 69"/>
                <a:gd name="T12" fmla="*/ 26 w 70"/>
                <a:gd name="T13" fmla="*/ 16 h 69"/>
                <a:gd name="T14" fmla="*/ 35 w 70"/>
                <a:gd name="T15" fmla="*/ 16 h 69"/>
                <a:gd name="T16" fmla="*/ 27 w 70"/>
                <a:gd name="T17" fmla="*/ 9 h 69"/>
                <a:gd name="T18" fmla="*/ 19 w 70"/>
                <a:gd name="T19" fmla="*/ 1 h 69"/>
                <a:gd name="T20" fmla="*/ 18 w 70"/>
                <a:gd name="T21" fmla="*/ 0 h 69"/>
                <a:gd name="T22" fmla="*/ 16 w 70"/>
                <a:gd name="T23" fmla="*/ 1 h 69"/>
                <a:gd name="T24" fmla="*/ 8 w 70"/>
                <a:gd name="T25" fmla="*/ 9 h 69"/>
                <a:gd name="T26" fmla="*/ 0 w 70"/>
                <a:gd name="T27" fmla="*/ 16 h 69"/>
                <a:gd name="T28" fmla="*/ 9 w 70"/>
                <a:gd name="T29" fmla="*/ 16 h 69"/>
                <a:gd name="T30" fmla="*/ 11 w 70"/>
                <a:gd name="T31" fmla="*/ 16 h 69"/>
                <a:gd name="T32" fmla="*/ 11 w 70"/>
                <a:gd name="T33" fmla="*/ 18 h 69"/>
                <a:gd name="T34" fmla="*/ 62 w 70"/>
                <a:gd name="T35" fmla="*/ 69 h 69"/>
                <a:gd name="T36" fmla="*/ 70 w 70"/>
                <a:gd name="T37" fmla="*/ 69 h 69"/>
                <a:gd name="T38" fmla="*/ 65 w 70"/>
                <a:gd name="T39" fmla="*/ 65 h 69"/>
                <a:gd name="T40" fmla="*/ 64 w 7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9">
                  <a:moveTo>
                    <a:pt x="64" y="64"/>
                  </a:moveTo>
                  <a:cubicBezTo>
                    <a:pt x="64" y="62"/>
                    <a:pt x="64" y="62"/>
                    <a:pt x="64" y="62"/>
                  </a:cubicBezTo>
                  <a:cubicBezTo>
                    <a:pt x="63" y="57"/>
                    <a:pt x="63" y="57"/>
                    <a:pt x="63" y="57"/>
                  </a:cubicBezTo>
                  <a:cubicBezTo>
                    <a:pt x="63" y="57"/>
                    <a:pt x="62" y="57"/>
                    <a:pt x="62" y="57"/>
                  </a:cubicBezTo>
                  <a:cubicBezTo>
                    <a:pt x="41" y="57"/>
                    <a:pt x="24" y="40"/>
                    <a:pt x="24" y="18"/>
                  </a:cubicBezTo>
                  <a:cubicBezTo>
                    <a:pt x="24" y="16"/>
                    <a:pt x="24" y="16"/>
                    <a:pt x="24" y="16"/>
                  </a:cubicBezTo>
                  <a:cubicBezTo>
                    <a:pt x="26" y="16"/>
                    <a:pt x="26" y="16"/>
                    <a:pt x="26" y="16"/>
                  </a:cubicBezTo>
                  <a:cubicBezTo>
                    <a:pt x="35" y="16"/>
                    <a:pt x="35" y="16"/>
                    <a:pt x="35" y="16"/>
                  </a:cubicBezTo>
                  <a:cubicBezTo>
                    <a:pt x="27" y="9"/>
                    <a:pt x="27" y="9"/>
                    <a:pt x="27" y="9"/>
                  </a:cubicBezTo>
                  <a:cubicBezTo>
                    <a:pt x="19" y="1"/>
                    <a:pt x="19" y="1"/>
                    <a:pt x="19" y="1"/>
                  </a:cubicBezTo>
                  <a:cubicBezTo>
                    <a:pt x="19" y="1"/>
                    <a:pt x="18" y="0"/>
                    <a:pt x="18" y="0"/>
                  </a:cubicBezTo>
                  <a:cubicBezTo>
                    <a:pt x="17" y="0"/>
                    <a:pt x="16" y="1"/>
                    <a:pt x="16" y="1"/>
                  </a:cubicBezTo>
                  <a:cubicBezTo>
                    <a:pt x="8" y="9"/>
                    <a:pt x="8" y="9"/>
                    <a:pt x="8" y="9"/>
                  </a:cubicBezTo>
                  <a:cubicBezTo>
                    <a:pt x="0" y="16"/>
                    <a:pt x="0" y="16"/>
                    <a:pt x="0" y="16"/>
                  </a:cubicBezTo>
                  <a:cubicBezTo>
                    <a:pt x="9" y="16"/>
                    <a:pt x="9" y="16"/>
                    <a:pt x="9" y="16"/>
                  </a:cubicBezTo>
                  <a:cubicBezTo>
                    <a:pt x="11" y="16"/>
                    <a:pt x="11" y="16"/>
                    <a:pt x="11" y="16"/>
                  </a:cubicBezTo>
                  <a:cubicBezTo>
                    <a:pt x="11" y="18"/>
                    <a:pt x="11" y="18"/>
                    <a:pt x="11" y="18"/>
                  </a:cubicBezTo>
                  <a:cubicBezTo>
                    <a:pt x="11" y="47"/>
                    <a:pt x="34" y="69"/>
                    <a:pt x="62" y="69"/>
                  </a:cubicBezTo>
                  <a:cubicBezTo>
                    <a:pt x="65" y="69"/>
                    <a:pt x="68" y="69"/>
                    <a:pt x="70" y="69"/>
                  </a:cubicBezTo>
                  <a:cubicBezTo>
                    <a:pt x="68" y="68"/>
                    <a:pt x="66" y="66"/>
                    <a:pt x="65" y="65"/>
                  </a:cubicBezTo>
                  <a:lnTo>
                    <a:pt x="6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1" name="Oval 30"/>
          <p:cNvSpPr/>
          <p:nvPr/>
        </p:nvSpPr>
        <p:spPr>
          <a:xfrm>
            <a:off x="1711325" y="1733550"/>
            <a:ext cx="422275" cy="4222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Oval 31"/>
          <p:cNvSpPr/>
          <p:nvPr/>
        </p:nvSpPr>
        <p:spPr>
          <a:xfrm>
            <a:off x="1711325" y="3902075"/>
            <a:ext cx="422275" cy="422275"/>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Oval 32"/>
          <p:cNvSpPr/>
          <p:nvPr/>
        </p:nvSpPr>
        <p:spPr>
          <a:xfrm>
            <a:off x="7010400" y="1733550"/>
            <a:ext cx="422275" cy="422275"/>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Oval 33"/>
          <p:cNvSpPr/>
          <p:nvPr/>
        </p:nvSpPr>
        <p:spPr>
          <a:xfrm>
            <a:off x="7010400" y="3902075"/>
            <a:ext cx="422275" cy="42227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35" name="Group 34"/>
          <p:cNvGrpSpPr/>
          <p:nvPr/>
        </p:nvGrpSpPr>
        <p:grpSpPr>
          <a:xfrm>
            <a:off x="1655056" y="2715944"/>
            <a:ext cx="534451" cy="555007"/>
            <a:chOff x="5219700" y="3873500"/>
            <a:chExt cx="660401" cy="685801"/>
          </a:xfrm>
          <a:solidFill>
            <a:schemeClr val="bg1">
              <a:lumMod val="95000"/>
            </a:schemeClr>
          </a:solidFill>
        </p:grpSpPr>
        <p:sp>
          <p:nvSpPr>
            <p:cNvPr id="36" name="Freeform 35"/>
            <p:cNvSpPr>
              <a:spLocks/>
            </p:cNvSpPr>
            <p:nvPr/>
          </p:nvSpPr>
          <p:spPr bwMode="auto">
            <a:xfrm>
              <a:off x="5219700" y="3873500"/>
              <a:ext cx="371475" cy="630238"/>
            </a:xfrm>
            <a:custGeom>
              <a:avLst/>
              <a:gdLst>
                <a:gd name="T0" fmla="*/ 90 w 99"/>
                <a:gd name="T1" fmla="*/ 0 h 168"/>
                <a:gd name="T2" fmla="*/ 10 w 99"/>
                <a:gd name="T3" fmla="*/ 0 h 168"/>
                <a:gd name="T4" fmla="*/ 0 w 99"/>
                <a:gd name="T5" fmla="*/ 10 h 168"/>
                <a:gd name="T6" fmla="*/ 0 w 99"/>
                <a:gd name="T7" fmla="*/ 158 h 168"/>
                <a:gd name="T8" fmla="*/ 10 w 99"/>
                <a:gd name="T9" fmla="*/ 168 h 168"/>
                <a:gd name="T10" fmla="*/ 50 w 99"/>
                <a:gd name="T11" fmla="*/ 168 h 168"/>
                <a:gd name="T12" fmla="*/ 72 w 99"/>
                <a:gd name="T13" fmla="*/ 166 h 168"/>
                <a:gd name="T14" fmla="*/ 51 w 99"/>
                <a:gd name="T15" fmla="*/ 155 h 168"/>
                <a:gd name="T16" fmla="*/ 46 w 99"/>
                <a:gd name="T17" fmla="*/ 144 h 168"/>
                <a:gd name="T18" fmla="*/ 15 w 99"/>
                <a:gd name="T19" fmla="*/ 144 h 168"/>
                <a:gd name="T20" fmla="*/ 15 w 99"/>
                <a:gd name="T21" fmla="*/ 23 h 168"/>
                <a:gd name="T22" fmla="*/ 85 w 99"/>
                <a:gd name="T23" fmla="*/ 23 h 168"/>
                <a:gd name="T24" fmla="*/ 85 w 99"/>
                <a:gd name="T25" fmla="*/ 87 h 168"/>
                <a:gd name="T26" fmla="*/ 99 w 99"/>
                <a:gd name="T27" fmla="*/ 84 h 168"/>
                <a:gd name="T28" fmla="*/ 99 w 99"/>
                <a:gd name="T29" fmla="*/ 84 h 168"/>
                <a:gd name="T30" fmla="*/ 99 w 99"/>
                <a:gd name="T31" fmla="*/ 10 h 168"/>
                <a:gd name="T32" fmla="*/ 90 w 99"/>
                <a:gd name="T33"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9" h="168">
                  <a:moveTo>
                    <a:pt x="90" y="0"/>
                  </a:moveTo>
                  <a:cubicBezTo>
                    <a:pt x="10" y="0"/>
                    <a:pt x="10" y="0"/>
                    <a:pt x="10" y="0"/>
                  </a:cubicBezTo>
                  <a:cubicBezTo>
                    <a:pt x="4" y="0"/>
                    <a:pt x="0" y="4"/>
                    <a:pt x="0" y="10"/>
                  </a:cubicBezTo>
                  <a:cubicBezTo>
                    <a:pt x="0" y="158"/>
                    <a:pt x="0" y="158"/>
                    <a:pt x="0" y="158"/>
                  </a:cubicBezTo>
                  <a:cubicBezTo>
                    <a:pt x="0" y="163"/>
                    <a:pt x="4" y="168"/>
                    <a:pt x="10" y="168"/>
                  </a:cubicBezTo>
                  <a:cubicBezTo>
                    <a:pt x="50" y="168"/>
                    <a:pt x="50" y="168"/>
                    <a:pt x="50" y="168"/>
                  </a:cubicBezTo>
                  <a:cubicBezTo>
                    <a:pt x="56" y="168"/>
                    <a:pt x="72" y="168"/>
                    <a:pt x="72" y="166"/>
                  </a:cubicBezTo>
                  <a:cubicBezTo>
                    <a:pt x="62" y="163"/>
                    <a:pt x="56" y="161"/>
                    <a:pt x="51" y="155"/>
                  </a:cubicBezTo>
                  <a:cubicBezTo>
                    <a:pt x="48" y="152"/>
                    <a:pt x="46" y="148"/>
                    <a:pt x="46" y="144"/>
                  </a:cubicBezTo>
                  <a:cubicBezTo>
                    <a:pt x="15" y="144"/>
                    <a:pt x="15" y="144"/>
                    <a:pt x="15" y="144"/>
                  </a:cubicBezTo>
                  <a:cubicBezTo>
                    <a:pt x="15" y="23"/>
                    <a:pt x="15" y="23"/>
                    <a:pt x="15" y="23"/>
                  </a:cubicBezTo>
                  <a:cubicBezTo>
                    <a:pt x="85" y="23"/>
                    <a:pt x="85" y="23"/>
                    <a:pt x="85" y="23"/>
                  </a:cubicBezTo>
                  <a:cubicBezTo>
                    <a:pt x="85" y="87"/>
                    <a:pt x="85" y="87"/>
                    <a:pt x="85" y="87"/>
                  </a:cubicBezTo>
                  <a:cubicBezTo>
                    <a:pt x="89" y="86"/>
                    <a:pt x="95" y="85"/>
                    <a:pt x="99" y="84"/>
                  </a:cubicBezTo>
                  <a:cubicBezTo>
                    <a:pt x="99" y="84"/>
                    <a:pt x="99" y="84"/>
                    <a:pt x="99" y="84"/>
                  </a:cubicBezTo>
                  <a:cubicBezTo>
                    <a:pt x="99" y="48"/>
                    <a:pt x="99" y="10"/>
                    <a:pt x="99" y="10"/>
                  </a:cubicBezTo>
                  <a:cubicBezTo>
                    <a:pt x="99" y="4"/>
                    <a:pt x="95" y="0"/>
                    <a:pt x="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5376863" y="4125913"/>
              <a:ext cx="503238" cy="433388"/>
            </a:xfrm>
            <a:custGeom>
              <a:avLst/>
              <a:gdLst>
                <a:gd name="T0" fmla="*/ 112 w 134"/>
                <a:gd name="T1" fmla="*/ 31 h 116"/>
                <a:gd name="T2" fmla="*/ 134 w 134"/>
                <a:gd name="T3" fmla="*/ 80 h 116"/>
                <a:gd name="T4" fmla="*/ 84 w 134"/>
                <a:gd name="T5" fmla="*/ 116 h 116"/>
                <a:gd name="T6" fmla="*/ 25 w 134"/>
                <a:gd name="T7" fmla="*/ 87 h 116"/>
                <a:gd name="T8" fmla="*/ 15 w 134"/>
                <a:gd name="T9" fmla="*/ 74 h 116"/>
                <a:gd name="T10" fmla="*/ 28 w 134"/>
                <a:gd name="T11" fmla="*/ 67 h 116"/>
                <a:gd name="T12" fmla="*/ 42 w 134"/>
                <a:gd name="T13" fmla="*/ 69 h 116"/>
                <a:gd name="T14" fmla="*/ 3 w 134"/>
                <a:gd name="T15" fmla="*/ 17 h 116"/>
                <a:gd name="T16" fmla="*/ 6 w 134"/>
                <a:gd name="T17" fmla="*/ 3 h 116"/>
                <a:gd name="T18" fmla="*/ 19 w 134"/>
                <a:gd name="T19" fmla="*/ 6 h 116"/>
                <a:gd name="T20" fmla="*/ 46 w 134"/>
                <a:gd name="T21" fmla="*/ 42 h 116"/>
                <a:gd name="T22" fmla="*/ 51 w 134"/>
                <a:gd name="T23" fmla="*/ 43 h 116"/>
                <a:gd name="T24" fmla="*/ 52 w 134"/>
                <a:gd name="T25" fmla="*/ 38 h 116"/>
                <a:gd name="T26" fmla="*/ 46 w 134"/>
                <a:gd name="T27" fmla="*/ 30 h 116"/>
                <a:gd name="T28" fmla="*/ 56 w 134"/>
                <a:gd name="T29" fmla="*/ 27 h 116"/>
                <a:gd name="T30" fmla="*/ 62 w 134"/>
                <a:gd name="T31" fmla="*/ 30 h 116"/>
                <a:gd name="T32" fmla="*/ 67 w 134"/>
                <a:gd name="T33" fmla="*/ 36 h 116"/>
                <a:gd name="T34" fmla="*/ 72 w 134"/>
                <a:gd name="T35" fmla="*/ 37 h 116"/>
                <a:gd name="T36" fmla="*/ 73 w 134"/>
                <a:gd name="T37" fmla="*/ 32 h 116"/>
                <a:gd name="T38" fmla="*/ 67 w 134"/>
                <a:gd name="T39" fmla="*/ 24 h 116"/>
                <a:gd name="T40" fmla="*/ 77 w 134"/>
                <a:gd name="T41" fmla="*/ 22 h 116"/>
                <a:gd name="T42" fmla="*/ 83 w 134"/>
                <a:gd name="T43" fmla="*/ 25 h 116"/>
                <a:gd name="T44" fmla="*/ 87 w 134"/>
                <a:gd name="T45" fmla="*/ 31 h 116"/>
                <a:gd name="T46" fmla="*/ 92 w 134"/>
                <a:gd name="T47" fmla="*/ 31 h 116"/>
                <a:gd name="T48" fmla="*/ 93 w 134"/>
                <a:gd name="T49" fmla="*/ 26 h 116"/>
                <a:gd name="T50" fmla="*/ 88 w 134"/>
                <a:gd name="T51" fmla="*/ 20 h 116"/>
                <a:gd name="T52" fmla="*/ 91 w 134"/>
                <a:gd name="T53" fmla="*/ 19 h 116"/>
                <a:gd name="T54" fmla="*/ 112 w 134"/>
                <a:gd name="T55" fmla="*/ 31 h 116"/>
                <a:gd name="T56" fmla="*/ 112 w 134"/>
                <a:gd name="T57" fmla="*/ 3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4" h="116">
                  <a:moveTo>
                    <a:pt x="112" y="31"/>
                  </a:moveTo>
                  <a:cubicBezTo>
                    <a:pt x="125" y="49"/>
                    <a:pt x="123" y="59"/>
                    <a:pt x="134" y="80"/>
                  </a:cubicBezTo>
                  <a:cubicBezTo>
                    <a:pt x="118" y="92"/>
                    <a:pt x="101" y="104"/>
                    <a:pt x="84" y="116"/>
                  </a:cubicBezTo>
                  <a:cubicBezTo>
                    <a:pt x="56" y="96"/>
                    <a:pt x="33" y="90"/>
                    <a:pt x="25" y="87"/>
                  </a:cubicBezTo>
                  <a:cubicBezTo>
                    <a:pt x="18" y="85"/>
                    <a:pt x="13" y="80"/>
                    <a:pt x="15" y="74"/>
                  </a:cubicBezTo>
                  <a:cubicBezTo>
                    <a:pt x="16" y="68"/>
                    <a:pt x="23" y="66"/>
                    <a:pt x="28" y="67"/>
                  </a:cubicBezTo>
                  <a:cubicBezTo>
                    <a:pt x="35" y="67"/>
                    <a:pt x="42" y="69"/>
                    <a:pt x="42" y="69"/>
                  </a:cubicBezTo>
                  <a:cubicBezTo>
                    <a:pt x="3" y="17"/>
                    <a:pt x="3" y="17"/>
                    <a:pt x="3" y="17"/>
                  </a:cubicBezTo>
                  <a:cubicBezTo>
                    <a:pt x="0" y="13"/>
                    <a:pt x="1" y="7"/>
                    <a:pt x="6" y="3"/>
                  </a:cubicBezTo>
                  <a:cubicBezTo>
                    <a:pt x="10" y="0"/>
                    <a:pt x="16" y="1"/>
                    <a:pt x="19" y="6"/>
                  </a:cubicBezTo>
                  <a:cubicBezTo>
                    <a:pt x="46" y="42"/>
                    <a:pt x="46" y="42"/>
                    <a:pt x="46" y="42"/>
                  </a:cubicBezTo>
                  <a:cubicBezTo>
                    <a:pt x="47" y="44"/>
                    <a:pt x="50" y="44"/>
                    <a:pt x="51" y="43"/>
                  </a:cubicBezTo>
                  <a:cubicBezTo>
                    <a:pt x="53" y="42"/>
                    <a:pt x="53" y="39"/>
                    <a:pt x="52" y="38"/>
                  </a:cubicBezTo>
                  <a:cubicBezTo>
                    <a:pt x="46" y="30"/>
                    <a:pt x="46" y="30"/>
                    <a:pt x="46" y="30"/>
                  </a:cubicBezTo>
                  <a:cubicBezTo>
                    <a:pt x="49" y="29"/>
                    <a:pt x="52" y="28"/>
                    <a:pt x="56" y="27"/>
                  </a:cubicBezTo>
                  <a:cubicBezTo>
                    <a:pt x="58" y="27"/>
                    <a:pt x="61" y="28"/>
                    <a:pt x="62" y="30"/>
                  </a:cubicBezTo>
                  <a:cubicBezTo>
                    <a:pt x="67" y="36"/>
                    <a:pt x="67" y="36"/>
                    <a:pt x="67" y="36"/>
                  </a:cubicBezTo>
                  <a:cubicBezTo>
                    <a:pt x="68" y="38"/>
                    <a:pt x="70" y="38"/>
                    <a:pt x="72" y="37"/>
                  </a:cubicBezTo>
                  <a:cubicBezTo>
                    <a:pt x="74" y="36"/>
                    <a:pt x="74" y="34"/>
                    <a:pt x="73" y="32"/>
                  </a:cubicBezTo>
                  <a:cubicBezTo>
                    <a:pt x="67" y="24"/>
                    <a:pt x="67" y="24"/>
                    <a:pt x="67" y="24"/>
                  </a:cubicBezTo>
                  <a:cubicBezTo>
                    <a:pt x="70" y="24"/>
                    <a:pt x="73" y="23"/>
                    <a:pt x="77" y="22"/>
                  </a:cubicBezTo>
                  <a:cubicBezTo>
                    <a:pt x="79" y="22"/>
                    <a:pt x="81" y="23"/>
                    <a:pt x="83" y="25"/>
                  </a:cubicBezTo>
                  <a:cubicBezTo>
                    <a:pt x="87" y="31"/>
                    <a:pt x="87" y="31"/>
                    <a:pt x="87" y="31"/>
                  </a:cubicBezTo>
                  <a:cubicBezTo>
                    <a:pt x="88" y="32"/>
                    <a:pt x="90" y="32"/>
                    <a:pt x="92" y="31"/>
                  </a:cubicBezTo>
                  <a:cubicBezTo>
                    <a:pt x="94" y="30"/>
                    <a:pt x="94" y="28"/>
                    <a:pt x="93" y="26"/>
                  </a:cubicBezTo>
                  <a:cubicBezTo>
                    <a:pt x="88" y="20"/>
                    <a:pt x="88" y="20"/>
                    <a:pt x="88" y="20"/>
                  </a:cubicBezTo>
                  <a:cubicBezTo>
                    <a:pt x="89" y="20"/>
                    <a:pt x="90" y="20"/>
                    <a:pt x="91" y="19"/>
                  </a:cubicBezTo>
                  <a:cubicBezTo>
                    <a:pt x="101" y="18"/>
                    <a:pt x="106" y="23"/>
                    <a:pt x="112" y="31"/>
                  </a:cubicBezTo>
                  <a:cubicBezTo>
                    <a:pt x="125" y="49"/>
                    <a:pt x="106" y="23"/>
                    <a:pt x="11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8" name="Freeform 37"/>
          <p:cNvSpPr>
            <a:spLocks noEditPoints="1"/>
          </p:cNvSpPr>
          <p:nvPr/>
        </p:nvSpPr>
        <p:spPr bwMode="auto">
          <a:xfrm>
            <a:off x="6934200" y="2740025"/>
            <a:ext cx="601663" cy="506413"/>
          </a:xfrm>
          <a:custGeom>
            <a:avLst/>
            <a:gdLst>
              <a:gd name="T0" fmla="*/ 102 w 200"/>
              <a:gd name="T1" fmla="*/ 134 h 168"/>
              <a:gd name="T2" fmla="*/ 102 w 200"/>
              <a:gd name="T3" fmla="*/ 133 h 168"/>
              <a:gd name="T4" fmla="*/ 22 w 200"/>
              <a:gd name="T5" fmla="*/ 133 h 168"/>
              <a:gd name="T6" fmla="*/ 22 w 200"/>
              <a:gd name="T7" fmla="*/ 19 h 168"/>
              <a:gd name="T8" fmla="*/ 177 w 200"/>
              <a:gd name="T9" fmla="*/ 19 h 168"/>
              <a:gd name="T10" fmla="*/ 177 w 200"/>
              <a:gd name="T11" fmla="*/ 88 h 168"/>
              <a:gd name="T12" fmla="*/ 199 w 200"/>
              <a:gd name="T13" fmla="*/ 116 h 168"/>
              <a:gd name="T14" fmla="*/ 199 w 200"/>
              <a:gd name="T15" fmla="*/ 15 h 168"/>
              <a:gd name="T16" fmla="*/ 183 w 200"/>
              <a:gd name="T17" fmla="*/ 0 h 168"/>
              <a:gd name="T18" fmla="*/ 16 w 200"/>
              <a:gd name="T19" fmla="*/ 0 h 168"/>
              <a:gd name="T20" fmla="*/ 0 w 200"/>
              <a:gd name="T21" fmla="*/ 15 h 168"/>
              <a:gd name="T22" fmla="*/ 0 w 200"/>
              <a:gd name="T23" fmla="*/ 137 h 168"/>
              <a:gd name="T24" fmla="*/ 16 w 200"/>
              <a:gd name="T25" fmla="*/ 153 h 168"/>
              <a:gd name="T26" fmla="*/ 111 w 200"/>
              <a:gd name="T27" fmla="*/ 153 h 168"/>
              <a:gd name="T28" fmla="*/ 102 w 200"/>
              <a:gd name="T29" fmla="*/ 134 h 168"/>
              <a:gd name="T30" fmla="*/ 183 w 200"/>
              <a:gd name="T31" fmla="*/ 104 h 168"/>
              <a:gd name="T32" fmla="*/ 200 w 200"/>
              <a:gd name="T33" fmla="*/ 141 h 168"/>
              <a:gd name="T34" fmla="*/ 162 w 200"/>
              <a:gd name="T35" fmla="*/ 168 h 168"/>
              <a:gd name="T36" fmla="*/ 119 w 200"/>
              <a:gd name="T37" fmla="*/ 146 h 168"/>
              <a:gd name="T38" fmla="*/ 111 w 200"/>
              <a:gd name="T39" fmla="*/ 136 h 168"/>
              <a:gd name="T40" fmla="*/ 121 w 200"/>
              <a:gd name="T41" fmla="*/ 131 h 168"/>
              <a:gd name="T42" fmla="*/ 131 w 200"/>
              <a:gd name="T43" fmla="*/ 133 h 168"/>
              <a:gd name="T44" fmla="*/ 103 w 200"/>
              <a:gd name="T45" fmla="*/ 94 h 168"/>
              <a:gd name="T46" fmla="*/ 104 w 200"/>
              <a:gd name="T47" fmla="*/ 84 h 168"/>
              <a:gd name="T48" fmla="*/ 115 w 200"/>
              <a:gd name="T49" fmla="*/ 86 h 168"/>
              <a:gd name="T50" fmla="*/ 135 w 200"/>
              <a:gd name="T51" fmla="*/ 112 h 168"/>
              <a:gd name="T52" fmla="*/ 138 w 200"/>
              <a:gd name="T53" fmla="*/ 113 h 168"/>
              <a:gd name="T54" fmla="*/ 139 w 200"/>
              <a:gd name="T55" fmla="*/ 109 h 168"/>
              <a:gd name="T56" fmla="*/ 135 w 200"/>
              <a:gd name="T57" fmla="*/ 103 h 168"/>
              <a:gd name="T58" fmla="*/ 142 w 200"/>
              <a:gd name="T59" fmla="*/ 102 h 168"/>
              <a:gd name="T60" fmla="*/ 146 w 200"/>
              <a:gd name="T61" fmla="*/ 103 h 168"/>
              <a:gd name="T62" fmla="*/ 150 w 200"/>
              <a:gd name="T63" fmla="*/ 108 h 168"/>
              <a:gd name="T64" fmla="*/ 154 w 200"/>
              <a:gd name="T65" fmla="*/ 109 h 168"/>
              <a:gd name="T66" fmla="*/ 154 w 200"/>
              <a:gd name="T67" fmla="*/ 105 h 168"/>
              <a:gd name="T68" fmla="*/ 150 w 200"/>
              <a:gd name="T69" fmla="*/ 99 h 168"/>
              <a:gd name="T70" fmla="*/ 157 w 200"/>
              <a:gd name="T71" fmla="*/ 98 h 168"/>
              <a:gd name="T72" fmla="*/ 162 w 200"/>
              <a:gd name="T73" fmla="*/ 100 h 168"/>
              <a:gd name="T74" fmla="*/ 165 w 200"/>
              <a:gd name="T75" fmla="*/ 104 h 168"/>
              <a:gd name="T76" fmla="*/ 169 w 200"/>
              <a:gd name="T77" fmla="*/ 105 h 168"/>
              <a:gd name="T78" fmla="*/ 169 w 200"/>
              <a:gd name="T79" fmla="*/ 101 h 168"/>
              <a:gd name="T80" fmla="*/ 166 w 200"/>
              <a:gd name="T81" fmla="*/ 96 h 168"/>
              <a:gd name="T82" fmla="*/ 168 w 200"/>
              <a:gd name="T83" fmla="*/ 96 h 168"/>
              <a:gd name="T84" fmla="*/ 183 w 200"/>
              <a:gd name="T85" fmla="*/ 104 h 168"/>
              <a:gd name="T86" fmla="*/ 183 w 200"/>
              <a:gd name="T87" fmla="*/ 10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168">
                <a:moveTo>
                  <a:pt x="102" y="134"/>
                </a:moveTo>
                <a:cubicBezTo>
                  <a:pt x="102" y="134"/>
                  <a:pt x="102" y="133"/>
                  <a:pt x="102" y="133"/>
                </a:cubicBezTo>
                <a:cubicBezTo>
                  <a:pt x="22" y="133"/>
                  <a:pt x="22" y="133"/>
                  <a:pt x="22" y="133"/>
                </a:cubicBezTo>
                <a:cubicBezTo>
                  <a:pt x="22" y="19"/>
                  <a:pt x="22" y="19"/>
                  <a:pt x="22" y="19"/>
                </a:cubicBezTo>
                <a:cubicBezTo>
                  <a:pt x="177" y="19"/>
                  <a:pt x="177" y="19"/>
                  <a:pt x="177" y="19"/>
                </a:cubicBezTo>
                <a:cubicBezTo>
                  <a:pt x="177" y="88"/>
                  <a:pt x="177" y="88"/>
                  <a:pt x="177" y="88"/>
                </a:cubicBezTo>
                <a:cubicBezTo>
                  <a:pt x="188" y="92"/>
                  <a:pt x="195" y="106"/>
                  <a:pt x="199" y="116"/>
                </a:cubicBezTo>
                <a:cubicBezTo>
                  <a:pt x="199" y="15"/>
                  <a:pt x="199" y="15"/>
                  <a:pt x="199" y="15"/>
                </a:cubicBezTo>
                <a:cubicBezTo>
                  <a:pt x="199" y="7"/>
                  <a:pt x="192" y="0"/>
                  <a:pt x="183" y="0"/>
                </a:cubicBezTo>
                <a:cubicBezTo>
                  <a:pt x="16" y="0"/>
                  <a:pt x="16" y="0"/>
                  <a:pt x="16" y="0"/>
                </a:cubicBezTo>
                <a:cubicBezTo>
                  <a:pt x="7" y="0"/>
                  <a:pt x="0" y="7"/>
                  <a:pt x="0" y="15"/>
                </a:cubicBezTo>
                <a:cubicBezTo>
                  <a:pt x="0" y="137"/>
                  <a:pt x="0" y="137"/>
                  <a:pt x="0" y="137"/>
                </a:cubicBezTo>
                <a:cubicBezTo>
                  <a:pt x="0" y="146"/>
                  <a:pt x="7" y="153"/>
                  <a:pt x="16" y="153"/>
                </a:cubicBezTo>
                <a:cubicBezTo>
                  <a:pt x="111" y="153"/>
                  <a:pt x="111" y="153"/>
                  <a:pt x="111" y="153"/>
                </a:cubicBezTo>
                <a:cubicBezTo>
                  <a:pt x="103" y="148"/>
                  <a:pt x="101" y="140"/>
                  <a:pt x="102" y="134"/>
                </a:cubicBezTo>
                <a:close/>
                <a:moveTo>
                  <a:pt x="183" y="104"/>
                </a:moveTo>
                <a:cubicBezTo>
                  <a:pt x="193" y="118"/>
                  <a:pt x="191" y="125"/>
                  <a:pt x="200" y="141"/>
                </a:cubicBezTo>
                <a:cubicBezTo>
                  <a:pt x="187" y="150"/>
                  <a:pt x="175" y="158"/>
                  <a:pt x="162" y="168"/>
                </a:cubicBezTo>
                <a:cubicBezTo>
                  <a:pt x="142" y="153"/>
                  <a:pt x="125" y="148"/>
                  <a:pt x="119" y="146"/>
                </a:cubicBezTo>
                <a:cubicBezTo>
                  <a:pt x="114" y="144"/>
                  <a:pt x="110" y="141"/>
                  <a:pt x="111" y="136"/>
                </a:cubicBezTo>
                <a:cubicBezTo>
                  <a:pt x="113" y="132"/>
                  <a:pt x="117" y="131"/>
                  <a:pt x="121" y="131"/>
                </a:cubicBezTo>
                <a:cubicBezTo>
                  <a:pt x="127" y="131"/>
                  <a:pt x="131" y="133"/>
                  <a:pt x="131" y="133"/>
                </a:cubicBezTo>
                <a:cubicBezTo>
                  <a:pt x="103" y="94"/>
                  <a:pt x="103" y="94"/>
                  <a:pt x="103" y="94"/>
                </a:cubicBezTo>
                <a:cubicBezTo>
                  <a:pt x="100" y="91"/>
                  <a:pt x="101" y="86"/>
                  <a:pt x="104" y="84"/>
                </a:cubicBezTo>
                <a:cubicBezTo>
                  <a:pt x="108" y="82"/>
                  <a:pt x="112" y="82"/>
                  <a:pt x="115" y="86"/>
                </a:cubicBezTo>
                <a:cubicBezTo>
                  <a:pt x="135" y="112"/>
                  <a:pt x="135" y="112"/>
                  <a:pt x="135" y="112"/>
                </a:cubicBezTo>
                <a:cubicBezTo>
                  <a:pt x="135" y="114"/>
                  <a:pt x="137" y="114"/>
                  <a:pt x="138" y="113"/>
                </a:cubicBezTo>
                <a:cubicBezTo>
                  <a:pt x="139" y="112"/>
                  <a:pt x="140" y="111"/>
                  <a:pt x="139" y="109"/>
                </a:cubicBezTo>
                <a:cubicBezTo>
                  <a:pt x="135" y="103"/>
                  <a:pt x="135" y="103"/>
                  <a:pt x="135" y="103"/>
                </a:cubicBezTo>
                <a:cubicBezTo>
                  <a:pt x="137" y="103"/>
                  <a:pt x="139" y="102"/>
                  <a:pt x="142" y="102"/>
                </a:cubicBezTo>
                <a:cubicBezTo>
                  <a:pt x="143" y="101"/>
                  <a:pt x="145" y="102"/>
                  <a:pt x="146" y="103"/>
                </a:cubicBezTo>
                <a:cubicBezTo>
                  <a:pt x="150" y="108"/>
                  <a:pt x="150" y="108"/>
                  <a:pt x="150" y="108"/>
                </a:cubicBezTo>
                <a:cubicBezTo>
                  <a:pt x="151" y="110"/>
                  <a:pt x="152" y="110"/>
                  <a:pt x="154" y="109"/>
                </a:cubicBezTo>
                <a:cubicBezTo>
                  <a:pt x="155" y="108"/>
                  <a:pt x="155" y="106"/>
                  <a:pt x="154" y="105"/>
                </a:cubicBezTo>
                <a:cubicBezTo>
                  <a:pt x="150" y="99"/>
                  <a:pt x="150" y="99"/>
                  <a:pt x="150" y="99"/>
                </a:cubicBezTo>
                <a:cubicBezTo>
                  <a:pt x="152" y="99"/>
                  <a:pt x="155" y="98"/>
                  <a:pt x="157" y="98"/>
                </a:cubicBezTo>
                <a:cubicBezTo>
                  <a:pt x="159" y="98"/>
                  <a:pt x="161" y="98"/>
                  <a:pt x="162" y="100"/>
                </a:cubicBezTo>
                <a:cubicBezTo>
                  <a:pt x="165" y="104"/>
                  <a:pt x="165" y="104"/>
                  <a:pt x="165" y="104"/>
                </a:cubicBezTo>
                <a:cubicBezTo>
                  <a:pt x="166" y="105"/>
                  <a:pt x="167" y="105"/>
                  <a:pt x="169" y="105"/>
                </a:cubicBezTo>
                <a:cubicBezTo>
                  <a:pt x="170" y="104"/>
                  <a:pt x="170" y="102"/>
                  <a:pt x="169" y="101"/>
                </a:cubicBezTo>
                <a:cubicBezTo>
                  <a:pt x="166" y="96"/>
                  <a:pt x="166" y="96"/>
                  <a:pt x="166" y="96"/>
                </a:cubicBezTo>
                <a:cubicBezTo>
                  <a:pt x="166" y="96"/>
                  <a:pt x="167" y="96"/>
                  <a:pt x="168" y="96"/>
                </a:cubicBezTo>
                <a:cubicBezTo>
                  <a:pt x="175" y="95"/>
                  <a:pt x="179" y="98"/>
                  <a:pt x="183" y="104"/>
                </a:cubicBezTo>
                <a:cubicBezTo>
                  <a:pt x="193" y="118"/>
                  <a:pt x="179" y="98"/>
                  <a:pt x="183" y="104"/>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150" name="TextBox 3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1" name="TextBox 4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Freeform 57"/>
          <p:cNvSpPr>
            <a:spLocks/>
          </p:cNvSpPr>
          <p:nvPr/>
        </p:nvSpPr>
        <p:spPr bwMode="auto">
          <a:xfrm>
            <a:off x="911225" y="3700463"/>
            <a:ext cx="2898775" cy="971550"/>
          </a:xfrm>
          <a:custGeom>
            <a:avLst/>
            <a:gdLst>
              <a:gd name="T0" fmla="*/ 0 w 251"/>
              <a:gd name="T1" fmla="*/ 150347 h 84"/>
              <a:gd name="T2" fmla="*/ 0 w 251"/>
              <a:gd name="T3" fmla="*/ 821129 h 84"/>
              <a:gd name="T4" fmla="*/ 2898634 w 251"/>
              <a:gd name="T5" fmla="*/ 728607 h 84"/>
              <a:gd name="T6" fmla="*/ 2898634 w 251"/>
              <a:gd name="T7" fmla="*/ 196608 h 84"/>
              <a:gd name="T8" fmla="*/ 0 w 251"/>
              <a:gd name="T9" fmla="*/ 150347 h 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4">
                <a:moveTo>
                  <a:pt x="0" y="13"/>
                </a:moveTo>
                <a:cubicBezTo>
                  <a:pt x="0" y="32"/>
                  <a:pt x="0" y="51"/>
                  <a:pt x="0" y="71"/>
                </a:cubicBezTo>
                <a:cubicBezTo>
                  <a:pt x="83" y="84"/>
                  <a:pt x="167" y="49"/>
                  <a:pt x="251" y="63"/>
                </a:cubicBezTo>
                <a:cubicBezTo>
                  <a:pt x="251" y="48"/>
                  <a:pt x="251" y="32"/>
                  <a:pt x="251" y="17"/>
                </a:cubicBezTo>
                <a:cubicBezTo>
                  <a:pt x="167" y="0"/>
                  <a:pt x="83" y="31"/>
                  <a:pt x="0" y="13"/>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9155" name="Freeform 58"/>
          <p:cNvSpPr>
            <a:spLocks/>
          </p:cNvSpPr>
          <p:nvPr/>
        </p:nvSpPr>
        <p:spPr bwMode="auto">
          <a:xfrm>
            <a:off x="727075" y="3136900"/>
            <a:ext cx="2803525" cy="993775"/>
          </a:xfrm>
          <a:custGeom>
            <a:avLst/>
            <a:gdLst>
              <a:gd name="T0" fmla="*/ 2803856 w 243"/>
              <a:gd name="T1" fmla="*/ 184658 h 86"/>
              <a:gd name="T2" fmla="*/ 2803856 w 243"/>
              <a:gd name="T3" fmla="*/ 854044 h 86"/>
              <a:gd name="T4" fmla="*/ 0 w 243"/>
              <a:gd name="T5" fmla="*/ 761715 h 86"/>
              <a:gd name="T6" fmla="*/ 0 w 243"/>
              <a:gd name="T7" fmla="*/ 230823 h 86"/>
              <a:gd name="T8" fmla="*/ 2803856 w 243"/>
              <a:gd name="T9" fmla="*/ 184658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3" h="86">
                <a:moveTo>
                  <a:pt x="243" y="16"/>
                </a:moveTo>
                <a:cubicBezTo>
                  <a:pt x="243" y="35"/>
                  <a:pt x="243" y="54"/>
                  <a:pt x="243" y="74"/>
                </a:cubicBezTo>
                <a:cubicBezTo>
                  <a:pt x="162" y="53"/>
                  <a:pt x="81" y="86"/>
                  <a:pt x="0" y="66"/>
                </a:cubicBezTo>
                <a:cubicBezTo>
                  <a:pt x="0" y="51"/>
                  <a:pt x="0" y="35"/>
                  <a:pt x="0" y="20"/>
                </a:cubicBezTo>
                <a:cubicBezTo>
                  <a:pt x="81" y="37"/>
                  <a:pt x="162" y="0"/>
                  <a:pt x="243" y="1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9156" name="Freeform 59"/>
          <p:cNvSpPr>
            <a:spLocks/>
          </p:cNvSpPr>
          <p:nvPr/>
        </p:nvSpPr>
        <p:spPr bwMode="auto">
          <a:xfrm>
            <a:off x="911225" y="2581275"/>
            <a:ext cx="2898775" cy="993775"/>
          </a:xfrm>
          <a:custGeom>
            <a:avLst/>
            <a:gdLst>
              <a:gd name="T0" fmla="*/ 0 w 251"/>
              <a:gd name="T1" fmla="*/ 161576 h 86"/>
              <a:gd name="T2" fmla="*/ 0 w 251"/>
              <a:gd name="T3" fmla="*/ 819421 h 86"/>
              <a:gd name="T4" fmla="*/ 2898634 w 251"/>
              <a:gd name="T5" fmla="*/ 727092 h 86"/>
              <a:gd name="T6" fmla="*/ 2898634 w 251"/>
              <a:gd name="T7" fmla="*/ 196199 h 86"/>
              <a:gd name="T8" fmla="*/ 0 w 251"/>
              <a:gd name="T9" fmla="*/ 161576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6">
                <a:moveTo>
                  <a:pt x="0" y="14"/>
                </a:moveTo>
                <a:cubicBezTo>
                  <a:pt x="0" y="33"/>
                  <a:pt x="0" y="52"/>
                  <a:pt x="0" y="71"/>
                </a:cubicBezTo>
                <a:cubicBezTo>
                  <a:pt x="83" y="86"/>
                  <a:pt x="167" y="49"/>
                  <a:pt x="251" y="63"/>
                </a:cubicBezTo>
                <a:cubicBezTo>
                  <a:pt x="251" y="48"/>
                  <a:pt x="251" y="32"/>
                  <a:pt x="251" y="17"/>
                </a:cubicBezTo>
                <a:cubicBezTo>
                  <a:pt x="167" y="0"/>
                  <a:pt x="83" y="33"/>
                  <a:pt x="0" y="1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9157" name="Freeform 60"/>
          <p:cNvSpPr>
            <a:spLocks/>
          </p:cNvSpPr>
          <p:nvPr/>
        </p:nvSpPr>
        <p:spPr bwMode="auto">
          <a:xfrm>
            <a:off x="727075" y="2016125"/>
            <a:ext cx="2803525" cy="947738"/>
          </a:xfrm>
          <a:custGeom>
            <a:avLst/>
            <a:gdLst>
              <a:gd name="T0" fmla="*/ 2803856 w 243"/>
              <a:gd name="T1" fmla="*/ 161816 h 82"/>
              <a:gd name="T2" fmla="*/ 2803856 w 243"/>
              <a:gd name="T3" fmla="*/ 832199 h 82"/>
              <a:gd name="T4" fmla="*/ 0 w 243"/>
              <a:gd name="T5" fmla="*/ 739732 h 82"/>
              <a:gd name="T6" fmla="*/ 0 w 243"/>
              <a:gd name="T7" fmla="*/ 208050 h 82"/>
              <a:gd name="T8" fmla="*/ 2803856 w 243"/>
              <a:gd name="T9" fmla="*/ 161816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3" h="82">
                <a:moveTo>
                  <a:pt x="243" y="14"/>
                </a:moveTo>
                <a:cubicBezTo>
                  <a:pt x="243" y="33"/>
                  <a:pt x="243" y="52"/>
                  <a:pt x="243" y="72"/>
                </a:cubicBezTo>
                <a:cubicBezTo>
                  <a:pt x="162" y="53"/>
                  <a:pt x="81" y="82"/>
                  <a:pt x="0" y="64"/>
                </a:cubicBezTo>
                <a:cubicBezTo>
                  <a:pt x="0" y="49"/>
                  <a:pt x="0" y="33"/>
                  <a:pt x="0" y="18"/>
                </a:cubicBezTo>
                <a:cubicBezTo>
                  <a:pt x="81" y="33"/>
                  <a:pt x="162" y="0"/>
                  <a:pt x="243" y="14"/>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9158" name="Freeform 61"/>
          <p:cNvSpPr>
            <a:spLocks/>
          </p:cNvSpPr>
          <p:nvPr/>
        </p:nvSpPr>
        <p:spPr bwMode="auto">
          <a:xfrm>
            <a:off x="911225" y="1428750"/>
            <a:ext cx="2898775" cy="1016000"/>
          </a:xfrm>
          <a:custGeom>
            <a:avLst/>
            <a:gdLst>
              <a:gd name="T0" fmla="*/ 0 w 251"/>
              <a:gd name="T1" fmla="*/ 173222 h 88"/>
              <a:gd name="T2" fmla="*/ 0 w 251"/>
              <a:gd name="T3" fmla="*/ 831463 h 88"/>
              <a:gd name="T4" fmla="*/ 2898634 w 251"/>
              <a:gd name="T5" fmla="*/ 750627 h 88"/>
              <a:gd name="T6" fmla="*/ 2898634 w 251"/>
              <a:gd name="T7" fmla="*/ 219414 h 88"/>
              <a:gd name="T8" fmla="*/ 0 w 251"/>
              <a:gd name="T9" fmla="*/ 173222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1" h="88">
                <a:moveTo>
                  <a:pt x="0" y="15"/>
                </a:moveTo>
                <a:cubicBezTo>
                  <a:pt x="0" y="34"/>
                  <a:pt x="0" y="53"/>
                  <a:pt x="0" y="72"/>
                </a:cubicBezTo>
                <a:cubicBezTo>
                  <a:pt x="83" y="88"/>
                  <a:pt x="167" y="49"/>
                  <a:pt x="251" y="65"/>
                </a:cubicBezTo>
                <a:cubicBezTo>
                  <a:pt x="251" y="49"/>
                  <a:pt x="251" y="34"/>
                  <a:pt x="251" y="19"/>
                </a:cubicBezTo>
                <a:cubicBezTo>
                  <a:pt x="167" y="0"/>
                  <a:pt x="83" y="34"/>
                  <a:pt x="0" y="15"/>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6" name="Group 15"/>
          <p:cNvGrpSpPr/>
          <p:nvPr/>
        </p:nvGrpSpPr>
        <p:grpSpPr>
          <a:xfrm>
            <a:off x="1184275" y="1784513"/>
            <a:ext cx="359902" cy="336301"/>
            <a:chOff x="2163763" y="828675"/>
            <a:chExt cx="484187" cy="452438"/>
          </a:xfrm>
          <a:solidFill>
            <a:schemeClr val="bg1"/>
          </a:solidFill>
        </p:grpSpPr>
        <p:sp>
          <p:nvSpPr>
            <p:cNvPr id="17" name="Freeform 16"/>
            <p:cNvSpPr>
              <a:spLocks noEditPoints="1"/>
            </p:cNvSpPr>
            <p:nvPr/>
          </p:nvSpPr>
          <p:spPr bwMode="auto">
            <a:xfrm>
              <a:off x="2163763" y="981075"/>
              <a:ext cx="484187" cy="300038"/>
            </a:xfrm>
            <a:custGeom>
              <a:avLst/>
              <a:gdLst>
                <a:gd name="T0" fmla="*/ 115 w 129"/>
                <a:gd name="T1" fmla="*/ 0 h 80"/>
                <a:gd name="T2" fmla="*/ 14 w 129"/>
                <a:gd name="T3" fmla="*/ 0 h 80"/>
                <a:gd name="T4" fmla="*/ 0 w 129"/>
                <a:gd name="T5" fmla="*/ 14 h 80"/>
                <a:gd name="T6" fmla="*/ 0 w 129"/>
                <a:gd name="T7" fmla="*/ 66 h 80"/>
                <a:gd name="T8" fmla="*/ 14 w 129"/>
                <a:gd name="T9" fmla="*/ 80 h 80"/>
                <a:gd name="T10" fmla="*/ 115 w 129"/>
                <a:gd name="T11" fmla="*/ 80 h 80"/>
                <a:gd name="T12" fmla="*/ 129 w 129"/>
                <a:gd name="T13" fmla="*/ 66 h 80"/>
                <a:gd name="T14" fmla="*/ 129 w 129"/>
                <a:gd name="T15" fmla="*/ 14 h 80"/>
                <a:gd name="T16" fmla="*/ 115 w 129"/>
                <a:gd name="T17" fmla="*/ 0 h 80"/>
                <a:gd name="T18" fmla="*/ 121 w 129"/>
                <a:gd name="T19" fmla="*/ 66 h 80"/>
                <a:gd name="T20" fmla="*/ 113 w 129"/>
                <a:gd name="T21" fmla="*/ 74 h 80"/>
                <a:gd name="T22" fmla="*/ 17 w 129"/>
                <a:gd name="T23" fmla="*/ 74 h 80"/>
                <a:gd name="T24" fmla="*/ 9 w 129"/>
                <a:gd name="T25" fmla="*/ 66 h 80"/>
                <a:gd name="T26" fmla="*/ 9 w 129"/>
                <a:gd name="T27" fmla="*/ 14 h 80"/>
                <a:gd name="T28" fmla="*/ 17 w 129"/>
                <a:gd name="T29" fmla="*/ 6 h 80"/>
                <a:gd name="T30" fmla="*/ 113 w 129"/>
                <a:gd name="T31" fmla="*/ 6 h 80"/>
                <a:gd name="T32" fmla="*/ 121 w 129"/>
                <a:gd name="T33" fmla="*/ 14 h 80"/>
                <a:gd name="T34" fmla="*/ 121 w 129"/>
                <a:gd name="T35"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9" h="80">
                  <a:moveTo>
                    <a:pt x="115" y="0"/>
                  </a:moveTo>
                  <a:cubicBezTo>
                    <a:pt x="14" y="0"/>
                    <a:pt x="14" y="0"/>
                    <a:pt x="14" y="0"/>
                  </a:cubicBezTo>
                  <a:cubicBezTo>
                    <a:pt x="6" y="0"/>
                    <a:pt x="0" y="6"/>
                    <a:pt x="0" y="14"/>
                  </a:cubicBezTo>
                  <a:cubicBezTo>
                    <a:pt x="0" y="66"/>
                    <a:pt x="0" y="66"/>
                    <a:pt x="0" y="66"/>
                  </a:cubicBezTo>
                  <a:cubicBezTo>
                    <a:pt x="0" y="74"/>
                    <a:pt x="6" y="80"/>
                    <a:pt x="14" y="80"/>
                  </a:cubicBezTo>
                  <a:cubicBezTo>
                    <a:pt x="115" y="80"/>
                    <a:pt x="115" y="80"/>
                    <a:pt x="115" y="80"/>
                  </a:cubicBezTo>
                  <a:cubicBezTo>
                    <a:pt x="123" y="80"/>
                    <a:pt x="129" y="74"/>
                    <a:pt x="129" y="66"/>
                  </a:cubicBezTo>
                  <a:cubicBezTo>
                    <a:pt x="129" y="14"/>
                    <a:pt x="129" y="14"/>
                    <a:pt x="129" y="14"/>
                  </a:cubicBezTo>
                  <a:cubicBezTo>
                    <a:pt x="129" y="6"/>
                    <a:pt x="123" y="0"/>
                    <a:pt x="115" y="0"/>
                  </a:cubicBezTo>
                  <a:close/>
                  <a:moveTo>
                    <a:pt x="121" y="66"/>
                  </a:moveTo>
                  <a:cubicBezTo>
                    <a:pt x="121" y="70"/>
                    <a:pt x="117" y="74"/>
                    <a:pt x="113" y="74"/>
                  </a:cubicBezTo>
                  <a:cubicBezTo>
                    <a:pt x="17" y="74"/>
                    <a:pt x="17" y="74"/>
                    <a:pt x="17" y="74"/>
                  </a:cubicBezTo>
                  <a:cubicBezTo>
                    <a:pt x="12" y="74"/>
                    <a:pt x="9" y="70"/>
                    <a:pt x="9" y="66"/>
                  </a:cubicBezTo>
                  <a:cubicBezTo>
                    <a:pt x="9" y="14"/>
                    <a:pt x="9" y="14"/>
                    <a:pt x="9" y="14"/>
                  </a:cubicBezTo>
                  <a:cubicBezTo>
                    <a:pt x="9" y="10"/>
                    <a:pt x="12" y="6"/>
                    <a:pt x="17" y="6"/>
                  </a:cubicBezTo>
                  <a:cubicBezTo>
                    <a:pt x="113" y="6"/>
                    <a:pt x="113" y="6"/>
                    <a:pt x="113" y="6"/>
                  </a:cubicBezTo>
                  <a:cubicBezTo>
                    <a:pt x="117" y="6"/>
                    <a:pt x="121" y="10"/>
                    <a:pt x="121" y="14"/>
                  </a:cubicBezTo>
                  <a:lnTo>
                    <a:pt x="121"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2295525" y="1176338"/>
              <a:ext cx="220662" cy="66675"/>
            </a:xfrm>
            <a:custGeom>
              <a:avLst/>
              <a:gdLst>
                <a:gd name="T0" fmla="*/ 55 w 59"/>
                <a:gd name="T1" fmla="*/ 0 h 18"/>
                <a:gd name="T2" fmla="*/ 4 w 59"/>
                <a:gd name="T3" fmla="*/ 0 h 18"/>
                <a:gd name="T4" fmla="*/ 0 w 59"/>
                <a:gd name="T5" fmla="*/ 4 h 18"/>
                <a:gd name="T6" fmla="*/ 0 w 59"/>
                <a:gd name="T7" fmla="*/ 14 h 18"/>
                <a:gd name="T8" fmla="*/ 4 w 59"/>
                <a:gd name="T9" fmla="*/ 18 h 18"/>
                <a:gd name="T10" fmla="*/ 55 w 59"/>
                <a:gd name="T11" fmla="*/ 18 h 18"/>
                <a:gd name="T12" fmla="*/ 59 w 59"/>
                <a:gd name="T13" fmla="*/ 14 h 18"/>
                <a:gd name="T14" fmla="*/ 59 w 59"/>
                <a:gd name="T15" fmla="*/ 4 h 18"/>
                <a:gd name="T16" fmla="*/ 55 w 5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8">
                  <a:moveTo>
                    <a:pt x="55" y="0"/>
                  </a:moveTo>
                  <a:cubicBezTo>
                    <a:pt x="4" y="0"/>
                    <a:pt x="4" y="0"/>
                    <a:pt x="4" y="0"/>
                  </a:cubicBezTo>
                  <a:cubicBezTo>
                    <a:pt x="2" y="0"/>
                    <a:pt x="0" y="2"/>
                    <a:pt x="0" y="4"/>
                  </a:cubicBezTo>
                  <a:cubicBezTo>
                    <a:pt x="0" y="14"/>
                    <a:pt x="0" y="14"/>
                    <a:pt x="0" y="14"/>
                  </a:cubicBezTo>
                  <a:cubicBezTo>
                    <a:pt x="0" y="16"/>
                    <a:pt x="2" y="18"/>
                    <a:pt x="4" y="18"/>
                  </a:cubicBezTo>
                  <a:cubicBezTo>
                    <a:pt x="55" y="18"/>
                    <a:pt x="55" y="18"/>
                    <a:pt x="55" y="18"/>
                  </a:cubicBezTo>
                  <a:cubicBezTo>
                    <a:pt x="58" y="18"/>
                    <a:pt x="59" y="16"/>
                    <a:pt x="59" y="14"/>
                  </a:cubicBezTo>
                  <a:cubicBezTo>
                    <a:pt x="59" y="4"/>
                    <a:pt x="59" y="4"/>
                    <a:pt x="59" y="4"/>
                  </a:cubicBezTo>
                  <a:cubicBezTo>
                    <a:pt x="59" y="2"/>
                    <a:pt x="58" y="0"/>
                    <a:pt x="5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2216150" y="1096963"/>
              <a:ext cx="104775" cy="68263"/>
            </a:xfrm>
            <a:custGeom>
              <a:avLst/>
              <a:gdLst>
                <a:gd name="T0" fmla="*/ 4 w 28"/>
                <a:gd name="T1" fmla="*/ 18 h 18"/>
                <a:gd name="T2" fmla="*/ 24 w 28"/>
                <a:gd name="T3" fmla="*/ 18 h 18"/>
                <a:gd name="T4" fmla="*/ 28 w 28"/>
                <a:gd name="T5" fmla="*/ 14 h 18"/>
                <a:gd name="T6" fmla="*/ 28 w 28"/>
                <a:gd name="T7" fmla="*/ 4 h 18"/>
                <a:gd name="T8" fmla="*/ 24 w 28"/>
                <a:gd name="T9" fmla="*/ 0 h 18"/>
                <a:gd name="T10" fmla="*/ 4 w 28"/>
                <a:gd name="T11" fmla="*/ 0 h 18"/>
                <a:gd name="T12" fmla="*/ 0 w 28"/>
                <a:gd name="T13" fmla="*/ 4 h 18"/>
                <a:gd name="T14" fmla="*/ 0 w 28"/>
                <a:gd name="T15" fmla="*/ 14 h 18"/>
                <a:gd name="T16" fmla="*/ 4 w 28"/>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8">
                  <a:moveTo>
                    <a:pt x="4" y="18"/>
                  </a:moveTo>
                  <a:cubicBezTo>
                    <a:pt x="24" y="18"/>
                    <a:pt x="24" y="18"/>
                    <a:pt x="24" y="18"/>
                  </a:cubicBezTo>
                  <a:cubicBezTo>
                    <a:pt x="26" y="18"/>
                    <a:pt x="28" y="16"/>
                    <a:pt x="28" y="14"/>
                  </a:cubicBezTo>
                  <a:cubicBezTo>
                    <a:pt x="28" y="4"/>
                    <a:pt x="28" y="4"/>
                    <a:pt x="28" y="4"/>
                  </a:cubicBezTo>
                  <a:cubicBezTo>
                    <a:pt x="28" y="2"/>
                    <a:pt x="26" y="0"/>
                    <a:pt x="2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2532063" y="1176338"/>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2216150" y="1176338"/>
              <a:ext cx="63500" cy="66675"/>
            </a:xfrm>
            <a:custGeom>
              <a:avLst/>
              <a:gdLst>
                <a:gd name="T0" fmla="*/ 14 w 17"/>
                <a:gd name="T1" fmla="*/ 0 h 18"/>
                <a:gd name="T2" fmla="*/ 4 w 17"/>
                <a:gd name="T3" fmla="*/ 0 h 18"/>
                <a:gd name="T4" fmla="*/ 0 w 17"/>
                <a:gd name="T5" fmla="*/ 4 h 18"/>
                <a:gd name="T6" fmla="*/ 0 w 17"/>
                <a:gd name="T7" fmla="*/ 14 h 18"/>
                <a:gd name="T8" fmla="*/ 4 w 17"/>
                <a:gd name="T9" fmla="*/ 18 h 18"/>
                <a:gd name="T10" fmla="*/ 14 w 17"/>
                <a:gd name="T11" fmla="*/ 18 h 18"/>
                <a:gd name="T12" fmla="*/ 17 w 17"/>
                <a:gd name="T13" fmla="*/ 14 h 18"/>
                <a:gd name="T14" fmla="*/ 17 w 17"/>
                <a:gd name="T15" fmla="*/ 4 h 18"/>
                <a:gd name="T16" fmla="*/ 14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4" y="0"/>
                  </a:moveTo>
                  <a:cubicBezTo>
                    <a:pt x="4" y="0"/>
                    <a:pt x="4" y="0"/>
                    <a:pt x="4" y="0"/>
                  </a:cubicBezTo>
                  <a:cubicBezTo>
                    <a:pt x="2" y="0"/>
                    <a:pt x="0" y="2"/>
                    <a:pt x="0" y="4"/>
                  </a:cubicBezTo>
                  <a:cubicBezTo>
                    <a:pt x="0" y="14"/>
                    <a:pt x="0" y="14"/>
                    <a:pt x="0" y="14"/>
                  </a:cubicBezTo>
                  <a:cubicBezTo>
                    <a:pt x="0" y="16"/>
                    <a:pt x="2" y="18"/>
                    <a:pt x="4" y="18"/>
                  </a:cubicBezTo>
                  <a:cubicBezTo>
                    <a:pt x="14" y="18"/>
                    <a:pt x="14" y="18"/>
                    <a:pt x="14" y="18"/>
                  </a:cubicBezTo>
                  <a:cubicBezTo>
                    <a:pt x="16" y="18"/>
                    <a:pt x="17" y="16"/>
                    <a:pt x="17" y="14"/>
                  </a:cubicBezTo>
                  <a:cubicBezTo>
                    <a:pt x="17" y="4"/>
                    <a:pt x="17" y="4"/>
                    <a:pt x="17" y="4"/>
                  </a:cubicBezTo>
                  <a:cubicBezTo>
                    <a:pt x="17" y="2"/>
                    <a:pt x="16"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2336800" y="1096963"/>
              <a:ext cx="63500"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2493963" y="1096963"/>
              <a:ext cx="101600" cy="68263"/>
            </a:xfrm>
            <a:custGeom>
              <a:avLst/>
              <a:gdLst>
                <a:gd name="T0" fmla="*/ 23 w 27"/>
                <a:gd name="T1" fmla="*/ 0 h 18"/>
                <a:gd name="T2" fmla="*/ 3 w 27"/>
                <a:gd name="T3" fmla="*/ 0 h 18"/>
                <a:gd name="T4" fmla="*/ 0 w 27"/>
                <a:gd name="T5" fmla="*/ 4 h 18"/>
                <a:gd name="T6" fmla="*/ 0 w 27"/>
                <a:gd name="T7" fmla="*/ 14 h 18"/>
                <a:gd name="T8" fmla="*/ 3 w 27"/>
                <a:gd name="T9" fmla="*/ 18 h 18"/>
                <a:gd name="T10" fmla="*/ 23 w 27"/>
                <a:gd name="T11" fmla="*/ 18 h 18"/>
                <a:gd name="T12" fmla="*/ 27 w 27"/>
                <a:gd name="T13" fmla="*/ 14 h 18"/>
                <a:gd name="T14" fmla="*/ 27 w 27"/>
                <a:gd name="T15" fmla="*/ 4 h 18"/>
                <a:gd name="T16" fmla="*/ 23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23" y="0"/>
                  </a:moveTo>
                  <a:cubicBezTo>
                    <a:pt x="3" y="0"/>
                    <a:pt x="3" y="0"/>
                    <a:pt x="3" y="0"/>
                  </a:cubicBezTo>
                  <a:cubicBezTo>
                    <a:pt x="1" y="0"/>
                    <a:pt x="0" y="2"/>
                    <a:pt x="0" y="4"/>
                  </a:cubicBezTo>
                  <a:cubicBezTo>
                    <a:pt x="0" y="14"/>
                    <a:pt x="0" y="14"/>
                    <a:pt x="0" y="14"/>
                  </a:cubicBezTo>
                  <a:cubicBezTo>
                    <a:pt x="0" y="16"/>
                    <a:pt x="1" y="18"/>
                    <a:pt x="3" y="18"/>
                  </a:cubicBezTo>
                  <a:cubicBezTo>
                    <a:pt x="23" y="18"/>
                    <a:pt x="23" y="18"/>
                    <a:pt x="23" y="18"/>
                  </a:cubicBezTo>
                  <a:cubicBezTo>
                    <a:pt x="26" y="18"/>
                    <a:pt x="27" y="16"/>
                    <a:pt x="27" y="14"/>
                  </a:cubicBezTo>
                  <a:cubicBezTo>
                    <a:pt x="27" y="4"/>
                    <a:pt x="27" y="4"/>
                    <a:pt x="27" y="4"/>
                  </a:cubicBezTo>
                  <a:cubicBezTo>
                    <a:pt x="27" y="2"/>
                    <a:pt x="26"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2414588" y="1096963"/>
              <a:ext cx="65087" cy="68263"/>
            </a:xfrm>
            <a:custGeom>
              <a:avLst/>
              <a:gdLst>
                <a:gd name="T0" fmla="*/ 3 w 17"/>
                <a:gd name="T1" fmla="*/ 0 h 18"/>
                <a:gd name="T2" fmla="*/ 0 w 17"/>
                <a:gd name="T3" fmla="*/ 4 h 18"/>
                <a:gd name="T4" fmla="*/ 0 w 17"/>
                <a:gd name="T5" fmla="*/ 14 h 18"/>
                <a:gd name="T6" fmla="*/ 3 w 17"/>
                <a:gd name="T7" fmla="*/ 18 h 18"/>
                <a:gd name="T8" fmla="*/ 13 w 17"/>
                <a:gd name="T9" fmla="*/ 18 h 18"/>
                <a:gd name="T10" fmla="*/ 17 w 17"/>
                <a:gd name="T11" fmla="*/ 14 h 18"/>
                <a:gd name="T12" fmla="*/ 17 w 17"/>
                <a:gd name="T13" fmla="*/ 4 h 18"/>
                <a:gd name="T14" fmla="*/ 13 w 17"/>
                <a:gd name="T15" fmla="*/ 0 h 18"/>
                <a:gd name="T16" fmla="*/ 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3" y="0"/>
                  </a:moveTo>
                  <a:cubicBezTo>
                    <a:pt x="1" y="0"/>
                    <a:pt x="0" y="2"/>
                    <a:pt x="0" y="4"/>
                  </a:cubicBezTo>
                  <a:cubicBezTo>
                    <a:pt x="0" y="14"/>
                    <a:pt x="0" y="14"/>
                    <a:pt x="0" y="14"/>
                  </a:cubicBezTo>
                  <a:cubicBezTo>
                    <a:pt x="0" y="16"/>
                    <a:pt x="1" y="18"/>
                    <a:pt x="3" y="18"/>
                  </a:cubicBezTo>
                  <a:cubicBezTo>
                    <a:pt x="13" y="18"/>
                    <a:pt x="13" y="18"/>
                    <a:pt x="13" y="18"/>
                  </a:cubicBezTo>
                  <a:cubicBezTo>
                    <a:pt x="15" y="18"/>
                    <a:pt x="17" y="16"/>
                    <a:pt x="17" y="14"/>
                  </a:cubicBezTo>
                  <a:cubicBezTo>
                    <a:pt x="17" y="4"/>
                    <a:pt x="17" y="4"/>
                    <a:pt x="17" y="4"/>
                  </a:cubicBezTo>
                  <a:cubicBezTo>
                    <a:pt x="17" y="2"/>
                    <a:pt x="15" y="0"/>
                    <a:pt x="13" y="0"/>
                  </a:cubicBez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2216150" y="1019175"/>
              <a:ext cx="63500" cy="66675"/>
            </a:xfrm>
            <a:custGeom>
              <a:avLst/>
              <a:gdLst>
                <a:gd name="T0" fmla="*/ 4 w 17"/>
                <a:gd name="T1" fmla="*/ 18 h 18"/>
                <a:gd name="T2" fmla="*/ 14 w 17"/>
                <a:gd name="T3" fmla="*/ 18 h 18"/>
                <a:gd name="T4" fmla="*/ 17 w 17"/>
                <a:gd name="T5" fmla="*/ 14 h 18"/>
                <a:gd name="T6" fmla="*/ 17 w 17"/>
                <a:gd name="T7" fmla="*/ 4 h 18"/>
                <a:gd name="T8" fmla="*/ 14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4" y="18"/>
                    <a:pt x="14" y="18"/>
                    <a:pt x="14" y="18"/>
                  </a:cubicBezTo>
                  <a:cubicBezTo>
                    <a:pt x="16" y="18"/>
                    <a:pt x="17" y="16"/>
                    <a:pt x="17" y="14"/>
                  </a:cubicBezTo>
                  <a:cubicBezTo>
                    <a:pt x="17" y="4"/>
                    <a:pt x="17" y="4"/>
                    <a:pt x="17" y="4"/>
                  </a:cubicBezTo>
                  <a:cubicBezTo>
                    <a:pt x="17" y="2"/>
                    <a:pt x="16" y="0"/>
                    <a:pt x="14"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2295525"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2373313" y="1019175"/>
              <a:ext cx="65087"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2452688" y="1019175"/>
              <a:ext cx="63500" cy="66675"/>
            </a:xfrm>
            <a:custGeom>
              <a:avLst/>
              <a:gdLst>
                <a:gd name="T0" fmla="*/ 4 w 17"/>
                <a:gd name="T1" fmla="*/ 18 h 18"/>
                <a:gd name="T2" fmla="*/ 13 w 17"/>
                <a:gd name="T3" fmla="*/ 18 h 18"/>
                <a:gd name="T4" fmla="*/ 17 w 17"/>
                <a:gd name="T5" fmla="*/ 14 h 18"/>
                <a:gd name="T6" fmla="*/ 17 w 17"/>
                <a:gd name="T7" fmla="*/ 4 h 18"/>
                <a:gd name="T8" fmla="*/ 13 w 17"/>
                <a:gd name="T9" fmla="*/ 0 h 18"/>
                <a:gd name="T10" fmla="*/ 4 w 17"/>
                <a:gd name="T11" fmla="*/ 0 h 18"/>
                <a:gd name="T12" fmla="*/ 0 w 17"/>
                <a:gd name="T13" fmla="*/ 4 h 18"/>
                <a:gd name="T14" fmla="*/ 0 w 17"/>
                <a:gd name="T15" fmla="*/ 14 h 18"/>
                <a:gd name="T16" fmla="*/ 4 w 17"/>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4" y="18"/>
                  </a:moveTo>
                  <a:cubicBezTo>
                    <a:pt x="13" y="18"/>
                    <a:pt x="13" y="18"/>
                    <a:pt x="13" y="18"/>
                  </a:cubicBezTo>
                  <a:cubicBezTo>
                    <a:pt x="16" y="18"/>
                    <a:pt x="17" y="16"/>
                    <a:pt x="17" y="14"/>
                  </a:cubicBezTo>
                  <a:cubicBezTo>
                    <a:pt x="17" y="4"/>
                    <a:pt x="17" y="4"/>
                    <a:pt x="17" y="4"/>
                  </a:cubicBezTo>
                  <a:cubicBezTo>
                    <a:pt x="17" y="2"/>
                    <a:pt x="16" y="0"/>
                    <a:pt x="13" y="0"/>
                  </a:cubicBezTo>
                  <a:cubicBezTo>
                    <a:pt x="4" y="0"/>
                    <a:pt x="4" y="0"/>
                    <a:pt x="4" y="0"/>
                  </a:cubicBezTo>
                  <a:cubicBezTo>
                    <a:pt x="2" y="0"/>
                    <a:pt x="0" y="2"/>
                    <a:pt x="0" y="4"/>
                  </a:cubicBezTo>
                  <a:cubicBezTo>
                    <a:pt x="0" y="14"/>
                    <a:pt x="0" y="14"/>
                    <a:pt x="0" y="14"/>
                  </a:cubicBezTo>
                  <a:cubicBezTo>
                    <a:pt x="0" y="16"/>
                    <a:pt x="2" y="18"/>
                    <a:pt x="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2532063" y="1019175"/>
              <a:ext cx="63500" cy="66675"/>
            </a:xfrm>
            <a:custGeom>
              <a:avLst/>
              <a:gdLst>
                <a:gd name="T0" fmla="*/ 13 w 17"/>
                <a:gd name="T1" fmla="*/ 0 h 18"/>
                <a:gd name="T2" fmla="*/ 4 w 17"/>
                <a:gd name="T3" fmla="*/ 0 h 18"/>
                <a:gd name="T4" fmla="*/ 0 w 17"/>
                <a:gd name="T5" fmla="*/ 4 h 18"/>
                <a:gd name="T6" fmla="*/ 0 w 17"/>
                <a:gd name="T7" fmla="*/ 14 h 18"/>
                <a:gd name="T8" fmla="*/ 4 w 17"/>
                <a:gd name="T9" fmla="*/ 18 h 18"/>
                <a:gd name="T10" fmla="*/ 13 w 17"/>
                <a:gd name="T11" fmla="*/ 18 h 18"/>
                <a:gd name="T12" fmla="*/ 17 w 17"/>
                <a:gd name="T13" fmla="*/ 14 h 18"/>
                <a:gd name="T14" fmla="*/ 17 w 17"/>
                <a:gd name="T15" fmla="*/ 4 h 18"/>
                <a:gd name="T16" fmla="*/ 13 w 1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8">
                  <a:moveTo>
                    <a:pt x="13" y="0"/>
                  </a:moveTo>
                  <a:cubicBezTo>
                    <a:pt x="4" y="0"/>
                    <a:pt x="4" y="0"/>
                    <a:pt x="4" y="0"/>
                  </a:cubicBezTo>
                  <a:cubicBezTo>
                    <a:pt x="2" y="0"/>
                    <a:pt x="0" y="2"/>
                    <a:pt x="0" y="4"/>
                  </a:cubicBezTo>
                  <a:cubicBezTo>
                    <a:pt x="0" y="14"/>
                    <a:pt x="0" y="14"/>
                    <a:pt x="0" y="14"/>
                  </a:cubicBezTo>
                  <a:cubicBezTo>
                    <a:pt x="0" y="16"/>
                    <a:pt x="2" y="18"/>
                    <a:pt x="4" y="18"/>
                  </a:cubicBezTo>
                  <a:cubicBezTo>
                    <a:pt x="13" y="18"/>
                    <a:pt x="13" y="18"/>
                    <a:pt x="13" y="18"/>
                  </a:cubicBezTo>
                  <a:cubicBezTo>
                    <a:pt x="16" y="18"/>
                    <a:pt x="17" y="16"/>
                    <a:pt x="17" y="14"/>
                  </a:cubicBezTo>
                  <a:cubicBezTo>
                    <a:pt x="17" y="4"/>
                    <a:pt x="17" y="4"/>
                    <a:pt x="17" y="4"/>
                  </a:cubicBezTo>
                  <a:cubicBezTo>
                    <a:pt x="17" y="2"/>
                    <a:pt x="1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2378075" y="865188"/>
              <a:ext cx="250825" cy="131763"/>
            </a:xfrm>
            <a:custGeom>
              <a:avLst/>
              <a:gdLst>
                <a:gd name="T0" fmla="*/ 11 w 67"/>
                <a:gd name="T1" fmla="*/ 35 h 35"/>
                <a:gd name="T2" fmla="*/ 5 w 67"/>
                <a:gd name="T3" fmla="*/ 35 h 35"/>
                <a:gd name="T4" fmla="*/ 24 w 67"/>
                <a:gd name="T5" fmla="*/ 16 h 35"/>
                <a:gd name="T6" fmla="*/ 48 w 67"/>
                <a:gd name="T7" fmla="*/ 16 h 35"/>
                <a:gd name="T8" fmla="*/ 61 w 67"/>
                <a:gd name="T9" fmla="*/ 11 h 35"/>
                <a:gd name="T10" fmla="*/ 48 w 67"/>
                <a:gd name="T11" fmla="*/ 6 h 35"/>
                <a:gd name="T12" fmla="*/ 0 w 67"/>
                <a:gd name="T13" fmla="*/ 6 h 35"/>
                <a:gd name="T14" fmla="*/ 0 w 67"/>
                <a:gd name="T15" fmla="*/ 0 h 35"/>
                <a:gd name="T16" fmla="*/ 48 w 67"/>
                <a:gd name="T17" fmla="*/ 0 h 35"/>
                <a:gd name="T18" fmla="*/ 67 w 67"/>
                <a:gd name="T19" fmla="*/ 11 h 35"/>
                <a:gd name="T20" fmla="*/ 48 w 67"/>
                <a:gd name="T21" fmla="*/ 22 h 35"/>
                <a:gd name="T22" fmla="*/ 24 w 67"/>
                <a:gd name="T23" fmla="*/ 22 h 35"/>
                <a:gd name="T24" fmla="*/ 11 w 67"/>
                <a:gd name="T2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35">
                  <a:moveTo>
                    <a:pt x="11" y="35"/>
                  </a:moveTo>
                  <a:cubicBezTo>
                    <a:pt x="5" y="35"/>
                    <a:pt x="5" y="35"/>
                    <a:pt x="5" y="35"/>
                  </a:cubicBezTo>
                  <a:cubicBezTo>
                    <a:pt x="5" y="28"/>
                    <a:pt x="9" y="16"/>
                    <a:pt x="24" y="16"/>
                  </a:cubicBezTo>
                  <a:cubicBezTo>
                    <a:pt x="48" y="16"/>
                    <a:pt x="48" y="16"/>
                    <a:pt x="48" y="16"/>
                  </a:cubicBezTo>
                  <a:cubicBezTo>
                    <a:pt x="52" y="16"/>
                    <a:pt x="61" y="15"/>
                    <a:pt x="61" y="11"/>
                  </a:cubicBezTo>
                  <a:cubicBezTo>
                    <a:pt x="61" y="7"/>
                    <a:pt x="58" y="6"/>
                    <a:pt x="48" y="6"/>
                  </a:cubicBezTo>
                  <a:cubicBezTo>
                    <a:pt x="0" y="6"/>
                    <a:pt x="0" y="6"/>
                    <a:pt x="0" y="6"/>
                  </a:cubicBezTo>
                  <a:cubicBezTo>
                    <a:pt x="0" y="0"/>
                    <a:pt x="0" y="0"/>
                    <a:pt x="0" y="0"/>
                  </a:cubicBezTo>
                  <a:cubicBezTo>
                    <a:pt x="48" y="0"/>
                    <a:pt x="48" y="0"/>
                    <a:pt x="48" y="0"/>
                  </a:cubicBezTo>
                  <a:cubicBezTo>
                    <a:pt x="56" y="0"/>
                    <a:pt x="67" y="0"/>
                    <a:pt x="67" y="11"/>
                  </a:cubicBezTo>
                  <a:cubicBezTo>
                    <a:pt x="67" y="22"/>
                    <a:pt x="50" y="22"/>
                    <a:pt x="48" y="22"/>
                  </a:cubicBezTo>
                  <a:cubicBezTo>
                    <a:pt x="24" y="22"/>
                    <a:pt x="24" y="22"/>
                    <a:pt x="24" y="22"/>
                  </a:cubicBezTo>
                  <a:cubicBezTo>
                    <a:pt x="11" y="22"/>
                    <a:pt x="11" y="35"/>
                    <a:pt x="11"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2257425" y="828675"/>
              <a:ext cx="120650" cy="92075"/>
            </a:xfrm>
            <a:custGeom>
              <a:avLst/>
              <a:gdLst>
                <a:gd name="T0" fmla="*/ 11 w 32"/>
                <a:gd name="T1" fmla="*/ 6 h 25"/>
                <a:gd name="T2" fmla="*/ 0 w 32"/>
                <a:gd name="T3" fmla="*/ 6 h 25"/>
                <a:gd name="T4" fmla="*/ 0 w 32"/>
                <a:gd name="T5" fmla="*/ 19 h 25"/>
                <a:gd name="T6" fmla="*/ 11 w 32"/>
                <a:gd name="T7" fmla="*/ 19 h 25"/>
                <a:gd name="T8" fmla="*/ 11 w 32"/>
                <a:gd name="T9" fmla="*/ 25 h 25"/>
                <a:gd name="T10" fmla="*/ 28 w 32"/>
                <a:gd name="T11" fmla="*/ 25 h 25"/>
                <a:gd name="T12" fmla="*/ 32 w 32"/>
                <a:gd name="T13" fmla="*/ 21 h 25"/>
                <a:gd name="T14" fmla="*/ 32 w 32"/>
                <a:gd name="T15" fmla="*/ 4 h 25"/>
                <a:gd name="T16" fmla="*/ 28 w 32"/>
                <a:gd name="T17" fmla="*/ 0 h 25"/>
                <a:gd name="T18" fmla="*/ 11 w 32"/>
                <a:gd name="T19" fmla="*/ 0 h 25"/>
                <a:gd name="T20" fmla="*/ 11 w 32"/>
                <a:gd name="T21" fmla="*/ 6 h 25"/>
                <a:gd name="T22" fmla="*/ 5 w 32"/>
                <a:gd name="T23" fmla="*/ 11 h 25"/>
                <a:gd name="T24" fmla="*/ 5 w 32"/>
                <a:gd name="T25" fmla="*/ 8 h 25"/>
                <a:gd name="T26" fmla="*/ 8 w 32"/>
                <a:gd name="T27" fmla="*/ 8 h 25"/>
                <a:gd name="T28" fmla="*/ 8 w 32"/>
                <a:gd name="T29" fmla="*/ 11 h 25"/>
                <a:gd name="T30" fmla="*/ 5 w 32"/>
                <a:gd name="T31" fmla="*/ 11 h 25"/>
                <a:gd name="T32" fmla="*/ 5 w 32"/>
                <a:gd name="T33" fmla="*/ 17 h 25"/>
                <a:gd name="T34" fmla="*/ 5 w 32"/>
                <a:gd name="T35" fmla="*/ 14 h 25"/>
                <a:gd name="T36" fmla="*/ 8 w 32"/>
                <a:gd name="T37" fmla="*/ 14 h 25"/>
                <a:gd name="T38" fmla="*/ 8 w 32"/>
                <a:gd name="T39" fmla="*/ 17 h 25"/>
                <a:gd name="T40" fmla="*/ 5 w 32"/>
                <a:gd name="T4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25">
                  <a:moveTo>
                    <a:pt x="11" y="6"/>
                  </a:moveTo>
                  <a:cubicBezTo>
                    <a:pt x="0" y="6"/>
                    <a:pt x="0" y="6"/>
                    <a:pt x="0" y="6"/>
                  </a:cubicBezTo>
                  <a:cubicBezTo>
                    <a:pt x="0" y="19"/>
                    <a:pt x="0" y="19"/>
                    <a:pt x="0" y="19"/>
                  </a:cubicBezTo>
                  <a:cubicBezTo>
                    <a:pt x="11" y="19"/>
                    <a:pt x="11" y="19"/>
                    <a:pt x="11" y="19"/>
                  </a:cubicBezTo>
                  <a:cubicBezTo>
                    <a:pt x="11" y="25"/>
                    <a:pt x="11" y="25"/>
                    <a:pt x="11" y="25"/>
                  </a:cubicBezTo>
                  <a:cubicBezTo>
                    <a:pt x="28" y="25"/>
                    <a:pt x="28" y="25"/>
                    <a:pt x="28" y="25"/>
                  </a:cubicBezTo>
                  <a:cubicBezTo>
                    <a:pt x="30" y="25"/>
                    <a:pt x="32" y="23"/>
                    <a:pt x="32" y="21"/>
                  </a:cubicBezTo>
                  <a:cubicBezTo>
                    <a:pt x="32" y="4"/>
                    <a:pt x="32" y="4"/>
                    <a:pt x="32" y="4"/>
                  </a:cubicBezTo>
                  <a:cubicBezTo>
                    <a:pt x="32" y="2"/>
                    <a:pt x="30" y="0"/>
                    <a:pt x="28" y="0"/>
                  </a:cubicBezTo>
                  <a:cubicBezTo>
                    <a:pt x="11" y="0"/>
                    <a:pt x="11" y="0"/>
                    <a:pt x="11" y="0"/>
                  </a:cubicBezTo>
                  <a:lnTo>
                    <a:pt x="11" y="6"/>
                  </a:lnTo>
                  <a:close/>
                  <a:moveTo>
                    <a:pt x="5" y="11"/>
                  </a:moveTo>
                  <a:cubicBezTo>
                    <a:pt x="5" y="8"/>
                    <a:pt x="5" y="8"/>
                    <a:pt x="5" y="8"/>
                  </a:cubicBezTo>
                  <a:cubicBezTo>
                    <a:pt x="8" y="8"/>
                    <a:pt x="8" y="8"/>
                    <a:pt x="8" y="8"/>
                  </a:cubicBezTo>
                  <a:cubicBezTo>
                    <a:pt x="8" y="11"/>
                    <a:pt x="8" y="11"/>
                    <a:pt x="8" y="11"/>
                  </a:cubicBezTo>
                  <a:lnTo>
                    <a:pt x="5" y="11"/>
                  </a:lnTo>
                  <a:close/>
                  <a:moveTo>
                    <a:pt x="5" y="17"/>
                  </a:moveTo>
                  <a:cubicBezTo>
                    <a:pt x="5" y="14"/>
                    <a:pt x="5" y="14"/>
                    <a:pt x="5" y="14"/>
                  </a:cubicBezTo>
                  <a:cubicBezTo>
                    <a:pt x="8" y="14"/>
                    <a:pt x="8" y="14"/>
                    <a:pt x="8" y="14"/>
                  </a:cubicBezTo>
                  <a:cubicBezTo>
                    <a:pt x="8" y="17"/>
                    <a:pt x="8" y="17"/>
                    <a:pt x="8" y="17"/>
                  </a:cubicBezTo>
                  <a:lnTo>
                    <a:pt x="5"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2" name="Group 31"/>
          <p:cNvGrpSpPr/>
          <p:nvPr/>
        </p:nvGrpSpPr>
        <p:grpSpPr>
          <a:xfrm>
            <a:off x="3007863" y="2297736"/>
            <a:ext cx="233812" cy="317135"/>
            <a:chOff x="6943725" y="4087813"/>
            <a:chExt cx="371475" cy="506412"/>
          </a:xfrm>
          <a:solidFill>
            <a:schemeClr val="bg1"/>
          </a:solidFill>
        </p:grpSpPr>
        <p:sp>
          <p:nvSpPr>
            <p:cNvPr id="33" name="Freeform 32"/>
            <p:cNvSpPr>
              <a:spLocks noEditPoints="1"/>
            </p:cNvSpPr>
            <p:nvPr/>
          </p:nvSpPr>
          <p:spPr bwMode="auto">
            <a:xfrm>
              <a:off x="6943725" y="4087813"/>
              <a:ext cx="371475" cy="506412"/>
            </a:xfrm>
            <a:custGeom>
              <a:avLst/>
              <a:gdLst>
                <a:gd name="T0" fmla="*/ 75 w 99"/>
                <a:gd name="T1" fmla="*/ 0 h 135"/>
                <a:gd name="T2" fmla="*/ 24 w 99"/>
                <a:gd name="T3" fmla="*/ 0 h 135"/>
                <a:gd name="T4" fmla="*/ 0 w 99"/>
                <a:gd name="T5" fmla="*/ 23 h 135"/>
                <a:gd name="T6" fmla="*/ 0 w 99"/>
                <a:gd name="T7" fmla="*/ 111 h 135"/>
                <a:gd name="T8" fmla="*/ 24 w 99"/>
                <a:gd name="T9" fmla="*/ 135 h 135"/>
                <a:gd name="T10" fmla="*/ 75 w 99"/>
                <a:gd name="T11" fmla="*/ 135 h 135"/>
                <a:gd name="T12" fmla="*/ 99 w 99"/>
                <a:gd name="T13" fmla="*/ 111 h 135"/>
                <a:gd name="T14" fmla="*/ 99 w 99"/>
                <a:gd name="T15" fmla="*/ 23 h 135"/>
                <a:gd name="T16" fmla="*/ 75 w 99"/>
                <a:gd name="T17" fmla="*/ 0 h 135"/>
                <a:gd name="T18" fmla="*/ 49 w 99"/>
                <a:gd name="T19" fmla="*/ 126 h 135"/>
                <a:gd name="T20" fmla="*/ 44 w 99"/>
                <a:gd name="T21" fmla="*/ 121 h 135"/>
                <a:gd name="T22" fmla="*/ 49 w 99"/>
                <a:gd name="T23" fmla="*/ 115 h 135"/>
                <a:gd name="T24" fmla="*/ 55 w 99"/>
                <a:gd name="T25" fmla="*/ 121 h 135"/>
                <a:gd name="T26" fmla="*/ 49 w 99"/>
                <a:gd name="T27" fmla="*/ 126 h 135"/>
                <a:gd name="T28" fmla="*/ 81 w 99"/>
                <a:gd name="T29" fmla="*/ 108 h 135"/>
                <a:gd name="T30" fmla="*/ 18 w 99"/>
                <a:gd name="T31" fmla="*/ 108 h 135"/>
                <a:gd name="T32" fmla="*/ 18 w 99"/>
                <a:gd name="T33" fmla="*/ 18 h 135"/>
                <a:gd name="T34" fmla="*/ 81 w 99"/>
                <a:gd name="T35" fmla="*/ 18 h 135"/>
                <a:gd name="T36" fmla="*/ 81 w 99"/>
                <a:gd name="T37" fmla="*/ 10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9" h="135">
                  <a:moveTo>
                    <a:pt x="75" y="0"/>
                  </a:moveTo>
                  <a:cubicBezTo>
                    <a:pt x="24" y="0"/>
                    <a:pt x="24" y="0"/>
                    <a:pt x="24" y="0"/>
                  </a:cubicBezTo>
                  <a:cubicBezTo>
                    <a:pt x="11" y="0"/>
                    <a:pt x="0" y="10"/>
                    <a:pt x="0" y="23"/>
                  </a:cubicBezTo>
                  <a:cubicBezTo>
                    <a:pt x="0" y="111"/>
                    <a:pt x="0" y="111"/>
                    <a:pt x="0" y="111"/>
                  </a:cubicBezTo>
                  <a:cubicBezTo>
                    <a:pt x="0" y="124"/>
                    <a:pt x="11" y="135"/>
                    <a:pt x="24" y="135"/>
                  </a:cubicBezTo>
                  <a:cubicBezTo>
                    <a:pt x="75" y="135"/>
                    <a:pt x="75" y="135"/>
                    <a:pt x="75" y="135"/>
                  </a:cubicBezTo>
                  <a:cubicBezTo>
                    <a:pt x="88" y="135"/>
                    <a:pt x="99" y="124"/>
                    <a:pt x="99" y="111"/>
                  </a:cubicBezTo>
                  <a:cubicBezTo>
                    <a:pt x="99" y="23"/>
                    <a:pt x="99" y="23"/>
                    <a:pt x="99" y="23"/>
                  </a:cubicBezTo>
                  <a:cubicBezTo>
                    <a:pt x="99" y="10"/>
                    <a:pt x="88" y="0"/>
                    <a:pt x="75" y="0"/>
                  </a:cubicBezTo>
                  <a:close/>
                  <a:moveTo>
                    <a:pt x="49" y="126"/>
                  </a:moveTo>
                  <a:cubicBezTo>
                    <a:pt x="47" y="126"/>
                    <a:pt x="44" y="124"/>
                    <a:pt x="44" y="121"/>
                  </a:cubicBezTo>
                  <a:cubicBezTo>
                    <a:pt x="44" y="118"/>
                    <a:pt x="47" y="115"/>
                    <a:pt x="49" y="115"/>
                  </a:cubicBezTo>
                  <a:cubicBezTo>
                    <a:pt x="52" y="115"/>
                    <a:pt x="55" y="118"/>
                    <a:pt x="55" y="121"/>
                  </a:cubicBezTo>
                  <a:cubicBezTo>
                    <a:pt x="55" y="124"/>
                    <a:pt x="52" y="126"/>
                    <a:pt x="49" y="126"/>
                  </a:cubicBezTo>
                  <a:close/>
                  <a:moveTo>
                    <a:pt x="81" y="108"/>
                  </a:moveTo>
                  <a:cubicBezTo>
                    <a:pt x="18" y="108"/>
                    <a:pt x="18" y="108"/>
                    <a:pt x="18" y="108"/>
                  </a:cubicBezTo>
                  <a:cubicBezTo>
                    <a:pt x="18" y="18"/>
                    <a:pt x="18" y="18"/>
                    <a:pt x="18" y="18"/>
                  </a:cubicBezTo>
                  <a:cubicBezTo>
                    <a:pt x="81" y="18"/>
                    <a:pt x="81" y="18"/>
                    <a:pt x="81" y="18"/>
                  </a:cubicBezTo>
                  <a:lnTo>
                    <a:pt x="81" y="10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noEditPoints="1"/>
            </p:cNvSpPr>
            <p:nvPr/>
          </p:nvSpPr>
          <p:spPr bwMode="auto">
            <a:xfrm>
              <a:off x="7097713" y="4200525"/>
              <a:ext cx="63500" cy="242887"/>
            </a:xfrm>
            <a:custGeom>
              <a:avLst/>
              <a:gdLst>
                <a:gd name="T0" fmla="*/ 8 w 17"/>
                <a:gd name="T1" fmla="*/ 65 h 65"/>
                <a:gd name="T2" fmla="*/ 0 w 17"/>
                <a:gd name="T3" fmla="*/ 56 h 65"/>
                <a:gd name="T4" fmla="*/ 9 w 17"/>
                <a:gd name="T5" fmla="*/ 48 h 65"/>
                <a:gd name="T6" fmla="*/ 17 w 17"/>
                <a:gd name="T7" fmla="*/ 56 h 65"/>
                <a:gd name="T8" fmla="*/ 9 w 17"/>
                <a:gd name="T9" fmla="*/ 65 h 65"/>
                <a:gd name="T10" fmla="*/ 8 w 17"/>
                <a:gd name="T11" fmla="*/ 65 h 65"/>
                <a:gd name="T12" fmla="*/ 3 w 17"/>
                <a:gd name="T13" fmla="*/ 43 h 65"/>
                <a:gd name="T14" fmla="*/ 1 w 17"/>
                <a:gd name="T15" fmla="*/ 0 h 65"/>
                <a:gd name="T16" fmla="*/ 16 w 17"/>
                <a:gd name="T17" fmla="*/ 0 h 65"/>
                <a:gd name="T18" fmla="*/ 14 w 17"/>
                <a:gd name="T19" fmla="*/ 43 h 65"/>
                <a:gd name="T20" fmla="*/ 3 w 17"/>
                <a:gd name="T21" fmla="*/ 4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65">
                  <a:moveTo>
                    <a:pt x="8" y="65"/>
                  </a:moveTo>
                  <a:cubicBezTo>
                    <a:pt x="3" y="65"/>
                    <a:pt x="0" y="61"/>
                    <a:pt x="0" y="56"/>
                  </a:cubicBezTo>
                  <a:cubicBezTo>
                    <a:pt x="0" y="51"/>
                    <a:pt x="4" y="48"/>
                    <a:pt x="9" y="48"/>
                  </a:cubicBezTo>
                  <a:cubicBezTo>
                    <a:pt x="14" y="48"/>
                    <a:pt x="17" y="51"/>
                    <a:pt x="17" y="56"/>
                  </a:cubicBezTo>
                  <a:cubicBezTo>
                    <a:pt x="17" y="61"/>
                    <a:pt x="14" y="65"/>
                    <a:pt x="9" y="65"/>
                  </a:cubicBezTo>
                  <a:lnTo>
                    <a:pt x="8" y="65"/>
                  </a:lnTo>
                  <a:close/>
                  <a:moveTo>
                    <a:pt x="3" y="43"/>
                  </a:moveTo>
                  <a:cubicBezTo>
                    <a:pt x="1" y="0"/>
                    <a:pt x="1" y="0"/>
                    <a:pt x="1" y="0"/>
                  </a:cubicBezTo>
                  <a:cubicBezTo>
                    <a:pt x="16" y="0"/>
                    <a:pt x="16" y="0"/>
                    <a:pt x="16" y="0"/>
                  </a:cubicBezTo>
                  <a:cubicBezTo>
                    <a:pt x="14" y="43"/>
                    <a:pt x="14" y="43"/>
                    <a:pt x="14" y="43"/>
                  </a:cubicBezTo>
                  <a:lnTo>
                    <a:pt x="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5" name="Group 34"/>
          <p:cNvGrpSpPr/>
          <p:nvPr/>
        </p:nvGrpSpPr>
        <p:grpSpPr>
          <a:xfrm>
            <a:off x="1183955" y="2975952"/>
            <a:ext cx="343936" cy="325960"/>
            <a:chOff x="9112250" y="4754562"/>
            <a:chExt cx="455613" cy="431801"/>
          </a:xfrm>
          <a:solidFill>
            <a:schemeClr val="bg1"/>
          </a:solidFill>
        </p:grpSpPr>
        <p:sp>
          <p:nvSpPr>
            <p:cNvPr id="36" name="Freeform 35"/>
            <p:cNvSpPr>
              <a:spLocks noEditPoints="1"/>
            </p:cNvSpPr>
            <p:nvPr/>
          </p:nvSpPr>
          <p:spPr bwMode="auto">
            <a:xfrm>
              <a:off x="9291638" y="4754562"/>
              <a:ext cx="107950" cy="146050"/>
            </a:xfrm>
            <a:custGeom>
              <a:avLst/>
              <a:gdLst>
                <a:gd name="T0" fmla="*/ 21 w 29"/>
                <a:gd name="T1" fmla="*/ 2 h 39"/>
                <a:gd name="T2" fmla="*/ 15 w 29"/>
                <a:gd name="T3" fmla="*/ 1 h 39"/>
                <a:gd name="T4" fmla="*/ 3 w 29"/>
                <a:gd name="T5" fmla="*/ 8 h 39"/>
                <a:gd name="T6" fmla="*/ 1 w 29"/>
                <a:gd name="T7" fmla="*/ 27 h 39"/>
                <a:gd name="T8" fmla="*/ 7 w 29"/>
                <a:gd name="T9" fmla="*/ 37 h 39"/>
                <a:gd name="T10" fmla="*/ 12 w 29"/>
                <a:gd name="T11" fmla="*/ 38 h 39"/>
                <a:gd name="T12" fmla="*/ 22 w 29"/>
                <a:gd name="T13" fmla="*/ 32 h 39"/>
                <a:gd name="T14" fmla="*/ 28 w 29"/>
                <a:gd name="T15" fmla="*/ 14 h 39"/>
                <a:gd name="T16" fmla="*/ 21 w 29"/>
                <a:gd name="T17" fmla="*/ 2 h 39"/>
                <a:gd name="T18" fmla="*/ 14 w 29"/>
                <a:gd name="T19" fmla="*/ 18 h 39"/>
                <a:gd name="T20" fmla="*/ 9 w 29"/>
                <a:gd name="T21" fmla="*/ 11 h 39"/>
                <a:gd name="T22" fmla="*/ 17 w 29"/>
                <a:gd name="T23" fmla="*/ 7 h 39"/>
                <a:gd name="T24" fmla="*/ 21 w 29"/>
                <a:gd name="T25" fmla="*/ 14 h 39"/>
                <a:gd name="T26" fmla="*/ 14 w 29"/>
                <a:gd name="T27" fmla="*/ 1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39">
                  <a:moveTo>
                    <a:pt x="21" y="2"/>
                  </a:moveTo>
                  <a:cubicBezTo>
                    <a:pt x="15" y="1"/>
                    <a:pt x="15" y="1"/>
                    <a:pt x="15" y="1"/>
                  </a:cubicBezTo>
                  <a:cubicBezTo>
                    <a:pt x="10" y="0"/>
                    <a:pt x="4" y="3"/>
                    <a:pt x="3" y="8"/>
                  </a:cubicBezTo>
                  <a:cubicBezTo>
                    <a:pt x="1" y="27"/>
                    <a:pt x="1" y="27"/>
                    <a:pt x="1" y="27"/>
                  </a:cubicBezTo>
                  <a:cubicBezTo>
                    <a:pt x="0" y="32"/>
                    <a:pt x="3" y="36"/>
                    <a:pt x="7" y="37"/>
                  </a:cubicBezTo>
                  <a:cubicBezTo>
                    <a:pt x="12" y="38"/>
                    <a:pt x="12" y="38"/>
                    <a:pt x="12" y="38"/>
                  </a:cubicBezTo>
                  <a:cubicBezTo>
                    <a:pt x="16" y="39"/>
                    <a:pt x="21" y="36"/>
                    <a:pt x="22" y="32"/>
                  </a:cubicBezTo>
                  <a:cubicBezTo>
                    <a:pt x="28" y="14"/>
                    <a:pt x="28" y="14"/>
                    <a:pt x="28" y="14"/>
                  </a:cubicBezTo>
                  <a:cubicBezTo>
                    <a:pt x="29" y="9"/>
                    <a:pt x="26" y="3"/>
                    <a:pt x="21" y="2"/>
                  </a:cubicBezTo>
                  <a:close/>
                  <a:moveTo>
                    <a:pt x="14" y="18"/>
                  </a:moveTo>
                  <a:cubicBezTo>
                    <a:pt x="11" y="18"/>
                    <a:pt x="9" y="14"/>
                    <a:pt x="9" y="11"/>
                  </a:cubicBezTo>
                  <a:cubicBezTo>
                    <a:pt x="10" y="8"/>
                    <a:pt x="13" y="6"/>
                    <a:pt x="17" y="7"/>
                  </a:cubicBezTo>
                  <a:cubicBezTo>
                    <a:pt x="20" y="8"/>
                    <a:pt x="22" y="11"/>
                    <a:pt x="21" y="14"/>
                  </a:cubicBezTo>
                  <a:cubicBezTo>
                    <a:pt x="20" y="17"/>
                    <a:pt x="17" y="19"/>
                    <a:pt x="1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9112250" y="4852988"/>
              <a:ext cx="455613" cy="333375"/>
            </a:xfrm>
            <a:custGeom>
              <a:avLst/>
              <a:gdLst>
                <a:gd name="T0" fmla="*/ 102 w 122"/>
                <a:gd name="T1" fmla="*/ 0 h 89"/>
                <a:gd name="T2" fmla="*/ 20 w 122"/>
                <a:gd name="T3" fmla="*/ 0 h 89"/>
                <a:gd name="T4" fmla="*/ 0 w 122"/>
                <a:gd name="T5" fmla="*/ 20 h 89"/>
                <a:gd name="T6" fmla="*/ 0 w 122"/>
                <a:gd name="T7" fmla="*/ 69 h 89"/>
                <a:gd name="T8" fmla="*/ 20 w 122"/>
                <a:gd name="T9" fmla="*/ 89 h 89"/>
                <a:gd name="T10" fmla="*/ 102 w 122"/>
                <a:gd name="T11" fmla="*/ 89 h 89"/>
                <a:gd name="T12" fmla="*/ 122 w 122"/>
                <a:gd name="T13" fmla="*/ 69 h 89"/>
                <a:gd name="T14" fmla="*/ 122 w 122"/>
                <a:gd name="T15" fmla="*/ 20 h 89"/>
                <a:gd name="T16" fmla="*/ 102 w 122"/>
                <a:gd name="T17" fmla="*/ 0 h 89"/>
                <a:gd name="T18" fmla="*/ 63 w 122"/>
                <a:gd name="T19" fmla="*/ 73 h 89"/>
                <a:gd name="T20" fmla="*/ 14 w 122"/>
                <a:gd name="T21" fmla="*/ 73 h 89"/>
                <a:gd name="T22" fmla="*/ 14 w 122"/>
                <a:gd name="T23" fmla="*/ 16 h 89"/>
                <a:gd name="T24" fmla="*/ 63 w 122"/>
                <a:gd name="T25" fmla="*/ 16 h 89"/>
                <a:gd name="T26" fmla="*/ 63 w 122"/>
                <a:gd name="T27" fmla="*/ 73 h 89"/>
                <a:gd name="T28" fmla="*/ 95 w 122"/>
                <a:gd name="T29" fmla="*/ 28 h 89"/>
                <a:gd name="T30" fmla="*/ 73 w 122"/>
                <a:gd name="T31" fmla="*/ 28 h 89"/>
                <a:gd name="T32" fmla="*/ 69 w 122"/>
                <a:gd name="T33" fmla="*/ 23 h 89"/>
                <a:gd name="T34" fmla="*/ 73 w 122"/>
                <a:gd name="T35" fmla="*/ 19 h 89"/>
                <a:gd name="T36" fmla="*/ 95 w 122"/>
                <a:gd name="T37" fmla="*/ 19 h 89"/>
                <a:gd name="T38" fmla="*/ 99 w 122"/>
                <a:gd name="T39" fmla="*/ 23 h 89"/>
                <a:gd name="T40" fmla="*/ 95 w 122"/>
                <a:gd name="T41" fmla="*/ 28 h 89"/>
                <a:gd name="T42" fmla="*/ 115 w 122"/>
                <a:gd name="T43" fmla="*/ 47 h 89"/>
                <a:gd name="T44" fmla="*/ 111 w 122"/>
                <a:gd name="T45" fmla="*/ 51 h 89"/>
                <a:gd name="T46" fmla="*/ 73 w 122"/>
                <a:gd name="T47" fmla="*/ 51 h 89"/>
                <a:gd name="T48" fmla="*/ 69 w 122"/>
                <a:gd name="T49" fmla="*/ 47 h 89"/>
                <a:gd name="T50" fmla="*/ 69 w 122"/>
                <a:gd name="T51" fmla="*/ 47 h 89"/>
                <a:gd name="T52" fmla="*/ 73 w 122"/>
                <a:gd name="T53" fmla="*/ 43 h 89"/>
                <a:gd name="T54" fmla="*/ 111 w 122"/>
                <a:gd name="T55" fmla="*/ 43 h 89"/>
                <a:gd name="T56" fmla="*/ 115 w 122"/>
                <a:gd name="T57" fmla="*/ 47 h 89"/>
                <a:gd name="T58" fmla="*/ 115 w 122"/>
                <a:gd name="T59" fmla="*/ 62 h 89"/>
                <a:gd name="T60" fmla="*/ 111 w 122"/>
                <a:gd name="T61" fmla="*/ 66 h 89"/>
                <a:gd name="T62" fmla="*/ 73 w 122"/>
                <a:gd name="T63" fmla="*/ 66 h 89"/>
                <a:gd name="T64" fmla="*/ 69 w 122"/>
                <a:gd name="T65" fmla="*/ 62 h 89"/>
                <a:gd name="T66" fmla="*/ 69 w 122"/>
                <a:gd name="T67" fmla="*/ 62 h 89"/>
                <a:gd name="T68" fmla="*/ 73 w 122"/>
                <a:gd name="T69" fmla="*/ 59 h 89"/>
                <a:gd name="T70" fmla="*/ 111 w 122"/>
                <a:gd name="T71" fmla="*/ 59 h 89"/>
                <a:gd name="T72" fmla="*/ 115 w 122"/>
                <a:gd name="T73" fmla="*/ 6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2" h="89">
                  <a:moveTo>
                    <a:pt x="102" y="0"/>
                  </a:moveTo>
                  <a:cubicBezTo>
                    <a:pt x="20" y="0"/>
                    <a:pt x="20" y="0"/>
                    <a:pt x="20" y="0"/>
                  </a:cubicBezTo>
                  <a:cubicBezTo>
                    <a:pt x="9" y="0"/>
                    <a:pt x="0" y="9"/>
                    <a:pt x="0" y="20"/>
                  </a:cubicBezTo>
                  <a:cubicBezTo>
                    <a:pt x="0" y="69"/>
                    <a:pt x="0" y="69"/>
                    <a:pt x="0" y="69"/>
                  </a:cubicBezTo>
                  <a:cubicBezTo>
                    <a:pt x="0" y="80"/>
                    <a:pt x="9" y="89"/>
                    <a:pt x="20" y="89"/>
                  </a:cubicBezTo>
                  <a:cubicBezTo>
                    <a:pt x="102" y="89"/>
                    <a:pt x="102" y="89"/>
                    <a:pt x="102" y="89"/>
                  </a:cubicBezTo>
                  <a:cubicBezTo>
                    <a:pt x="113" y="89"/>
                    <a:pt x="122" y="80"/>
                    <a:pt x="122" y="69"/>
                  </a:cubicBezTo>
                  <a:cubicBezTo>
                    <a:pt x="122" y="20"/>
                    <a:pt x="122" y="20"/>
                    <a:pt x="122" y="20"/>
                  </a:cubicBezTo>
                  <a:cubicBezTo>
                    <a:pt x="122" y="9"/>
                    <a:pt x="113" y="0"/>
                    <a:pt x="102" y="0"/>
                  </a:cubicBezTo>
                  <a:close/>
                  <a:moveTo>
                    <a:pt x="63" y="73"/>
                  </a:moveTo>
                  <a:cubicBezTo>
                    <a:pt x="14" y="73"/>
                    <a:pt x="14" y="73"/>
                    <a:pt x="14" y="73"/>
                  </a:cubicBezTo>
                  <a:cubicBezTo>
                    <a:pt x="14" y="16"/>
                    <a:pt x="14" y="16"/>
                    <a:pt x="14" y="16"/>
                  </a:cubicBezTo>
                  <a:cubicBezTo>
                    <a:pt x="63" y="16"/>
                    <a:pt x="63" y="16"/>
                    <a:pt x="63" y="16"/>
                  </a:cubicBezTo>
                  <a:lnTo>
                    <a:pt x="63" y="73"/>
                  </a:lnTo>
                  <a:close/>
                  <a:moveTo>
                    <a:pt x="95" y="28"/>
                  </a:moveTo>
                  <a:cubicBezTo>
                    <a:pt x="73" y="28"/>
                    <a:pt x="73" y="28"/>
                    <a:pt x="73" y="28"/>
                  </a:cubicBezTo>
                  <a:cubicBezTo>
                    <a:pt x="71" y="28"/>
                    <a:pt x="69" y="26"/>
                    <a:pt x="69" y="23"/>
                  </a:cubicBezTo>
                  <a:cubicBezTo>
                    <a:pt x="69" y="21"/>
                    <a:pt x="71" y="19"/>
                    <a:pt x="73" y="19"/>
                  </a:cubicBezTo>
                  <a:cubicBezTo>
                    <a:pt x="95" y="19"/>
                    <a:pt x="95" y="19"/>
                    <a:pt x="95" y="19"/>
                  </a:cubicBezTo>
                  <a:cubicBezTo>
                    <a:pt x="97" y="19"/>
                    <a:pt x="99" y="21"/>
                    <a:pt x="99" y="23"/>
                  </a:cubicBezTo>
                  <a:cubicBezTo>
                    <a:pt x="99" y="26"/>
                    <a:pt x="97" y="28"/>
                    <a:pt x="95" y="28"/>
                  </a:cubicBezTo>
                  <a:close/>
                  <a:moveTo>
                    <a:pt x="115" y="47"/>
                  </a:moveTo>
                  <a:cubicBezTo>
                    <a:pt x="115" y="49"/>
                    <a:pt x="113" y="51"/>
                    <a:pt x="111" y="51"/>
                  </a:cubicBezTo>
                  <a:cubicBezTo>
                    <a:pt x="73" y="51"/>
                    <a:pt x="73" y="51"/>
                    <a:pt x="73" y="51"/>
                  </a:cubicBezTo>
                  <a:cubicBezTo>
                    <a:pt x="70" y="51"/>
                    <a:pt x="69" y="49"/>
                    <a:pt x="69" y="47"/>
                  </a:cubicBezTo>
                  <a:cubicBezTo>
                    <a:pt x="69" y="47"/>
                    <a:pt x="69" y="47"/>
                    <a:pt x="69" y="47"/>
                  </a:cubicBezTo>
                  <a:cubicBezTo>
                    <a:pt x="69" y="45"/>
                    <a:pt x="70" y="43"/>
                    <a:pt x="73" y="43"/>
                  </a:cubicBezTo>
                  <a:cubicBezTo>
                    <a:pt x="111" y="43"/>
                    <a:pt x="111" y="43"/>
                    <a:pt x="111" y="43"/>
                  </a:cubicBezTo>
                  <a:cubicBezTo>
                    <a:pt x="113" y="43"/>
                    <a:pt x="115" y="45"/>
                    <a:pt x="115" y="47"/>
                  </a:cubicBezTo>
                  <a:close/>
                  <a:moveTo>
                    <a:pt x="115" y="62"/>
                  </a:moveTo>
                  <a:cubicBezTo>
                    <a:pt x="115" y="65"/>
                    <a:pt x="113" y="66"/>
                    <a:pt x="111" y="66"/>
                  </a:cubicBezTo>
                  <a:cubicBezTo>
                    <a:pt x="73" y="66"/>
                    <a:pt x="73" y="66"/>
                    <a:pt x="73" y="66"/>
                  </a:cubicBezTo>
                  <a:cubicBezTo>
                    <a:pt x="70" y="66"/>
                    <a:pt x="69" y="65"/>
                    <a:pt x="69" y="62"/>
                  </a:cubicBezTo>
                  <a:cubicBezTo>
                    <a:pt x="69" y="62"/>
                    <a:pt x="69" y="62"/>
                    <a:pt x="69" y="62"/>
                  </a:cubicBezTo>
                  <a:cubicBezTo>
                    <a:pt x="69" y="60"/>
                    <a:pt x="70" y="59"/>
                    <a:pt x="73" y="59"/>
                  </a:cubicBezTo>
                  <a:cubicBezTo>
                    <a:pt x="111" y="59"/>
                    <a:pt x="111" y="59"/>
                    <a:pt x="111" y="59"/>
                  </a:cubicBezTo>
                  <a:cubicBezTo>
                    <a:pt x="113" y="59"/>
                    <a:pt x="115" y="60"/>
                    <a:pt x="115"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9190038" y="5010150"/>
              <a:ext cx="127000" cy="93663"/>
            </a:xfrm>
            <a:custGeom>
              <a:avLst/>
              <a:gdLst>
                <a:gd name="T0" fmla="*/ 33 w 34"/>
                <a:gd name="T1" fmla="*/ 22 h 25"/>
                <a:gd name="T2" fmla="*/ 34 w 34"/>
                <a:gd name="T3" fmla="*/ 7 h 25"/>
                <a:gd name="T4" fmla="*/ 25 w 34"/>
                <a:gd name="T5" fmla="*/ 0 h 25"/>
                <a:gd name="T6" fmla="*/ 20 w 34"/>
                <a:gd name="T7" fmla="*/ 0 h 25"/>
                <a:gd name="T8" fmla="*/ 19 w 34"/>
                <a:gd name="T9" fmla="*/ 3 h 25"/>
                <a:gd name="T10" fmla="*/ 20 w 34"/>
                <a:gd name="T11" fmla="*/ 16 h 25"/>
                <a:gd name="T12" fmla="*/ 17 w 34"/>
                <a:gd name="T13" fmla="*/ 20 h 25"/>
                <a:gd name="T14" fmla="*/ 14 w 34"/>
                <a:gd name="T15" fmla="*/ 16 h 25"/>
                <a:gd name="T16" fmla="*/ 16 w 34"/>
                <a:gd name="T17" fmla="*/ 3 h 25"/>
                <a:gd name="T18" fmla="*/ 15 w 34"/>
                <a:gd name="T19" fmla="*/ 0 h 25"/>
                <a:gd name="T20" fmla="*/ 9 w 34"/>
                <a:gd name="T21" fmla="*/ 0 h 25"/>
                <a:gd name="T22" fmla="*/ 9 w 34"/>
                <a:gd name="T23" fmla="*/ 0 h 25"/>
                <a:gd name="T24" fmla="*/ 1 w 34"/>
                <a:gd name="T25" fmla="*/ 7 h 25"/>
                <a:gd name="T26" fmla="*/ 2 w 34"/>
                <a:gd name="T27" fmla="*/ 22 h 25"/>
                <a:gd name="T28" fmla="*/ 17 w 34"/>
                <a:gd name="T29" fmla="*/ 25 h 25"/>
                <a:gd name="T30" fmla="*/ 33 w 34"/>
                <a:gd name="T31" fmla="*/ 2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5">
                  <a:moveTo>
                    <a:pt x="33" y="22"/>
                  </a:moveTo>
                  <a:cubicBezTo>
                    <a:pt x="34" y="7"/>
                    <a:pt x="34" y="7"/>
                    <a:pt x="34" y="7"/>
                  </a:cubicBezTo>
                  <a:cubicBezTo>
                    <a:pt x="34" y="3"/>
                    <a:pt x="30" y="0"/>
                    <a:pt x="25" y="0"/>
                  </a:cubicBezTo>
                  <a:cubicBezTo>
                    <a:pt x="20" y="0"/>
                    <a:pt x="20" y="0"/>
                    <a:pt x="20" y="0"/>
                  </a:cubicBezTo>
                  <a:cubicBezTo>
                    <a:pt x="20" y="0"/>
                    <a:pt x="20" y="2"/>
                    <a:pt x="19" y="3"/>
                  </a:cubicBezTo>
                  <a:cubicBezTo>
                    <a:pt x="19" y="3"/>
                    <a:pt x="21" y="13"/>
                    <a:pt x="20" y="16"/>
                  </a:cubicBezTo>
                  <a:cubicBezTo>
                    <a:pt x="20" y="17"/>
                    <a:pt x="19" y="21"/>
                    <a:pt x="17" y="20"/>
                  </a:cubicBezTo>
                  <a:cubicBezTo>
                    <a:pt x="16" y="20"/>
                    <a:pt x="14" y="17"/>
                    <a:pt x="14" y="16"/>
                  </a:cubicBezTo>
                  <a:cubicBezTo>
                    <a:pt x="13" y="13"/>
                    <a:pt x="16" y="3"/>
                    <a:pt x="16" y="3"/>
                  </a:cubicBezTo>
                  <a:cubicBezTo>
                    <a:pt x="15" y="3"/>
                    <a:pt x="15" y="2"/>
                    <a:pt x="15" y="0"/>
                  </a:cubicBezTo>
                  <a:cubicBezTo>
                    <a:pt x="9" y="0"/>
                    <a:pt x="9" y="0"/>
                    <a:pt x="9" y="0"/>
                  </a:cubicBezTo>
                  <a:cubicBezTo>
                    <a:pt x="9" y="0"/>
                    <a:pt x="9" y="0"/>
                    <a:pt x="9" y="0"/>
                  </a:cubicBezTo>
                  <a:cubicBezTo>
                    <a:pt x="5" y="0"/>
                    <a:pt x="0" y="3"/>
                    <a:pt x="1" y="7"/>
                  </a:cubicBezTo>
                  <a:cubicBezTo>
                    <a:pt x="2" y="22"/>
                    <a:pt x="2" y="22"/>
                    <a:pt x="2" y="22"/>
                  </a:cubicBezTo>
                  <a:cubicBezTo>
                    <a:pt x="6" y="25"/>
                    <a:pt x="12" y="25"/>
                    <a:pt x="17" y="25"/>
                  </a:cubicBezTo>
                  <a:cubicBezTo>
                    <a:pt x="23" y="25"/>
                    <a:pt x="29" y="25"/>
                    <a:pt x="33"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Oval 38"/>
            <p:cNvSpPr>
              <a:spLocks noChangeArrowheads="1"/>
            </p:cNvSpPr>
            <p:nvPr/>
          </p:nvSpPr>
          <p:spPr bwMode="auto">
            <a:xfrm>
              <a:off x="9220200" y="4930775"/>
              <a:ext cx="68263" cy="682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0" name="Group 39"/>
          <p:cNvGrpSpPr/>
          <p:nvPr/>
        </p:nvGrpSpPr>
        <p:grpSpPr>
          <a:xfrm>
            <a:off x="2930631" y="3453071"/>
            <a:ext cx="346838" cy="365815"/>
            <a:chOff x="8804275" y="3135313"/>
            <a:chExt cx="449263" cy="476250"/>
          </a:xfrm>
          <a:solidFill>
            <a:schemeClr val="bg1"/>
          </a:solidFill>
        </p:grpSpPr>
        <p:sp>
          <p:nvSpPr>
            <p:cNvPr id="41" name="Freeform 40"/>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3" name="Group 42"/>
          <p:cNvGrpSpPr/>
          <p:nvPr/>
        </p:nvGrpSpPr>
        <p:grpSpPr>
          <a:xfrm>
            <a:off x="1179075" y="4103902"/>
            <a:ext cx="370299" cy="297198"/>
            <a:chOff x="10575925" y="5006975"/>
            <a:chExt cx="490538" cy="393701"/>
          </a:xfrm>
          <a:solidFill>
            <a:schemeClr val="bg1"/>
          </a:solidFill>
        </p:grpSpPr>
        <p:sp>
          <p:nvSpPr>
            <p:cNvPr id="44" name="Freeform 43"/>
            <p:cNvSpPr>
              <a:spLocks/>
            </p:cNvSpPr>
            <p:nvPr/>
          </p:nvSpPr>
          <p:spPr bwMode="auto">
            <a:xfrm>
              <a:off x="10579100" y="5186363"/>
              <a:ext cx="487363" cy="214313"/>
            </a:xfrm>
            <a:custGeom>
              <a:avLst/>
              <a:gdLst>
                <a:gd name="T0" fmla="*/ 116 w 130"/>
                <a:gd name="T1" fmla="*/ 18 h 57"/>
                <a:gd name="T2" fmla="*/ 102 w 130"/>
                <a:gd name="T3" fmla="*/ 25 h 57"/>
                <a:gd name="T4" fmla="*/ 87 w 130"/>
                <a:gd name="T5" fmla="*/ 33 h 57"/>
                <a:gd name="T6" fmla="*/ 59 w 130"/>
                <a:gd name="T7" fmla="*/ 29 h 57"/>
                <a:gd name="T8" fmla="*/ 53 w 130"/>
                <a:gd name="T9" fmla="*/ 22 h 57"/>
                <a:gd name="T10" fmla="*/ 53 w 130"/>
                <a:gd name="T11" fmla="*/ 19 h 57"/>
                <a:gd name="T12" fmla="*/ 57 w 130"/>
                <a:gd name="T13" fmla="*/ 18 h 57"/>
                <a:gd name="T14" fmla="*/ 82 w 130"/>
                <a:gd name="T15" fmla="*/ 22 h 57"/>
                <a:gd name="T16" fmla="*/ 82 w 130"/>
                <a:gd name="T17" fmla="*/ 22 h 57"/>
                <a:gd name="T18" fmla="*/ 88 w 130"/>
                <a:gd name="T19" fmla="*/ 21 h 57"/>
                <a:gd name="T20" fmla="*/ 90 w 130"/>
                <a:gd name="T21" fmla="*/ 19 h 57"/>
                <a:gd name="T22" fmla="*/ 90 w 130"/>
                <a:gd name="T23" fmla="*/ 17 h 57"/>
                <a:gd name="T24" fmla="*/ 85 w 130"/>
                <a:gd name="T25" fmla="*/ 10 h 57"/>
                <a:gd name="T26" fmla="*/ 75 w 130"/>
                <a:gd name="T27" fmla="*/ 8 h 57"/>
                <a:gd name="T28" fmla="*/ 45 w 130"/>
                <a:gd name="T29" fmla="*/ 2 h 57"/>
                <a:gd name="T30" fmla="*/ 34 w 130"/>
                <a:gd name="T31" fmla="*/ 4 h 57"/>
                <a:gd name="T32" fmla="*/ 0 w 130"/>
                <a:gd name="T33" fmla="*/ 22 h 57"/>
                <a:gd name="T34" fmla="*/ 18 w 130"/>
                <a:gd name="T35" fmla="*/ 57 h 57"/>
                <a:gd name="T36" fmla="*/ 29 w 130"/>
                <a:gd name="T37" fmla="*/ 51 h 57"/>
                <a:gd name="T38" fmla="*/ 39 w 130"/>
                <a:gd name="T39" fmla="*/ 50 h 57"/>
                <a:gd name="T40" fmla="*/ 65 w 130"/>
                <a:gd name="T41" fmla="*/ 54 h 57"/>
                <a:gd name="T42" fmla="*/ 84 w 130"/>
                <a:gd name="T43" fmla="*/ 54 h 57"/>
                <a:gd name="T44" fmla="*/ 124 w 130"/>
                <a:gd name="T45" fmla="*/ 33 h 57"/>
                <a:gd name="T46" fmla="*/ 128 w 130"/>
                <a:gd name="T47" fmla="*/ 21 h 57"/>
                <a:gd name="T48" fmla="*/ 116 w 130"/>
                <a:gd name="T49" fmla="*/ 1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57">
                  <a:moveTo>
                    <a:pt x="116" y="18"/>
                  </a:moveTo>
                  <a:cubicBezTo>
                    <a:pt x="102" y="25"/>
                    <a:pt x="102" y="25"/>
                    <a:pt x="102" y="25"/>
                  </a:cubicBezTo>
                  <a:cubicBezTo>
                    <a:pt x="87" y="33"/>
                    <a:pt x="87" y="33"/>
                    <a:pt x="87" y="33"/>
                  </a:cubicBezTo>
                  <a:cubicBezTo>
                    <a:pt x="87" y="33"/>
                    <a:pt x="66" y="31"/>
                    <a:pt x="59" y="29"/>
                  </a:cubicBezTo>
                  <a:cubicBezTo>
                    <a:pt x="57" y="28"/>
                    <a:pt x="54" y="26"/>
                    <a:pt x="53" y="22"/>
                  </a:cubicBezTo>
                  <a:cubicBezTo>
                    <a:pt x="53" y="21"/>
                    <a:pt x="53" y="22"/>
                    <a:pt x="53" y="19"/>
                  </a:cubicBezTo>
                  <a:cubicBezTo>
                    <a:pt x="53" y="16"/>
                    <a:pt x="57" y="18"/>
                    <a:pt x="57" y="18"/>
                  </a:cubicBezTo>
                  <a:cubicBezTo>
                    <a:pt x="82" y="22"/>
                    <a:pt x="82" y="22"/>
                    <a:pt x="82" y="22"/>
                  </a:cubicBezTo>
                  <a:cubicBezTo>
                    <a:pt x="82" y="22"/>
                    <a:pt x="82" y="22"/>
                    <a:pt x="82" y="22"/>
                  </a:cubicBezTo>
                  <a:cubicBezTo>
                    <a:pt x="84" y="23"/>
                    <a:pt x="86" y="22"/>
                    <a:pt x="88" y="21"/>
                  </a:cubicBezTo>
                  <a:cubicBezTo>
                    <a:pt x="89" y="20"/>
                    <a:pt x="89" y="20"/>
                    <a:pt x="90" y="19"/>
                  </a:cubicBezTo>
                  <a:cubicBezTo>
                    <a:pt x="90" y="18"/>
                    <a:pt x="90" y="18"/>
                    <a:pt x="90" y="17"/>
                  </a:cubicBezTo>
                  <a:cubicBezTo>
                    <a:pt x="91" y="14"/>
                    <a:pt x="89" y="10"/>
                    <a:pt x="85" y="10"/>
                  </a:cubicBezTo>
                  <a:cubicBezTo>
                    <a:pt x="75" y="8"/>
                    <a:pt x="75" y="8"/>
                    <a:pt x="75" y="8"/>
                  </a:cubicBezTo>
                  <a:cubicBezTo>
                    <a:pt x="45" y="2"/>
                    <a:pt x="45" y="2"/>
                    <a:pt x="45" y="2"/>
                  </a:cubicBezTo>
                  <a:cubicBezTo>
                    <a:pt x="39" y="0"/>
                    <a:pt x="34" y="4"/>
                    <a:pt x="34" y="4"/>
                  </a:cubicBezTo>
                  <a:cubicBezTo>
                    <a:pt x="0" y="22"/>
                    <a:pt x="0" y="22"/>
                    <a:pt x="0" y="22"/>
                  </a:cubicBezTo>
                  <a:cubicBezTo>
                    <a:pt x="18" y="57"/>
                    <a:pt x="18" y="57"/>
                    <a:pt x="18" y="57"/>
                  </a:cubicBezTo>
                  <a:cubicBezTo>
                    <a:pt x="29" y="51"/>
                    <a:pt x="29" y="51"/>
                    <a:pt x="29" y="51"/>
                  </a:cubicBezTo>
                  <a:cubicBezTo>
                    <a:pt x="33" y="49"/>
                    <a:pt x="39" y="50"/>
                    <a:pt x="39" y="50"/>
                  </a:cubicBezTo>
                  <a:cubicBezTo>
                    <a:pt x="65" y="54"/>
                    <a:pt x="65" y="54"/>
                    <a:pt x="65" y="54"/>
                  </a:cubicBezTo>
                  <a:cubicBezTo>
                    <a:pt x="80" y="56"/>
                    <a:pt x="84" y="54"/>
                    <a:pt x="84" y="54"/>
                  </a:cubicBezTo>
                  <a:cubicBezTo>
                    <a:pt x="124" y="33"/>
                    <a:pt x="124" y="33"/>
                    <a:pt x="124" y="33"/>
                  </a:cubicBezTo>
                  <a:cubicBezTo>
                    <a:pt x="128" y="30"/>
                    <a:pt x="130" y="25"/>
                    <a:pt x="128" y="21"/>
                  </a:cubicBezTo>
                  <a:cubicBezTo>
                    <a:pt x="126" y="17"/>
                    <a:pt x="120" y="15"/>
                    <a:pt x="11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10575925" y="5006975"/>
              <a:ext cx="490538" cy="206375"/>
            </a:xfrm>
            <a:custGeom>
              <a:avLst/>
              <a:gdLst>
                <a:gd name="T0" fmla="*/ 127 w 131"/>
                <a:gd name="T1" fmla="*/ 42 h 55"/>
                <a:gd name="T2" fmla="*/ 109 w 131"/>
                <a:gd name="T3" fmla="*/ 29 h 55"/>
                <a:gd name="T4" fmla="*/ 109 w 131"/>
                <a:gd name="T5" fmla="*/ 10 h 55"/>
                <a:gd name="T6" fmla="*/ 106 w 131"/>
                <a:gd name="T7" fmla="*/ 7 h 55"/>
                <a:gd name="T8" fmla="*/ 92 w 131"/>
                <a:gd name="T9" fmla="*/ 7 h 55"/>
                <a:gd name="T10" fmla="*/ 89 w 131"/>
                <a:gd name="T11" fmla="*/ 10 h 55"/>
                <a:gd name="T12" fmla="*/ 89 w 131"/>
                <a:gd name="T13" fmla="*/ 15 h 55"/>
                <a:gd name="T14" fmla="*/ 69 w 131"/>
                <a:gd name="T15" fmla="*/ 1 h 55"/>
                <a:gd name="T16" fmla="*/ 65 w 131"/>
                <a:gd name="T17" fmla="*/ 0 h 55"/>
                <a:gd name="T18" fmla="*/ 61 w 131"/>
                <a:gd name="T19" fmla="*/ 1 h 55"/>
                <a:gd name="T20" fmla="*/ 3 w 131"/>
                <a:gd name="T21" fmla="*/ 42 h 55"/>
                <a:gd name="T22" fmla="*/ 2 w 131"/>
                <a:gd name="T23" fmla="*/ 51 h 55"/>
                <a:gd name="T24" fmla="*/ 11 w 131"/>
                <a:gd name="T25" fmla="*/ 53 h 55"/>
                <a:gd name="T26" fmla="*/ 65 w 131"/>
                <a:gd name="T27" fmla="*/ 14 h 55"/>
                <a:gd name="T28" fmla="*/ 120 w 131"/>
                <a:gd name="T29" fmla="*/ 53 h 55"/>
                <a:gd name="T30" fmla="*/ 129 w 131"/>
                <a:gd name="T31" fmla="*/ 51 h 55"/>
                <a:gd name="T32" fmla="*/ 127 w 131"/>
                <a:gd name="T33" fmla="*/ 4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1" h="55">
                  <a:moveTo>
                    <a:pt x="127" y="42"/>
                  </a:moveTo>
                  <a:cubicBezTo>
                    <a:pt x="109" y="29"/>
                    <a:pt x="109" y="29"/>
                    <a:pt x="109" y="29"/>
                  </a:cubicBezTo>
                  <a:cubicBezTo>
                    <a:pt x="109" y="10"/>
                    <a:pt x="109" y="10"/>
                    <a:pt x="109" y="10"/>
                  </a:cubicBezTo>
                  <a:cubicBezTo>
                    <a:pt x="109" y="8"/>
                    <a:pt x="107" y="7"/>
                    <a:pt x="106" y="7"/>
                  </a:cubicBezTo>
                  <a:cubicBezTo>
                    <a:pt x="92" y="7"/>
                    <a:pt x="92" y="7"/>
                    <a:pt x="92" y="7"/>
                  </a:cubicBezTo>
                  <a:cubicBezTo>
                    <a:pt x="91" y="7"/>
                    <a:pt x="89" y="8"/>
                    <a:pt x="89" y="10"/>
                  </a:cubicBezTo>
                  <a:cubicBezTo>
                    <a:pt x="89" y="15"/>
                    <a:pt x="89" y="15"/>
                    <a:pt x="89" y="15"/>
                  </a:cubicBezTo>
                  <a:cubicBezTo>
                    <a:pt x="69" y="1"/>
                    <a:pt x="69" y="1"/>
                    <a:pt x="69" y="1"/>
                  </a:cubicBezTo>
                  <a:cubicBezTo>
                    <a:pt x="68" y="0"/>
                    <a:pt x="67" y="0"/>
                    <a:pt x="65" y="0"/>
                  </a:cubicBezTo>
                  <a:cubicBezTo>
                    <a:pt x="64" y="0"/>
                    <a:pt x="63" y="0"/>
                    <a:pt x="61" y="1"/>
                  </a:cubicBezTo>
                  <a:cubicBezTo>
                    <a:pt x="3" y="42"/>
                    <a:pt x="3" y="42"/>
                    <a:pt x="3" y="42"/>
                  </a:cubicBezTo>
                  <a:cubicBezTo>
                    <a:pt x="0" y="44"/>
                    <a:pt x="0" y="48"/>
                    <a:pt x="2" y="51"/>
                  </a:cubicBezTo>
                  <a:cubicBezTo>
                    <a:pt x="4" y="54"/>
                    <a:pt x="8" y="55"/>
                    <a:pt x="11" y="53"/>
                  </a:cubicBezTo>
                  <a:cubicBezTo>
                    <a:pt x="65" y="14"/>
                    <a:pt x="65" y="14"/>
                    <a:pt x="65" y="14"/>
                  </a:cubicBezTo>
                  <a:cubicBezTo>
                    <a:pt x="120" y="53"/>
                    <a:pt x="120" y="53"/>
                    <a:pt x="120" y="53"/>
                  </a:cubicBezTo>
                  <a:cubicBezTo>
                    <a:pt x="123" y="55"/>
                    <a:pt x="127" y="54"/>
                    <a:pt x="129" y="51"/>
                  </a:cubicBezTo>
                  <a:cubicBezTo>
                    <a:pt x="131" y="48"/>
                    <a:pt x="130" y="44"/>
                    <a:pt x="12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6" name="TextBox 45"/>
          <p:cNvSpPr txBox="1"/>
          <p:nvPr/>
        </p:nvSpPr>
        <p:spPr>
          <a:xfrm rot="21225577">
            <a:off x="2060575" y="1735138"/>
            <a:ext cx="1031875"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47" name="TextBox 46"/>
          <p:cNvSpPr txBox="1"/>
          <p:nvPr/>
        </p:nvSpPr>
        <p:spPr>
          <a:xfrm rot="21191916">
            <a:off x="1560513" y="2341563"/>
            <a:ext cx="1030287"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48" name="TextBox 47"/>
          <p:cNvSpPr txBox="1"/>
          <p:nvPr/>
        </p:nvSpPr>
        <p:spPr>
          <a:xfrm rot="21225577">
            <a:off x="2057400" y="2894013"/>
            <a:ext cx="1031875"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49" name="TextBox 48"/>
          <p:cNvSpPr txBox="1"/>
          <p:nvPr/>
        </p:nvSpPr>
        <p:spPr>
          <a:xfrm rot="21225577">
            <a:off x="2052638" y="4025900"/>
            <a:ext cx="1031875"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50" name="TextBox 49"/>
          <p:cNvSpPr txBox="1"/>
          <p:nvPr/>
        </p:nvSpPr>
        <p:spPr>
          <a:xfrm rot="21191916">
            <a:off x="1558925" y="3513138"/>
            <a:ext cx="1031875"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graphicFrame>
        <p:nvGraphicFramePr>
          <p:cNvPr id="53" name="Diagram 52"/>
          <p:cNvGraphicFramePr/>
          <p:nvPr/>
        </p:nvGraphicFramePr>
        <p:xfrm>
          <a:off x="4480917" y="1648965"/>
          <a:ext cx="2036798" cy="13799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4" name="Diagram 53"/>
          <p:cNvGraphicFramePr/>
          <p:nvPr/>
        </p:nvGraphicFramePr>
        <p:xfrm>
          <a:off x="6421402" y="1648965"/>
          <a:ext cx="2036798" cy="137998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55" name="Diagram 54"/>
          <p:cNvGraphicFramePr/>
          <p:nvPr/>
        </p:nvGraphicFramePr>
        <p:xfrm>
          <a:off x="4480917" y="3020565"/>
          <a:ext cx="2036798" cy="137998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56" name="Diagram 55"/>
          <p:cNvGraphicFramePr/>
          <p:nvPr/>
        </p:nvGraphicFramePr>
        <p:xfrm>
          <a:off x="6421402" y="3020565"/>
          <a:ext cx="2036798" cy="1379985"/>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49173" name="TextBox 5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7" name="TextBox 5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Diagram 26"/>
          <p:cNvGraphicFramePr/>
          <p:nvPr/>
        </p:nvGraphicFramePr>
        <p:xfrm>
          <a:off x="6622076" y="1453813"/>
          <a:ext cx="1843448" cy="12489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8" name="Diagram 27"/>
          <p:cNvGraphicFramePr/>
          <p:nvPr/>
        </p:nvGraphicFramePr>
        <p:xfrm>
          <a:off x="6622076" y="3085509"/>
          <a:ext cx="1843448" cy="124898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5" name="Diagram 24"/>
          <p:cNvGraphicFramePr/>
          <p:nvPr/>
        </p:nvGraphicFramePr>
        <p:xfrm>
          <a:off x="533400" y="1459711"/>
          <a:ext cx="1843448" cy="124898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26" name="Diagram 25"/>
          <p:cNvGraphicFramePr/>
          <p:nvPr/>
        </p:nvGraphicFramePr>
        <p:xfrm>
          <a:off x="533400" y="3091407"/>
          <a:ext cx="1843448" cy="1248985"/>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50182" name="Freeform 22"/>
          <p:cNvSpPr>
            <a:spLocks/>
          </p:cNvSpPr>
          <p:nvPr/>
        </p:nvSpPr>
        <p:spPr bwMode="auto">
          <a:xfrm>
            <a:off x="2859088" y="1563688"/>
            <a:ext cx="1084262" cy="1316037"/>
          </a:xfrm>
          <a:custGeom>
            <a:avLst/>
            <a:gdLst>
              <a:gd name="T0" fmla="*/ 777149 w 219"/>
              <a:gd name="T1" fmla="*/ 0 h 266"/>
              <a:gd name="T2" fmla="*/ 777149 w 219"/>
              <a:gd name="T3" fmla="*/ 0 h 266"/>
              <a:gd name="T4" fmla="*/ 0 w 219"/>
              <a:gd name="T5" fmla="*/ 1316700 h 266"/>
              <a:gd name="T6" fmla="*/ 638549 w 219"/>
              <a:gd name="T7" fmla="*/ 1316700 h 266"/>
              <a:gd name="T8" fmla="*/ 1084048 w 219"/>
              <a:gd name="T9" fmla="*/ 544500 h 266"/>
              <a:gd name="T10" fmla="*/ 777149 w 219"/>
              <a:gd name="T11" fmla="*/ 0 h 2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9" h="266">
                <a:moveTo>
                  <a:pt x="157" y="0"/>
                </a:moveTo>
                <a:lnTo>
                  <a:pt x="157" y="0"/>
                </a:lnTo>
                <a:lnTo>
                  <a:pt x="0" y="266"/>
                </a:lnTo>
                <a:lnTo>
                  <a:pt x="129" y="266"/>
                </a:lnTo>
                <a:lnTo>
                  <a:pt x="219" y="110"/>
                </a:lnTo>
                <a:lnTo>
                  <a:pt x="157"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83" name="Freeform 23"/>
          <p:cNvSpPr>
            <a:spLocks/>
          </p:cNvSpPr>
          <p:nvPr/>
        </p:nvSpPr>
        <p:spPr bwMode="auto">
          <a:xfrm>
            <a:off x="3746500" y="1504950"/>
            <a:ext cx="1528763" cy="563563"/>
          </a:xfrm>
          <a:custGeom>
            <a:avLst/>
            <a:gdLst>
              <a:gd name="T0" fmla="*/ 1529548 w 309"/>
              <a:gd name="T1" fmla="*/ 14850 h 114"/>
              <a:gd name="T2" fmla="*/ 1529548 w 309"/>
              <a:gd name="T3" fmla="*/ 0 h 114"/>
              <a:gd name="T4" fmla="*/ 0 w 309"/>
              <a:gd name="T5" fmla="*/ 24750 h 114"/>
              <a:gd name="T6" fmla="*/ 316800 w 309"/>
              <a:gd name="T7" fmla="*/ 564300 h 114"/>
              <a:gd name="T8" fmla="*/ 1222648 w 309"/>
              <a:gd name="T9" fmla="*/ 554400 h 114"/>
              <a:gd name="T10" fmla="*/ 1529548 w 309"/>
              <a:gd name="T11" fmla="*/ 14850 h 1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9" h="114">
                <a:moveTo>
                  <a:pt x="309" y="3"/>
                </a:moveTo>
                <a:lnTo>
                  <a:pt x="309" y="0"/>
                </a:lnTo>
                <a:lnTo>
                  <a:pt x="0" y="5"/>
                </a:lnTo>
                <a:lnTo>
                  <a:pt x="64" y="114"/>
                </a:lnTo>
                <a:lnTo>
                  <a:pt x="247" y="112"/>
                </a:lnTo>
                <a:lnTo>
                  <a:pt x="309" y="3"/>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84" name="Freeform 24"/>
          <p:cNvSpPr>
            <a:spLocks/>
          </p:cNvSpPr>
          <p:nvPr/>
        </p:nvSpPr>
        <p:spPr bwMode="auto">
          <a:xfrm>
            <a:off x="5053013" y="1543050"/>
            <a:ext cx="1084262" cy="1327150"/>
          </a:xfrm>
          <a:custGeom>
            <a:avLst/>
            <a:gdLst>
              <a:gd name="T0" fmla="*/ 1084048 w 219"/>
              <a:gd name="T1" fmla="*/ 1326600 h 268"/>
              <a:gd name="T2" fmla="*/ 1084048 w 219"/>
              <a:gd name="T3" fmla="*/ 1326600 h 268"/>
              <a:gd name="T4" fmla="*/ 316799 w 219"/>
              <a:gd name="T5" fmla="*/ 0 h 268"/>
              <a:gd name="T6" fmla="*/ 0 w 219"/>
              <a:gd name="T7" fmla="*/ 539550 h 268"/>
              <a:gd name="T8" fmla="*/ 445499 w 219"/>
              <a:gd name="T9" fmla="*/ 1316700 h 268"/>
              <a:gd name="T10" fmla="*/ 1084048 w 219"/>
              <a:gd name="T11" fmla="*/ 1326600 h 2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9" h="268">
                <a:moveTo>
                  <a:pt x="219" y="268"/>
                </a:moveTo>
                <a:lnTo>
                  <a:pt x="219" y="268"/>
                </a:lnTo>
                <a:lnTo>
                  <a:pt x="64" y="0"/>
                </a:lnTo>
                <a:lnTo>
                  <a:pt x="0" y="109"/>
                </a:lnTo>
                <a:lnTo>
                  <a:pt x="90" y="266"/>
                </a:lnTo>
                <a:lnTo>
                  <a:pt x="219" y="26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85" name="Freeform 25"/>
          <p:cNvSpPr>
            <a:spLocks/>
          </p:cNvSpPr>
          <p:nvPr/>
        </p:nvSpPr>
        <p:spPr bwMode="auto">
          <a:xfrm>
            <a:off x="5027613" y="2974975"/>
            <a:ext cx="1074737" cy="1330325"/>
          </a:xfrm>
          <a:custGeom>
            <a:avLst/>
            <a:gdLst>
              <a:gd name="T0" fmla="*/ 316799 w 217"/>
              <a:gd name="T1" fmla="*/ 1331552 h 269"/>
              <a:gd name="T2" fmla="*/ 316799 w 217"/>
              <a:gd name="T3" fmla="*/ 1331552 h 269"/>
              <a:gd name="T4" fmla="*/ 1074148 w 217"/>
              <a:gd name="T5" fmla="*/ 0 h 269"/>
              <a:gd name="T6" fmla="*/ 445499 w 217"/>
              <a:gd name="T7" fmla="*/ 14850 h 269"/>
              <a:gd name="T8" fmla="*/ 0 w 217"/>
              <a:gd name="T9" fmla="*/ 787051 h 269"/>
              <a:gd name="T10" fmla="*/ 316799 w 217"/>
              <a:gd name="T11" fmla="*/ 1331552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7" h="269">
                <a:moveTo>
                  <a:pt x="64" y="269"/>
                </a:moveTo>
                <a:lnTo>
                  <a:pt x="64" y="269"/>
                </a:lnTo>
                <a:lnTo>
                  <a:pt x="217" y="0"/>
                </a:lnTo>
                <a:lnTo>
                  <a:pt x="90" y="3"/>
                </a:lnTo>
                <a:lnTo>
                  <a:pt x="0" y="159"/>
                </a:lnTo>
                <a:lnTo>
                  <a:pt x="64" y="269"/>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4" name="Freeform 26"/>
          <p:cNvSpPr>
            <a:spLocks/>
          </p:cNvSpPr>
          <p:nvPr/>
        </p:nvSpPr>
        <p:spPr bwMode="auto">
          <a:xfrm>
            <a:off x="3730625" y="3835400"/>
            <a:ext cx="1544638" cy="549275"/>
          </a:xfrm>
          <a:custGeom>
            <a:avLst/>
            <a:gdLst>
              <a:gd name="T0" fmla="*/ 0 w 312"/>
              <a:gd name="T1" fmla="*/ 109 h 111"/>
              <a:gd name="T2" fmla="*/ 3 w 312"/>
              <a:gd name="T3" fmla="*/ 109 h 111"/>
              <a:gd name="T4" fmla="*/ 312 w 312"/>
              <a:gd name="T5" fmla="*/ 111 h 111"/>
              <a:gd name="T6" fmla="*/ 248 w 312"/>
              <a:gd name="T7" fmla="*/ 0 h 111"/>
              <a:gd name="T8" fmla="*/ 67 w 312"/>
              <a:gd name="T9" fmla="*/ 0 h 111"/>
              <a:gd name="T10" fmla="*/ 0 w 312"/>
              <a:gd name="T11" fmla="*/ 109 h 111"/>
            </a:gdLst>
            <a:ahLst/>
            <a:cxnLst>
              <a:cxn ang="0">
                <a:pos x="T0" y="T1"/>
              </a:cxn>
              <a:cxn ang="0">
                <a:pos x="T2" y="T3"/>
              </a:cxn>
              <a:cxn ang="0">
                <a:pos x="T4" y="T5"/>
              </a:cxn>
              <a:cxn ang="0">
                <a:pos x="T6" y="T7"/>
              </a:cxn>
              <a:cxn ang="0">
                <a:pos x="T8" y="T9"/>
              </a:cxn>
              <a:cxn ang="0">
                <a:pos x="T10" y="T11"/>
              </a:cxn>
            </a:cxnLst>
            <a:rect l="0" t="0" r="r" b="b"/>
            <a:pathLst>
              <a:path w="312" h="111">
                <a:moveTo>
                  <a:pt x="0" y="109"/>
                </a:moveTo>
                <a:lnTo>
                  <a:pt x="3" y="109"/>
                </a:lnTo>
                <a:lnTo>
                  <a:pt x="312" y="111"/>
                </a:lnTo>
                <a:lnTo>
                  <a:pt x="248" y="0"/>
                </a:lnTo>
                <a:lnTo>
                  <a:pt x="67" y="0"/>
                </a:lnTo>
                <a:lnTo>
                  <a:pt x="0" y="109"/>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50187" name="Freeform 27"/>
          <p:cNvSpPr>
            <a:spLocks/>
          </p:cNvSpPr>
          <p:nvPr/>
        </p:nvSpPr>
        <p:spPr bwMode="auto">
          <a:xfrm>
            <a:off x="2874963" y="2974975"/>
            <a:ext cx="1093787" cy="1316038"/>
          </a:xfrm>
          <a:custGeom>
            <a:avLst/>
            <a:gdLst>
              <a:gd name="T0" fmla="*/ 9900 w 221"/>
              <a:gd name="T1" fmla="*/ 0 h 266"/>
              <a:gd name="T2" fmla="*/ 0 w 221"/>
              <a:gd name="T3" fmla="*/ 0 h 266"/>
              <a:gd name="T4" fmla="*/ 787049 w 221"/>
              <a:gd name="T5" fmla="*/ 1316700 h 266"/>
              <a:gd name="T6" fmla="*/ 1093948 w 221"/>
              <a:gd name="T7" fmla="*/ 777150 h 266"/>
              <a:gd name="T8" fmla="*/ 633599 w 221"/>
              <a:gd name="T9" fmla="*/ 0 h 266"/>
              <a:gd name="T10" fmla="*/ 9900 w 221"/>
              <a:gd name="T11" fmla="*/ 0 h 2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1" h="266">
                <a:moveTo>
                  <a:pt x="2" y="0"/>
                </a:moveTo>
                <a:lnTo>
                  <a:pt x="0" y="0"/>
                </a:lnTo>
                <a:lnTo>
                  <a:pt x="159" y="266"/>
                </a:lnTo>
                <a:lnTo>
                  <a:pt x="221" y="157"/>
                </a:lnTo>
                <a:lnTo>
                  <a:pt x="128" y="0"/>
                </a:lnTo>
                <a:lnTo>
                  <a:pt x="2"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88" name="Freeform 28"/>
          <p:cNvSpPr>
            <a:spLocks/>
          </p:cNvSpPr>
          <p:nvPr/>
        </p:nvSpPr>
        <p:spPr bwMode="auto">
          <a:xfrm>
            <a:off x="5889625" y="1528763"/>
            <a:ext cx="1103313" cy="1317625"/>
          </a:xfrm>
          <a:custGeom>
            <a:avLst/>
            <a:gdLst>
              <a:gd name="T0" fmla="*/ 1103848 w 223"/>
              <a:gd name="T1" fmla="*/ 1306800 h 266"/>
              <a:gd name="T2" fmla="*/ 1103848 w 223"/>
              <a:gd name="T3" fmla="*/ 1291950 h 266"/>
              <a:gd name="T4" fmla="*/ 292049 w 223"/>
              <a:gd name="T5" fmla="*/ 0 h 266"/>
              <a:gd name="T6" fmla="*/ 0 w 223"/>
              <a:gd name="T7" fmla="*/ 554400 h 266"/>
              <a:gd name="T8" fmla="*/ 470249 w 223"/>
              <a:gd name="T9" fmla="*/ 1316700 h 266"/>
              <a:gd name="T10" fmla="*/ 1103848 w 223"/>
              <a:gd name="T11" fmla="*/ 1306800 h 2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3" h="266">
                <a:moveTo>
                  <a:pt x="223" y="264"/>
                </a:moveTo>
                <a:lnTo>
                  <a:pt x="223" y="261"/>
                </a:lnTo>
                <a:lnTo>
                  <a:pt x="59" y="0"/>
                </a:lnTo>
                <a:lnTo>
                  <a:pt x="0" y="112"/>
                </a:lnTo>
                <a:lnTo>
                  <a:pt x="95" y="266"/>
                </a:lnTo>
                <a:lnTo>
                  <a:pt x="223" y="26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89" name="Freeform 29"/>
          <p:cNvSpPr>
            <a:spLocks/>
          </p:cNvSpPr>
          <p:nvPr/>
        </p:nvSpPr>
        <p:spPr bwMode="auto">
          <a:xfrm>
            <a:off x="5948363" y="2930525"/>
            <a:ext cx="1069975" cy="1325563"/>
          </a:xfrm>
          <a:custGeom>
            <a:avLst/>
            <a:gdLst>
              <a:gd name="T0" fmla="*/ 316800 w 216"/>
              <a:gd name="T1" fmla="*/ 1326600 h 268"/>
              <a:gd name="T2" fmla="*/ 316800 w 216"/>
              <a:gd name="T3" fmla="*/ 1326600 h 268"/>
              <a:gd name="T4" fmla="*/ 1069200 w 216"/>
              <a:gd name="T5" fmla="*/ 0 h 268"/>
              <a:gd name="T6" fmla="*/ 445500 w 216"/>
              <a:gd name="T7" fmla="*/ 0 h 268"/>
              <a:gd name="T8" fmla="*/ 0 w 216"/>
              <a:gd name="T9" fmla="*/ 787050 h 268"/>
              <a:gd name="T10" fmla="*/ 316800 w 216"/>
              <a:gd name="T11" fmla="*/ 1326600 h 2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6" h="268">
                <a:moveTo>
                  <a:pt x="64" y="268"/>
                </a:moveTo>
                <a:lnTo>
                  <a:pt x="64" y="268"/>
                </a:lnTo>
                <a:lnTo>
                  <a:pt x="216" y="0"/>
                </a:lnTo>
                <a:lnTo>
                  <a:pt x="90" y="0"/>
                </a:lnTo>
                <a:lnTo>
                  <a:pt x="0" y="159"/>
                </a:lnTo>
                <a:lnTo>
                  <a:pt x="64" y="268"/>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90" name="Freeform 30"/>
          <p:cNvSpPr>
            <a:spLocks/>
          </p:cNvSpPr>
          <p:nvPr/>
        </p:nvSpPr>
        <p:spPr bwMode="auto">
          <a:xfrm>
            <a:off x="1989138" y="2954338"/>
            <a:ext cx="1093787" cy="1327150"/>
          </a:xfrm>
          <a:custGeom>
            <a:avLst/>
            <a:gdLst>
              <a:gd name="T0" fmla="*/ 0 w 221"/>
              <a:gd name="T1" fmla="*/ 0 h 268"/>
              <a:gd name="T2" fmla="*/ 0 w 221"/>
              <a:gd name="T3" fmla="*/ 9900 h 268"/>
              <a:gd name="T4" fmla="*/ 777149 w 221"/>
              <a:gd name="T5" fmla="*/ 1326600 h 268"/>
              <a:gd name="T6" fmla="*/ 1093948 w 221"/>
              <a:gd name="T7" fmla="*/ 772200 h 268"/>
              <a:gd name="T8" fmla="*/ 638549 w 221"/>
              <a:gd name="T9" fmla="*/ 9900 h 268"/>
              <a:gd name="T10" fmla="*/ 0 w 221"/>
              <a:gd name="T11" fmla="*/ 0 h 2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1" h="268">
                <a:moveTo>
                  <a:pt x="0" y="0"/>
                </a:moveTo>
                <a:lnTo>
                  <a:pt x="0" y="2"/>
                </a:lnTo>
                <a:lnTo>
                  <a:pt x="157" y="268"/>
                </a:lnTo>
                <a:lnTo>
                  <a:pt x="221" y="156"/>
                </a:lnTo>
                <a:lnTo>
                  <a:pt x="129" y="2"/>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191" name="Freeform 31"/>
          <p:cNvSpPr>
            <a:spLocks/>
          </p:cNvSpPr>
          <p:nvPr/>
        </p:nvSpPr>
        <p:spPr bwMode="auto">
          <a:xfrm>
            <a:off x="2022475" y="1504950"/>
            <a:ext cx="1049338" cy="1341438"/>
          </a:xfrm>
          <a:custGeom>
            <a:avLst/>
            <a:gdLst>
              <a:gd name="T0" fmla="*/ 732600 w 212"/>
              <a:gd name="T1" fmla="*/ 0 h 271"/>
              <a:gd name="T2" fmla="*/ 732600 w 212"/>
              <a:gd name="T3" fmla="*/ 0 h 271"/>
              <a:gd name="T4" fmla="*/ 0 w 212"/>
              <a:gd name="T5" fmla="*/ 1341452 h 271"/>
              <a:gd name="T6" fmla="*/ 623700 w 212"/>
              <a:gd name="T7" fmla="*/ 1331552 h 271"/>
              <a:gd name="T8" fmla="*/ 1049400 w 212"/>
              <a:gd name="T9" fmla="*/ 544501 h 271"/>
              <a:gd name="T10" fmla="*/ 732600 w 212"/>
              <a:gd name="T11" fmla="*/ 0 h 2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2" h="271">
                <a:moveTo>
                  <a:pt x="148" y="0"/>
                </a:moveTo>
                <a:lnTo>
                  <a:pt x="148" y="0"/>
                </a:lnTo>
                <a:lnTo>
                  <a:pt x="0" y="271"/>
                </a:lnTo>
                <a:lnTo>
                  <a:pt x="126" y="269"/>
                </a:lnTo>
                <a:lnTo>
                  <a:pt x="212" y="110"/>
                </a:lnTo>
                <a:lnTo>
                  <a:pt x="148"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0" name="Group 29"/>
          <p:cNvGrpSpPr/>
          <p:nvPr/>
        </p:nvGrpSpPr>
        <p:grpSpPr>
          <a:xfrm>
            <a:off x="3957380" y="2484413"/>
            <a:ext cx="1044440" cy="935310"/>
            <a:chOff x="8386763" y="4811713"/>
            <a:chExt cx="531812" cy="476250"/>
          </a:xfrm>
          <a:solidFill>
            <a:srgbClr val="028985"/>
          </a:solidFill>
        </p:grpSpPr>
        <p:sp>
          <p:nvSpPr>
            <p:cNvPr id="31" name="Oval 30"/>
            <p:cNvSpPr>
              <a:spLocks noChangeArrowheads="1"/>
            </p:cNvSpPr>
            <p:nvPr/>
          </p:nvSpPr>
          <p:spPr bwMode="auto">
            <a:xfrm>
              <a:off x="8431213" y="4886326"/>
              <a:ext cx="71437" cy="74613"/>
            </a:xfrm>
            <a:prstGeom prst="ellipse">
              <a:avLst/>
            </a:pr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8386763" y="4935538"/>
              <a:ext cx="250825" cy="352425"/>
            </a:xfrm>
            <a:custGeom>
              <a:avLst/>
              <a:gdLst>
                <a:gd name="T0" fmla="*/ 65 w 67"/>
                <a:gd name="T1" fmla="*/ 2 h 94"/>
                <a:gd name="T2" fmla="*/ 60 w 67"/>
                <a:gd name="T3" fmla="*/ 2 h 94"/>
                <a:gd name="T4" fmla="*/ 46 w 67"/>
                <a:gd name="T5" fmla="*/ 12 h 94"/>
                <a:gd name="T6" fmla="*/ 34 w 67"/>
                <a:gd name="T7" fmla="*/ 9 h 94"/>
                <a:gd name="T8" fmla="*/ 31 w 67"/>
                <a:gd name="T9" fmla="*/ 8 h 94"/>
                <a:gd name="T10" fmla="*/ 31 w 67"/>
                <a:gd name="T11" fmla="*/ 8 h 94"/>
                <a:gd name="T12" fmla="*/ 31 w 67"/>
                <a:gd name="T13" fmla="*/ 8 h 94"/>
                <a:gd name="T14" fmla="*/ 30 w 67"/>
                <a:gd name="T15" fmla="*/ 8 h 94"/>
                <a:gd name="T16" fmla="*/ 30 w 67"/>
                <a:gd name="T17" fmla="*/ 8 h 94"/>
                <a:gd name="T18" fmla="*/ 29 w 67"/>
                <a:gd name="T19" fmla="*/ 8 h 94"/>
                <a:gd name="T20" fmla="*/ 28 w 67"/>
                <a:gd name="T21" fmla="*/ 8 h 94"/>
                <a:gd name="T22" fmla="*/ 24 w 67"/>
                <a:gd name="T23" fmla="*/ 8 h 94"/>
                <a:gd name="T24" fmla="*/ 23 w 67"/>
                <a:gd name="T25" fmla="*/ 12 h 94"/>
                <a:gd name="T26" fmla="*/ 24 w 67"/>
                <a:gd name="T27" fmla="*/ 26 h 94"/>
                <a:gd name="T28" fmla="*/ 22 w 67"/>
                <a:gd name="T29" fmla="*/ 31 h 94"/>
                <a:gd name="T30" fmla="*/ 19 w 67"/>
                <a:gd name="T31" fmla="*/ 26 h 94"/>
                <a:gd name="T32" fmla="*/ 20 w 67"/>
                <a:gd name="T33" fmla="*/ 12 h 94"/>
                <a:gd name="T34" fmla="*/ 19 w 67"/>
                <a:gd name="T35" fmla="*/ 8 h 94"/>
                <a:gd name="T36" fmla="*/ 15 w 67"/>
                <a:gd name="T37" fmla="*/ 8 h 94"/>
                <a:gd name="T38" fmla="*/ 13 w 67"/>
                <a:gd name="T39" fmla="*/ 8 h 94"/>
                <a:gd name="T40" fmla="*/ 13 w 67"/>
                <a:gd name="T41" fmla="*/ 8 h 94"/>
                <a:gd name="T42" fmla="*/ 13 w 67"/>
                <a:gd name="T43" fmla="*/ 8 h 94"/>
                <a:gd name="T44" fmla="*/ 0 w 67"/>
                <a:gd name="T45" fmla="*/ 21 h 94"/>
                <a:gd name="T46" fmla="*/ 0 w 67"/>
                <a:gd name="T47" fmla="*/ 22 h 94"/>
                <a:gd name="T48" fmla="*/ 0 w 67"/>
                <a:gd name="T49" fmla="*/ 23 h 94"/>
                <a:gd name="T50" fmla="*/ 0 w 67"/>
                <a:gd name="T51" fmla="*/ 49 h 94"/>
                <a:gd name="T52" fmla="*/ 4 w 67"/>
                <a:gd name="T53" fmla="*/ 53 h 94"/>
                <a:gd name="T54" fmla="*/ 8 w 67"/>
                <a:gd name="T55" fmla="*/ 49 h 94"/>
                <a:gd name="T56" fmla="*/ 8 w 67"/>
                <a:gd name="T57" fmla="*/ 24 h 94"/>
                <a:gd name="T58" fmla="*/ 10 w 67"/>
                <a:gd name="T59" fmla="*/ 24 h 94"/>
                <a:gd name="T60" fmla="*/ 10 w 67"/>
                <a:gd name="T61" fmla="*/ 49 h 94"/>
                <a:gd name="T62" fmla="*/ 10 w 67"/>
                <a:gd name="T63" fmla="*/ 49 h 94"/>
                <a:gd name="T64" fmla="*/ 10 w 67"/>
                <a:gd name="T65" fmla="*/ 89 h 94"/>
                <a:gd name="T66" fmla="*/ 15 w 67"/>
                <a:gd name="T67" fmla="*/ 94 h 94"/>
                <a:gd name="T68" fmla="*/ 15 w 67"/>
                <a:gd name="T69" fmla="*/ 94 h 94"/>
                <a:gd name="T70" fmla="*/ 15 w 67"/>
                <a:gd name="T71" fmla="*/ 94 h 94"/>
                <a:gd name="T72" fmla="*/ 20 w 67"/>
                <a:gd name="T73" fmla="*/ 89 h 94"/>
                <a:gd name="T74" fmla="*/ 20 w 67"/>
                <a:gd name="T75" fmla="*/ 54 h 94"/>
                <a:gd name="T76" fmla="*/ 22 w 67"/>
                <a:gd name="T77" fmla="*/ 54 h 94"/>
                <a:gd name="T78" fmla="*/ 22 w 67"/>
                <a:gd name="T79" fmla="*/ 89 h 94"/>
                <a:gd name="T80" fmla="*/ 27 w 67"/>
                <a:gd name="T81" fmla="*/ 94 h 94"/>
                <a:gd name="T82" fmla="*/ 28 w 67"/>
                <a:gd name="T83" fmla="*/ 94 h 94"/>
                <a:gd name="T84" fmla="*/ 28 w 67"/>
                <a:gd name="T85" fmla="*/ 94 h 94"/>
                <a:gd name="T86" fmla="*/ 33 w 67"/>
                <a:gd name="T87" fmla="*/ 89 h 94"/>
                <a:gd name="T88" fmla="*/ 33 w 67"/>
                <a:gd name="T89" fmla="*/ 49 h 94"/>
                <a:gd name="T90" fmla="*/ 33 w 67"/>
                <a:gd name="T91" fmla="*/ 47 h 94"/>
                <a:gd name="T92" fmla="*/ 33 w 67"/>
                <a:gd name="T93" fmla="*/ 24 h 94"/>
                <a:gd name="T94" fmla="*/ 37 w 67"/>
                <a:gd name="T95" fmla="*/ 18 h 94"/>
                <a:gd name="T96" fmla="*/ 49 w 67"/>
                <a:gd name="T97" fmla="*/ 20 h 94"/>
                <a:gd name="T98" fmla="*/ 55 w 67"/>
                <a:gd name="T99" fmla="*/ 16 h 94"/>
                <a:gd name="T100" fmla="*/ 64 w 67"/>
                <a:gd name="T101" fmla="*/ 8 h 94"/>
                <a:gd name="T102" fmla="*/ 65 w 67"/>
                <a:gd name="T103" fmla="*/ 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7" h="94">
                  <a:moveTo>
                    <a:pt x="65" y="2"/>
                  </a:moveTo>
                  <a:cubicBezTo>
                    <a:pt x="64" y="1"/>
                    <a:pt x="62" y="0"/>
                    <a:pt x="60" y="2"/>
                  </a:cubicBezTo>
                  <a:cubicBezTo>
                    <a:pt x="46" y="12"/>
                    <a:pt x="46" y="12"/>
                    <a:pt x="46" y="12"/>
                  </a:cubicBezTo>
                  <a:cubicBezTo>
                    <a:pt x="34" y="9"/>
                    <a:pt x="34" y="9"/>
                    <a:pt x="34" y="9"/>
                  </a:cubicBezTo>
                  <a:cubicBezTo>
                    <a:pt x="33" y="9"/>
                    <a:pt x="32" y="8"/>
                    <a:pt x="31" y="8"/>
                  </a:cubicBezTo>
                  <a:cubicBezTo>
                    <a:pt x="31" y="8"/>
                    <a:pt x="31" y="8"/>
                    <a:pt x="31" y="8"/>
                  </a:cubicBezTo>
                  <a:cubicBezTo>
                    <a:pt x="31" y="8"/>
                    <a:pt x="31" y="8"/>
                    <a:pt x="31" y="8"/>
                  </a:cubicBezTo>
                  <a:cubicBezTo>
                    <a:pt x="31" y="8"/>
                    <a:pt x="30" y="8"/>
                    <a:pt x="30" y="8"/>
                  </a:cubicBezTo>
                  <a:cubicBezTo>
                    <a:pt x="30" y="8"/>
                    <a:pt x="30" y="8"/>
                    <a:pt x="30" y="8"/>
                  </a:cubicBezTo>
                  <a:cubicBezTo>
                    <a:pt x="29" y="8"/>
                    <a:pt x="29" y="8"/>
                    <a:pt x="29" y="8"/>
                  </a:cubicBezTo>
                  <a:cubicBezTo>
                    <a:pt x="28" y="8"/>
                    <a:pt x="28" y="8"/>
                    <a:pt x="28" y="8"/>
                  </a:cubicBezTo>
                  <a:cubicBezTo>
                    <a:pt x="24" y="8"/>
                    <a:pt x="24" y="8"/>
                    <a:pt x="24" y="8"/>
                  </a:cubicBezTo>
                  <a:cubicBezTo>
                    <a:pt x="23" y="11"/>
                    <a:pt x="23" y="12"/>
                    <a:pt x="23" y="12"/>
                  </a:cubicBezTo>
                  <a:cubicBezTo>
                    <a:pt x="23" y="12"/>
                    <a:pt x="25" y="22"/>
                    <a:pt x="24" y="26"/>
                  </a:cubicBezTo>
                  <a:cubicBezTo>
                    <a:pt x="24" y="27"/>
                    <a:pt x="23" y="30"/>
                    <a:pt x="22" y="31"/>
                  </a:cubicBezTo>
                  <a:cubicBezTo>
                    <a:pt x="20" y="31"/>
                    <a:pt x="19" y="27"/>
                    <a:pt x="19" y="26"/>
                  </a:cubicBezTo>
                  <a:cubicBezTo>
                    <a:pt x="18" y="22"/>
                    <a:pt x="20" y="12"/>
                    <a:pt x="20" y="12"/>
                  </a:cubicBezTo>
                  <a:cubicBezTo>
                    <a:pt x="19" y="11"/>
                    <a:pt x="19" y="9"/>
                    <a:pt x="19" y="8"/>
                  </a:cubicBezTo>
                  <a:cubicBezTo>
                    <a:pt x="15" y="8"/>
                    <a:pt x="15" y="8"/>
                    <a:pt x="15" y="8"/>
                  </a:cubicBezTo>
                  <a:cubicBezTo>
                    <a:pt x="13" y="8"/>
                    <a:pt x="13" y="8"/>
                    <a:pt x="13" y="8"/>
                  </a:cubicBezTo>
                  <a:cubicBezTo>
                    <a:pt x="13" y="8"/>
                    <a:pt x="13" y="8"/>
                    <a:pt x="13" y="8"/>
                  </a:cubicBezTo>
                  <a:cubicBezTo>
                    <a:pt x="13" y="8"/>
                    <a:pt x="13" y="8"/>
                    <a:pt x="13" y="8"/>
                  </a:cubicBezTo>
                  <a:cubicBezTo>
                    <a:pt x="6" y="8"/>
                    <a:pt x="0" y="14"/>
                    <a:pt x="0" y="21"/>
                  </a:cubicBezTo>
                  <a:cubicBezTo>
                    <a:pt x="0" y="22"/>
                    <a:pt x="0" y="22"/>
                    <a:pt x="0" y="22"/>
                  </a:cubicBezTo>
                  <a:cubicBezTo>
                    <a:pt x="0" y="22"/>
                    <a:pt x="0" y="22"/>
                    <a:pt x="0" y="23"/>
                  </a:cubicBezTo>
                  <a:cubicBezTo>
                    <a:pt x="0" y="49"/>
                    <a:pt x="0" y="49"/>
                    <a:pt x="0" y="49"/>
                  </a:cubicBezTo>
                  <a:cubicBezTo>
                    <a:pt x="0" y="52"/>
                    <a:pt x="2" y="53"/>
                    <a:pt x="4" y="53"/>
                  </a:cubicBezTo>
                  <a:cubicBezTo>
                    <a:pt x="6" y="53"/>
                    <a:pt x="8" y="52"/>
                    <a:pt x="8" y="49"/>
                  </a:cubicBezTo>
                  <a:cubicBezTo>
                    <a:pt x="8" y="24"/>
                    <a:pt x="8" y="24"/>
                    <a:pt x="8" y="24"/>
                  </a:cubicBezTo>
                  <a:cubicBezTo>
                    <a:pt x="10" y="24"/>
                    <a:pt x="10" y="24"/>
                    <a:pt x="10" y="24"/>
                  </a:cubicBezTo>
                  <a:cubicBezTo>
                    <a:pt x="10" y="49"/>
                    <a:pt x="10" y="49"/>
                    <a:pt x="10" y="49"/>
                  </a:cubicBezTo>
                  <a:cubicBezTo>
                    <a:pt x="10" y="49"/>
                    <a:pt x="10" y="49"/>
                    <a:pt x="10" y="49"/>
                  </a:cubicBezTo>
                  <a:cubicBezTo>
                    <a:pt x="10" y="89"/>
                    <a:pt x="10" y="89"/>
                    <a:pt x="10" y="89"/>
                  </a:cubicBezTo>
                  <a:cubicBezTo>
                    <a:pt x="10" y="91"/>
                    <a:pt x="12" y="94"/>
                    <a:pt x="15" y="94"/>
                  </a:cubicBezTo>
                  <a:cubicBezTo>
                    <a:pt x="15" y="94"/>
                    <a:pt x="15" y="94"/>
                    <a:pt x="15" y="94"/>
                  </a:cubicBezTo>
                  <a:cubicBezTo>
                    <a:pt x="15" y="94"/>
                    <a:pt x="15" y="94"/>
                    <a:pt x="15" y="94"/>
                  </a:cubicBezTo>
                  <a:cubicBezTo>
                    <a:pt x="18" y="94"/>
                    <a:pt x="20" y="91"/>
                    <a:pt x="20" y="89"/>
                  </a:cubicBezTo>
                  <a:cubicBezTo>
                    <a:pt x="20" y="54"/>
                    <a:pt x="20" y="54"/>
                    <a:pt x="20" y="54"/>
                  </a:cubicBezTo>
                  <a:cubicBezTo>
                    <a:pt x="22" y="54"/>
                    <a:pt x="22" y="54"/>
                    <a:pt x="22" y="54"/>
                  </a:cubicBezTo>
                  <a:cubicBezTo>
                    <a:pt x="22" y="89"/>
                    <a:pt x="22" y="89"/>
                    <a:pt x="22" y="89"/>
                  </a:cubicBezTo>
                  <a:cubicBezTo>
                    <a:pt x="22" y="91"/>
                    <a:pt x="25" y="94"/>
                    <a:pt x="27" y="94"/>
                  </a:cubicBezTo>
                  <a:cubicBezTo>
                    <a:pt x="28" y="94"/>
                    <a:pt x="28" y="94"/>
                    <a:pt x="28" y="94"/>
                  </a:cubicBezTo>
                  <a:cubicBezTo>
                    <a:pt x="28" y="94"/>
                    <a:pt x="28" y="94"/>
                    <a:pt x="28" y="94"/>
                  </a:cubicBezTo>
                  <a:cubicBezTo>
                    <a:pt x="30" y="94"/>
                    <a:pt x="33" y="91"/>
                    <a:pt x="33" y="89"/>
                  </a:cubicBezTo>
                  <a:cubicBezTo>
                    <a:pt x="33" y="49"/>
                    <a:pt x="33" y="49"/>
                    <a:pt x="33" y="49"/>
                  </a:cubicBezTo>
                  <a:cubicBezTo>
                    <a:pt x="33" y="47"/>
                    <a:pt x="33" y="47"/>
                    <a:pt x="33" y="47"/>
                  </a:cubicBezTo>
                  <a:cubicBezTo>
                    <a:pt x="33" y="24"/>
                    <a:pt x="33" y="24"/>
                    <a:pt x="33" y="24"/>
                  </a:cubicBezTo>
                  <a:cubicBezTo>
                    <a:pt x="33" y="24"/>
                    <a:pt x="32" y="17"/>
                    <a:pt x="37" y="18"/>
                  </a:cubicBezTo>
                  <a:cubicBezTo>
                    <a:pt x="40" y="18"/>
                    <a:pt x="49" y="20"/>
                    <a:pt x="49" y="20"/>
                  </a:cubicBezTo>
                  <a:cubicBezTo>
                    <a:pt x="55" y="16"/>
                    <a:pt x="55" y="16"/>
                    <a:pt x="55" y="16"/>
                  </a:cubicBezTo>
                  <a:cubicBezTo>
                    <a:pt x="64" y="8"/>
                    <a:pt x="64" y="8"/>
                    <a:pt x="64" y="8"/>
                  </a:cubicBezTo>
                  <a:cubicBezTo>
                    <a:pt x="66" y="7"/>
                    <a:pt x="67" y="4"/>
                    <a:pt x="65" y="2"/>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686800" y="4875213"/>
              <a:ext cx="165100" cy="173038"/>
            </a:xfrm>
            <a:custGeom>
              <a:avLst/>
              <a:gdLst>
                <a:gd name="T0" fmla="*/ 34 w 44"/>
                <a:gd name="T1" fmla="*/ 1 h 46"/>
                <a:gd name="T2" fmla="*/ 33 w 44"/>
                <a:gd name="T3" fmla="*/ 0 h 46"/>
                <a:gd name="T4" fmla="*/ 31 w 44"/>
                <a:gd name="T5" fmla="*/ 2 h 46"/>
                <a:gd name="T6" fmla="*/ 31 w 44"/>
                <a:gd name="T7" fmla="*/ 6 h 46"/>
                <a:gd name="T8" fmla="*/ 10 w 44"/>
                <a:gd name="T9" fmla="*/ 19 h 46"/>
                <a:gd name="T10" fmla="*/ 0 w 44"/>
                <a:gd name="T11" fmla="*/ 45 h 46"/>
                <a:gd name="T12" fmla="*/ 0 w 44"/>
                <a:gd name="T13" fmla="*/ 46 h 46"/>
                <a:gd name="T14" fmla="*/ 1 w 44"/>
                <a:gd name="T15" fmla="*/ 46 h 46"/>
                <a:gd name="T16" fmla="*/ 6 w 44"/>
                <a:gd name="T17" fmla="*/ 46 h 46"/>
                <a:gd name="T18" fmla="*/ 7 w 44"/>
                <a:gd name="T19" fmla="*/ 45 h 46"/>
                <a:gd name="T20" fmla="*/ 31 w 44"/>
                <a:gd name="T21" fmla="*/ 13 h 46"/>
                <a:gd name="T22" fmla="*/ 31 w 44"/>
                <a:gd name="T23" fmla="*/ 16 h 46"/>
                <a:gd name="T24" fmla="*/ 33 w 44"/>
                <a:gd name="T25" fmla="*/ 18 h 46"/>
                <a:gd name="T26" fmla="*/ 34 w 44"/>
                <a:gd name="T27" fmla="*/ 18 h 46"/>
                <a:gd name="T28" fmla="*/ 43 w 44"/>
                <a:gd name="T29" fmla="*/ 11 h 46"/>
                <a:gd name="T30" fmla="*/ 44 w 44"/>
                <a:gd name="T31" fmla="*/ 9 h 46"/>
                <a:gd name="T32" fmla="*/ 43 w 44"/>
                <a:gd name="T33" fmla="*/ 8 h 46"/>
                <a:gd name="T34" fmla="*/ 34 w 44"/>
                <a:gd name="T3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6">
                  <a:moveTo>
                    <a:pt x="34" y="1"/>
                  </a:moveTo>
                  <a:cubicBezTo>
                    <a:pt x="34" y="0"/>
                    <a:pt x="34" y="0"/>
                    <a:pt x="33" y="0"/>
                  </a:cubicBezTo>
                  <a:cubicBezTo>
                    <a:pt x="32" y="0"/>
                    <a:pt x="31" y="1"/>
                    <a:pt x="31" y="2"/>
                  </a:cubicBezTo>
                  <a:cubicBezTo>
                    <a:pt x="31" y="6"/>
                    <a:pt x="31" y="6"/>
                    <a:pt x="31" y="6"/>
                  </a:cubicBezTo>
                  <a:cubicBezTo>
                    <a:pt x="22" y="8"/>
                    <a:pt x="16" y="12"/>
                    <a:pt x="10" y="19"/>
                  </a:cubicBezTo>
                  <a:cubicBezTo>
                    <a:pt x="4" y="27"/>
                    <a:pt x="1" y="35"/>
                    <a:pt x="0" y="45"/>
                  </a:cubicBezTo>
                  <a:cubicBezTo>
                    <a:pt x="0" y="45"/>
                    <a:pt x="0" y="45"/>
                    <a:pt x="0" y="46"/>
                  </a:cubicBezTo>
                  <a:cubicBezTo>
                    <a:pt x="0" y="46"/>
                    <a:pt x="0" y="46"/>
                    <a:pt x="1" y="46"/>
                  </a:cubicBezTo>
                  <a:cubicBezTo>
                    <a:pt x="6" y="46"/>
                    <a:pt x="6" y="46"/>
                    <a:pt x="6" y="46"/>
                  </a:cubicBezTo>
                  <a:cubicBezTo>
                    <a:pt x="7" y="46"/>
                    <a:pt x="7" y="46"/>
                    <a:pt x="7" y="45"/>
                  </a:cubicBezTo>
                  <a:cubicBezTo>
                    <a:pt x="9" y="30"/>
                    <a:pt x="16" y="18"/>
                    <a:pt x="31" y="13"/>
                  </a:cubicBezTo>
                  <a:cubicBezTo>
                    <a:pt x="31" y="16"/>
                    <a:pt x="31" y="16"/>
                    <a:pt x="31" y="16"/>
                  </a:cubicBezTo>
                  <a:cubicBezTo>
                    <a:pt x="31" y="17"/>
                    <a:pt x="32" y="18"/>
                    <a:pt x="33" y="18"/>
                  </a:cubicBezTo>
                  <a:cubicBezTo>
                    <a:pt x="34" y="18"/>
                    <a:pt x="34" y="18"/>
                    <a:pt x="34" y="18"/>
                  </a:cubicBezTo>
                  <a:cubicBezTo>
                    <a:pt x="43" y="11"/>
                    <a:pt x="43" y="11"/>
                    <a:pt x="43" y="11"/>
                  </a:cubicBezTo>
                  <a:cubicBezTo>
                    <a:pt x="44" y="11"/>
                    <a:pt x="44" y="10"/>
                    <a:pt x="44" y="9"/>
                  </a:cubicBezTo>
                  <a:cubicBezTo>
                    <a:pt x="44" y="9"/>
                    <a:pt x="44" y="8"/>
                    <a:pt x="43" y="8"/>
                  </a:cubicBezTo>
                  <a:lnTo>
                    <a:pt x="34" y="1"/>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noEditPoints="1"/>
            </p:cNvSpPr>
            <p:nvPr/>
          </p:nvSpPr>
          <p:spPr bwMode="auto">
            <a:xfrm>
              <a:off x="8769350" y="4965701"/>
              <a:ext cx="82550" cy="82550"/>
            </a:xfrm>
            <a:custGeom>
              <a:avLst/>
              <a:gdLst>
                <a:gd name="T0" fmla="*/ 11 w 22"/>
                <a:gd name="T1" fmla="*/ 0 h 22"/>
                <a:gd name="T2" fmla="*/ 0 w 22"/>
                <a:gd name="T3" fmla="*/ 11 h 22"/>
                <a:gd name="T4" fmla="*/ 11 w 22"/>
                <a:gd name="T5" fmla="*/ 22 h 22"/>
                <a:gd name="T6" fmla="*/ 22 w 22"/>
                <a:gd name="T7" fmla="*/ 11 h 22"/>
                <a:gd name="T8" fmla="*/ 11 w 22"/>
                <a:gd name="T9" fmla="*/ 0 h 22"/>
                <a:gd name="T10" fmla="*/ 11 w 22"/>
                <a:gd name="T11" fmla="*/ 17 h 22"/>
                <a:gd name="T12" fmla="*/ 5 w 22"/>
                <a:gd name="T13" fmla="*/ 11 h 22"/>
                <a:gd name="T14" fmla="*/ 11 w 22"/>
                <a:gd name="T15" fmla="*/ 5 h 22"/>
                <a:gd name="T16" fmla="*/ 17 w 22"/>
                <a:gd name="T17" fmla="*/ 11 h 22"/>
                <a:gd name="T18" fmla="*/ 11 w 22"/>
                <a:gd name="T19"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2">
                  <a:moveTo>
                    <a:pt x="11" y="0"/>
                  </a:moveTo>
                  <a:cubicBezTo>
                    <a:pt x="5" y="0"/>
                    <a:pt x="0" y="5"/>
                    <a:pt x="0" y="11"/>
                  </a:cubicBezTo>
                  <a:cubicBezTo>
                    <a:pt x="0" y="17"/>
                    <a:pt x="5" y="22"/>
                    <a:pt x="11" y="22"/>
                  </a:cubicBezTo>
                  <a:cubicBezTo>
                    <a:pt x="17" y="22"/>
                    <a:pt x="22" y="17"/>
                    <a:pt x="22" y="11"/>
                  </a:cubicBezTo>
                  <a:cubicBezTo>
                    <a:pt x="22" y="5"/>
                    <a:pt x="17" y="0"/>
                    <a:pt x="11" y="0"/>
                  </a:cubicBezTo>
                  <a:close/>
                  <a:moveTo>
                    <a:pt x="11" y="17"/>
                  </a:moveTo>
                  <a:cubicBezTo>
                    <a:pt x="8" y="17"/>
                    <a:pt x="5" y="14"/>
                    <a:pt x="5" y="11"/>
                  </a:cubicBezTo>
                  <a:cubicBezTo>
                    <a:pt x="5" y="8"/>
                    <a:pt x="8" y="5"/>
                    <a:pt x="11" y="5"/>
                  </a:cubicBezTo>
                  <a:cubicBezTo>
                    <a:pt x="14" y="5"/>
                    <a:pt x="17" y="8"/>
                    <a:pt x="17" y="11"/>
                  </a:cubicBezTo>
                  <a:cubicBezTo>
                    <a:pt x="17" y="14"/>
                    <a:pt x="14" y="17"/>
                    <a:pt x="11" y="1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8629650" y="4875213"/>
              <a:ext cx="79375" cy="79375"/>
            </a:xfrm>
            <a:custGeom>
              <a:avLst/>
              <a:gdLst>
                <a:gd name="T0" fmla="*/ 19 w 21"/>
                <a:gd name="T1" fmla="*/ 8 h 21"/>
                <a:gd name="T2" fmla="*/ 13 w 21"/>
                <a:gd name="T3" fmla="*/ 8 h 21"/>
                <a:gd name="T4" fmla="*/ 13 w 21"/>
                <a:gd name="T5" fmla="*/ 2 h 21"/>
                <a:gd name="T6" fmla="*/ 12 w 21"/>
                <a:gd name="T7" fmla="*/ 0 h 21"/>
                <a:gd name="T8" fmla="*/ 9 w 21"/>
                <a:gd name="T9" fmla="*/ 0 h 21"/>
                <a:gd name="T10" fmla="*/ 7 w 21"/>
                <a:gd name="T11" fmla="*/ 2 h 21"/>
                <a:gd name="T12" fmla="*/ 7 w 21"/>
                <a:gd name="T13" fmla="*/ 8 h 21"/>
                <a:gd name="T14" fmla="*/ 1 w 21"/>
                <a:gd name="T15" fmla="*/ 8 h 21"/>
                <a:gd name="T16" fmla="*/ 0 w 21"/>
                <a:gd name="T17" fmla="*/ 9 h 21"/>
                <a:gd name="T18" fmla="*/ 0 w 21"/>
                <a:gd name="T19" fmla="*/ 12 h 21"/>
                <a:gd name="T20" fmla="*/ 1 w 21"/>
                <a:gd name="T21" fmla="*/ 14 h 21"/>
                <a:gd name="T22" fmla="*/ 7 w 21"/>
                <a:gd name="T23" fmla="*/ 14 h 21"/>
                <a:gd name="T24" fmla="*/ 7 w 21"/>
                <a:gd name="T25" fmla="*/ 20 h 21"/>
                <a:gd name="T26" fmla="*/ 9 w 21"/>
                <a:gd name="T27" fmla="*/ 21 h 21"/>
                <a:gd name="T28" fmla="*/ 12 w 21"/>
                <a:gd name="T29" fmla="*/ 21 h 21"/>
                <a:gd name="T30" fmla="*/ 13 w 21"/>
                <a:gd name="T31" fmla="*/ 20 h 21"/>
                <a:gd name="T32" fmla="*/ 13 w 21"/>
                <a:gd name="T33" fmla="*/ 14 h 21"/>
                <a:gd name="T34" fmla="*/ 19 w 21"/>
                <a:gd name="T35" fmla="*/ 14 h 21"/>
                <a:gd name="T36" fmla="*/ 21 w 21"/>
                <a:gd name="T37" fmla="*/ 12 h 21"/>
                <a:gd name="T38" fmla="*/ 21 w 21"/>
                <a:gd name="T39" fmla="*/ 9 h 21"/>
                <a:gd name="T40" fmla="*/ 19 w 21"/>
                <a:gd name="T4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21">
                  <a:moveTo>
                    <a:pt x="19" y="8"/>
                  </a:moveTo>
                  <a:cubicBezTo>
                    <a:pt x="13" y="8"/>
                    <a:pt x="13" y="8"/>
                    <a:pt x="13" y="8"/>
                  </a:cubicBezTo>
                  <a:cubicBezTo>
                    <a:pt x="13" y="2"/>
                    <a:pt x="13" y="2"/>
                    <a:pt x="13" y="2"/>
                  </a:cubicBezTo>
                  <a:cubicBezTo>
                    <a:pt x="13" y="1"/>
                    <a:pt x="13" y="0"/>
                    <a:pt x="12" y="0"/>
                  </a:cubicBezTo>
                  <a:cubicBezTo>
                    <a:pt x="9" y="0"/>
                    <a:pt x="9" y="0"/>
                    <a:pt x="9" y="0"/>
                  </a:cubicBezTo>
                  <a:cubicBezTo>
                    <a:pt x="8" y="0"/>
                    <a:pt x="7" y="1"/>
                    <a:pt x="7" y="2"/>
                  </a:cubicBezTo>
                  <a:cubicBezTo>
                    <a:pt x="7" y="8"/>
                    <a:pt x="7" y="8"/>
                    <a:pt x="7" y="8"/>
                  </a:cubicBezTo>
                  <a:cubicBezTo>
                    <a:pt x="1" y="8"/>
                    <a:pt x="1" y="8"/>
                    <a:pt x="1" y="8"/>
                  </a:cubicBezTo>
                  <a:cubicBezTo>
                    <a:pt x="0" y="8"/>
                    <a:pt x="0" y="8"/>
                    <a:pt x="0" y="9"/>
                  </a:cubicBezTo>
                  <a:cubicBezTo>
                    <a:pt x="0" y="12"/>
                    <a:pt x="0" y="12"/>
                    <a:pt x="0" y="12"/>
                  </a:cubicBezTo>
                  <a:cubicBezTo>
                    <a:pt x="0" y="13"/>
                    <a:pt x="0" y="14"/>
                    <a:pt x="1" y="14"/>
                  </a:cubicBezTo>
                  <a:cubicBezTo>
                    <a:pt x="7" y="14"/>
                    <a:pt x="7" y="14"/>
                    <a:pt x="7" y="14"/>
                  </a:cubicBezTo>
                  <a:cubicBezTo>
                    <a:pt x="7" y="20"/>
                    <a:pt x="7" y="20"/>
                    <a:pt x="7" y="20"/>
                  </a:cubicBezTo>
                  <a:cubicBezTo>
                    <a:pt x="7" y="20"/>
                    <a:pt x="8" y="21"/>
                    <a:pt x="9" y="21"/>
                  </a:cubicBezTo>
                  <a:cubicBezTo>
                    <a:pt x="12" y="21"/>
                    <a:pt x="12" y="21"/>
                    <a:pt x="12" y="21"/>
                  </a:cubicBezTo>
                  <a:cubicBezTo>
                    <a:pt x="13" y="21"/>
                    <a:pt x="13" y="20"/>
                    <a:pt x="13" y="20"/>
                  </a:cubicBezTo>
                  <a:cubicBezTo>
                    <a:pt x="13" y="14"/>
                    <a:pt x="13" y="14"/>
                    <a:pt x="13" y="14"/>
                  </a:cubicBezTo>
                  <a:cubicBezTo>
                    <a:pt x="19" y="14"/>
                    <a:pt x="19" y="14"/>
                    <a:pt x="19" y="14"/>
                  </a:cubicBezTo>
                  <a:cubicBezTo>
                    <a:pt x="20" y="14"/>
                    <a:pt x="21" y="13"/>
                    <a:pt x="21" y="12"/>
                  </a:cubicBezTo>
                  <a:cubicBezTo>
                    <a:pt x="21" y="9"/>
                    <a:pt x="21" y="9"/>
                    <a:pt x="21" y="9"/>
                  </a:cubicBezTo>
                  <a:cubicBezTo>
                    <a:pt x="21" y="8"/>
                    <a:pt x="20" y="8"/>
                    <a:pt x="19" y="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8651875" y="5103813"/>
              <a:ext cx="176212" cy="184150"/>
            </a:xfrm>
            <a:custGeom>
              <a:avLst/>
              <a:gdLst>
                <a:gd name="T0" fmla="*/ 47 w 47"/>
                <a:gd name="T1" fmla="*/ 45 h 49"/>
                <a:gd name="T2" fmla="*/ 27 w 47"/>
                <a:gd name="T3" fmla="*/ 25 h 49"/>
                <a:gd name="T4" fmla="*/ 27 w 47"/>
                <a:gd name="T5" fmla="*/ 24 h 49"/>
                <a:gd name="T6" fmla="*/ 27 w 47"/>
                <a:gd name="T7" fmla="*/ 0 h 49"/>
                <a:gd name="T8" fmla="*/ 21 w 47"/>
                <a:gd name="T9" fmla="*/ 0 h 49"/>
                <a:gd name="T10" fmla="*/ 21 w 47"/>
                <a:gd name="T11" fmla="*/ 24 h 49"/>
                <a:gd name="T12" fmla="*/ 20 w 47"/>
                <a:gd name="T13" fmla="*/ 25 h 49"/>
                <a:gd name="T14" fmla="*/ 0 w 47"/>
                <a:gd name="T15" fmla="*/ 45 h 49"/>
                <a:gd name="T16" fmla="*/ 5 w 47"/>
                <a:gd name="T17" fmla="*/ 45 h 49"/>
                <a:gd name="T18" fmla="*/ 19 w 47"/>
                <a:gd name="T19" fmla="*/ 31 h 49"/>
                <a:gd name="T20" fmla="*/ 20 w 47"/>
                <a:gd name="T21" fmla="*/ 30 h 49"/>
                <a:gd name="T22" fmla="*/ 21 w 47"/>
                <a:gd name="T23" fmla="*/ 30 h 49"/>
                <a:gd name="T24" fmla="*/ 22 w 47"/>
                <a:gd name="T25" fmla="*/ 32 h 49"/>
                <a:gd name="T26" fmla="*/ 22 w 47"/>
                <a:gd name="T27" fmla="*/ 49 h 49"/>
                <a:gd name="T28" fmla="*/ 26 w 47"/>
                <a:gd name="T29" fmla="*/ 49 h 49"/>
                <a:gd name="T30" fmla="*/ 26 w 47"/>
                <a:gd name="T31" fmla="*/ 32 h 49"/>
                <a:gd name="T32" fmla="*/ 26 w 47"/>
                <a:gd name="T33" fmla="*/ 30 h 49"/>
                <a:gd name="T34" fmla="*/ 27 w 47"/>
                <a:gd name="T35" fmla="*/ 30 h 49"/>
                <a:gd name="T36" fmla="*/ 28 w 47"/>
                <a:gd name="T37" fmla="*/ 31 h 49"/>
                <a:gd name="T38" fmla="*/ 42 w 47"/>
                <a:gd name="T39" fmla="*/ 45 h 49"/>
                <a:gd name="T40" fmla="*/ 47 w 47"/>
                <a:gd name="T4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49">
                  <a:moveTo>
                    <a:pt x="47" y="45"/>
                  </a:moveTo>
                  <a:cubicBezTo>
                    <a:pt x="27" y="25"/>
                    <a:pt x="27" y="25"/>
                    <a:pt x="27" y="25"/>
                  </a:cubicBezTo>
                  <a:cubicBezTo>
                    <a:pt x="27" y="25"/>
                    <a:pt x="27" y="24"/>
                    <a:pt x="27" y="24"/>
                  </a:cubicBezTo>
                  <a:cubicBezTo>
                    <a:pt x="27" y="0"/>
                    <a:pt x="27" y="0"/>
                    <a:pt x="27" y="0"/>
                  </a:cubicBezTo>
                  <a:cubicBezTo>
                    <a:pt x="21" y="0"/>
                    <a:pt x="21" y="0"/>
                    <a:pt x="21" y="0"/>
                  </a:cubicBezTo>
                  <a:cubicBezTo>
                    <a:pt x="21" y="24"/>
                    <a:pt x="21" y="24"/>
                    <a:pt x="21" y="24"/>
                  </a:cubicBezTo>
                  <a:cubicBezTo>
                    <a:pt x="21" y="24"/>
                    <a:pt x="20" y="25"/>
                    <a:pt x="20" y="25"/>
                  </a:cubicBezTo>
                  <a:cubicBezTo>
                    <a:pt x="0" y="45"/>
                    <a:pt x="0" y="45"/>
                    <a:pt x="0" y="45"/>
                  </a:cubicBezTo>
                  <a:cubicBezTo>
                    <a:pt x="5" y="45"/>
                    <a:pt x="5" y="45"/>
                    <a:pt x="5" y="45"/>
                  </a:cubicBezTo>
                  <a:cubicBezTo>
                    <a:pt x="19" y="31"/>
                    <a:pt x="19" y="31"/>
                    <a:pt x="19" y="31"/>
                  </a:cubicBezTo>
                  <a:cubicBezTo>
                    <a:pt x="20" y="30"/>
                    <a:pt x="20" y="30"/>
                    <a:pt x="20" y="30"/>
                  </a:cubicBezTo>
                  <a:cubicBezTo>
                    <a:pt x="21" y="30"/>
                    <a:pt x="21" y="30"/>
                    <a:pt x="21" y="30"/>
                  </a:cubicBezTo>
                  <a:cubicBezTo>
                    <a:pt x="21" y="31"/>
                    <a:pt x="22" y="31"/>
                    <a:pt x="22" y="32"/>
                  </a:cubicBezTo>
                  <a:cubicBezTo>
                    <a:pt x="22" y="49"/>
                    <a:pt x="22" y="49"/>
                    <a:pt x="22" y="49"/>
                  </a:cubicBezTo>
                  <a:cubicBezTo>
                    <a:pt x="26" y="49"/>
                    <a:pt x="26" y="49"/>
                    <a:pt x="26" y="49"/>
                  </a:cubicBezTo>
                  <a:cubicBezTo>
                    <a:pt x="26" y="32"/>
                    <a:pt x="26" y="32"/>
                    <a:pt x="26" y="32"/>
                  </a:cubicBezTo>
                  <a:cubicBezTo>
                    <a:pt x="26" y="31"/>
                    <a:pt x="26" y="31"/>
                    <a:pt x="26" y="30"/>
                  </a:cubicBezTo>
                  <a:cubicBezTo>
                    <a:pt x="27" y="30"/>
                    <a:pt x="27" y="30"/>
                    <a:pt x="27" y="30"/>
                  </a:cubicBezTo>
                  <a:cubicBezTo>
                    <a:pt x="27" y="30"/>
                    <a:pt x="28" y="30"/>
                    <a:pt x="28" y="31"/>
                  </a:cubicBezTo>
                  <a:cubicBezTo>
                    <a:pt x="42" y="45"/>
                    <a:pt x="42" y="45"/>
                    <a:pt x="42" y="45"/>
                  </a:cubicBezTo>
                  <a:lnTo>
                    <a:pt x="47" y="45"/>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8566150" y="4811713"/>
              <a:ext cx="352425" cy="44450"/>
            </a:xfrm>
            <a:custGeom>
              <a:avLst/>
              <a:gdLst>
                <a:gd name="T0" fmla="*/ 88 w 94"/>
                <a:gd name="T1" fmla="*/ 0 h 12"/>
                <a:gd name="T2" fmla="*/ 5 w 94"/>
                <a:gd name="T3" fmla="*/ 0 h 12"/>
                <a:gd name="T4" fmla="*/ 0 w 94"/>
                <a:gd name="T5" fmla="*/ 6 h 12"/>
                <a:gd name="T6" fmla="*/ 0 w 94"/>
                <a:gd name="T7" fmla="*/ 12 h 12"/>
                <a:gd name="T8" fmla="*/ 94 w 94"/>
                <a:gd name="T9" fmla="*/ 12 h 12"/>
                <a:gd name="T10" fmla="*/ 94 w 94"/>
                <a:gd name="T11" fmla="*/ 6 h 12"/>
                <a:gd name="T12" fmla="*/ 88 w 9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4" h="12">
                  <a:moveTo>
                    <a:pt x="88" y="0"/>
                  </a:moveTo>
                  <a:cubicBezTo>
                    <a:pt x="5" y="0"/>
                    <a:pt x="5" y="0"/>
                    <a:pt x="5" y="0"/>
                  </a:cubicBezTo>
                  <a:cubicBezTo>
                    <a:pt x="2" y="0"/>
                    <a:pt x="0" y="3"/>
                    <a:pt x="0" y="6"/>
                  </a:cubicBezTo>
                  <a:cubicBezTo>
                    <a:pt x="0" y="12"/>
                    <a:pt x="0" y="12"/>
                    <a:pt x="0" y="12"/>
                  </a:cubicBezTo>
                  <a:cubicBezTo>
                    <a:pt x="94" y="12"/>
                    <a:pt x="94" y="12"/>
                    <a:pt x="94" y="12"/>
                  </a:cubicBezTo>
                  <a:cubicBezTo>
                    <a:pt x="94" y="6"/>
                    <a:pt x="94" y="6"/>
                    <a:pt x="94" y="6"/>
                  </a:cubicBezTo>
                  <a:cubicBezTo>
                    <a:pt x="94" y="3"/>
                    <a:pt x="91" y="0"/>
                    <a:pt x="88"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8574088" y="4826001"/>
              <a:ext cx="336550" cy="258763"/>
            </a:xfrm>
            <a:custGeom>
              <a:avLst/>
              <a:gdLst>
                <a:gd name="T0" fmla="*/ 82 w 90"/>
                <a:gd name="T1" fmla="*/ 0 h 69"/>
                <a:gd name="T2" fmla="*/ 8 w 90"/>
                <a:gd name="T3" fmla="*/ 0 h 69"/>
                <a:gd name="T4" fmla="*/ 0 w 90"/>
                <a:gd name="T5" fmla="*/ 8 h 69"/>
                <a:gd name="T6" fmla="*/ 0 w 90"/>
                <a:gd name="T7" fmla="*/ 35 h 69"/>
                <a:gd name="T8" fmla="*/ 5 w 90"/>
                <a:gd name="T9" fmla="*/ 31 h 69"/>
                <a:gd name="T10" fmla="*/ 5 w 90"/>
                <a:gd name="T11" fmla="*/ 8 h 69"/>
                <a:gd name="T12" fmla="*/ 8 w 90"/>
                <a:gd name="T13" fmla="*/ 5 h 69"/>
                <a:gd name="T14" fmla="*/ 82 w 90"/>
                <a:gd name="T15" fmla="*/ 5 h 69"/>
                <a:gd name="T16" fmla="*/ 85 w 90"/>
                <a:gd name="T17" fmla="*/ 8 h 69"/>
                <a:gd name="T18" fmla="*/ 85 w 90"/>
                <a:gd name="T19" fmla="*/ 61 h 69"/>
                <a:gd name="T20" fmla="*/ 82 w 90"/>
                <a:gd name="T21" fmla="*/ 64 h 69"/>
                <a:gd name="T22" fmla="*/ 8 w 90"/>
                <a:gd name="T23" fmla="*/ 64 h 69"/>
                <a:gd name="T24" fmla="*/ 5 w 90"/>
                <a:gd name="T25" fmla="*/ 61 h 69"/>
                <a:gd name="T26" fmla="*/ 5 w 90"/>
                <a:gd name="T27" fmla="*/ 48 h 69"/>
                <a:gd name="T28" fmla="*/ 0 w 90"/>
                <a:gd name="T29" fmla="*/ 51 h 69"/>
                <a:gd name="T30" fmla="*/ 0 w 90"/>
                <a:gd name="T31" fmla="*/ 61 h 69"/>
                <a:gd name="T32" fmla="*/ 8 w 90"/>
                <a:gd name="T33" fmla="*/ 69 h 69"/>
                <a:gd name="T34" fmla="*/ 82 w 90"/>
                <a:gd name="T35" fmla="*/ 69 h 69"/>
                <a:gd name="T36" fmla="*/ 90 w 90"/>
                <a:gd name="T37" fmla="*/ 61 h 69"/>
                <a:gd name="T38" fmla="*/ 90 w 90"/>
                <a:gd name="T39" fmla="*/ 8 h 69"/>
                <a:gd name="T40" fmla="*/ 82 w 90"/>
                <a:gd name="T4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0" h="69">
                  <a:moveTo>
                    <a:pt x="82" y="0"/>
                  </a:moveTo>
                  <a:cubicBezTo>
                    <a:pt x="8" y="0"/>
                    <a:pt x="8" y="0"/>
                    <a:pt x="8" y="0"/>
                  </a:cubicBezTo>
                  <a:cubicBezTo>
                    <a:pt x="3" y="0"/>
                    <a:pt x="0" y="4"/>
                    <a:pt x="0" y="8"/>
                  </a:cubicBezTo>
                  <a:cubicBezTo>
                    <a:pt x="0" y="35"/>
                    <a:pt x="0" y="35"/>
                    <a:pt x="0" y="35"/>
                  </a:cubicBezTo>
                  <a:cubicBezTo>
                    <a:pt x="5" y="31"/>
                    <a:pt x="5" y="31"/>
                    <a:pt x="5" y="31"/>
                  </a:cubicBezTo>
                  <a:cubicBezTo>
                    <a:pt x="5" y="8"/>
                    <a:pt x="5" y="8"/>
                    <a:pt x="5" y="8"/>
                  </a:cubicBezTo>
                  <a:cubicBezTo>
                    <a:pt x="5" y="6"/>
                    <a:pt x="6" y="5"/>
                    <a:pt x="8" y="5"/>
                  </a:cubicBezTo>
                  <a:cubicBezTo>
                    <a:pt x="82" y="5"/>
                    <a:pt x="82" y="5"/>
                    <a:pt x="82" y="5"/>
                  </a:cubicBezTo>
                  <a:cubicBezTo>
                    <a:pt x="83" y="5"/>
                    <a:pt x="85" y="6"/>
                    <a:pt x="85" y="8"/>
                  </a:cubicBezTo>
                  <a:cubicBezTo>
                    <a:pt x="85" y="61"/>
                    <a:pt x="85" y="61"/>
                    <a:pt x="85" y="61"/>
                  </a:cubicBezTo>
                  <a:cubicBezTo>
                    <a:pt x="85" y="62"/>
                    <a:pt x="83" y="64"/>
                    <a:pt x="82" y="64"/>
                  </a:cubicBezTo>
                  <a:cubicBezTo>
                    <a:pt x="8" y="64"/>
                    <a:pt x="8" y="64"/>
                    <a:pt x="8" y="64"/>
                  </a:cubicBezTo>
                  <a:cubicBezTo>
                    <a:pt x="6" y="64"/>
                    <a:pt x="5" y="62"/>
                    <a:pt x="5" y="61"/>
                  </a:cubicBezTo>
                  <a:cubicBezTo>
                    <a:pt x="5" y="48"/>
                    <a:pt x="5" y="48"/>
                    <a:pt x="5" y="48"/>
                  </a:cubicBezTo>
                  <a:cubicBezTo>
                    <a:pt x="0" y="51"/>
                    <a:pt x="0" y="51"/>
                    <a:pt x="0" y="51"/>
                  </a:cubicBezTo>
                  <a:cubicBezTo>
                    <a:pt x="0" y="61"/>
                    <a:pt x="0" y="61"/>
                    <a:pt x="0" y="61"/>
                  </a:cubicBezTo>
                  <a:cubicBezTo>
                    <a:pt x="0" y="65"/>
                    <a:pt x="3" y="69"/>
                    <a:pt x="8" y="69"/>
                  </a:cubicBezTo>
                  <a:cubicBezTo>
                    <a:pt x="82" y="69"/>
                    <a:pt x="82" y="69"/>
                    <a:pt x="82" y="69"/>
                  </a:cubicBezTo>
                  <a:cubicBezTo>
                    <a:pt x="86" y="69"/>
                    <a:pt x="90" y="65"/>
                    <a:pt x="90" y="61"/>
                  </a:cubicBezTo>
                  <a:cubicBezTo>
                    <a:pt x="90" y="8"/>
                    <a:pt x="90" y="8"/>
                    <a:pt x="90" y="8"/>
                  </a:cubicBezTo>
                  <a:cubicBezTo>
                    <a:pt x="90" y="4"/>
                    <a:pt x="86" y="0"/>
                    <a:pt x="82"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9" name="TextBox 38"/>
          <p:cNvSpPr txBox="1"/>
          <p:nvPr/>
        </p:nvSpPr>
        <p:spPr>
          <a:xfrm>
            <a:off x="4038600" y="1654175"/>
            <a:ext cx="9302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SAMPLE TEXT.</a:t>
            </a:r>
          </a:p>
        </p:txBody>
      </p:sp>
      <p:sp>
        <p:nvSpPr>
          <p:cNvPr id="40" name="TextBox 39"/>
          <p:cNvSpPr txBox="1"/>
          <p:nvPr/>
        </p:nvSpPr>
        <p:spPr>
          <a:xfrm rot="3560301">
            <a:off x="3028950" y="3344863"/>
            <a:ext cx="9302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SAMPLE TEXT.</a:t>
            </a:r>
          </a:p>
        </p:txBody>
      </p:sp>
      <p:sp>
        <p:nvSpPr>
          <p:cNvPr id="41" name="TextBox 40"/>
          <p:cNvSpPr txBox="1"/>
          <p:nvPr/>
        </p:nvSpPr>
        <p:spPr>
          <a:xfrm rot="18044783">
            <a:off x="5031581" y="3347244"/>
            <a:ext cx="930275"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SAMPLE TEXT.</a:t>
            </a:r>
          </a:p>
        </p:txBody>
      </p:sp>
      <p:sp>
        <p:nvSpPr>
          <p:cNvPr id="50196" name="TextBox 4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4" name="TextBox 4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Oval 18"/>
          <p:cNvSpPr/>
          <p:nvPr/>
        </p:nvSpPr>
        <p:spPr>
          <a:xfrm>
            <a:off x="841375" y="1576388"/>
            <a:ext cx="1358900" cy="1358900"/>
          </a:xfrm>
          <a:prstGeom prst="ellipse">
            <a:avLst/>
          </a:prstGeom>
          <a:noFill/>
          <a:ln w="1905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1203" name="Freeform 9"/>
          <p:cNvSpPr>
            <a:spLocks noEditPoints="1"/>
          </p:cNvSpPr>
          <p:nvPr/>
        </p:nvSpPr>
        <p:spPr bwMode="auto">
          <a:xfrm>
            <a:off x="2743200" y="1463675"/>
            <a:ext cx="3536950" cy="3165475"/>
          </a:xfrm>
          <a:custGeom>
            <a:avLst/>
            <a:gdLst>
              <a:gd name="T0" fmla="*/ 2947502 w 420"/>
              <a:gd name="T1" fmla="*/ 926003 h 376"/>
              <a:gd name="T2" fmla="*/ 2736967 w 420"/>
              <a:gd name="T3" fmla="*/ 0 h 376"/>
              <a:gd name="T4" fmla="*/ 2231680 w 420"/>
              <a:gd name="T5" fmla="*/ 218873 h 376"/>
              <a:gd name="T6" fmla="*/ 1945352 w 420"/>
              <a:gd name="T7" fmla="*/ 75764 h 376"/>
              <a:gd name="T8" fmla="*/ 101057 w 420"/>
              <a:gd name="T9" fmla="*/ 1330076 h 376"/>
              <a:gd name="T10" fmla="*/ 277907 w 420"/>
              <a:gd name="T11" fmla="*/ 1742568 h 376"/>
              <a:gd name="T12" fmla="*/ 597922 w 420"/>
              <a:gd name="T13" fmla="*/ 2752753 h 376"/>
              <a:gd name="T14" fmla="*/ 1246372 w 420"/>
              <a:gd name="T15" fmla="*/ 3165245 h 376"/>
              <a:gd name="T16" fmla="*/ 1339008 w 420"/>
              <a:gd name="T17" fmla="*/ 2138224 h 376"/>
              <a:gd name="T18" fmla="*/ 1793766 w 420"/>
              <a:gd name="T19" fmla="*/ 2070878 h 376"/>
              <a:gd name="T20" fmla="*/ 1861137 w 420"/>
              <a:gd name="T21" fmla="*/ 3072645 h 376"/>
              <a:gd name="T22" fmla="*/ 2526431 w 420"/>
              <a:gd name="T23" fmla="*/ 3165245 h 376"/>
              <a:gd name="T24" fmla="*/ 2939081 w 420"/>
              <a:gd name="T25" fmla="*/ 1742568 h 376"/>
              <a:gd name="T26" fmla="*/ 3503317 w 420"/>
              <a:gd name="T27" fmla="*/ 1574204 h 376"/>
              <a:gd name="T28" fmla="*/ 3318046 w 420"/>
              <a:gd name="T29" fmla="*/ 1506859 h 376"/>
              <a:gd name="T30" fmla="*/ 2846445 w 420"/>
              <a:gd name="T31" fmla="*/ 1540531 h 376"/>
              <a:gd name="T32" fmla="*/ 2745388 w 420"/>
              <a:gd name="T33" fmla="*/ 2752753 h 376"/>
              <a:gd name="T34" fmla="*/ 2054830 w 420"/>
              <a:gd name="T35" fmla="*/ 2971626 h 376"/>
              <a:gd name="T36" fmla="*/ 1793766 w 420"/>
              <a:gd name="T37" fmla="*/ 1868841 h 376"/>
              <a:gd name="T38" fmla="*/ 1145315 w 420"/>
              <a:gd name="T39" fmla="*/ 2138224 h 376"/>
              <a:gd name="T40" fmla="*/ 1002151 w 420"/>
              <a:gd name="T41" fmla="*/ 2971626 h 376"/>
              <a:gd name="T42" fmla="*/ 791615 w 420"/>
              <a:gd name="T43" fmla="*/ 1641550 h 376"/>
              <a:gd name="T44" fmla="*/ 277907 w 420"/>
              <a:gd name="T45" fmla="*/ 1540531 h 376"/>
              <a:gd name="T46" fmla="*/ 227379 w 420"/>
              <a:gd name="T47" fmla="*/ 1473186 h 376"/>
              <a:gd name="T48" fmla="*/ 1819030 w 420"/>
              <a:gd name="T49" fmla="*/ 227292 h 376"/>
              <a:gd name="T50" fmla="*/ 2374845 w 420"/>
              <a:gd name="T51" fmla="*/ 614529 h 376"/>
              <a:gd name="T52" fmla="*/ 2425373 w 420"/>
              <a:gd name="T53" fmla="*/ 218873 h 376"/>
              <a:gd name="T54" fmla="*/ 2736967 w 420"/>
              <a:gd name="T55" fmla="*/ 193619 h 376"/>
              <a:gd name="T56" fmla="*/ 2753809 w 420"/>
              <a:gd name="T57" fmla="*/ 555602 h 376"/>
              <a:gd name="T58" fmla="*/ 2762231 w 420"/>
              <a:gd name="T59" fmla="*/ 993348 h 376"/>
              <a:gd name="T60" fmla="*/ 3065403 w 420"/>
              <a:gd name="T61" fmla="*/ 1279567 h 376"/>
              <a:gd name="T62" fmla="*/ 3318046 w 420"/>
              <a:gd name="T63" fmla="*/ 1506859 h 37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20" h="376">
                <a:moveTo>
                  <a:pt x="407" y="158"/>
                </a:moveTo>
                <a:cubicBezTo>
                  <a:pt x="350" y="110"/>
                  <a:pt x="350" y="110"/>
                  <a:pt x="350" y="110"/>
                </a:cubicBezTo>
                <a:cubicBezTo>
                  <a:pt x="350" y="26"/>
                  <a:pt x="350" y="26"/>
                  <a:pt x="350" y="26"/>
                </a:cubicBezTo>
                <a:cubicBezTo>
                  <a:pt x="350" y="12"/>
                  <a:pt x="339" y="0"/>
                  <a:pt x="325" y="0"/>
                </a:cubicBezTo>
                <a:cubicBezTo>
                  <a:pt x="291" y="0"/>
                  <a:pt x="291" y="0"/>
                  <a:pt x="291" y="0"/>
                </a:cubicBezTo>
                <a:cubicBezTo>
                  <a:pt x="277" y="0"/>
                  <a:pt x="265" y="12"/>
                  <a:pt x="265" y="26"/>
                </a:cubicBezTo>
                <a:cubicBezTo>
                  <a:pt x="265" y="38"/>
                  <a:pt x="265" y="38"/>
                  <a:pt x="265" y="38"/>
                </a:cubicBezTo>
                <a:cubicBezTo>
                  <a:pt x="231" y="9"/>
                  <a:pt x="231" y="9"/>
                  <a:pt x="231" y="9"/>
                </a:cubicBezTo>
                <a:cubicBezTo>
                  <a:pt x="219" y="0"/>
                  <a:pt x="201" y="0"/>
                  <a:pt x="189" y="9"/>
                </a:cubicBezTo>
                <a:cubicBezTo>
                  <a:pt x="12" y="158"/>
                  <a:pt x="12" y="158"/>
                  <a:pt x="12" y="158"/>
                </a:cubicBezTo>
                <a:cubicBezTo>
                  <a:pt x="3" y="165"/>
                  <a:pt x="0" y="177"/>
                  <a:pt x="4" y="187"/>
                </a:cubicBezTo>
                <a:cubicBezTo>
                  <a:pt x="8" y="199"/>
                  <a:pt x="20" y="207"/>
                  <a:pt x="33" y="207"/>
                </a:cubicBezTo>
                <a:cubicBezTo>
                  <a:pt x="71" y="207"/>
                  <a:pt x="71" y="207"/>
                  <a:pt x="71" y="207"/>
                </a:cubicBezTo>
                <a:cubicBezTo>
                  <a:pt x="71" y="327"/>
                  <a:pt x="71" y="327"/>
                  <a:pt x="71" y="327"/>
                </a:cubicBezTo>
                <a:cubicBezTo>
                  <a:pt x="71" y="354"/>
                  <a:pt x="92" y="376"/>
                  <a:pt x="119" y="376"/>
                </a:cubicBezTo>
                <a:cubicBezTo>
                  <a:pt x="148" y="376"/>
                  <a:pt x="148" y="376"/>
                  <a:pt x="148" y="376"/>
                </a:cubicBezTo>
                <a:cubicBezTo>
                  <a:pt x="154" y="376"/>
                  <a:pt x="159" y="371"/>
                  <a:pt x="159" y="365"/>
                </a:cubicBezTo>
                <a:cubicBezTo>
                  <a:pt x="159" y="254"/>
                  <a:pt x="159" y="254"/>
                  <a:pt x="159" y="254"/>
                </a:cubicBezTo>
                <a:cubicBezTo>
                  <a:pt x="159" y="249"/>
                  <a:pt x="163" y="246"/>
                  <a:pt x="167" y="246"/>
                </a:cubicBezTo>
                <a:cubicBezTo>
                  <a:pt x="213" y="246"/>
                  <a:pt x="213" y="246"/>
                  <a:pt x="213" y="246"/>
                </a:cubicBezTo>
                <a:cubicBezTo>
                  <a:pt x="217" y="246"/>
                  <a:pt x="221" y="249"/>
                  <a:pt x="221" y="254"/>
                </a:cubicBezTo>
                <a:cubicBezTo>
                  <a:pt x="221" y="365"/>
                  <a:pt x="221" y="365"/>
                  <a:pt x="221" y="365"/>
                </a:cubicBezTo>
                <a:cubicBezTo>
                  <a:pt x="221" y="371"/>
                  <a:pt x="226" y="376"/>
                  <a:pt x="233" y="376"/>
                </a:cubicBezTo>
                <a:cubicBezTo>
                  <a:pt x="300" y="376"/>
                  <a:pt x="300" y="376"/>
                  <a:pt x="300" y="376"/>
                </a:cubicBezTo>
                <a:cubicBezTo>
                  <a:pt x="327" y="376"/>
                  <a:pt x="349" y="354"/>
                  <a:pt x="349" y="327"/>
                </a:cubicBezTo>
                <a:cubicBezTo>
                  <a:pt x="349" y="207"/>
                  <a:pt x="349" y="207"/>
                  <a:pt x="349" y="207"/>
                </a:cubicBezTo>
                <a:cubicBezTo>
                  <a:pt x="387" y="207"/>
                  <a:pt x="387" y="207"/>
                  <a:pt x="387" y="207"/>
                </a:cubicBezTo>
                <a:cubicBezTo>
                  <a:pt x="400" y="207"/>
                  <a:pt x="411" y="199"/>
                  <a:pt x="416" y="187"/>
                </a:cubicBezTo>
                <a:cubicBezTo>
                  <a:pt x="420" y="177"/>
                  <a:pt x="416" y="165"/>
                  <a:pt x="407" y="158"/>
                </a:cubicBezTo>
                <a:close/>
                <a:moveTo>
                  <a:pt x="394" y="179"/>
                </a:moveTo>
                <a:cubicBezTo>
                  <a:pt x="393" y="181"/>
                  <a:pt x="391" y="183"/>
                  <a:pt x="387" y="183"/>
                </a:cubicBezTo>
                <a:cubicBezTo>
                  <a:pt x="338" y="183"/>
                  <a:pt x="338" y="183"/>
                  <a:pt x="338" y="183"/>
                </a:cubicBezTo>
                <a:cubicBezTo>
                  <a:pt x="331" y="183"/>
                  <a:pt x="326" y="189"/>
                  <a:pt x="326" y="195"/>
                </a:cubicBezTo>
                <a:cubicBezTo>
                  <a:pt x="326" y="327"/>
                  <a:pt x="326" y="327"/>
                  <a:pt x="326" y="327"/>
                </a:cubicBezTo>
                <a:cubicBezTo>
                  <a:pt x="326" y="342"/>
                  <a:pt x="315" y="353"/>
                  <a:pt x="300" y="353"/>
                </a:cubicBezTo>
                <a:cubicBezTo>
                  <a:pt x="244" y="353"/>
                  <a:pt x="244" y="353"/>
                  <a:pt x="244" y="353"/>
                </a:cubicBezTo>
                <a:cubicBezTo>
                  <a:pt x="244" y="254"/>
                  <a:pt x="244" y="254"/>
                  <a:pt x="244" y="254"/>
                </a:cubicBezTo>
                <a:cubicBezTo>
                  <a:pt x="244" y="236"/>
                  <a:pt x="230" y="222"/>
                  <a:pt x="213" y="222"/>
                </a:cubicBezTo>
                <a:cubicBezTo>
                  <a:pt x="167" y="222"/>
                  <a:pt x="167" y="222"/>
                  <a:pt x="167" y="222"/>
                </a:cubicBezTo>
                <a:cubicBezTo>
                  <a:pt x="150" y="222"/>
                  <a:pt x="136" y="236"/>
                  <a:pt x="136" y="254"/>
                </a:cubicBezTo>
                <a:cubicBezTo>
                  <a:pt x="136" y="353"/>
                  <a:pt x="136" y="353"/>
                  <a:pt x="136" y="353"/>
                </a:cubicBezTo>
                <a:cubicBezTo>
                  <a:pt x="119" y="353"/>
                  <a:pt x="119" y="353"/>
                  <a:pt x="119" y="353"/>
                </a:cubicBezTo>
                <a:cubicBezTo>
                  <a:pt x="105" y="353"/>
                  <a:pt x="94" y="342"/>
                  <a:pt x="94" y="327"/>
                </a:cubicBezTo>
                <a:cubicBezTo>
                  <a:pt x="94" y="195"/>
                  <a:pt x="94" y="195"/>
                  <a:pt x="94" y="195"/>
                </a:cubicBezTo>
                <a:cubicBezTo>
                  <a:pt x="94" y="189"/>
                  <a:pt x="89" y="183"/>
                  <a:pt x="82" y="183"/>
                </a:cubicBezTo>
                <a:cubicBezTo>
                  <a:pt x="33" y="183"/>
                  <a:pt x="33" y="183"/>
                  <a:pt x="33" y="183"/>
                </a:cubicBezTo>
                <a:cubicBezTo>
                  <a:pt x="29" y="183"/>
                  <a:pt x="26" y="181"/>
                  <a:pt x="26" y="179"/>
                </a:cubicBezTo>
                <a:cubicBezTo>
                  <a:pt x="25" y="178"/>
                  <a:pt x="25" y="177"/>
                  <a:pt x="27" y="175"/>
                </a:cubicBezTo>
                <a:cubicBezTo>
                  <a:pt x="204" y="27"/>
                  <a:pt x="204" y="27"/>
                  <a:pt x="204" y="27"/>
                </a:cubicBezTo>
                <a:cubicBezTo>
                  <a:pt x="207" y="24"/>
                  <a:pt x="213" y="24"/>
                  <a:pt x="216" y="27"/>
                </a:cubicBezTo>
                <a:cubicBezTo>
                  <a:pt x="225" y="35"/>
                  <a:pt x="234" y="43"/>
                  <a:pt x="244" y="50"/>
                </a:cubicBezTo>
                <a:cubicBezTo>
                  <a:pt x="252" y="57"/>
                  <a:pt x="271" y="80"/>
                  <a:pt x="282" y="73"/>
                </a:cubicBezTo>
                <a:cubicBezTo>
                  <a:pt x="291" y="69"/>
                  <a:pt x="288" y="55"/>
                  <a:pt x="288" y="47"/>
                </a:cubicBezTo>
                <a:cubicBezTo>
                  <a:pt x="288" y="40"/>
                  <a:pt x="288" y="33"/>
                  <a:pt x="288" y="26"/>
                </a:cubicBezTo>
                <a:cubicBezTo>
                  <a:pt x="288" y="24"/>
                  <a:pt x="289" y="23"/>
                  <a:pt x="291" y="23"/>
                </a:cubicBezTo>
                <a:cubicBezTo>
                  <a:pt x="325" y="23"/>
                  <a:pt x="325" y="23"/>
                  <a:pt x="325" y="23"/>
                </a:cubicBezTo>
                <a:cubicBezTo>
                  <a:pt x="326" y="23"/>
                  <a:pt x="327" y="24"/>
                  <a:pt x="327" y="26"/>
                </a:cubicBezTo>
                <a:cubicBezTo>
                  <a:pt x="327" y="39"/>
                  <a:pt x="327" y="52"/>
                  <a:pt x="327" y="66"/>
                </a:cubicBezTo>
                <a:cubicBezTo>
                  <a:pt x="327" y="75"/>
                  <a:pt x="327" y="85"/>
                  <a:pt x="327" y="95"/>
                </a:cubicBezTo>
                <a:cubicBezTo>
                  <a:pt x="327" y="102"/>
                  <a:pt x="325" y="112"/>
                  <a:pt x="328" y="118"/>
                </a:cubicBezTo>
                <a:cubicBezTo>
                  <a:pt x="330" y="125"/>
                  <a:pt x="338" y="130"/>
                  <a:pt x="343" y="134"/>
                </a:cubicBezTo>
                <a:cubicBezTo>
                  <a:pt x="350" y="140"/>
                  <a:pt x="357" y="146"/>
                  <a:pt x="364" y="152"/>
                </a:cubicBezTo>
                <a:cubicBezTo>
                  <a:pt x="374" y="159"/>
                  <a:pt x="383" y="167"/>
                  <a:pt x="392" y="175"/>
                </a:cubicBezTo>
                <a:cubicBezTo>
                  <a:pt x="394" y="177"/>
                  <a:pt x="394" y="178"/>
                  <a:pt x="394" y="179"/>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1204" name="Freeform 11"/>
          <p:cNvSpPr>
            <a:spLocks/>
          </p:cNvSpPr>
          <p:nvPr/>
        </p:nvSpPr>
        <p:spPr bwMode="auto">
          <a:xfrm>
            <a:off x="5486400" y="2312988"/>
            <a:ext cx="793750" cy="885825"/>
          </a:xfrm>
          <a:custGeom>
            <a:avLst/>
            <a:gdLst>
              <a:gd name="T0" fmla="*/ 514660 w 94"/>
              <a:gd name="T1" fmla="*/ 885136 h 105"/>
              <a:gd name="T2" fmla="*/ 101245 w 94"/>
              <a:gd name="T3" fmla="*/ 885136 h 105"/>
              <a:gd name="T4" fmla="*/ 0 w 94"/>
              <a:gd name="T5" fmla="*/ 783978 h 105"/>
              <a:gd name="T6" fmla="*/ 101245 w 94"/>
              <a:gd name="T7" fmla="*/ 691249 h 105"/>
              <a:gd name="T8" fmla="*/ 514660 w 94"/>
              <a:gd name="T9" fmla="*/ 691249 h 105"/>
              <a:gd name="T10" fmla="*/ 573719 w 94"/>
              <a:gd name="T11" fmla="*/ 657530 h 105"/>
              <a:gd name="T12" fmla="*/ 565282 w 94"/>
              <a:gd name="T13" fmla="*/ 623810 h 105"/>
              <a:gd name="T14" fmla="*/ 42185 w 94"/>
              <a:gd name="T15" fmla="*/ 185457 h 105"/>
              <a:gd name="T16" fmla="*/ 33748 w 94"/>
              <a:gd name="T17" fmla="*/ 50579 h 105"/>
              <a:gd name="T18" fmla="*/ 168741 w 94"/>
              <a:gd name="T19" fmla="*/ 42149 h 105"/>
              <a:gd name="T20" fmla="*/ 691837 w 94"/>
              <a:gd name="T21" fmla="*/ 472073 h 105"/>
              <a:gd name="T22" fmla="*/ 759334 w 94"/>
              <a:gd name="T23" fmla="*/ 724969 h 105"/>
              <a:gd name="T24" fmla="*/ 514660 w 94"/>
              <a:gd name="T25" fmla="*/ 885136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4" h="105">
                <a:moveTo>
                  <a:pt x="61" y="105"/>
                </a:moveTo>
                <a:cubicBezTo>
                  <a:pt x="12" y="105"/>
                  <a:pt x="12" y="105"/>
                  <a:pt x="12" y="105"/>
                </a:cubicBezTo>
                <a:cubicBezTo>
                  <a:pt x="6" y="105"/>
                  <a:pt x="0" y="100"/>
                  <a:pt x="0" y="93"/>
                </a:cubicBezTo>
                <a:cubicBezTo>
                  <a:pt x="0" y="87"/>
                  <a:pt x="6" y="82"/>
                  <a:pt x="12" y="82"/>
                </a:cubicBezTo>
                <a:cubicBezTo>
                  <a:pt x="61" y="82"/>
                  <a:pt x="61" y="82"/>
                  <a:pt x="61" y="82"/>
                </a:cubicBezTo>
                <a:cubicBezTo>
                  <a:pt x="65" y="82"/>
                  <a:pt x="68" y="80"/>
                  <a:pt x="68" y="78"/>
                </a:cubicBezTo>
                <a:cubicBezTo>
                  <a:pt x="69" y="77"/>
                  <a:pt x="69" y="75"/>
                  <a:pt x="67" y="74"/>
                </a:cubicBezTo>
                <a:cubicBezTo>
                  <a:pt x="5" y="22"/>
                  <a:pt x="5" y="22"/>
                  <a:pt x="5" y="22"/>
                </a:cubicBezTo>
                <a:cubicBezTo>
                  <a:pt x="1" y="18"/>
                  <a:pt x="0" y="11"/>
                  <a:pt x="4" y="6"/>
                </a:cubicBezTo>
                <a:cubicBezTo>
                  <a:pt x="8" y="1"/>
                  <a:pt x="15" y="0"/>
                  <a:pt x="20" y="5"/>
                </a:cubicBezTo>
                <a:cubicBezTo>
                  <a:pt x="82" y="56"/>
                  <a:pt x="82" y="56"/>
                  <a:pt x="82" y="56"/>
                </a:cubicBezTo>
                <a:cubicBezTo>
                  <a:pt x="91" y="64"/>
                  <a:pt x="94" y="75"/>
                  <a:pt x="90" y="86"/>
                </a:cubicBezTo>
                <a:cubicBezTo>
                  <a:pt x="86" y="97"/>
                  <a:pt x="74" y="105"/>
                  <a:pt x="61" y="105"/>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1205" name="Freeform 13"/>
          <p:cNvSpPr>
            <a:spLocks/>
          </p:cNvSpPr>
          <p:nvPr/>
        </p:nvSpPr>
        <p:spPr bwMode="auto">
          <a:xfrm>
            <a:off x="4984750" y="1462088"/>
            <a:ext cx="704850" cy="1062037"/>
          </a:xfrm>
          <a:custGeom>
            <a:avLst/>
            <a:gdLst>
              <a:gd name="T0" fmla="*/ 612304 w 84"/>
              <a:gd name="T1" fmla="*/ 1062163 h 126"/>
              <a:gd name="T2" fmla="*/ 511651 w 84"/>
              <a:gd name="T3" fmla="*/ 961005 h 126"/>
              <a:gd name="T4" fmla="*/ 511651 w 84"/>
              <a:gd name="T5" fmla="*/ 210747 h 126"/>
              <a:gd name="T6" fmla="*/ 494876 w 84"/>
              <a:gd name="T7" fmla="*/ 193887 h 126"/>
              <a:gd name="T8" fmla="*/ 209693 w 84"/>
              <a:gd name="T9" fmla="*/ 193887 h 126"/>
              <a:gd name="T10" fmla="*/ 192918 w 84"/>
              <a:gd name="T11" fmla="*/ 210747 h 126"/>
              <a:gd name="T12" fmla="*/ 192918 w 84"/>
              <a:gd name="T13" fmla="*/ 531082 h 126"/>
              <a:gd name="T14" fmla="*/ 92265 w 84"/>
              <a:gd name="T15" fmla="*/ 623810 h 126"/>
              <a:gd name="T16" fmla="*/ 0 w 84"/>
              <a:gd name="T17" fmla="*/ 531082 h 126"/>
              <a:gd name="T18" fmla="*/ 0 w 84"/>
              <a:gd name="T19" fmla="*/ 210747 h 126"/>
              <a:gd name="T20" fmla="*/ 209693 w 84"/>
              <a:gd name="T21" fmla="*/ 0 h 126"/>
              <a:gd name="T22" fmla="*/ 494876 w 84"/>
              <a:gd name="T23" fmla="*/ 0 h 126"/>
              <a:gd name="T24" fmla="*/ 704569 w 84"/>
              <a:gd name="T25" fmla="*/ 210747 h 126"/>
              <a:gd name="T26" fmla="*/ 704569 w 84"/>
              <a:gd name="T27" fmla="*/ 961005 h 126"/>
              <a:gd name="T28" fmla="*/ 612304 w 84"/>
              <a:gd name="T29" fmla="*/ 1062163 h 12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4" h="126">
                <a:moveTo>
                  <a:pt x="73" y="126"/>
                </a:moveTo>
                <a:cubicBezTo>
                  <a:pt x="66" y="126"/>
                  <a:pt x="61" y="121"/>
                  <a:pt x="61" y="114"/>
                </a:cubicBezTo>
                <a:cubicBezTo>
                  <a:pt x="61" y="25"/>
                  <a:pt x="61" y="25"/>
                  <a:pt x="61" y="25"/>
                </a:cubicBezTo>
                <a:cubicBezTo>
                  <a:pt x="61" y="24"/>
                  <a:pt x="60" y="23"/>
                  <a:pt x="59" y="23"/>
                </a:cubicBezTo>
                <a:cubicBezTo>
                  <a:pt x="25" y="23"/>
                  <a:pt x="25" y="23"/>
                  <a:pt x="25" y="23"/>
                </a:cubicBezTo>
                <a:cubicBezTo>
                  <a:pt x="24" y="23"/>
                  <a:pt x="23" y="24"/>
                  <a:pt x="23" y="25"/>
                </a:cubicBezTo>
                <a:cubicBezTo>
                  <a:pt x="23" y="63"/>
                  <a:pt x="23" y="63"/>
                  <a:pt x="23" y="63"/>
                </a:cubicBezTo>
                <a:cubicBezTo>
                  <a:pt x="23" y="69"/>
                  <a:pt x="18" y="74"/>
                  <a:pt x="11" y="74"/>
                </a:cubicBezTo>
                <a:cubicBezTo>
                  <a:pt x="5" y="74"/>
                  <a:pt x="0" y="69"/>
                  <a:pt x="0" y="63"/>
                </a:cubicBezTo>
                <a:cubicBezTo>
                  <a:pt x="0" y="25"/>
                  <a:pt x="0" y="25"/>
                  <a:pt x="0" y="25"/>
                </a:cubicBezTo>
                <a:cubicBezTo>
                  <a:pt x="0" y="11"/>
                  <a:pt x="11" y="0"/>
                  <a:pt x="25" y="0"/>
                </a:cubicBezTo>
                <a:cubicBezTo>
                  <a:pt x="59" y="0"/>
                  <a:pt x="59" y="0"/>
                  <a:pt x="59" y="0"/>
                </a:cubicBezTo>
                <a:cubicBezTo>
                  <a:pt x="73" y="0"/>
                  <a:pt x="84" y="11"/>
                  <a:pt x="84" y="25"/>
                </a:cubicBezTo>
                <a:cubicBezTo>
                  <a:pt x="84" y="114"/>
                  <a:pt x="84" y="114"/>
                  <a:pt x="84" y="114"/>
                </a:cubicBezTo>
                <a:cubicBezTo>
                  <a:pt x="84" y="121"/>
                  <a:pt x="79" y="126"/>
                  <a:pt x="73" y="126"/>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7" name="Group 16"/>
          <p:cNvGrpSpPr/>
          <p:nvPr/>
        </p:nvGrpSpPr>
        <p:grpSpPr>
          <a:xfrm>
            <a:off x="3341551" y="3000374"/>
            <a:ext cx="1448081" cy="1628775"/>
            <a:chOff x="3401850" y="2876550"/>
            <a:chExt cx="1448081" cy="1625110"/>
          </a:xfrm>
          <a:solidFill>
            <a:srgbClr val="DF7307"/>
          </a:solidFill>
        </p:grpSpPr>
        <p:sp>
          <p:nvSpPr>
            <p:cNvPr id="12" name="Freeform 12"/>
            <p:cNvSpPr>
              <a:spLocks/>
            </p:cNvSpPr>
            <p:nvPr/>
          </p:nvSpPr>
          <p:spPr bwMode="auto">
            <a:xfrm>
              <a:off x="3943552" y="3205821"/>
              <a:ext cx="906379" cy="1295839"/>
            </a:xfrm>
            <a:custGeom>
              <a:avLst/>
              <a:gdLst>
                <a:gd name="T0" fmla="*/ 97 w 108"/>
                <a:gd name="T1" fmla="*/ 154 h 154"/>
                <a:gd name="T2" fmla="*/ 85 w 108"/>
                <a:gd name="T3" fmla="*/ 142 h 154"/>
                <a:gd name="T4" fmla="*/ 85 w 108"/>
                <a:gd name="T5" fmla="*/ 31 h 154"/>
                <a:gd name="T6" fmla="*/ 77 w 108"/>
                <a:gd name="T7" fmla="*/ 23 h 154"/>
                <a:gd name="T8" fmla="*/ 32 w 108"/>
                <a:gd name="T9" fmla="*/ 23 h 154"/>
                <a:gd name="T10" fmla="*/ 24 w 108"/>
                <a:gd name="T11" fmla="*/ 31 h 154"/>
                <a:gd name="T12" fmla="*/ 24 w 108"/>
                <a:gd name="T13" fmla="*/ 142 h 154"/>
                <a:gd name="T14" fmla="*/ 12 w 108"/>
                <a:gd name="T15" fmla="*/ 154 h 154"/>
                <a:gd name="T16" fmla="*/ 0 w 108"/>
                <a:gd name="T17" fmla="*/ 142 h 154"/>
                <a:gd name="T18" fmla="*/ 0 w 108"/>
                <a:gd name="T19" fmla="*/ 31 h 154"/>
                <a:gd name="T20" fmla="*/ 32 w 108"/>
                <a:gd name="T21" fmla="*/ 0 h 154"/>
                <a:gd name="T22" fmla="*/ 77 w 108"/>
                <a:gd name="T23" fmla="*/ 0 h 154"/>
                <a:gd name="T24" fmla="*/ 108 w 108"/>
                <a:gd name="T25" fmla="*/ 31 h 154"/>
                <a:gd name="T26" fmla="*/ 108 w 108"/>
                <a:gd name="T27" fmla="*/ 142 h 154"/>
                <a:gd name="T28" fmla="*/ 97 w 108"/>
                <a:gd name="T29"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154">
                  <a:moveTo>
                    <a:pt x="97" y="154"/>
                  </a:moveTo>
                  <a:cubicBezTo>
                    <a:pt x="90" y="154"/>
                    <a:pt x="85" y="148"/>
                    <a:pt x="85" y="142"/>
                  </a:cubicBezTo>
                  <a:cubicBezTo>
                    <a:pt x="85" y="31"/>
                    <a:pt x="85" y="31"/>
                    <a:pt x="85" y="31"/>
                  </a:cubicBezTo>
                  <a:cubicBezTo>
                    <a:pt x="85" y="27"/>
                    <a:pt x="82" y="23"/>
                    <a:pt x="77" y="23"/>
                  </a:cubicBezTo>
                  <a:cubicBezTo>
                    <a:pt x="32" y="23"/>
                    <a:pt x="32" y="23"/>
                    <a:pt x="32" y="23"/>
                  </a:cubicBezTo>
                  <a:cubicBezTo>
                    <a:pt x="27" y="23"/>
                    <a:pt x="24" y="27"/>
                    <a:pt x="24" y="31"/>
                  </a:cubicBezTo>
                  <a:cubicBezTo>
                    <a:pt x="24" y="142"/>
                    <a:pt x="24" y="142"/>
                    <a:pt x="24" y="142"/>
                  </a:cubicBezTo>
                  <a:cubicBezTo>
                    <a:pt x="24" y="148"/>
                    <a:pt x="18" y="154"/>
                    <a:pt x="12" y="154"/>
                  </a:cubicBezTo>
                  <a:cubicBezTo>
                    <a:pt x="6" y="154"/>
                    <a:pt x="0" y="148"/>
                    <a:pt x="0" y="142"/>
                  </a:cubicBezTo>
                  <a:cubicBezTo>
                    <a:pt x="0" y="31"/>
                    <a:pt x="0" y="31"/>
                    <a:pt x="0" y="31"/>
                  </a:cubicBezTo>
                  <a:cubicBezTo>
                    <a:pt x="0" y="14"/>
                    <a:pt x="15" y="0"/>
                    <a:pt x="32" y="0"/>
                  </a:cubicBezTo>
                  <a:cubicBezTo>
                    <a:pt x="77" y="0"/>
                    <a:pt x="77" y="0"/>
                    <a:pt x="77" y="0"/>
                  </a:cubicBezTo>
                  <a:cubicBezTo>
                    <a:pt x="94" y="0"/>
                    <a:pt x="108" y="14"/>
                    <a:pt x="108" y="31"/>
                  </a:cubicBezTo>
                  <a:cubicBezTo>
                    <a:pt x="108" y="142"/>
                    <a:pt x="108" y="142"/>
                    <a:pt x="108" y="142"/>
                  </a:cubicBezTo>
                  <a:cubicBezTo>
                    <a:pt x="108" y="148"/>
                    <a:pt x="103" y="154"/>
                    <a:pt x="97" y="1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4" name="Freeform 14"/>
            <p:cNvSpPr>
              <a:spLocks/>
            </p:cNvSpPr>
            <p:nvPr/>
          </p:nvSpPr>
          <p:spPr bwMode="auto">
            <a:xfrm>
              <a:off x="3401850" y="2876550"/>
              <a:ext cx="750595" cy="1625110"/>
            </a:xfrm>
            <a:custGeom>
              <a:avLst/>
              <a:gdLst>
                <a:gd name="T0" fmla="*/ 77 w 89"/>
                <a:gd name="T1" fmla="*/ 193 h 193"/>
                <a:gd name="T2" fmla="*/ 49 w 89"/>
                <a:gd name="T3" fmla="*/ 193 h 193"/>
                <a:gd name="T4" fmla="*/ 0 w 89"/>
                <a:gd name="T5" fmla="*/ 144 h 193"/>
                <a:gd name="T6" fmla="*/ 0 w 89"/>
                <a:gd name="T7" fmla="*/ 11 h 193"/>
                <a:gd name="T8" fmla="*/ 12 w 89"/>
                <a:gd name="T9" fmla="*/ 0 h 193"/>
                <a:gd name="T10" fmla="*/ 23 w 89"/>
                <a:gd name="T11" fmla="*/ 11 h 193"/>
                <a:gd name="T12" fmla="*/ 23 w 89"/>
                <a:gd name="T13" fmla="*/ 144 h 193"/>
                <a:gd name="T14" fmla="*/ 49 w 89"/>
                <a:gd name="T15" fmla="*/ 169 h 193"/>
                <a:gd name="T16" fmla="*/ 77 w 89"/>
                <a:gd name="T17" fmla="*/ 169 h 193"/>
                <a:gd name="T18" fmla="*/ 89 w 89"/>
                <a:gd name="T19" fmla="*/ 181 h 193"/>
                <a:gd name="T20" fmla="*/ 77 w 89"/>
                <a:gd name="T21"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93">
                  <a:moveTo>
                    <a:pt x="77" y="193"/>
                  </a:moveTo>
                  <a:cubicBezTo>
                    <a:pt x="49" y="193"/>
                    <a:pt x="49" y="193"/>
                    <a:pt x="49" y="193"/>
                  </a:cubicBezTo>
                  <a:cubicBezTo>
                    <a:pt x="22" y="193"/>
                    <a:pt x="0" y="171"/>
                    <a:pt x="0" y="144"/>
                  </a:cubicBezTo>
                  <a:cubicBezTo>
                    <a:pt x="0" y="11"/>
                    <a:pt x="0" y="11"/>
                    <a:pt x="0" y="11"/>
                  </a:cubicBezTo>
                  <a:cubicBezTo>
                    <a:pt x="0" y="5"/>
                    <a:pt x="5" y="0"/>
                    <a:pt x="12" y="0"/>
                  </a:cubicBezTo>
                  <a:cubicBezTo>
                    <a:pt x="18" y="0"/>
                    <a:pt x="23" y="5"/>
                    <a:pt x="23" y="11"/>
                  </a:cubicBezTo>
                  <a:cubicBezTo>
                    <a:pt x="23" y="144"/>
                    <a:pt x="23" y="144"/>
                    <a:pt x="23" y="144"/>
                  </a:cubicBezTo>
                  <a:cubicBezTo>
                    <a:pt x="23" y="158"/>
                    <a:pt x="35" y="169"/>
                    <a:pt x="49" y="169"/>
                  </a:cubicBezTo>
                  <a:cubicBezTo>
                    <a:pt x="77" y="169"/>
                    <a:pt x="77" y="169"/>
                    <a:pt x="77" y="169"/>
                  </a:cubicBezTo>
                  <a:cubicBezTo>
                    <a:pt x="83" y="169"/>
                    <a:pt x="89" y="175"/>
                    <a:pt x="89" y="181"/>
                  </a:cubicBezTo>
                  <a:cubicBezTo>
                    <a:pt x="89" y="187"/>
                    <a:pt x="83" y="193"/>
                    <a:pt x="77"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1207" name="Freeform 15"/>
          <p:cNvSpPr>
            <a:spLocks/>
          </p:cNvSpPr>
          <p:nvPr/>
        </p:nvSpPr>
        <p:spPr bwMode="auto">
          <a:xfrm>
            <a:off x="2743200" y="1462088"/>
            <a:ext cx="2443163" cy="1741487"/>
          </a:xfrm>
          <a:custGeom>
            <a:avLst/>
            <a:gdLst>
              <a:gd name="T0" fmla="*/ 699196 w 290"/>
              <a:gd name="T1" fmla="*/ 1741947 h 207"/>
              <a:gd name="T2" fmla="*/ 286418 w 290"/>
              <a:gd name="T3" fmla="*/ 1741947 h 207"/>
              <a:gd name="T4" fmla="*/ 33696 w 290"/>
              <a:gd name="T5" fmla="*/ 1582058 h 207"/>
              <a:gd name="T6" fmla="*/ 109513 w 290"/>
              <a:gd name="T7" fmla="*/ 1329602 h 207"/>
              <a:gd name="T8" fmla="*/ 1592145 w 290"/>
              <a:gd name="T9" fmla="*/ 84152 h 207"/>
              <a:gd name="T10" fmla="*/ 1945955 w 290"/>
              <a:gd name="T11" fmla="*/ 84152 h 207"/>
              <a:gd name="T12" fmla="*/ 2400854 w 290"/>
              <a:gd name="T13" fmla="*/ 462836 h 207"/>
              <a:gd name="T14" fmla="*/ 2409278 w 290"/>
              <a:gd name="T15" fmla="*/ 597479 h 207"/>
              <a:gd name="T16" fmla="*/ 2274493 w 290"/>
              <a:gd name="T17" fmla="*/ 605895 h 207"/>
              <a:gd name="T18" fmla="*/ 1819594 w 290"/>
              <a:gd name="T19" fmla="*/ 227210 h 207"/>
              <a:gd name="T20" fmla="*/ 1718506 w 290"/>
              <a:gd name="T21" fmla="*/ 227210 h 207"/>
              <a:gd name="T22" fmla="*/ 235873 w 290"/>
              <a:gd name="T23" fmla="*/ 1481076 h 207"/>
              <a:gd name="T24" fmla="*/ 219025 w 290"/>
              <a:gd name="T25" fmla="*/ 1514737 h 207"/>
              <a:gd name="T26" fmla="*/ 286418 w 290"/>
              <a:gd name="T27" fmla="*/ 1548397 h 207"/>
              <a:gd name="T28" fmla="*/ 699196 w 290"/>
              <a:gd name="T29" fmla="*/ 1548397 h 207"/>
              <a:gd name="T30" fmla="*/ 791861 w 290"/>
              <a:gd name="T31" fmla="*/ 1640965 h 207"/>
              <a:gd name="T32" fmla="*/ 699196 w 290"/>
              <a:gd name="T33" fmla="*/ 1741947 h 20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90" h="207">
                <a:moveTo>
                  <a:pt x="83" y="207"/>
                </a:moveTo>
                <a:cubicBezTo>
                  <a:pt x="34" y="207"/>
                  <a:pt x="34" y="207"/>
                  <a:pt x="34" y="207"/>
                </a:cubicBezTo>
                <a:cubicBezTo>
                  <a:pt x="20" y="207"/>
                  <a:pt x="9" y="199"/>
                  <a:pt x="4" y="188"/>
                </a:cubicBezTo>
                <a:cubicBezTo>
                  <a:pt x="0" y="177"/>
                  <a:pt x="4" y="166"/>
                  <a:pt x="13" y="158"/>
                </a:cubicBezTo>
                <a:cubicBezTo>
                  <a:pt x="189" y="10"/>
                  <a:pt x="189" y="10"/>
                  <a:pt x="189" y="10"/>
                </a:cubicBezTo>
                <a:cubicBezTo>
                  <a:pt x="201" y="0"/>
                  <a:pt x="219" y="0"/>
                  <a:pt x="231" y="10"/>
                </a:cubicBezTo>
                <a:cubicBezTo>
                  <a:pt x="285" y="55"/>
                  <a:pt x="285" y="55"/>
                  <a:pt x="285" y="55"/>
                </a:cubicBezTo>
                <a:cubicBezTo>
                  <a:pt x="290" y="59"/>
                  <a:pt x="290" y="66"/>
                  <a:pt x="286" y="71"/>
                </a:cubicBezTo>
                <a:cubicBezTo>
                  <a:pt x="282" y="76"/>
                  <a:pt x="275" y="77"/>
                  <a:pt x="270" y="72"/>
                </a:cubicBezTo>
                <a:cubicBezTo>
                  <a:pt x="216" y="27"/>
                  <a:pt x="216" y="27"/>
                  <a:pt x="216" y="27"/>
                </a:cubicBezTo>
                <a:cubicBezTo>
                  <a:pt x="213" y="25"/>
                  <a:pt x="207" y="25"/>
                  <a:pt x="204" y="27"/>
                </a:cubicBezTo>
                <a:cubicBezTo>
                  <a:pt x="28" y="176"/>
                  <a:pt x="28" y="176"/>
                  <a:pt x="28" y="176"/>
                </a:cubicBezTo>
                <a:cubicBezTo>
                  <a:pt x="26" y="177"/>
                  <a:pt x="26" y="179"/>
                  <a:pt x="26" y="180"/>
                </a:cubicBezTo>
                <a:cubicBezTo>
                  <a:pt x="27" y="182"/>
                  <a:pt x="29" y="184"/>
                  <a:pt x="34" y="184"/>
                </a:cubicBezTo>
                <a:cubicBezTo>
                  <a:pt x="83" y="184"/>
                  <a:pt x="83" y="184"/>
                  <a:pt x="83" y="184"/>
                </a:cubicBezTo>
                <a:cubicBezTo>
                  <a:pt x="89" y="184"/>
                  <a:pt x="94" y="189"/>
                  <a:pt x="94" y="195"/>
                </a:cubicBezTo>
                <a:cubicBezTo>
                  <a:pt x="94" y="202"/>
                  <a:pt x="89" y="207"/>
                  <a:pt x="83" y="20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Oval 17"/>
          <p:cNvSpPr/>
          <p:nvPr/>
        </p:nvSpPr>
        <p:spPr>
          <a:xfrm>
            <a:off x="685800" y="1473200"/>
            <a:ext cx="638175" cy="6381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Oval 19"/>
          <p:cNvSpPr/>
          <p:nvPr/>
        </p:nvSpPr>
        <p:spPr>
          <a:xfrm>
            <a:off x="841375" y="3270250"/>
            <a:ext cx="1358900" cy="1358900"/>
          </a:xfrm>
          <a:prstGeom prst="ellipse">
            <a:avLst/>
          </a:prstGeom>
          <a:noFill/>
          <a:ln w="19050">
            <a:solidFill>
              <a:srgbClr val="DE6E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1" name="Oval 20"/>
          <p:cNvSpPr/>
          <p:nvPr/>
        </p:nvSpPr>
        <p:spPr>
          <a:xfrm>
            <a:off x="685800" y="3167063"/>
            <a:ext cx="638175" cy="636587"/>
          </a:xfrm>
          <a:prstGeom prst="ellipse">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2" name="Oval 21"/>
          <p:cNvSpPr/>
          <p:nvPr/>
        </p:nvSpPr>
        <p:spPr>
          <a:xfrm>
            <a:off x="6937375" y="1576388"/>
            <a:ext cx="1358900" cy="1358900"/>
          </a:xfrm>
          <a:prstGeom prst="ellipse">
            <a:avLst/>
          </a:prstGeom>
          <a:noFill/>
          <a:ln w="19050">
            <a:solidFill>
              <a:srgbClr val="1FD89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Oval 22"/>
          <p:cNvSpPr/>
          <p:nvPr/>
        </p:nvSpPr>
        <p:spPr>
          <a:xfrm>
            <a:off x="6781800" y="1473200"/>
            <a:ext cx="638175" cy="638175"/>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Oval 23"/>
          <p:cNvSpPr/>
          <p:nvPr/>
        </p:nvSpPr>
        <p:spPr>
          <a:xfrm>
            <a:off x="6937375" y="3270250"/>
            <a:ext cx="1358900" cy="1358900"/>
          </a:xfrm>
          <a:prstGeom prst="ellipse">
            <a:avLst/>
          </a:prstGeom>
          <a:noFill/>
          <a:ln w="19050">
            <a:solidFill>
              <a:srgbClr val="F3C30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Oval 24"/>
          <p:cNvSpPr/>
          <p:nvPr/>
        </p:nvSpPr>
        <p:spPr>
          <a:xfrm>
            <a:off x="6781800" y="3167063"/>
            <a:ext cx="638175" cy="636587"/>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Freeform 25"/>
          <p:cNvSpPr>
            <a:spLocks noEditPoints="1"/>
          </p:cNvSpPr>
          <p:nvPr/>
        </p:nvSpPr>
        <p:spPr bwMode="auto">
          <a:xfrm>
            <a:off x="4067175" y="2373313"/>
            <a:ext cx="609600" cy="800100"/>
          </a:xfrm>
          <a:custGeom>
            <a:avLst/>
            <a:gdLst>
              <a:gd name="T0" fmla="*/ 0 w 375"/>
              <a:gd name="T1" fmla="*/ 398 h 492"/>
              <a:gd name="T2" fmla="*/ 0 w 375"/>
              <a:gd name="T3" fmla="*/ 461 h 492"/>
              <a:gd name="T4" fmla="*/ 31 w 375"/>
              <a:gd name="T5" fmla="*/ 492 h 492"/>
              <a:gd name="T6" fmla="*/ 344 w 375"/>
              <a:gd name="T7" fmla="*/ 492 h 492"/>
              <a:gd name="T8" fmla="*/ 375 w 375"/>
              <a:gd name="T9" fmla="*/ 461 h 492"/>
              <a:gd name="T10" fmla="*/ 375 w 375"/>
              <a:gd name="T11" fmla="*/ 398 h 492"/>
              <a:gd name="T12" fmla="*/ 270 w 375"/>
              <a:gd name="T13" fmla="*/ 314 h 492"/>
              <a:gd name="T14" fmla="*/ 206 w 375"/>
              <a:gd name="T15" fmla="*/ 467 h 492"/>
              <a:gd name="T16" fmla="*/ 195 w 375"/>
              <a:gd name="T17" fmla="*/ 373 h 492"/>
              <a:gd name="T18" fmla="*/ 197 w 375"/>
              <a:gd name="T19" fmla="*/ 367 h 492"/>
              <a:gd name="T20" fmla="*/ 208 w 375"/>
              <a:gd name="T21" fmla="*/ 346 h 492"/>
              <a:gd name="T22" fmla="*/ 208 w 375"/>
              <a:gd name="T23" fmla="*/ 342 h 492"/>
              <a:gd name="T24" fmla="*/ 205 w 375"/>
              <a:gd name="T25" fmla="*/ 341 h 492"/>
              <a:gd name="T26" fmla="*/ 171 w 375"/>
              <a:gd name="T27" fmla="*/ 341 h 492"/>
              <a:gd name="T28" fmla="*/ 168 w 375"/>
              <a:gd name="T29" fmla="*/ 342 h 492"/>
              <a:gd name="T30" fmla="*/ 168 w 375"/>
              <a:gd name="T31" fmla="*/ 346 h 492"/>
              <a:gd name="T32" fmla="*/ 179 w 375"/>
              <a:gd name="T33" fmla="*/ 367 h 492"/>
              <a:gd name="T34" fmla="*/ 181 w 375"/>
              <a:gd name="T35" fmla="*/ 373 h 492"/>
              <a:gd name="T36" fmla="*/ 170 w 375"/>
              <a:gd name="T37" fmla="*/ 469 h 492"/>
              <a:gd name="T38" fmla="*/ 105 w 375"/>
              <a:gd name="T39" fmla="*/ 314 h 492"/>
              <a:gd name="T40" fmla="*/ 0 w 375"/>
              <a:gd name="T41" fmla="*/ 398 h 492"/>
              <a:gd name="T42" fmla="*/ 188 w 375"/>
              <a:gd name="T43" fmla="*/ 279 h 492"/>
              <a:gd name="T44" fmla="*/ 119 w 375"/>
              <a:gd name="T45" fmla="*/ 236 h 492"/>
              <a:gd name="T46" fmla="*/ 88 w 375"/>
              <a:gd name="T47" fmla="*/ 146 h 492"/>
              <a:gd name="T48" fmla="*/ 88 w 375"/>
              <a:gd name="T49" fmla="*/ 146 h 492"/>
              <a:gd name="T50" fmla="*/ 88 w 375"/>
              <a:gd name="T51" fmla="*/ 145 h 492"/>
              <a:gd name="T52" fmla="*/ 88 w 375"/>
              <a:gd name="T53" fmla="*/ 139 h 492"/>
              <a:gd name="T54" fmla="*/ 188 w 375"/>
              <a:gd name="T55" fmla="*/ 0 h 492"/>
              <a:gd name="T56" fmla="*/ 287 w 375"/>
              <a:gd name="T57" fmla="*/ 139 h 492"/>
              <a:gd name="T58" fmla="*/ 287 w 375"/>
              <a:gd name="T59" fmla="*/ 145 h 492"/>
              <a:gd name="T60" fmla="*/ 287 w 375"/>
              <a:gd name="T61" fmla="*/ 146 h 492"/>
              <a:gd name="T62" fmla="*/ 287 w 375"/>
              <a:gd name="T63" fmla="*/ 146 h 492"/>
              <a:gd name="T64" fmla="*/ 256 w 375"/>
              <a:gd name="T65" fmla="*/ 236 h 492"/>
              <a:gd name="T66" fmla="*/ 188 w 375"/>
              <a:gd name="T67" fmla="*/ 279 h 492"/>
              <a:gd name="T68" fmla="*/ 130 w 375"/>
              <a:gd name="T69" fmla="*/ 228 h 492"/>
              <a:gd name="T70" fmla="*/ 188 w 375"/>
              <a:gd name="T71" fmla="*/ 265 h 492"/>
              <a:gd name="T72" fmla="*/ 245 w 375"/>
              <a:gd name="T73" fmla="*/ 228 h 492"/>
              <a:gd name="T74" fmla="*/ 273 w 375"/>
              <a:gd name="T75" fmla="*/ 147 h 492"/>
              <a:gd name="T76" fmla="*/ 267 w 375"/>
              <a:gd name="T77" fmla="*/ 124 h 492"/>
              <a:gd name="T78" fmla="*/ 265 w 375"/>
              <a:gd name="T79" fmla="*/ 101 h 492"/>
              <a:gd name="T80" fmla="*/ 259 w 375"/>
              <a:gd name="T81" fmla="*/ 76 h 492"/>
              <a:gd name="T82" fmla="*/ 222 w 375"/>
              <a:gd name="T83" fmla="*/ 72 h 492"/>
              <a:gd name="T84" fmla="*/ 188 w 375"/>
              <a:gd name="T85" fmla="*/ 79 h 492"/>
              <a:gd name="T86" fmla="*/ 153 w 375"/>
              <a:gd name="T87" fmla="*/ 72 h 492"/>
              <a:gd name="T88" fmla="*/ 153 w 375"/>
              <a:gd name="T89" fmla="*/ 72 h 492"/>
              <a:gd name="T90" fmla="*/ 116 w 375"/>
              <a:gd name="T91" fmla="*/ 76 h 492"/>
              <a:gd name="T92" fmla="*/ 110 w 375"/>
              <a:gd name="T93" fmla="*/ 101 h 492"/>
              <a:gd name="T94" fmla="*/ 108 w 375"/>
              <a:gd name="T95" fmla="*/ 124 h 492"/>
              <a:gd name="T96" fmla="*/ 102 w 375"/>
              <a:gd name="T97" fmla="*/ 147 h 492"/>
              <a:gd name="T98" fmla="*/ 130 w 375"/>
              <a:gd name="T99" fmla="*/ 22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4554538" y="2246313"/>
            <a:ext cx="427037" cy="582612"/>
          </a:xfrm>
          <a:custGeom>
            <a:avLst/>
            <a:gdLst>
              <a:gd name="T0" fmla="*/ 275 w 395"/>
              <a:gd name="T1" fmla="*/ 248 h 539"/>
              <a:gd name="T2" fmla="*/ 281 w 395"/>
              <a:gd name="T3" fmla="*/ 227 h 539"/>
              <a:gd name="T4" fmla="*/ 285 w 395"/>
              <a:gd name="T5" fmla="*/ 205 h 539"/>
              <a:gd name="T6" fmla="*/ 285 w 395"/>
              <a:gd name="T7" fmla="*/ 205 h 539"/>
              <a:gd name="T8" fmla="*/ 285 w 395"/>
              <a:gd name="T9" fmla="*/ 196 h 539"/>
              <a:gd name="T10" fmla="*/ 286 w 395"/>
              <a:gd name="T11" fmla="*/ 187 h 539"/>
              <a:gd name="T12" fmla="*/ 285 w 395"/>
              <a:gd name="T13" fmla="*/ 181 h 539"/>
              <a:gd name="T14" fmla="*/ 285 w 395"/>
              <a:gd name="T15" fmla="*/ 176 h 539"/>
              <a:gd name="T16" fmla="*/ 238 w 395"/>
              <a:gd name="T17" fmla="*/ 153 h 539"/>
              <a:gd name="T18" fmla="*/ 170 w 395"/>
              <a:gd name="T19" fmla="*/ 119 h 539"/>
              <a:gd name="T20" fmla="*/ 170 w 395"/>
              <a:gd name="T21" fmla="*/ 120 h 539"/>
              <a:gd name="T22" fmla="*/ 132 w 395"/>
              <a:gd name="T23" fmla="*/ 182 h 539"/>
              <a:gd name="T24" fmla="*/ 131 w 395"/>
              <a:gd name="T25" fmla="*/ 192 h 539"/>
              <a:gd name="T26" fmla="*/ 131 w 395"/>
              <a:gd name="T27" fmla="*/ 202 h 539"/>
              <a:gd name="T28" fmla="*/ 131 w 395"/>
              <a:gd name="T29" fmla="*/ 202 h 539"/>
              <a:gd name="T30" fmla="*/ 157 w 395"/>
              <a:gd name="T31" fmla="*/ 278 h 539"/>
              <a:gd name="T32" fmla="*/ 157 w 395"/>
              <a:gd name="T33" fmla="*/ 278 h 539"/>
              <a:gd name="T34" fmla="*/ 208 w 395"/>
              <a:gd name="T35" fmla="*/ 308 h 539"/>
              <a:gd name="T36" fmla="*/ 246 w 395"/>
              <a:gd name="T37" fmla="*/ 292 h 539"/>
              <a:gd name="T38" fmla="*/ 246 w 395"/>
              <a:gd name="T39" fmla="*/ 292 h 539"/>
              <a:gd name="T40" fmla="*/ 275 w 395"/>
              <a:gd name="T41" fmla="*/ 248 h 539"/>
              <a:gd name="T42" fmla="*/ 275 w 395"/>
              <a:gd name="T43" fmla="*/ 248 h 539"/>
              <a:gd name="T44" fmla="*/ 124 w 395"/>
              <a:gd name="T45" fmla="*/ 284 h 539"/>
              <a:gd name="T46" fmla="*/ 201 w 395"/>
              <a:gd name="T47" fmla="*/ 40 h 539"/>
              <a:gd name="T48" fmla="*/ 207 w 395"/>
              <a:gd name="T49" fmla="*/ 41 h 539"/>
              <a:gd name="T50" fmla="*/ 291 w 395"/>
              <a:gd name="T51" fmla="*/ 285 h 539"/>
              <a:gd name="T52" fmla="*/ 268 w 395"/>
              <a:gd name="T53" fmla="*/ 289 h 539"/>
              <a:gd name="T54" fmla="*/ 255 w 395"/>
              <a:gd name="T55" fmla="*/ 303 h 539"/>
              <a:gd name="T56" fmla="*/ 255 w 395"/>
              <a:gd name="T57" fmla="*/ 303 h 539"/>
              <a:gd name="T58" fmla="*/ 208 w 395"/>
              <a:gd name="T59" fmla="*/ 322 h 539"/>
              <a:gd name="T60" fmla="*/ 147 w 395"/>
              <a:gd name="T61" fmla="*/ 289 h 539"/>
              <a:gd name="T62" fmla="*/ 124 w 395"/>
              <a:gd name="T63" fmla="*/ 284 h 539"/>
              <a:gd name="T64" fmla="*/ 385 w 395"/>
              <a:gd name="T65" fmla="*/ 507 h 539"/>
              <a:gd name="T66" fmla="*/ 305 w 395"/>
              <a:gd name="T67" fmla="*/ 357 h 539"/>
              <a:gd name="T68" fmla="*/ 319 w 395"/>
              <a:gd name="T69" fmla="*/ 413 h 539"/>
              <a:gd name="T70" fmla="*/ 261 w 395"/>
              <a:gd name="T71" fmla="*/ 382 h 539"/>
              <a:gd name="T72" fmla="*/ 207 w 395"/>
              <a:gd name="T73" fmla="*/ 511 h 539"/>
              <a:gd name="T74" fmla="*/ 152 w 395"/>
              <a:gd name="T75" fmla="*/ 382 h 539"/>
              <a:gd name="T76" fmla="*/ 95 w 395"/>
              <a:gd name="T77" fmla="*/ 413 h 539"/>
              <a:gd name="T78" fmla="*/ 108 w 395"/>
              <a:gd name="T79" fmla="*/ 358 h 539"/>
              <a:gd name="T80" fmla="*/ 31 w 395"/>
              <a:gd name="T81" fmla="*/ 507 h 539"/>
              <a:gd name="T82" fmla="*/ 63 w 395"/>
              <a:gd name="T83" fmla="*/ 539 h 539"/>
              <a:gd name="T84" fmla="*/ 353 w 395"/>
              <a:gd name="T85" fmla="*/ 539 h 539"/>
              <a:gd name="T86" fmla="*/ 385 w 395"/>
              <a:gd name="T87" fmla="*/ 507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5" h="539">
                <a:moveTo>
                  <a:pt x="275" y="248"/>
                </a:moveTo>
                <a:cubicBezTo>
                  <a:pt x="277" y="241"/>
                  <a:pt x="279" y="234"/>
                  <a:pt x="281" y="227"/>
                </a:cubicBezTo>
                <a:cubicBezTo>
                  <a:pt x="282" y="220"/>
                  <a:pt x="284" y="213"/>
                  <a:pt x="285" y="205"/>
                </a:cubicBezTo>
                <a:cubicBezTo>
                  <a:pt x="285" y="205"/>
                  <a:pt x="285" y="205"/>
                  <a:pt x="285" y="205"/>
                </a:cubicBezTo>
                <a:cubicBezTo>
                  <a:pt x="285" y="202"/>
                  <a:pt x="285" y="199"/>
                  <a:pt x="285" y="196"/>
                </a:cubicBezTo>
                <a:cubicBezTo>
                  <a:pt x="285" y="194"/>
                  <a:pt x="286" y="190"/>
                  <a:pt x="286" y="187"/>
                </a:cubicBezTo>
                <a:cubicBezTo>
                  <a:pt x="286" y="184"/>
                  <a:pt x="285" y="183"/>
                  <a:pt x="285" y="181"/>
                </a:cubicBezTo>
                <a:cubicBezTo>
                  <a:pt x="285" y="179"/>
                  <a:pt x="285" y="178"/>
                  <a:pt x="285" y="176"/>
                </a:cubicBezTo>
                <a:cubicBezTo>
                  <a:pt x="283" y="160"/>
                  <a:pt x="262" y="156"/>
                  <a:pt x="238" y="153"/>
                </a:cubicBezTo>
                <a:cubicBezTo>
                  <a:pt x="211" y="148"/>
                  <a:pt x="182" y="143"/>
                  <a:pt x="170" y="119"/>
                </a:cubicBezTo>
                <a:cubicBezTo>
                  <a:pt x="170" y="120"/>
                  <a:pt x="170" y="120"/>
                  <a:pt x="170" y="120"/>
                </a:cubicBezTo>
                <a:cubicBezTo>
                  <a:pt x="158" y="130"/>
                  <a:pt x="136" y="148"/>
                  <a:pt x="132" y="182"/>
                </a:cubicBezTo>
                <a:cubicBezTo>
                  <a:pt x="131" y="185"/>
                  <a:pt x="131" y="188"/>
                  <a:pt x="131" y="192"/>
                </a:cubicBezTo>
                <a:cubicBezTo>
                  <a:pt x="131" y="195"/>
                  <a:pt x="131" y="198"/>
                  <a:pt x="131" y="202"/>
                </a:cubicBezTo>
                <a:cubicBezTo>
                  <a:pt x="131" y="202"/>
                  <a:pt x="131" y="202"/>
                  <a:pt x="131" y="202"/>
                </a:cubicBezTo>
                <a:cubicBezTo>
                  <a:pt x="133" y="232"/>
                  <a:pt x="143" y="259"/>
                  <a:pt x="157" y="278"/>
                </a:cubicBezTo>
                <a:cubicBezTo>
                  <a:pt x="157" y="278"/>
                  <a:pt x="157" y="278"/>
                  <a:pt x="157" y="278"/>
                </a:cubicBezTo>
                <a:cubicBezTo>
                  <a:pt x="171" y="296"/>
                  <a:pt x="189" y="308"/>
                  <a:pt x="208" y="308"/>
                </a:cubicBezTo>
                <a:cubicBezTo>
                  <a:pt x="222" y="308"/>
                  <a:pt x="234" y="302"/>
                  <a:pt x="246" y="292"/>
                </a:cubicBezTo>
                <a:cubicBezTo>
                  <a:pt x="246" y="292"/>
                  <a:pt x="246" y="292"/>
                  <a:pt x="246" y="292"/>
                </a:cubicBezTo>
                <a:cubicBezTo>
                  <a:pt x="258" y="282"/>
                  <a:pt x="268" y="266"/>
                  <a:pt x="275" y="248"/>
                </a:cubicBezTo>
                <a:cubicBezTo>
                  <a:pt x="275" y="248"/>
                  <a:pt x="275" y="248"/>
                  <a:pt x="275" y="248"/>
                </a:cubicBezTo>
                <a:close/>
                <a:moveTo>
                  <a:pt x="124" y="284"/>
                </a:moveTo>
                <a:cubicBezTo>
                  <a:pt x="0" y="87"/>
                  <a:pt x="193" y="13"/>
                  <a:pt x="201" y="40"/>
                </a:cubicBezTo>
                <a:cubicBezTo>
                  <a:pt x="202" y="47"/>
                  <a:pt x="203" y="44"/>
                  <a:pt x="207" y="41"/>
                </a:cubicBezTo>
                <a:cubicBezTo>
                  <a:pt x="266" y="0"/>
                  <a:pt x="395" y="131"/>
                  <a:pt x="291" y="285"/>
                </a:cubicBezTo>
                <a:cubicBezTo>
                  <a:pt x="285" y="286"/>
                  <a:pt x="277" y="288"/>
                  <a:pt x="268" y="289"/>
                </a:cubicBezTo>
                <a:cubicBezTo>
                  <a:pt x="264" y="294"/>
                  <a:pt x="260" y="299"/>
                  <a:pt x="255" y="303"/>
                </a:cubicBezTo>
                <a:cubicBezTo>
                  <a:pt x="255" y="303"/>
                  <a:pt x="255" y="303"/>
                  <a:pt x="255" y="303"/>
                </a:cubicBezTo>
                <a:cubicBezTo>
                  <a:pt x="241" y="315"/>
                  <a:pt x="225" y="322"/>
                  <a:pt x="208" y="322"/>
                </a:cubicBezTo>
                <a:cubicBezTo>
                  <a:pt x="185" y="322"/>
                  <a:pt x="164" y="309"/>
                  <a:pt x="147" y="289"/>
                </a:cubicBezTo>
                <a:cubicBezTo>
                  <a:pt x="138" y="287"/>
                  <a:pt x="130" y="286"/>
                  <a:pt x="124" y="284"/>
                </a:cubicBezTo>
                <a:close/>
                <a:moveTo>
                  <a:pt x="385" y="507"/>
                </a:moveTo>
                <a:cubicBezTo>
                  <a:pt x="385" y="443"/>
                  <a:pt x="381" y="376"/>
                  <a:pt x="305" y="357"/>
                </a:cubicBezTo>
                <a:cubicBezTo>
                  <a:pt x="311" y="369"/>
                  <a:pt x="306" y="380"/>
                  <a:pt x="319" y="413"/>
                </a:cubicBezTo>
                <a:cubicBezTo>
                  <a:pt x="261" y="382"/>
                  <a:pt x="261" y="382"/>
                  <a:pt x="261" y="382"/>
                </a:cubicBezTo>
                <a:cubicBezTo>
                  <a:pt x="243" y="425"/>
                  <a:pt x="225" y="468"/>
                  <a:pt x="207" y="511"/>
                </a:cubicBezTo>
                <a:cubicBezTo>
                  <a:pt x="152" y="382"/>
                  <a:pt x="152" y="382"/>
                  <a:pt x="152" y="382"/>
                </a:cubicBezTo>
                <a:cubicBezTo>
                  <a:pt x="95" y="413"/>
                  <a:pt x="95" y="413"/>
                  <a:pt x="95" y="413"/>
                </a:cubicBezTo>
                <a:cubicBezTo>
                  <a:pt x="107" y="380"/>
                  <a:pt x="102" y="370"/>
                  <a:pt x="108" y="358"/>
                </a:cubicBezTo>
                <a:cubicBezTo>
                  <a:pt x="35" y="378"/>
                  <a:pt x="31" y="445"/>
                  <a:pt x="31" y="507"/>
                </a:cubicBezTo>
                <a:cubicBezTo>
                  <a:pt x="31" y="525"/>
                  <a:pt x="45" y="539"/>
                  <a:pt x="63" y="539"/>
                </a:cubicBezTo>
                <a:cubicBezTo>
                  <a:pt x="160" y="539"/>
                  <a:pt x="256" y="539"/>
                  <a:pt x="353" y="539"/>
                </a:cubicBezTo>
                <a:cubicBezTo>
                  <a:pt x="371" y="539"/>
                  <a:pt x="385" y="525"/>
                  <a:pt x="385" y="507"/>
                </a:cubicBezTo>
                <a:close/>
              </a:path>
            </a:pathLst>
          </a:custGeom>
          <a:solidFill>
            <a:schemeClr val="bg1">
              <a:lumMod val="8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217" name="Freeform 27"/>
          <p:cNvSpPr>
            <a:spLocks noEditPoints="1"/>
          </p:cNvSpPr>
          <p:nvPr/>
        </p:nvSpPr>
        <p:spPr bwMode="auto">
          <a:xfrm>
            <a:off x="847725" y="1666875"/>
            <a:ext cx="314325" cy="250825"/>
          </a:xfrm>
          <a:custGeom>
            <a:avLst/>
            <a:gdLst>
              <a:gd name="T0" fmla="*/ 13380 w 516"/>
              <a:gd name="T1" fmla="*/ 211793 h 412"/>
              <a:gd name="T2" fmla="*/ 0 w 516"/>
              <a:gd name="T3" fmla="*/ 180146 h 412"/>
              <a:gd name="T4" fmla="*/ 86360 w 516"/>
              <a:gd name="T5" fmla="*/ 166757 h 412"/>
              <a:gd name="T6" fmla="*/ 212252 w 516"/>
              <a:gd name="T7" fmla="*/ 97376 h 412"/>
              <a:gd name="T8" fmla="*/ 237795 w 516"/>
              <a:gd name="T9" fmla="*/ 134501 h 412"/>
              <a:gd name="T10" fmla="*/ 259689 w 516"/>
              <a:gd name="T11" fmla="*/ 166148 h 412"/>
              <a:gd name="T12" fmla="*/ 242052 w 516"/>
              <a:gd name="T13" fmla="*/ 201447 h 412"/>
              <a:gd name="T14" fmla="*/ 212252 w 516"/>
              <a:gd name="T15" fmla="*/ 205707 h 412"/>
              <a:gd name="T16" fmla="*/ 198872 w 516"/>
              <a:gd name="T17" fmla="*/ 219097 h 412"/>
              <a:gd name="T18" fmla="*/ 179410 w 516"/>
              <a:gd name="T19" fmla="*/ 204490 h 412"/>
              <a:gd name="T20" fmla="*/ 155083 w 516"/>
              <a:gd name="T21" fmla="*/ 186841 h 412"/>
              <a:gd name="T22" fmla="*/ 151434 w 516"/>
              <a:gd name="T23" fmla="*/ 164323 h 412"/>
              <a:gd name="T24" fmla="*/ 174545 w 516"/>
              <a:gd name="T25" fmla="*/ 177103 h 412"/>
              <a:gd name="T26" fmla="*/ 185492 w 516"/>
              <a:gd name="T27" fmla="*/ 186232 h 412"/>
              <a:gd name="T28" fmla="*/ 198872 w 516"/>
              <a:gd name="T29" fmla="*/ 149716 h 412"/>
              <a:gd name="T30" fmla="*/ 165422 w 516"/>
              <a:gd name="T31" fmla="*/ 143021 h 412"/>
              <a:gd name="T32" fmla="*/ 152651 w 516"/>
              <a:gd name="T33" fmla="*/ 113809 h 412"/>
              <a:gd name="T34" fmla="*/ 173937 w 516"/>
              <a:gd name="T35" fmla="*/ 80944 h 412"/>
              <a:gd name="T36" fmla="*/ 198872 w 516"/>
              <a:gd name="T37" fmla="*/ 66338 h 412"/>
              <a:gd name="T38" fmla="*/ 212252 w 516"/>
              <a:gd name="T39" fmla="*/ 78510 h 412"/>
              <a:gd name="T40" fmla="*/ 251783 w 516"/>
              <a:gd name="T41" fmla="*/ 91899 h 412"/>
              <a:gd name="T42" fmla="*/ 235362 w 516"/>
              <a:gd name="T43" fmla="*/ 115634 h 412"/>
              <a:gd name="T44" fmla="*/ 231105 w 516"/>
              <a:gd name="T45" fmla="*/ 100419 h 412"/>
              <a:gd name="T46" fmla="*/ 212252 w 516"/>
              <a:gd name="T47" fmla="*/ 97376 h 412"/>
              <a:gd name="T48" fmla="*/ 195223 w 516"/>
              <a:gd name="T49" fmla="*/ 97376 h 412"/>
              <a:gd name="T50" fmla="*/ 176978 w 516"/>
              <a:gd name="T51" fmla="*/ 102854 h 412"/>
              <a:gd name="T52" fmla="*/ 180627 w 516"/>
              <a:gd name="T53" fmla="*/ 127198 h 412"/>
              <a:gd name="T54" fmla="*/ 198872 w 516"/>
              <a:gd name="T55" fmla="*/ 97376 h 412"/>
              <a:gd name="T56" fmla="*/ 212252 w 516"/>
              <a:gd name="T57" fmla="*/ 187449 h 412"/>
              <a:gd name="T58" fmla="*/ 232929 w 516"/>
              <a:gd name="T59" fmla="*/ 183189 h 412"/>
              <a:gd name="T60" fmla="*/ 234754 w 516"/>
              <a:gd name="T61" fmla="*/ 156411 h 412"/>
              <a:gd name="T62" fmla="*/ 212252 w 516"/>
              <a:gd name="T63" fmla="*/ 149716 h 412"/>
              <a:gd name="T64" fmla="*/ 268811 w 516"/>
              <a:gd name="T65" fmla="*/ 206316 h 412"/>
              <a:gd name="T66" fmla="*/ 268811 w 516"/>
              <a:gd name="T67" fmla="*/ 79727 h 412"/>
              <a:gd name="T68" fmla="*/ 142312 w 516"/>
              <a:gd name="T69" fmla="*/ 79727 h 412"/>
              <a:gd name="T70" fmla="*/ 142312 w 516"/>
              <a:gd name="T71" fmla="*/ 206316 h 412"/>
              <a:gd name="T72" fmla="*/ 282191 w 516"/>
              <a:gd name="T73" fmla="*/ 219097 h 412"/>
              <a:gd name="T74" fmla="*/ 282191 w 516"/>
              <a:gd name="T75" fmla="*/ 66338 h 412"/>
              <a:gd name="T76" fmla="*/ 129540 w 516"/>
              <a:gd name="T77" fmla="*/ 66338 h 412"/>
              <a:gd name="T78" fmla="*/ 129540 w 516"/>
              <a:gd name="T79" fmla="*/ 219097 h 412"/>
              <a:gd name="T80" fmla="*/ 282191 w 516"/>
              <a:gd name="T81" fmla="*/ 219097 h 412"/>
              <a:gd name="T82" fmla="*/ 13380 w 516"/>
              <a:gd name="T83" fmla="*/ 44428 h 412"/>
              <a:gd name="T84" fmla="*/ 0 w 516"/>
              <a:gd name="T85" fmla="*/ 13389 h 412"/>
              <a:gd name="T86" fmla="*/ 195831 w 516"/>
              <a:gd name="T87" fmla="*/ 0 h 412"/>
              <a:gd name="T88" fmla="*/ 209211 w 516"/>
              <a:gd name="T89" fmla="*/ 20692 h 412"/>
              <a:gd name="T90" fmla="*/ 133189 w 516"/>
              <a:gd name="T91" fmla="*/ 44428 h 412"/>
              <a:gd name="T92" fmla="*/ 13380 w 516"/>
              <a:gd name="T93" fmla="*/ 100419 h 412"/>
              <a:gd name="T94" fmla="*/ 0 w 516"/>
              <a:gd name="T95" fmla="*/ 68772 h 412"/>
              <a:gd name="T96" fmla="*/ 120418 w 516"/>
              <a:gd name="T97" fmla="*/ 55383 h 412"/>
              <a:gd name="T98" fmla="*/ 84536 w 516"/>
              <a:gd name="T99" fmla="*/ 155802 h 412"/>
              <a:gd name="T100" fmla="*/ 0 w 516"/>
              <a:gd name="T101" fmla="*/ 142413 h 412"/>
              <a:gd name="T102" fmla="*/ 13380 w 516"/>
              <a:gd name="T103" fmla="*/ 111374 h 412"/>
              <a:gd name="T104" fmla="*/ 83928 w 516"/>
              <a:gd name="T105" fmla="*/ 143021 h 41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1218" name="Freeform 28"/>
          <p:cNvSpPr>
            <a:spLocks noEditPoints="1"/>
          </p:cNvSpPr>
          <p:nvPr/>
        </p:nvSpPr>
        <p:spPr bwMode="auto">
          <a:xfrm>
            <a:off x="868363" y="3324225"/>
            <a:ext cx="273050" cy="322263"/>
          </a:xfrm>
          <a:custGeom>
            <a:avLst/>
            <a:gdLst>
              <a:gd name="T0" fmla="*/ 223619 w 420"/>
              <a:gd name="T1" fmla="*/ 0 h 496"/>
              <a:gd name="T2" fmla="*/ 215818 w 420"/>
              <a:gd name="T3" fmla="*/ 51376 h 496"/>
              <a:gd name="T4" fmla="*/ 225569 w 420"/>
              <a:gd name="T5" fmla="*/ 59830 h 496"/>
              <a:gd name="T6" fmla="*/ 234020 w 420"/>
              <a:gd name="T7" fmla="*/ 8454 h 496"/>
              <a:gd name="T8" fmla="*/ 125461 w 420"/>
              <a:gd name="T9" fmla="*/ 235419 h 496"/>
              <a:gd name="T10" fmla="*/ 94258 w 420"/>
              <a:gd name="T11" fmla="*/ 266635 h 496"/>
              <a:gd name="T12" fmla="*/ 125461 w 420"/>
              <a:gd name="T13" fmla="*/ 235419 h 496"/>
              <a:gd name="T14" fmla="*/ 148863 w 420"/>
              <a:gd name="T15" fmla="*/ 235419 h 496"/>
              <a:gd name="T16" fmla="*/ 179415 w 420"/>
              <a:gd name="T17" fmla="*/ 266635 h 496"/>
              <a:gd name="T18" fmla="*/ 71506 w 420"/>
              <a:gd name="T19" fmla="*/ 235419 h 496"/>
              <a:gd name="T20" fmla="*/ 40303 w 420"/>
              <a:gd name="T21" fmla="*/ 266635 h 496"/>
              <a:gd name="T22" fmla="*/ 71506 w 420"/>
              <a:gd name="T23" fmla="*/ 235419 h 496"/>
              <a:gd name="T24" fmla="*/ 202817 w 420"/>
              <a:gd name="T25" fmla="*/ 189246 h 496"/>
              <a:gd name="T26" fmla="*/ 234020 w 420"/>
              <a:gd name="T27" fmla="*/ 219811 h 496"/>
              <a:gd name="T28" fmla="*/ 125461 w 420"/>
              <a:gd name="T29" fmla="*/ 189246 h 496"/>
              <a:gd name="T30" fmla="*/ 94258 w 420"/>
              <a:gd name="T31" fmla="*/ 219811 h 496"/>
              <a:gd name="T32" fmla="*/ 125461 w 420"/>
              <a:gd name="T33" fmla="*/ 189246 h 496"/>
              <a:gd name="T34" fmla="*/ 148863 w 420"/>
              <a:gd name="T35" fmla="*/ 189246 h 496"/>
              <a:gd name="T36" fmla="*/ 179415 w 420"/>
              <a:gd name="T37" fmla="*/ 219811 h 496"/>
              <a:gd name="T38" fmla="*/ 71506 w 420"/>
              <a:gd name="T39" fmla="*/ 189246 h 496"/>
              <a:gd name="T40" fmla="*/ 40303 w 420"/>
              <a:gd name="T41" fmla="*/ 219811 h 496"/>
              <a:gd name="T42" fmla="*/ 71506 w 420"/>
              <a:gd name="T43" fmla="*/ 189246 h 496"/>
              <a:gd name="T44" fmla="*/ 202817 w 420"/>
              <a:gd name="T45" fmla="*/ 142422 h 496"/>
              <a:gd name="T46" fmla="*/ 234020 w 420"/>
              <a:gd name="T47" fmla="*/ 173638 h 496"/>
              <a:gd name="T48" fmla="*/ 125461 w 420"/>
              <a:gd name="T49" fmla="*/ 142422 h 496"/>
              <a:gd name="T50" fmla="*/ 94258 w 420"/>
              <a:gd name="T51" fmla="*/ 173638 h 496"/>
              <a:gd name="T52" fmla="*/ 125461 w 420"/>
              <a:gd name="T53" fmla="*/ 142422 h 496"/>
              <a:gd name="T54" fmla="*/ 148863 w 420"/>
              <a:gd name="T55" fmla="*/ 142422 h 496"/>
              <a:gd name="T56" fmla="*/ 179415 w 420"/>
              <a:gd name="T57" fmla="*/ 173638 h 496"/>
              <a:gd name="T58" fmla="*/ 50054 w 420"/>
              <a:gd name="T59" fmla="*/ 0 h 496"/>
              <a:gd name="T60" fmla="*/ 40303 w 420"/>
              <a:gd name="T61" fmla="*/ 8454 h 496"/>
              <a:gd name="T62" fmla="*/ 48754 w 420"/>
              <a:gd name="T63" fmla="*/ 59830 h 496"/>
              <a:gd name="T64" fmla="*/ 58505 w 420"/>
              <a:gd name="T65" fmla="*/ 51376 h 496"/>
              <a:gd name="T66" fmla="*/ 50054 w 420"/>
              <a:gd name="T67" fmla="*/ 0 h 496"/>
              <a:gd name="T68" fmla="*/ 254821 w 420"/>
              <a:gd name="T69" fmla="*/ 286795 h 496"/>
              <a:gd name="T70" fmla="*/ 22102 w 420"/>
              <a:gd name="T71" fmla="*/ 290047 h 496"/>
              <a:gd name="T72" fmla="*/ 18202 w 420"/>
              <a:gd name="T73" fmla="*/ 120311 h 496"/>
              <a:gd name="T74" fmla="*/ 250921 w 420"/>
              <a:gd name="T75" fmla="*/ 117059 h 496"/>
              <a:gd name="T76" fmla="*/ 254821 w 420"/>
              <a:gd name="T77" fmla="*/ 299151 h 496"/>
              <a:gd name="T78" fmla="*/ 18202 w 420"/>
              <a:gd name="T79" fmla="*/ 301102 h 496"/>
              <a:gd name="T80" fmla="*/ 254821 w 420"/>
              <a:gd name="T81" fmla="*/ 299151 h 496"/>
              <a:gd name="T82" fmla="*/ 254821 w 420"/>
              <a:gd name="T83" fmla="*/ 312808 h 496"/>
              <a:gd name="T84" fmla="*/ 18202 w 420"/>
              <a:gd name="T85" fmla="*/ 310857 h 496"/>
              <a:gd name="T86" fmla="*/ 250921 w 420"/>
              <a:gd name="T87" fmla="*/ 26663 h 496"/>
              <a:gd name="T88" fmla="*/ 273023 w 420"/>
              <a:gd name="T89" fmla="*/ 301102 h 496"/>
              <a:gd name="T90" fmla="*/ 22102 w 420"/>
              <a:gd name="T91" fmla="*/ 322563 h 496"/>
              <a:gd name="T92" fmla="*/ 0 w 420"/>
              <a:gd name="T93" fmla="*/ 48775 h 496"/>
              <a:gd name="T94" fmla="*/ 33153 w 420"/>
              <a:gd name="T95" fmla="*/ 26663 h 496"/>
              <a:gd name="T96" fmla="*/ 44854 w 420"/>
              <a:gd name="T97" fmla="*/ 68935 h 496"/>
              <a:gd name="T98" fmla="*/ 65656 w 420"/>
              <a:gd name="T99" fmla="*/ 57229 h 496"/>
              <a:gd name="T100" fmla="*/ 208668 w 420"/>
              <a:gd name="T101" fmla="*/ 26663 h 496"/>
              <a:gd name="T102" fmla="*/ 220369 w 420"/>
              <a:gd name="T103" fmla="*/ 68935 h 496"/>
              <a:gd name="T104" fmla="*/ 240520 w 420"/>
              <a:gd name="T105" fmla="*/ 57229 h 496"/>
              <a:gd name="T106" fmla="*/ 250921 w 420"/>
              <a:gd name="T107" fmla="*/ 26663 h 49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420" h="496">
                <a:moveTo>
                  <a:pt x="347" y="0"/>
                </a:moveTo>
                <a:cubicBezTo>
                  <a:pt x="346" y="0"/>
                  <a:pt x="345" y="0"/>
                  <a:pt x="344" y="0"/>
                </a:cubicBezTo>
                <a:cubicBezTo>
                  <a:pt x="337" y="0"/>
                  <a:pt x="332" y="6"/>
                  <a:pt x="332" y="13"/>
                </a:cubicBezTo>
                <a:cubicBezTo>
                  <a:pt x="332" y="79"/>
                  <a:pt x="332" y="79"/>
                  <a:pt x="332" y="79"/>
                </a:cubicBezTo>
                <a:cubicBezTo>
                  <a:pt x="332" y="87"/>
                  <a:pt x="337" y="92"/>
                  <a:pt x="344" y="92"/>
                </a:cubicBezTo>
                <a:cubicBezTo>
                  <a:pt x="345" y="92"/>
                  <a:pt x="346" y="92"/>
                  <a:pt x="347" y="92"/>
                </a:cubicBezTo>
                <a:cubicBezTo>
                  <a:pt x="354" y="92"/>
                  <a:pt x="360" y="87"/>
                  <a:pt x="360" y="79"/>
                </a:cubicBezTo>
                <a:cubicBezTo>
                  <a:pt x="360" y="13"/>
                  <a:pt x="360" y="13"/>
                  <a:pt x="360" y="13"/>
                </a:cubicBezTo>
                <a:cubicBezTo>
                  <a:pt x="360" y="6"/>
                  <a:pt x="354" y="0"/>
                  <a:pt x="347" y="0"/>
                </a:cubicBezTo>
                <a:close/>
                <a:moveTo>
                  <a:pt x="193" y="362"/>
                </a:moveTo>
                <a:cubicBezTo>
                  <a:pt x="177" y="362"/>
                  <a:pt x="161" y="362"/>
                  <a:pt x="145" y="362"/>
                </a:cubicBezTo>
                <a:cubicBezTo>
                  <a:pt x="145" y="378"/>
                  <a:pt x="145" y="394"/>
                  <a:pt x="145" y="410"/>
                </a:cubicBezTo>
                <a:cubicBezTo>
                  <a:pt x="161" y="410"/>
                  <a:pt x="177" y="410"/>
                  <a:pt x="193" y="410"/>
                </a:cubicBezTo>
                <a:cubicBezTo>
                  <a:pt x="193" y="394"/>
                  <a:pt x="193" y="378"/>
                  <a:pt x="193" y="362"/>
                </a:cubicBezTo>
                <a:close/>
                <a:moveTo>
                  <a:pt x="276" y="362"/>
                </a:moveTo>
                <a:cubicBezTo>
                  <a:pt x="260" y="362"/>
                  <a:pt x="245" y="362"/>
                  <a:pt x="229" y="362"/>
                </a:cubicBezTo>
                <a:cubicBezTo>
                  <a:pt x="229" y="378"/>
                  <a:pt x="229" y="394"/>
                  <a:pt x="229" y="410"/>
                </a:cubicBezTo>
                <a:cubicBezTo>
                  <a:pt x="245" y="410"/>
                  <a:pt x="260" y="410"/>
                  <a:pt x="276" y="410"/>
                </a:cubicBezTo>
                <a:cubicBezTo>
                  <a:pt x="276" y="394"/>
                  <a:pt x="276" y="378"/>
                  <a:pt x="276" y="362"/>
                </a:cubicBezTo>
                <a:close/>
                <a:moveTo>
                  <a:pt x="110" y="362"/>
                </a:moveTo>
                <a:cubicBezTo>
                  <a:pt x="62" y="362"/>
                  <a:pt x="62" y="362"/>
                  <a:pt x="62" y="362"/>
                </a:cubicBezTo>
                <a:cubicBezTo>
                  <a:pt x="62" y="410"/>
                  <a:pt x="62" y="410"/>
                  <a:pt x="62" y="410"/>
                </a:cubicBezTo>
                <a:cubicBezTo>
                  <a:pt x="110" y="410"/>
                  <a:pt x="110" y="410"/>
                  <a:pt x="110" y="410"/>
                </a:cubicBezTo>
                <a:cubicBezTo>
                  <a:pt x="110" y="362"/>
                  <a:pt x="110" y="362"/>
                  <a:pt x="110" y="362"/>
                </a:cubicBezTo>
                <a:close/>
                <a:moveTo>
                  <a:pt x="360" y="291"/>
                </a:moveTo>
                <a:cubicBezTo>
                  <a:pt x="312" y="291"/>
                  <a:pt x="312" y="291"/>
                  <a:pt x="312" y="291"/>
                </a:cubicBezTo>
                <a:cubicBezTo>
                  <a:pt x="312" y="338"/>
                  <a:pt x="312" y="338"/>
                  <a:pt x="312" y="338"/>
                </a:cubicBezTo>
                <a:cubicBezTo>
                  <a:pt x="360" y="338"/>
                  <a:pt x="360" y="338"/>
                  <a:pt x="360" y="338"/>
                </a:cubicBezTo>
                <a:cubicBezTo>
                  <a:pt x="360" y="291"/>
                  <a:pt x="360" y="291"/>
                  <a:pt x="360" y="291"/>
                </a:cubicBezTo>
                <a:close/>
                <a:moveTo>
                  <a:pt x="193" y="291"/>
                </a:moveTo>
                <a:cubicBezTo>
                  <a:pt x="177" y="291"/>
                  <a:pt x="161" y="291"/>
                  <a:pt x="145" y="291"/>
                </a:cubicBezTo>
                <a:cubicBezTo>
                  <a:pt x="145" y="306"/>
                  <a:pt x="145" y="322"/>
                  <a:pt x="145" y="338"/>
                </a:cubicBezTo>
                <a:cubicBezTo>
                  <a:pt x="161" y="338"/>
                  <a:pt x="177" y="338"/>
                  <a:pt x="193" y="338"/>
                </a:cubicBezTo>
                <a:cubicBezTo>
                  <a:pt x="193" y="322"/>
                  <a:pt x="193" y="306"/>
                  <a:pt x="193" y="291"/>
                </a:cubicBezTo>
                <a:close/>
                <a:moveTo>
                  <a:pt x="276" y="291"/>
                </a:moveTo>
                <a:cubicBezTo>
                  <a:pt x="260" y="291"/>
                  <a:pt x="245" y="291"/>
                  <a:pt x="229" y="291"/>
                </a:cubicBezTo>
                <a:cubicBezTo>
                  <a:pt x="229" y="306"/>
                  <a:pt x="229" y="322"/>
                  <a:pt x="229" y="338"/>
                </a:cubicBezTo>
                <a:cubicBezTo>
                  <a:pt x="245" y="338"/>
                  <a:pt x="260" y="338"/>
                  <a:pt x="276" y="338"/>
                </a:cubicBezTo>
                <a:cubicBezTo>
                  <a:pt x="276" y="322"/>
                  <a:pt x="276" y="306"/>
                  <a:pt x="276" y="291"/>
                </a:cubicBezTo>
                <a:close/>
                <a:moveTo>
                  <a:pt x="110" y="291"/>
                </a:moveTo>
                <a:cubicBezTo>
                  <a:pt x="62" y="291"/>
                  <a:pt x="62" y="291"/>
                  <a:pt x="62" y="291"/>
                </a:cubicBezTo>
                <a:cubicBezTo>
                  <a:pt x="62" y="338"/>
                  <a:pt x="62" y="338"/>
                  <a:pt x="62" y="338"/>
                </a:cubicBezTo>
                <a:cubicBezTo>
                  <a:pt x="110" y="338"/>
                  <a:pt x="110" y="338"/>
                  <a:pt x="110" y="338"/>
                </a:cubicBezTo>
                <a:cubicBezTo>
                  <a:pt x="110" y="291"/>
                  <a:pt x="110" y="291"/>
                  <a:pt x="110" y="291"/>
                </a:cubicBezTo>
                <a:close/>
                <a:moveTo>
                  <a:pt x="360" y="219"/>
                </a:moveTo>
                <a:cubicBezTo>
                  <a:pt x="312" y="219"/>
                  <a:pt x="312" y="219"/>
                  <a:pt x="312" y="219"/>
                </a:cubicBezTo>
                <a:cubicBezTo>
                  <a:pt x="312" y="267"/>
                  <a:pt x="312" y="267"/>
                  <a:pt x="312" y="267"/>
                </a:cubicBezTo>
                <a:cubicBezTo>
                  <a:pt x="360" y="267"/>
                  <a:pt x="360" y="267"/>
                  <a:pt x="360" y="267"/>
                </a:cubicBezTo>
                <a:cubicBezTo>
                  <a:pt x="360" y="219"/>
                  <a:pt x="360" y="219"/>
                  <a:pt x="360" y="219"/>
                </a:cubicBezTo>
                <a:close/>
                <a:moveTo>
                  <a:pt x="193" y="219"/>
                </a:moveTo>
                <a:cubicBezTo>
                  <a:pt x="177" y="219"/>
                  <a:pt x="161" y="219"/>
                  <a:pt x="145" y="219"/>
                </a:cubicBezTo>
                <a:cubicBezTo>
                  <a:pt x="145" y="235"/>
                  <a:pt x="145" y="251"/>
                  <a:pt x="145" y="267"/>
                </a:cubicBezTo>
                <a:cubicBezTo>
                  <a:pt x="161" y="267"/>
                  <a:pt x="177" y="267"/>
                  <a:pt x="193" y="267"/>
                </a:cubicBezTo>
                <a:cubicBezTo>
                  <a:pt x="193" y="251"/>
                  <a:pt x="193" y="235"/>
                  <a:pt x="193" y="219"/>
                </a:cubicBezTo>
                <a:close/>
                <a:moveTo>
                  <a:pt x="276" y="219"/>
                </a:moveTo>
                <a:cubicBezTo>
                  <a:pt x="260" y="219"/>
                  <a:pt x="245" y="219"/>
                  <a:pt x="229" y="219"/>
                </a:cubicBezTo>
                <a:cubicBezTo>
                  <a:pt x="229" y="235"/>
                  <a:pt x="229" y="251"/>
                  <a:pt x="229" y="267"/>
                </a:cubicBezTo>
                <a:cubicBezTo>
                  <a:pt x="245" y="267"/>
                  <a:pt x="260" y="267"/>
                  <a:pt x="276" y="267"/>
                </a:cubicBezTo>
                <a:cubicBezTo>
                  <a:pt x="276" y="251"/>
                  <a:pt x="276" y="235"/>
                  <a:pt x="276" y="219"/>
                </a:cubicBezTo>
                <a:close/>
                <a:moveTo>
                  <a:pt x="77" y="0"/>
                </a:moveTo>
                <a:cubicBezTo>
                  <a:pt x="76" y="0"/>
                  <a:pt x="76" y="0"/>
                  <a:pt x="75" y="0"/>
                </a:cubicBezTo>
                <a:cubicBezTo>
                  <a:pt x="68" y="0"/>
                  <a:pt x="62" y="6"/>
                  <a:pt x="62" y="13"/>
                </a:cubicBezTo>
                <a:cubicBezTo>
                  <a:pt x="62" y="79"/>
                  <a:pt x="62" y="79"/>
                  <a:pt x="62" y="79"/>
                </a:cubicBezTo>
                <a:cubicBezTo>
                  <a:pt x="62" y="87"/>
                  <a:pt x="68" y="92"/>
                  <a:pt x="75" y="92"/>
                </a:cubicBezTo>
                <a:cubicBezTo>
                  <a:pt x="76" y="92"/>
                  <a:pt x="76" y="92"/>
                  <a:pt x="77" y="92"/>
                </a:cubicBezTo>
                <a:cubicBezTo>
                  <a:pt x="84" y="92"/>
                  <a:pt x="90" y="87"/>
                  <a:pt x="90" y="79"/>
                </a:cubicBezTo>
                <a:cubicBezTo>
                  <a:pt x="90" y="13"/>
                  <a:pt x="90" y="13"/>
                  <a:pt x="90" y="13"/>
                </a:cubicBezTo>
                <a:cubicBezTo>
                  <a:pt x="90" y="6"/>
                  <a:pt x="84" y="0"/>
                  <a:pt x="77" y="0"/>
                </a:cubicBezTo>
                <a:close/>
                <a:moveTo>
                  <a:pt x="392" y="185"/>
                </a:moveTo>
                <a:cubicBezTo>
                  <a:pt x="392" y="441"/>
                  <a:pt x="392" y="441"/>
                  <a:pt x="392" y="441"/>
                </a:cubicBezTo>
                <a:cubicBezTo>
                  <a:pt x="392" y="443"/>
                  <a:pt x="389" y="446"/>
                  <a:pt x="386" y="446"/>
                </a:cubicBezTo>
                <a:cubicBezTo>
                  <a:pt x="34" y="446"/>
                  <a:pt x="34" y="446"/>
                  <a:pt x="34" y="446"/>
                </a:cubicBezTo>
                <a:cubicBezTo>
                  <a:pt x="31" y="446"/>
                  <a:pt x="28" y="443"/>
                  <a:pt x="28" y="441"/>
                </a:cubicBezTo>
                <a:cubicBezTo>
                  <a:pt x="28" y="185"/>
                  <a:pt x="28" y="185"/>
                  <a:pt x="28" y="185"/>
                </a:cubicBezTo>
                <a:cubicBezTo>
                  <a:pt x="28" y="182"/>
                  <a:pt x="31" y="180"/>
                  <a:pt x="34" y="180"/>
                </a:cubicBezTo>
                <a:cubicBezTo>
                  <a:pt x="386" y="180"/>
                  <a:pt x="386" y="180"/>
                  <a:pt x="386" y="180"/>
                </a:cubicBezTo>
                <a:cubicBezTo>
                  <a:pt x="389" y="180"/>
                  <a:pt x="392" y="182"/>
                  <a:pt x="392" y="185"/>
                </a:cubicBezTo>
                <a:close/>
                <a:moveTo>
                  <a:pt x="392" y="460"/>
                </a:moveTo>
                <a:cubicBezTo>
                  <a:pt x="392" y="463"/>
                  <a:pt x="392" y="463"/>
                  <a:pt x="392" y="463"/>
                </a:cubicBezTo>
                <a:cubicBezTo>
                  <a:pt x="28" y="463"/>
                  <a:pt x="28" y="463"/>
                  <a:pt x="28" y="463"/>
                </a:cubicBezTo>
                <a:cubicBezTo>
                  <a:pt x="28" y="460"/>
                  <a:pt x="28" y="460"/>
                  <a:pt x="28" y="460"/>
                </a:cubicBezTo>
                <a:cubicBezTo>
                  <a:pt x="392" y="460"/>
                  <a:pt x="392" y="460"/>
                  <a:pt x="392" y="460"/>
                </a:cubicBezTo>
                <a:close/>
                <a:moveTo>
                  <a:pt x="392" y="478"/>
                </a:moveTo>
                <a:cubicBezTo>
                  <a:pt x="392" y="481"/>
                  <a:pt x="392" y="481"/>
                  <a:pt x="392" y="481"/>
                </a:cubicBezTo>
                <a:cubicBezTo>
                  <a:pt x="28" y="481"/>
                  <a:pt x="28" y="481"/>
                  <a:pt x="28" y="481"/>
                </a:cubicBezTo>
                <a:cubicBezTo>
                  <a:pt x="28" y="478"/>
                  <a:pt x="28" y="478"/>
                  <a:pt x="28" y="478"/>
                </a:cubicBezTo>
                <a:cubicBezTo>
                  <a:pt x="392" y="478"/>
                  <a:pt x="392" y="478"/>
                  <a:pt x="392" y="478"/>
                </a:cubicBezTo>
                <a:close/>
                <a:moveTo>
                  <a:pt x="386" y="41"/>
                </a:moveTo>
                <a:cubicBezTo>
                  <a:pt x="405" y="41"/>
                  <a:pt x="420" y="56"/>
                  <a:pt x="420" y="75"/>
                </a:cubicBezTo>
                <a:cubicBezTo>
                  <a:pt x="420" y="463"/>
                  <a:pt x="420" y="463"/>
                  <a:pt x="420" y="463"/>
                </a:cubicBezTo>
                <a:cubicBezTo>
                  <a:pt x="420" y="481"/>
                  <a:pt x="405" y="496"/>
                  <a:pt x="386" y="496"/>
                </a:cubicBezTo>
                <a:cubicBezTo>
                  <a:pt x="269" y="496"/>
                  <a:pt x="151" y="496"/>
                  <a:pt x="34" y="496"/>
                </a:cubicBezTo>
                <a:cubicBezTo>
                  <a:pt x="15" y="496"/>
                  <a:pt x="0" y="481"/>
                  <a:pt x="0" y="463"/>
                </a:cubicBezTo>
                <a:cubicBezTo>
                  <a:pt x="0" y="75"/>
                  <a:pt x="0" y="75"/>
                  <a:pt x="0" y="75"/>
                </a:cubicBezTo>
                <a:cubicBezTo>
                  <a:pt x="0" y="56"/>
                  <a:pt x="15" y="41"/>
                  <a:pt x="34" y="41"/>
                </a:cubicBezTo>
                <a:cubicBezTo>
                  <a:pt x="51" y="41"/>
                  <a:pt x="51" y="41"/>
                  <a:pt x="51" y="41"/>
                </a:cubicBezTo>
                <a:cubicBezTo>
                  <a:pt x="51" y="57"/>
                  <a:pt x="51" y="72"/>
                  <a:pt x="51" y="88"/>
                </a:cubicBezTo>
                <a:cubicBezTo>
                  <a:pt x="51" y="98"/>
                  <a:pt x="59" y="106"/>
                  <a:pt x="69" y="106"/>
                </a:cubicBezTo>
                <a:cubicBezTo>
                  <a:pt x="74" y="106"/>
                  <a:pt x="78" y="106"/>
                  <a:pt x="83" y="106"/>
                </a:cubicBezTo>
                <a:cubicBezTo>
                  <a:pt x="93" y="106"/>
                  <a:pt x="101" y="98"/>
                  <a:pt x="101" y="88"/>
                </a:cubicBezTo>
                <a:cubicBezTo>
                  <a:pt x="101" y="72"/>
                  <a:pt x="101" y="57"/>
                  <a:pt x="101" y="41"/>
                </a:cubicBezTo>
                <a:cubicBezTo>
                  <a:pt x="321" y="41"/>
                  <a:pt x="321" y="41"/>
                  <a:pt x="321" y="41"/>
                </a:cubicBezTo>
                <a:cubicBezTo>
                  <a:pt x="321" y="57"/>
                  <a:pt x="321" y="72"/>
                  <a:pt x="321" y="88"/>
                </a:cubicBezTo>
                <a:cubicBezTo>
                  <a:pt x="321" y="98"/>
                  <a:pt x="329" y="106"/>
                  <a:pt x="339" y="106"/>
                </a:cubicBezTo>
                <a:cubicBezTo>
                  <a:pt x="343" y="106"/>
                  <a:pt x="348" y="106"/>
                  <a:pt x="352" y="106"/>
                </a:cubicBezTo>
                <a:cubicBezTo>
                  <a:pt x="362" y="106"/>
                  <a:pt x="370" y="98"/>
                  <a:pt x="370" y="88"/>
                </a:cubicBezTo>
                <a:cubicBezTo>
                  <a:pt x="370" y="72"/>
                  <a:pt x="370" y="57"/>
                  <a:pt x="370" y="41"/>
                </a:cubicBezTo>
                <a:lnTo>
                  <a:pt x="386" y="4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0" name="Group 29"/>
          <p:cNvGrpSpPr/>
          <p:nvPr/>
        </p:nvGrpSpPr>
        <p:grpSpPr>
          <a:xfrm>
            <a:off x="6913669" y="1669583"/>
            <a:ext cx="373995" cy="244893"/>
            <a:chOff x="5148263" y="3502025"/>
            <a:chExt cx="2005012" cy="1312863"/>
          </a:xfrm>
          <a:solidFill>
            <a:schemeClr val="bg1"/>
          </a:solidFill>
        </p:grpSpPr>
        <p:sp>
          <p:nvSpPr>
            <p:cNvPr id="31" name="Rectangle 30"/>
            <p:cNvSpPr>
              <a:spLocks noChangeArrowheads="1"/>
            </p:cNvSpPr>
            <p:nvPr/>
          </p:nvSpPr>
          <p:spPr bwMode="auto">
            <a:xfrm>
              <a:off x="5354638" y="4019550"/>
              <a:ext cx="476250"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Rectangle 31"/>
            <p:cNvSpPr>
              <a:spLocks noChangeArrowheads="1"/>
            </p:cNvSpPr>
            <p:nvPr/>
          </p:nvSpPr>
          <p:spPr bwMode="auto">
            <a:xfrm>
              <a:off x="5354638" y="4178300"/>
              <a:ext cx="757237"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Rectangle 32"/>
            <p:cNvSpPr>
              <a:spLocks noChangeArrowheads="1"/>
            </p:cNvSpPr>
            <p:nvPr/>
          </p:nvSpPr>
          <p:spPr bwMode="auto">
            <a:xfrm>
              <a:off x="5354638" y="4330700"/>
              <a:ext cx="757237"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Rectangle 33"/>
            <p:cNvSpPr>
              <a:spLocks noChangeArrowheads="1"/>
            </p:cNvSpPr>
            <p:nvPr/>
          </p:nvSpPr>
          <p:spPr bwMode="auto">
            <a:xfrm>
              <a:off x="5354638" y="4489450"/>
              <a:ext cx="757237" cy="476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6530975" y="4173538"/>
              <a:ext cx="93662" cy="274638"/>
            </a:xfrm>
            <a:custGeom>
              <a:avLst/>
              <a:gdLst>
                <a:gd name="T0" fmla="*/ 11 w 25"/>
                <a:gd name="T1" fmla="*/ 72 h 73"/>
                <a:gd name="T2" fmla="*/ 25 w 25"/>
                <a:gd name="T3" fmla="*/ 65 h 73"/>
                <a:gd name="T4" fmla="*/ 25 w 25"/>
                <a:gd name="T5" fmla="*/ 9 h 73"/>
                <a:gd name="T6" fmla="*/ 2 w 25"/>
                <a:gd name="T7" fmla="*/ 0 h 73"/>
                <a:gd name="T8" fmla="*/ 0 w 25"/>
                <a:gd name="T9" fmla="*/ 1 h 73"/>
                <a:gd name="T10" fmla="*/ 0 w 25"/>
                <a:gd name="T11" fmla="*/ 73 h 73"/>
                <a:gd name="T12" fmla="*/ 2 w 25"/>
                <a:gd name="T13" fmla="*/ 73 h 73"/>
                <a:gd name="T14" fmla="*/ 11 w 25"/>
                <a:gd name="T15" fmla="*/ 7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3">
                  <a:moveTo>
                    <a:pt x="11" y="72"/>
                  </a:moveTo>
                  <a:cubicBezTo>
                    <a:pt x="16" y="71"/>
                    <a:pt x="21" y="68"/>
                    <a:pt x="25" y="65"/>
                  </a:cubicBezTo>
                  <a:cubicBezTo>
                    <a:pt x="25" y="9"/>
                    <a:pt x="25" y="9"/>
                    <a:pt x="25" y="9"/>
                  </a:cubicBezTo>
                  <a:cubicBezTo>
                    <a:pt x="19" y="3"/>
                    <a:pt x="11" y="0"/>
                    <a:pt x="2" y="0"/>
                  </a:cubicBezTo>
                  <a:cubicBezTo>
                    <a:pt x="2" y="0"/>
                    <a:pt x="1" y="1"/>
                    <a:pt x="0" y="1"/>
                  </a:cubicBezTo>
                  <a:cubicBezTo>
                    <a:pt x="0" y="73"/>
                    <a:pt x="0" y="73"/>
                    <a:pt x="0" y="73"/>
                  </a:cubicBezTo>
                  <a:cubicBezTo>
                    <a:pt x="1" y="73"/>
                    <a:pt x="2" y="73"/>
                    <a:pt x="2" y="73"/>
                  </a:cubicBezTo>
                  <a:cubicBezTo>
                    <a:pt x="5" y="73"/>
                    <a:pt x="8" y="73"/>
                    <a:pt x="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noEditPoints="1"/>
            </p:cNvSpPr>
            <p:nvPr/>
          </p:nvSpPr>
          <p:spPr bwMode="auto">
            <a:xfrm>
              <a:off x="5148263" y="3502025"/>
              <a:ext cx="1476375" cy="1312863"/>
            </a:xfrm>
            <a:custGeom>
              <a:avLst/>
              <a:gdLst>
                <a:gd name="T0" fmla="*/ 371 w 394"/>
                <a:gd name="T1" fmla="*/ 321 h 350"/>
                <a:gd name="T2" fmla="*/ 369 w 394"/>
                <a:gd name="T3" fmla="*/ 320 h 350"/>
                <a:gd name="T4" fmla="*/ 369 w 394"/>
                <a:gd name="T5" fmla="*/ 325 h 350"/>
                <a:gd name="T6" fmla="*/ 25 w 394"/>
                <a:gd name="T7" fmla="*/ 325 h 350"/>
                <a:gd name="T8" fmla="*/ 25 w 394"/>
                <a:gd name="T9" fmla="*/ 88 h 350"/>
                <a:gd name="T10" fmla="*/ 369 w 394"/>
                <a:gd name="T11" fmla="*/ 88 h 350"/>
                <a:gd name="T12" fmla="*/ 369 w 394"/>
                <a:gd name="T13" fmla="*/ 111 h 350"/>
                <a:gd name="T14" fmla="*/ 371 w 394"/>
                <a:gd name="T15" fmla="*/ 111 h 350"/>
                <a:gd name="T16" fmla="*/ 394 w 394"/>
                <a:gd name="T17" fmla="*/ 114 h 350"/>
                <a:gd name="T18" fmla="*/ 394 w 394"/>
                <a:gd name="T19" fmla="*/ 13 h 350"/>
                <a:gd name="T20" fmla="*/ 382 w 394"/>
                <a:gd name="T21" fmla="*/ 0 h 350"/>
                <a:gd name="T22" fmla="*/ 13 w 394"/>
                <a:gd name="T23" fmla="*/ 0 h 350"/>
                <a:gd name="T24" fmla="*/ 0 w 394"/>
                <a:gd name="T25" fmla="*/ 13 h 350"/>
                <a:gd name="T26" fmla="*/ 0 w 394"/>
                <a:gd name="T27" fmla="*/ 338 h 350"/>
                <a:gd name="T28" fmla="*/ 13 w 394"/>
                <a:gd name="T29" fmla="*/ 350 h 350"/>
                <a:gd name="T30" fmla="*/ 382 w 394"/>
                <a:gd name="T31" fmla="*/ 350 h 350"/>
                <a:gd name="T32" fmla="*/ 394 w 394"/>
                <a:gd name="T33" fmla="*/ 338 h 350"/>
                <a:gd name="T34" fmla="*/ 394 w 394"/>
                <a:gd name="T35" fmla="*/ 318 h 350"/>
                <a:gd name="T36" fmla="*/ 371 w 394"/>
                <a:gd name="T37" fmla="*/ 321 h 350"/>
                <a:gd name="T38" fmla="*/ 353 w 394"/>
                <a:gd name="T39" fmla="*/ 27 h 350"/>
                <a:gd name="T40" fmla="*/ 369 w 394"/>
                <a:gd name="T41" fmla="*/ 44 h 350"/>
                <a:gd name="T42" fmla="*/ 353 w 394"/>
                <a:gd name="T43" fmla="*/ 61 h 350"/>
                <a:gd name="T44" fmla="*/ 336 w 394"/>
                <a:gd name="T45" fmla="*/ 44 h 350"/>
                <a:gd name="T46" fmla="*/ 353 w 394"/>
                <a:gd name="T47" fmla="*/ 27 h 350"/>
                <a:gd name="T48" fmla="*/ 304 w 394"/>
                <a:gd name="T49" fmla="*/ 27 h 350"/>
                <a:gd name="T50" fmla="*/ 320 w 394"/>
                <a:gd name="T51" fmla="*/ 44 h 350"/>
                <a:gd name="T52" fmla="*/ 304 w 394"/>
                <a:gd name="T53" fmla="*/ 61 h 350"/>
                <a:gd name="T54" fmla="*/ 287 w 394"/>
                <a:gd name="T55" fmla="*/ 44 h 350"/>
                <a:gd name="T56" fmla="*/ 304 w 394"/>
                <a:gd name="T57" fmla="*/ 27 h 350"/>
                <a:gd name="T58" fmla="*/ 255 w 394"/>
                <a:gd name="T59" fmla="*/ 27 h 350"/>
                <a:gd name="T60" fmla="*/ 271 w 394"/>
                <a:gd name="T61" fmla="*/ 44 h 350"/>
                <a:gd name="T62" fmla="*/ 255 w 394"/>
                <a:gd name="T63" fmla="*/ 61 h 350"/>
                <a:gd name="T64" fmla="*/ 238 w 394"/>
                <a:gd name="T65" fmla="*/ 44 h 350"/>
                <a:gd name="T66" fmla="*/ 255 w 394"/>
                <a:gd name="T67" fmla="*/ 27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94" h="350">
                  <a:moveTo>
                    <a:pt x="371" y="321"/>
                  </a:moveTo>
                  <a:cubicBezTo>
                    <a:pt x="371" y="321"/>
                    <a:pt x="370" y="320"/>
                    <a:pt x="369" y="320"/>
                  </a:cubicBezTo>
                  <a:cubicBezTo>
                    <a:pt x="369" y="325"/>
                    <a:pt x="369" y="325"/>
                    <a:pt x="369" y="325"/>
                  </a:cubicBezTo>
                  <a:cubicBezTo>
                    <a:pt x="25" y="325"/>
                    <a:pt x="25" y="325"/>
                    <a:pt x="25" y="325"/>
                  </a:cubicBezTo>
                  <a:cubicBezTo>
                    <a:pt x="25" y="88"/>
                    <a:pt x="25" y="88"/>
                    <a:pt x="25" y="88"/>
                  </a:cubicBezTo>
                  <a:cubicBezTo>
                    <a:pt x="369" y="88"/>
                    <a:pt x="369" y="88"/>
                    <a:pt x="369" y="88"/>
                  </a:cubicBezTo>
                  <a:cubicBezTo>
                    <a:pt x="369" y="111"/>
                    <a:pt x="369" y="111"/>
                    <a:pt x="369" y="111"/>
                  </a:cubicBezTo>
                  <a:cubicBezTo>
                    <a:pt x="370" y="111"/>
                    <a:pt x="371" y="111"/>
                    <a:pt x="371" y="111"/>
                  </a:cubicBezTo>
                  <a:cubicBezTo>
                    <a:pt x="379" y="111"/>
                    <a:pt x="387" y="112"/>
                    <a:pt x="394" y="114"/>
                  </a:cubicBezTo>
                  <a:cubicBezTo>
                    <a:pt x="394" y="13"/>
                    <a:pt x="394" y="13"/>
                    <a:pt x="394" y="13"/>
                  </a:cubicBezTo>
                  <a:cubicBezTo>
                    <a:pt x="394" y="6"/>
                    <a:pt x="389" y="0"/>
                    <a:pt x="382" y="0"/>
                  </a:cubicBezTo>
                  <a:cubicBezTo>
                    <a:pt x="13" y="0"/>
                    <a:pt x="13" y="0"/>
                    <a:pt x="13" y="0"/>
                  </a:cubicBezTo>
                  <a:cubicBezTo>
                    <a:pt x="6" y="0"/>
                    <a:pt x="0" y="6"/>
                    <a:pt x="0" y="13"/>
                  </a:cubicBezTo>
                  <a:cubicBezTo>
                    <a:pt x="0" y="338"/>
                    <a:pt x="0" y="338"/>
                    <a:pt x="0" y="338"/>
                  </a:cubicBezTo>
                  <a:cubicBezTo>
                    <a:pt x="0" y="345"/>
                    <a:pt x="6" y="350"/>
                    <a:pt x="13" y="350"/>
                  </a:cubicBezTo>
                  <a:cubicBezTo>
                    <a:pt x="382" y="350"/>
                    <a:pt x="382" y="350"/>
                    <a:pt x="382" y="350"/>
                  </a:cubicBezTo>
                  <a:cubicBezTo>
                    <a:pt x="389" y="350"/>
                    <a:pt x="394" y="345"/>
                    <a:pt x="394" y="338"/>
                  </a:cubicBezTo>
                  <a:cubicBezTo>
                    <a:pt x="394" y="318"/>
                    <a:pt x="394" y="318"/>
                    <a:pt x="394" y="318"/>
                  </a:cubicBezTo>
                  <a:cubicBezTo>
                    <a:pt x="387" y="320"/>
                    <a:pt x="379" y="321"/>
                    <a:pt x="371" y="321"/>
                  </a:cubicBezTo>
                  <a:close/>
                  <a:moveTo>
                    <a:pt x="353" y="27"/>
                  </a:moveTo>
                  <a:cubicBezTo>
                    <a:pt x="362" y="27"/>
                    <a:pt x="369" y="35"/>
                    <a:pt x="369" y="44"/>
                  </a:cubicBezTo>
                  <a:cubicBezTo>
                    <a:pt x="369" y="53"/>
                    <a:pt x="362" y="61"/>
                    <a:pt x="353" y="61"/>
                  </a:cubicBezTo>
                  <a:cubicBezTo>
                    <a:pt x="343" y="61"/>
                    <a:pt x="336" y="53"/>
                    <a:pt x="336" y="44"/>
                  </a:cubicBezTo>
                  <a:cubicBezTo>
                    <a:pt x="336" y="35"/>
                    <a:pt x="343" y="27"/>
                    <a:pt x="353" y="27"/>
                  </a:cubicBezTo>
                  <a:close/>
                  <a:moveTo>
                    <a:pt x="304" y="27"/>
                  </a:moveTo>
                  <a:cubicBezTo>
                    <a:pt x="313" y="27"/>
                    <a:pt x="320" y="35"/>
                    <a:pt x="320" y="44"/>
                  </a:cubicBezTo>
                  <a:cubicBezTo>
                    <a:pt x="320" y="53"/>
                    <a:pt x="313" y="61"/>
                    <a:pt x="304" y="61"/>
                  </a:cubicBezTo>
                  <a:cubicBezTo>
                    <a:pt x="294" y="61"/>
                    <a:pt x="287" y="53"/>
                    <a:pt x="287" y="44"/>
                  </a:cubicBezTo>
                  <a:cubicBezTo>
                    <a:pt x="287" y="35"/>
                    <a:pt x="294" y="27"/>
                    <a:pt x="304" y="27"/>
                  </a:cubicBezTo>
                  <a:close/>
                  <a:moveTo>
                    <a:pt x="255" y="27"/>
                  </a:moveTo>
                  <a:cubicBezTo>
                    <a:pt x="264" y="27"/>
                    <a:pt x="271" y="35"/>
                    <a:pt x="271" y="44"/>
                  </a:cubicBezTo>
                  <a:cubicBezTo>
                    <a:pt x="271" y="53"/>
                    <a:pt x="264" y="61"/>
                    <a:pt x="255" y="61"/>
                  </a:cubicBezTo>
                  <a:cubicBezTo>
                    <a:pt x="245" y="61"/>
                    <a:pt x="238" y="53"/>
                    <a:pt x="238" y="44"/>
                  </a:cubicBezTo>
                  <a:cubicBezTo>
                    <a:pt x="238" y="35"/>
                    <a:pt x="245" y="27"/>
                    <a:pt x="25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6186488" y="3956050"/>
              <a:ext cx="966787" cy="784225"/>
            </a:xfrm>
            <a:custGeom>
              <a:avLst/>
              <a:gdLst>
                <a:gd name="T0" fmla="*/ 247 w 258"/>
                <a:gd name="T1" fmla="*/ 174 h 209"/>
                <a:gd name="T2" fmla="*/ 197 w 258"/>
                <a:gd name="T3" fmla="*/ 142 h 209"/>
                <a:gd name="T4" fmla="*/ 183 w 258"/>
                <a:gd name="T5" fmla="*/ 139 h 209"/>
                <a:gd name="T6" fmla="*/ 178 w 258"/>
                <a:gd name="T7" fmla="*/ 141 h 209"/>
                <a:gd name="T8" fmla="*/ 170 w 258"/>
                <a:gd name="T9" fmla="*/ 136 h 209"/>
                <a:gd name="T10" fmla="*/ 178 w 258"/>
                <a:gd name="T11" fmla="*/ 75 h 209"/>
                <a:gd name="T12" fmla="*/ 74 w 258"/>
                <a:gd name="T13" fmla="*/ 11 h 209"/>
                <a:gd name="T14" fmla="*/ 11 w 258"/>
                <a:gd name="T15" fmla="*/ 115 h 209"/>
                <a:gd name="T16" fmla="*/ 115 w 258"/>
                <a:gd name="T17" fmla="*/ 178 h 209"/>
                <a:gd name="T18" fmla="*/ 160 w 258"/>
                <a:gd name="T19" fmla="*/ 151 h 209"/>
                <a:gd name="T20" fmla="*/ 168 w 258"/>
                <a:gd name="T21" fmla="*/ 156 h 209"/>
                <a:gd name="T22" fmla="*/ 176 w 258"/>
                <a:gd name="T23" fmla="*/ 173 h 209"/>
                <a:gd name="T24" fmla="*/ 227 w 258"/>
                <a:gd name="T25" fmla="*/ 206 h 209"/>
                <a:gd name="T26" fmla="*/ 241 w 258"/>
                <a:gd name="T27" fmla="*/ 208 h 209"/>
                <a:gd name="T28" fmla="*/ 253 w 258"/>
                <a:gd name="T29" fmla="*/ 200 h 209"/>
                <a:gd name="T30" fmla="*/ 247 w 258"/>
                <a:gd name="T31" fmla="*/ 174 h 209"/>
                <a:gd name="T32" fmla="*/ 107 w 258"/>
                <a:gd name="T33" fmla="*/ 148 h 209"/>
                <a:gd name="T34" fmla="*/ 41 w 258"/>
                <a:gd name="T35" fmla="*/ 108 h 209"/>
                <a:gd name="T36" fmla="*/ 81 w 258"/>
                <a:gd name="T37" fmla="*/ 41 h 209"/>
                <a:gd name="T38" fmla="*/ 148 w 258"/>
                <a:gd name="T39" fmla="*/ 82 h 209"/>
                <a:gd name="T40" fmla="*/ 107 w 258"/>
                <a:gd name="T41" fmla="*/ 14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8" h="209">
                  <a:moveTo>
                    <a:pt x="247" y="174"/>
                  </a:moveTo>
                  <a:cubicBezTo>
                    <a:pt x="197" y="142"/>
                    <a:pt x="197" y="142"/>
                    <a:pt x="197" y="142"/>
                  </a:cubicBezTo>
                  <a:cubicBezTo>
                    <a:pt x="192" y="139"/>
                    <a:pt x="187" y="138"/>
                    <a:pt x="183" y="139"/>
                  </a:cubicBezTo>
                  <a:cubicBezTo>
                    <a:pt x="181" y="140"/>
                    <a:pt x="179" y="140"/>
                    <a:pt x="178" y="141"/>
                  </a:cubicBezTo>
                  <a:cubicBezTo>
                    <a:pt x="170" y="136"/>
                    <a:pt x="170" y="136"/>
                    <a:pt x="170" y="136"/>
                  </a:cubicBezTo>
                  <a:cubicBezTo>
                    <a:pt x="180" y="118"/>
                    <a:pt x="183" y="96"/>
                    <a:pt x="178" y="75"/>
                  </a:cubicBezTo>
                  <a:cubicBezTo>
                    <a:pt x="167" y="28"/>
                    <a:pt x="120" y="0"/>
                    <a:pt x="74" y="11"/>
                  </a:cubicBezTo>
                  <a:cubicBezTo>
                    <a:pt x="28" y="22"/>
                    <a:pt x="0" y="69"/>
                    <a:pt x="11" y="115"/>
                  </a:cubicBezTo>
                  <a:cubicBezTo>
                    <a:pt x="22" y="161"/>
                    <a:pt x="68" y="190"/>
                    <a:pt x="115" y="178"/>
                  </a:cubicBezTo>
                  <a:cubicBezTo>
                    <a:pt x="133" y="174"/>
                    <a:pt x="148" y="164"/>
                    <a:pt x="160" y="151"/>
                  </a:cubicBezTo>
                  <a:cubicBezTo>
                    <a:pt x="168" y="156"/>
                    <a:pt x="168" y="156"/>
                    <a:pt x="168" y="156"/>
                  </a:cubicBezTo>
                  <a:cubicBezTo>
                    <a:pt x="168" y="163"/>
                    <a:pt x="171" y="169"/>
                    <a:pt x="176" y="173"/>
                  </a:cubicBezTo>
                  <a:cubicBezTo>
                    <a:pt x="227" y="206"/>
                    <a:pt x="227" y="206"/>
                    <a:pt x="227" y="206"/>
                  </a:cubicBezTo>
                  <a:cubicBezTo>
                    <a:pt x="231" y="209"/>
                    <a:pt x="236" y="209"/>
                    <a:pt x="241" y="208"/>
                  </a:cubicBezTo>
                  <a:cubicBezTo>
                    <a:pt x="246" y="207"/>
                    <a:pt x="250" y="204"/>
                    <a:pt x="253" y="200"/>
                  </a:cubicBezTo>
                  <a:cubicBezTo>
                    <a:pt x="258" y="191"/>
                    <a:pt x="256" y="180"/>
                    <a:pt x="247" y="174"/>
                  </a:cubicBezTo>
                  <a:close/>
                  <a:moveTo>
                    <a:pt x="107" y="148"/>
                  </a:moveTo>
                  <a:cubicBezTo>
                    <a:pt x="78" y="156"/>
                    <a:pt x="48" y="137"/>
                    <a:pt x="41" y="108"/>
                  </a:cubicBezTo>
                  <a:cubicBezTo>
                    <a:pt x="34" y="78"/>
                    <a:pt x="52" y="48"/>
                    <a:pt x="81" y="41"/>
                  </a:cubicBezTo>
                  <a:cubicBezTo>
                    <a:pt x="111" y="34"/>
                    <a:pt x="141" y="52"/>
                    <a:pt x="148" y="82"/>
                  </a:cubicBezTo>
                  <a:cubicBezTo>
                    <a:pt x="155" y="111"/>
                    <a:pt x="137" y="141"/>
                    <a:pt x="107" y="1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8" name="Group 37"/>
          <p:cNvGrpSpPr/>
          <p:nvPr/>
        </p:nvGrpSpPr>
        <p:grpSpPr>
          <a:xfrm>
            <a:off x="6929593" y="3346522"/>
            <a:ext cx="342146" cy="277391"/>
            <a:chOff x="5292726" y="3127376"/>
            <a:chExt cx="2155824" cy="1747838"/>
          </a:xfrm>
          <a:solidFill>
            <a:schemeClr val="bg1"/>
          </a:solidFill>
        </p:grpSpPr>
        <p:sp>
          <p:nvSpPr>
            <p:cNvPr id="39" name="Freeform 38"/>
            <p:cNvSpPr>
              <a:spLocks/>
            </p:cNvSpPr>
            <p:nvPr/>
          </p:nvSpPr>
          <p:spPr bwMode="auto">
            <a:xfrm>
              <a:off x="5570538" y="3829051"/>
              <a:ext cx="715962" cy="139700"/>
            </a:xfrm>
            <a:custGeom>
              <a:avLst/>
              <a:gdLst>
                <a:gd name="T0" fmla="*/ 173 w 191"/>
                <a:gd name="T1" fmla="*/ 37 h 37"/>
                <a:gd name="T2" fmla="*/ 19 w 191"/>
                <a:gd name="T3" fmla="*/ 37 h 37"/>
                <a:gd name="T4" fmla="*/ 0 w 191"/>
                <a:gd name="T5" fmla="*/ 19 h 37"/>
                <a:gd name="T6" fmla="*/ 19 w 191"/>
                <a:gd name="T7" fmla="*/ 0 h 37"/>
                <a:gd name="T8" fmla="*/ 173 w 191"/>
                <a:gd name="T9" fmla="*/ 0 h 37"/>
                <a:gd name="T10" fmla="*/ 191 w 191"/>
                <a:gd name="T11" fmla="*/ 19 h 37"/>
                <a:gd name="T12" fmla="*/ 173 w 191"/>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91" h="37">
                  <a:moveTo>
                    <a:pt x="173" y="37"/>
                  </a:moveTo>
                  <a:cubicBezTo>
                    <a:pt x="19" y="37"/>
                    <a:pt x="19" y="37"/>
                    <a:pt x="19" y="37"/>
                  </a:cubicBezTo>
                  <a:cubicBezTo>
                    <a:pt x="9" y="37"/>
                    <a:pt x="0" y="29"/>
                    <a:pt x="0" y="19"/>
                  </a:cubicBezTo>
                  <a:cubicBezTo>
                    <a:pt x="0" y="8"/>
                    <a:pt x="9" y="0"/>
                    <a:pt x="19" y="0"/>
                  </a:cubicBezTo>
                  <a:cubicBezTo>
                    <a:pt x="173" y="0"/>
                    <a:pt x="173" y="0"/>
                    <a:pt x="173" y="0"/>
                  </a:cubicBezTo>
                  <a:cubicBezTo>
                    <a:pt x="183" y="0"/>
                    <a:pt x="191" y="8"/>
                    <a:pt x="191" y="19"/>
                  </a:cubicBezTo>
                  <a:cubicBezTo>
                    <a:pt x="191" y="29"/>
                    <a:pt x="183" y="37"/>
                    <a:pt x="173" y="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5653088" y="3848101"/>
              <a:ext cx="142875" cy="292100"/>
            </a:xfrm>
            <a:custGeom>
              <a:avLst/>
              <a:gdLst>
                <a:gd name="T0" fmla="*/ 19 w 38"/>
                <a:gd name="T1" fmla="*/ 78 h 78"/>
                <a:gd name="T2" fmla="*/ 0 w 38"/>
                <a:gd name="T3" fmla="*/ 59 h 78"/>
                <a:gd name="T4" fmla="*/ 0 w 38"/>
                <a:gd name="T5" fmla="*/ 18 h 78"/>
                <a:gd name="T6" fmla="*/ 19 w 38"/>
                <a:gd name="T7" fmla="*/ 0 h 78"/>
                <a:gd name="T8" fmla="*/ 38 w 38"/>
                <a:gd name="T9" fmla="*/ 18 h 78"/>
                <a:gd name="T10" fmla="*/ 38 w 38"/>
                <a:gd name="T11" fmla="*/ 59 h 78"/>
                <a:gd name="T12" fmla="*/ 19 w 38"/>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38" h="78">
                  <a:moveTo>
                    <a:pt x="19" y="78"/>
                  </a:moveTo>
                  <a:cubicBezTo>
                    <a:pt x="9" y="78"/>
                    <a:pt x="0" y="69"/>
                    <a:pt x="0" y="59"/>
                  </a:cubicBezTo>
                  <a:cubicBezTo>
                    <a:pt x="0" y="18"/>
                    <a:pt x="0" y="18"/>
                    <a:pt x="0" y="18"/>
                  </a:cubicBezTo>
                  <a:cubicBezTo>
                    <a:pt x="0" y="8"/>
                    <a:pt x="9" y="0"/>
                    <a:pt x="19" y="0"/>
                  </a:cubicBezTo>
                  <a:cubicBezTo>
                    <a:pt x="29" y="0"/>
                    <a:pt x="38" y="8"/>
                    <a:pt x="38" y="18"/>
                  </a:cubicBezTo>
                  <a:cubicBezTo>
                    <a:pt x="38" y="59"/>
                    <a:pt x="38" y="59"/>
                    <a:pt x="38" y="59"/>
                  </a:cubicBezTo>
                  <a:cubicBezTo>
                    <a:pt x="38" y="69"/>
                    <a:pt x="29" y="78"/>
                    <a:pt x="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5826125" y="3848101"/>
              <a:ext cx="138112" cy="292100"/>
            </a:xfrm>
            <a:custGeom>
              <a:avLst/>
              <a:gdLst>
                <a:gd name="T0" fmla="*/ 19 w 37"/>
                <a:gd name="T1" fmla="*/ 78 h 78"/>
                <a:gd name="T2" fmla="*/ 0 w 37"/>
                <a:gd name="T3" fmla="*/ 59 h 78"/>
                <a:gd name="T4" fmla="*/ 0 w 37"/>
                <a:gd name="T5" fmla="*/ 18 h 78"/>
                <a:gd name="T6" fmla="*/ 19 w 37"/>
                <a:gd name="T7" fmla="*/ 0 h 78"/>
                <a:gd name="T8" fmla="*/ 37 w 37"/>
                <a:gd name="T9" fmla="*/ 18 h 78"/>
                <a:gd name="T10" fmla="*/ 37 w 37"/>
                <a:gd name="T11" fmla="*/ 59 h 78"/>
                <a:gd name="T12" fmla="*/ 19 w 37"/>
                <a:gd name="T13" fmla="*/ 78 h 78"/>
              </a:gdLst>
              <a:ahLst/>
              <a:cxnLst>
                <a:cxn ang="0">
                  <a:pos x="T0" y="T1"/>
                </a:cxn>
                <a:cxn ang="0">
                  <a:pos x="T2" y="T3"/>
                </a:cxn>
                <a:cxn ang="0">
                  <a:pos x="T4" y="T5"/>
                </a:cxn>
                <a:cxn ang="0">
                  <a:pos x="T6" y="T7"/>
                </a:cxn>
                <a:cxn ang="0">
                  <a:pos x="T8" y="T9"/>
                </a:cxn>
                <a:cxn ang="0">
                  <a:pos x="T10" y="T11"/>
                </a:cxn>
                <a:cxn ang="0">
                  <a:pos x="T12" y="T13"/>
                </a:cxn>
              </a:cxnLst>
              <a:rect l="0" t="0" r="r" b="b"/>
              <a:pathLst>
                <a:path w="37" h="78">
                  <a:moveTo>
                    <a:pt x="19" y="78"/>
                  </a:moveTo>
                  <a:cubicBezTo>
                    <a:pt x="8" y="78"/>
                    <a:pt x="0" y="69"/>
                    <a:pt x="0" y="59"/>
                  </a:cubicBezTo>
                  <a:cubicBezTo>
                    <a:pt x="0" y="18"/>
                    <a:pt x="0" y="18"/>
                    <a:pt x="0" y="18"/>
                  </a:cubicBezTo>
                  <a:cubicBezTo>
                    <a:pt x="0" y="8"/>
                    <a:pt x="8" y="0"/>
                    <a:pt x="19" y="0"/>
                  </a:cubicBezTo>
                  <a:cubicBezTo>
                    <a:pt x="29" y="0"/>
                    <a:pt x="37" y="8"/>
                    <a:pt x="37" y="18"/>
                  </a:cubicBezTo>
                  <a:cubicBezTo>
                    <a:pt x="37" y="59"/>
                    <a:pt x="37" y="59"/>
                    <a:pt x="37" y="59"/>
                  </a:cubicBezTo>
                  <a:cubicBezTo>
                    <a:pt x="37" y="69"/>
                    <a:pt x="29" y="78"/>
                    <a:pt x="19" y="7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noEditPoints="1"/>
            </p:cNvSpPr>
            <p:nvPr/>
          </p:nvSpPr>
          <p:spPr bwMode="auto">
            <a:xfrm>
              <a:off x="6170613" y="3597276"/>
              <a:ext cx="412750" cy="603250"/>
            </a:xfrm>
            <a:custGeom>
              <a:avLst/>
              <a:gdLst>
                <a:gd name="T0" fmla="*/ 55 w 110"/>
                <a:gd name="T1" fmla="*/ 161 h 161"/>
                <a:gd name="T2" fmla="*/ 0 w 110"/>
                <a:gd name="T3" fmla="*/ 106 h 161"/>
                <a:gd name="T4" fmla="*/ 0 w 110"/>
                <a:gd name="T5" fmla="*/ 55 h 161"/>
                <a:gd name="T6" fmla="*/ 55 w 110"/>
                <a:gd name="T7" fmla="*/ 0 h 161"/>
                <a:gd name="T8" fmla="*/ 110 w 110"/>
                <a:gd name="T9" fmla="*/ 55 h 161"/>
                <a:gd name="T10" fmla="*/ 110 w 110"/>
                <a:gd name="T11" fmla="*/ 106 h 161"/>
                <a:gd name="T12" fmla="*/ 55 w 110"/>
                <a:gd name="T13" fmla="*/ 161 h 161"/>
                <a:gd name="T14" fmla="*/ 55 w 110"/>
                <a:gd name="T15" fmla="*/ 38 h 161"/>
                <a:gd name="T16" fmla="*/ 38 w 110"/>
                <a:gd name="T17" fmla="*/ 55 h 161"/>
                <a:gd name="T18" fmla="*/ 38 w 110"/>
                <a:gd name="T19" fmla="*/ 106 h 161"/>
                <a:gd name="T20" fmla="*/ 55 w 110"/>
                <a:gd name="T21" fmla="*/ 124 h 161"/>
                <a:gd name="T22" fmla="*/ 73 w 110"/>
                <a:gd name="T23" fmla="*/ 106 h 161"/>
                <a:gd name="T24" fmla="*/ 73 w 110"/>
                <a:gd name="T25" fmla="*/ 55 h 161"/>
                <a:gd name="T26" fmla="*/ 55 w 110"/>
                <a:gd name="T27" fmla="*/ 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61">
                  <a:moveTo>
                    <a:pt x="55" y="161"/>
                  </a:moveTo>
                  <a:cubicBezTo>
                    <a:pt x="25" y="161"/>
                    <a:pt x="0" y="137"/>
                    <a:pt x="0" y="106"/>
                  </a:cubicBezTo>
                  <a:cubicBezTo>
                    <a:pt x="0" y="55"/>
                    <a:pt x="0" y="55"/>
                    <a:pt x="0" y="55"/>
                  </a:cubicBezTo>
                  <a:cubicBezTo>
                    <a:pt x="0" y="25"/>
                    <a:pt x="25" y="0"/>
                    <a:pt x="55" y="0"/>
                  </a:cubicBezTo>
                  <a:cubicBezTo>
                    <a:pt x="86" y="0"/>
                    <a:pt x="110" y="25"/>
                    <a:pt x="110" y="55"/>
                  </a:cubicBezTo>
                  <a:cubicBezTo>
                    <a:pt x="110" y="106"/>
                    <a:pt x="110" y="106"/>
                    <a:pt x="110" y="106"/>
                  </a:cubicBezTo>
                  <a:cubicBezTo>
                    <a:pt x="110" y="137"/>
                    <a:pt x="86" y="161"/>
                    <a:pt x="55" y="161"/>
                  </a:cubicBezTo>
                  <a:close/>
                  <a:moveTo>
                    <a:pt x="55" y="38"/>
                  </a:moveTo>
                  <a:cubicBezTo>
                    <a:pt x="46" y="38"/>
                    <a:pt x="38" y="46"/>
                    <a:pt x="38" y="55"/>
                  </a:cubicBezTo>
                  <a:cubicBezTo>
                    <a:pt x="38" y="106"/>
                    <a:pt x="38" y="106"/>
                    <a:pt x="38" y="106"/>
                  </a:cubicBezTo>
                  <a:cubicBezTo>
                    <a:pt x="38" y="116"/>
                    <a:pt x="46" y="124"/>
                    <a:pt x="55" y="124"/>
                  </a:cubicBezTo>
                  <a:cubicBezTo>
                    <a:pt x="65" y="124"/>
                    <a:pt x="73" y="116"/>
                    <a:pt x="73" y="106"/>
                  </a:cubicBezTo>
                  <a:cubicBezTo>
                    <a:pt x="73" y="55"/>
                    <a:pt x="73" y="55"/>
                    <a:pt x="73" y="55"/>
                  </a:cubicBezTo>
                  <a:cubicBezTo>
                    <a:pt x="73" y="46"/>
                    <a:pt x="65" y="38"/>
                    <a:pt x="5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noEditPoints="1"/>
            </p:cNvSpPr>
            <p:nvPr/>
          </p:nvSpPr>
          <p:spPr bwMode="auto">
            <a:xfrm>
              <a:off x="5292726" y="3127376"/>
              <a:ext cx="2155824" cy="1747838"/>
            </a:xfrm>
            <a:custGeom>
              <a:avLst/>
              <a:gdLst>
                <a:gd name="T0" fmla="*/ 550 w 575"/>
                <a:gd name="T1" fmla="*/ 387 h 466"/>
                <a:gd name="T2" fmla="*/ 439 w 575"/>
                <a:gd name="T3" fmla="*/ 315 h 466"/>
                <a:gd name="T4" fmla="*/ 407 w 575"/>
                <a:gd name="T5" fmla="*/ 310 h 466"/>
                <a:gd name="T6" fmla="*/ 397 w 575"/>
                <a:gd name="T7" fmla="*/ 314 h 466"/>
                <a:gd name="T8" fmla="*/ 378 w 575"/>
                <a:gd name="T9" fmla="*/ 302 h 466"/>
                <a:gd name="T10" fmla="*/ 396 w 575"/>
                <a:gd name="T11" fmla="*/ 166 h 466"/>
                <a:gd name="T12" fmla="*/ 165 w 575"/>
                <a:gd name="T13" fmla="*/ 25 h 466"/>
                <a:gd name="T14" fmla="*/ 24 w 575"/>
                <a:gd name="T15" fmla="*/ 256 h 466"/>
                <a:gd name="T16" fmla="*/ 256 w 575"/>
                <a:gd name="T17" fmla="*/ 397 h 466"/>
                <a:gd name="T18" fmla="*/ 356 w 575"/>
                <a:gd name="T19" fmla="*/ 335 h 466"/>
                <a:gd name="T20" fmla="*/ 375 w 575"/>
                <a:gd name="T21" fmla="*/ 347 h 466"/>
                <a:gd name="T22" fmla="*/ 393 w 575"/>
                <a:gd name="T23" fmla="*/ 385 h 466"/>
                <a:gd name="T24" fmla="*/ 505 w 575"/>
                <a:gd name="T25" fmla="*/ 457 h 466"/>
                <a:gd name="T26" fmla="*/ 537 w 575"/>
                <a:gd name="T27" fmla="*/ 463 h 466"/>
                <a:gd name="T28" fmla="*/ 563 w 575"/>
                <a:gd name="T29" fmla="*/ 445 h 466"/>
                <a:gd name="T30" fmla="*/ 550 w 575"/>
                <a:gd name="T31" fmla="*/ 387 h 466"/>
                <a:gd name="T32" fmla="*/ 247 w 575"/>
                <a:gd name="T33" fmla="*/ 362 h 466"/>
                <a:gd name="T34" fmla="*/ 59 w 575"/>
                <a:gd name="T35" fmla="*/ 248 h 466"/>
                <a:gd name="T36" fmla="*/ 174 w 575"/>
                <a:gd name="T37" fmla="*/ 59 h 466"/>
                <a:gd name="T38" fmla="*/ 362 w 575"/>
                <a:gd name="T39" fmla="*/ 174 h 466"/>
                <a:gd name="T40" fmla="*/ 247 w 575"/>
                <a:gd name="T41" fmla="*/ 362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75" h="466">
                  <a:moveTo>
                    <a:pt x="550" y="387"/>
                  </a:moveTo>
                  <a:cubicBezTo>
                    <a:pt x="439" y="315"/>
                    <a:pt x="439" y="315"/>
                    <a:pt x="439" y="315"/>
                  </a:cubicBezTo>
                  <a:cubicBezTo>
                    <a:pt x="429" y="309"/>
                    <a:pt x="417" y="307"/>
                    <a:pt x="407" y="310"/>
                  </a:cubicBezTo>
                  <a:cubicBezTo>
                    <a:pt x="403" y="311"/>
                    <a:pt x="400" y="312"/>
                    <a:pt x="397" y="314"/>
                  </a:cubicBezTo>
                  <a:cubicBezTo>
                    <a:pt x="378" y="302"/>
                    <a:pt x="378" y="302"/>
                    <a:pt x="378" y="302"/>
                  </a:cubicBezTo>
                  <a:cubicBezTo>
                    <a:pt x="400" y="262"/>
                    <a:pt x="408" y="214"/>
                    <a:pt x="396" y="166"/>
                  </a:cubicBezTo>
                  <a:cubicBezTo>
                    <a:pt x="371" y="63"/>
                    <a:pt x="268" y="0"/>
                    <a:pt x="165" y="25"/>
                  </a:cubicBezTo>
                  <a:cubicBezTo>
                    <a:pt x="63" y="50"/>
                    <a:pt x="0" y="153"/>
                    <a:pt x="24" y="256"/>
                  </a:cubicBezTo>
                  <a:cubicBezTo>
                    <a:pt x="49" y="359"/>
                    <a:pt x="153" y="422"/>
                    <a:pt x="256" y="397"/>
                  </a:cubicBezTo>
                  <a:cubicBezTo>
                    <a:pt x="296" y="387"/>
                    <a:pt x="330" y="365"/>
                    <a:pt x="356" y="335"/>
                  </a:cubicBezTo>
                  <a:cubicBezTo>
                    <a:pt x="375" y="347"/>
                    <a:pt x="375" y="347"/>
                    <a:pt x="375" y="347"/>
                  </a:cubicBezTo>
                  <a:cubicBezTo>
                    <a:pt x="374" y="362"/>
                    <a:pt x="380" y="377"/>
                    <a:pt x="393" y="385"/>
                  </a:cubicBezTo>
                  <a:cubicBezTo>
                    <a:pt x="505" y="457"/>
                    <a:pt x="505" y="457"/>
                    <a:pt x="505" y="457"/>
                  </a:cubicBezTo>
                  <a:cubicBezTo>
                    <a:pt x="515" y="464"/>
                    <a:pt x="527" y="466"/>
                    <a:pt x="537" y="463"/>
                  </a:cubicBezTo>
                  <a:cubicBezTo>
                    <a:pt x="547" y="461"/>
                    <a:pt x="556" y="454"/>
                    <a:pt x="563" y="445"/>
                  </a:cubicBezTo>
                  <a:cubicBezTo>
                    <a:pt x="575" y="426"/>
                    <a:pt x="570" y="400"/>
                    <a:pt x="550" y="387"/>
                  </a:cubicBezTo>
                  <a:close/>
                  <a:moveTo>
                    <a:pt x="247" y="362"/>
                  </a:moveTo>
                  <a:cubicBezTo>
                    <a:pt x="163" y="383"/>
                    <a:pt x="79" y="331"/>
                    <a:pt x="59" y="248"/>
                  </a:cubicBezTo>
                  <a:cubicBezTo>
                    <a:pt x="39" y="164"/>
                    <a:pt x="90" y="80"/>
                    <a:pt x="174" y="59"/>
                  </a:cubicBezTo>
                  <a:cubicBezTo>
                    <a:pt x="257" y="39"/>
                    <a:pt x="342" y="90"/>
                    <a:pt x="362" y="174"/>
                  </a:cubicBezTo>
                  <a:cubicBezTo>
                    <a:pt x="382" y="258"/>
                    <a:pt x="331" y="342"/>
                    <a:pt x="247" y="3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4" name="TextBox 43"/>
          <p:cNvSpPr txBox="1"/>
          <p:nvPr/>
        </p:nvSpPr>
        <p:spPr>
          <a:xfrm>
            <a:off x="990600" y="2087563"/>
            <a:ext cx="1062038"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0C3D9"/>
                </a:solidFill>
                <a:latin typeface="+mj-lt"/>
                <a:cs typeface="+mn-cs"/>
              </a:rPr>
              <a:t>TEXT</a:t>
            </a:r>
          </a:p>
        </p:txBody>
      </p:sp>
      <p:sp>
        <p:nvSpPr>
          <p:cNvPr id="45" name="TextBox 44"/>
          <p:cNvSpPr txBox="1"/>
          <p:nvPr/>
        </p:nvSpPr>
        <p:spPr>
          <a:xfrm>
            <a:off x="985838" y="3822700"/>
            <a:ext cx="1060450"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DE6E00"/>
                </a:solidFill>
                <a:latin typeface="+mj-lt"/>
                <a:cs typeface="+mn-cs"/>
              </a:rPr>
              <a:t>TEXT</a:t>
            </a:r>
          </a:p>
        </p:txBody>
      </p:sp>
      <p:sp>
        <p:nvSpPr>
          <p:cNvPr id="46" name="TextBox 45"/>
          <p:cNvSpPr txBox="1"/>
          <p:nvPr/>
        </p:nvSpPr>
        <p:spPr>
          <a:xfrm>
            <a:off x="7153275" y="2087563"/>
            <a:ext cx="1062038"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1FD89C"/>
                </a:solidFill>
                <a:latin typeface="+mj-lt"/>
                <a:cs typeface="+mn-cs"/>
              </a:rPr>
              <a:t>TEXT</a:t>
            </a:r>
          </a:p>
        </p:txBody>
      </p:sp>
      <p:sp>
        <p:nvSpPr>
          <p:cNvPr id="47" name="TextBox 46"/>
          <p:cNvSpPr txBox="1"/>
          <p:nvPr/>
        </p:nvSpPr>
        <p:spPr>
          <a:xfrm>
            <a:off x="7148513" y="3779838"/>
            <a:ext cx="1060450" cy="339725"/>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F3C301"/>
                </a:solidFill>
                <a:latin typeface="+mj-lt"/>
                <a:cs typeface="+mn-cs"/>
              </a:rPr>
              <a:t>TEXT</a:t>
            </a:r>
          </a:p>
        </p:txBody>
      </p:sp>
      <p:sp>
        <p:nvSpPr>
          <p:cNvPr id="51225" name="TextBox 4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0" name="TextBox 4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Freeform 108"/>
          <p:cNvSpPr>
            <a:spLocks/>
          </p:cNvSpPr>
          <p:nvPr/>
        </p:nvSpPr>
        <p:spPr bwMode="auto">
          <a:xfrm>
            <a:off x="4038600" y="1276350"/>
            <a:ext cx="1073150" cy="1035050"/>
          </a:xfrm>
          <a:custGeom>
            <a:avLst/>
            <a:gdLst>
              <a:gd name="T0" fmla="*/ 318569 w 155"/>
              <a:gd name="T1" fmla="*/ 1035520 h 149"/>
              <a:gd name="T2" fmla="*/ 318569 w 155"/>
              <a:gd name="T3" fmla="*/ 833976 h 149"/>
              <a:gd name="T4" fmla="*/ 173135 w 155"/>
              <a:gd name="T5" fmla="*/ 542084 h 149"/>
              <a:gd name="T6" fmla="*/ 533257 w 155"/>
              <a:gd name="T7" fmla="*/ 173745 h 149"/>
              <a:gd name="T8" fmla="*/ 900305 w 155"/>
              <a:gd name="T9" fmla="*/ 542084 h 149"/>
              <a:gd name="T10" fmla="*/ 754871 w 155"/>
              <a:gd name="T11" fmla="*/ 833976 h 149"/>
              <a:gd name="T12" fmla="*/ 754871 w 155"/>
              <a:gd name="T13" fmla="*/ 1035520 h 149"/>
              <a:gd name="T14" fmla="*/ 1073440 w 155"/>
              <a:gd name="T15" fmla="*/ 542084 h 149"/>
              <a:gd name="T16" fmla="*/ 533257 w 155"/>
              <a:gd name="T17" fmla="*/ 0 h 149"/>
              <a:gd name="T18" fmla="*/ 0 w 155"/>
              <a:gd name="T19" fmla="*/ 542084 h 149"/>
              <a:gd name="T20" fmla="*/ 318569 w 155"/>
              <a:gd name="T21" fmla="*/ 1035520 h 14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5" h="149">
                <a:moveTo>
                  <a:pt x="46" y="149"/>
                </a:moveTo>
                <a:cubicBezTo>
                  <a:pt x="46" y="120"/>
                  <a:pt x="46" y="120"/>
                  <a:pt x="46" y="120"/>
                </a:cubicBezTo>
                <a:cubicBezTo>
                  <a:pt x="33" y="110"/>
                  <a:pt x="25" y="95"/>
                  <a:pt x="25" y="78"/>
                </a:cubicBezTo>
                <a:cubicBezTo>
                  <a:pt x="25" y="49"/>
                  <a:pt x="48" y="25"/>
                  <a:pt x="77" y="25"/>
                </a:cubicBezTo>
                <a:cubicBezTo>
                  <a:pt x="106" y="25"/>
                  <a:pt x="130" y="49"/>
                  <a:pt x="130" y="78"/>
                </a:cubicBezTo>
                <a:cubicBezTo>
                  <a:pt x="130" y="95"/>
                  <a:pt x="121" y="110"/>
                  <a:pt x="109" y="120"/>
                </a:cubicBezTo>
                <a:cubicBezTo>
                  <a:pt x="109" y="149"/>
                  <a:pt x="109" y="149"/>
                  <a:pt x="109" y="149"/>
                </a:cubicBezTo>
                <a:cubicBezTo>
                  <a:pt x="136" y="137"/>
                  <a:pt x="155" y="110"/>
                  <a:pt x="155" y="78"/>
                </a:cubicBezTo>
                <a:cubicBezTo>
                  <a:pt x="155" y="35"/>
                  <a:pt x="120" y="0"/>
                  <a:pt x="77" y="0"/>
                </a:cubicBezTo>
                <a:cubicBezTo>
                  <a:pt x="34" y="0"/>
                  <a:pt x="0" y="35"/>
                  <a:pt x="0" y="78"/>
                </a:cubicBezTo>
                <a:cubicBezTo>
                  <a:pt x="0" y="110"/>
                  <a:pt x="19" y="137"/>
                  <a:pt x="46" y="149"/>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2" name="Group 31"/>
          <p:cNvGrpSpPr/>
          <p:nvPr/>
        </p:nvGrpSpPr>
        <p:grpSpPr>
          <a:xfrm>
            <a:off x="4385314" y="1623469"/>
            <a:ext cx="379204" cy="1414725"/>
            <a:chOff x="4385314" y="1623469"/>
            <a:chExt cx="379204" cy="1414725"/>
          </a:xfrm>
          <a:solidFill>
            <a:schemeClr val="bg1">
              <a:lumMod val="95000"/>
            </a:schemeClr>
          </a:solidFill>
        </p:grpSpPr>
        <p:sp>
          <p:nvSpPr>
            <p:cNvPr id="11" name="Rectangle 109"/>
            <p:cNvSpPr>
              <a:spLocks noChangeArrowheads="1"/>
            </p:cNvSpPr>
            <p:nvPr/>
          </p:nvSpPr>
          <p:spPr bwMode="auto">
            <a:xfrm>
              <a:off x="4461155" y="1818906"/>
              <a:ext cx="221689" cy="12192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defRPr/>
              </a:pPr>
              <a:endParaRPr lang="en-US">
                <a:latin typeface="+mn-lt"/>
                <a:cs typeface="+mn-cs"/>
              </a:endParaRPr>
            </a:p>
          </p:txBody>
        </p:sp>
        <p:sp>
          <p:nvSpPr>
            <p:cNvPr id="12" name="Oval 110"/>
            <p:cNvSpPr>
              <a:spLocks noChangeArrowheads="1"/>
            </p:cNvSpPr>
            <p:nvPr/>
          </p:nvSpPr>
          <p:spPr bwMode="auto">
            <a:xfrm>
              <a:off x="4385314" y="1623469"/>
              <a:ext cx="379204" cy="39087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2228" name="Freeform 112"/>
          <p:cNvSpPr>
            <a:spLocks/>
          </p:cNvSpPr>
          <p:nvPr/>
        </p:nvSpPr>
        <p:spPr bwMode="auto">
          <a:xfrm>
            <a:off x="2805113" y="2055813"/>
            <a:ext cx="1143000" cy="1184275"/>
          </a:xfrm>
          <a:custGeom>
            <a:avLst/>
            <a:gdLst>
              <a:gd name="T0" fmla="*/ 1004847 w 165"/>
              <a:gd name="T1" fmla="*/ 962664 h 171"/>
              <a:gd name="T2" fmla="*/ 817738 w 165"/>
              <a:gd name="T3" fmla="*/ 900333 h 171"/>
              <a:gd name="T4" fmla="*/ 492029 w 165"/>
              <a:gd name="T5" fmla="*/ 948812 h 171"/>
              <a:gd name="T6" fmla="*/ 256409 w 165"/>
              <a:gd name="T7" fmla="*/ 491720 h 171"/>
              <a:gd name="T8" fmla="*/ 720718 w 165"/>
              <a:gd name="T9" fmla="*/ 256249 h 171"/>
              <a:gd name="T10" fmla="*/ 949408 w 165"/>
              <a:gd name="T11" fmla="*/ 491720 h 171"/>
              <a:gd name="T12" fmla="*/ 1143447 w 165"/>
              <a:gd name="T13" fmla="*/ 554051 h 171"/>
              <a:gd name="T14" fmla="*/ 769228 w 165"/>
              <a:gd name="T15" fmla="*/ 96959 h 171"/>
              <a:gd name="T16" fmla="*/ 97020 w 165"/>
              <a:gd name="T17" fmla="*/ 436315 h 171"/>
              <a:gd name="T18" fmla="*/ 436589 w 165"/>
              <a:gd name="T19" fmla="*/ 1115028 h 171"/>
              <a:gd name="T20" fmla="*/ 1004847 w 165"/>
              <a:gd name="T21" fmla="*/ 962664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5" h="171">
                <a:moveTo>
                  <a:pt x="145" y="139"/>
                </a:moveTo>
                <a:cubicBezTo>
                  <a:pt x="118" y="130"/>
                  <a:pt x="118" y="130"/>
                  <a:pt x="118" y="130"/>
                </a:cubicBezTo>
                <a:cubicBezTo>
                  <a:pt x="105" y="139"/>
                  <a:pt x="88" y="143"/>
                  <a:pt x="71" y="137"/>
                </a:cubicBezTo>
                <a:cubicBezTo>
                  <a:pt x="44" y="128"/>
                  <a:pt x="28" y="99"/>
                  <a:pt x="37" y="71"/>
                </a:cubicBezTo>
                <a:cubicBezTo>
                  <a:pt x="46" y="44"/>
                  <a:pt x="76" y="28"/>
                  <a:pt x="104" y="37"/>
                </a:cubicBezTo>
                <a:cubicBezTo>
                  <a:pt x="120" y="43"/>
                  <a:pt x="132" y="55"/>
                  <a:pt x="137" y="71"/>
                </a:cubicBezTo>
                <a:cubicBezTo>
                  <a:pt x="165" y="80"/>
                  <a:pt x="165" y="80"/>
                  <a:pt x="165" y="80"/>
                </a:cubicBezTo>
                <a:cubicBezTo>
                  <a:pt x="162" y="50"/>
                  <a:pt x="142" y="23"/>
                  <a:pt x="111" y="14"/>
                </a:cubicBezTo>
                <a:cubicBezTo>
                  <a:pt x="71" y="0"/>
                  <a:pt x="27" y="23"/>
                  <a:pt x="14" y="63"/>
                </a:cubicBezTo>
                <a:cubicBezTo>
                  <a:pt x="0" y="104"/>
                  <a:pt x="23" y="148"/>
                  <a:pt x="63" y="161"/>
                </a:cubicBezTo>
                <a:cubicBezTo>
                  <a:pt x="94" y="171"/>
                  <a:pt x="125" y="161"/>
                  <a:pt x="145" y="139"/>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1" name="Group 30"/>
          <p:cNvGrpSpPr/>
          <p:nvPr/>
        </p:nvGrpSpPr>
        <p:grpSpPr>
          <a:xfrm>
            <a:off x="3192280" y="2443134"/>
            <a:ext cx="1414724" cy="700070"/>
            <a:chOff x="3192280" y="2443134"/>
            <a:chExt cx="1414724" cy="700070"/>
          </a:xfrm>
          <a:solidFill>
            <a:schemeClr val="bg1">
              <a:lumMod val="95000"/>
            </a:schemeClr>
          </a:solidFill>
        </p:grpSpPr>
        <p:sp>
          <p:nvSpPr>
            <p:cNvPr id="15" name="Freeform 113"/>
            <p:cNvSpPr>
              <a:spLocks/>
            </p:cNvSpPr>
            <p:nvPr/>
          </p:nvSpPr>
          <p:spPr bwMode="auto">
            <a:xfrm>
              <a:off x="3373131" y="2553979"/>
              <a:ext cx="1233873" cy="589225"/>
            </a:xfrm>
            <a:custGeom>
              <a:avLst/>
              <a:gdLst>
                <a:gd name="T0" fmla="*/ 399 w 423"/>
                <a:gd name="T1" fmla="*/ 202 h 202"/>
                <a:gd name="T2" fmla="*/ 423 w 423"/>
                <a:gd name="T3" fmla="*/ 131 h 202"/>
                <a:gd name="T4" fmla="*/ 23 w 423"/>
                <a:gd name="T5" fmla="*/ 0 h 202"/>
                <a:gd name="T6" fmla="*/ 0 w 423"/>
                <a:gd name="T7" fmla="*/ 71 h 202"/>
                <a:gd name="T8" fmla="*/ 399 w 423"/>
                <a:gd name="T9" fmla="*/ 202 h 202"/>
              </a:gdLst>
              <a:ahLst/>
              <a:cxnLst>
                <a:cxn ang="0">
                  <a:pos x="T0" y="T1"/>
                </a:cxn>
                <a:cxn ang="0">
                  <a:pos x="T2" y="T3"/>
                </a:cxn>
                <a:cxn ang="0">
                  <a:pos x="T4" y="T5"/>
                </a:cxn>
                <a:cxn ang="0">
                  <a:pos x="T6" y="T7"/>
                </a:cxn>
                <a:cxn ang="0">
                  <a:pos x="T8" y="T9"/>
                </a:cxn>
              </a:cxnLst>
              <a:rect l="0" t="0" r="r" b="b"/>
              <a:pathLst>
                <a:path w="423" h="202">
                  <a:moveTo>
                    <a:pt x="399" y="202"/>
                  </a:moveTo>
                  <a:lnTo>
                    <a:pt x="423" y="131"/>
                  </a:lnTo>
                  <a:lnTo>
                    <a:pt x="23" y="0"/>
                  </a:lnTo>
                  <a:lnTo>
                    <a:pt x="0" y="71"/>
                  </a:lnTo>
                  <a:lnTo>
                    <a:pt x="399" y="2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6" name="Freeform 114"/>
            <p:cNvSpPr>
              <a:spLocks/>
            </p:cNvSpPr>
            <p:nvPr/>
          </p:nvSpPr>
          <p:spPr bwMode="auto">
            <a:xfrm>
              <a:off x="3192280" y="2443134"/>
              <a:ext cx="437543" cy="437543"/>
            </a:xfrm>
            <a:custGeom>
              <a:avLst/>
              <a:gdLst>
                <a:gd name="T0" fmla="*/ 23 w 63"/>
                <a:gd name="T1" fmla="*/ 58 h 63"/>
                <a:gd name="T2" fmla="*/ 5 w 63"/>
                <a:gd name="T3" fmla="*/ 23 h 63"/>
                <a:gd name="T4" fmla="*/ 40 w 63"/>
                <a:gd name="T5" fmla="*/ 5 h 63"/>
                <a:gd name="T6" fmla="*/ 58 w 63"/>
                <a:gd name="T7" fmla="*/ 40 h 63"/>
                <a:gd name="T8" fmla="*/ 23 w 63"/>
                <a:gd name="T9" fmla="*/ 58 h 63"/>
              </a:gdLst>
              <a:ahLst/>
              <a:cxnLst>
                <a:cxn ang="0">
                  <a:pos x="T0" y="T1"/>
                </a:cxn>
                <a:cxn ang="0">
                  <a:pos x="T2" y="T3"/>
                </a:cxn>
                <a:cxn ang="0">
                  <a:pos x="T4" y="T5"/>
                </a:cxn>
                <a:cxn ang="0">
                  <a:pos x="T6" y="T7"/>
                </a:cxn>
                <a:cxn ang="0">
                  <a:pos x="T8" y="T9"/>
                </a:cxn>
              </a:cxnLst>
              <a:rect l="0" t="0" r="r" b="b"/>
              <a:pathLst>
                <a:path w="63" h="63">
                  <a:moveTo>
                    <a:pt x="23" y="58"/>
                  </a:moveTo>
                  <a:cubicBezTo>
                    <a:pt x="8" y="53"/>
                    <a:pt x="0" y="37"/>
                    <a:pt x="5" y="23"/>
                  </a:cubicBezTo>
                  <a:cubicBezTo>
                    <a:pt x="10" y="8"/>
                    <a:pt x="25" y="0"/>
                    <a:pt x="40" y="5"/>
                  </a:cubicBezTo>
                  <a:cubicBezTo>
                    <a:pt x="55" y="10"/>
                    <a:pt x="63" y="25"/>
                    <a:pt x="58" y="40"/>
                  </a:cubicBezTo>
                  <a:cubicBezTo>
                    <a:pt x="53" y="55"/>
                    <a:pt x="37" y="63"/>
                    <a:pt x="23"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2230" name="Freeform 116"/>
          <p:cNvSpPr>
            <a:spLocks/>
          </p:cNvSpPr>
          <p:nvPr/>
        </p:nvSpPr>
        <p:spPr bwMode="auto">
          <a:xfrm>
            <a:off x="3238500" y="3463925"/>
            <a:ext cx="1179513" cy="1177925"/>
          </a:xfrm>
          <a:custGeom>
            <a:avLst/>
            <a:gdLst>
              <a:gd name="T0" fmla="*/ 1074469 w 170"/>
              <a:gd name="T1" fmla="*/ 298079 h 170"/>
              <a:gd name="T2" fmla="*/ 956624 w 170"/>
              <a:gd name="T3" fmla="*/ 457516 h 170"/>
              <a:gd name="T4" fmla="*/ 901168 w 170"/>
              <a:gd name="T5" fmla="*/ 783323 h 170"/>
              <a:gd name="T6" fmla="*/ 395127 w 170"/>
              <a:gd name="T7" fmla="*/ 859575 h 170"/>
              <a:gd name="T8" fmla="*/ 311943 w 170"/>
              <a:gd name="T9" fmla="*/ 353535 h 170"/>
              <a:gd name="T10" fmla="*/ 603089 w 170"/>
              <a:gd name="T11" fmla="*/ 201030 h 170"/>
              <a:gd name="T12" fmla="*/ 720934 w 170"/>
              <a:gd name="T13" fmla="*/ 41592 h 170"/>
              <a:gd name="T14" fmla="*/ 173301 w 170"/>
              <a:gd name="T15" fmla="*/ 249554 h 170"/>
              <a:gd name="T16" fmla="*/ 291146 w 170"/>
              <a:gd name="T17" fmla="*/ 1005149 h 170"/>
              <a:gd name="T18" fmla="*/ 1046741 w 170"/>
              <a:gd name="T19" fmla="*/ 880371 h 170"/>
              <a:gd name="T20" fmla="*/ 1074469 w 170"/>
              <a:gd name="T21" fmla="*/ 298079 h 1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70">
                <a:moveTo>
                  <a:pt x="155" y="43"/>
                </a:moveTo>
                <a:cubicBezTo>
                  <a:pt x="138" y="66"/>
                  <a:pt x="138" y="66"/>
                  <a:pt x="138" y="66"/>
                </a:cubicBezTo>
                <a:cubicBezTo>
                  <a:pt x="143" y="81"/>
                  <a:pt x="140" y="99"/>
                  <a:pt x="130" y="113"/>
                </a:cubicBezTo>
                <a:cubicBezTo>
                  <a:pt x="113" y="136"/>
                  <a:pt x="80" y="141"/>
                  <a:pt x="57" y="124"/>
                </a:cubicBezTo>
                <a:cubicBezTo>
                  <a:pt x="33" y="107"/>
                  <a:pt x="28" y="74"/>
                  <a:pt x="45" y="51"/>
                </a:cubicBezTo>
                <a:cubicBezTo>
                  <a:pt x="55" y="37"/>
                  <a:pt x="71" y="29"/>
                  <a:pt x="87" y="29"/>
                </a:cubicBezTo>
                <a:cubicBezTo>
                  <a:pt x="104" y="6"/>
                  <a:pt x="104" y="6"/>
                  <a:pt x="104" y="6"/>
                </a:cubicBezTo>
                <a:cubicBezTo>
                  <a:pt x="75" y="0"/>
                  <a:pt x="44" y="10"/>
                  <a:pt x="25" y="36"/>
                </a:cubicBezTo>
                <a:cubicBezTo>
                  <a:pt x="0" y="71"/>
                  <a:pt x="7" y="119"/>
                  <a:pt x="42" y="145"/>
                </a:cubicBezTo>
                <a:cubicBezTo>
                  <a:pt x="77" y="170"/>
                  <a:pt x="125" y="162"/>
                  <a:pt x="151" y="127"/>
                </a:cubicBezTo>
                <a:cubicBezTo>
                  <a:pt x="169" y="102"/>
                  <a:pt x="170" y="68"/>
                  <a:pt x="155" y="43"/>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5" name="Group 34"/>
          <p:cNvGrpSpPr/>
          <p:nvPr/>
        </p:nvGrpSpPr>
        <p:grpSpPr>
          <a:xfrm>
            <a:off x="3629823" y="2976936"/>
            <a:ext cx="1023850" cy="1268877"/>
            <a:chOff x="3629823" y="2976936"/>
            <a:chExt cx="1023850" cy="1268877"/>
          </a:xfrm>
          <a:solidFill>
            <a:schemeClr val="bg1">
              <a:lumMod val="95000"/>
            </a:schemeClr>
          </a:solidFill>
        </p:grpSpPr>
        <p:sp>
          <p:nvSpPr>
            <p:cNvPr id="19" name="Freeform 117"/>
            <p:cNvSpPr>
              <a:spLocks/>
            </p:cNvSpPr>
            <p:nvPr/>
          </p:nvSpPr>
          <p:spPr bwMode="auto">
            <a:xfrm>
              <a:off x="3761085" y="2976936"/>
              <a:ext cx="892588" cy="1117195"/>
            </a:xfrm>
            <a:custGeom>
              <a:avLst/>
              <a:gdLst>
                <a:gd name="T0" fmla="*/ 306 w 306"/>
                <a:gd name="T1" fmla="*/ 43 h 383"/>
                <a:gd name="T2" fmla="*/ 247 w 306"/>
                <a:gd name="T3" fmla="*/ 0 h 383"/>
                <a:gd name="T4" fmla="*/ 0 w 306"/>
                <a:gd name="T5" fmla="*/ 338 h 383"/>
                <a:gd name="T6" fmla="*/ 61 w 306"/>
                <a:gd name="T7" fmla="*/ 383 h 383"/>
                <a:gd name="T8" fmla="*/ 306 w 306"/>
                <a:gd name="T9" fmla="*/ 43 h 383"/>
              </a:gdLst>
              <a:ahLst/>
              <a:cxnLst>
                <a:cxn ang="0">
                  <a:pos x="T0" y="T1"/>
                </a:cxn>
                <a:cxn ang="0">
                  <a:pos x="T2" y="T3"/>
                </a:cxn>
                <a:cxn ang="0">
                  <a:pos x="T4" y="T5"/>
                </a:cxn>
                <a:cxn ang="0">
                  <a:pos x="T6" y="T7"/>
                </a:cxn>
                <a:cxn ang="0">
                  <a:pos x="T8" y="T9"/>
                </a:cxn>
              </a:cxnLst>
              <a:rect l="0" t="0" r="r" b="b"/>
              <a:pathLst>
                <a:path w="306" h="383">
                  <a:moveTo>
                    <a:pt x="306" y="43"/>
                  </a:moveTo>
                  <a:lnTo>
                    <a:pt x="247" y="0"/>
                  </a:lnTo>
                  <a:lnTo>
                    <a:pt x="0" y="338"/>
                  </a:lnTo>
                  <a:lnTo>
                    <a:pt x="61" y="383"/>
                  </a:lnTo>
                  <a:lnTo>
                    <a:pt x="306"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0" name="Freeform 118"/>
            <p:cNvSpPr>
              <a:spLocks/>
            </p:cNvSpPr>
            <p:nvPr/>
          </p:nvSpPr>
          <p:spPr bwMode="auto">
            <a:xfrm>
              <a:off x="3629823" y="3808270"/>
              <a:ext cx="434627" cy="437543"/>
            </a:xfrm>
            <a:custGeom>
              <a:avLst/>
              <a:gdLst>
                <a:gd name="T0" fmla="*/ 54 w 63"/>
                <a:gd name="T1" fmla="*/ 48 h 63"/>
                <a:gd name="T2" fmla="*/ 15 w 63"/>
                <a:gd name="T3" fmla="*/ 54 h 63"/>
                <a:gd name="T4" fmla="*/ 9 w 63"/>
                <a:gd name="T5" fmla="*/ 15 h 63"/>
                <a:gd name="T6" fmla="*/ 48 w 63"/>
                <a:gd name="T7" fmla="*/ 9 h 63"/>
                <a:gd name="T8" fmla="*/ 54 w 63"/>
                <a:gd name="T9" fmla="*/ 48 h 63"/>
              </a:gdLst>
              <a:ahLst/>
              <a:cxnLst>
                <a:cxn ang="0">
                  <a:pos x="T0" y="T1"/>
                </a:cxn>
                <a:cxn ang="0">
                  <a:pos x="T2" y="T3"/>
                </a:cxn>
                <a:cxn ang="0">
                  <a:pos x="T4" y="T5"/>
                </a:cxn>
                <a:cxn ang="0">
                  <a:pos x="T6" y="T7"/>
                </a:cxn>
                <a:cxn ang="0">
                  <a:pos x="T8" y="T9"/>
                </a:cxn>
              </a:cxnLst>
              <a:rect l="0" t="0" r="r" b="b"/>
              <a:pathLst>
                <a:path w="63" h="63">
                  <a:moveTo>
                    <a:pt x="54" y="48"/>
                  </a:moveTo>
                  <a:cubicBezTo>
                    <a:pt x="45" y="60"/>
                    <a:pt x="28" y="63"/>
                    <a:pt x="15" y="54"/>
                  </a:cubicBezTo>
                  <a:cubicBezTo>
                    <a:pt x="3" y="45"/>
                    <a:pt x="0" y="28"/>
                    <a:pt x="9" y="15"/>
                  </a:cubicBezTo>
                  <a:cubicBezTo>
                    <a:pt x="18" y="3"/>
                    <a:pt x="36" y="0"/>
                    <a:pt x="48" y="9"/>
                  </a:cubicBezTo>
                  <a:cubicBezTo>
                    <a:pt x="60" y="18"/>
                    <a:pt x="63" y="36"/>
                    <a:pt x="54"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2232" name="Freeform 120"/>
          <p:cNvSpPr>
            <a:spLocks/>
          </p:cNvSpPr>
          <p:nvPr/>
        </p:nvSpPr>
        <p:spPr bwMode="auto">
          <a:xfrm>
            <a:off x="4724400" y="3463925"/>
            <a:ext cx="1177925" cy="1177925"/>
          </a:xfrm>
          <a:custGeom>
            <a:avLst/>
            <a:gdLst>
              <a:gd name="T0" fmla="*/ 457516 w 170"/>
              <a:gd name="T1" fmla="*/ 41592 h 170"/>
              <a:gd name="T2" fmla="*/ 575361 w 170"/>
              <a:gd name="T3" fmla="*/ 207962 h 170"/>
              <a:gd name="T4" fmla="*/ 866507 w 170"/>
              <a:gd name="T5" fmla="*/ 353535 h 170"/>
              <a:gd name="T6" fmla="*/ 783323 w 170"/>
              <a:gd name="T7" fmla="*/ 866507 h 170"/>
              <a:gd name="T8" fmla="*/ 277282 w 170"/>
              <a:gd name="T9" fmla="*/ 783323 h 170"/>
              <a:gd name="T10" fmla="*/ 221826 w 170"/>
              <a:gd name="T11" fmla="*/ 464448 h 170"/>
              <a:gd name="T12" fmla="*/ 103981 w 170"/>
              <a:gd name="T13" fmla="*/ 298079 h 170"/>
              <a:gd name="T14" fmla="*/ 131709 w 170"/>
              <a:gd name="T15" fmla="*/ 887304 h 170"/>
              <a:gd name="T16" fmla="*/ 887304 w 170"/>
              <a:gd name="T17" fmla="*/ 1005149 h 170"/>
              <a:gd name="T18" fmla="*/ 1005149 w 170"/>
              <a:gd name="T19" fmla="*/ 256486 h 170"/>
              <a:gd name="T20" fmla="*/ 457516 w 170"/>
              <a:gd name="T21" fmla="*/ 41592 h 1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0" h="170">
                <a:moveTo>
                  <a:pt x="66" y="6"/>
                </a:moveTo>
                <a:cubicBezTo>
                  <a:pt x="83" y="30"/>
                  <a:pt x="83" y="30"/>
                  <a:pt x="83" y="30"/>
                </a:cubicBezTo>
                <a:cubicBezTo>
                  <a:pt x="99" y="30"/>
                  <a:pt x="114" y="37"/>
                  <a:pt x="125" y="51"/>
                </a:cubicBezTo>
                <a:cubicBezTo>
                  <a:pt x="142" y="75"/>
                  <a:pt x="136" y="108"/>
                  <a:pt x="113" y="125"/>
                </a:cubicBezTo>
                <a:cubicBezTo>
                  <a:pt x="89" y="142"/>
                  <a:pt x="57" y="137"/>
                  <a:pt x="40" y="113"/>
                </a:cubicBezTo>
                <a:cubicBezTo>
                  <a:pt x="29" y="99"/>
                  <a:pt x="27" y="82"/>
                  <a:pt x="32" y="67"/>
                </a:cubicBezTo>
                <a:cubicBezTo>
                  <a:pt x="15" y="43"/>
                  <a:pt x="15" y="43"/>
                  <a:pt x="15" y="43"/>
                </a:cubicBezTo>
                <a:cubicBezTo>
                  <a:pt x="0" y="69"/>
                  <a:pt x="1" y="102"/>
                  <a:pt x="19" y="128"/>
                </a:cubicBezTo>
                <a:cubicBezTo>
                  <a:pt x="44" y="163"/>
                  <a:pt x="93" y="170"/>
                  <a:pt x="128" y="145"/>
                </a:cubicBezTo>
                <a:cubicBezTo>
                  <a:pt x="162" y="120"/>
                  <a:pt x="170" y="71"/>
                  <a:pt x="145" y="37"/>
                </a:cubicBezTo>
                <a:cubicBezTo>
                  <a:pt x="126" y="11"/>
                  <a:pt x="95" y="0"/>
                  <a:pt x="66" y="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4" name="Group 33"/>
          <p:cNvGrpSpPr/>
          <p:nvPr/>
        </p:nvGrpSpPr>
        <p:grpSpPr>
          <a:xfrm>
            <a:off x="4481574" y="2976936"/>
            <a:ext cx="1032602" cy="1277627"/>
            <a:chOff x="4481574" y="2976936"/>
            <a:chExt cx="1032602" cy="1277627"/>
          </a:xfrm>
          <a:solidFill>
            <a:schemeClr val="bg1">
              <a:lumMod val="95000"/>
            </a:schemeClr>
          </a:solidFill>
        </p:grpSpPr>
        <p:sp>
          <p:nvSpPr>
            <p:cNvPr id="23" name="Freeform 121"/>
            <p:cNvSpPr>
              <a:spLocks/>
            </p:cNvSpPr>
            <p:nvPr/>
          </p:nvSpPr>
          <p:spPr bwMode="auto">
            <a:xfrm>
              <a:off x="4481574" y="2976936"/>
              <a:ext cx="901340" cy="1123029"/>
            </a:xfrm>
            <a:custGeom>
              <a:avLst/>
              <a:gdLst>
                <a:gd name="T0" fmla="*/ 62 w 309"/>
                <a:gd name="T1" fmla="*/ 0 h 385"/>
                <a:gd name="T2" fmla="*/ 0 w 309"/>
                <a:gd name="T3" fmla="*/ 45 h 385"/>
                <a:gd name="T4" fmla="*/ 247 w 309"/>
                <a:gd name="T5" fmla="*/ 385 h 385"/>
                <a:gd name="T6" fmla="*/ 309 w 309"/>
                <a:gd name="T7" fmla="*/ 340 h 385"/>
                <a:gd name="T8" fmla="*/ 62 w 309"/>
                <a:gd name="T9" fmla="*/ 0 h 385"/>
              </a:gdLst>
              <a:ahLst/>
              <a:cxnLst>
                <a:cxn ang="0">
                  <a:pos x="T0" y="T1"/>
                </a:cxn>
                <a:cxn ang="0">
                  <a:pos x="T2" y="T3"/>
                </a:cxn>
                <a:cxn ang="0">
                  <a:pos x="T4" y="T5"/>
                </a:cxn>
                <a:cxn ang="0">
                  <a:pos x="T6" y="T7"/>
                </a:cxn>
                <a:cxn ang="0">
                  <a:pos x="T8" y="T9"/>
                </a:cxn>
              </a:cxnLst>
              <a:rect l="0" t="0" r="r" b="b"/>
              <a:pathLst>
                <a:path w="309" h="385">
                  <a:moveTo>
                    <a:pt x="62" y="0"/>
                  </a:moveTo>
                  <a:lnTo>
                    <a:pt x="0" y="45"/>
                  </a:lnTo>
                  <a:lnTo>
                    <a:pt x="247" y="385"/>
                  </a:lnTo>
                  <a:lnTo>
                    <a:pt x="309" y="340"/>
                  </a:lnTo>
                  <a:lnTo>
                    <a:pt x="6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4" name="Freeform 122"/>
            <p:cNvSpPr>
              <a:spLocks/>
            </p:cNvSpPr>
            <p:nvPr/>
          </p:nvSpPr>
          <p:spPr bwMode="auto">
            <a:xfrm>
              <a:off x="5076633" y="3817020"/>
              <a:ext cx="437543" cy="437543"/>
            </a:xfrm>
            <a:custGeom>
              <a:avLst/>
              <a:gdLst>
                <a:gd name="T0" fmla="*/ 54 w 63"/>
                <a:gd name="T1" fmla="*/ 15 h 63"/>
                <a:gd name="T2" fmla="*/ 47 w 63"/>
                <a:gd name="T3" fmla="*/ 54 h 63"/>
                <a:gd name="T4" fmla="*/ 9 w 63"/>
                <a:gd name="T5" fmla="*/ 48 h 63"/>
                <a:gd name="T6" fmla="*/ 15 w 63"/>
                <a:gd name="T7" fmla="*/ 9 h 63"/>
                <a:gd name="T8" fmla="*/ 54 w 63"/>
                <a:gd name="T9" fmla="*/ 15 h 63"/>
              </a:gdLst>
              <a:ahLst/>
              <a:cxnLst>
                <a:cxn ang="0">
                  <a:pos x="T0" y="T1"/>
                </a:cxn>
                <a:cxn ang="0">
                  <a:pos x="T2" y="T3"/>
                </a:cxn>
                <a:cxn ang="0">
                  <a:pos x="T4" y="T5"/>
                </a:cxn>
                <a:cxn ang="0">
                  <a:pos x="T6" y="T7"/>
                </a:cxn>
                <a:cxn ang="0">
                  <a:pos x="T8" y="T9"/>
                </a:cxn>
              </a:cxnLst>
              <a:rect l="0" t="0" r="r" b="b"/>
              <a:pathLst>
                <a:path w="63" h="63">
                  <a:moveTo>
                    <a:pt x="54" y="15"/>
                  </a:moveTo>
                  <a:cubicBezTo>
                    <a:pt x="63" y="27"/>
                    <a:pt x="60" y="45"/>
                    <a:pt x="47" y="54"/>
                  </a:cubicBezTo>
                  <a:cubicBezTo>
                    <a:pt x="35" y="63"/>
                    <a:pt x="18" y="60"/>
                    <a:pt x="9" y="48"/>
                  </a:cubicBezTo>
                  <a:cubicBezTo>
                    <a:pt x="0" y="35"/>
                    <a:pt x="2" y="18"/>
                    <a:pt x="15" y="9"/>
                  </a:cubicBezTo>
                  <a:cubicBezTo>
                    <a:pt x="27" y="0"/>
                    <a:pt x="45" y="3"/>
                    <a:pt x="5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2234" name="Freeform 124"/>
          <p:cNvSpPr>
            <a:spLocks/>
          </p:cNvSpPr>
          <p:nvPr/>
        </p:nvSpPr>
        <p:spPr bwMode="auto">
          <a:xfrm>
            <a:off x="5202238" y="2055813"/>
            <a:ext cx="1136650" cy="1184275"/>
          </a:xfrm>
          <a:custGeom>
            <a:avLst/>
            <a:gdLst>
              <a:gd name="T0" fmla="*/ 0 w 164"/>
              <a:gd name="T1" fmla="*/ 554051 h 171"/>
              <a:gd name="T2" fmla="*/ 187290 w 164"/>
              <a:gd name="T3" fmla="*/ 491720 h 171"/>
              <a:gd name="T4" fmla="*/ 423137 w 164"/>
              <a:gd name="T5" fmla="*/ 256249 h 171"/>
              <a:gd name="T6" fmla="*/ 880956 w 164"/>
              <a:gd name="T7" fmla="*/ 491720 h 171"/>
              <a:gd name="T8" fmla="*/ 645110 w 164"/>
              <a:gd name="T9" fmla="*/ 948812 h 171"/>
              <a:gd name="T10" fmla="*/ 326023 w 164"/>
              <a:gd name="T11" fmla="*/ 900333 h 171"/>
              <a:gd name="T12" fmla="*/ 131797 w 164"/>
              <a:gd name="T13" fmla="*/ 962664 h 171"/>
              <a:gd name="T14" fmla="*/ 700603 w 164"/>
              <a:gd name="T15" fmla="*/ 1115028 h 171"/>
              <a:gd name="T16" fmla="*/ 1047436 w 164"/>
              <a:gd name="T17" fmla="*/ 436315 h 171"/>
              <a:gd name="T18" fmla="*/ 367643 w 164"/>
              <a:gd name="T19" fmla="*/ 96959 h 171"/>
              <a:gd name="T20" fmla="*/ 0 w 164"/>
              <a:gd name="T21" fmla="*/ 554051 h 17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4" h="171">
                <a:moveTo>
                  <a:pt x="0" y="80"/>
                </a:moveTo>
                <a:cubicBezTo>
                  <a:pt x="27" y="71"/>
                  <a:pt x="27" y="71"/>
                  <a:pt x="27" y="71"/>
                </a:cubicBezTo>
                <a:cubicBezTo>
                  <a:pt x="33" y="55"/>
                  <a:pt x="45" y="43"/>
                  <a:pt x="61" y="37"/>
                </a:cubicBezTo>
                <a:cubicBezTo>
                  <a:pt x="89" y="28"/>
                  <a:pt x="118" y="44"/>
                  <a:pt x="127" y="71"/>
                </a:cubicBezTo>
                <a:cubicBezTo>
                  <a:pt x="136" y="99"/>
                  <a:pt x="121" y="128"/>
                  <a:pt x="93" y="137"/>
                </a:cubicBezTo>
                <a:cubicBezTo>
                  <a:pt x="77" y="143"/>
                  <a:pt x="60" y="139"/>
                  <a:pt x="47" y="130"/>
                </a:cubicBezTo>
                <a:cubicBezTo>
                  <a:pt x="19" y="139"/>
                  <a:pt x="19" y="139"/>
                  <a:pt x="19" y="139"/>
                </a:cubicBezTo>
                <a:cubicBezTo>
                  <a:pt x="39" y="161"/>
                  <a:pt x="71" y="171"/>
                  <a:pt x="101" y="161"/>
                </a:cubicBezTo>
                <a:cubicBezTo>
                  <a:pt x="142" y="148"/>
                  <a:pt x="164" y="104"/>
                  <a:pt x="151" y="63"/>
                </a:cubicBezTo>
                <a:cubicBezTo>
                  <a:pt x="138" y="23"/>
                  <a:pt x="94" y="0"/>
                  <a:pt x="53" y="14"/>
                </a:cubicBezTo>
                <a:cubicBezTo>
                  <a:pt x="23" y="23"/>
                  <a:pt x="3" y="50"/>
                  <a:pt x="0" y="8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3" name="Group 32"/>
          <p:cNvGrpSpPr/>
          <p:nvPr/>
        </p:nvGrpSpPr>
        <p:grpSpPr>
          <a:xfrm>
            <a:off x="4401359" y="2443134"/>
            <a:ext cx="1550361" cy="772993"/>
            <a:chOff x="4401359" y="2443134"/>
            <a:chExt cx="1550361" cy="772993"/>
          </a:xfrm>
          <a:solidFill>
            <a:schemeClr val="bg1">
              <a:lumMod val="95000"/>
            </a:schemeClr>
          </a:solidFill>
        </p:grpSpPr>
        <p:sp>
          <p:nvSpPr>
            <p:cNvPr id="27" name="Freeform 125"/>
            <p:cNvSpPr>
              <a:spLocks/>
            </p:cNvSpPr>
            <p:nvPr/>
          </p:nvSpPr>
          <p:spPr bwMode="auto">
            <a:xfrm>
              <a:off x="4401359" y="2626902"/>
              <a:ext cx="1233873" cy="589225"/>
            </a:xfrm>
            <a:custGeom>
              <a:avLst/>
              <a:gdLst>
                <a:gd name="T0" fmla="*/ 0 w 423"/>
                <a:gd name="T1" fmla="*/ 131 h 202"/>
                <a:gd name="T2" fmla="*/ 24 w 423"/>
                <a:gd name="T3" fmla="*/ 202 h 202"/>
                <a:gd name="T4" fmla="*/ 423 w 423"/>
                <a:gd name="T5" fmla="*/ 71 h 202"/>
                <a:gd name="T6" fmla="*/ 399 w 423"/>
                <a:gd name="T7" fmla="*/ 0 h 202"/>
                <a:gd name="T8" fmla="*/ 0 w 423"/>
                <a:gd name="T9" fmla="*/ 131 h 202"/>
              </a:gdLst>
              <a:ahLst/>
              <a:cxnLst>
                <a:cxn ang="0">
                  <a:pos x="T0" y="T1"/>
                </a:cxn>
                <a:cxn ang="0">
                  <a:pos x="T2" y="T3"/>
                </a:cxn>
                <a:cxn ang="0">
                  <a:pos x="T4" y="T5"/>
                </a:cxn>
                <a:cxn ang="0">
                  <a:pos x="T6" y="T7"/>
                </a:cxn>
                <a:cxn ang="0">
                  <a:pos x="T8" y="T9"/>
                </a:cxn>
              </a:cxnLst>
              <a:rect l="0" t="0" r="r" b="b"/>
              <a:pathLst>
                <a:path w="423" h="202">
                  <a:moveTo>
                    <a:pt x="0" y="131"/>
                  </a:moveTo>
                  <a:lnTo>
                    <a:pt x="24" y="202"/>
                  </a:lnTo>
                  <a:lnTo>
                    <a:pt x="423" y="71"/>
                  </a:lnTo>
                  <a:lnTo>
                    <a:pt x="399" y="0"/>
                  </a:lnTo>
                  <a:lnTo>
                    <a:pt x="0" y="1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8" name="Freeform 126"/>
            <p:cNvSpPr>
              <a:spLocks/>
            </p:cNvSpPr>
            <p:nvPr/>
          </p:nvSpPr>
          <p:spPr bwMode="auto">
            <a:xfrm>
              <a:off x="5520011" y="2443134"/>
              <a:ext cx="431709" cy="437543"/>
            </a:xfrm>
            <a:custGeom>
              <a:avLst/>
              <a:gdLst>
                <a:gd name="T0" fmla="*/ 23 w 62"/>
                <a:gd name="T1" fmla="*/ 5 h 63"/>
                <a:gd name="T2" fmla="*/ 58 w 62"/>
                <a:gd name="T3" fmla="*/ 23 h 63"/>
                <a:gd name="T4" fmla="*/ 40 w 62"/>
                <a:gd name="T5" fmla="*/ 58 h 63"/>
                <a:gd name="T6" fmla="*/ 5 w 62"/>
                <a:gd name="T7" fmla="*/ 40 h 63"/>
                <a:gd name="T8" fmla="*/ 23 w 62"/>
                <a:gd name="T9" fmla="*/ 5 h 63"/>
              </a:gdLst>
              <a:ahLst/>
              <a:cxnLst>
                <a:cxn ang="0">
                  <a:pos x="T0" y="T1"/>
                </a:cxn>
                <a:cxn ang="0">
                  <a:pos x="T2" y="T3"/>
                </a:cxn>
                <a:cxn ang="0">
                  <a:pos x="T4" y="T5"/>
                </a:cxn>
                <a:cxn ang="0">
                  <a:pos x="T6" y="T7"/>
                </a:cxn>
                <a:cxn ang="0">
                  <a:pos x="T8" y="T9"/>
                </a:cxn>
              </a:cxnLst>
              <a:rect l="0" t="0" r="r" b="b"/>
              <a:pathLst>
                <a:path w="62" h="63">
                  <a:moveTo>
                    <a:pt x="23" y="5"/>
                  </a:moveTo>
                  <a:cubicBezTo>
                    <a:pt x="37" y="0"/>
                    <a:pt x="53" y="8"/>
                    <a:pt x="58" y="23"/>
                  </a:cubicBezTo>
                  <a:cubicBezTo>
                    <a:pt x="62" y="37"/>
                    <a:pt x="54" y="53"/>
                    <a:pt x="40" y="58"/>
                  </a:cubicBezTo>
                  <a:cubicBezTo>
                    <a:pt x="25" y="63"/>
                    <a:pt x="10" y="55"/>
                    <a:pt x="5" y="40"/>
                  </a:cubicBezTo>
                  <a:cubicBezTo>
                    <a:pt x="0" y="25"/>
                    <a:pt x="8" y="10"/>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52236" name="Freeform 127"/>
          <p:cNvSpPr>
            <a:spLocks/>
          </p:cNvSpPr>
          <p:nvPr/>
        </p:nvSpPr>
        <p:spPr bwMode="auto">
          <a:xfrm>
            <a:off x="4030663" y="2503488"/>
            <a:ext cx="1068387" cy="1069975"/>
          </a:xfrm>
          <a:custGeom>
            <a:avLst/>
            <a:gdLst>
              <a:gd name="T0" fmla="*/ 388220 w 154"/>
              <a:gd name="T1" fmla="*/ 83417 h 154"/>
              <a:gd name="T2" fmla="*/ 991348 w 154"/>
              <a:gd name="T3" fmla="*/ 389281 h 154"/>
              <a:gd name="T4" fmla="*/ 686318 w 154"/>
              <a:gd name="T5" fmla="*/ 987107 h 154"/>
              <a:gd name="T6" fmla="*/ 83190 w 154"/>
              <a:gd name="T7" fmla="*/ 681243 h 154"/>
              <a:gd name="T8" fmla="*/ 388220 w 154"/>
              <a:gd name="T9" fmla="*/ 83417 h 1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154">
                <a:moveTo>
                  <a:pt x="56" y="12"/>
                </a:moveTo>
                <a:cubicBezTo>
                  <a:pt x="92" y="0"/>
                  <a:pt x="131" y="20"/>
                  <a:pt x="143" y="56"/>
                </a:cubicBezTo>
                <a:cubicBezTo>
                  <a:pt x="154" y="92"/>
                  <a:pt x="135" y="131"/>
                  <a:pt x="99" y="142"/>
                </a:cubicBezTo>
                <a:cubicBezTo>
                  <a:pt x="62" y="154"/>
                  <a:pt x="24" y="134"/>
                  <a:pt x="12" y="98"/>
                </a:cubicBezTo>
                <a:cubicBezTo>
                  <a:pt x="0" y="62"/>
                  <a:pt x="20" y="23"/>
                  <a:pt x="56" y="12"/>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6" name="Group 35"/>
          <p:cNvGrpSpPr/>
          <p:nvPr/>
        </p:nvGrpSpPr>
        <p:grpSpPr>
          <a:xfrm>
            <a:off x="4320704" y="2793831"/>
            <a:ext cx="488721" cy="488722"/>
            <a:chOff x="6757988" y="4581525"/>
            <a:chExt cx="503237" cy="503238"/>
          </a:xfrm>
          <a:solidFill>
            <a:schemeClr val="bg1"/>
          </a:solidFill>
        </p:grpSpPr>
        <p:sp>
          <p:nvSpPr>
            <p:cNvPr id="37" name="Freeform 36"/>
            <p:cNvSpPr>
              <a:spLocks noEditPoints="1"/>
            </p:cNvSpPr>
            <p:nvPr/>
          </p:nvSpPr>
          <p:spPr bwMode="auto">
            <a:xfrm>
              <a:off x="6757988" y="4581525"/>
              <a:ext cx="503237" cy="503238"/>
            </a:xfrm>
            <a:custGeom>
              <a:avLst/>
              <a:gdLst>
                <a:gd name="T0" fmla="*/ 119 w 134"/>
                <a:gd name="T1" fmla="*/ 54 h 134"/>
                <a:gd name="T2" fmla="*/ 111 w 134"/>
                <a:gd name="T3" fmla="*/ 45 h 134"/>
                <a:gd name="T4" fmla="*/ 114 w 134"/>
                <a:gd name="T5" fmla="*/ 39 h 134"/>
                <a:gd name="T6" fmla="*/ 112 w 134"/>
                <a:gd name="T7" fmla="*/ 17 h 134"/>
                <a:gd name="T8" fmla="*/ 95 w 134"/>
                <a:gd name="T9" fmla="*/ 21 h 134"/>
                <a:gd name="T10" fmla="*/ 83 w 134"/>
                <a:gd name="T11" fmla="*/ 21 h 134"/>
                <a:gd name="T12" fmla="*/ 80 w 134"/>
                <a:gd name="T13" fmla="*/ 9 h 134"/>
                <a:gd name="T14" fmla="*/ 54 w 134"/>
                <a:gd name="T15" fmla="*/ 9 h 134"/>
                <a:gd name="T16" fmla="*/ 54 w 134"/>
                <a:gd name="T17" fmla="*/ 15 h 134"/>
                <a:gd name="T18" fmla="*/ 54 w 134"/>
                <a:gd name="T19" fmla="*/ 16 h 134"/>
                <a:gd name="T20" fmla="*/ 53 w 134"/>
                <a:gd name="T21" fmla="*/ 18 h 134"/>
                <a:gd name="T22" fmla="*/ 53 w 134"/>
                <a:gd name="T23" fmla="*/ 18 h 134"/>
                <a:gd name="T24" fmla="*/ 40 w 134"/>
                <a:gd name="T25" fmla="*/ 21 h 134"/>
                <a:gd name="T26" fmla="*/ 23 w 134"/>
                <a:gd name="T27" fmla="*/ 17 h 134"/>
                <a:gd name="T28" fmla="*/ 21 w 134"/>
                <a:gd name="T29" fmla="*/ 40 h 134"/>
                <a:gd name="T30" fmla="*/ 22 w 134"/>
                <a:gd name="T31" fmla="*/ 40 h 134"/>
                <a:gd name="T32" fmla="*/ 22 w 134"/>
                <a:gd name="T33" fmla="*/ 42 h 134"/>
                <a:gd name="T34" fmla="*/ 23 w 134"/>
                <a:gd name="T35" fmla="*/ 43 h 134"/>
                <a:gd name="T36" fmla="*/ 23 w 134"/>
                <a:gd name="T37" fmla="*/ 44 h 134"/>
                <a:gd name="T38" fmla="*/ 20 w 134"/>
                <a:gd name="T39" fmla="*/ 52 h 134"/>
                <a:gd name="T40" fmla="*/ 9 w 134"/>
                <a:gd name="T41" fmla="*/ 54 h 134"/>
                <a:gd name="T42" fmla="*/ 9 w 134"/>
                <a:gd name="T43" fmla="*/ 80 h 134"/>
                <a:gd name="T44" fmla="*/ 16 w 134"/>
                <a:gd name="T45" fmla="*/ 81 h 134"/>
                <a:gd name="T46" fmla="*/ 23 w 134"/>
                <a:gd name="T47" fmla="*/ 89 h 134"/>
                <a:gd name="T48" fmla="*/ 19 w 134"/>
                <a:gd name="T49" fmla="*/ 96 h 134"/>
                <a:gd name="T50" fmla="*/ 22 w 134"/>
                <a:gd name="T51" fmla="*/ 117 h 134"/>
                <a:gd name="T52" fmla="*/ 40 w 134"/>
                <a:gd name="T53" fmla="*/ 113 h 134"/>
                <a:gd name="T54" fmla="*/ 40 w 134"/>
                <a:gd name="T55" fmla="*/ 113 h 134"/>
                <a:gd name="T56" fmla="*/ 42 w 134"/>
                <a:gd name="T57" fmla="*/ 112 h 134"/>
                <a:gd name="T58" fmla="*/ 42 w 134"/>
                <a:gd name="T59" fmla="*/ 112 h 134"/>
                <a:gd name="T60" fmla="*/ 44 w 134"/>
                <a:gd name="T61" fmla="*/ 111 h 134"/>
                <a:gd name="T62" fmla="*/ 51 w 134"/>
                <a:gd name="T63" fmla="*/ 114 h 134"/>
                <a:gd name="T64" fmla="*/ 54 w 134"/>
                <a:gd name="T65" fmla="*/ 125 h 134"/>
                <a:gd name="T66" fmla="*/ 80 w 134"/>
                <a:gd name="T67" fmla="*/ 125 h 134"/>
                <a:gd name="T68" fmla="*/ 80 w 134"/>
                <a:gd name="T69" fmla="*/ 119 h 134"/>
                <a:gd name="T70" fmla="*/ 82 w 134"/>
                <a:gd name="T71" fmla="*/ 114 h 134"/>
                <a:gd name="T72" fmla="*/ 85 w 134"/>
                <a:gd name="T73" fmla="*/ 112 h 134"/>
                <a:gd name="T74" fmla="*/ 85 w 134"/>
                <a:gd name="T75" fmla="*/ 112 h 134"/>
                <a:gd name="T76" fmla="*/ 89 w 134"/>
                <a:gd name="T77" fmla="*/ 111 h 134"/>
                <a:gd name="T78" fmla="*/ 93 w 134"/>
                <a:gd name="T79" fmla="*/ 113 h 134"/>
                <a:gd name="T80" fmla="*/ 99 w 134"/>
                <a:gd name="T81" fmla="*/ 118 h 134"/>
                <a:gd name="T82" fmla="*/ 117 w 134"/>
                <a:gd name="T83" fmla="*/ 99 h 134"/>
                <a:gd name="T84" fmla="*/ 113 w 134"/>
                <a:gd name="T85" fmla="*/ 95 h 134"/>
                <a:gd name="T86" fmla="*/ 119 w 134"/>
                <a:gd name="T87" fmla="*/ 81 h 134"/>
                <a:gd name="T88" fmla="*/ 134 w 134"/>
                <a:gd name="T89" fmla="*/ 72 h 134"/>
                <a:gd name="T90" fmla="*/ 67 w 134"/>
                <a:gd name="T91" fmla="*/ 109 h 134"/>
                <a:gd name="T92" fmla="*/ 109 w 134"/>
                <a:gd name="T93" fmla="*/ 6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4" h="134">
                  <a:moveTo>
                    <a:pt x="125" y="54"/>
                  </a:moveTo>
                  <a:cubicBezTo>
                    <a:pt x="119" y="54"/>
                    <a:pt x="119" y="54"/>
                    <a:pt x="119" y="54"/>
                  </a:cubicBezTo>
                  <a:cubicBezTo>
                    <a:pt x="119" y="54"/>
                    <a:pt x="119" y="54"/>
                    <a:pt x="119" y="54"/>
                  </a:cubicBezTo>
                  <a:cubicBezTo>
                    <a:pt x="118" y="54"/>
                    <a:pt x="116" y="54"/>
                    <a:pt x="115" y="53"/>
                  </a:cubicBezTo>
                  <a:cubicBezTo>
                    <a:pt x="115" y="53"/>
                    <a:pt x="115" y="53"/>
                    <a:pt x="115" y="53"/>
                  </a:cubicBezTo>
                  <a:cubicBezTo>
                    <a:pt x="113" y="51"/>
                    <a:pt x="111" y="49"/>
                    <a:pt x="111" y="45"/>
                  </a:cubicBezTo>
                  <a:cubicBezTo>
                    <a:pt x="111" y="45"/>
                    <a:pt x="111" y="44"/>
                    <a:pt x="112" y="43"/>
                  </a:cubicBezTo>
                  <a:cubicBezTo>
                    <a:pt x="112" y="42"/>
                    <a:pt x="112" y="41"/>
                    <a:pt x="113" y="40"/>
                  </a:cubicBezTo>
                  <a:cubicBezTo>
                    <a:pt x="114" y="39"/>
                    <a:pt x="114" y="39"/>
                    <a:pt x="114" y="39"/>
                  </a:cubicBezTo>
                  <a:cubicBezTo>
                    <a:pt x="118" y="36"/>
                    <a:pt x="118" y="36"/>
                    <a:pt x="118" y="36"/>
                  </a:cubicBezTo>
                  <a:cubicBezTo>
                    <a:pt x="120" y="32"/>
                    <a:pt x="120" y="27"/>
                    <a:pt x="117" y="23"/>
                  </a:cubicBezTo>
                  <a:cubicBezTo>
                    <a:pt x="112" y="17"/>
                    <a:pt x="112" y="17"/>
                    <a:pt x="112" y="17"/>
                  </a:cubicBezTo>
                  <a:cubicBezTo>
                    <a:pt x="108" y="14"/>
                    <a:pt x="103" y="14"/>
                    <a:pt x="99" y="17"/>
                  </a:cubicBezTo>
                  <a:cubicBezTo>
                    <a:pt x="95" y="21"/>
                    <a:pt x="95" y="21"/>
                    <a:pt x="95" y="21"/>
                  </a:cubicBezTo>
                  <a:cubicBezTo>
                    <a:pt x="95" y="21"/>
                    <a:pt x="95" y="21"/>
                    <a:pt x="95" y="21"/>
                  </a:cubicBezTo>
                  <a:cubicBezTo>
                    <a:pt x="95" y="21"/>
                    <a:pt x="95" y="21"/>
                    <a:pt x="95" y="21"/>
                  </a:cubicBezTo>
                  <a:cubicBezTo>
                    <a:pt x="92" y="23"/>
                    <a:pt x="88" y="24"/>
                    <a:pt x="85" y="23"/>
                  </a:cubicBezTo>
                  <a:cubicBezTo>
                    <a:pt x="85" y="22"/>
                    <a:pt x="84" y="22"/>
                    <a:pt x="83" y="21"/>
                  </a:cubicBezTo>
                  <a:cubicBezTo>
                    <a:pt x="81" y="19"/>
                    <a:pt x="81" y="17"/>
                    <a:pt x="80" y="16"/>
                  </a:cubicBezTo>
                  <a:cubicBezTo>
                    <a:pt x="80" y="13"/>
                    <a:pt x="80" y="13"/>
                    <a:pt x="80" y="13"/>
                  </a:cubicBezTo>
                  <a:cubicBezTo>
                    <a:pt x="80" y="9"/>
                    <a:pt x="80" y="9"/>
                    <a:pt x="80" y="9"/>
                  </a:cubicBezTo>
                  <a:cubicBezTo>
                    <a:pt x="80" y="5"/>
                    <a:pt x="76" y="1"/>
                    <a:pt x="71" y="0"/>
                  </a:cubicBezTo>
                  <a:cubicBezTo>
                    <a:pt x="63" y="0"/>
                    <a:pt x="63" y="0"/>
                    <a:pt x="63" y="0"/>
                  </a:cubicBezTo>
                  <a:cubicBezTo>
                    <a:pt x="58" y="1"/>
                    <a:pt x="55" y="5"/>
                    <a:pt x="54" y="9"/>
                  </a:cubicBezTo>
                  <a:cubicBezTo>
                    <a:pt x="54" y="13"/>
                    <a:pt x="54" y="13"/>
                    <a:pt x="54" y="13"/>
                  </a:cubicBezTo>
                  <a:cubicBezTo>
                    <a:pt x="54" y="15"/>
                    <a:pt x="54" y="15"/>
                    <a:pt x="54" y="15"/>
                  </a:cubicBezTo>
                  <a:cubicBezTo>
                    <a:pt x="54" y="15"/>
                    <a:pt x="54" y="15"/>
                    <a:pt x="54" y="15"/>
                  </a:cubicBezTo>
                  <a:cubicBezTo>
                    <a:pt x="54" y="15"/>
                    <a:pt x="54" y="15"/>
                    <a:pt x="54" y="15"/>
                  </a:cubicBezTo>
                  <a:cubicBezTo>
                    <a:pt x="54" y="16"/>
                    <a:pt x="54" y="16"/>
                    <a:pt x="54" y="16"/>
                  </a:cubicBezTo>
                  <a:cubicBezTo>
                    <a:pt x="54" y="16"/>
                    <a:pt x="54" y="16"/>
                    <a:pt x="54" y="16"/>
                  </a:cubicBezTo>
                  <a:cubicBezTo>
                    <a:pt x="54" y="16"/>
                    <a:pt x="54" y="17"/>
                    <a:pt x="54" y="17"/>
                  </a:cubicBezTo>
                  <a:cubicBezTo>
                    <a:pt x="54" y="17"/>
                    <a:pt x="54" y="17"/>
                    <a:pt x="54" y="17"/>
                  </a:cubicBezTo>
                  <a:cubicBezTo>
                    <a:pt x="54" y="17"/>
                    <a:pt x="53" y="17"/>
                    <a:pt x="53" y="18"/>
                  </a:cubicBezTo>
                  <a:cubicBezTo>
                    <a:pt x="53" y="18"/>
                    <a:pt x="53" y="18"/>
                    <a:pt x="53" y="18"/>
                  </a:cubicBezTo>
                  <a:cubicBezTo>
                    <a:pt x="53" y="18"/>
                    <a:pt x="53" y="18"/>
                    <a:pt x="53" y="18"/>
                  </a:cubicBezTo>
                  <a:cubicBezTo>
                    <a:pt x="53" y="18"/>
                    <a:pt x="53" y="18"/>
                    <a:pt x="53" y="18"/>
                  </a:cubicBezTo>
                  <a:cubicBezTo>
                    <a:pt x="53" y="19"/>
                    <a:pt x="52" y="20"/>
                    <a:pt x="51" y="21"/>
                  </a:cubicBezTo>
                  <a:cubicBezTo>
                    <a:pt x="49" y="22"/>
                    <a:pt x="47" y="23"/>
                    <a:pt x="45" y="23"/>
                  </a:cubicBezTo>
                  <a:cubicBezTo>
                    <a:pt x="43" y="23"/>
                    <a:pt x="41" y="22"/>
                    <a:pt x="40" y="21"/>
                  </a:cubicBezTo>
                  <a:cubicBezTo>
                    <a:pt x="38" y="20"/>
                    <a:pt x="38" y="20"/>
                    <a:pt x="38" y="20"/>
                  </a:cubicBezTo>
                  <a:cubicBezTo>
                    <a:pt x="35" y="17"/>
                    <a:pt x="35" y="17"/>
                    <a:pt x="35" y="17"/>
                  </a:cubicBezTo>
                  <a:cubicBezTo>
                    <a:pt x="32" y="14"/>
                    <a:pt x="26" y="14"/>
                    <a:pt x="23" y="17"/>
                  </a:cubicBezTo>
                  <a:cubicBezTo>
                    <a:pt x="17" y="23"/>
                    <a:pt x="17" y="23"/>
                    <a:pt x="17" y="23"/>
                  </a:cubicBezTo>
                  <a:cubicBezTo>
                    <a:pt x="14" y="26"/>
                    <a:pt x="14" y="32"/>
                    <a:pt x="17" y="35"/>
                  </a:cubicBezTo>
                  <a:cubicBezTo>
                    <a:pt x="21" y="40"/>
                    <a:pt x="21" y="40"/>
                    <a:pt x="21" y="40"/>
                  </a:cubicBezTo>
                  <a:cubicBezTo>
                    <a:pt x="21" y="40"/>
                    <a:pt x="21" y="40"/>
                    <a:pt x="21" y="40"/>
                  </a:cubicBezTo>
                  <a:cubicBezTo>
                    <a:pt x="21" y="40"/>
                    <a:pt x="21" y="40"/>
                    <a:pt x="21" y="40"/>
                  </a:cubicBezTo>
                  <a:cubicBezTo>
                    <a:pt x="21" y="40"/>
                    <a:pt x="22" y="40"/>
                    <a:pt x="22" y="40"/>
                  </a:cubicBezTo>
                  <a:cubicBezTo>
                    <a:pt x="22" y="41"/>
                    <a:pt x="22" y="41"/>
                    <a:pt x="22" y="41"/>
                  </a:cubicBezTo>
                  <a:cubicBezTo>
                    <a:pt x="22" y="41"/>
                    <a:pt x="22" y="41"/>
                    <a:pt x="22" y="41"/>
                  </a:cubicBezTo>
                  <a:cubicBezTo>
                    <a:pt x="22" y="41"/>
                    <a:pt x="22" y="41"/>
                    <a:pt x="22" y="42"/>
                  </a:cubicBezTo>
                  <a:cubicBezTo>
                    <a:pt x="22" y="42"/>
                    <a:pt x="22" y="42"/>
                    <a:pt x="22" y="42"/>
                  </a:cubicBezTo>
                  <a:cubicBezTo>
                    <a:pt x="22" y="42"/>
                    <a:pt x="22" y="42"/>
                    <a:pt x="22" y="42"/>
                  </a:cubicBezTo>
                  <a:cubicBezTo>
                    <a:pt x="23" y="43"/>
                    <a:pt x="23" y="43"/>
                    <a:pt x="23" y="43"/>
                  </a:cubicBezTo>
                  <a:cubicBezTo>
                    <a:pt x="23" y="43"/>
                    <a:pt x="23" y="43"/>
                    <a:pt x="23" y="43"/>
                  </a:cubicBezTo>
                  <a:cubicBezTo>
                    <a:pt x="23" y="43"/>
                    <a:pt x="23" y="43"/>
                    <a:pt x="23" y="43"/>
                  </a:cubicBezTo>
                  <a:cubicBezTo>
                    <a:pt x="23" y="44"/>
                    <a:pt x="23" y="44"/>
                    <a:pt x="23" y="44"/>
                  </a:cubicBezTo>
                  <a:cubicBezTo>
                    <a:pt x="23" y="44"/>
                    <a:pt x="23" y="44"/>
                    <a:pt x="23" y="44"/>
                  </a:cubicBezTo>
                  <a:cubicBezTo>
                    <a:pt x="23" y="47"/>
                    <a:pt x="22" y="50"/>
                    <a:pt x="20" y="52"/>
                  </a:cubicBezTo>
                  <a:cubicBezTo>
                    <a:pt x="20" y="52"/>
                    <a:pt x="20" y="52"/>
                    <a:pt x="20" y="52"/>
                  </a:cubicBezTo>
                  <a:cubicBezTo>
                    <a:pt x="19" y="53"/>
                    <a:pt x="17" y="54"/>
                    <a:pt x="15" y="54"/>
                  </a:cubicBezTo>
                  <a:cubicBezTo>
                    <a:pt x="13" y="54"/>
                    <a:pt x="13" y="54"/>
                    <a:pt x="13" y="54"/>
                  </a:cubicBezTo>
                  <a:cubicBezTo>
                    <a:pt x="9" y="54"/>
                    <a:pt x="9" y="54"/>
                    <a:pt x="9" y="54"/>
                  </a:cubicBezTo>
                  <a:cubicBezTo>
                    <a:pt x="4" y="55"/>
                    <a:pt x="1" y="58"/>
                    <a:pt x="0" y="63"/>
                  </a:cubicBezTo>
                  <a:cubicBezTo>
                    <a:pt x="0" y="71"/>
                    <a:pt x="0" y="71"/>
                    <a:pt x="0" y="71"/>
                  </a:cubicBezTo>
                  <a:cubicBezTo>
                    <a:pt x="1" y="76"/>
                    <a:pt x="4" y="80"/>
                    <a:pt x="9" y="80"/>
                  </a:cubicBezTo>
                  <a:cubicBezTo>
                    <a:pt x="15" y="80"/>
                    <a:pt x="15" y="80"/>
                    <a:pt x="15" y="80"/>
                  </a:cubicBezTo>
                  <a:cubicBezTo>
                    <a:pt x="15" y="80"/>
                    <a:pt x="16" y="80"/>
                    <a:pt x="16" y="80"/>
                  </a:cubicBezTo>
                  <a:cubicBezTo>
                    <a:pt x="16" y="81"/>
                    <a:pt x="16" y="81"/>
                    <a:pt x="16" y="81"/>
                  </a:cubicBezTo>
                  <a:cubicBezTo>
                    <a:pt x="16" y="81"/>
                    <a:pt x="16" y="81"/>
                    <a:pt x="17" y="81"/>
                  </a:cubicBezTo>
                  <a:cubicBezTo>
                    <a:pt x="20" y="82"/>
                    <a:pt x="23" y="85"/>
                    <a:pt x="23" y="89"/>
                  </a:cubicBezTo>
                  <a:cubicBezTo>
                    <a:pt x="23" y="89"/>
                    <a:pt x="23" y="89"/>
                    <a:pt x="23" y="89"/>
                  </a:cubicBezTo>
                  <a:cubicBezTo>
                    <a:pt x="23" y="91"/>
                    <a:pt x="22" y="93"/>
                    <a:pt x="21" y="95"/>
                  </a:cubicBezTo>
                  <a:cubicBezTo>
                    <a:pt x="19" y="96"/>
                    <a:pt x="19" y="96"/>
                    <a:pt x="19" y="96"/>
                  </a:cubicBezTo>
                  <a:cubicBezTo>
                    <a:pt x="19" y="96"/>
                    <a:pt x="19" y="96"/>
                    <a:pt x="19" y="96"/>
                  </a:cubicBezTo>
                  <a:cubicBezTo>
                    <a:pt x="17" y="99"/>
                    <a:pt x="17" y="99"/>
                    <a:pt x="17" y="99"/>
                  </a:cubicBezTo>
                  <a:cubicBezTo>
                    <a:pt x="14" y="103"/>
                    <a:pt x="14" y="108"/>
                    <a:pt x="17" y="112"/>
                  </a:cubicBezTo>
                  <a:cubicBezTo>
                    <a:pt x="22" y="117"/>
                    <a:pt x="22" y="117"/>
                    <a:pt x="22" y="117"/>
                  </a:cubicBezTo>
                  <a:cubicBezTo>
                    <a:pt x="26" y="120"/>
                    <a:pt x="31" y="120"/>
                    <a:pt x="35" y="118"/>
                  </a:cubicBezTo>
                  <a:cubicBezTo>
                    <a:pt x="40" y="113"/>
                    <a:pt x="40" y="113"/>
                    <a:pt x="40" y="113"/>
                  </a:cubicBezTo>
                  <a:cubicBezTo>
                    <a:pt x="40" y="113"/>
                    <a:pt x="40" y="113"/>
                    <a:pt x="40" y="113"/>
                  </a:cubicBezTo>
                  <a:cubicBezTo>
                    <a:pt x="40" y="113"/>
                    <a:pt x="40" y="113"/>
                    <a:pt x="40" y="113"/>
                  </a:cubicBezTo>
                  <a:cubicBezTo>
                    <a:pt x="40" y="113"/>
                    <a:pt x="40" y="113"/>
                    <a:pt x="40" y="113"/>
                  </a:cubicBezTo>
                  <a:cubicBezTo>
                    <a:pt x="40" y="113"/>
                    <a:pt x="40" y="113"/>
                    <a:pt x="40" y="113"/>
                  </a:cubicBezTo>
                  <a:cubicBezTo>
                    <a:pt x="41" y="113"/>
                    <a:pt x="41" y="112"/>
                    <a:pt x="41" y="112"/>
                  </a:cubicBezTo>
                  <a:cubicBezTo>
                    <a:pt x="41" y="112"/>
                    <a:pt x="41" y="112"/>
                    <a:pt x="41" y="112"/>
                  </a:cubicBezTo>
                  <a:cubicBezTo>
                    <a:pt x="41" y="112"/>
                    <a:pt x="41" y="112"/>
                    <a:pt x="42" y="112"/>
                  </a:cubicBezTo>
                  <a:cubicBezTo>
                    <a:pt x="42" y="112"/>
                    <a:pt x="42" y="112"/>
                    <a:pt x="42" y="112"/>
                  </a:cubicBezTo>
                  <a:cubicBezTo>
                    <a:pt x="42" y="112"/>
                    <a:pt x="42" y="112"/>
                    <a:pt x="42" y="112"/>
                  </a:cubicBezTo>
                  <a:cubicBezTo>
                    <a:pt x="42" y="112"/>
                    <a:pt x="42" y="112"/>
                    <a:pt x="42" y="112"/>
                  </a:cubicBezTo>
                  <a:cubicBezTo>
                    <a:pt x="43" y="112"/>
                    <a:pt x="43" y="112"/>
                    <a:pt x="43" y="112"/>
                  </a:cubicBezTo>
                  <a:cubicBezTo>
                    <a:pt x="43" y="112"/>
                    <a:pt x="43" y="112"/>
                    <a:pt x="43" y="112"/>
                  </a:cubicBezTo>
                  <a:cubicBezTo>
                    <a:pt x="43" y="111"/>
                    <a:pt x="44" y="111"/>
                    <a:pt x="44" y="111"/>
                  </a:cubicBezTo>
                  <a:cubicBezTo>
                    <a:pt x="44" y="111"/>
                    <a:pt x="44" y="111"/>
                    <a:pt x="44" y="111"/>
                  </a:cubicBezTo>
                  <a:cubicBezTo>
                    <a:pt x="44" y="111"/>
                    <a:pt x="44" y="111"/>
                    <a:pt x="45" y="111"/>
                  </a:cubicBezTo>
                  <a:cubicBezTo>
                    <a:pt x="47" y="111"/>
                    <a:pt x="49" y="112"/>
                    <a:pt x="51" y="114"/>
                  </a:cubicBezTo>
                  <a:cubicBezTo>
                    <a:pt x="53" y="115"/>
                    <a:pt x="53" y="117"/>
                    <a:pt x="54" y="119"/>
                  </a:cubicBezTo>
                  <a:cubicBezTo>
                    <a:pt x="54" y="121"/>
                    <a:pt x="54" y="121"/>
                    <a:pt x="54" y="121"/>
                  </a:cubicBezTo>
                  <a:cubicBezTo>
                    <a:pt x="54" y="125"/>
                    <a:pt x="54" y="125"/>
                    <a:pt x="54" y="125"/>
                  </a:cubicBezTo>
                  <a:cubicBezTo>
                    <a:pt x="54" y="130"/>
                    <a:pt x="58" y="134"/>
                    <a:pt x="63" y="134"/>
                  </a:cubicBezTo>
                  <a:cubicBezTo>
                    <a:pt x="71" y="134"/>
                    <a:pt x="71" y="134"/>
                    <a:pt x="71" y="134"/>
                  </a:cubicBezTo>
                  <a:cubicBezTo>
                    <a:pt x="76" y="134"/>
                    <a:pt x="79" y="130"/>
                    <a:pt x="80" y="125"/>
                  </a:cubicBezTo>
                  <a:cubicBezTo>
                    <a:pt x="80" y="121"/>
                    <a:pt x="80" y="121"/>
                    <a:pt x="80" y="121"/>
                  </a:cubicBezTo>
                  <a:cubicBezTo>
                    <a:pt x="80" y="119"/>
                    <a:pt x="80" y="119"/>
                    <a:pt x="80" y="119"/>
                  </a:cubicBezTo>
                  <a:cubicBezTo>
                    <a:pt x="80" y="119"/>
                    <a:pt x="80" y="119"/>
                    <a:pt x="80" y="119"/>
                  </a:cubicBezTo>
                  <a:cubicBezTo>
                    <a:pt x="80" y="118"/>
                    <a:pt x="81" y="116"/>
                    <a:pt x="82" y="115"/>
                  </a:cubicBezTo>
                  <a:cubicBezTo>
                    <a:pt x="82" y="115"/>
                    <a:pt x="82" y="115"/>
                    <a:pt x="82" y="115"/>
                  </a:cubicBezTo>
                  <a:cubicBezTo>
                    <a:pt x="82" y="114"/>
                    <a:pt x="82" y="114"/>
                    <a:pt x="82" y="114"/>
                  </a:cubicBezTo>
                  <a:cubicBezTo>
                    <a:pt x="83" y="114"/>
                    <a:pt x="83" y="113"/>
                    <a:pt x="84" y="113"/>
                  </a:cubicBezTo>
                  <a:cubicBezTo>
                    <a:pt x="84" y="113"/>
                    <a:pt x="84" y="113"/>
                    <a:pt x="84" y="113"/>
                  </a:cubicBezTo>
                  <a:cubicBezTo>
                    <a:pt x="84" y="113"/>
                    <a:pt x="84" y="113"/>
                    <a:pt x="85" y="112"/>
                  </a:cubicBezTo>
                  <a:cubicBezTo>
                    <a:pt x="85" y="112"/>
                    <a:pt x="85" y="112"/>
                    <a:pt x="85" y="112"/>
                  </a:cubicBezTo>
                  <a:cubicBezTo>
                    <a:pt x="85" y="112"/>
                    <a:pt x="85" y="112"/>
                    <a:pt x="85" y="112"/>
                  </a:cubicBezTo>
                  <a:cubicBezTo>
                    <a:pt x="85" y="112"/>
                    <a:pt x="85" y="112"/>
                    <a:pt x="85" y="112"/>
                  </a:cubicBezTo>
                  <a:cubicBezTo>
                    <a:pt x="85" y="112"/>
                    <a:pt x="86" y="112"/>
                    <a:pt x="86" y="112"/>
                  </a:cubicBezTo>
                  <a:cubicBezTo>
                    <a:pt x="86" y="112"/>
                    <a:pt x="86" y="112"/>
                    <a:pt x="86" y="112"/>
                  </a:cubicBezTo>
                  <a:cubicBezTo>
                    <a:pt x="87" y="112"/>
                    <a:pt x="88" y="111"/>
                    <a:pt x="89" y="111"/>
                  </a:cubicBezTo>
                  <a:cubicBezTo>
                    <a:pt x="89" y="111"/>
                    <a:pt x="89" y="111"/>
                    <a:pt x="89" y="111"/>
                  </a:cubicBezTo>
                  <a:cubicBezTo>
                    <a:pt x="89" y="111"/>
                    <a:pt x="89" y="111"/>
                    <a:pt x="90" y="111"/>
                  </a:cubicBezTo>
                  <a:cubicBezTo>
                    <a:pt x="91" y="112"/>
                    <a:pt x="92" y="112"/>
                    <a:pt x="93" y="113"/>
                  </a:cubicBezTo>
                  <a:cubicBezTo>
                    <a:pt x="94" y="113"/>
                    <a:pt x="94" y="113"/>
                    <a:pt x="94" y="113"/>
                  </a:cubicBezTo>
                  <a:cubicBezTo>
                    <a:pt x="96" y="115"/>
                    <a:pt x="96" y="115"/>
                    <a:pt x="96" y="115"/>
                  </a:cubicBezTo>
                  <a:cubicBezTo>
                    <a:pt x="99" y="118"/>
                    <a:pt x="99" y="118"/>
                    <a:pt x="99" y="118"/>
                  </a:cubicBezTo>
                  <a:cubicBezTo>
                    <a:pt x="102" y="121"/>
                    <a:pt x="108" y="121"/>
                    <a:pt x="111" y="118"/>
                  </a:cubicBezTo>
                  <a:cubicBezTo>
                    <a:pt x="117" y="112"/>
                    <a:pt x="117" y="112"/>
                    <a:pt x="117" y="112"/>
                  </a:cubicBezTo>
                  <a:cubicBezTo>
                    <a:pt x="120" y="108"/>
                    <a:pt x="120" y="103"/>
                    <a:pt x="117" y="99"/>
                  </a:cubicBezTo>
                  <a:cubicBezTo>
                    <a:pt x="114" y="96"/>
                    <a:pt x="114" y="96"/>
                    <a:pt x="114" y="96"/>
                  </a:cubicBezTo>
                  <a:cubicBezTo>
                    <a:pt x="113" y="95"/>
                    <a:pt x="113" y="95"/>
                    <a:pt x="113" y="95"/>
                  </a:cubicBezTo>
                  <a:cubicBezTo>
                    <a:pt x="113" y="95"/>
                    <a:pt x="113" y="95"/>
                    <a:pt x="113" y="95"/>
                  </a:cubicBezTo>
                  <a:cubicBezTo>
                    <a:pt x="110" y="91"/>
                    <a:pt x="110" y="86"/>
                    <a:pt x="114" y="83"/>
                  </a:cubicBezTo>
                  <a:cubicBezTo>
                    <a:pt x="114" y="82"/>
                    <a:pt x="115" y="82"/>
                    <a:pt x="117" y="81"/>
                  </a:cubicBezTo>
                  <a:cubicBezTo>
                    <a:pt x="117" y="81"/>
                    <a:pt x="118" y="81"/>
                    <a:pt x="119" y="81"/>
                  </a:cubicBezTo>
                  <a:cubicBezTo>
                    <a:pt x="121" y="81"/>
                    <a:pt x="121" y="81"/>
                    <a:pt x="121" y="81"/>
                  </a:cubicBezTo>
                  <a:cubicBezTo>
                    <a:pt x="125" y="81"/>
                    <a:pt x="125" y="81"/>
                    <a:pt x="125" y="81"/>
                  </a:cubicBezTo>
                  <a:cubicBezTo>
                    <a:pt x="130" y="80"/>
                    <a:pt x="133" y="76"/>
                    <a:pt x="134" y="72"/>
                  </a:cubicBezTo>
                  <a:cubicBezTo>
                    <a:pt x="134" y="63"/>
                    <a:pt x="134" y="63"/>
                    <a:pt x="134" y="63"/>
                  </a:cubicBezTo>
                  <a:cubicBezTo>
                    <a:pt x="133" y="59"/>
                    <a:pt x="130" y="55"/>
                    <a:pt x="125" y="54"/>
                  </a:cubicBezTo>
                  <a:close/>
                  <a:moveTo>
                    <a:pt x="67" y="109"/>
                  </a:moveTo>
                  <a:cubicBezTo>
                    <a:pt x="44" y="109"/>
                    <a:pt x="25" y="90"/>
                    <a:pt x="25" y="67"/>
                  </a:cubicBezTo>
                  <a:cubicBezTo>
                    <a:pt x="25" y="44"/>
                    <a:pt x="44" y="26"/>
                    <a:pt x="67" y="26"/>
                  </a:cubicBezTo>
                  <a:cubicBezTo>
                    <a:pt x="90" y="26"/>
                    <a:pt x="109" y="44"/>
                    <a:pt x="109" y="67"/>
                  </a:cubicBezTo>
                  <a:cubicBezTo>
                    <a:pt x="109" y="90"/>
                    <a:pt x="90" y="109"/>
                    <a:pt x="67" y="10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6904038" y="4829175"/>
              <a:ext cx="209550" cy="173038"/>
            </a:xfrm>
            <a:custGeom>
              <a:avLst/>
              <a:gdLst>
                <a:gd name="T0" fmla="*/ 53 w 56"/>
                <a:gd name="T1" fmla="*/ 36 h 46"/>
                <a:gd name="T2" fmla="*/ 55 w 56"/>
                <a:gd name="T3" fmla="*/ 12 h 46"/>
                <a:gd name="T4" fmla="*/ 41 w 56"/>
                <a:gd name="T5" fmla="*/ 0 h 46"/>
                <a:gd name="T6" fmla="*/ 33 w 56"/>
                <a:gd name="T7" fmla="*/ 0 h 46"/>
                <a:gd name="T8" fmla="*/ 31 w 56"/>
                <a:gd name="T9" fmla="*/ 5 h 46"/>
                <a:gd name="T10" fmla="*/ 33 w 56"/>
                <a:gd name="T11" fmla="*/ 26 h 46"/>
                <a:gd name="T12" fmla="*/ 28 w 56"/>
                <a:gd name="T13" fmla="*/ 33 h 46"/>
                <a:gd name="T14" fmla="*/ 23 w 56"/>
                <a:gd name="T15" fmla="*/ 26 h 46"/>
                <a:gd name="T16" fmla="*/ 26 w 56"/>
                <a:gd name="T17" fmla="*/ 5 h 46"/>
                <a:gd name="T18" fmla="*/ 24 w 56"/>
                <a:gd name="T19" fmla="*/ 0 h 46"/>
                <a:gd name="T20" fmla="*/ 15 w 56"/>
                <a:gd name="T21" fmla="*/ 0 h 46"/>
                <a:gd name="T22" fmla="*/ 15 w 56"/>
                <a:gd name="T23" fmla="*/ 0 h 46"/>
                <a:gd name="T24" fmla="*/ 1 w 56"/>
                <a:gd name="T25" fmla="*/ 12 h 46"/>
                <a:gd name="T26" fmla="*/ 3 w 56"/>
                <a:gd name="T27" fmla="*/ 36 h 46"/>
                <a:gd name="T28" fmla="*/ 28 w 56"/>
                <a:gd name="T29" fmla="*/ 46 h 46"/>
                <a:gd name="T30" fmla="*/ 53 w 56"/>
                <a:gd name="T31" fmla="*/ 3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46">
                  <a:moveTo>
                    <a:pt x="53" y="36"/>
                  </a:moveTo>
                  <a:cubicBezTo>
                    <a:pt x="55" y="12"/>
                    <a:pt x="55" y="12"/>
                    <a:pt x="55" y="12"/>
                  </a:cubicBezTo>
                  <a:cubicBezTo>
                    <a:pt x="56" y="5"/>
                    <a:pt x="48" y="0"/>
                    <a:pt x="41" y="0"/>
                  </a:cubicBezTo>
                  <a:cubicBezTo>
                    <a:pt x="33" y="0"/>
                    <a:pt x="33" y="0"/>
                    <a:pt x="33" y="0"/>
                  </a:cubicBezTo>
                  <a:cubicBezTo>
                    <a:pt x="33" y="0"/>
                    <a:pt x="33" y="3"/>
                    <a:pt x="31" y="5"/>
                  </a:cubicBezTo>
                  <a:cubicBezTo>
                    <a:pt x="31" y="5"/>
                    <a:pt x="34" y="21"/>
                    <a:pt x="33" y="26"/>
                  </a:cubicBezTo>
                  <a:cubicBezTo>
                    <a:pt x="32" y="28"/>
                    <a:pt x="30" y="33"/>
                    <a:pt x="28" y="33"/>
                  </a:cubicBezTo>
                  <a:cubicBezTo>
                    <a:pt x="25" y="33"/>
                    <a:pt x="23" y="28"/>
                    <a:pt x="23" y="26"/>
                  </a:cubicBezTo>
                  <a:cubicBezTo>
                    <a:pt x="22" y="21"/>
                    <a:pt x="26" y="5"/>
                    <a:pt x="26" y="5"/>
                  </a:cubicBezTo>
                  <a:cubicBezTo>
                    <a:pt x="25" y="5"/>
                    <a:pt x="24" y="4"/>
                    <a:pt x="24" y="0"/>
                  </a:cubicBezTo>
                  <a:cubicBezTo>
                    <a:pt x="15" y="0"/>
                    <a:pt x="15" y="0"/>
                    <a:pt x="15" y="0"/>
                  </a:cubicBezTo>
                  <a:cubicBezTo>
                    <a:pt x="15" y="0"/>
                    <a:pt x="15" y="0"/>
                    <a:pt x="15" y="0"/>
                  </a:cubicBezTo>
                  <a:cubicBezTo>
                    <a:pt x="8" y="0"/>
                    <a:pt x="0" y="5"/>
                    <a:pt x="1" y="12"/>
                  </a:cubicBezTo>
                  <a:cubicBezTo>
                    <a:pt x="3" y="36"/>
                    <a:pt x="3" y="36"/>
                    <a:pt x="3" y="36"/>
                  </a:cubicBezTo>
                  <a:cubicBezTo>
                    <a:pt x="9" y="42"/>
                    <a:pt x="19" y="46"/>
                    <a:pt x="28" y="46"/>
                  </a:cubicBezTo>
                  <a:cubicBezTo>
                    <a:pt x="37" y="46"/>
                    <a:pt x="48" y="41"/>
                    <a:pt x="5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Oval 38"/>
            <p:cNvSpPr>
              <a:spLocks noChangeArrowheads="1"/>
            </p:cNvSpPr>
            <p:nvPr/>
          </p:nvSpPr>
          <p:spPr bwMode="auto">
            <a:xfrm>
              <a:off x="6956425" y="4705350"/>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0" name="TextBox 39"/>
          <p:cNvSpPr txBox="1"/>
          <p:nvPr/>
        </p:nvSpPr>
        <p:spPr>
          <a:xfrm>
            <a:off x="882650" y="1633538"/>
            <a:ext cx="12144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1" name="Rectangle 40"/>
          <p:cNvSpPr/>
          <p:nvPr/>
        </p:nvSpPr>
        <p:spPr>
          <a:xfrm>
            <a:off x="700088" y="1931988"/>
            <a:ext cx="1509712"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57" name="Group 56"/>
          <p:cNvGrpSpPr/>
          <p:nvPr/>
        </p:nvGrpSpPr>
        <p:grpSpPr>
          <a:xfrm>
            <a:off x="772860" y="1504950"/>
            <a:ext cx="1361810" cy="431338"/>
            <a:chOff x="772860" y="1581150"/>
            <a:chExt cx="1361810" cy="431338"/>
          </a:xfrm>
          <a:solidFill>
            <a:srgbClr val="00C3D9"/>
          </a:solidFill>
        </p:grpSpPr>
        <p:sp>
          <p:nvSpPr>
            <p:cNvPr id="42" name="Rectangle 41"/>
            <p:cNvSpPr/>
            <p:nvPr/>
          </p:nvSpPr>
          <p:spPr>
            <a:xfrm>
              <a:off x="772861" y="1581150"/>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3" name="Rectangle 42"/>
            <p:cNvSpPr/>
            <p:nvPr/>
          </p:nvSpPr>
          <p:spPr>
            <a:xfrm>
              <a:off x="772860" y="1698932"/>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4" name="Rectangle 43"/>
            <p:cNvSpPr/>
            <p:nvPr/>
          </p:nvSpPr>
          <p:spPr>
            <a:xfrm>
              <a:off x="2020688" y="1694855"/>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45" name="TextBox 44"/>
          <p:cNvSpPr txBox="1"/>
          <p:nvPr/>
        </p:nvSpPr>
        <p:spPr>
          <a:xfrm>
            <a:off x="882650" y="267970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6" name="Rectangle 45"/>
          <p:cNvSpPr/>
          <p:nvPr/>
        </p:nvSpPr>
        <p:spPr>
          <a:xfrm>
            <a:off x="700088" y="2979738"/>
            <a:ext cx="1509712"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56" name="Group 55"/>
          <p:cNvGrpSpPr/>
          <p:nvPr/>
        </p:nvGrpSpPr>
        <p:grpSpPr>
          <a:xfrm>
            <a:off x="772860" y="2551802"/>
            <a:ext cx="1361810" cy="431338"/>
            <a:chOff x="759040" y="2628002"/>
            <a:chExt cx="1361810" cy="431338"/>
          </a:xfrm>
          <a:solidFill>
            <a:srgbClr val="DF7307"/>
          </a:solidFill>
        </p:grpSpPr>
        <p:sp>
          <p:nvSpPr>
            <p:cNvPr id="47" name="Rectangle 46"/>
            <p:cNvSpPr/>
            <p:nvPr/>
          </p:nvSpPr>
          <p:spPr>
            <a:xfrm>
              <a:off x="759041" y="2628002"/>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8" name="Rectangle 47"/>
            <p:cNvSpPr/>
            <p:nvPr/>
          </p:nvSpPr>
          <p:spPr>
            <a:xfrm>
              <a:off x="759040" y="2745784"/>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9" name="Rectangle 48"/>
            <p:cNvSpPr/>
            <p:nvPr/>
          </p:nvSpPr>
          <p:spPr>
            <a:xfrm>
              <a:off x="2006868" y="2741707"/>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50" name="TextBox 49"/>
          <p:cNvSpPr txBox="1"/>
          <p:nvPr/>
        </p:nvSpPr>
        <p:spPr>
          <a:xfrm>
            <a:off x="882650" y="374650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1D48F"/>
                </a:solidFill>
                <a:latin typeface="+mj-lt"/>
                <a:cs typeface="+mn-cs"/>
              </a:rPr>
              <a:t>TEXT</a:t>
            </a:r>
          </a:p>
        </p:txBody>
      </p:sp>
      <p:sp>
        <p:nvSpPr>
          <p:cNvPr id="51" name="Rectangle 50"/>
          <p:cNvSpPr/>
          <p:nvPr/>
        </p:nvSpPr>
        <p:spPr>
          <a:xfrm>
            <a:off x="700088" y="4046538"/>
            <a:ext cx="1509712"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55" name="Group 54"/>
          <p:cNvGrpSpPr/>
          <p:nvPr/>
        </p:nvGrpSpPr>
        <p:grpSpPr>
          <a:xfrm>
            <a:off x="772860" y="3618602"/>
            <a:ext cx="1361810" cy="434100"/>
            <a:chOff x="745220" y="3674854"/>
            <a:chExt cx="1361810" cy="434100"/>
          </a:xfrm>
          <a:solidFill>
            <a:srgbClr val="01D48F"/>
          </a:solidFill>
        </p:grpSpPr>
        <p:sp>
          <p:nvSpPr>
            <p:cNvPr id="52" name="Rectangle 51"/>
            <p:cNvSpPr/>
            <p:nvPr/>
          </p:nvSpPr>
          <p:spPr>
            <a:xfrm>
              <a:off x="745221" y="3674854"/>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3" name="Rectangle 52"/>
            <p:cNvSpPr/>
            <p:nvPr/>
          </p:nvSpPr>
          <p:spPr>
            <a:xfrm>
              <a:off x="745220" y="3792636"/>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54" name="Rectangle 53"/>
            <p:cNvSpPr/>
            <p:nvPr/>
          </p:nvSpPr>
          <p:spPr>
            <a:xfrm>
              <a:off x="1996643" y="3795398"/>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60" name="TextBox 59"/>
          <p:cNvSpPr txBox="1"/>
          <p:nvPr/>
        </p:nvSpPr>
        <p:spPr>
          <a:xfrm>
            <a:off x="7042150" y="163353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3918D"/>
                </a:solidFill>
                <a:latin typeface="+mj-lt"/>
                <a:cs typeface="+mn-cs"/>
              </a:rPr>
              <a:t>TEXT</a:t>
            </a:r>
          </a:p>
        </p:txBody>
      </p:sp>
      <p:sp>
        <p:nvSpPr>
          <p:cNvPr id="61" name="Rectangle 60"/>
          <p:cNvSpPr/>
          <p:nvPr/>
        </p:nvSpPr>
        <p:spPr>
          <a:xfrm>
            <a:off x="6858000" y="1931988"/>
            <a:ext cx="1509713"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62" name="Group 61"/>
          <p:cNvGrpSpPr/>
          <p:nvPr/>
        </p:nvGrpSpPr>
        <p:grpSpPr>
          <a:xfrm>
            <a:off x="6931240" y="1504950"/>
            <a:ext cx="1361810" cy="431338"/>
            <a:chOff x="772860" y="1581150"/>
            <a:chExt cx="1361810" cy="431338"/>
          </a:xfrm>
          <a:solidFill>
            <a:srgbClr val="13918D"/>
          </a:solidFill>
        </p:grpSpPr>
        <p:sp>
          <p:nvSpPr>
            <p:cNvPr id="63" name="Rectangle 62"/>
            <p:cNvSpPr/>
            <p:nvPr/>
          </p:nvSpPr>
          <p:spPr>
            <a:xfrm>
              <a:off x="772861" y="1581150"/>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4" name="Rectangle 63"/>
            <p:cNvSpPr/>
            <p:nvPr/>
          </p:nvSpPr>
          <p:spPr>
            <a:xfrm>
              <a:off x="772860" y="1698932"/>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5" name="Rectangle 64"/>
            <p:cNvSpPr/>
            <p:nvPr/>
          </p:nvSpPr>
          <p:spPr>
            <a:xfrm>
              <a:off x="2020688" y="1694855"/>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66" name="TextBox 65"/>
          <p:cNvSpPr txBox="1"/>
          <p:nvPr/>
        </p:nvSpPr>
        <p:spPr>
          <a:xfrm>
            <a:off x="7042150" y="26797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67" name="Rectangle 66"/>
          <p:cNvSpPr/>
          <p:nvPr/>
        </p:nvSpPr>
        <p:spPr>
          <a:xfrm>
            <a:off x="6858000" y="2979738"/>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68" name="Group 67"/>
          <p:cNvGrpSpPr/>
          <p:nvPr/>
        </p:nvGrpSpPr>
        <p:grpSpPr>
          <a:xfrm>
            <a:off x="6931240" y="2551802"/>
            <a:ext cx="1361810" cy="431338"/>
            <a:chOff x="759040" y="2628002"/>
            <a:chExt cx="1361810" cy="431338"/>
          </a:xfrm>
          <a:solidFill>
            <a:srgbClr val="F4C60E"/>
          </a:solidFill>
        </p:grpSpPr>
        <p:sp>
          <p:nvSpPr>
            <p:cNvPr id="69" name="Rectangle 68"/>
            <p:cNvSpPr/>
            <p:nvPr/>
          </p:nvSpPr>
          <p:spPr>
            <a:xfrm>
              <a:off x="759041" y="2628002"/>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0" name="Rectangle 69"/>
            <p:cNvSpPr/>
            <p:nvPr/>
          </p:nvSpPr>
          <p:spPr>
            <a:xfrm>
              <a:off x="759040" y="2745784"/>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1" name="Rectangle 70"/>
            <p:cNvSpPr/>
            <p:nvPr/>
          </p:nvSpPr>
          <p:spPr>
            <a:xfrm>
              <a:off x="2006868" y="2741707"/>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72" name="TextBox 71"/>
          <p:cNvSpPr txBox="1"/>
          <p:nvPr/>
        </p:nvSpPr>
        <p:spPr>
          <a:xfrm>
            <a:off x="7042150" y="37465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1D48F"/>
                </a:solidFill>
                <a:latin typeface="+mj-lt"/>
                <a:cs typeface="+mn-cs"/>
              </a:rPr>
              <a:t>TEXT</a:t>
            </a:r>
          </a:p>
        </p:txBody>
      </p:sp>
      <p:sp>
        <p:nvSpPr>
          <p:cNvPr id="73" name="Rectangle 72"/>
          <p:cNvSpPr/>
          <p:nvPr/>
        </p:nvSpPr>
        <p:spPr>
          <a:xfrm>
            <a:off x="6858000" y="4046538"/>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74" name="Group 73"/>
          <p:cNvGrpSpPr/>
          <p:nvPr/>
        </p:nvGrpSpPr>
        <p:grpSpPr>
          <a:xfrm>
            <a:off x="6931240" y="3618602"/>
            <a:ext cx="1361810" cy="434100"/>
            <a:chOff x="745220" y="3674854"/>
            <a:chExt cx="1361810" cy="434100"/>
          </a:xfrm>
          <a:solidFill>
            <a:srgbClr val="01D48F"/>
          </a:solidFill>
        </p:grpSpPr>
        <p:sp>
          <p:nvSpPr>
            <p:cNvPr id="75" name="Rectangle 74"/>
            <p:cNvSpPr/>
            <p:nvPr/>
          </p:nvSpPr>
          <p:spPr>
            <a:xfrm>
              <a:off x="745221" y="3674854"/>
              <a:ext cx="1361809" cy="1211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6" name="Rectangle 75"/>
            <p:cNvSpPr/>
            <p:nvPr/>
          </p:nvSpPr>
          <p:spPr>
            <a:xfrm>
              <a:off x="745220" y="3792636"/>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7" name="Rectangle 76"/>
            <p:cNvSpPr/>
            <p:nvPr/>
          </p:nvSpPr>
          <p:spPr>
            <a:xfrm>
              <a:off x="1996643" y="3795398"/>
              <a:ext cx="110387" cy="31355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sp>
        <p:nvSpPr>
          <p:cNvPr id="52256" name="TextBox 7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80" name="TextBox 7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Freeform 22"/>
          <p:cNvSpPr>
            <a:spLocks/>
          </p:cNvSpPr>
          <p:nvPr/>
        </p:nvSpPr>
        <p:spPr bwMode="auto">
          <a:xfrm>
            <a:off x="3124200" y="3005138"/>
            <a:ext cx="2178050" cy="1565275"/>
          </a:xfrm>
          <a:custGeom>
            <a:avLst/>
            <a:gdLst>
              <a:gd name="T0" fmla="*/ 2177173 w 168"/>
              <a:gd name="T1" fmla="*/ 879882 h 121"/>
              <a:gd name="T2" fmla="*/ 1956864 w 168"/>
              <a:gd name="T3" fmla="*/ 1125732 h 121"/>
              <a:gd name="T4" fmla="*/ 1477367 w 168"/>
              <a:gd name="T5" fmla="*/ 1436279 h 121"/>
              <a:gd name="T6" fmla="*/ 842359 w 168"/>
              <a:gd name="T7" fmla="*/ 1526855 h 121"/>
              <a:gd name="T8" fmla="*/ 272147 w 168"/>
              <a:gd name="T9" fmla="*/ 1255126 h 121"/>
              <a:gd name="T10" fmla="*/ 246228 w 168"/>
              <a:gd name="T11" fmla="*/ 1229247 h 121"/>
              <a:gd name="T12" fmla="*/ 51837 w 168"/>
              <a:gd name="T13" fmla="*/ 879882 h 121"/>
              <a:gd name="T14" fmla="*/ 12959 w 168"/>
              <a:gd name="T15" fmla="*/ 491699 h 121"/>
              <a:gd name="T16" fmla="*/ 103675 w 168"/>
              <a:gd name="T17" fmla="*/ 194092 h 121"/>
              <a:gd name="T18" fmla="*/ 272147 w 168"/>
              <a:gd name="T19" fmla="*/ 38818 h 121"/>
              <a:gd name="T20" fmla="*/ 453578 w 168"/>
              <a:gd name="T21" fmla="*/ 25879 h 121"/>
              <a:gd name="T22" fmla="*/ 635009 w 168"/>
              <a:gd name="T23" fmla="*/ 90576 h 121"/>
              <a:gd name="T24" fmla="*/ 803481 w 168"/>
              <a:gd name="T25" fmla="*/ 207031 h 121"/>
              <a:gd name="T26" fmla="*/ 958993 w 168"/>
              <a:gd name="T27" fmla="*/ 349365 h 121"/>
              <a:gd name="T28" fmla="*/ 958993 w 168"/>
              <a:gd name="T29" fmla="*/ 362304 h 121"/>
              <a:gd name="T30" fmla="*/ 1205221 w 168"/>
              <a:gd name="T31" fmla="*/ 621093 h 121"/>
              <a:gd name="T32" fmla="*/ 1542164 w 168"/>
              <a:gd name="T33" fmla="*/ 828125 h 121"/>
              <a:gd name="T34" fmla="*/ 1917986 w 168"/>
              <a:gd name="T35" fmla="*/ 905761 h 121"/>
              <a:gd name="T36" fmla="*/ 2177173 w 168"/>
              <a:gd name="T37" fmla="*/ 879882 h 1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68" h="121">
                <a:moveTo>
                  <a:pt x="168" y="68"/>
                </a:moveTo>
                <a:cubicBezTo>
                  <a:pt x="166" y="71"/>
                  <a:pt x="160" y="78"/>
                  <a:pt x="151" y="87"/>
                </a:cubicBezTo>
                <a:cubicBezTo>
                  <a:pt x="142" y="95"/>
                  <a:pt x="129" y="105"/>
                  <a:pt x="114" y="111"/>
                </a:cubicBezTo>
                <a:cubicBezTo>
                  <a:pt x="99" y="117"/>
                  <a:pt x="81" y="121"/>
                  <a:pt x="65" y="118"/>
                </a:cubicBezTo>
                <a:cubicBezTo>
                  <a:pt x="48" y="116"/>
                  <a:pt x="32" y="109"/>
                  <a:pt x="21" y="97"/>
                </a:cubicBezTo>
                <a:cubicBezTo>
                  <a:pt x="20" y="97"/>
                  <a:pt x="20" y="96"/>
                  <a:pt x="19" y="95"/>
                </a:cubicBezTo>
                <a:cubicBezTo>
                  <a:pt x="12" y="88"/>
                  <a:pt x="7" y="78"/>
                  <a:pt x="4" y="68"/>
                </a:cubicBezTo>
                <a:cubicBezTo>
                  <a:pt x="1" y="58"/>
                  <a:pt x="0" y="47"/>
                  <a:pt x="1" y="38"/>
                </a:cubicBezTo>
                <a:cubicBezTo>
                  <a:pt x="2" y="29"/>
                  <a:pt x="4" y="21"/>
                  <a:pt x="8" y="15"/>
                </a:cubicBezTo>
                <a:cubicBezTo>
                  <a:pt x="11" y="9"/>
                  <a:pt x="16" y="5"/>
                  <a:pt x="21" y="3"/>
                </a:cubicBezTo>
                <a:cubicBezTo>
                  <a:pt x="26" y="0"/>
                  <a:pt x="30" y="0"/>
                  <a:pt x="35" y="2"/>
                </a:cubicBezTo>
                <a:cubicBezTo>
                  <a:pt x="40" y="3"/>
                  <a:pt x="45" y="5"/>
                  <a:pt x="49" y="7"/>
                </a:cubicBezTo>
                <a:cubicBezTo>
                  <a:pt x="54" y="10"/>
                  <a:pt x="58" y="13"/>
                  <a:pt x="62" y="16"/>
                </a:cubicBezTo>
                <a:cubicBezTo>
                  <a:pt x="66" y="19"/>
                  <a:pt x="70" y="23"/>
                  <a:pt x="74" y="27"/>
                </a:cubicBezTo>
                <a:cubicBezTo>
                  <a:pt x="74" y="28"/>
                  <a:pt x="74" y="28"/>
                  <a:pt x="74" y="28"/>
                </a:cubicBezTo>
                <a:cubicBezTo>
                  <a:pt x="80" y="33"/>
                  <a:pt x="86" y="41"/>
                  <a:pt x="93" y="48"/>
                </a:cubicBezTo>
                <a:cubicBezTo>
                  <a:pt x="100" y="54"/>
                  <a:pt x="109" y="60"/>
                  <a:pt x="119" y="64"/>
                </a:cubicBezTo>
                <a:cubicBezTo>
                  <a:pt x="128" y="68"/>
                  <a:pt x="139" y="70"/>
                  <a:pt x="148" y="70"/>
                </a:cubicBezTo>
                <a:cubicBezTo>
                  <a:pt x="157" y="70"/>
                  <a:pt x="165" y="68"/>
                  <a:pt x="168" y="6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3251" name="Freeform 25"/>
          <p:cNvSpPr>
            <a:spLocks/>
          </p:cNvSpPr>
          <p:nvPr/>
        </p:nvSpPr>
        <p:spPr bwMode="auto">
          <a:xfrm>
            <a:off x="4143375" y="2408238"/>
            <a:ext cx="1876425" cy="1362075"/>
          </a:xfrm>
          <a:custGeom>
            <a:avLst/>
            <a:gdLst>
              <a:gd name="T0" fmla="*/ 0 w 145"/>
              <a:gd name="T1" fmla="*/ 765224 h 105"/>
              <a:gd name="T2" fmla="*/ 194054 w 145"/>
              <a:gd name="T3" fmla="*/ 972742 h 105"/>
              <a:gd name="T4" fmla="*/ 608036 w 145"/>
              <a:gd name="T5" fmla="*/ 1245110 h 105"/>
              <a:gd name="T6" fmla="*/ 1164324 w 145"/>
              <a:gd name="T7" fmla="*/ 1335899 h 105"/>
              <a:gd name="T8" fmla="*/ 1655927 w 145"/>
              <a:gd name="T9" fmla="*/ 1089471 h 105"/>
              <a:gd name="T10" fmla="*/ 1668864 w 145"/>
              <a:gd name="T11" fmla="*/ 1076501 h 105"/>
              <a:gd name="T12" fmla="*/ 1837044 w 145"/>
              <a:gd name="T13" fmla="*/ 765224 h 105"/>
              <a:gd name="T14" fmla="*/ 1875855 w 145"/>
              <a:gd name="T15" fmla="*/ 428007 h 105"/>
              <a:gd name="T16" fmla="*/ 1798233 w 145"/>
              <a:gd name="T17" fmla="*/ 168609 h 105"/>
              <a:gd name="T18" fmla="*/ 1655927 w 145"/>
              <a:gd name="T19" fmla="*/ 25940 h 105"/>
              <a:gd name="T20" fmla="*/ 1487747 w 145"/>
              <a:gd name="T21" fmla="*/ 12970 h 105"/>
              <a:gd name="T22" fmla="*/ 1332504 w 145"/>
              <a:gd name="T23" fmla="*/ 77819 h 105"/>
              <a:gd name="T24" fmla="*/ 1190198 w 145"/>
              <a:gd name="T25" fmla="*/ 181579 h 105"/>
              <a:gd name="T26" fmla="*/ 1060828 w 145"/>
              <a:gd name="T27" fmla="*/ 298308 h 105"/>
              <a:gd name="T28" fmla="*/ 1047891 w 145"/>
              <a:gd name="T29" fmla="*/ 311277 h 105"/>
              <a:gd name="T30" fmla="*/ 840901 w 145"/>
              <a:gd name="T31" fmla="*/ 531766 h 105"/>
              <a:gd name="T32" fmla="*/ 556288 w 145"/>
              <a:gd name="T33" fmla="*/ 726314 h 105"/>
              <a:gd name="T34" fmla="*/ 219928 w 145"/>
              <a:gd name="T35" fmla="*/ 791164 h 105"/>
              <a:gd name="T36" fmla="*/ 0 w 145"/>
              <a:gd name="T37" fmla="*/ 765224 h 10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45" h="105">
                <a:moveTo>
                  <a:pt x="0" y="59"/>
                </a:moveTo>
                <a:cubicBezTo>
                  <a:pt x="2" y="62"/>
                  <a:pt x="7" y="68"/>
                  <a:pt x="15" y="75"/>
                </a:cubicBezTo>
                <a:cubicBezTo>
                  <a:pt x="23" y="83"/>
                  <a:pt x="34" y="91"/>
                  <a:pt x="47" y="96"/>
                </a:cubicBezTo>
                <a:cubicBezTo>
                  <a:pt x="60" y="102"/>
                  <a:pt x="75" y="105"/>
                  <a:pt x="90" y="103"/>
                </a:cubicBezTo>
                <a:cubicBezTo>
                  <a:pt x="104" y="101"/>
                  <a:pt x="118" y="94"/>
                  <a:pt x="128" y="84"/>
                </a:cubicBezTo>
                <a:cubicBezTo>
                  <a:pt x="128" y="84"/>
                  <a:pt x="128" y="83"/>
                  <a:pt x="129" y="83"/>
                </a:cubicBezTo>
                <a:cubicBezTo>
                  <a:pt x="135" y="76"/>
                  <a:pt x="140" y="67"/>
                  <a:pt x="142" y="59"/>
                </a:cubicBezTo>
                <a:cubicBezTo>
                  <a:pt x="145" y="50"/>
                  <a:pt x="145" y="41"/>
                  <a:pt x="145" y="33"/>
                </a:cubicBezTo>
                <a:cubicBezTo>
                  <a:pt x="144" y="25"/>
                  <a:pt x="142" y="18"/>
                  <a:pt x="139" y="13"/>
                </a:cubicBezTo>
                <a:cubicBezTo>
                  <a:pt x="136" y="8"/>
                  <a:pt x="132" y="4"/>
                  <a:pt x="128" y="2"/>
                </a:cubicBezTo>
                <a:cubicBezTo>
                  <a:pt x="124" y="0"/>
                  <a:pt x="119" y="0"/>
                  <a:pt x="115" y="1"/>
                </a:cubicBezTo>
                <a:cubicBezTo>
                  <a:pt x="111" y="2"/>
                  <a:pt x="107" y="4"/>
                  <a:pt x="103" y="6"/>
                </a:cubicBezTo>
                <a:cubicBezTo>
                  <a:pt x="99" y="8"/>
                  <a:pt x="95" y="11"/>
                  <a:pt x="92" y="14"/>
                </a:cubicBezTo>
                <a:cubicBezTo>
                  <a:pt x="88" y="16"/>
                  <a:pt x="85" y="20"/>
                  <a:pt x="82" y="23"/>
                </a:cubicBezTo>
                <a:cubicBezTo>
                  <a:pt x="81" y="24"/>
                  <a:pt x="81" y="24"/>
                  <a:pt x="81" y="24"/>
                </a:cubicBezTo>
                <a:cubicBezTo>
                  <a:pt x="76" y="29"/>
                  <a:pt x="71" y="35"/>
                  <a:pt x="65" y="41"/>
                </a:cubicBezTo>
                <a:cubicBezTo>
                  <a:pt x="59" y="47"/>
                  <a:pt x="51" y="52"/>
                  <a:pt x="43" y="56"/>
                </a:cubicBezTo>
                <a:cubicBezTo>
                  <a:pt x="34" y="59"/>
                  <a:pt x="25" y="61"/>
                  <a:pt x="17" y="61"/>
                </a:cubicBezTo>
                <a:cubicBezTo>
                  <a:pt x="9" y="61"/>
                  <a:pt x="3" y="59"/>
                  <a:pt x="0" y="59"/>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3252" name="Freeform 28"/>
          <p:cNvSpPr>
            <a:spLocks/>
          </p:cNvSpPr>
          <p:nvPr/>
        </p:nvSpPr>
        <p:spPr bwMode="auto">
          <a:xfrm>
            <a:off x="3375025" y="1820863"/>
            <a:ext cx="1760538" cy="1255712"/>
          </a:xfrm>
          <a:custGeom>
            <a:avLst/>
            <a:gdLst>
              <a:gd name="T0" fmla="*/ 1760644 w 136"/>
              <a:gd name="T1" fmla="*/ 711877 h 97"/>
              <a:gd name="T2" fmla="*/ 1579401 w 136"/>
              <a:gd name="T3" fmla="*/ 906025 h 97"/>
              <a:gd name="T4" fmla="*/ 1191024 w 136"/>
              <a:gd name="T5" fmla="*/ 1164889 h 97"/>
              <a:gd name="T6" fmla="*/ 673187 w 136"/>
              <a:gd name="T7" fmla="*/ 1242549 h 97"/>
              <a:gd name="T8" fmla="*/ 207135 w 136"/>
              <a:gd name="T9" fmla="*/ 1009571 h 97"/>
              <a:gd name="T10" fmla="*/ 194189 w 136"/>
              <a:gd name="T11" fmla="*/ 996628 h 97"/>
              <a:gd name="T12" fmla="*/ 38838 w 136"/>
              <a:gd name="T13" fmla="*/ 711877 h 97"/>
              <a:gd name="T14" fmla="*/ 0 w 136"/>
              <a:gd name="T15" fmla="*/ 401240 h 97"/>
              <a:gd name="T16" fmla="*/ 77675 w 136"/>
              <a:gd name="T17" fmla="*/ 155319 h 97"/>
              <a:gd name="T18" fmla="*/ 207135 w 136"/>
              <a:gd name="T19" fmla="*/ 25886 h 97"/>
              <a:gd name="T20" fmla="*/ 362486 w 136"/>
              <a:gd name="T21" fmla="*/ 12943 h 97"/>
              <a:gd name="T22" fmla="*/ 504891 w 136"/>
              <a:gd name="T23" fmla="*/ 77659 h 97"/>
              <a:gd name="T24" fmla="*/ 647296 w 136"/>
              <a:gd name="T25" fmla="*/ 168262 h 97"/>
              <a:gd name="T26" fmla="*/ 763809 w 136"/>
              <a:gd name="T27" fmla="*/ 271808 h 97"/>
              <a:gd name="T28" fmla="*/ 776755 w 136"/>
              <a:gd name="T29" fmla="*/ 284751 h 97"/>
              <a:gd name="T30" fmla="*/ 970943 w 136"/>
              <a:gd name="T31" fmla="*/ 491842 h 97"/>
              <a:gd name="T32" fmla="*/ 1242808 w 136"/>
              <a:gd name="T33" fmla="*/ 673047 h 97"/>
              <a:gd name="T34" fmla="*/ 1553509 w 136"/>
              <a:gd name="T35" fmla="*/ 724820 h 97"/>
              <a:gd name="T36" fmla="*/ 1760644 w 136"/>
              <a:gd name="T37" fmla="*/ 711877 h 9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36" h="97">
                <a:moveTo>
                  <a:pt x="136" y="55"/>
                </a:moveTo>
                <a:cubicBezTo>
                  <a:pt x="134" y="57"/>
                  <a:pt x="129" y="63"/>
                  <a:pt x="122" y="70"/>
                </a:cubicBezTo>
                <a:cubicBezTo>
                  <a:pt x="114" y="77"/>
                  <a:pt x="104" y="85"/>
                  <a:pt x="92" y="90"/>
                </a:cubicBezTo>
                <a:cubicBezTo>
                  <a:pt x="80" y="95"/>
                  <a:pt x="65" y="97"/>
                  <a:pt x="52" y="96"/>
                </a:cubicBezTo>
                <a:cubicBezTo>
                  <a:pt x="38" y="94"/>
                  <a:pt x="25" y="88"/>
                  <a:pt x="16" y="78"/>
                </a:cubicBezTo>
                <a:cubicBezTo>
                  <a:pt x="16" y="78"/>
                  <a:pt x="15" y="77"/>
                  <a:pt x="15" y="77"/>
                </a:cubicBezTo>
                <a:cubicBezTo>
                  <a:pt x="9" y="71"/>
                  <a:pt x="5" y="63"/>
                  <a:pt x="3" y="55"/>
                </a:cubicBezTo>
                <a:cubicBezTo>
                  <a:pt x="0" y="47"/>
                  <a:pt x="0" y="38"/>
                  <a:pt x="0" y="31"/>
                </a:cubicBezTo>
                <a:cubicBezTo>
                  <a:pt x="1" y="23"/>
                  <a:pt x="3" y="17"/>
                  <a:pt x="6" y="12"/>
                </a:cubicBezTo>
                <a:cubicBezTo>
                  <a:pt x="9" y="7"/>
                  <a:pt x="12" y="4"/>
                  <a:pt x="16" y="2"/>
                </a:cubicBezTo>
                <a:cubicBezTo>
                  <a:pt x="20" y="0"/>
                  <a:pt x="24" y="0"/>
                  <a:pt x="28" y="1"/>
                </a:cubicBezTo>
                <a:cubicBezTo>
                  <a:pt x="32" y="2"/>
                  <a:pt x="36" y="3"/>
                  <a:pt x="39" y="6"/>
                </a:cubicBezTo>
                <a:cubicBezTo>
                  <a:pt x="43" y="8"/>
                  <a:pt x="46" y="10"/>
                  <a:pt x="50" y="13"/>
                </a:cubicBezTo>
                <a:cubicBezTo>
                  <a:pt x="53" y="15"/>
                  <a:pt x="56" y="18"/>
                  <a:pt x="59" y="21"/>
                </a:cubicBezTo>
                <a:cubicBezTo>
                  <a:pt x="60" y="22"/>
                  <a:pt x="60" y="22"/>
                  <a:pt x="60" y="22"/>
                </a:cubicBezTo>
                <a:cubicBezTo>
                  <a:pt x="64" y="27"/>
                  <a:pt x="69" y="33"/>
                  <a:pt x="75" y="38"/>
                </a:cubicBezTo>
                <a:cubicBezTo>
                  <a:pt x="81" y="44"/>
                  <a:pt x="88" y="49"/>
                  <a:pt x="96" y="52"/>
                </a:cubicBezTo>
                <a:cubicBezTo>
                  <a:pt x="104" y="55"/>
                  <a:pt x="112" y="56"/>
                  <a:pt x="120" y="56"/>
                </a:cubicBezTo>
                <a:cubicBezTo>
                  <a:pt x="127" y="57"/>
                  <a:pt x="133" y="55"/>
                  <a:pt x="136" y="55"/>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3253" name="Freeform 31"/>
          <p:cNvSpPr>
            <a:spLocks/>
          </p:cNvSpPr>
          <p:nvPr/>
        </p:nvSpPr>
        <p:spPr bwMode="auto">
          <a:xfrm>
            <a:off x="4229100" y="1352550"/>
            <a:ext cx="1476375" cy="1050925"/>
          </a:xfrm>
          <a:custGeom>
            <a:avLst/>
            <a:gdLst>
              <a:gd name="T0" fmla="*/ 0 w 114"/>
              <a:gd name="T1" fmla="*/ 597239 h 81"/>
              <a:gd name="T2" fmla="*/ 155479 w 114"/>
              <a:gd name="T3" fmla="*/ 753040 h 81"/>
              <a:gd name="T4" fmla="*/ 479393 w 114"/>
              <a:gd name="T5" fmla="*/ 973759 h 81"/>
              <a:gd name="T6" fmla="*/ 906961 w 114"/>
              <a:gd name="T7" fmla="*/ 1038677 h 81"/>
              <a:gd name="T8" fmla="*/ 1295658 w 114"/>
              <a:gd name="T9" fmla="*/ 843925 h 81"/>
              <a:gd name="T10" fmla="*/ 1308614 w 114"/>
              <a:gd name="T11" fmla="*/ 830941 h 81"/>
              <a:gd name="T12" fmla="*/ 1438180 w 114"/>
              <a:gd name="T13" fmla="*/ 584256 h 81"/>
              <a:gd name="T14" fmla="*/ 1464093 w 114"/>
              <a:gd name="T15" fmla="*/ 324586 h 81"/>
              <a:gd name="T16" fmla="*/ 1412267 w 114"/>
              <a:gd name="T17" fmla="*/ 129835 h 81"/>
              <a:gd name="T18" fmla="*/ 1295658 w 114"/>
              <a:gd name="T19" fmla="*/ 12983 h 81"/>
              <a:gd name="T20" fmla="*/ 1166092 w 114"/>
              <a:gd name="T21" fmla="*/ 0 h 81"/>
              <a:gd name="T22" fmla="*/ 1049483 w 114"/>
              <a:gd name="T23" fmla="*/ 51934 h 81"/>
              <a:gd name="T24" fmla="*/ 932874 w 114"/>
              <a:gd name="T25" fmla="*/ 129835 h 81"/>
              <a:gd name="T26" fmla="*/ 829221 w 114"/>
              <a:gd name="T27" fmla="*/ 220719 h 81"/>
              <a:gd name="T28" fmla="*/ 829221 w 114"/>
              <a:gd name="T29" fmla="*/ 233702 h 81"/>
              <a:gd name="T30" fmla="*/ 660786 w 114"/>
              <a:gd name="T31" fmla="*/ 415471 h 81"/>
              <a:gd name="T32" fmla="*/ 440524 w 114"/>
              <a:gd name="T33" fmla="*/ 558289 h 81"/>
              <a:gd name="T34" fmla="*/ 181392 w 114"/>
              <a:gd name="T35" fmla="*/ 610222 h 81"/>
              <a:gd name="T36" fmla="*/ 0 w 114"/>
              <a:gd name="T37" fmla="*/ 597239 h 8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14" h="81">
                <a:moveTo>
                  <a:pt x="0" y="46"/>
                </a:moveTo>
                <a:cubicBezTo>
                  <a:pt x="2" y="48"/>
                  <a:pt x="6" y="53"/>
                  <a:pt x="12" y="58"/>
                </a:cubicBezTo>
                <a:cubicBezTo>
                  <a:pt x="18" y="64"/>
                  <a:pt x="27" y="70"/>
                  <a:pt x="37" y="75"/>
                </a:cubicBezTo>
                <a:cubicBezTo>
                  <a:pt x="47" y="79"/>
                  <a:pt x="59" y="81"/>
                  <a:pt x="70" y="80"/>
                </a:cubicBezTo>
                <a:cubicBezTo>
                  <a:pt x="82" y="78"/>
                  <a:pt x="92" y="73"/>
                  <a:pt x="100" y="65"/>
                </a:cubicBezTo>
                <a:cubicBezTo>
                  <a:pt x="100" y="65"/>
                  <a:pt x="101" y="64"/>
                  <a:pt x="101" y="64"/>
                </a:cubicBezTo>
                <a:cubicBezTo>
                  <a:pt x="106" y="59"/>
                  <a:pt x="109" y="52"/>
                  <a:pt x="111" y="45"/>
                </a:cubicBezTo>
                <a:cubicBezTo>
                  <a:pt x="113" y="39"/>
                  <a:pt x="114" y="32"/>
                  <a:pt x="113" y="25"/>
                </a:cubicBezTo>
                <a:cubicBezTo>
                  <a:pt x="113" y="19"/>
                  <a:pt x="111" y="14"/>
                  <a:pt x="109" y="10"/>
                </a:cubicBezTo>
                <a:cubicBezTo>
                  <a:pt x="106" y="5"/>
                  <a:pt x="103" y="3"/>
                  <a:pt x="100" y="1"/>
                </a:cubicBezTo>
                <a:cubicBezTo>
                  <a:pt x="97" y="0"/>
                  <a:pt x="93" y="0"/>
                  <a:pt x="90" y="0"/>
                </a:cubicBezTo>
                <a:cubicBezTo>
                  <a:pt x="87" y="1"/>
                  <a:pt x="84" y="3"/>
                  <a:pt x="81" y="4"/>
                </a:cubicBezTo>
                <a:cubicBezTo>
                  <a:pt x="78" y="6"/>
                  <a:pt x="75" y="8"/>
                  <a:pt x="72" y="10"/>
                </a:cubicBezTo>
                <a:cubicBezTo>
                  <a:pt x="69" y="12"/>
                  <a:pt x="67" y="15"/>
                  <a:pt x="64" y="17"/>
                </a:cubicBezTo>
                <a:cubicBezTo>
                  <a:pt x="64" y="18"/>
                  <a:pt x="64" y="18"/>
                  <a:pt x="64" y="18"/>
                </a:cubicBezTo>
                <a:cubicBezTo>
                  <a:pt x="60" y="22"/>
                  <a:pt x="56" y="27"/>
                  <a:pt x="51" y="32"/>
                </a:cubicBezTo>
                <a:cubicBezTo>
                  <a:pt x="46" y="36"/>
                  <a:pt x="40" y="40"/>
                  <a:pt x="34" y="43"/>
                </a:cubicBezTo>
                <a:cubicBezTo>
                  <a:pt x="27" y="46"/>
                  <a:pt x="20" y="47"/>
                  <a:pt x="14" y="47"/>
                </a:cubicBezTo>
                <a:cubicBezTo>
                  <a:pt x="8" y="47"/>
                  <a:pt x="2" y="46"/>
                  <a:pt x="0" y="46"/>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5111294" y="1733022"/>
            <a:ext cx="342499" cy="327789"/>
            <a:chOff x="8383588" y="4452938"/>
            <a:chExt cx="522287" cy="477837"/>
          </a:xfrm>
          <a:solidFill>
            <a:schemeClr val="bg1"/>
          </a:solidFill>
        </p:grpSpPr>
        <p:sp>
          <p:nvSpPr>
            <p:cNvPr id="16" name="Freeform 15"/>
            <p:cNvSpPr>
              <a:spLocks/>
            </p:cNvSpPr>
            <p:nvPr/>
          </p:nvSpPr>
          <p:spPr bwMode="auto">
            <a:xfrm>
              <a:off x="8477250" y="4873625"/>
              <a:ext cx="334962" cy="57150"/>
            </a:xfrm>
            <a:custGeom>
              <a:avLst/>
              <a:gdLst>
                <a:gd name="T0" fmla="*/ 69 w 89"/>
                <a:gd name="T1" fmla="*/ 0 h 15"/>
                <a:gd name="T2" fmla="*/ 21 w 89"/>
                <a:gd name="T3" fmla="*/ 0 h 15"/>
                <a:gd name="T4" fmla="*/ 0 w 89"/>
                <a:gd name="T5" fmla="*/ 8 h 15"/>
                <a:gd name="T6" fmla="*/ 10 w 89"/>
                <a:gd name="T7" fmla="*/ 15 h 15"/>
                <a:gd name="T8" fmla="*/ 79 w 89"/>
                <a:gd name="T9" fmla="*/ 15 h 15"/>
                <a:gd name="T10" fmla="*/ 89 w 89"/>
                <a:gd name="T11" fmla="*/ 8 h 15"/>
                <a:gd name="T12" fmla="*/ 69 w 8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9" h="15">
                  <a:moveTo>
                    <a:pt x="69" y="0"/>
                  </a:moveTo>
                  <a:cubicBezTo>
                    <a:pt x="21" y="0"/>
                    <a:pt x="21" y="0"/>
                    <a:pt x="21" y="0"/>
                  </a:cubicBezTo>
                  <a:cubicBezTo>
                    <a:pt x="15" y="0"/>
                    <a:pt x="0" y="3"/>
                    <a:pt x="0" y="8"/>
                  </a:cubicBezTo>
                  <a:cubicBezTo>
                    <a:pt x="0" y="12"/>
                    <a:pt x="5" y="15"/>
                    <a:pt x="10" y="15"/>
                  </a:cubicBezTo>
                  <a:cubicBezTo>
                    <a:pt x="79" y="15"/>
                    <a:pt x="79" y="15"/>
                    <a:pt x="79" y="15"/>
                  </a:cubicBezTo>
                  <a:cubicBezTo>
                    <a:pt x="84" y="15"/>
                    <a:pt x="89" y="12"/>
                    <a:pt x="89" y="8"/>
                  </a:cubicBezTo>
                  <a:cubicBezTo>
                    <a:pt x="89" y="2"/>
                    <a:pt x="74" y="0"/>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noEditPoints="1"/>
            </p:cNvSpPr>
            <p:nvPr/>
          </p:nvSpPr>
          <p:spPr bwMode="auto">
            <a:xfrm>
              <a:off x="8383588" y="4452938"/>
              <a:ext cx="522287" cy="387350"/>
            </a:xfrm>
            <a:custGeom>
              <a:avLst/>
              <a:gdLst>
                <a:gd name="T0" fmla="*/ 110 w 139"/>
                <a:gd name="T1" fmla="*/ 103 h 103"/>
                <a:gd name="T2" fmla="*/ 30 w 139"/>
                <a:gd name="T3" fmla="*/ 103 h 103"/>
                <a:gd name="T4" fmla="*/ 0 w 139"/>
                <a:gd name="T5" fmla="*/ 74 h 103"/>
                <a:gd name="T6" fmla="*/ 0 w 139"/>
                <a:gd name="T7" fmla="*/ 30 h 103"/>
                <a:gd name="T8" fmla="*/ 30 w 139"/>
                <a:gd name="T9" fmla="*/ 0 h 103"/>
                <a:gd name="T10" fmla="*/ 110 w 139"/>
                <a:gd name="T11" fmla="*/ 0 h 103"/>
                <a:gd name="T12" fmla="*/ 139 w 139"/>
                <a:gd name="T13" fmla="*/ 30 h 103"/>
                <a:gd name="T14" fmla="*/ 139 w 139"/>
                <a:gd name="T15" fmla="*/ 74 h 103"/>
                <a:gd name="T16" fmla="*/ 110 w 139"/>
                <a:gd name="T17" fmla="*/ 103 h 103"/>
                <a:gd name="T18" fmla="*/ 27 w 139"/>
                <a:gd name="T19" fmla="*/ 9 h 103"/>
                <a:gd name="T20" fmla="*/ 8 w 139"/>
                <a:gd name="T21" fmla="*/ 29 h 103"/>
                <a:gd name="T22" fmla="*/ 8 w 139"/>
                <a:gd name="T23" fmla="*/ 75 h 103"/>
                <a:gd name="T24" fmla="*/ 27 w 139"/>
                <a:gd name="T25" fmla="*/ 95 h 103"/>
                <a:gd name="T26" fmla="*/ 112 w 139"/>
                <a:gd name="T27" fmla="*/ 95 h 103"/>
                <a:gd name="T28" fmla="*/ 131 w 139"/>
                <a:gd name="T29" fmla="*/ 75 h 103"/>
                <a:gd name="T30" fmla="*/ 131 w 139"/>
                <a:gd name="T31" fmla="*/ 29 h 103"/>
                <a:gd name="T32" fmla="*/ 112 w 139"/>
                <a:gd name="T33" fmla="*/ 9 h 103"/>
                <a:gd name="T34" fmla="*/ 27 w 139"/>
                <a:gd name="T35"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03">
                  <a:moveTo>
                    <a:pt x="110" y="103"/>
                  </a:moveTo>
                  <a:cubicBezTo>
                    <a:pt x="30" y="103"/>
                    <a:pt x="30" y="103"/>
                    <a:pt x="30" y="103"/>
                  </a:cubicBezTo>
                  <a:cubicBezTo>
                    <a:pt x="13" y="103"/>
                    <a:pt x="0" y="90"/>
                    <a:pt x="0" y="74"/>
                  </a:cubicBezTo>
                  <a:cubicBezTo>
                    <a:pt x="0" y="30"/>
                    <a:pt x="0" y="30"/>
                    <a:pt x="0" y="30"/>
                  </a:cubicBezTo>
                  <a:cubicBezTo>
                    <a:pt x="0" y="14"/>
                    <a:pt x="13" y="0"/>
                    <a:pt x="30" y="0"/>
                  </a:cubicBezTo>
                  <a:cubicBezTo>
                    <a:pt x="110" y="0"/>
                    <a:pt x="110" y="0"/>
                    <a:pt x="110" y="0"/>
                  </a:cubicBezTo>
                  <a:cubicBezTo>
                    <a:pt x="126" y="0"/>
                    <a:pt x="139" y="14"/>
                    <a:pt x="139" y="30"/>
                  </a:cubicBezTo>
                  <a:cubicBezTo>
                    <a:pt x="139" y="74"/>
                    <a:pt x="139" y="74"/>
                    <a:pt x="139" y="74"/>
                  </a:cubicBezTo>
                  <a:cubicBezTo>
                    <a:pt x="139" y="90"/>
                    <a:pt x="126" y="103"/>
                    <a:pt x="110" y="103"/>
                  </a:cubicBezTo>
                  <a:close/>
                  <a:moveTo>
                    <a:pt x="27" y="9"/>
                  </a:moveTo>
                  <a:cubicBezTo>
                    <a:pt x="17" y="9"/>
                    <a:pt x="8" y="18"/>
                    <a:pt x="8" y="29"/>
                  </a:cubicBezTo>
                  <a:cubicBezTo>
                    <a:pt x="8" y="75"/>
                    <a:pt x="8" y="75"/>
                    <a:pt x="8" y="75"/>
                  </a:cubicBezTo>
                  <a:cubicBezTo>
                    <a:pt x="8" y="86"/>
                    <a:pt x="17" y="95"/>
                    <a:pt x="27" y="95"/>
                  </a:cubicBezTo>
                  <a:cubicBezTo>
                    <a:pt x="112" y="95"/>
                    <a:pt x="112" y="95"/>
                    <a:pt x="112" y="95"/>
                  </a:cubicBezTo>
                  <a:cubicBezTo>
                    <a:pt x="122" y="95"/>
                    <a:pt x="131" y="86"/>
                    <a:pt x="131" y="75"/>
                  </a:cubicBezTo>
                  <a:cubicBezTo>
                    <a:pt x="131" y="29"/>
                    <a:pt x="131" y="29"/>
                    <a:pt x="131" y="29"/>
                  </a:cubicBezTo>
                  <a:cubicBezTo>
                    <a:pt x="131" y="18"/>
                    <a:pt x="122" y="9"/>
                    <a:pt x="112" y="9"/>
                  </a:cubicBezTo>
                  <a:lnTo>
                    <a:pt x="2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noEditPoints="1"/>
            </p:cNvSpPr>
            <p:nvPr/>
          </p:nvSpPr>
          <p:spPr bwMode="auto">
            <a:xfrm>
              <a:off x="8774113" y="4559300"/>
              <a:ext cx="63500" cy="63500"/>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noEditPoints="1"/>
            </p:cNvSpPr>
            <p:nvPr/>
          </p:nvSpPr>
          <p:spPr bwMode="auto">
            <a:xfrm>
              <a:off x="8669338" y="4629150"/>
              <a:ext cx="63500" cy="65087"/>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noEditPoints="1"/>
            </p:cNvSpPr>
            <p:nvPr/>
          </p:nvSpPr>
          <p:spPr bwMode="auto">
            <a:xfrm>
              <a:off x="8556625" y="4600575"/>
              <a:ext cx="60325" cy="63500"/>
            </a:xfrm>
            <a:custGeom>
              <a:avLst/>
              <a:gdLst>
                <a:gd name="T0" fmla="*/ 8 w 16"/>
                <a:gd name="T1" fmla="*/ 17 h 17"/>
                <a:gd name="T2" fmla="*/ 0 w 16"/>
                <a:gd name="T3" fmla="*/ 9 h 17"/>
                <a:gd name="T4" fmla="*/ 8 w 16"/>
                <a:gd name="T5" fmla="*/ 0 h 17"/>
                <a:gd name="T6" fmla="*/ 16 w 16"/>
                <a:gd name="T7" fmla="*/ 9 h 17"/>
                <a:gd name="T8" fmla="*/ 8 w 16"/>
                <a:gd name="T9" fmla="*/ 17 h 17"/>
                <a:gd name="T10" fmla="*/ 8 w 16"/>
                <a:gd name="T11" fmla="*/ 5 h 17"/>
                <a:gd name="T12" fmla="*/ 4 w 16"/>
                <a:gd name="T13" fmla="*/ 9 h 17"/>
                <a:gd name="T14" fmla="*/ 8 w 16"/>
                <a:gd name="T15" fmla="*/ 13 h 17"/>
                <a:gd name="T16" fmla="*/ 12 w 16"/>
                <a:gd name="T17" fmla="*/ 9 h 17"/>
                <a:gd name="T18" fmla="*/ 8 w 16"/>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17"/>
                  </a:moveTo>
                  <a:cubicBezTo>
                    <a:pt x="3" y="17"/>
                    <a:pt x="0" y="13"/>
                    <a:pt x="0" y="9"/>
                  </a:cubicBezTo>
                  <a:cubicBezTo>
                    <a:pt x="0" y="4"/>
                    <a:pt x="3" y="0"/>
                    <a:pt x="8" y="0"/>
                  </a:cubicBezTo>
                  <a:cubicBezTo>
                    <a:pt x="13" y="0"/>
                    <a:pt x="16" y="4"/>
                    <a:pt x="16" y="9"/>
                  </a:cubicBezTo>
                  <a:cubicBezTo>
                    <a:pt x="16" y="13"/>
                    <a:pt x="13" y="17"/>
                    <a:pt x="8" y="17"/>
                  </a:cubicBezTo>
                  <a:close/>
                  <a:moveTo>
                    <a:pt x="8" y="5"/>
                  </a:moveTo>
                  <a:cubicBezTo>
                    <a:pt x="6" y="5"/>
                    <a:pt x="4" y="7"/>
                    <a:pt x="4" y="9"/>
                  </a:cubicBezTo>
                  <a:cubicBezTo>
                    <a:pt x="4" y="11"/>
                    <a:pt x="6" y="13"/>
                    <a:pt x="8" y="13"/>
                  </a:cubicBezTo>
                  <a:cubicBezTo>
                    <a:pt x="10" y="13"/>
                    <a:pt x="12" y="11"/>
                    <a:pt x="12" y="9"/>
                  </a:cubicBezTo>
                  <a:cubicBezTo>
                    <a:pt x="12" y="7"/>
                    <a:pt x="10"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noEditPoints="1"/>
            </p:cNvSpPr>
            <p:nvPr/>
          </p:nvSpPr>
          <p:spPr bwMode="auto">
            <a:xfrm>
              <a:off x="8451850" y="4675188"/>
              <a:ext cx="63500" cy="60325"/>
            </a:xfrm>
            <a:custGeom>
              <a:avLst/>
              <a:gdLst>
                <a:gd name="T0" fmla="*/ 8 w 17"/>
                <a:gd name="T1" fmla="*/ 16 h 16"/>
                <a:gd name="T2" fmla="*/ 0 w 17"/>
                <a:gd name="T3" fmla="*/ 8 h 16"/>
                <a:gd name="T4" fmla="*/ 8 w 17"/>
                <a:gd name="T5" fmla="*/ 0 h 16"/>
                <a:gd name="T6" fmla="*/ 17 w 17"/>
                <a:gd name="T7" fmla="*/ 8 h 16"/>
                <a:gd name="T8" fmla="*/ 8 w 17"/>
                <a:gd name="T9" fmla="*/ 16 h 16"/>
                <a:gd name="T10" fmla="*/ 8 w 17"/>
                <a:gd name="T11" fmla="*/ 4 h 16"/>
                <a:gd name="T12" fmla="*/ 4 w 17"/>
                <a:gd name="T13" fmla="*/ 8 h 16"/>
                <a:gd name="T14" fmla="*/ 8 w 17"/>
                <a:gd name="T15" fmla="*/ 12 h 16"/>
                <a:gd name="T16" fmla="*/ 12 w 17"/>
                <a:gd name="T17" fmla="*/ 8 h 16"/>
                <a:gd name="T18" fmla="*/ 8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8" y="16"/>
                  </a:moveTo>
                  <a:cubicBezTo>
                    <a:pt x="4" y="16"/>
                    <a:pt x="0" y="13"/>
                    <a:pt x="0" y="8"/>
                  </a:cubicBezTo>
                  <a:cubicBezTo>
                    <a:pt x="0" y="3"/>
                    <a:pt x="4" y="0"/>
                    <a:pt x="8" y="0"/>
                  </a:cubicBezTo>
                  <a:cubicBezTo>
                    <a:pt x="13" y="0"/>
                    <a:pt x="17" y="3"/>
                    <a:pt x="17" y="8"/>
                  </a:cubicBezTo>
                  <a:cubicBezTo>
                    <a:pt x="17"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8721725" y="4595813"/>
              <a:ext cx="71437" cy="57150"/>
            </a:xfrm>
            <a:custGeom>
              <a:avLst/>
              <a:gdLst>
                <a:gd name="T0" fmla="*/ 2 w 19"/>
                <a:gd name="T1" fmla="*/ 15 h 15"/>
                <a:gd name="T2" fmla="*/ 19 w 19"/>
                <a:gd name="T3" fmla="*/ 4 h 15"/>
                <a:gd name="T4" fmla="*/ 17 w 19"/>
                <a:gd name="T5" fmla="*/ 0 h 15"/>
                <a:gd name="T6" fmla="*/ 0 w 19"/>
                <a:gd name="T7" fmla="*/ 11 h 15"/>
                <a:gd name="T8" fmla="*/ 2 w 19"/>
                <a:gd name="T9" fmla="*/ 15 h 15"/>
              </a:gdLst>
              <a:ahLst/>
              <a:cxnLst>
                <a:cxn ang="0">
                  <a:pos x="T0" y="T1"/>
                </a:cxn>
                <a:cxn ang="0">
                  <a:pos x="T2" y="T3"/>
                </a:cxn>
                <a:cxn ang="0">
                  <a:pos x="T4" y="T5"/>
                </a:cxn>
                <a:cxn ang="0">
                  <a:pos x="T6" y="T7"/>
                </a:cxn>
                <a:cxn ang="0">
                  <a:pos x="T8" y="T9"/>
                </a:cxn>
              </a:cxnLst>
              <a:rect l="0" t="0" r="r" b="b"/>
              <a:pathLst>
                <a:path w="19" h="15">
                  <a:moveTo>
                    <a:pt x="2" y="15"/>
                  </a:moveTo>
                  <a:cubicBezTo>
                    <a:pt x="19" y="4"/>
                    <a:pt x="19" y="4"/>
                    <a:pt x="19" y="4"/>
                  </a:cubicBezTo>
                  <a:cubicBezTo>
                    <a:pt x="17" y="0"/>
                    <a:pt x="17" y="0"/>
                    <a:pt x="17" y="0"/>
                  </a:cubicBezTo>
                  <a:cubicBezTo>
                    <a:pt x="0" y="11"/>
                    <a:pt x="0" y="11"/>
                    <a:pt x="0" y="11"/>
                  </a:cubicBezTo>
                  <a:cubicBezTo>
                    <a:pt x="1" y="12"/>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8496300" y="4645025"/>
              <a:ext cx="71437" cy="55562"/>
            </a:xfrm>
            <a:custGeom>
              <a:avLst/>
              <a:gdLst>
                <a:gd name="T0" fmla="*/ 16 w 19"/>
                <a:gd name="T1" fmla="*/ 0 h 15"/>
                <a:gd name="T2" fmla="*/ 0 w 19"/>
                <a:gd name="T3" fmla="*/ 11 h 15"/>
                <a:gd name="T4" fmla="*/ 3 w 19"/>
                <a:gd name="T5" fmla="*/ 15 h 15"/>
                <a:gd name="T6" fmla="*/ 19 w 19"/>
                <a:gd name="T7" fmla="*/ 3 h 15"/>
                <a:gd name="T8" fmla="*/ 16 w 19"/>
                <a:gd name="T9" fmla="*/ 0 h 15"/>
              </a:gdLst>
              <a:ahLst/>
              <a:cxnLst>
                <a:cxn ang="0">
                  <a:pos x="T0" y="T1"/>
                </a:cxn>
                <a:cxn ang="0">
                  <a:pos x="T2" y="T3"/>
                </a:cxn>
                <a:cxn ang="0">
                  <a:pos x="T4" y="T5"/>
                </a:cxn>
                <a:cxn ang="0">
                  <a:pos x="T6" y="T7"/>
                </a:cxn>
                <a:cxn ang="0">
                  <a:pos x="T8" y="T9"/>
                </a:cxn>
              </a:cxnLst>
              <a:rect l="0" t="0" r="r" b="b"/>
              <a:pathLst>
                <a:path w="19" h="15">
                  <a:moveTo>
                    <a:pt x="16" y="0"/>
                  </a:moveTo>
                  <a:cubicBezTo>
                    <a:pt x="0" y="11"/>
                    <a:pt x="0" y="11"/>
                    <a:pt x="0" y="11"/>
                  </a:cubicBezTo>
                  <a:cubicBezTo>
                    <a:pt x="3" y="15"/>
                    <a:pt x="3" y="15"/>
                    <a:pt x="3" y="15"/>
                  </a:cubicBezTo>
                  <a:cubicBezTo>
                    <a:pt x="19" y="3"/>
                    <a:pt x="19" y="3"/>
                    <a:pt x="19" y="3"/>
                  </a:cubicBezTo>
                  <a:cubicBezTo>
                    <a:pt x="18" y="2"/>
                    <a:pt x="17" y="1"/>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8612188" y="4633913"/>
              <a:ext cx="60325" cy="30162"/>
            </a:xfrm>
            <a:custGeom>
              <a:avLst/>
              <a:gdLst>
                <a:gd name="T0" fmla="*/ 16 w 16"/>
                <a:gd name="T1" fmla="*/ 4 h 8"/>
                <a:gd name="T2" fmla="*/ 1 w 16"/>
                <a:gd name="T3" fmla="*/ 0 h 8"/>
                <a:gd name="T4" fmla="*/ 1 w 16"/>
                <a:gd name="T5" fmla="*/ 0 h 8"/>
                <a:gd name="T6" fmla="*/ 0 w 16"/>
                <a:gd name="T7" fmla="*/ 4 h 8"/>
                <a:gd name="T8" fmla="*/ 15 w 16"/>
                <a:gd name="T9" fmla="*/ 8 h 8"/>
                <a:gd name="T10" fmla="*/ 15 w 16"/>
                <a:gd name="T11" fmla="*/ 8 h 8"/>
                <a:gd name="T12" fmla="*/ 16 w 16"/>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16" y="4"/>
                  </a:moveTo>
                  <a:cubicBezTo>
                    <a:pt x="1" y="0"/>
                    <a:pt x="1" y="0"/>
                    <a:pt x="1" y="0"/>
                  </a:cubicBezTo>
                  <a:cubicBezTo>
                    <a:pt x="1" y="0"/>
                    <a:pt x="1" y="0"/>
                    <a:pt x="1" y="0"/>
                  </a:cubicBezTo>
                  <a:cubicBezTo>
                    <a:pt x="1" y="1"/>
                    <a:pt x="1" y="3"/>
                    <a:pt x="0" y="4"/>
                  </a:cubicBezTo>
                  <a:cubicBezTo>
                    <a:pt x="15" y="8"/>
                    <a:pt x="15" y="8"/>
                    <a:pt x="15" y="8"/>
                  </a:cubicBezTo>
                  <a:cubicBezTo>
                    <a:pt x="15" y="8"/>
                    <a:pt x="15" y="8"/>
                    <a:pt x="15" y="8"/>
                  </a:cubicBezTo>
                  <a:cubicBezTo>
                    <a:pt x="15" y="6"/>
                    <a:pt x="16" y="5"/>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3635159" y="2229838"/>
            <a:ext cx="386053" cy="348743"/>
            <a:chOff x="9204326" y="3648075"/>
            <a:chExt cx="500062" cy="454026"/>
          </a:xfrm>
          <a:solidFill>
            <a:schemeClr val="bg1"/>
          </a:solidFill>
        </p:grpSpPr>
        <p:sp>
          <p:nvSpPr>
            <p:cNvPr id="26" name="Freeform 25"/>
            <p:cNvSpPr>
              <a:spLocks/>
            </p:cNvSpPr>
            <p:nvPr/>
          </p:nvSpPr>
          <p:spPr bwMode="auto">
            <a:xfrm>
              <a:off x="9204326" y="3840163"/>
              <a:ext cx="304800" cy="261938"/>
            </a:xfrm>
            <a:custGeom>
              <a:avLst/>
              <a:gdLst>
                <a:gd name="T0" fmla="*/ 22 w 81"/>
                <a:gd name="T1" fmla="*/ 0 h 70"/>
                <a:gd name="T2" fmla="*/ 33 w 81"/>
                <a:gd name="T3" fmla="*/ 0 h 70"/>
                <a:gd name="T4" fmla="*/ 36 w 81"/>
                <a:gd name="T5" fmla="*/ 10 h 70"/>
                <a:gd name="T6" fmla="*/ 33 w 81"/>
                <a:gd name="T7" fmla="*/ 48 h 70"/>
                <a:gd name="T8" fmla="*/ 41 w 81"/>
                <a:gd name="T9" fmla="*/ 62 h 70"/>
                <a:gd name="T10" fmla="*/ 48 w 81"/>
                <a:gd name="T11" fmla="*/ 48 h 70"/>
                <a:gd name="T12" fmla="*/ 44 w 81"/>
                <a:gd name="T13" fmla="*/ 10 h 70"/>
                <a:gd name="T14" fmla="*/ 47 w 81"/>
                <a:gd name="T15" fmla="*/ 0 h 70"/>
                <a:gd name="T16" fmla="*/ 59 w 81"/>
                <a:gd name="T17" fmla="*/ 0 h 70"/>
                <a:gd name="T18" fmla="*/ 59 w 81"/>
                <a:gd name="T19" fmla="*/ 0 h 70"/>
                <a:gd name="T20" fmla="*/ 79 w 81"/>
                <a:gd name="T21" fmla="*/ 23 h 70"/>
                <a:gd name="T22" fmla="*/ 77 w 81"/>
                <a:gd name="T23" fmla="*/ 47 h 70"/>
                <a:gd name="T24" fmla="*/ 56 w 81"/>
                <a:gd name="T25" fmla="*/ 70 h 70"/>
                <a:gd name="T26" fmla="*/ 25 w 81"/>
                <a:gd name="T27" fmla="*/ 70 h 70"/>
                <a:gd name="T28" fmla="*/ 4 w 81"/>
                <a:gd name="T29" fmla="*/ 47 h 70"/>
                <a:gd name="T30" fmla="*/ 1 w 81"/>
                <a:gd name="T31" fmla="*/ 23 h 70"/>
                <a:gd name="T32" fmla="*/ 22 w 81"/>
                <a:gd name="T3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70">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9"/>
                    <a:pt x="44" y="10"/>
                    <a:pt x="44" y="10"/>
                  </a:cubicBezTo>
                  <a:cubicBezTo>
                    <a:pt x="45" y="9"/>
                    <a:pt x="46" y="7"/>
                    <a:pt x="47" y="0"/>
                  </a:cubicBezTo>
                  <a:cubicBezTo>
                    <a:pt x="59" y="0"/>
                    <a:pt x="59" y="0"/>
                    <a:pt x="59" y="0"/>
                  </a:cubicBezTo>
                  <a:cubicBezTo>
                    <a:pt x="59" y="0"/>
                    <a:pt x="59" y="0"/>
                    <a:pt x="59" y="0"/>
                  </a:cubicBezTo>
                  <a:cubicBezTo>
                    <a:pt x="70" y="0"/>
                    <a:pt x="81" y="11"/>
                    <a:pt x="79" y="23"/>
                  </a:cubicBezTo>
                  <a:cubicBezTo>
                    <a:pt x="77" y="47"/>
                    <a:pt x="77" y="47"/>
                    <a:pt x="77" y="47"/>
                  </a:cubicBezTo>
                  <a:cubicBezTo>
                    <a:pt x="74" y="59"/>
                    <a:pt x="67" y="70"/>
                    <a:pt x="56" y="70"/>
                  </a:cubicBezTo>
                  <a:cubicBezTo>
                    <a:pt x="25" y="70"/>
                    <a:pt x="25" y="70"/>
                    <a:pt x="25" y="70"/>
                  </a:cubicBezTo>
                  <a:cubicBezTo>
                    <a:pt x="13" y="70"/>
                    <a:pt x="7" y="59"/>
                    <a:pt x="4" y="47"/>
                  </a:cubicBezTo>
                  <a:cubicBezTo>
                    <a:pt x="1" y="23"/>
                    <a:pt x="1" y="23"/>
                    <a:pt x="1"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Oval 26"/>
            <p:cNvSpPr>
              <a:spLocks noChangeArrowheads="1"/>
            </p:cNvSpPr>
            <p:nvPr/>
          </p:nvSpPr>
          <p:spPr bwMode="auto">
            <a:xfrm>
              <a:off x="9280526" y="36480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noEditPoints="1"/>
            </p:cNvSpPr>
            <p:nvPr/>
          </p:nvSpPr>
          <p:spPr bwMode="auto">
            <a:xfrm>
              <a:off x="9399588" y="3730625"/>
              <a:ext cx="304800" cy="109538"/>
            </a:xfrm>
            <a:custGeom>
              <a:avLst/>
              <a:gdLst>
                <a:gd name="T0" fmla="*/ 81 w 81"/>
                <a:gd name="T1" fmla="*/ 27 h 29"/>
                <a:gd name="T2" fmla="*/ 64 w 81"/>
                <a:gd name="T3" fmla="*/ 10 h 29"/>
                <a:gd name="T4" fmla="*/ 62 w 81"/>
                <a:gd name="T5" fmla="*/ 10 h 29"/>
                <a:gd name="T6" fmla="*/ 62 w 81"/>
                <a:gd name="T7" fmla="*/ 6 h 29"/>
                <a:gd name="T8" fmla="*/ 55 w 81"/>
                <a:gd name="T9" fmla="*/ 0 h 29"/>
                <a:gd name="T10" fmla="*/ 49 w 81"/>
                <a:gd name="T11" fmla="*/ 6 h 29"/>
                <a:gd name="T12" fmla="*/ 49 w 81"/>
                <a:gd name="T13" fmla="*/ 10 h 29"/>
                <a:gd name="T14" fmla="*/ 24 w 81"/>
                <a:gd name="T15" fmla="*/ 10 h 29"/>
                <a:gd name="T16" fmla="*/ 24 w 81"/>
                <a:gd name="T17" fmla="*/ 6 h 29"/>
                <a:gd name="T18" fmla="*/ 17 w 81"/>
                <a:gd name="T19" fmla="*/ 0 h 29"/>
                <a:gd name="T20" fmla="*/ 15 w 81"/>
                <a:gd name="T21" fmla="*/ 0 h 29"/>
                <a:gd name="T22" fmla="*/ 0 w 81"/>
                <a:gd name="T23" fmla="*/ 23 h 29"/>
                <a:gd name="T24" fmla="*/ 1 w 81"/>
                <a:gd name="T25" fmla="*/ 23 h 29"/>
                <a:gd name="T26" fmla="*/ 1 w 81"/>
                <a:gd name="T27" fmla="*/ 23 h 29"/>
                <a:gd name="T28" fmla="*/ 7 w 81"/>
                <a:gd name="T29" fmla="*/ 23 h 29"/>
                <a:gd name="T30" fmla="*/ 24 w 81"/>
                <a:gd name="T31" fmla="*/ 29 h 29"/>
                <a:gd name="T32" fmla="*/ 81 w 81"/>
                <a:gd name="T33" fmla="*/ 29 h 29"/>
                <a:gd name="T34" fmla="*/ 81 w 81"/>
                <a:gd name="T35" fmla="*/ 27 h 29"/>
                <a:gd name="T36" fmla="*/ 17 w 81"/>
                <a:gd name="T37" fmla="*/ 22 h 29"/>
                <a:gd name="T38" fmla="*/ 11 w 81"/>
                <a:gd name="T39" fmla="*/ 16 h 29"/>
                <a:gd name="T40" fmla="*/ 11 w 81"/>
                <a:gd name="T41" fmla="*/ 15 h 29"/>
                <a:gd name="T42" fmla="*/ 17 w 81"/>
                <a:gd name="T43" fmla="*/ 19 h 29"/>
                <a:gd name="T44" fmla="*/ 23 w 81"/>
                <a:gd name="T45" fmla="*/ 15 h 29"/>
                <a:gd name="T46" fmla="*/ 24 w 81"/>
                <a:gd name="T47" fmla="*/ 16 h 29"/>
                <a:gd name="T48" fmla="*/ 17 w 81"/>
                <a:gd name="T49" fmla="*/ 22 h 29"/>
                <a:gd name="T50" fmla="*/ 55 w 81"/>
                <a:gd name="T51" fmla="*/ 22 h 29"/>
                <a:gd name="T52" fmla="*/ 49 w 81"/>
                <a:gd name="T53" fmla="*/ 16 h 29"/>
                <a:gd name="T54" fmla="*/ 49 w 81"/>
                <a:gd name="T55" fmla="*/ 15 h 29"/>
                <a:gd name="T56" fmla="*/ 55 w 81"/>
                <a:gd name="T57" fmla="*/ 19 h 29"/>
                <a:gd name="T58" fmla="*/ 62 w 81"/>
                <a:gd name="T59" fmla="*/ 15 h 29"/>
                <a:gd name="T60" fmla="*/ 62 w 81"/>
                <a:gd name="T61" fmla="*/ 16 h 29"/>
                <a:gd name="T62" fmla="*/ 55 w 81"/>
                <a:gd name="T63"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29">
                  <a:moveTo>
                    <a:pt x="81" y="27"/>
                  </a:moveTo>
                  <a:cubicBezTo>
                    <a:pt x="81" y="17"/>
                    <a:pt x="73" y="10"/>
                    <a:pt x="64" y="10"/>
                  </a:cubicBezTo>
                  <a:cubicBezTo>
                    <a:pt x="62" y="10"/>
                    <a:pt x="62" y="10"/>
                    <a:pt x="62" y="10"/>
                  </a:cubicBezTo>
                  <a:cubicBezTo>
                    <a:pt x="62" y="6"/>
                    <a:pt x="62" y="6"/>
                    <a:pt x="62" y="6"/>
                  </a:cubicBezTo>
                  <a:cubicBezTo>
                    <a:pt x="62" y="3"/>
                    <a:pt x="59" y="0"/>
                    <a:pt x="55" y="0"/>
                  </a:cubicBezTo>
                  <a:cubicBezTo>
                    <a:pt x="52" y="0"/>
                    <a:pt x="49" y="3"/>
                    <a:pt x="49" y="6"/>
                  </a:cubicBezTo>
                  <a:cubicBezTo>
                    <a:pt x="49" y="10"/>
                    <a:pt x="49" y="10"/>
                    <a:pt x="49" y="10"/>
                  </a:cubicBezTo>
                  <a:cubicBezTo>
                    <a:pt x="24" y="10"/>
                    <a:pt x="24" y="10"/>
                    <a:pt x="24" y="10"/>
                  </a:cubicBezTo>
                  <a:cubicBezTo>
                    <a:pt x="24" y="6"/>
                    <a:pt x="24" y="6"/>
                    <a:pt x="24" y="6"/>
                  </a:cubicBezTo>
                  <a:cubicBezTo>
                    <a:pt x="24" y="3"/>
                    <a:pt x="21" y="0"/>
                    <a:pt x="17" y="0"/>
                  </a:cubicBezTo>
                  <a:cubicBezTo>
                    <a:pt x="17" y="0"/>
                    <a:pt x="16" y="0"/>
                    <a:pt x="15" y="0"/>
                  </a:cubicBezTo>
                  <a:cubicBezTo>
                    <a:pt x="14" y="10"/>
                    <a:pt x="8" y="19"/>
                    <a:pt x="0" y="23"/>
                  </a:cubicBezTo>
                  <a:cubicBezTo>
                    <a:pt x="1" y="23"/>
                    <a:pt x="1" y="23"/>
                    <a:pt x="1" y="23"/>
                  </a:cubicBezTo>
                  <a:cubicBezTo>
                    <a:pt x="1" y="23"/>
                    <a:pt x="1" y="23"/>
                    <a:pt x="1" y="23"/>
                  </a:cubicBezTo>
                  <a:cubicBezTo>
                    <a:pt x="7" y="23"/>
                    <a:pt x="7" y="23"/>
                    <a:pt x="7" y="23"/>
                  </a:cubicBezTo>
                  <a:cubicBezTo>
                    <a:pt x="13" y="23"/>
                    <a:pt x="19" y="25"/>
                    <a:pt x="24" y="29"/>
                  </a:cubicBezTo>
                  <a:cubicBezTo>
                    <a:pt x="81" y="29"/>
                    <a:pt x="81" y="29"/>
                    <a:pt x="81" y="29"/>
                  </a:cubicBezTo>
                  <a:lnTo>
                    <a:pt x="81" y="27"/>
                  </a:lnTo>
                  <a:close/>
                  <a:moveTo>
                    <a:pt x="17" y="22"/>
                  </a:moveTo>
                  <a:cubicBezTo>
                    <a:pt x="14" y="22"/>
                    <a:pt x="11" y="19"/>
                    <a:pt x="11" y="16"/>
                  </a:cubicBezTo>
                  <a:cubicBezTo>
                    <a:pt x="11" y="15"/>
                    <a:pt x="11" y="15"/>
                    <a:pt x="11" y="15"/>
                  </a:cubicBezTo>
                  <a:cubicBezTo>
                    <a:pt x="12" y="17"/>
                    <a:pt x="15" y="19"/>
                    <a:pt x="17" y="19"/>
                  </a:cubicBezTo>
                  <a:cubicBezTo>
                    <a:pt x="20" y="19"/>
                    <a:pt x="22" y="17"/>
                    <a:pt x="23" y="15"/>
                  </a:cubicBezTo>
                  <a:cubicBezTo>
                    <a:pt x="24" y="15"/>
                    <a:pt x="24" y="15"/>
                    <a:pt x="24" y="16"/>
                  </a:cubicBezTo>
                  <a:cubicBezTo>
                    <a:pt x="24" y="19"/>
                    <a:pt x="21" y="22"/>
                    <a:pt x="17" y="22"/>
                  </a:cubicBezTo>
                  <a:close/>
                  <a:moveTo>
                    <a:pt x="55" y="22"/>
                  </a:moveTo>
                  <a:cubicBezTo>
                    <a:pt x="52" y="22"/>
                    <a:pt x="49" y="19"/>
                    <a:pt x="49" y="16"/>
                  </a:cubicBezTo>
                  <a:cubicBezTo>
                    <a:pt x="49" y="15"/>
                    <a:pt x="49" y="15"/>
                    <a:pt x="49" y="15"/>
                  </a:cubicBezTo>
                  <a:cubicBezTo>
                    <a:pt x="50" y="17"/>
                    <a:pt x="53" y="19"/>
                    <a:pt x="55" y="19"/>
                  </a:cubicBezTo>
                  <a:cubicBezTo>
                    <a:pt x="58" y="19"/>
                    <a:pt x="61" y="17"/>
                    <a:pt x="62" y="15"/>
                  </a:cubicBezTo>
                  <a:cubicBezTo>
                    <a:pt x="62" y="15"/>
                    <a:pt x="62" y="15"/>
                    <a:pt x="62" y="16"/>
                  </a:cubicBezTo>
                  <a:cubicBezTo>
                    <a:pt x="62" y="19"/>
                    <a:pt x="59" y="22"/>
                    <a:pt x="5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9475788" y="3862388"/>
              <a:ext cx="228600" cy="239713"/>
            </a:xfrm>
            <a:custGeom>
              <a:avLst/>
              <a:gdLst>
                <a:gd name="T0" fmla="*/ 47 w 61"/>
                <a:gd name="T1" fmla="*/ 5 h 64"/>
                <a:gd name="T2" fmla="*/ 55 w 61"/>
                <a:gd name="T3" fmla="*/ 5 h 64"/>
                <a:gd name="T4" fmla="*/ 55 w 61"/>
                <a:gd name="T5" fmla="*/ 48 h 64"/>
                <a:gd name="T6" fmla="*/ 46 w 61"/>
                <a:gd name="T7" fmla="*/ 58 h 64"/>
                <a:gd name="T8" fmla="*/ 5 w 61"/>
                <a:gd name="T9" fmla="*/ 58 h 64"/>
                <a:gd name="T10" fmla="*/ 0 w 61"/>
                <a:gd name="T11" fmla="*/ 64 h 64"/>
                <a:gd name="T12" fmla="*/ 44 w 61"/>
                <a:gd name="T13" fmla="*/ 64 h 64"/>
                <a:gd name="T14" fmla="*/ 61 w 61"/>
                <a:gd name="T15" fmla="*/ 47 h 64"/>
                <a:gd name="T16" fmla="*/ 61 w 61"/>
                <a:gd name="T17" fmla="*/ 0 h 64"/>
                <a:gd name="T18" fmla="*/ 45 w 61"/>
                <a:gd name="T19" fmla="*/ 0 h 64"/>
                <a:gd name="T20" fmla="*/ 9 w 61"/>
                <a:gd name="T21" fmla="*/ 0 h 64"/>
                <a:gd name="T22" fmla="*/ 12 w 61"/>
                <a:gd name="T23" fmla="*/ 5 h 64"/>
                <a:gd name="T24" fmla="*/ 47 w 61"/>
                <a:gd name="T25" fmla="*/ 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64">
                  <a:moveTo>
                    <a:pt x="47" y="5"/>
                  </a:moveTo>
                  <a:cubicBezTo>
                    <a:pt x="55" y="5"/>
                    <a:pt x="55" y="5"/>
                    <a:pt x="55" y="5"/>
                  </a:cubicBezTo>
                  <a:cubicBezTo>
                    <a:pt x="55" y="48"/>
                    <a:pt x="55" y="48"/>
                    <a:pt x="55" y="48"/>
                  </a:cubicBezTo>
                  <a:cubicBezTo>
                    <a:pt x="55" y="53"/>
                    <a:pt x="51" y="58"/>
                    <a:pt x="46" y="58"/>
                  </a:cubicBezTo>
                  <a:cubicBezTo>
                    <a:pt x="5" y="58"/>
                    <a:pt x="5" y="58"/>
                    <a:pt x="5" y="58"/>
                  </a:cubicBezTo>
                  <a:cubicBezTo>
                    <a:pt x="3" y="60"/>
                    <a:pt x="2" y="62"/>
                    <a:pt x="0" y="64"/>
                  </a:cubicBezTo>
                  <a:cubicBezTo>
                    <a:pt x="44" y="64"/>
                    <a:pt x="44" y="64"/>
                    <a:pt x="44" y="64"/>
                  </a:cubicBezTo>
                  <a:cubicBezTo>
                    <a:pt x="53" y="64"/>
                    <a:pt x="61" y="56"/>
                    <a:pt x="61" y="47"/>
                  </a:cubicBezTo>
                  <a:cubicBezTo>
                    <a:pt x="61" y="0"/>
                    <a:pt x="61" y="0"/>
                    <a:pt x="61" y="0"/>
                  </a:cubicBezTo>
                  <a:cubicBezTo>
                    <a:pt x="45" y="0"/>
                    <a:pt x="45" y="0"/>
                    <a:pt x="45" y="0"/>
                  </a:cubicBezTo>
                  <a:cubicBezTo>
                    <a:pt x="9" y="0"/>
                    <a:pt x="9" y="0"/>
                    <a:pt x="9" y="0"/>
                  </a:cubicBezTo>
                  <a:cubicBezTo>
                    <a:pt x="10" y="2"/>
                    <a:pt x="11" y="4"/>
                    <a:pt x="12" y="5"/>
                  </a:cubicBezTo>
                  <a:lnTo>
                    <a:pt x="4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9520238" y="3929063"/>
              <a:ext cx="49213" cy="41275"/>
            </a:xfrm>
            <a:custGeom>
              <a:avLst/>
              <a:gdLst>
                <a:gd name="T0" fmla="*/ 11 w 13"/>
                <a:gd name="T1" fmla="*/ 11 h 11"/>
                <a:gd name="T2" fmla="*/ 13 w 13"/>
                <a:gd name="T3" fmla="*/ 10 h 11"/>
                <a:gd name="T4" fmla="*/ 13 w 13"/>
                <a:gd name="T5" fmla="*/ 1 h 11"/>
                <a:gd name="T6" fmla="*/ 11 w 13"/>
                <a:gd name="T7" fmla="*/ 0 h 11"/>
                <a:gd name="T8" fmla="*/ 2 w 13"/>
                <a:gd name="T9" fmla="*/ 0 h 11"/>
                <a:gd name="T10" fmla="*/ 0 w 13"/>
                <a:gd name="T11" fmla="*/ 11 h 11"/>
                <a:gd name="T12" fmla="*/ 11 w 13"/>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13" h="11">
                  <a:moveTo>
                    <a:pt x="11" y="11"/>
                  </a:moveTo>
                  <a:cubicBezTo>
                    <a:pt x="12" y="11"/>
                    <a:pt x="13" y="11"/>
                    <a:pt x="13" y="10"/>
                  </a:cubicBezTo>
                  <a:cubicBezTo>
                    <a:pt x="13" y="1"/>
                    <a:pt x="13" y="1"/>
                    <a:pt x="13" y="1"/>
                  </a:cubicBezTo>
                  <a:cubicBezTo>
                    <a:pt x="13" y="1"/>
                    <a:pt x="12" y="0"/>
                    <a:pt x="11" y="0"/>
                  </a:cubicBezTo>
                  <a:cubicBezTo>
                    <a:pt x="2" y="0"/>
                    <a:pt x="2" y="0"/>
                    <a:pt x="2" y="0"/>
                  </a:cubicBezTo>
                  <a:cubicBezTo>
                    <a:pt x="0" y="11"/>
                    <a:pt x="0" y="11"/>
                    <a:pt x="0" y="11"/>
                  </a:cubicBezTo>
                  <a:lnTo>
                    <a:pt x="1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9586913" y="3929063"/>
              <a:ext cx="65088" cy="41275"/>
            </a:xfrm>
            <a:custGeom>
              <a:avLst/>
              <a:gdLst>
                <a:gd name="T0" fmla="*/ 1 w 17"/>
                <a:gd name="T1" fmla="*/ 11 h 11"/>
                <a:gd name="T2" fmla="*/ 15 w 17"/>
                <a:gd name="T3" fmla="*/ 11 h 11"/>
                <a:gd name="T4" fmla="*/ 17 w 17"/>
                <a:gd name="T5" fmla="*/ 10 h 11"/>
                <a:gd name="T6" fmla="*/ 17 w 17"/>
                <a:gd name="T7" fmla="*/ 1 h 11"/>
                <a:gd name="T8" fmla="*/ 15 w 17"/>
                <a:gd name="T9" fmla="*/ 0 h 11"/>
                <a:gd name="T10" fmla="*/ 1 w 17"/>
                <a:gd name="T11" fmla="*/ 0 h 11"/>
                <a:gd name="T12" fmla="*/ 0 w 17"/>
                <a:gd name="T13" fmla="*/ 1 h 11"/>
                <a:gd name="T14" fmla="*/ 0 w 17"/>
                <a:gd name="T15" fmla="*/ 10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1"/>
                    <a:pt x="17" y="10"/>
                  </a:cubicBezTo>
                  <a:cubicBezTo>
                    <a:pt x="17" y="1"/>
                    <a:pt x="17" y="1"/>
                    <a:pt x="17" y="1"/>
                  </a:cubicBezTo>
                  <a:cubicBezTo>
                    <a:pt x="17" y="1"/>
                    <a:pt x="16" y="0"/>
                    <a:pt x="15" y="0"/>
                  </a:cubicBezTo>
                  <a:cubicBezTo>
                    <a:pt x="1" y="0"/>
                    <a:pt x="1" y="0"/>
                    <a:pt x="1" y="0"/>
                  </a:cubicBezTo>
                  <a:cubicBezTo>
                    <a:pt x="1" y="0"/>
                    <a:pt x="0" y="1"/>
                    <a:pt x="0" y="1"/>
                  </a:cubicBezTo>
                  <a:cubicBezTo>
                    <a:pt x="0" y="10"/>
                    <a:pt x="0" y="10"/>
                    <a:pt x="0" y="10"/>
                  </a:cubicBezTo>
                  <a:cubicBezTo>
                    <a:pt x="0" y="11"/>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9586913" y="3992563"/>
              <a:ext cx="65088" cy="41275"/>
            </a:xfrm>
            <a:custGeom>
              <a:avLst/>
              <a:gdLst>
                <a:gd name="T0" fmla="*/ 1 w 17"/>
                <a:gd name="T1" fmla="*/ 11 h 11"/>
                <a:gd name="T2" fmla="*/ 15 w 17"/>
                <a:gd name="T3" fmla="*/ 11 h 11"/>
                <a:gd name="T4" fmla="*/ 17 w 17"/>
                <a:gd name="T5" fmla="*/ 9 h 11"/>
                <a:gd name="T6" fmla="*/ 17 w 17"/>
                <a:gd name="T7" fmla="*/ 1 h 11"/>
                <a:gd name="T8" fmla="*/ 15 w 17"/>
                <a:gd name="T9" fmla="*/ 0 h 11"/>
                <a:gd name="T10" fmla="*/ 1 w 17"/>
                <a:gd name="T11" fmla="*/ 0 h 11"/>
                <a:gd name="T12" fmla="*/ 0 w 17"/>
                <a:gd name="T13" fmla="*/ 1 h 11"/>
                <a:gd name="T14" fmla="*/ 0 w 17"/>
                <a:gd name="T15" fmla="*/ 9 h 11"/>
                <a:gd name="T16" fmla="*/ 1 w 17"/>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 y="11"/>
                  </a:moveTo>
                  <a:cubicBezTo>
                    <a:pt x="15" y="11"/>
                    <a:pt x="15" y="11"/>
                    <a:pt x="15" y="11"/>
                  </a:cubicBezTo>
                  <a:cubicBezTo>
                    <a:pt x="16" y="11"/>
                    <a:pt x="17" y="10"/>
                    <a:pt x="17" y="9"/>
                  </a:cubicBezTo>
                  <a:cubicBezTo>
                    <a:pt x="17" y="1"/>
                    <a:pt x="17" y="1"/>
                    <a:pt x="17" y="1"/>
                  </a:cubicBezTo>
                  <a:cubicBezTo>
                    <a:pt x="17" y="0"/>
                    <a:pt x="16" y="0"/>
                    <a:pt x="15" y="0"/>
                  </a:cubicBezTo>
                  <a:cubicBezTo>
                    <a:pt x="1" y="0"/>
                    <a:pt x="1" y="0"/>
                    <a:pt x="1" y="0"/>
                  </a:cubicBezTo>
                  <a:cubicBezTo>
                    <a:pt x="1" y="0"/>
                    <a:pt x="0" y="0"/>
                    <a:pt x="0" y="1"/>
                  </a:cubicBezTo>
                  <a:cubicBezTo>
                    <a:pt x="0" y="9"/>
                    <a:pt x="0" y="9"/>
                    <a:pt x="0" y="9"/>
                  </a:cubicBezTo>
                  <a:cubicBezTo>
                    <a:pt x="0" y="10"/>
                    <a:pt x="1" y="11"/>
                    <a:pt x="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9512301" y="3992563"/>
              <a:ext cx="57150" cy="41275"/>
            </a:xfrm>
            <a:custGeom>
              <a:avLst/>
              <a:gdLst>
                <a:gd name="T0" fmla="*/ 1 w 15"/>
                <a:gd name="T1" fmla="*/ 7 h 11"/>
                <a:gd name="T2" fmla="*/ 1 w 15"/>
                <a:gd name="T3" fmla="*/ 7 h 11"/>
                <a:gd name="T4" fmla="*/ 0 w 15"/>
                <a:gd name="T5" fmla="*/ 11 h 11"/>
                <a:gd name="T6" fmla="*/ 13 w 15"/>
                <a:gd name="T7" fmla="*/ 11 h 11"/>
                <a:gd name="T8" fmla="*/ 15 w 15"/>
                <a:gd name="T9" fmla="*/ 9 h 11"/>
                <a:gd name="T10" fmla="*/ 15 w 15"/>
                <a:gd name="T11" fmla="*/ 1 h 11"/>
                <a:gd name="T12" fmla="*/ 13 w 15"/>
                <a:gd name="T13" fmla="*/ 0 h 11"/>
                <a:gd name="T14" fmla="*/ 2 w 15"/>
                <a:gd name="T15" fmla="*/ 0 h 11"/>
                <a:gd name="T16" fmla="*/ 1 w 15"/>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1">
                  <a:moveTo>
                    <a:pt x="1" y="7"/>
                  </a:moveTo>
                  <a:cubicBezTo>
                    <a:pt x="1" y="7"/>
                    <a:pt x="1" y="7"/>
                    <a:pt x="1" y="7"/>
                  </a:cubicBezTo>
                  <a:cubicBezTo>
                    <a:pt x="0" y="8"/>
                    <a:pt x="0" y="10"/>
                    <a:pt x="0" y="11"/>
                  </a:cubicBezTo>
                  <a:cubicBezTo>
                    <a:pt x="13" y="11"/>
                    <a:pt x="13" y="11"/>
                    <a:pt x="13" y="11"/>
                  </a:cubicBezTo>
                  <a:cubicBezTo>
                    <a:pt x="14" y="11"/>
                    <a:pt x="15" y="10"/>
                    <a:pt x="15" y="9"/>
                  </a:cubicBezTo>
                  <a:cubicBezTo>
                    <a:pt x="15" y="1"/>
                    <a:pt x="15" y="1"/>
                    <a:pt x="15" y="1"/>
                  </a:cubicBezTo>
                  <a:cubicBezTo>
                    <a:pt x="15" y="0"/>
                    <a:pt x="14" y="0"/>
                    <a:pt x="13" y="0"/>
                  </a:cubicBezTo>
                  <a:cubicBezTo>
                    <a:pt x="2" y="0"/>
                    <a:pt x="2" y="0"/>
                    <a:pt x="2" y="0"/>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4" name="Group 33"/>
          <p:cNvGrpSpPr/>
          <p:nvPr/>
        </p:nvGrpSpPr>
        <p:grpSpPr>
          <a:xfrm>
            <a:off x="5298680" y="2822495"/>
            <a:ext cx="384111" cy="464671"/>
            <a:chOff x="9532938" y="3521075"/>
            <a:chExt cx="423862" cy="512763"/>
          </a:xfrm>
          <a:solidFill>
            <a:schemeClr val="bg1"/>
          </a:solidFill>
        </p:grpSpPr>
        <p:sp>
          <p:nvSpPr>
            <p:cNvPr id="35" name="Freeform 34"/>
            <p:cNvSpPr>
              <a:spLocks/>
            </p:cNvSpPr>
            <p:nvPr/>
          </p:nvSpPr>
          <p:spPr bwMode="auto">
            <a:xfrm>
              <a:off x="9667875" y="3640138"/>
              <a:ext cx="150812" cy="30163"/>
            </a:xfrm>
            <a:custGeom>
              <a:avLst/>
              <a:gdLst>
                <a:gd name="T0" fmla="*/ 40 w 40"/>
                <a:gd name="T1" fmla="*/ 4 h 8"/>
                <a:gd name="T2" fmla="*/ 36 w 40"/>
                <a:gd name="T3" fmla="*/ 8 h 8"/>
                <a:gd name="T4" fmla="*/ 4 w 40"/>
                <a:gd name="T5" fmla="*/ 8 h 8"/>
                <a:gd name="T6" fmla="*/ 0 w 40"/>
                <a:gd name="T7" fmla="*/ 4 h 8"/>
                <a:gd name="T8" fmla="*/ 0 w 40"/>
                <a:gd name="T9" fmla="*/ 4 h 8"/>
                <a:gd name="T10" fmla="*/ 4 w 40"/>
                <a:gd name="T11" fmla="*/ 0 h 8"/>
                <a:gd name="T12" fmla="*/ 36 w 40"/>
                <a:gd name="T13" fmla="*/ 0 h 8"/>
                <a:gd name="T14" fmla="*/ 40 w 40"/>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8">
                  <a:moveTo>
                    <a:pt x="40" y="4"/>
                  </a:moveTo>
                  <a:cubicBezTo>
                    <a:pt x="40" y="6"/>
                    <a:pt x="39" y="8"/>
                    <a:pt x="36" y="8"/>
                  </a:cubicBezTo>
                  <a:cubicBezTo>
                    <a:pt x="4" y="8"/>
                    <a:pt x="4" y="8"/>
                    <a:pt x="4" y="8"/>
                  </a:cubicBezTo>
                  <a:cubicBezTo>
                    <a:pt x="2" y="8"/>
                    <a:pt x="0" y="6"/>
                    <a:pt x="0" y="4"/>
                  </a:cubicBezTo>
                  <a:cubicBezTo>
                    <a:pt x="0" y="4"/>
                    <a:pt x="0" y="4"/>
                    <a:pt x="0" y="4"/>
                  </a:cubicBezTo>
                  <a:cubicBezTo>
                    <a:pt x="0" y="1"/>
                    <a:pt x="2" y="0"/>
                    <a:pt x="4" y="0"/>
                  </a:cubicBezTo>
                  <a:cubicBezTo>
                    <a:pt x="36" y="0"/>
                    <a:pt x="36" y="0"/>
                    <a:pt x="36" y="0"/>
                  </a:cubicBezTo>
                  <a:cubicBezTo>
                    <a:pt x="39" y="0"/>
                    <a:pt x="40" y="1"/>
                    <a:pt x="4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9656763" y="3521075"/>
              <a:ext cx="173037" cy="100013"/>
            </a:xfrm>
            <a:custGeom>
              <a:avLst/>
              <a:gdLst>
                <a:gd name="T0" fmla="*/ 46 w 46"/>
                <a:gd name="T1" fmla="*/ 14 h 27"/>
                <a:gd name="T2" fmla="*/ 36 w 46"/>
                <a:gd name="T3" fmla="*/ 27 h 27"/>
                <a:gd name="T4" fmla="*/ 10 w 46"/>
                <a:gd name="T5" fmla="*/ 27 h 27"/>
                <a:gd name="T6" fmla="*/ 0 w 46"/>
                <a:gd name="T7" fmla="*/ 14 h 27"/>
                <a:gd name="T8" fmla="*/ 0 w 46"/>
                <a:gd name="T9" fmla="*/ 14 h 27"/>
                <a:gd name="T10" fmla="*/ 10 w 46"/>
                <a:gd name="T11" fmla="*/ 0 h 27"/>
                <a:gd name="T12" fmla="*/ 20 w 46"/>
                <a:gd name="T13" fmla="*/ 7 h 27"/>
                <a:gd name="T14" fmla="*/ 27 w 46"/>
                <a:gd name="T15" fmla="*/ 0 h 27"/>
                <a:gd name="T16" fmla="*/ 33 w 46"/>
                <a:gd name="T17" fmla="*/ 7 h 27"/>
                <a:gd name="T18" fmla="*/ 36 w 46"/>
                <a:gd name="T19" fmla="*/ 0 h 27"/>
                <a:gd name="T20" fmla="*/ 46 w 46"/>
                <a:gd name="T21"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27">
                  <a:moveTo>
                    <a:pt x="46" y="14"/>
                  </a:moveTo>
                  <a:cubicBezTo>
                    <a:pt x="46" y="21"/>
                    <a:pt x="42" y="27"/>
                    <a:pt x="36" y="27"/>
                  </a:cubicBezTo>
                  <a:cubicBezTo>
                    <a:pt x="10" y="27"/>
                    <a:pt x="10" y="27"/>
                    <a:pt x="10" y="27"/>
                  </a:cubicBezTo>
                  <a:cubicBezTo>
                    <a:pt x="5" y="27"/>
                    <a:pt x="0" y="21"/>
                    <a:pt x="0" y="14"/>
                  </a:cubicBezTo>
                  <a:cubicBezTo>
                    <a:pt x="0" y="14"/>
                    <a:pt x="0" y="14"/>
                    <a:pt x="0" y="14"/>
                  </a:cubicBezTo>
                  <a:cubicBezTo>
                    <a:pt x="0" y="6"/>
                    <a:pt x="5" y="0"/>
                    <a:pt x="10" y="0"/>
                  </a:cubicBezTo>
                  <a:cubicBezTo>
                    <a:pt x="10" y="0"/>
                    <a:pt x="17" y="8"/>
                    <a:pt x="20" y="7"/>
                  </a:cubicBezTo>
                  <a:cubicBezTo>
                    <a:pt x="22" y="7"/>
                    <a:pt x="24" y="0"/>
                    <a:pt x="27" y="0"/>
                  </a:cubicBezTo>
                  <a:cubicBezTo>
                    <a:pt x="29" y="1"/>
                    <a:pt x="31" y="7"/>
                    <a:pt x="33" y="7"/>
                  </a:cubicBezTo>
                  <a:cubicBezTo>
                    <a:pt x="35" y="7"/>
                    <a:pt x="36" y="0"/>
                    <a:pt x="36" y="0"/>
                  </a:cubicBezTo>
                  <a:cubicBezTo>
                    <a:pt x="42" y="0"/>
                    <a:pt x="46" y="6"/>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9532938" y="3689350"/>
              <a:ext cx="423862" cy="344488"/>
            </a:xfrm>
            <a:custGeom>
              <a:avLst/>
              <a:gdLst>
                <a:gd name="T0" fmla="*/ 113 w 113"/>
                <a:gd name="T1" fmla="*/ 82 h 92"/>
                <a:gd name="T2" fmla="*/ 102 w 113"/>
                <a:gd name="T3" fmla="*/ 92 h 92"/>
                <a:gd name="T4" fmla="*/ 10 w 113"/>
                <a:gd name="T5" fmla="*/ 92 h 92"/>
                <a:gd name="T6" fmla="*/ 0 w 113"/>
                <a:gd name="T7" fmla="*/ 82 h 92"/>
                <a:gd name="T8" fmla="*/ 10 w 113"/>
                <a:gd name="T9" fmla="*/ 71 h 92"/>
                <a:gd name="T10" fmla="*/ 10 w 113"/>
                <a:gd name="T11" fmla="*/ 33 h 92"/>
                <a:gd name="T12" fmla="*/ 43 w 113"/>
                <a:gd name="T13" fmla="*/ 0 h 92"/>
                <a:gd name="T14" fmla="*/ 69 w 113"/>
                <a:gd name="T15" fmla="*/ 0 h 92"/>
                <a:gd name="T16" fmla="*/ 102 w 113"/>
                <a:gd name="T17" fmla="*/ 33 h 92"/>
                <a:gd name="T18" fmla="*/ 102 w 113"/>
                <a:gd name="T19" fmla="*/ 71 h 92"/>
                <a:gd name="T20" fmla="*/ 113 w 113"/>
                <a:gd name="T21" fmla="*/ 82 h 92"/>
                <a:gd name="T22" fmla="*/ 75 w 113"/>
                <a:gd name="T23" fmla="*/ 54 h 92"/>
                <a:gd name="T24" fmla="*/ 62 w 113"/>
                <a:gd name="T25" fmla="*/ 39 h 92"/>
                <a:gd name="T26" fmla="*/ 53 w 113"/>
                <a:gd name="T27" fmla="*/ 32 h 92"/>
                <a:gd name="T28" fmla="*/ 59 w 113"/>
                <a:gd name="T29" fmla="*/ 28 h 92"/>
                <a:gd name="T30" fmla="*/ 70 w 113"/>
                <a:gd name="T31" fmla="*/ 31 h 92"/>
                <a:gd name="T32" fmla="*/ 73 w 113"/>
                <a:gd name="T33" fmla="*/ 22 h 92"/>
                <a:gd name="T34" fmla="*/ 61 w 113"/>
                <a:gd name="T35" fmla="*/ 19 h 92"/>
                <a:gd name="T36" fmla="*/ 61 w 113"/>
                <a:gd name="T37" fmla="*/ 18 h 92"/>
                <a:gd name="T38" fmla="*/ 61 w 113"/>
                <a:gd name="T39" fmla="*/ 18 h 92"/>
                <a:gd name="T40" fmla="*/ 61 w 113"/>
                <a:gd name="T41" fmla="*/ 17 h 92"/>
                <a:gd name="T42" fmla="*/ 57 w 113"/>
                <a:gd name="T43" fmla="*/ 14 h 92"/>
                <a:gd name="T44" fmla="*/ 54 w 113"/>
                <a:gd name="T45" fmla="*/ 17 h 92"/>
                <a:gd name="T46" fmla="*/ 54 w 113"/>
                <a:gd name="T47" fmla="*/ 19 h 92"/>
                <a:gd name="T48" fmla="*/ 54 w 113"/>
                <a:gd name="T49" fmla="*/ 19 h 92"/>
                <a:gd name="T50" fmla="*/ 54 w 113"/>
                <a:gd name="T51" fmla="*/ 20 h 92"/>
                <a:gd name="T52" fmla="*/ 41 w 113"/>
                <a:gd name="T53" fmla="*/ 34 h 92"/>
                <a:gd name="T54" fmla="*/ 55 w 113"/>
                <a:gd name="T55" fmla="*/ 48 h 92"/>
                <a:gd name="T56" fmla="*/ 63 w 113"/>
                <a:gd name="T57" fmla="*/ 55 h 92"/>
                <a:gd name="T58" fmla="*/ 55 w 113"/>
                <a:gd name="T59" fmla="*/ 60 h 92"/>
                <a:gd name="T60" fmla="*/ 43 w 113"/>
                <a:gd name="T61" fmla="*/ 56 h 92"/>
                <a:gd name="T62" fmla="*/ 40 w 113"/>
                <a:gd name="T63" fmla="*/ 65 h 92"/>
                <a:gd name="T64" fmla="*/ 53 w 113"/>
                <a:gd name="T65" fmla="*/ 69 h 92"/>
                <a:gd name="T66" fmla="*/ 53 w 113"/>
                <a:gd name="T67" fmla="*/ 70 h 92"/>
                <a:gd name="T68" fmla="*/ 53 w 113"/>
                <a:gd name="T69" fmla="*/ 70 h 92"/>
                <a:gd name="T70" fmla="*/ 53 w 113"/>
                <a:gd name="T71" fmla="*/ 70 h 92"/>
                <a:gd name="T72" fmla="*/ 57 w 113"/>
                <a:gd name="T73" fmla="*/ 74 h 92"/>
                <a:gd name="T74" fmla="*/ 61 w 113"/>
                <a:gd name="T75" fmla="*/ 70 h 92"/>
                <a:gd name="T76" fmla="*/ 61 w 113"/>
                <a:gd name="T77" fmla="*/ 70 h 92"/>
                <a:gd name="T78" fmla="*/ 61 w 113"/>
                <a:gd name="T79" fmla="*/ 70 h 92"/>
                <a:gd name="T80" fmla="*/ 61 w 113"/>
                <a:gd name="T81" fmla="*/ 68 h 92"/>
                <a:gd name="T82" fmla="*/ 75 w 113"/>
                <a:gd name="T83" fmla="*/ 5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92">
                  <a:moveTo>
                    <a:pt x="113" y="82"/>
                  </a:moveTo>
                  <a:cubicBezTo>
                    <a:pt x="113" y="87"/>
                    <a:pt x="108" y="92"/>
                    <a:pt x="102" y="92"/>
                  </a:cubicBezTo>
                  <a:cubicBezTo>
                    <a:pt x="10" y="92"/>
                    <a:pt x="10" y="92"/>
                    <a:pt x="10" y="92"/>
                  </a:cubicBezTo>
                  <a:cubicBezTo>
                    <a:pt x="5" y="92"/>
                    <a:pt x="0" y="87"/>
                    <a:pt x="0" y="82"/>
                  </a:cubicBezTo>
                  <a:cubicBezTo>
                    <a:pt x="0" y="76"/>
                    <a:pt x="5" y="71"/>
                    <a:pt x="10" y="71"/>
                  </a:cubicBezTo>
                  <a:cubicBezTo>
                    <a:pt x="10" y="33"/>
                    <a:pt x="10" y="33"/>
                    <a:pt x="10" y="33"/>
                  </a:cubicBezTo>
                  <a:cubicBezTo>
                    <a:pt x="10" y="15"/>
                    <a:pt x="25" y="0"/>
                    <a:pt x="43" y="0"/>
                  </a:cubicBezTo>
                  <a:cubicBezTo>
                    <a:pt x="69" y="0"/>
                    <a:pt x="69" y="0"/>
                    <a:pt x="69" y="0"/>
                  </a:cubicBezTo>
                  <a:cubicBezTo>
                    <a:pt x="87" y="0"/>
                    <a:pt x="102" y="15"/>
                    <a:pt x="102" y="33"/>
                  </a:cubicBezTo>
                  <a:cubicBezTo>
                    <a:pt x="102" y="71"/>
                    <a:pt x="102" y="71"/>
                    <a:pt x="102" y="71"/>
                  </a:cubicBezTo>
                  <a:cubicBezTo>
                    <a:pt x="108" y="71"/>
                    <a:pt x="113" y="76"/>
                    <a:pt x="113" y="82"/>
                  </a:cubicBezTo>
                  <a:close/>
                  <a:moveTo>
                    <a:pt x="75" y="54"/>
                  </a:moveTo>
                  <a:cubicBezTo>
                    <a:pt x="75" y="47"/>
                    <a:pt x="71" y="42"/>
                    <a:pt x="62" y="39"/>
                  </a:cubicBezTo>
                  <a:cubicBezTo>
                    <a:pt x="55" y="37"/>
                    <a:pt x="53" y="35"/>
                    <a:pt x="53" y="32"/>
                  </a:cubicBezTo>
                  <a:cubicBezTo>
                    <a:pt x="52" y="30"/>
                    <a:pt x="54" y="28"/>
                    <a:pt x="59" y="28"/>
                  </a:cubicBezTo>
                  <a:cubicBezTo>
                    <a:pt x="65" y="28"/>
                    <a:pt x="68" y="30"/>
                    <a:pt x="70" y="31"/>
                  </a:cubicBezTo>
                  <a:cubicBezTo>
                    <a:pt x="73" y="22"/>
                    <a:pt x="73" y="22"/>
                    <a:pt x="73" y="22"/>
                  </a:cubicBezTo>
                  <a:cubicBezTo>
                    <a:pt x="70" y="21"/>
                    <a:pt x="66" y="20"/>
                    <a:pt x="61" y="19"/>
                  </a:cubicBezTo>
                  <a:cubicBezTo>
                    <a:pt x="61" y="18"/>
                    <a:pt x="61" y="18"/>
                    <a:pt x="61" y="18"/>
                  </a:cubicBezTo>
                  <a:cubicBezTo>
                    <a:pt x="61" y="18"/>
                    <a:pt x="61" y="18"/>
                    <a:pt x="61" y="18"/>
                  </a:cubicBezTo>
                  <a:cubicBezTo>
                    <a:pt x="61" y="17"/>
                    <a:pt x="61" y="17"/>
                    <a:pt x="61" y="17"/>
                  </a:cubicBezTo>
                  <a:cubicBezTo>
                    <a:pt x="61" y="15"/>
                    <a:pt x="60" y="14"/>
                    <a:pt x="57" y="14"/>
                  </a:cubicBezTo>
                  <a:cubicBezTo>
                    <a:pt x="55" y="14"/>
                    <a:pt x="54" y="15"/>
                    <a:pt x="54" y="17"/>
                  </a:cubicBezTo>
                  <a:cubicBezTo>
                    <a:pt x="54" y="19"/>
                    <a:pt x="54" y="19"/>
                    <a:pt x="54" y="19"/>
                  </a:cubicBezTo>
                  <a:cubicBezTo>
                    <a:pt x="54" y="19"/>
                    <a:pt x="54" y="19"/>
                    <a:pt x="54" y="19"/>
                  </a:cubicBezTo>
                  <a:cubicBezTo>
                    <a:pt x="54" y="20"/>
                    <a:pt x="54" y="20"/>
                    <a:pt x="54" y="20"/>
                  </a:cubicBezTo>
                  <a:cubicBezTo>
                    <a:pt x="45" y="22"/>
                    <a:pt x="41" y="27"/>
                    <a:pt x="41" y="34"/>
                  </a:cubicBezTo>
                  <a:cubicBezTo>
                    <a:pt x="41" y="41"/>
                    <a:pt x="46" y="45"/>
                    <a:pt x="55" y="48"/>
                  </a:cubicBezTo>
                  <a:cubicBezTo>
                    <a:pt x="60" y="50"/>
                    <a:pt x="63" y="52"/>
                    <a:pt x="63" y="55"/>
                  </a:cubicBezTo>
                  <a:cubicBezTo>
                    <a:pt x="63" y="58"/>
                    <a:pt x="60" y="60"/>
                    <a:pt x="55" y="60"/>
                  </a:cubicBezTo>
                  <a:cubicBezTo>
                    <a:pt x="50" y="60"/>
                    <a:pt x="46" y="58"/>
                    <a:pt x="43" y="56"/>
                  </a:cubicBezTo>
                  <a:cubicBezTo>
                    <a:pt x="40" y="65"/>
                    <a:pt x="40" y="65"/>
                    <a:pt x="40" y="65"/>
                  </a:cubicBezTo>
                  <a:cubicBezTo>
                    <a:pt x="43" y="67"/>
                    <a:pt x="48" y="68"/>
                    <a:pt x="53" y="69"/>
                  </a:cubicBezTo>
                  <a:cubicBezTo>
                    <a:pt x="53" y="70"/>
                    <a:pt x="53" y="70"/>
                    <a:pt x="53" y="70"/>
                  </a:cubicBezTo>
                  <a:cubicBezTo>
                    <a:pt x="53" y="70"/>
                    <a:pt x="53" y="70"/>
                    <a:pt x="53" y="70"/>
                  </a:cubicBezTo>
                  <a:cubicBezTo>
                    <a:pt x="53" y="70"/>
                    <a:pt x="53" y="70"/>
                    <a:pt x="53" y="70"/>
                  </a:cubicBezTo>
                  <a:cubicBezTo>
                    <a:pt x="53" y="73"/>
                    <a:pt x="55" y="74"/>
                    <a:pt x="57" y="74"/>
                  </a:cubicBezTo>
                  <a:cubicBezTo>
                    <a:pt x="59" y="74"/>
                    <a:pt x="61" y="73"/>
                    <a:pt x="61" y="70"/>
                  </a:cubicBezTo>
                  <a:cubicBezTo>
                    <a:pt x="61" y="70"/>
                    <a:pt x="61" y="70"/>
                    <a:pt x="61" y="70"/>
                  </a:cubicBezTo>
                  <a:cubicBezTo>
                    <a:pt x="61" y="70"/>
                    <a:pt x="61" y="70"/>
                    <a:pt x="61" y="70"/>
                  </a:cubicBezTo>
                  <a:cubicBezTo>
                    <a:pt x="61" y="68"/>
                    <a:pt x="61" y="68"/>
                    <a:pt x="61" y="68"/>
                  </a:cubicBezTo>
                  <a:cubicBezTo>
                    <a:pt x="70" y="66"/>
                    <a:pt x="75" y="60"/>
                    <a:pt x="75"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8" name="Group 37"/>
          <p:cNvGrpSpPr/>
          <p:nvPr/>
        </p:nvGrpSpPr>
        <p:grpSpPr>
          <a:xfrm>
            <a:off x="3429000" y="3485329"/>
            <a:ext cx="387172" cy="405009"/>
            <a:chOff x="8385175" y="3870325"/>
            <a:chExt cx="473075" cy="473075"/>
          </a:xfrm>
          <a:solidFill>
            <a:schemeClr val="bg1"/>
          </a:solidFill>
        </p:grpSpPr>
        <p:sp>
          <p:nvSpPr>
            <p:cNvPr id="39" name="Freeform 38"/>
            <p:cNvSpPr>
              <a:spLocks/>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1" name="TextBox 40"/>
          <p:cNvSpPr txBox="1"/>
          <p:nvPr/>
        </p:nvSpPr>
        <p:spPr>
          <a:xfrm>
            <a:off x="6607175" y="15049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2" name="Rectangle 41"/>
          <p:cNvSpPr/>
          <p:nvPr/>
        </p:nvSpPr>
        <p:spPr>
          <a:xfrm>
            <a:off x="6591300" y="1765300"/>
            <a:ext cx="1984375"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3" name="TextBox 42"/>
          <p:cNvSpPr txBox="1"/>
          <p:nvPr/>
        </p:nvSpPr>
        <p:spPr>
          <a:xfrm>
            <a:off x="6600825" y="2724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4" name="Rectangle 43"/>
          <p:cNvSpPr/>
          <p:nvPr/>
        </p:nvSpPr>
        <p:spPr>
          <a:xfrm>
            <a:off x="6583363" y="2984500"/>
            <a:ext cx="1984375"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5" name="TextBox 44"/>
          <p:cNvSpPr txBox="1"/>
          <p:nvPr/>
        </p:nvSpPr>
        <p:spPr>
          <a:xfrm>
            <a:off x="1497013" y="194468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46" name="Rectangle 45"/>
          <p:cNvSpPr/>
          <p:nvPr/>
        </p:nvSpPr>
        <p:spPr>
          <a:xfrm>
            <a:off x="609600" y="2205038"/>
            <a:ext cx="1984375" cy="431800"/>
          </a:xfrm>
          <a:prstGeom prst="rect">
            <a:avLst/>
          </a:prstGeom>
        </p:spPr>
        <p:txBody>
          <a:bodyPr>
            <a:spAutoFit/>
          </a:bodyPr>
          <a:lstStyle/>
          <a:p>
            <a:pPr algn="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7" name="TextBox 46"/>
          <p:cNvSpPr txBox="1"/>
          <p:nvPr/>
        </p:nvSpPr>
        <p:spPr>
          <a:xfrm>
            <a:off x="1497013" y="32575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48" name="Rectangle 47"/>
          <p:cNvSpPr/>
          <p:nvPr/>
        </p:nvSpPr>
        <p:spPr>
          <a:xfrm>
            <a:off x="609600" y="3517900"/>
            <a:ext cx="1984375" cy="431800"/>
          </a:xfrm>
          <a:prstGeom prst="rect">
            <a:avLst/>
          </a:prstGeom>
        </p:spPr>
        <p:txBody>
          <a:bodyPr>
            <a:spAutoFit/>
          </a:bodyPr>
          <a:lstStyle/>
          <a:p>
            <a:pPr algn="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3266" name="TextBox 4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 name="TextBox 5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ounded Rectangle 46"/>
          <p:cNvSpPr/>
          <p:nvPr/>
        </p:nvSpPr>
        <p:spPr>
          <a:xfrm>
            <a:off x="6858000" y="1771650"/>
            <a:ext cx="1600200" cy="885825"/>
          </a:xfrm>
          <a:prstGeom prst="roundRect">
            <a:avLst>
              <a:gd name="adj" fmla="val 12258"/>
            </a:avLst>
          </a:prstGeom>
          <a:noFill/>
          <a:ln w="12700">
            <a:solidFill>
              <a:srgbClr val="01D48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4275" name="Freeform 41"/>
          <p:cNvSpPr>
            <a:spLocks/>
          </p:cNvSpPr>
          <p:nvPr/>
        </p:nvSpPr>
        <p:spPr bwMode="auto">
          <a:xfrm>
            <a:off x="3260725" y="3522663"/>
            <a:ext cx="3101975" cy="725487"/>
          </a:xfrm>
          <a:custGeom>
            <a:avLst/>
            <a:gdLst>
              <a:gd name="T0" fmla="*/ 0 w 1013"/>
              <a:gd name="T1" fmla="*/ 0 h 237"/>
              <a:gd name="T2" fmla="*/ 0 w 1013"/>
              <a:gd name="T3" fmla="*/ 725646 h 237"/>
              <a:gd name="T4" fmla="*/ 3101608 w 1013"/>
              <a:gd name="T5" fmla="*/ 630730 h 237"/>
              <a:gd name="T6" fmla="*/ 3101608 w 1013"/>
              <a:gd name="T7" fmla="*/ 52051 h 237"/>
              <a:gd name="T8" fmla="*/ 0 w 1013"/>
              <a:gd name="T9" fmla="*/ 0 h 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3" h="237">
                <a:moveTo>
                  <a:pt x="0" y="0"/>
                </a:moveTo>
                <a:lnTo>
                  <a:pt x="0" y="237"/>
                </a:lnTo>
                <a:lnTo>
                  <a:pt x="1013" y="206"/>
                </a:lnTo>
                <a:lnTo>
                  <a:pt x="1013" y="17"/>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6" name="Freeform 42"/>
          <p:cNvSpPr>
            <a:spLocks/>
          </p:cNvSpPr>
          <p:nvPr/>
        </p:nvSpPr>
        <p:spPr bwMode="auto">
          <a:xfrm>
            <a:off x="2781300" y="2876550"/>
            <a:ext cx="3197225" cy="741363"/>
          </a:xfrm>
          <a:custGeom>
            <a:avLst/>
            <a:gdLst>
              <a:gd name="T0" fmla="*/ 3196523 w 1044"/>
              <a:gd name="T1" fmla="*/ 0 h 242"/>
              <a:gd name="T2" fmla="*/ 3196523 w 1044"/>
              <a:gd name="T3" fmla="*/ 740956 h 242"/>
              <a:gd name="T4" fmla="*/ 0 w 1044"/>
              <a:gd name="T5" fmla="*/ 633793 h 242"/>
              <a:gd name="T6" fmla="*/ 0 w 1044"/>
              <a:gd name="T7" fmla="*/ 55112 h 242"/>
              <a:gd name="T8" fmla="*/ 3196523 w 1044"/>
              <a:gd name="T9" fmla="*/ 0 h 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4" h="242">
                <a:moveTo>
                  <a:pt x="1044" y="0"/>
                </a:moveTo>
                <a:lnTo>
                  <a:pt x="1044" y="242"/>
                </a:lnTo>
                <a:lnTo>
                  <a:pt x="0" y="207"/>
                </a:lnTo>
                <a:lnTo>
                  <a:pt x="0" y="18"/>
                </a:lnTo>
                <a:lnTo>
                  <a:pt x="1044"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7" name="Freeform 43"/>
          <p:cNvSpPr>
            <a:spLocks/>
          </p:cNvSpPr>
          <p:nvPr/>
        </p:nvSpPr>
        <p:spPr bwMode="auto">
          <a:xfrm>
            <a:off x="3260725" y="2247900"/>
            <a:ext cx="3101975" cy="725488"/>
          </a:xfrm>
          <a:custGeom>
            <a:avLst/>
            <a:gdLst>
              <a:gd name="T0" fmla="*/ 0 w 1013"/>
              <a:gd name="T1" fmla="*/ 0 h 237"/>
              <a:gd name="T2" fmla="*/ 0 w 1013"/>
              <a:gd name="T3" fmla="*/ 725646 h 237"/>
              <a:gd name="T4" fmla="*/ 3101608 w 1013"/>
              <a:gd name="T5" fmla="*/ 630730 h 237"/>
              <a:gd name="T6" fmla="*/ 3101608 w 1013"/>
              <a:gd name="T7" fmla="*/ 52051 h 237"/>
              <a:gd name="T8" fmla="*/ 0 w 1013"/>
              <a:gd name="T9" fmla="*/ 0 h 2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13" h="237">
                <a:moveTo>
                  <a:pt x="0" y="0"/>
                </a:moveTo>
                <a:lnTo>
                  <a:pt x="0" y="237"/>
                </a:lnTo>
                <a:lnTo>
                  <a:pt x="1013" y="206"/>
                </a:lnTo>
                <a:lnTo>
                  <a:pt x="1013" y="17"/>
                </a:ln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278" name="Freeform 44"/>
          <p:cNvSpPr>
            <a:spLocks/>
          </p:cNvSpPr>
          <p:nvPr/>
        </p:nvSpPr>
        <p:spPr bwMode="auto">
          <a:xfrm>
            <a:off x="2781300" y="1630363"/>
            <a:ext cx="3197225" cy="722312"/>
          </a:xfrm>
          <a:custGeom>
            <a:avLst/>
            <a:gdLst>
              <a:gd name="T0" fmla="*/ 3196523 w 1044"/>
              <a:gd name="T1" fmla="*/ 0 h 236"/>
              <a:gd name="T2" fmla="*/ 3196523 w 1044"/>
              <a:gd name="T3" fmla="*/ 722586 h 236"/>
              <a:gd name="T4" fmla="*/ 0 w 1044"/>
              <a:gd name="T5" fmla="*/ 630732 h 236"/>
              <a:gd name="T6" fmla="*/ 0 w 1044"/>
              <a:gd name="T7" fmla="*/ 39803 h 236"/>
              <a:gd name="T8" fmla="*/ 3196523 w 1044"/>
              <a:gd name="T9" fmla="*/ 0 h 2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4" h="236">
                <a:moveTo>
                  <a:pt x="1044" y="0"/>
                </a:moveTo>
                <a:lnTo>
                  <a:pt x="1044" y="236"/>
                </a:lnTo>
                <a:lnTo>
                  <a:pt x="0" y="206"/>
                </a:lnTo>
                <a:lnTo>
                  <a:pt x="0" y="13"/>
                </a:lnTo>
                <a:lnTo>
                  <a:pt x="1044"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5295900" y="1826990"/>
            <a:ext cx="328043" cy="329223"/>
            <a:chOff x="8247063" y="2435225"/>
            <a:chExt cx="441326" cy="442913"/>
          </a:xfrm>
          <a:solidFill>
            <a:schemeClr val="bg1"/>
          </a:solidFill>
        </p:grpSpPr>
        <p:sp>
          <p:nvSpPr>
            <p:cNvPr id="16" name="Freeform 15"/>
            <p:cNvSpPr>
              <a:spLocks/>
            </p:cNvSpPr>
            <p:nvPr/>
          </p:nvSpPr>
          <p:spPr bwMode="auto">
            <a:xfrm>
              <a:off x="8250238" y="2435225"/>
              <a:ext cx="220663" cy="93663"/>
            </a:xfrm>
            <a:custGeom>
              <a:avLst/>
              <a:gdLst>
                <a:gd name="T0" fmla="*/ 50 w 59"/>
                <a:gd name="T1" fmla="*/ 0 h 25"/>
                <a:gd name="T2" fmla="*/ 9 w 59"/>
                <a:gd name="T3" fmla="*/ 0 h 25"/>
                <a:gd name="T4" fmla="*/ 0 w 59"/>
                <a:gd name="T5" fmla="*/ 6 h 25"/>
                <a:gd name="T6" fmla="*/ 29 w 59"/>
                <a:gd name="T7" fmla="*/ 25 h 25"/>
                <a:gd name="T8" fmla="*/ 59 w 59"/>
                <a:gd name="T9" fmla="*/ 6 h 25"/>
                <a:gd name="T10" fmla="*/ 50 w 59"/>
                <a:gd name="T11" fmla="*/ 0 h 25"/>
              </a:gdLst>
              <a:ahLst/>
              <a:cxnLst>
                <a:cxn ang="0">
                  <a:pos x="T0" y="T1"/>
                </a:cxn>
                <a:cxn ang="0">
                  <a:pos x="T2" y="T3"/>
                </a:cxn>
                <a:cxn ang="0">
                  <a:pos x="T4" y="T5"/>
                </a:cxn>
                <a:cxn ang="0">
                  <a:pos x="T6" y="T7"/>
                </a:cxn>
                <a:cxn ang="0">
                  <a:pos x="T8" y="T9"/>
                </a:cxn>
                <a:cxn ang="0">
                  <a:pos x="T10" y="T11"/>
                </a:cxn>
              </a:cxnLst>
              <a:rect l="0" t="0" r="r" b="b"/>
              <a:pathLst>
                <a:path w="59" h="25">
                  <a:moveTo>
                    <a:pt x="50" y="0"/>
                  </a:moveTo>
                  <a:cubicBezTo>
                    <a:pt x="9" y="0"/>
                    <a:pt x="9" y="0"/>
                    <a:pt x="9" y="0"/>
                  </a:cubicBezTo>
                  <a:cubicBezTo>
                    <a:pt x="5" y="0"/>
                    <a:pt x="1" y="2"/>
                    <a:pt x="0" y="6"/>
                  </a:cubicBezTo>
                  <a:cubicBezTo>
                    <a:pt x="29" y="25"/>
                    <a:pt x="29" y="25"/>
                    <a:pt x="29" y="25"/>
                  </a:cubicBezTo>
                  <a:cubicBezTo>
                    <a:pt x="59" y="6"/>
                    <a:pt x="59" y="6"/>
                    <a:pt x="59" y="6"/>
                  </a:cubicBezTo>
                  <a:cubicBezTo>
                    <a:pt x="58" y="2"/>
                    <a:pt x="54"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8247063" y="2487613"/>
              <a:ext cx="228600" cy="134938"/>
            </a:xfrm>
            <a:custGeom>
              <a:avLst/>
              <a:gdLst>
                <a:gd name="T0" fmla="*/ 30 w 61"/>
                <a:gd name="T1" fmla="*/ 18 h 36"/>
                <a:gd name="T2" fmla="*/ 29 w 61"/>
                <a:gd name="T3" fmla="*/ 18 h 36"/>
                <a:gd name="T4" fmla="*/ 0 w 61"/>
                <a:gd name="T5" fmla="*/ 0 h 36"/>
                <a:gd name="T6" fmla="*/ 0 w 61"/>
                <a:gd name="T7" fmla="*/ 26 h 36"/>
                <a:gd name="T8" fmla="*/ 10 w 61"/>
                <a:gd name="T9" fmla="*/ 36 h 36"/>
                <a:gd name="T10" fmla="*/ 51 w 61"/>
                <a:gd name="T11" fmla="*/ 36 h 36"/>
                <a:gd name="T12" fmla="*/ 61 w 61"/>
                <a:gd name="T13" fmla="*/ 26 h 36"/>
                <a:gd name="T14" fmla="*/ 61 w 61"/>
                <a:gd name="T15" fmla="*/ 0 h 36"/>
                <a:gd name="T16" fmla="*/ 31 w 61"/>
                <a:gd name="T17" fmla="*/ 18 h 36"/>
                <a:gd name="T18" fmla="*/ 30 w 61"/>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36">
                  <a:moveTo>
                    <a:pt x="30" y="18"/>
                  </a:moveTo>
                  <a:cubicBezTo>
                    <a:pt x="30" y="18"/>
                    <a:pt x="30" y="18"/>
                    <a:pt x="29" y="18"/>
                  </a:cubicBezTo>
                  <a:cubicBezTo>
                    <a:pt x="0" y="0"/>
                    <a:pt x="0" y="0"/>
                    <a:pt x="0" y="0"/>
                  </a:cubicBezTo>
                  <a:cubicBezTo>
                    <a:pt x="0" y="26"/>
                    <a:pt x="0" y="26"/>
                    <a:pt x="0" y="26"/>
                  </a:cubicBezTo>
                  <a:cubicBezTo>
                    <a:pt x="0" y="31"/>
                    <a:pt x="4" y="36"/>
                    <a:pt x="10" y="36"/>
                  </a:cubicBezTo>
                  <a:cubicBezTo>
                    <a:pt x="51" y="36"/>
                    <a:pt x="51" y="36"/>
                    <a:pt x="51" y="36"/>
                  </a:cubicBezTo>
                  <a:cubicBezTo>
                    <a:pt x="57" y="36"/>
                    <a:pt x="61" y="31"/>
                    <a:pt x="61" y="26"/>
                  </a:cubicBezTo>
                  <a:cubicBezTo>
                    <a:pt x="61" y="0"/>
                    <a:pt x="61" y="0"/>
                    <a:pt x="61" y="0"/>
                  </a:cubicBezTo>
                  <a:cubicBezTo>
                    <a:pt x="31" y="18"/>
                    <a:pt x="31" y="18"/>
                    <a:pt x="31" y="18"/>
                  </a:cubicBezTo>
                  <a:cubicBezTo>
                    <a:pt x="31" y="18"/>
                    <a:pt x="31" y="18"/>
                    <a:pt x="3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noEditPoints="1"/>
            </p:cNvSpPr>
            <p:nvPr/>
          </p:nvSpPr>
          <p:spPr bwMode="auto">
            <a:xfrm>
              <a:off x="8362951" y="2435225"/>
              <a:ext cx="325438" cy="442913"/>
            </a:xfrm>
            <a:custGeom>
              <a:avLst/>
              <a:gdLst>
                <a:gd name="T0" fmla="*/ 66 w 87"/>
                <a:gd name="T1" fmla="*/ 0 h 118"/>
                <a:gd name="T2" fmla="*/ 34 w 87"/>
                <a:gd name="T3" fmla="*/ 0 h 118"/>
                <a:gd name="T4" fmla="*/ 36 w 87"/>
                <a:gd name="T5" fmla="*/ 3 h 118"/>
                <a:gd name="T6" fmla="*/ 37 w 87"/>
                <a:gd name="T7" fmla="*/ 14 h 118"/>
                <a:gd name="T8" fmla="*/ 37 w 87"/>
                <a:gd name="T9" fmla="*/ 16 h 118"/>
                <a:gd name="T10" fmla="*/ 71 w 87"/>
                <a:gd name="T11" fmla="*/ 16 h 118"/>
                <a:gd name="T12" fmla="*/ 71 w 87"/>
                <a:gd name="T13" fmla="*/ 95 h 118"/>
                <a:gd name="T14" fmla="*/ 16 w 87"/>
                <a:gd name="T15" fmla="*/ 95 h 118"/>
                <a:gd name="T16" fmla="*/ 16 w 87"/>
                <a:gd name="T17" fmla="*/ 57 h 118"/>
                <a:gd name="T18" fmla="*/ 0 w 87"/>
                <a:gd name="T19" fmla="*/ 57 h 118"/>
                <a:gd name="T20" fmla="*/ 0 w 87"/>
                <a:gd name="T21" fmla="*/ 98 h 118"/>
                <a:gd name="T22" fmla="*/ 21 w 87"/>
                <a:gd name="T23" fmla="*/ 118 h 118"/>
                <a:gd name="T24" fmla="*/ 66 w 87"/>
                <a:gd name="T25" fmla="*/ 118 h 118"/>
                <a:gd name="T26" fmla="*/ 87 w 87"/>
                <a:gd name="T27" fmla="*/ 98 h 118"/>
                <a:gd name="T28" fmla="*/ 87 w 87"/>
                <a:gd name="T29" fmla="*/ 21 h 118"/>
                <a:gd name="T30" fmla="*/ 66 w 87"/>
                <a:gd name="T31" fmla="*/ 0 h 118"/>
                <a:gd name="T32" fmla="*/ 44 w 87"/>
                <a:gd name="T33" fmla="*/ 112 h 118"/>
                <a:gd name="T34" fmla="*/ 37 w 87"/>
                <a:gd name="T35" fmla="*/ 106 h 118"/>
                <a:gd name="T36" fmla="*/ 44 w 87"/>
                <a:gd name="T37" fmla="*/ 99 h 118"/>
                <a:gd name="T38" fmla="*/ 50 w 87"/>
                <a:gd name="T39" fmla="*/ 106 h 118"/>
                <a:gd name="T40" fmla="*/ 44 w 87"/>
                <a:gd name="T41"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18">
                  <a:moveTo>
                    <a:pt x="66" y="0"/>
                  </a:moveTo>
                  <a:cubicBezTo>
                    <a:pt x="34" y="0"/>
                    <a:pt x="34" y="0"/>
                    <a:pt x="34" y="0"/>
                  </a:cubicBezTo>
                  <a:cubicBezTo>
                    <a:pt x="35" y="1"/>
                    <a:pt x="36" y="2"/>
                    <a:pt x="36" y="3"/>
                  </a:cubicBezTo>
                  <a:cubicBezTo>
                    <a:pt x="37" y="6"/>
                    <a:pt x="37" y="11"/>
                    <a:pt x="37" y="14"/>
                  </a:cubicBezTo>
                  <a:cubicBezTo>
                    <a:pt x="37" y="14"/>
                    <a:pt x="37" y="16"/>
                    <a:pt x="37" y="16"/>
                  </a:cubicBezTo>
                  <a:cubicBezTo>
                    <a:pt x="71" y="16"/>
                    <a:pt x="71" y="16"/>
                    <a:pt x="71" y="16"/>
                  </a:cubicBezTo>
                  <a:cubicBezTo>
                    <a:pt x="71" y="95"/>
                    <a:pt x="71" y="95"/>
                    <a:pt x="71" y="95"/>
                  </a:cubicBezTo>
                  <a:cubicBezTo>
                    <a:pt x="16" y="95"/>
                    <a:pt x="16" y="95"/>
                    <a:pt x="16" y="95"/>
                  </a:cubicBezTo>
                  <a:cubicBezTo>
                    <a:pt x="16" y="57"/>
                    <a:pt x="16" y="57"/>
                    <a:pt x="16" y="57"/>
                  </a:cubicBezTo>
                  <a:cubicBezTo>
                    <a:pt x="0" y="57"/>
                    <a:pt x="0" y="57"/>
                    <a:pt x="0" y="57"/>
                  </a:cubicBezTo>
                  <a:cubicBezTo>
                    <a:pt x="0" y="98"/>
                    <a:pt x="0" y="98"/>
                    <a:pt x="0" y="98"/>
                  </a:cubicBezTo>
                  <a:cubicBezTo>
                    <a:pt x="0" y="109"/>
                    <a:pt x="10" y="118"/>
                    <a:pt x="21" y="118"/>
                  </a:cubicBezTo>
                  <a:cubicBezTo>
                    <a:pt x="66" y="118"/>
                    <a:pt x="66" y="118"/>
                    <a:pt x="66" y="118"/>
                  </a:cubicBezTo>
                  <a:cubicBezTo>
                    <a:pt x="78" y="118"/>
                    <a:pt x="87" y="109"/>
                    <a:pt x="87" y="98"/>
                  </a:cubicBezTo>
                  <a:cubicBezTo>
                    <a:pt x="87" y="21"/>
                    <a:pt x="87" y="21"/>
                    <a:pt x="87" y="21"/>
                  </a:cubicBezTo>
                  <a:cubicBezTo>
                    <a:pt x="87" y="9"/>
                    <a:pt x="78" y="0"/>
                    <a:pt x="66" y="0"/>
                  </a:cubicBezTo>
                  <a:close/>
                  <a:moveTo>
                    <a:pt x="44" y="112"/>
                  </a:moveTo>
                  <a:cubicBezTo>
                    <a:pt x="40" y="112"/>
                    <a:pt x="37" y="109"/>
                    <a:pt x="37" y="106"/>
                  </a:cubicBezTo>
                  <a:cubicBezTo>
                    <a:pt x="37" y="102"/>
                    <a:pt x="40" y="99"/>
                    <a:pt x="44" y="99"/>
                  </a:cubicBezTo>
                  <a:cubicBezTo>
                    <a:pt x="47" y="99"/>
                    <a:pt x="50" y="102"/>
                    <a:pt x="50" y="106"/>
                  </a:cubicBezTo>
                  <a:cubicBezTo>
                    <a:pt x="50" y="109"/>
                    <a:pt x="47" y="112"/>
                    <a:pt x="44"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9" name="TextBox 18"/>
          <p:cNvSpPr txBox="1"/>
          <p:nvPr/>
        </p:nvSpPr>
        <p:spPr>
          <a:xfrm>
            <a:off x="3673475" y="1822450"/>
            <a:ext cx="1579563"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20" name="TextBox 19"/>
          <p:cNvSpPr txBox="1"/>
          <p:nvPr/>
        </p:nvSpPr>
        <p:spPr>
          <a:xfrm>
            <a:off x="3994150" y="2459038"/>
            <a:ext cx="1579563"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grpSp>
        <p:nvGrpSpPr>
          <p:cNvPr id="21" name="Group 20"/>
          <p:cNvGrpSpPr/>
          <p:nvPr/>
        </p:nvGrpSpPr>
        <p:grpSpPr>
          <a:xfrm>
            <a:off x="3642804" y="2448278"/>
            <a:ext cx="274253" cy="333966"/>
            <a:chOff x="8269288" y="4060825"/>
            <a:chExt cx="393700" cy="479426"/>
          </a:xfrm>
          <a:solidFill>
            <a:schemeClr val="bg1"/>
          </a:solidFill>
        </p:grpSpPr>
        <p:sp>
          <p:nvSpPr>
            <p:cNvPr id="22" name="Freeform 21"/>
            <p:cNvSpPr>
              <a:spLocks/>
            </p:cNvSpPr>
            <p:nvPr/>
          </p:nvSpPr>
          <p:spPr bwMode="auto">
            <a:xfrm>
              <a:off x="8396288" y="4168775"/>
              <a:ext cx="142875" cy="30163"/>
            </a:xfrm>
            <a:custGeom>
              <a:avLst/>
              <a:gdLst>
                <a:gd name="T0" fmla="*/ 38 w 38"/>
                <a:gd name="T1" fmla="*/ 4 h 8"/>
                <a:gd name="T2" fmla="*/ 34 w 38"/>
                <a:gd name="T3" fmla="*/ 8 h 8"/>
                <a:gd name="T4" fmla="*/ 4 w 38"/>
                <a:gd name="T5" fmla="*/ 8 h 8"/>
                <a:gd name="T6" fmla="*/ 0 w 38"/>
                <a:gd name="T7" fmla="*/ 4 h 8"/>
                <a:gd name="T8" fmla="*/ 0 w 38"/>
                <a:gd name="T9" fmla="*/ 4 h 8"/>
                <a:gd name="T10" fmla="*/ 4 w 38"/>
                <a:gd name="T11" fmla="*/ 0 h 8"/>
                <a:gd name="T12" fmla="*/ 34 w 38"/>
                <a:gd name="T13" fmla="*/ 0 h 8"/>
                <a:gd name="T14" fmla="*/ 38 w 38"/>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8">
                  <a:moveTo>
                    <a:pt x="38" y="4"/>
                  </a:moveTo>
                  <a:cubicBezTo>
                    <a:pt x="38" y="6"/>
                    <a:pt x="36" y="8"/>
                    <a:pt x="34" y="8"/>
                  </a:cubicBezTo>
                  <a:cubicBezTo>
                    <a:pt x="4" y="8"/>
                    <a:pt x="4" y="8"/>
                    <a:pt x="4" y="8"/>
                  </a:cubicBezTo>
                  <a:cubicBezTo>
                    <a:pt x="2" y="8"/>
                    <a:pt x="0" y="6"/>
                    <a:pt x="0" y="4"/>
                  </a:cubicBezTo>
                  <a:cubicBezTo>
                    <a:pt x="0" y="4"/>
                    <a:pt x="0" y="4"/>
                    <a:pt x="0" y="4"/>
                  </a:cubicBezTo>
                  <a:cubicBezTo>
                    <a:pt x="0" y="2"/>
                    <a:pt x="2" y="0"/>
                    <a:pt x="4" y="0"/>
                  </a:cubicBezTo>
                  <a:cubicBezTo>
                    <a:pt x="34" y="0"/>
                    <a:pt x="34" y="0"/>
                    <a:pt x="34" y="0"/>
                  </a:cubicBezTo>
                  <a:cubicBezTo>
                    <a:pt x="36" y="0"/>
                    <a:pt x="38" y="2"/>
                    <a:pt x="3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8385176" y="4060825"/>
              <a:ext cx="160338" cy="93663"/>
            </a:xfrm>
            <a:custGeom>
              <a:avLst/>
              <a:gdLst>
                <a:gd name="T0" fmla="*/ 43 w 43"/>
                <a:gd name="T1" fmla="*/ 13 h 25"/>
                <a:gd name="T2" fmla="*/ 34 w 43"/>
                <a:gd name="T3" fmla="*/ 25 h 25"/>
                <a:gd name="T4" fmla="*/ 9 w 43"/>
                <a:gd name="T5" fmla="*/ 25 h 25"/>
                <a:gd name="T6" fmla="*/ 0 w 43"/>
                <a:gd name="T7" fmla="*/ 13 h 25"/>
                <a:gd name="T8" fmla="*/ 0 w 43"/>
                <a:gd name="T9" fmla="*/ 13 h 25"/>
                <a:gd name="T10" fmla="*/ 9 w 43"/>
                <a:gd name="T11" fmla="*/ 0 h 25"/>
                <a:gd name="T12" fmla="*/ 19 w 43"/>
                <a:gd name="T13" fmla="*/ 7 h 25"/>
                <a:gd name="T14" fmla="*/ 25 w 43"/>
                <a:gd name="T15" fmla="*/ 0 h 25"/>
                <a:gd name="T16" fmla="*/ 31 w 43"/>
                <a:gd name="T17" fmla="*/ 7 h 25"/>
                <a:gd name="T18" fmla="*/ 34 w 43"/>
                <a:gd name="T19" fmla="*/ 0 h 25"/>
                <a:gd name="T20" fmla="*/ 43 w 43"/>
                <a:gd name="T21" fmla="*/ 13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25">
                  <a:moveTo>
                    <a:pt x="43" y="13"/>
                  </a:moveTo>
                  <a:cubicBezTo>
                    <a:pt x="43" y="20"/>
                    <a:pt x="39" y="25"/>
                    <a:pt x="34" y="25"/>
                  </a:cubicBezTo>
                  <a:cubicBezTo>
                    <a:pt x="9" y="25"/>
                    <a:pt x="9" y="25"/>
                    <a:pt x="9" y="25"/>
                  </a:cubicBezTo>
                  <a:cubicBezTo>
                    <a:pt x="4" y="25"/>
                    <a:pt x="0" y="20"/>
                    <a:pt x="0" y="13"/>
                  </a:cubicBezTo>
                  <a:cubicBezTo>
                    <a:pt x="0" y="13"/>
                    <a:pt x="0" y="13"/>
                    <a:pt x="0" y="13"/>
                  </a:cubicBezTo>
                  <a:cubicBezTo>
                    <a:pt x="0" y="6"/>
                    <a:pt x="4" y="0"/>
                    <a:pt x="9" y="0"/>
                  </a:cubicBezTo>
                  <a:cubicBezTo>
                    <a:pt x="9" y="0"/>
                    <a:pt x="16" y="7"/>
                    <a:pt x="19" y="7"/>
                  </a:cubicBezTo>
                  <a:cubicBezTo>
                    <a:pt x="21" y="6"/>
                    <a:pt x="23" y="0"/>
                    <a:pt x="25" y="0"/>
                  </a:cubicBezTo>
                  <a:cubicBezTo>
                    <a:pt x="27" y="1"/>
                    <a:pt x="29" y="7"/>
                    <a:pt x="31" y="7"/>
                  </a:cubicBezTo>
                  <a:cubicBezTo>
                    <a:pt x="33" y="6"/>
                    <a:pt x="34" y="0"/>
                    <a:pt x="34" y="0"/>
                  </a:cubicBezTo>
                  <a:cubicBezTo>
                    <a:pt x="39" y="0"/>
                    <a:pt x="43" y="6"/>
                    <a:pt x="4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noEditPoints="1"/>
            </p:cNvSpPr>
            <p:nvPr/>
          </p:nvSpPr>
          <p:spPr bwMode="auto">
            <a:xfrm>
              <a:off x="8269288" y="4217988"/>
              <a:ext cx="393700" cy="322263"/>
            </a:xfrm>
            <a:custGeom>
              <a:avLst/>
              <a:gdLst>
                <a:gd name="T0" fmla="*/ 105 w 105"/>
                <a:gd name="T1" fmla="*/ 76 h 86"/>
                <a:gd name="T2" fmla="*/ 96 w 105"/>
                <a:gd name="T3" fmla="*/ 86 h 86"/>
                <a:gd name="T4" fmla="*/ 10 w 105"/>
                <a:gd name="T5" fmla="*/ 86 h 86"/>
                <a:gd name="T6" fmla="*/ 0 w 105"/>
                <a:gd name="T7" fmla="*/ 76 h 86"/>
                <a:gd name="T8" fmla="*/ 10 w 105"/>
                <a:gd name="T9" fmla="*/ 67 h 86"/>
                <a:gd name="T10" fmla="*/ 10 w 105"/>
                <a:gd name="T11" fmla="*/ 31 h 86"/>
                <a:gd name="T12" fmla="*/ 41 w 105"/>
                <a:gd name="T13" fmla="*/ 0 h 86"/>
                <a:gd name="T14" fmla="*/ 65 w 105"/>
                <a:gd name="T15" fmla="*/ 0 h 86"/>
                <a:gd name="T16" fmla="*/ 96 w 105"/>
                <a:gd name="T17" fmla="*/ 31 h 86"/>
                <a:gd name="T18" fmla="*/ 96 w 105"/>
                <a:gd name="T19" fmla="*/ 67 h 86"/>
                <a:gd name="T20" fmla="*/ 105 w 105"/>
                <a:gd name="T21" fmla="*/ 76 h 86"/>
                <a:gd name="T22" fmla="*/ 71 w 105"/>
                <a:gd name="T23" fmla="*/ 64 h 86"/>
                <a:gd name="T24" fmla="*/ 69 w 105"/>
                <a:gd name="T25" fmla="*/ 55 h 86"/>
                <a:gd name="T26" fmla="*/ 60 w 105"/>
                <a:gd name="T27" fmla="*/ 57 h 86"/>
                <a:gd name="T28" fmla="*/ 51 w 105"/>
                <a:gd name="T29" fmla="*/ 53 h 86"/>
                <a:gd name="T30" fmla="*/ 48 w 105"/>
                <a:gd name="T31" fmla="*/ 48 h 86"/>
                <a:gd name="T32" fmla="*/ 66 w 105"/>
                <a:gd name="T33" fmla="*/ 48 h 86"/>
                <a:gd name="T34" fmla="*/ 69 w 105"/>
                <a:gd name="T35" fmla="*/ 45 h 86"/>
                <a:gd name="T36" fmla="*/ 66 w 105"/>
                <a:gd name="T37" fmla="*/ 42 h 86"/>
                <a:gd name="T38" fmla="*/ 66 w 105"/>
                <a:gd name="T39" fmla="*/ 42 h 86"/>
                <a:gd name="T40" fmla="*/ 66 w 105"/>
                <a:gd name="T41" fmla="*/ 42 h 86"/>
                <a:gd name="T42" fmla="*/ 47 w 105"/>
                <a:gd name="T43" fmla="*/ 42 h 86"/>
                <a:gd name="T44" fmla="*/ 47 w 105"/>
                <a:gd name="T45" fmla="*/ 41 h 86"/>
                <a:gd name="T46" fmla="*/ 47 w 105"/>
                <a:gd name="T47" fmla="*/ 39 h 86"/>
                <a:gd name="T48" fmla="*/ 67 w 105"/>
                <a:gd name="T49" fmla="*/ 39 h 86"/>
                <a:gd name="T50" fmla="*/ 70 w 105"/>
                <a:gd name="T51" fmla="*/ 36 h 86"/>
                <a:gd name="T52" fmla="*/ 67 w 105"/>
                <a:gd name="T53" fmla="*/ 33 h 86"/>
                <a:gd name="T54" fmla="*/ 48 w 105"/>
                <a:gd name="T55" fmla="*/ 33 h 86"/>
                <a:gd name="T56" fmla="*/ 51 w 105"/>
                <a:gd name="T57" fmla="*/ 28 h 86"/>
                <a:gd name="T58" fmla="*/ 60 w 105"/>
                <a:gd name="T59" fmla="*/ 24 h 86"/>
                <a:gd name="T60" fmla="*/ 69 w 105"/>
                <a:gd name="T61" fmla="*/ 26 h 86"/>
                <a:gd name="T62" fmla="*/ 71 w 105"/>
                <a:gd name="T63" fmla="*/ 17 h 86"/>
                <a:gd name="T64" fmla="*/ 59 w 105"/>
                <a:gd name="T65" fmla="*/ 15 h 86"/>
                <a:gd name="T66" fmla="*/ 41 w 105"/>
                <a:gd name="T67" fmla="*/ 23 h 86"/>
                <a:gd name="T68" fmla="*/ 36 w 105"/>
                <a:gd name="T69" fmla="*/ 33 h 86"/>
                <a:gd name="T70" fmla="*/ 32 w 105"/>
                <a:gd name="T71" fmla="*/ 33 h 86"/>
                <a:gd name="T72" fmla="*/ 29 w 105"/>
                <a:gd name="T73" fmla="*/ 36 h 86"/>
                <a:gd name="T74" fmla="*/ 32 w 105"/>
                <a:gd name="T75" fmla="*/ 39 h 86"/>
                <a:gd name="T76" fmla="*/ 35 w 105"/>
                <a:gd name="T77" fmla="*/ 39 h 86"/>
                <a:gd name="T78" fmla="*/ 35 w 105"/>
                <a:gd name="T79" fmla="*/ 41 h 86"/>
                <a:gd name="T80" fmla="*/ 35 w 105"/>
                <a:gd name="T81" fmla="*/ 42 h 86"/>
                <a:gd name="T82" fmla="*/ 32 w 105"/>
                <a:gd name="T83" fmla="*/ 42 h 86"/>
                <a:gd name="T84" fmla="*/ 32 w 105"/>
                <a:gd name="T85" fmla="*/ 42 h 86"/>
                <a:gd name="T86" fmla="*/ 32 w 105"/>
                <a:gd name="T87" fmla="*/ 42 h 86"/>
                <a:gd name="T88" fmla="*/ 29 w 105"/>
                <a:gd name="T89" fmla="*/ 45 h 86"/>
                <a:gd name="T90" fmla="*/ 32 w 105"/>
                <a:gd name="T91" fmla="*/ 48 h 86"/>
                <a:gd name="T92" fmla="*/ 36 w 105"/>
                <a:gd name="T93" fmla="*/ 48 h 86"/>
                <a:gd name="T94" fmla="*/ 40 w 105"/>
                <a:gd name="T95" fmla="*/ 58 h 86"/>
                <a:gd name="T96" fmla="*/ 59 w 105"/>
                <a:gd name="T97" fmla="*/ 67 h 86"/>
                <a:gd name="T98" fmla="*/ 71 w 105"/>
                <a:gd name="T99" fmla="*/ 6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5" h="86">
                  <a:moveTo>
                    <a:pt x="105" y="76"/>
                  </a:moveTo>
                  <a:cubicBezTo>
                    <a:pt x="105" y="82"/>
                    <a:pt x="101" y="86"/>
                    <a:pt x="96" y="86"/>
                  </a:cubicBezTo>
                  <a:cubicBezTo>
                    <a:pt x="10" y="86"/>
                    <a:pt x="10" y="86"/>
                    <a:pt x="10" y="86"/>
                  </a:cubicBezTo>
                  <a:cubicBezTo>
                    <a:pt x="4" y="86"/>
                    <a:pt x="0" y="82"/>
                    <a:pt x="0" y="76"/>
                  </a:cubicBezTo>
                  <a:cubicBezTo>
                    <a:pt x="0" y="71"/>
                    <a:pt x="4" y="67"/>
                    <a:pt x="10" y="67"/>
                  </a:cubicBezTo>
                  <a:cubicBezTo>
                    <a:pt x="10" y="31"/>
                    <a:pt x="10" y="31"/>
                    <a:pt x="10" y="31"/>
                  </a:cubicBezTo>
                  <a:cubicBezTo>
                    <a:pt x="10" y="14"/>
                    <a:pt x="24" y="0"/>
                    <a:pt x="41" y="0"/>
                  </a:cubicBezTo>
                  <a:cubicBezTo>
                    <a:pt x="65" y="0"/>
                    <a:pt x="65" y="0"/>
                    <a:pt x="65" y="0"/>
                  </a:cubicBezTo>
                  <a:cubicBezTo>
                    <a:pt x="82" y="0"/>
                    <a:pt x="96" y="14"/>
                    <a:pt x="96" y="31"/>
                  </a:cubicBezTo>
                  <a:cubicBezTo>
                    <a:pt x="96" y="67"/>
                    <a:pt x="96" y="67"/>
                    <a:pt x="96" y="67"/>
                  </a:cubicBezTo>
                  <a:cubicBezTo>
                    <a:pt x="101" y="67"/>
                    <a:pt x="105" y="71"/>
                    <a:pt x="105" y="76"/>
                  </a:cubicBezTo>
                  <a:close/>
                  <a:moveTo>
                    <a:pt x="71" y="64"/>
                  </a:moveTo>
                  <a:cubicBezTo>
                    <a:pt x="69" y="55"/>
                    <a:pt x="69" y="55"/>
                    <a:pt x="69" y="55"/>
                  </a:cubicBezTo>
                  <a:cubicBezTo>
                    <a:pt x="68" y="56"/>
                    <a:pt x="64" y="57"/>
                    <a:pt x="60" y="57"/>
                  </a:cubicBezTo>
                  <a:cubicBezTo>
                    <a:pt x="57" y="57"/>
                    <a:pt x="53" y="56"/>
                    <a:pt x="51" y="53"/>
                  </a:cubicBezTo>
                  <a:cubicBezTo>
                    <a:pt x="49" y="52"/>
                    <a:pt x="49" y="50"/>
                    <a:pt x="48" y="48"/>
                  </a:cubicBezTo>
                  <a:cubicBezTo>
                    <a:pt x="66" y="48"/>
                    <a:pt x="66" y="48"/>
                    <a:pt x="66" y="48"/>
                  </a:cubicBezTo>
                  <a:cubicBezTo>
                    <a:pt x="68" y="48"/>
                    <a:pt x="69" y="47"/>
                    <a:pt x="69" y="45"/>
                  </a:cubicBezTo>
                  <a:cubicBezTo>
                    <a:pt x="69" y="44"/>
                    <a:pt x="68" y="42"/>
                    <a:pt x="66" y="42"/>
                  </a:cubicBezTo>
                  <a:cubicBezTo>
                    <a:pt x="66" y="42"/>
                    <a:pt x="66" y="42"/>
                    <a:pt x="66" y="42"/>
                  </a:cubicBezTo>
                  <a:cubicBezTo>
                    <a:pt x="66" y="42"/>
                    <a:pt x="66" y="42"/>
                    <a:pt x="66" y="42"/>
                  </a:cubicBezTo>
                  <a:cubicBezTo>
                    <a:pt x="47" y="42"/>
                    <a:pt x="47" y="42"/>
                    <a:pt x="47" y="42"/>
                  </a:cubicBezTo>
                  <a:cubicBezTo>
                    <a:pt x="47" y="42"/>
                    <a:pt x="47" y="42"/>
                    <a:pt x="47" y="41"/>
                  </a:cubicBezTo>
                  <a:cubicBezTo>
                    <a:pt x="47" y="40"/>
                    <a:pt x="47" y="40"/>
                    <a:pt x="47" y="39"/>
                  </a:cubicBezTo>
                  <a:cubicBezTo>
                    <a:pt x="67" y="39"/>
                    <a:pt x="67" y="39"/>
                    <a:pt x="67" y="39"/>
                  </a:cubicBezTo>
                  <a:cubicBezTo>
                    <a:pt x="68" y="39"/>
                    <a:pt x="70" y="38"/>
                    <a:pt x="70" y="36"/>
                  </a:cubicBezTo>
                  <a:cubicBezTo>
                    <a:pt x="70" y="35"/>
                    <a:pt x="68" y="33"/>
                    <a:pt x="67" y="33"/>
                  </a:cubicBezTo>
                  <a:cubicBezTo>
                    <a:pt x="48" y="33"/>
                    <a:pt x="48" y="33"/>
                    <a:pt x="48" y="33"/>
                  </a:cubicBezTo>
                  <a:cubicBezTo>
                    <a:pt x="49" y="31"/>
                    <a:pt x="49" y="30"/>
                    <a:pt x="51" y="28"/>
                  </a:cubicBezTo>
                  <a:cubicBezTo>
                    <a:pt x="53" y="26"/>
                    <a:pt x="56" y="24"/>
                    <a:pt x="60" y="24"/>
                  </a:cubicBezTo>
                  <a:cubicBezTo>
                    <a:pt x="63" y="24"/>
                    <a:pt x="67" y="25"/>
                    <a:pt x="69" y="26"/>
                  </a:cubicBezTo>
                  <a:cubicBezTo>
                    <a:pt x="71" y="17"/>
                    <a:pt x="71" y="17"/>
                    <a:pt x="71" y="17"/>
                  </a:cubicBezTo>
                  <a:cubicBezTo>
                    <a:pt x="68" y="16"/>
                    <a:pt x="64" y="15"/>
                    <a:pt x="59" y="15"/>
                  </a:cubicBezTo>
                  <a:cubicBezTo>
                    <a:pt x="52" y="15"/>
                    <a:pt x="46" y="18"/>
                    <a:pt x="41" y="23"/>
                  </a:cubicBezTo>
                  <a:cubicBezTo>
                    <a:pt x="39" y="26"/>
                    <a:pt x="37" y="29"/>
                    <a:pt x="36" y="33"/>
                  </a:cubicBezTo>
                  <a:cubicBezTo>
                    <a:pt x="32" y="33"/>
                    <a:pt x="32" y="33"/>
                    <a:pt x="32" y="33"/>
                  </a:cubicBezTo>
                  <a:cubicBezTo>
                    <a:pt x="30" y="33"/>
                    <a:pt x="29" y="35"/>
                    <a:pt x="29" y="36"/>
                  </a:cubicBezTo>
                  <a:cubicBezTo>
                    <a:pt x="29" y="38"/>
                    <a:pt x="30" y="39"/>
                    <a:pt x="32" y="39"/>
                  </a:cubicBezTo>
                  <a:cubicBezTo>
                    <a:pt x="35" y="39"/>
                    <a:pt x="35" y="39"/>
                    <a:pt x="35" y="39"/>
                  </a:cubicBezTo>
                  <a:cubicBezTo>
                    <a:pt x="35" y="40"/>
                    <a:pt x="35" y="40"/>
                    <a:pt x="35" y="41"/>
                  </a:cubicBezTo>
                  <a:cubicBezTo>
                    <a:pt x="35" y="42"/>
                    <a:pt x="35" y="42"/>
                    <a:pt x="35" y="42"/>
                  </a:cubicBezTo>
                  <a:cubicBezTo>
                    <a:pt x="32" y="42"/>
                    <a:pt x="32" y="42"/>
                    <a:pt x="32" y="42"/>
                  </a:cubicBezTo>
                  <a:cubicBezTo>
                    <a:pt x="32" y="42"/>
                    <a:pt x="32" y="42"/>
                    <a:pt x="32" y="42"/>
                  </a:cubicBezTo>
                  <a:cubicBezTo>
                    <a:pt x="32" y="42"/>
                    <a:pt x="32" y="42"/>
                    <a:pt x="32" y="42"/>
                  </a:cubicBezTo>
                  <a:cubicBezTo>
                    <a:pt x="30" y="42"/>
                    <a:pt x="29" y="44"/>
                    <a:pt x="29" y="45"/>
                  </a:cubicBezTo>
                  <a:cubicBezTo>
                    <a:pt x="29" y="47"/>
                    <a:pt x="30" y="48"/>
                    <a:pt x="32" y="48"/>
                  </a:cubicBezTo>
                  <a:cubicBezTo>
                    <a:pt x="36" y="48"/>
                    <a:pt x="36" y="48"/>
                    <a:pt x="36" y="48"/>
                  </a:cubicBezTo>
                  <a:cubicBezTo>
                    <a:pt x="37" y="52"/>
                    <a:pt x="38" y="55"/>
                    <a:pt x="40" y="58"/>
                  </a:cubicBezTo>
                  <a:cubicBezTo>
                    <a:pt x="45" y="64"/>
                    <a:pt x="51" y="67"/>
                    <a:pt x="59" y="67"/>
                  </a:cubicBezTo>
                  <a:cubicBezTo>
                    <a:pt x="64" y="67"/>
                    <a:pt x="68" y="65"/>
                    <a:pt x="71"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5345476" y="3062446"/>
            <a:ext cx="228891" cy="396663"/>
            <a:chOff x="7121525" y="4951413"/>
            <a:chExt cx="303213" cy="525462"/>
          </a:xfrm>
          <a:solidFill>
            <a:schemeClr val="bg1"/>
          </a:solidFill>
        </p:grpSpPr>
        <p:sp>
          <p:nvSpPr>
            <p:cNvPr id="26" name="Freeform 25"/>
            <p:cNvSpPr>
              <a:spLocks/>
            </p:cNvSpPr>
            <p:nvPr/>
          </p:nvSpPr>
          <p:spPr bwMode="auto">
            <a:xfrm>
              <a:off x="7162800" y="5067300"/>
              <a:ext cx="261938" cy="315912"/>
            </a:xfrm>
            <a:custGeom>
              <a:avLst/>
              <a:gdLst>
                <a:gd name="T0" fmla="*/ 69 w 70"/>
                <a:gd name="T1" fmla="*/ 51 h 84"/>
                <a:gd name="T2" fmla="*/ 61 w 70"/>
                <a:gd name="T3" fmla="*/ 84 h 84"/>
                <a:gd name="T4" fmla="*/ 22 w 70"/>
                <a:gd name="T5" fmla="*/ 84 h 84"/>
                <a:gd name="T6" fmla="*/ 4 w 70"/>
                <a:gd name="T7" fmla="*/ 47 h 84"/>
                <a:gd name="T8" fmla="*/ 3 w 70"/>
                <a:gd name="T9" fmla="*/ 36 h 84"/>
                <a:gd name="T10" fmla="*/ 13 w 70"/>
                <a:gd name="T11" fmla="*/ 37 h 84"/>
                <a:gd name="T12" fmla="*/ 19 w 70"/>
                <a:gd name="T13" fmla="*/ 44 h 84"/>
                <a:gd name="T14" fmla="*/ 19 w 70"/>
                <a:gd name="T15" fmla="*/ 6 h 84"/>
                <a:gd name="T16" fmla="*/ 25 w 70"/>
                <a:gd name="T17" fmla="*/ 0 h 84"/>
                <a:gd name="T18" fmla="*/ 32 w 70"/>
                <a:gd name="T19" fmla="*/ 7 h 84"/>
                <a:gd name="T20" fmla="*/ 32 w 70"/>
                <a:gd name="T21" fmla="*/ 31 h 84"/>
                <a:gd name="T22" fmla="*/ 34 w 70"/>
                <a:gd name="T23" fmla="*/ 34 h 84"/>
                <a:gd name="T24" fmla="*/ 36 w 70"/>
                <a:gd name="T25" fmla="*/ 31 h 84"/>
                <a:gd name="T26" fmla="*/ 36 w 70"/>
                <a:gd name="T27" fmla="*/ 25 h 84"/>
                <a:gd name="T28" fmla="*/ 42 w 70"/>
                <a:gd name="T29" fmla="*/ 27 h 84"/>
                <a:gd name="T30" fmla="*/ 45 w 70"/>
                <a:gd name="T31" fmla="*/ 31 h 84"/>
                <a:gd name="T32" fmla="*/ 44 w 70"/>
                <a:gd name="T33" fmla="*/ 36 h 84"/>
                <a:gd name="T34" fmla="*/ 47 w 70"/>
                <a:gd name="T35" fmla="*/ 39 h 84"/>
                <a:gd name="T36" fmla="*/ 49 w 70"/>
                <a:gd name="T37" fmla="*/ 37 h 84"/>
                <a:gd name="T38" fmla="*/ 49 w 70"/>
                <a:gd name="T39" fmla="*/ 30 h 84"/>
                <a:gd name="T40" fmla="*/ 55 w 70"/>
                <a:gd name="T41" fmla="*/ 33 h 84"/>
                <a:gd name="T42" fmla="*/ 57 w 70"/>
                <a:gd name="T43" fmla="*/ 37 h 84"/>
                <a:gd name="T44" fmla="*/ 57 w 70"/>
                <a:gd name="T45" fmla="*/ 41 h 84"/>
                <a:gd name="T46" fmla="*/ 59 w 70"/>
                <a:gd name="T47" fmla="*/ 43 h 84"/>
                <a:gd name="T48" fmla="*/ 62 w 70"/>
                <a:gd name="T49" fmla="*/ 41 h 84"/>
                <a:gd name="T50" fmla="*/ 62 w 70"/>
                <a:gd name="T51" fmla="*/ 36 h 84"/>
                <a:gd name="T52" fmla="*/ 63 w 70"/>
                <a:gd name="T53" fmla="*/ 37 h 84"/>
                <a:gd name="T54" fmla="*/ 69 w 70"/>
                <a:gd name="T55" fmla="*/ 51 h 84"/>
                <a:gd name="T56" fmla="*/ 69 w 70"/>
                <a:gd name="T57" fmla="*/ 5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84">
                  <a:moveTo>
                    <a:pt x="69" y="51"/>
                  </a:moveTo>
                  <a:cubicBezTo>
                    <a:pt x="69" y="65"/>
                    <a:pt x="64" y="69"/>
                    <a:pt x="61" y="84"/>
                  </a:cubicBezTo>
                  <a:cubicBezTo>
                    <a:pt x="48" y="84"/>
                    <a:pt x="36" y="84"/>
                    <a:pt x="22" y="84"/>
                  </a:cubicBezTo>
                  <a:cubicBezTo>
                    <a:pt x="16" y="63"/>
                    <a:pt x="6" y="51"/>
                    <a:pt x="4" y="47"/>
                  </a:cubicBezTo>
                  <a:cubicBezTo>
                    <a:pt x="1" y="43"/>
                    <a:pt x="0" y="38"/>
                    <a:pt x="3" y="36"/>
                  </a:cubicBezTo>
                  <a:cubicBezTo>
                    <a:pt x="6" y="34"/>
                    <a:pt x="10" y="35"/>
                    <a:pt x="13" y="37"/>
                  </a:cubicBezTo>
                  <a:cubicBezTo>
                    <a:pt x="16" y="40"/>
                    <a:pt x="19" y="44"/>
                    <a:pt x="19" y="44"/>
                  </a:cubicBezTo>
                  <a:cubicBezTo>
                    <a:pt x="19" y="6"/>
                    <a:pt x="19" y="6"/>
                    <a:pt x="19" y="6"/>
                  </a:cubicBezTo>
                  <a:cubicBezTo>
                    <a:pt x="19" y="3"/>
                    <a:pt x="22" y="0"/>
                    <a:pt x="25" y="0"/>
                  </a:cubicBezTo>
                  <a:cubicBezTo>
                    <a:pt x="29" y="0"/>
                    <a:pt x="32" y="3"/>
                    <a:pt x="32" y="7"/>
                  </a:cubicBezTo>
                  <a:cubicBezTo>
                    <a:pt x="32" y="31"/>
                    <a:pt x="32" y="31"/>
                    <a:pt x="32" y="31"/>
                  </a:cubicBezTo>
                  <a:cubicBezTo>
                    <a:pt x="32" y="33"/>
                    <a:pt x="33" y="34"/>
                    <a:pt x="34" y="34"/>
                  </a:cubicBezTo>
                  <a:cubicBezTo>
                    <a:pt x="35" y="34"/>
                    <a:pt x="36" y="33"/>
                    <a:pt x="36" y="31"/>
                  </a:cubicBezTo>
                  <a:cubicBezTo>
                    <a:pt x="36" y="25"/>
                    <a:pt x="36" y="25"/>
                    <a:pt x="36" y="25"/>
                  </a:cubicBezTo>
                  <a:cubicBezTo>
                    <a:pt x="38" y="26"/>
                    <a:pt x="40" y="26"/>
                    <a:pt x="42" y="27"/>
                  </a:cubicBezTo>
                  <a:cubicBezTo>
                    <a:pt x="44" y="28"/>
                    <a:pt x="45" y="30"/>
                    <a:pt x="45" y="31"/>
                  </a:cubicBezTo>
                  <a:cubicBezTo>
                    <a:pt x="44" y="36"/>
                    <a:pt x="44" y="36"/>
                    <a:pt x="44" y="36"/>
                  </a:cubicBezTo>
                  <a:cubicBezTo>
                    <a:pt x="44" y="38"/>
                    <a:pt x="45" y="39"/>
                    <a:pt x="47" y="39"/>
                  </a:cubicBezTo>
                  <a:cubicBezTo>
                    <a:pt x="48" y="39"/>
                    <a:pt x="49" y="38"/>
                    <a:pt x="49" y="37"/>
                  </a:cubicBezTo>
                  <a:cubicBezTo>
                    <a:pt x="49" y="30"/>
                    <a:pt x="49" y="30"/>
                    <a:pt x="49" y="30"/>
                  </a:cubicBezTo>
                  <a:cubicBezTo>
                    <a:pt x="51" y="31"/>
                    <a:pt x="53" y="32"/>
                    <a:pt x="55" y="33"/>
                  </a:cubicBezTo>
                  <a:cubicBezTo>
                    <a:pt x="56" y="34"/>
                    <a:pt x="57" y="35"/>
                    <a:pt x="57" y="37"/>
                  </a:cubicBezTo>
                  <a:cubicBezTo>
                    <a:pt x="57" y="41"/>
                    <a:pt x="57" y="41"/>
                    <a:pt x="57" y="41"/>
                  </a:cubicBezTo>
                  <a:cubicBezTo>
                    <a:pt x="57" y="42"/>
                    <a:pt x="58" y="43"/>
                    <a:pt x="59" y="43"/>
                  </a:cubicBezTo>
                  <a:cubicBezTo>
                    <a:pt x="60" y="44"/>
                    <a:pt x="62" y="43"/>
                    <a:pt x="62" y="41"/>
                  </a:cubicBezTo>
                  <a:cubicBezTo>
                    <a:pt x="62" y="36"/>
                    <a:pt x="62" y="36"/>
                    <a:pt x="62" y="36"/>
                  </a:cubicBezTo>
                  <a:cubicBezTo>
                    <a:pt x="62" y="36"/>
                    <a:pt x="63" y="37"/>
                    <a:pt x="63" y="37"/>
                  </a:cubicBezTo>
                  <a:cubicBezTo>
                    <a:pt x="69" y="40"/>
                    <a:pt x="70" y="44"/>
                    <a:pt x="69" y="51"/>
                  </a:cubicBezTo>
                  <a:cubicBezTo>
                    <a:pt x="69" y="65"/>
                    <a:pt x="70" y="44"/>
                    <a:pt x="6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7215188" y="5397500"/>
              <a:ext cx="209550" cy="79375"/>
            </a:xfrm>
            <a:custGeom>
              <a:avLst/>
              <a:gdLst>
                <a:gd name="T0" fmla="*/ 49 w 56"/>
                <a:gd name="T1" fmla="*/ 0 h 21"/>
                <a:gd name="T2" fmla="*/ 6 w 56"/>
                <a:gd name="T3" fmla="*/ 0 h 21"/>
                <a:gd name="T4" fmla="*/ 0 w 56"/>
                <a:gd name="T5" fmla="*/ 7 h 21"/>
                <a:gd name="T6" fmla="*/ 0 w 56"/>
                <a:gd name="T7" fmla="*/ 15 h 21"/>
                <a:gd name="T8" fmla="*/ 6 w 56"/>
                <a:gd name="T9" fmla="*/ 21 h 21"/>
                <a:gd name="T10" fmla="*/ 49 w 56"/>
                <a:gd name="T11" fmla="*/ 21 h 21"/>
                <a:gd name="T12" fmla="*/ 56 w 56"/>
                <a:gd name="T13" fmla="*/ 15 h 21"/>
                <a:gd name="T14" fmla="*/ 56 w 56"/>
                <a:gd name="T15" fmla="*/ 7 h 21"/>
                <a:gd name="T16" fmla="*/ 49 w 56"/>
                <a:gd name="T17" fmla="*/ 0 h 21"/>
                <a:gd name="T18" fmla="*/ 45 w 56"/>
                <a:gd name="T19" fmla="*/ 14 h 21"/>
                <a:gd name="T20" fmla="*/ 41 w 56"/>
                <a:gd name="T21" fmla="*/ 11 h 21"/>
                <a:gd name="T22" fmla="*/ 45 w 56"/>
                <a:gd name="T23" fmla="*/ 7 h 21"/>
                <a:gd name="T24" fmla="*/ 48 w 56"/>
                <a:gd name="T25" fmla="*/ 11 h 21"/>
                <a:gd name="T26" fmla="*/ 45 w 56"/>
                <a:gd name="T27"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21">
                  <a:moveTo>
                    <a:pt x="49" y="0"/>
                  </a:moveTo>
                  <a:cubicBezTo>
                    <a:pt x="6" y="0"/>
                    <a:pt x="6" y="0"/>
                    <a:pt x="6" y="0"/>
                  </a:cubicBezTo>
                  <a:cubicBezTo>
                    <a:pt x="3" y="0"/>
                    <a:pt x="0" y="3"/>
                    <a:pt x="0" y="7"/>
                  </a:cubicBezTo>
                  <a:cubicBezTo>
                    <a:pt x="0" y="15"/>
                    <a:pt x="0" y="15"/>
                    <a:pt x="0" y="15"/>
                  </a:cubicBezTo>
                  <a:cubicBezTo>
                    <a:pt x="0" y="18"/>
                    <a:pt x="3" y="21"/>
                    <a:pt x="6" y="21"/>
                  </a:cubicBezTo>
                  <a:cubicBezTo>
                    <a:pt x="49" y="21"/>
                    <a:pt x="49" y="21"/>
                    <a:pt x="49" y="21"/>
                  </a:cubicBezTo>
                  <a:cubicBezTo>
                    <a:pt x="53" y="21"/>
                    <a:pt x="56" y="18"/>
                    <a:pt x="56" y="15"/>
                  </a:cubicBezTo>
                  <a:cubicBezTo>
                    <a:pt x="56" y="7"/>
                    <a:pt x="56" y="7"/>
                    <a:pt x="56" y="7"/>
                  </a:cubicBezTo>
                  <a:cubicBezTo>
                    <a:pt x="56" y="3"/>
                    <a:pt x="53" y="0"/>
                    <a:pt x="49" y="0"/>
                  </a:cubicBezTo>
                  <a:close/>
                  <a:moveTo>
                    <a:pt x="45" y="14"/>
                  </a:moveTo>
                  <a:cubicBezTo>
                    <a:pt x="43" y="14"/>
                    <a:pt x="41" y="13"/>
                    <a:pt x="41" y="11"/>
                  </a:cubicBezTo>
                  <a:cubicBezTo>
                    <a:pt x="41" y="9"/>
                    <a:pt x="43" y="7"/>
                    <a:pt x="45" y="7"/>
                  </a:cubicBezTo>
                  <a:cubicBezTo>
                    <a:pt x="47" y="7"/>
                    <a:pt x="48" y="9"/>
                    <a:pt x="48" y="11"/>
                  </a:cubicBezTo>
                  <a:cubicBezTo>
                    <a:pt x="48" y="13"/>
                    <a:pt x="47" y="14"/>
                    <a:pt x="4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7121525" y="4951413"/>
              <a:ext cx="269875" cy="206375"/>
            </a:xfrm>
            <a:custGeom>
              <a:avLst/>
              <a:gdLst>
                <a:gd name="T0" fmla="*/ 72 w 72"/>
                <a:gd name="T1" fmla="*/ 31 h 55"/>
                <a:gd name="T2" fmla="*/ 57 w 72"/>
                <a:gd name="T3" fmla="*/ 23 h 55"/>
                <a:gd name="T4" fmla="*/ 57 w 72"/>
                <a:gd name="T5" fmla="*/ 23 h 55"/>
                <a:gd name="T6" fmla="*/ 56 w 72"/>
                <a:gd name="T7" fmla="*/ 23 h 55"/>
                <a:gd name="T8" fmla="*/ 56 w 72"/>
                <a:gd name="T9" fmla="*/ 24 h 55"/>
                <a:gd name="T10" fmla="*/ 56 w 72"/>
                <a:gd name="T11" fmla="*/ 27 h 55"/>
                <a:gd name="T12" fmla="*/ 41 w 72"/>
                <a:gd name="T13" fmla="*/ 33 h 55"/>
                <a:gd name="T14" fmla="*/ 41 w 72"/>
                <a:gd name="T15" fmla="*/ 17 h 55"/>
                <a:gd name="T16" fmla="*/ 45 w 72"/>
                <a:gd name="T17" fmla="*/ 17 h 55"/>
                <a:gd name="T18" fmla="*/ 45 w 72"/>
                <a:gd name="T19" fmla="*/ 16 h 55"/>
                <a:gd name="T20" fmla="*/ 45 w 72"/>
                <a:gd name="T21" fmla="*/ 15 h 55"/>
                <a:gd name="T22" fmla="*/ 37 w 72"/>
                <a:gd name="T23" fmla="*/ 1 h 55"/>
                <a:gd name="T24" fmla="*/ 36 w 72"/>
                <a:gd name="T25" fmla="*/ 0 h 55"/>
                <a:gd name="T26" fmla="*/ 35 w 72"/>
                <a:gd name="T27" fmla="*/ 1 h 55"/>
                <a:gd name="T28" fmla="*/ 27 w 72"/>
                <a:gd name="T29" fmla="*/ 15 h 55"/>
                <a:gd name="T30" fmla="*/ 27 w 72"/>
                <a:gd name="T31" fmla="*/ 16 h 55"/>
                <a:gd name="T32" fmla="*/ 28 w 72"/>
                <a:gd name="T33" fmla="*/ 17 h 55"/>
                <a:gd name="T34" fmla="*/ 31 w 72"/>
                <a:gd name="T35" fmla="*/ 17 h 55"/>
                <a:gd name="T36" fmla="*/ 31 w 72"/>
                <a:gd name="T37" fmla="*/ 33 h 55"/>
                <a:gd name="T38" fmla="*/ 17 w 72"/>
                <a:gd name="T39" fmla="*/ 27 h 55"/>
                <a:gd name="T40" fmla="*/ 17 w 72"/>
                <a:gd name="T41" fmla="*/ 24 h 55"/>
                <a:gd name="T42" fmla="*/ 16 w 72"/>
                <a:gd name="T43" fmla="*/ 23 h 55"/>
                <a:gd name="T44" fmla="*/ 16 w 72"/>
                <a:gd name="T45" fmla="*/ 23 h 55"/>
                <a:gd name="T46" fmla="*/ 15 w 72"/>
                <a:gd name="T47" fmla="*/ 23 h 55"/>
                <a:gd name="T48" fmla="*/ 0 w 72"/>
                <a:gd name="T49" fmla="*/ 31 h 55"/>
                <a:gd name="T50" fmla="*/ 0 w 72"/>
                <a:gd name="T51" fmla="*/ 32 h 55"/>
                <a:gd name="T52" fmla="*/ 0 w 72"/>
                <a:gd name="T53" fmla="*/ 33 h 55"/>
                <a:gd name="T54" fmla="*/ 15 w 72"/>
                <a:gd name="T55" fmla="*/ 41 h 55"/>
                <a:gd name="T56" fmla="*/ 16 w 72"/>
                <a:gd name="T57" fmla="*/ 41 h 55"/>
                <a:gd name="T58" fmla="*/ 16 w 72"/>
                <a:gd name="T59" fmla="*/ 41 h 55"/>
                <a:gd name="T60" fmla="*/ 17 w 72"/>
                <a:gd name="T61" fmla="*/ 40 h 55"/>
                <a:gd name="T62" fmla="*/ 17 w 72"/>
                <a:gd name="T63" fmla="*/ 38 h 55"/>
                <a:gd name="T64" fmla="*/ 31 w 72"/>
                <a:gd name="T65" fmla="*/ 55 h 55"/>
                <a:gd name="T66" fmla="*/ 41 w 72"/>
                <a:gd name="T67" fmla="*/ 55 h 55"/>
                <a:gd name="T68" fmla="*/ 56 w 72"/>
                <a:gd name="T69" fmla="*/ 38 h 55"/>
                <a:gd name="T70" fmla="*/ 56 w 72"/>
                <a:gd name="T71" fmla="*/ 40 h 55"/>
                <a:gd name="T72" fmla="*/ 56 w 72"/>
                <a:gd name="T73" fmla="*/ 41 h 55"/>
                <a:gd name="T74" fmla="*/ 57 w 72"/>
                <a:gd name="T75" fmla="*/ 41 h 55"/>
                <a:gd name="T76" fmla="*/ 57 w 72"/>
                <a:gd name="T77" fmla="*/ 41 h 55"/>
                <a:gd name="T78" fmla="*/ 72 w 72"/>
                <a:gd name="T79" fmla="*/ 33 h 55"/>
                <a:gd name="T80" fmla="*/ 72 w 72"/>
                <a:gd name="T81" fmla="*/ 32 h 55"/>
                <a:gd name="T82" fmla="*/ 72 w 72"/>
                <a:gd name="T83" fmla="*/ 3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2" h="55">
                  <a:moveTo>
                    <a:pt x="72" y="31"/>
                  </a:moveTo>
                  <a:cubicBezTo>
                    <a:pt x="57" y="23"/>
                    <a:pt x="57" y="23"/>
                    <a:pt x="57" y="23"/>
                  </a:cubicBezTo>
                  <a:cubicBezTo>
                    <a:pt x="57" y="23"/>
                    <a:pt x="57" y="23"/>
                    <a:pt x="57" y="23"/>
                  </a:cubicBezTo>
                  <a:cubicBezTo>
                    <a:pt x="57" y="23"/>
                    <a:pt x="56" y="23"/>
                    <a:pt x="56" y="23"/>
                  </a:cubicBezTo>
                  <a:cubicBezTo>
                    <a:pt x="56" y="23"/>
                    <a:pt x="56" y="23"/>
                    <a:pt x="56" y="24"/>
                  </a:cubicBezTo>
                  <a:cubicBezTo>
                    <a:pt x="56" y="27"/>
                    <a:pt x="56" y="27"/>
                    <a:pt x="56" y="27"/>
                  </a:cubicBezTo>
                  <a:cubicBezTo>
                    <a:pt x="50" y="28"/>
                    <a:pt x="46" y="30"/>
                    <a:pt x="41" y="33"/>
                  </a:cubicBezTo>
                  <a:cubicBezTo>
                    <a:pt x="41" y="17"/>
                    <a:pt x="41" y="17"/>
                    <a:pt x="41" y="17"/>
                  </a:cubicBezTo>
                  <a:cubicBezTo>
                    <a:pt x="45" y="17"/>
                    <a:pt x="45" y="17"/>
                    <a:pt x="45" y="17"/>
                  </a:cubicBezTo>
                  <a:cubicBezTo>
                    <a:pt x="45" y="17"/>
                    <a:pt x="45" y="16"/>
                    <a:pt x="45" y="16"/>
                  </a:cubicBezTo>
                  <a:cubicBezTo>
                    <a:pt x="46" y="16"/>
                    <a:pt x="46" y="15"/>
                    <a:pt x="45" y="15"/>
                  </a:cubicBezTo>
                  <a:cubicBezTo>
                    <a:pt x="37" y="1"/>
                    <a:pt x="37" y="1"/>
                    <a:pt x="37" y="1"/>
                  </a:cubicBezTo>
                  <a:cubicBezTo>
                    <a:pt x="37" y="0"/>
                    <a:pt x="37" y="0"/>
                    <a:pt x="36" y="0"/>
                  </a:cubicBezTo>
                  <a:cubicBezTo>
                    <a:pt x="36" y="0"/>
                    <a:pt x="35" y="0"/>
                    <a:pt x="35" y="1"/>
                  </a:cubicBezTo>
                  <a:cubicBezTo>
                    <a:pt x="27" y="15"/>
                    <a:pt x="27" y="15"/>
                    <a:pt x="27" y="15"/>
                  </a:cubicBezTo>
                  <a:cubicBezTo>
                    <a:pt x="27" y="15"/>
                    <a:pt x="27" y="16"/>
                    <a:pt x="27" y="16"/>
                  </a:cubicBezTo>
                  <a:cubicBezTo>
                    <a:pt x="27" y="16"/>
                    <a:pt x="27" y="17"/>
                    <a:pt x="28" y="17"/>
                  </a:cubicBezTo>
                  <a:cubicBezTo>
                    <a:pt x="31" y="17"/>
                    <a:pt x="31" y="17"/>
                    <a:pt x="31" y="17"/>
                  </a:cubicBezTo>
                  <a:cubicBezTo>
                    <a:pt x="31" y="33"/>
                    <a:pt x="31" y="33"/>
                    <a:pt x="31" y="33"/>
                  </a:cubicBezTo>
                  <a:cubicBezTo>
                    <a:pt x="27" y="30"/>
                    <a:pt x="22" y="28"/>
                    <a:pt x="17" y="27"/>
                  </a:cubicBezTo>
                  <a:cubicBezTo>
                    <a:pt x="17" y="24"/>
                    <a:pt x="17" y="24"/>
                    <a:pt x="17" y="24"/>
                  </a:cubicBezTo>
                  <a:cubicBezTo>
                    <a:pt x="17" y="23"/>
                    <a:pt x="16" y="23"/>
                    <a:pt x="16" y="23"/>
                  </a:cubicBezTo>
                  <a:cubicBezTo>
                    <a:pt x="16" y="23"/>
                    <a:pt x="16" y="23"/>
                    <a:pt x="16" y="23"/>
                  </a:cubicBezTo>
                  <a:cubicBezTo>
                    <a:pt x="15" y="23"/>
                    <a:pt x="15" y="23"/>
                    <a:pt x="15" y="23"/>
                  </a:cubicBezTo>
                  <a:cubicBezTo>
                    <a:pt x="0" y="31"/>
                    <a:pt x="0" y="31"/>
                    <a:pt x="0" y="31"/>
                  </a:cubicBezTo>
                  <a:cubicBezTo>
                    <a:pt x="0" y="31"/>
                    <a:pt x="0" y="32"/>
                    <a:pt x="0" y="32"/>
                  </a:cubicBezTo>
                  <a:cubicBezTo>
                    <a:pt x="0" y="32"/>
                    <a:pt x="0" y="33"/>
                    <a:pt x="0" y="33"/>
                  </a:cubicBezTo>
                  <a:cubicBezTo>
                    <a:pt x="15" y="41"/>
                    <a:pt x="15" y="41"/>
                    <a:pt x="15" y="41"/>
                  </a:cubicBezTo>
                  <a:cubicBezTo>
                    <a:pt x="15" y="41"/>
                    <a:pt x="15" y="41"/>
                    <a:pt x="16" y="41"/>
                  </a:cubicBezTo>
                  <a:cubicBezTo>
                    <a:pt x="16" y="41"/>
                    <a:pt x="16" y="41"/>
                    <a:pt x="16" y="41"/>
                  </a:cubicBezTo>
                  <a:cubicBezTo>
                    <a:pt x="16" y="41"/>
                    <a:pt x="17" y="41"/>
                    <a:pt x="17" y="40"/>
                  </a:cubicBezTo>
                  <a:cubicBezTo>
                    <a:pt x="17" y="38"/>
                    <a:pt x="17" y="38"/>
                    <a:pt x="17" y="38"/>
                  </a:cubicBezTo>
                  <a:cubicBezTo>
                    <a:pt x="25" y="39"/>
                    <a:pt x="31" y="47"/>
                    <a:pt x="31" y="55"/>
                  </a:cubicBezTo>
                  <a:cubicBezTo>
                    <a:pt x="41" y="55"/>
                    <a:pt x="41" y="55"/>
                    <a:pt x="41" y="55"/>
                  </a:cubicBezTo>
                  <a:cubicBezTo>
                    <a:pt x="42" y="47"/>
                    <a:pt x="48" y="39"/>
                    <a:pt x="56" y="38"/>
                  </a:cubicBezTo>
                  <a:cubicBezTo>
                    <a:pt x="56" y="40"/>
                    <a:pt x="56" y="40"/>
                    <a:pt x="56" y="40"/>
                  </a:cubicBezTo>
                  <a:cubicBezTo>
                    <a:pt x="56" y="41"/>
                    <a:pt x="56" y="41"/>
                    <a:pt x="56" y="41"/>
                  </a:cubicBezTo>
                  <a:cubicBezTo>
                    <a:pt x="56" y="41"/>
                    <a:pt x="57" y="41"/>
                    <a:pt x="57" y="41"/>
                  </a:cubicBezTo>
                  <a:cubicBezTo>
                    <a:pt x="57" y="41"/>
                    <a:pt x="57" y="41"/>
                    <a:pt x="57" y="41"/>
                  </a:cubicBezTo>
                  <a:cubicBezTo>
                    <a:pt x="72" y="33"/>
                    <a:pt x="72" y="33"/>
                    <a:pt x="72" y="33"/>
                  </a:cubicBezTo>
                  <a:cubicBezTo>
                    <a:pt x="72" y="33"/>
                    <a:pt x="72" y="32"/>
                    <a:pt x="72" y="32"/>
                  </a:cubicBezTo>
                  <a:cubicBezTo>
                    <a:pt x="72" y="32"/>
                    <a:pt x="72" y="31"/>
                    <a:pt x="72"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9" name="TextBox 28"/>
          <p:cNvSpPr txBox="1"/>
          <p:nvPr/>
        </p:nvSpPr>
        <p:spPr>
          <a:xfrm>
            <a:off x="3651250" y="3078163"/>
            <a:ext cx="1579563"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grpSp>
        <p:nvGrpSpPr>
          <p:cNvPr id="30" name="Group 29"/>
          <p:cNvGrpSpPr/>
          <p:nvPr/>
        </p:nvGrpSpPr>
        <p:grpSpPr>
          <a:xfrm>
            <a:off x="3635073" y="3740970"/>
            <a:ext cx="289714" cy="288715"/>
            <a:chOff x="8364538" y="2466975"/>
            <a:chExt cx="461963" cy="460376"/>
          </a:xfrm>
          <a:solidFill>
            <a:schemeClr val="bg1"/>
          </a:solidFill>
        </p:grpSpPr>
        <p:sp>
          <p:nvSpPr>
            <p:cNvPr id="31" name="Freeform 30"/>
            <p:cNvSpPr>
              <a:spLocks/>
            </p:cNvSpPr>
            <p:nvPr/>
          </p:nvSpPr>
          <p:spPr bwMode="auto">
            <a:xfrm>
              <a:off x="8567738" y="2698750"/>
              <a:ext cx="198438" cy="44450"/>
            </a:xfrm>
            <a:custGeom>
              <a:avLst/>
              <a:gdLst>
                <a:gd name="T0" fmla="*/ 50 w 53"/>
                <a:gd name="T1" fmla="*/ 4 h 12"/>
                <a:gd name="T2" fmla="*/ 34 w 53"/>
                <a:gd name="T3" fmla="*/ 4 h 12"/>
                <a:gd name="T4" fmla="*/ 30 w 53"/>
                <a:gd name="T5" fmla="*/ 0 h 12"/>
                <a:gd name="T6" fmla="*/ 23 w 53"/>
                <a:gd name="T7" fmla="*/ 0 h 12"/>
                <a:gd name="T8" fmla="*/ 19 w 53"/>
                <a:gd name="T9" fmla="*/ 4 h 12"/>
                <a:gd name="T10" fmla="*/ 4 w 53"/>
                <a:gd name="T11" fmla="*/ 4 h 12"/>
                <a:gd name="T12" fmla="*/ 0 w 53"/>
                <a:gd name="T13" fmla="*/ 8 h 12"/>
                <a:gd name="T14" fmla="*/ 4 w 53"/>
                <a:gd name="T15" fmla="*/ 12 h 12"/>
                <a:gd name="T16" fmla="*/ 50 w 53"/>
                <a:gd name="T17" fmla="*/ 12 h 12"/>
                <a:gd name="T18" fmla="*/ 53 w 53"/>
                <a:gd name="T19" fmla="*/ 8 h 12"/>
                <a:gd name="T20" fmla="*/ 50 w 53"/>
                <a:gd name="T21"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12">
                  <a:moveTo>
                    <a:pt x="50" y="4"/>
                  </a:moveTo>
                  <a:cubicBezTo>
                    <a:pt x="34" y="4"/>
                    <a:pt x="34" y="4"/>
                    <a:pt x="34" y="4"/>
                  </a:cubicBezTo>
                  <a:cubicBezTo>
                    <a:pt x="34" y="2"/>
                    <a:pt x="33" y="0"/>
                    <a:pt x="30" y="0"/>
                  </a:cubicBezTo>
                  <a:cubicBezTo>
                    <a:pt x="23" y="0"/>
                    <a:pt x="23" y="0"/>
                    <a:pt x="23" y="0"/>
                  </a:cubicBezTo>
                  <a:cubicBezTo>
                    <a:pt x="21" y="0"/>
                    <a:pt x="19" y="2"/>
                    <a:pt x="19" y="4"/>
                  </a:cubicBezTo>
                  <a:cubicBezTo>
                    <a:pt x="4" y="4"/>
                    <a:pt x="4" y="4"/>
                    <a:pt x="4" y="4"/>
                  </a:cubicBezTo>
                  <a:cubicBezTo>
                    <a:pt x="2" y="4"/>
                    <a:pt x="0" y="6"/>
                    <a:pt x="0" y="8"/>
                  </a:cubicBezTo>
                  <a:cubicBezTo>
                    <a:pt x="0" y="10"/>
                    <a:pt x="2" y="12"/>
                    <a:pt x="4" y="12"/>
                  </a:cubicBezTo>
                  <a:cubicBezTo>
                    <a:pt x="50" y="12"/>
                    <a:pt x="50" y="12"/>
                    <a:pt x="50" y="12"/>
                  </a:cubicBezTo>
                  <a:cubicBezTo>
                    <a:pt x="52" y="12"/>
                    <a:pt x="53" y="10"/>
                    <a:pt x="53" y="8"/>
                  </a:cubicBezTo>
                  <a:cubicBezTo>
                    <a:pt x="53" y="6"/>
                    <a:pt x="52" y="4"/>
                    <a:pt x="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noEditPoints="1"/>
            </p:cNvSpPr>
            <p:nvPr/>
          </p:nvSpPr>
          <p:spPr bwMode="auto">
            <a:xfrm>
              <a:off x="8578850" y="2754313"/>
              <a:ext cx="176213" cy="173038"/>
            </a:xfrm>
            <a:custGeom>
              <a:avLst/>
              <a:gdLst>
                <a:gd name="T0" fmla="*/ 0 w 47"/>
                <a:gd name="T1" fmla="*/ 0 h 46"/>
                <a:gd name="T2" fmla="*/ 0 w 47"/>
                <a:gd name="T3" fmla="*/ 38 h 46"/>
                <a:gd name="T4" fmla="*/ 9 w 47"/>
                <a:gd name="T5" fmla="*/ 46 h 46"/>
                <a:gd name="T6" fmla="*/ 38 w 47"/>
                <a:gd name="T7" fmla="*/ 46 h 46"/>
                <a:gd name="T8" fmla="*/ 47 w 47"/>
                <a:gd name="T9" fmla="*/ 38 h 46"/>
                <a:gd name="T10" fmla="*/ 47 w 47"/>
                <a:gd name="T11" fmla="*/ 0 h 46"/>
                <a:gd name="T12" fmla="*/ 0 w 47"/>
                <a:gd name="T13" fmla="*/ 0 h 46"/>
                <a:gd name="T14" fmla="*/ 13 w 47"/>
                <a:gd name="T15" fmla="*/ 35 h 46"/>
                <a:gd name="T16" fmla="*/ 11 w 47"/>
                <a:gd name="T17" fmla="*/ 37 h 46"/>
                <a:gd name="T18" fmla="*/ 9 w 47"/>
                <a:gd name="T19" fmla="*/ 35 h 46"/>
                <a:gd name="T20" fmla="*/ 9 w 47"/>
                <a:gd name="T21" fmla="*/ 12 h 46"/>
                <a:gd name="T22" fmla="*/ 11 w 47"/>
                <a:gd name="T23" fmla="*/ 9 h 46"/>
                <a:gd name="T24" fmla="*/ 13 w 47"/>
                <a:gd name="T25" fmla="*/ 12 h 46"/>
                <a:gd name="T26" fmla="*/ 13 w 47"/>
                <a:gd name="T27" fmla="*/ 35 h 46"/>
                <a:gd name="T28" fmla="*/ 26 w 47"/>
                <a:gd name="T29" fmla="*/ 35 h 46"/>
                <a:gd name="T30" fmla="*/ 24 w 47"/>
                <a:gd name="T31" fmla="*/ 37 h 46"/>
                <a:gd name="T32" fmla="*/ 21 w 47"/>
                <a:gd name="T33" fmla="*/ 35 h 46"/>
                <a:gd name="T34" fmla="*/ 21 w 47"/>
                <a:gd name="T35" fmla="*/ 12 h 46"/>
                <a:gd name="T36" fmla="*/ 24 w 47"/>
                <a:gd name="T37" fmla="*/ 9 h 46"/>
                <a:gd name="T38" fmla="*/ 26 w 47"/>
                <a:gd name="T39" fmla="*/ 12 h 46"/>
                <a:gd name="T40" fmla="*/ 26 w 47"/>
                <a:gd name="T41" fmla="*/ 35 h 46"/>
                <a:gd name="T42" fmla="*/ 39 w 47"/>
                <a:gd name="T43" fmla="*/ 35 h 46"/>
                <a:gd name="T44" fmla="*/ 36 w 47"/>
                <a:gd name="T45" fmla="*/ 37 h 46"/>
                <a:gd name="T46" fmla="*/ 34 w 47"/>
                <a:gd name="T47" fmla="*/ 35 h 46"/>
                <a:gd name="T48" fmla="*/ 34 w 47"/>
                <a:gd name="T49" fmla="*/ 12 h 46"/>
                <a:gd name="T50" fmla="*/ 36 w 47"/>
                <a:gd name="T51" fmla="*/ 9 h 46"/>
                <a:gd name="T52" fmla="*/ 39 w 47"/>
                <a:gd name="T53" fmla="*/ 12 h 46"/>
                <a:gd name="T54" fmla="*/ 39 w 47"/>
                <a:gd name="T55" fmla="*/ 3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46">
                  <a:moveTo>
                    <a:pt x="0" y="0"/>
                  </a:moveTo>
                  <a:cubicBezTo>
                    <a:pt x="0" y="38"/>
                    <a:pt x="0" y="38"/>
                    <a:pt x="0" y="38"/>
                  </a:cubicBezTo>
                  <a:cubicBezTo>
                    <a:pt x="0" y="42"/>
                    <a:pt x="4" y="46"/>
                    <a:pt x="9" y="46"/>
                  </a:cubicBezTo>
                  <a:cubicBezTo>
                    <a:pt x="38" y="46"/>
                    <a:pt x="38" y="46"/>
                    <a:pt x="38" y="46"/>
                  </a:cubicBezTo>
                  <a:cubicBezTo>
                    <a:pt x="43" y="46"/>
                    <a:pt x="47" y="42"/>
                    <a:pt x="47" y="38"/>
                  </a:cubicBezTo>
                  <a:cubicBezTo>
                    <a:pt x="47" y="0"/>
                    <a:pt x="47" y="0"/>
                    <a:pt x="47" y="0"/>
                  </a:cubicBezTo>
                  <a:lnTo>
                    <a:pt x="0" y="0"/>
                  </a:lnTo>
                  <a:close/>
                  <a:moveTo>
                    <a:pt x="13" y="35"/>
                  </a:moveTo>
                  <a:cubicBezTo>
                    <a:pt x="13" y="36"/>
                    <a:pt x="12" y="37"/>
                    <a:pt x="11" y="37"/>
                  </a:cubicBezTo>
                  <a:cubicBezTo>
                    <a:pt x="10" y="37"/>
                    <a:pt x="9" y="36"/>
                    <a:pt x="9" y="35"/>
                  </a:cubicBezTo>
                  <a:cubicBezTo>
                    <a:pt x="9" y="12"/>
                    <a:pt x="9" y="12"/>
                    <a:pt x="9" y="12"/>
                  </a:cubicBezTo>
                  <a:cubicBezTo>
                    <a:pt x="9" y="10"/>
                    <a:pt x="10" y="9"/>
                    <a:pt x="11" y="9"/>
                  </a:cubicBezTo>
                  <a:cubicBezTo>
                    <a:pt x="12" y="9"/>
                    <a:pt x="13" y="10"/>
                    <a:pt x="13" y="12"/>
                  </a:cubicBezTo>
                  <a:lnTo>
                    <a:pt x="13" y="35"/>
                  </a:lnTo>
                  <a:close/>
                  <a:moveTo>
                    <a:pt x="26" y="35"/>
                  </a:moveTo>
                  <a:cubicBezTo>
                    <a:pt x="26" y="36"/>
                    <a:pt x="25" y="37"/>
                    <a:pt x="24" y="37"/>
                  </a:cubicBezTo>
                  <a:cubicBezTo>
                    <a:pt x="22" y="37"/>
                    <a:pt x="21" y="36"/>
                    <a:pt x="21" y="35"/>
                  </a:cubicBezTo>
                  <a:cubicBezTo>
                    <a:pt x="21" y="12"/>
                    <a:pt x="21" y="12"/>
                    <a:pt x="21" y="12"/>
                  </a:cubicBezTo>
                  <a:cubicBezTo>
                    <a:pt x="21" y="10"/>
                    <a:pt x="22" y="9"/>
                    <a:pt x="24" y="9"/>
                  </a:cubicBezTo>
                  <a:cubicBezTo>
                    <a:pt x="25" y="9"/>
                    <a:pt x="26" y="10"/>
                    <a:pt x="26" y="12"/>
                  </a:cubicBezTo>
                  <a:lnTo>
                    <a:pt x="26" y="35"/>
                  </a:lnTo>
                  <a:close/>
                  <a:moveTo>
                    <a:pt x="39" y="35"/>
                  </a:moveTo>
                  <a:cubicBezTo>
                    <a:pt x="39" y="36"/>
                    <a:pt x="38" y="37"/>
                    <a:pt x="36" y="37"/>
                  </a:cubicBezTo>
                  <a:cubicBezTo>
                    <a:pt x="35" y="37"/>
                    <a:pt x="34" y="36"/>
                    <a:pt x="34" y="35"/>
                  </a:cubicBezTo>
                  <a:cubicBezTo>
                    <a:pt x="34" y="12"/>
                    <a:pt x="34" y="12"/>
                    <a:pt x="34" y="12"/>
                  </a:cubicBezTo>
                  <a:cubicBezTo>
                    <a:pt x="34" y="10"/>
                    <a:pt x="35" y="9"/>
                    <a:pt x="36" y="9"/>
                  </a:cubicBezTo>
                  <a:cubicBezTo>
                    <a:pt x="38" y="9"/>
                    <a:pt x="39" y="10"/>
                    <a:pt x="39" y="12"/>
                  </a:cubicBezTo>
                  <a:lnTo>
                    <a:pt x="39"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364538" y="2728913"/>
              <a:ext cx="195263" cy="198438"/>
            </a:xfrm>
            <a:custGeom>
              <a:avLst/>
              <a:gdLst>
                <a:gd name="T0" fmla="*/ 50 w 52"/>
                <a:gd name="T1" fmla="*/ 31 h 53"/>
                <a:gd name="T2" fmla="*/ 0 w 52"/>
                <a:gd name="T3" fmla="*/ 0 h 53"/>
                <a:gd name="T4" fmla="*/ 0 w 52"/>
                <a:gd name="T5" fmla="*/ 33 h 53"/>
                <a:gd name="T6" fmla="*/ 20 w 52"/>
                <a:gd name="T7" fmla="*/ 53 h 53"/>
                <a:gd name="T8" fmla="*/ 52 w 52"/>
                <a:gd name="T9" fmla="*/ 53 h 53"/>
                <a:gd name="T10" fmla="*/ 50 w 52"/>
                <a:gd name="T11" fmla="*/ 45 h 53"/>
                <a:gd name="T12" fmla="*/ 50 w 52"/>
                <a:gd name="T13" fmla="*/ 31 h 53"/>
              </a:gdLst>
              <a:ahLst/>
              <a:cxnLst>
                <a:cxn ang="0">
                  <a:pos x="T0" y="T1"/>
                </a:cxn>
                <a:cxn ang="0">
                  <a:pos x="T2" y="T3"/>
                </a:cxn>
                <a:cxn ang="0">
                  <a:pos x="T4" y="T5"/>
                </a:cxn>
                <a:cxn ang="0">
                  <a:pos x="T6" y="T7"/>
                </a:cxn>
                <a:cxn ang="0">
                  <a:pos x="T8" y="T9"/>
                </a:cxn>
                <a:cxn ang="0">
                  <a:pos x="T10" y="T11"/>
                </a:cxn>
                <a:cxn ang="0">
                  <a:pos x="T12" y="T13"/>
                </a:cxn>
              </a:cxnLst>
              <a:rect l="0" t="0" r="r" b="b"/>
              <a:pathLst>
                <a:path w="52" h="53">
                  <a:moveTo>
                    <a:pt x="50" y="31"/>
                  </a:moveTo>
                  <a:cubicBezTo>
                    <a:pt x="0" y="0"/>
                    <a:pt x="0" y="0"/>
                    <a:pt x="0" y="0"/>
                  </a:cubicBezTo>
                  <a:cubicBezTo>
                    <a:pt x="0" y="33"/>
                    <a:pt x="0" y="33"/>
                    <a:pt x="0" y="33"/>
                  </a:cubicBezTo>
                  <a:cubicBezTo>
                    <a:pt x="0" y="44"/>
                    <a:pt x="9" y="53"/>
                    <a:pt x="20" y="53"/>
                  </a:cubicBezTo>
                  <a:cubicBezTo>
                    <a:pt x="52" y="53"/>
                    <a:pt x="52" y="53"/>
                    <a:pt x="52" y="53"/>
                  </a:cubicBezTo>
                  <a:cubicBezTo>
                    <a:pt x="51" y="51"/>
                    <a:pt x="50" y="48"/>
                    <a:pt x="50" y="45"/>
                  </a:cubicBezTo>
                  <a:lnTo>
                    <a:pt x="50"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777288" y="2728913"/>
              <a:ext cx="49213" cy="193675"/>
            </a:xfrm>
            <a:custGeom>
              <a:avLst/>
              <a:gdLst>
                <a:gd name="T0" fmla="*/ 3 w 13"/>
                <a:gd name="T1" fmla="*/ 7 h 52"/>
                <a:gd name="T2" fmla="*/ 2 w 13"/>
                <a:gd name="T3" fmla="*/ 8 h 52"/>
                <a:gd name="T4" fmla="*/ 2 w 13"/>
                <a:gd name="T5" fmla="*/ 45 h 52"/>
                <a:gd name="T6" fmla="*/ 0 w 13"/>
                <a:gd name="T7" fmla="*/ 52 h 52"/>
                <a:gd name="T8" fmla="*/ 13 w 13"/>
                <a:gd name="T9" fmla="*/ 33 h 52"/>
                <a:gd name="T10" fmla="*/ 13 w 13"/>
                <a:gd name="T11" fmla="*/ 0 h 52"/>
                <a:gd name="T12" fmla="*/ 3 w 13"/>
                <a:gd name="T13" fmla="*/ 7 h 52"/>
              </a:gdLst>
              <a:ahLst/>
              <a:cxnLst>
                <a:cxn ang="0">
                  <a:pos x="T0" y="T1"/>
                </a:cxn>
                <a:cxn ang="0">
                  <a:pos x="T2" y="T3"/>
                </a:cxn>
                <a:cxn ang="0">
                  <a:pos x="T4" y="T5"/>
                </a:cxn>
                <a:cxn ang="0">
                  <a:pos x="T6" y="T7"/>
                </a:cxn>
                <a:cxn ang="0">
                  <a:pos x="T8" y="T9"/>
                </a:cxn>
                <a:cxn ang="0">
                  <a:pos x="T10" y="T11"/>
                </a:cxn>
                <a:cxn ang="0">
                  <a:pos x="T12" y="T13"/>
                </a:cxn>
              </a:cxnLst>
              <a:rect l="0" t="0" r="r" b="b"/>
              <a:pathLst>
                <a:path w="13" h="52">
                  <a:moveTo>
                    <a:pt x="3" y="7"/>
                  </a:moveTo>
                  <a:cubicBezTo>
                    <a:pt x="2" y="7"/>
                    <a:pt x="2" y="8"/>
                    <a:pt x="2" y="8"/>
                  </a:cubicBezTo>
                  <a:cubicBezTo>
                    <a:pt x="2" y="45"/>
                    <a:pt x="2" y="45"/>
                    <a:pt x="2" y="45"/>
                  </a:cubicBezTo>
                  <a:cubicBezTo>
                    <a:pt x="2" y="47"/>
                    <a:pt x="1" y="50"/>
                    <a:pt x="0" y="52"/>
                  </a:cubicBezTo>
                  <a:cubicBezTo>
                    <a:pt x="7" y="49"/>
                    <a:pt x="13" y="42"/>
                    <a:pt x="13" y="33"/>
                  </a:cubicBezTo>
                  <a:cubicBezTo>
                    <a:pt x="13" y="0"/>
                    <a:pt x="13" y="0"/>
                    <a:pt x="13" y="0"/>
                  </a:cubicBez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8364538" y="2466975"/>
              <a:ext cx="461963" cy="231775"/>
            </a:xfrm>
            <a:custGeom>
              <a:avLst/>
              <a:gdLst>
                <a:gd name="T0" fmla="*/ 115 w 123"/>
                <a:gd name="T1" fmla="*/ 58 h 62"/>
                <a:gd name="T2" fmla="*/ 123 w 123"/>
                <a:gd name="T3" fmla="*/ 53 h 62"/>
                <a:gd name="T4" fmla="*/ 118 w 123"/>
                <a:gd name="T5" fmla="*/ 39 h 62"/>
                <a:gd name="T6" fmla="*/ 115 w 123"/>
                <a:gd name="T7" fmla="*/ 37 h 62"/>
                <a:gd name="T8" fmla="*/ 115 w 123"/>
                <a:gd name="T9" fmla="*/ 23 h 62"/>
                <a:gd name="T10" fmla="*/ 108 w 123"/>
                <a:gd name="T11" fmla="*/ 16 h 62"/>
                <a:gd name="T12" fmla="*/ 87 w 123"/>
                <a:gd name="T13" fmla="*/ 16 h 62"/>
                <a:gd name="T14" fmla="*/ 73 w 123"/>
                <a:gd name="T15" fmla="*/ 6 h 62"/>
                <a:gd name="T16" fmla="*/ 50 w 123"/>
                <a:gd name="T17" fmla="*/ 6 h 62"/>
                <a:gd name="T18" fmla="*/ 36 w 123"/>
                <a:gd name="T19" fmla="*/ 16 h 62"/>
                <a:gd name="T20" fmla="*/ 15 w 123"/>
                <a:gd name="T21" fmla="*/ 16 h 62"/>
                <a:gd name="T22" fmla="*/ 8 w 123"/>
                <a:gd name="T23" fmla="*/ 23 h 62"/>
                <a:gd name="T24" fmla="*/ 8 w 123"/>
                <a:gd name="T25" fmla="*/ 37 h 62"/>
                <a:gd name="T26" fmla="*/ 5 w 123"/>
                <a:gd name="T27" fmla="*/ 39 h 62"/>
                <a:gd name="T28" fmla="*/ 0 w 123"/>
                <a:gd name="T29" fmla="*/ 53 h 62"/>
                <a:gd name="T30" fmla="*/ 8 w 123"/>
                <a:gd name="T31" fmla="*/ 58 h 62"/>
                <a:gd name="T32" fmla="*/ 16 w 123"/>
                <a:gd name="T33" fmla="*/ 62 h 62"/>
                <a:gd name="T34" fmla="*/ 16 w 123"/>
                <a:gd name="T35" fmla="*/ 31 h 62"/>
                <a:gd name="T36" fmla="*/ 16 w 123"/>
                <a:gd name="T37" fmla="*/ 24 h 62"/>
                <a:gd name="T38" fmla="*/ 26 w 123"/>
                <a:gd name="T39" fmla="*/ 24 h 62"/>
                <a:gd name="T40" fmla="*/ 97 w 123"/>
                <a:gd name="T41" fmla="*/ 24 h 62"/>
                <a:gd name="T42" fmla="*/ 107 w 123"/>
                <a:gd name="T43" fmla="*/ 24 h 62"/>
                <a:gd name="T44" fmla="*/ 107 w 123"/>
                <a:gd name="T45" fmla="*/ 31 h 62"/>
                <a:gd name="T46" fmla="*/ 107 w 123"/>
                <a:gd name="T47" fmla="*/ 59 h 62"/>
                <a:gd name="T48" fmla="*/ 111 w 123"/>
                <a:gd name="T49" fmla="*/ 60 h 62"/>
                <a:gd name="T50" fmla="*/ 115 w 123"/>
                <a:gd name="T51" fmla="*/ 5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3" h="62">
                  <a:moveTo>
                    <a:pt x="115" y="58"/>
                  </a:moveTo>
                  <a:cubicBezTo>
                    <a:pt x="123" y="53"/>
                    <a:pt x="123" y="53"/>
                    <a:pt x="123" y="53"/>
                  </a:cubicBezTo>
                  <a:cubicBezTo>
                    <a:pt x="123" y="48"/>
                    <a:pt x="122" y="43"/>
                    <a:pt x="118" y="39"/>
                  </a:cubicBezTo>
                  <a:cubicBezTo>
                    <a:pt x="115" y="37"/>
                    <a:pt x="115" y="37"/>
                    <a:pt x="115" y="37"/>
                  </a:cubicBezTo>
                  <a:cubicBezTo>
                    <a:pt x="115" y="23"/>
                    <a:pt x="115" y="23"/>
                    <a:pt x="115" y="23"/>
                  </a:cubicBezTo>
                  <a:cubicBezTo>
                    <a:pt x="115" y="19"/>
                    <a:pt x="112" y="16"/>
                    <a:pt x="108" y="16"/>
                  </a:cubicBezTo>
                  <a:cubicBezTo>
                    <a:pt x="87" y="16"/>
                    <a:pt x="87" y="16"/>
                    <a:pt x="87" y="16"/>
                  </a:cubicBezTo>
                  <a:cubicBezTo>
                    <a:pt x="73" y="6"/>
                    <a:pt x="73" y="6"/>
                    <a:pt x="73" y="6"/>
                  </a:cubicBezTo>
                  <a:cubicBezTo>
                    <a:pt x="67" y="0"/>
                    <a:pt x="56" y="0"/>
                    <a:pt x="50" y="6"/>
                  </a:cubicBezTo>
                  <a:cubicBezTo>
                    <a:pt x="36" y="16"/>
                    <a:pt x="36" y="16"/>
                    <a:pt x="36" y="16"/>
                  </a:cubicBezTo>
                  <a:cubicBezTo>
                    <a:pt x="15" y="16"/>
                    <a:pt x="15" y="16"/>
                    <a:pt x="15" y="16"/>
                  </a:cubicBezTo>
                  <a:cubicBezTo>
                    <a:pt x="11" y="16"/>
                    <a:pt x="8" y="19"/>
                    <a:pt x="8" y="23"/>
                  </a:cubicBezTo>
                  <a:cubicBezTo>
                    <a:pt x="8" y="37"/>
                    <a:pt x="8" y="37"/>
                    <a:pt x="8" y="37"/>
                  </a:cubicBezTo>
                  <a:cubicBezTo>
                    <a:pt x="5" y="39"/>
                    <a:pt x="5" y="39"/>
                    <a:pt x="5" y="39"/>
                  </a:cubicBezTo>
                  <a:cubicBezTo>
                    <a:pt x="1" y="43"/>
                    <a:pt x="0" y="48"/>
                    <a:pt x="0" y="53"/>
                  </a:cubicBezTo>
                  <a:cubicBezTo>
                    <a:pt x="8" y="58"/>
                    <a:pt x="8" y="58"/>
                    <a:pt x="8" y="58"/>
                  </a:cubicBezTo>
                  <a:cubicBezTo>
                    <a:pt x="16" y="62"/>
                    <a:pt x="16" y="62"/>
                    <a:pt x="16" y="62"/>
                  </a:cubicBezTo>
                  <a:cubicBezTo>
                    <a:pt x="16" y="31"/>
                    <a:pt x="16" y="31"/>
                    <a:pt x="16" y="31"/>
                  </a:cubicBezTo>
                  <a:cubicBezTo>
                    <a:pt x="16" y="24"/>
                    <a:pt x="16" y="24"/>
                    <a:pt x="16" y="24"/>
                  </a:cubicBezTo>
                  <a:cubicBezTo>
                    <a:pt x="26" y="24"/>
                    <a:pt x="26" y="24"/>
                    <a:pt x="26" y="24"/>
                  </a:cubicBezTo>
                  <a:cubicBezTo>
                    <a:pt x="97" y="24"/>
                    <a:pt x="97" y="24"/>
                    <a:pt x="97" y="24"/>
                  </a:cubicBezTo>
                  <a:cubicBezTo>
                    <a:pt x="107" y="24"/>
                    <a:pt x="107" y="24"/>
                    <a:pt x="107" y="24"/>
                  </a:cubicBezTo>
                  <a:cubicBezTo>
                    <a:pt x="107" y="31"/>
                    <a:pt x="107" y="31"/>
                    <a:pt x="107" y="31"/>
                  </a:cubicBezTo>
                  <a:cubicBezTo>
                    <a:pt x="107" y="59"/>
                    <a:pt x="107" y="59"/>
                    <a:pt x="107" y="59"/>
                  </a:cubicBezTo>
                  <a:cubicBezTo>
                    <a:pt x="109" y="59"/>
                    <a:pt x="110" y="60"/>
                    <a:pt x="111" y="60"/>
                  </a:cubicBezTo>
                  <a:lnTo>
                    <a:pt x="115" y="5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8482013" y="2611438"/>
              <a:ext cx="227013" cy="30163"/>
            </a:xfrm>
            <a:custGeom>
              <a:avLst/>
              <a:gdLst>
                <a:gd name="T0" fmla="*/ 4 w 61"/>
                <a:gd name="T1" fmla="*/ 8 h 8"/>
                <a:gd name="T2" fmla="*/ 57 w 61"/>
                <a:gd name="T3" fmla="*/ 8 h 8"/>
                <a:gd name="T4" fmla="*/ 61 w 61"/>
                <a:gd name="T5" fmla="*/ 4 h 8"/>
                <a:gd name="T6" fmla="*/ 57 w 61"/>
                <a:gd name="T7" fmla="*/ 0 h 8"/>
                <a:gd name="T8" fmla="*/ 4 w 61"/>
                <a:gd name="T9" fmla="*/ 0 h 8"/>
                <a:gd name="T10" fmla="*/ 0 w 61"/>
                <a:gd name="T11" fmla="*/ 4 h 8"/>
                <a:gd name="T12" fmla="*/ 4 w 61"/>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61" h="8">
                  <a:moveTo>
                    <a:pt x="4" y="8"/>
                  </a:moveTo>
                  <a:cubicBezTo>
                    <a:pt x="57" y="8"/>
                    <a:pt x="57" y="8"/>
                    <a:pt x="57" y="8"/>
                  </a:cubicBezTo>
                  <a:cubicBezTo>
                    <a:pt x="59" y="8"/>
                    <a:pt x="61" y="6"/>
                    <a:pt x="61" y="4"/>
                  </a:cubicBezTo>
                  <a:cubicBezTo>
                    <a:pt x="61" y="2"/>
                    <a:pt x="59" y="0"/>
                    <a:pt x="57"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8482013" y="2668588"/>
              <a:ext cx="66675" cy="30163"/>
            </a:xfrm>
            <a:custGeom>
              <a:avLst/>
              <a:gdLst>
                <a:gd name="T0" fmla="*/ 15 w 18"/>
                <a:gd name="T1" fmla="*/ 8 h 8"/>
                <a:gd name="T2" fmla="*/ 4 w 18"/>
                <a:gd name="T3" fmla="*/ 8 h 8"/>
                <a:gd name="T4" fmla="*/ 0 w 18"/>
                <a:gd name="T5" fmla="*/ 4 h 8"/>
                <a:gd name="T6" fmla="*/ 4 w 18"/>
                <a:gd name="T7" fmla="*/ 0 h 8"/>
                <a:gd name="T8" fmla="*/ 18 w 18"/>
                <a:gd name="T9" fmla="*/ 0 h 8"/>
                <a:gd name="T10" fmla="*/ 15 w 18"/>
                <a:gd name="T11" fmla="*/ 8 h 8"/>
              </a:gdLst>
              <a:ahLst/>
              <a:cxnLst>
                <a:cxn ang="0">
                  <a:pos x="T0" y="T1"/>
                </a:cxn>
                <a:cxn ang="0">
                  <a:pos x="T2" y="T3"/>
                </a:cxn>
                <a:cxn ang="0">
                  <a:pos x="T4" y="T5"/>
                </a:cxn>
                <a:cxn ang="0">
                  <a:pos x="T6" y="T7"/>
                </a:cxn>
                <a:cxn ang="0">
                  <a:pos x="T8" y="T9"/>
                </a:cxn>
                <a:cxn ang="0">
                  <a:pos x="T10" y="T11"/>
                </a:cxn>
              </a:cxnLst>
              <a:rect l="0" t="0" r="r" b="b"/>
              <a:pathLst>
                <a:path w="18" h="8">
                  <a:moveTo>
                    <a:pt x="15" y="8"/>
                  </a:moveTo>
                  <a:cubicBezTo>
                    <a:pt x="4" y="8"/>
                    <a:pt x="4" y="8"/>
                    <a:pt x="4" y="8"/>
                  </a:cubicBezTo>
                  <a:cubicBezTo>
                    <a:pt x="2" y="8"/>
                    <a:pt x="0" y="6"/>
                    <a:pt x="0" y="4"/>
                  </a:cubicBezTo>
                  <a:cubicBezTo>
                    <a:pt x="0" y="2"/>
                    <a:pt x="2" y="0"/>
                    <a:pt x="4" y="0"/>
                  </a:cubicBezTo>
                  <a:cubicBezTo>
                    <a:pt x="18" y="0"/>
                    <a:pt x="18" y="0"/>
                    <a:pt x="18" y="0"/>
                  </a:cubicBezTo>
                  <a:cubicBezTo>
                    <a:pt x="16" y="2"/>
                    <a:pt x="15" y="5"/>
                    <a:pt x="1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8" name="TextBox 37"/>
          <p:cNvSpPr txBox="1"/>
          <p:nvPr/>
        </p:nvSpPr>
        <p:spPr>
          <a:xfrm>
            <a:off x="3994150" y="3730625"/>
            <a:ext cx="1579563"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45" name="Rectangle 44"/>
          <p:cNvSpPr/>
          <p:nvPr/>
        </p:nvSpPr>
        <p:spPr>
          <a:xfrm>
            <a:off x="6927850" y="1962150"/>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6" name="Rounded Rectangle 45"/>
          <p:cNvSpPr/>
          <p:nvPr/>
        </p:nvSpPr>
        <p:spPr>
          <a:xfrm>
            <a:off x="7026275" y="1581150"/>
            <a:ext cx="1263650" cy="381000"/>
          </a:xfrm>
          <a:prstGeom prst="roundRect">
            <a:avLst>
              <a:gd name="adj" fmla="val 31802"/>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4" name="TextBox 43"/>
          <p:cNvSpPr txBox="1"/>
          <p:nvPr/>
        </p:nvSpPr>
        <p:spPr>
          <a:xfrm>
            <a:off x="7124700" y="1601788"/>
            <a:ext cx="1066800"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SAMPLE TEXT</a:t>
            </a:r>
          </a:p>
        </p:txBody>
      </p:sp>
      <p:sp>
        <p:nvSpPr>
          <p:cNvPr id="48" name="Rounded Rectangle 47"/>
          <p:cNvSpPr/>
          <p:nvPr/>
        </p:nvSpPr>
        <p:spPr>
          <a:xfrm>
            <a:off x="6858000" y="3505200"/>
            <a:ext cx="1600200" cy="885825"/>
          </a:xfrm>
          <a:prstGeom prst="roundRect">
            <a:avLst>
              <a:gd name="adj" fmla="val 12258"/>
            </a:avLst>
          </a:prstGeom>
          <a:noFill/>
          <a:ln w="12700">
            <a:solidFill>
              <a:srgbClr val="DF7307"/>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9" name="Rectangle 48"/>
          <p:cNvSpPr/>
          <p:nvPr/>
        </p:nvSpPr>
        <p:spPr>
          <a:xfrm>
            <a:off x="6927850" y="3695700"/>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0" name="Rounded Rectangle 49"/>
          <p:cNvSpPr/>
          <p:nvPr/>
        </p:nvSpPr>
        <p:spPr>
          <a:xfrm>
            <a:off x="7026275" y="3314700"/>
            <a:ext cx="1263650" cy="381000"/>
          </a:xfrm>
          <a:prstGeom prst="roundRect">
            <a:avLst>
              <a:gd name="adj" fmla="val 31802"/>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1" name="TextBox 50"/>
          <p:cNvSpPr txBox="1"/>
          <p:nvPr/>
        </p:nvSpPr>
        <p:spPr>
          <a:xfrm>
            <a:off x="7124700" y="3335338"/>
            <a:ext cx="1066800"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SAMPLE TEXT</a:t>
            </a:r>
          </a:p>
        </p:txBody>
      </p:sp>
      <p:sp>
        <p:nvSpPr>
          <p:cNvPr id="53" name="Rounded Rectangle 52"/>
          <p:cNvSpPr/>
          <p:nvPr/>
        </p:nvSpPr>
        <p:spPr>
          <a:xfrm>
            <a:off x="685800" y="1771650"/>
            <a:ext cx="1600200" cy="885825"/>
          </a:xfrm>
          <a:prstGeom prst="roundRect">
            <a:avLst>
              <a:gd name="adj" fmla="val 12258"/>
            </a:avLst>
          </a:prstGeom>
          <a:noFill/>
          <a:ln w="12700">
            <a:solidFill>
              <a:srgbClr val="00C3D9"/>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4" name="Rectangle 53"/>
          <p:cNvSpPr/>
          <p:nvPr/>
        </p:nvSpPr>
        <p:spPr>
          <a:xfrm>
            <a:off x="755650" y="1962150"/>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5" name="Rounded Rectangle 54"/>
          <p:cNvSpPr/>
          <p:nvPr/>
        </p:nvSpPr>
        <p:spPr>
          <a:xfrm>
            <a:off x="854075" y="1581150"/>
            <a:ext cx="1263650"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6" name="TextBox 55"/>
          <p:cNvSpPr txBox="1"/>
          <p:nvPr/>
        </p:nvSpPr>
        <p:spPr>
          <a:xfrm>
            <a:off x="952500" y="1601788"/>
            <a:ext cx="1066800"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SAMPLE TEXT</a:t>
            </a:r>
          </a:p>
        </p:txBody>
      </p:sp>
      <p:sp>
        <p:nvSpPr>
          <p:cNvPr id="57" name="Rounded Rectangle 56"/>
          <p:cNvSpPr/>
          <p:nvPr/>
        </p:nvSpPr>
        <p:spPr>
          <a:xfrm>
            <a:off x="685800" y="3505200"/>
            <a:ext cx="1600200" cy="885825"/>
          </a:xfrm>
          <a:prstGeom prst="roundRect">
            <a:avLst>
              <a:gd name="adj" fmla="val 12258"/>
            </a:avLst>
          </a:prstGeom>
          <a:noFill/>
          <a:ln w="12700">
            <a:solidFill>
              <a:srgbClr val="F4C60E"/>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8" name="Rectangle 57"/>
          <p:cNvSpPr/>
          <p:nvPr/>
        </p:nvSpPr>
        <p:spPr>
          <a:xfrm>
            <a:off x="755650" y="3695700"/>
            <a:ext cx="146050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59" name="Rounded Rectangle 58"/>
          <p:cNvSpPr/>
          <p:nvPr/>
        </p:nvSpPr>
        <p:spPr>
          <a:xfrm>
            <a:off x="854075" y="3314700"/>
            <a:ext cx="1263650" cy="381000"/>
          </a:xfrm>
          <a:prstGeom prst="roundRect">
            <a:avLst>
              <a:gd name="adj" fmla="val 31802"/>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0" name="TextBox 59"/>
          <p:cNvSpPr txBox="1"/>
          <p:nvPr/>
        </p:nvSpPr>
        <p:spPr>
          <a:xfrm>
            <a:off x="952500" y="3335338"/>
            <a:ext cx="1066800"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SAMPLE TEXT</a:t>
            </a:r>
          </a:p>
        </p:txBody>
      </p:sp>
      <p:sp>
        <p:nvSpPr>
          <p:cNvPr id="54302" name="TextBox 5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2" name="TextBox 6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Freeform 55"/>
          <p:cNvSpPr>
            <a:spLocks/>
          </p:cNvSpPr>
          <p:nvPr/>
        </p:nvSpPr>
        <p:spPr bwMode="auto">
          <a:xfrm>
            <a:off x="3657600" y="1347788"/>
            <a:ext cx="1828800" cy="2268537"/>
          </a:xfrm>
          <a:custGeom>
            <a:avLst/>
            <a:gdLst>
              <a:gd name="T0" fmla="*/ 1670304 w 150"/>
              <a:gd name="T1" fmla="*/ 1170724 h 186"/>
              <a:gd name="T2" fmla="*/ 1828800 w 150"/>
              <a:gd name="T3" fmla="*/ 756093 h 186"/>
              <a:gd name="T4" fmla="*/ 914400 w 150"/>
              <a:gd name="T5" fmla="*/ 0 h 186"/>
              <a:gd name="T6" fmla="*/ 0 w 150"/>
              <a:gd name="T7" fmla="*/ 756093 h 186"/>
              <a:gd name="T8" fmla="*/ 158496 w 150"/>
              <a:gd name="T9" fmla="*/ 1170724 h 186"/>
              <a:gd name="T10" fmla="*/ 487680 w 150"/>
              <a:gd name="T11" fmla="*/ 2268278 h 186"/>
              <a:gd name="T12" fmla="*/ 1341120 w 150"/>
              <a:gd name="T13" fmla="*/ 2268278 h 186"/>
              <a:gd name="T14" fmla="*/ 1670304 w 150"/>
              <a:gd name="T15" fmla="*/ 1170724 h 18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0" h="186">
                <a:moveTo>
                  <a:pt x="137" y="96"/>
                </a:moveTo>
                <a:cubicBezTo>
                  <a:pt x="145" y="86"/>
                  <a:pt x="150" y="74"/>
                  <a:pt x="150" y="62"/>
                </a:cubicBezTo>
                <a:cubicBezTo>
                  <a:pt x="150" y="28"/>
                  <a:pt x="117" y="0"/>
                  <a:pt x="75" y="0"/>
                </a:cubicBezTo>
                <a:cubicBezTo>
                  <a:pt x="34" y="0"/>
                  <a:pt x="0" y="28"/>
                  <a:pt x="0" y="62"/>
                </a:cubicBezTo>
                <a:cubicBezTo>
                  <a:pt x="0" y="74"/>
                  <a:pt x="5" y="86"/>
                  <a:pt x="13" y="96"/>
                </a:cubicBezTo>
                <a:cubicBezTo>
                  <a:pt x="35" y="122"/>
                  <a:pt x="44" y="154"/>
                  <a:pt x="40" y="186"/>
                </a:cubicBezTo>
                <a:cubicBezTo>
                  <a:pt x="110" y="186"/>
                  <a:pt x="110" y="186"/>
                  <a:pt x="110" y="186"/>
                </a:cubicBezTo>
                <a:cubicBezTo>
                  <a:pt x="106" y="154"/>
                  <a:pt x="115" y="122"/>
                  <a:pt x="137" y="9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299" name="Freeform 56"/>
          <p:cNvSpPr>
            <a:spLocks/>
          </p:cNvSpPr>
          <p:nvPr/>
        </p:nvSpPr>
        <p:spPr bwMode="auto">
          <a:xfrm>
            <a:off x="4133850" y="3673475"/>
            <a:ext cx="876300" cy="195263"/>
          </a:xfrm>
          <a:custGeom>
            <a:avLst/>
            <a:gdLst>
              <a:gd name="T0" fmla="*/ 876123 w 72"/>
              <a:gd name="T1" fmla="*/ 97820 h 16"/>
              <a:gd name="T2" fmla="*/ 778776 w 72"/>
              <a:gd name="T3" fmla="*/ 195640 h 16"/>
              <a:gd name="T4" fmla="*/ 85179 w 72"/>
              <a:gd name="T5" fmla="*/ 195640 h 16"/>
              <a:gd name="T6" fmla="*/ 0 w 72"/>
              <a:gd name="T7" fmla="*/ 97820 h 16"/>
              <a:gd name="T8" fmla="*/ 0 w 72"/>
              <a:gd name="T9" fmla="*/ 97820 h 16"/>
              <a:gd name="T10" fmla="*/ 85179 w 72"/>
              <a:gd name="T11" fmla="*/ 0 h 16"/>
              <a:gd name="T12" fmla="*/ 778776 w 72"/>
              <a:gd name="T13" fmla="*/ 0 h 16"/>
              <a:gd name="T14" fmla="*/ 876123 w 72"/>
              <a:gd name="T15" fmla="*/ 9782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2" h="16">
                <a:moveTo>
                  <a:pt x="72" y="8"/>
                </a:moveTo>
                <a:cubicBezTo>
                  <a:pt x="72" y="13"/>
                  <a:pt x="69" y="16"/>
                  <a:pt x="64" y="16"/>
                </a:cubicBezTo>
                <a:cubicBezTo>
                  <a:pt x="7" y="16"/>
                  <a:pt x="7" y="16"/>
                  <a:pt x="7" y="16"/>
                </a:cubicBezTo>
                <a:cubicBezTo>
                  <a:pt x="3" y="16"/>
                  <a:pt x="0" y="13"/>
                  <a:pt x="0" y="8"/>
                </a:cubicBezTo>
                <a:cubicBezTo>
                  <a:pt x="0" y="8"/>
                  <a:pt x="0" y="8"/>
                  <a:pt x="0" y="8"/>
                </a:cubicBezTo>
                <a:cubicBezTo>
                  <a:pt x="0" y="4"/>
                  <a:pt x="3" y="0"/>
                  <a:pt x="7" y="0"/>
                </a:cubicBezTo>
                <a:cubicBezTo>
                  <a:pt x="64" y="0"/>
                  <a:pt x="64" y="0"/>
                  <a:pt x="64" y="0"/>
                </a:cubicBezTo>
                <a:cubicBezTo>
                  <a:pt x="69" y="0"/>
                  <a:pt x="72" y="4"/>
                  <a:pt x="72" y="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0" name="Freeform 57"/>
          <p:cNvSpPr>
            <a:spLocks/>
          </p:cNvSpPr>
          <p:nvPr/>
        </p:nvSpPr>
        <p:spPr bwMode="auto">
          <a:xfrm>
            <a:off x="4071938" y="3922713"/>
            <a:ext cx="1000125" cy="196850"/>
          </a:xfrm>
          <a:custGeom>
            <a:avLst/>
            <a:gdLst>
              <a:gd name="T0" fmla="*/ 1000879 w 82"/>
              <a:gd name="T1" fmla="*/ 97820 h 16"/>
              <a:gd name="T2" fmla="*/ 891026 w 82"/>
              <a:gd name="T3" fmla="*/ 195640 h 16"/>
              <a:gd name="T4" fmla="*/ 97647 w 82"/>
              <a:gd name="T5" fmla="*/ 195640 h 16"/>
              <a:gd name="T6" fmla="*/ 0 w 82"/>
              <a:gd name="T7" fmla="*/ 97820 h 16"/>
              <a:gd name="T8" fmla="*/ 0 w 82"/>
              <a:gd name="T9" fmla="*/ 97820 h 16"/>
              <a:gd name="T10" fmla="*/ 97647 w 82"/>
              <a:gd name="T11" fmla="*/ 0 h 16"/>
              <a:gd name="T12" fmla="*/ 891026 w 82"/>
              <a:gd name="T13" fmla="*/ 0 h 16"/>
              <a:gd name="T14" fmla="*/ 1000879 w 82"/>
              <a:gd name="T15" fmla="*/ 9782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2" h="16">
                <a:moveTo>
                  <a:pt x="82" y="8"/>
                </a:moveTo>
                <a:cubicBezTo>
                  <a:pt x="82" y="12"/>
                  <a:pt x="78" y="16"/>
                  <a:pt x="73" y="16"/>
                </a:cubicBezTo>
                <a:cubicBezTo>
                  <a:pt x="8" y="16"/>
                  <a:pt x="8" y="16"/>
                  <a:pt x="8" y="16"/>
                </a:cubicBezTo>
                <a:cubicBezTo>
                  <a:pt x="4" y="16"/>
                  <a:pt x="0" y="12"/>
                  <a:pt x="0" y="8"/>
                </a:cubicBezTo>
                <a:cubicBezTo>
                  <a:pt x="0" y="8"/>
                  <a:pt x="0" y="8"/>
                  <a:pt x="0" y="8"/>
                </a:cubicBezTo>
                <a:cubicBezTo>
                  <a:pt x="0" y="4"/>
                  <a:pt x="4" y="0"/>
                  <a:pt x="8" y="0"/>
                </a:cubicBezTo>
                <a:cubicBezTo>
                  <a:pt x="73" y="0"/>
                  <a:pt x="73" y="0"/>
                  <a:pt x="73" y="0"/>
                </a:cubicBezTo>
                <a:cubicBezTo>
                  <a:pt x="78" y="0"/>
                  <a:pt x="82" y="4"/>
                  <a:pt x="82" y="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1" name="Freeform 58"/>
          <p:cNvSpPr>
            <a:spLocks/>
          </p:cNvSpPr>
          <p:nvPr/>
        </p:nvSpPr>
        <p:spPr bwMode="auto">
          <a:xfrm>
            <a:off x="4181475" y="4173538"/>
            <a:ext cx="781050" cy="195262"/>
          </a:xfrm>
          <a:custGeom>
            <a:avLst/>
            <a:gdLst>
              <a:gd name="T0" fmla="*/ 779721 w 64"/>
              <a:gd name="T1" fmla="*/ 97820 h 16"/>
              <a:gd name="T2" fmla="*/ 694439 w 64"/>
              <a:gd name="T3" fmla="*/ 195640 h 16"/>
              <a:gd name="T4" fmla="*/ 73099 w 64"/>
              <a:gd name="T5" fmla="*/ 195640 h 16"/>
              <a:gd name="T6" fmla="*/ 0 w 64"/>
              <a:gd name="T7" fmla="*/ 97820 h 16"/>
              <a:gd name="T8" fmla="*/ 0 w 64"/>
              <a:gd name="T9" fmla="*/ 97820 h 16"/>
              <a:gd name="T10" fmla="*/ 73099 w 64"/>
              <a:gd name="T11" fmla="*/ 0 h 16"/>
              <a:gd name="T12" fmla="*/ 694439 w 64"/>
              <a:gd name="T13" fmla="*/ 0 h 16"/>
              <a:gd name="T14" fmla="*/ 779721 w 64"/>
              <a:gd name="T15" fmla="*/ 9782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16">
                <a:moveTo>
                  <a:pt x="64" y="8"/>
                </a:moveTo>
                <a:cubicBezTo>
                  <a:pt x="64" y="13"/>
                  <a:pt x="61" y="16"/>
                  <a:pt x="57" y="16"/>
                </a:cubicBezTo>
                <a:cubicBezTo>
                  <a:pt x="6" y="16"/>
                  <a:pt x="6" y="16"/>
                  <a:pt x="6" y="16"/>
                </a:cubicBezTo>
                <a:cubicBezTo>
                  <a:pt x="3" y="16"/>
                  <a:pt x="0" y="13"/>
                  <a:pt x="0" y="8"/>
                </a:cubicBezTo>
                <a:cubicBezTo>
                  <a:pt x="0" y="8"/>
                  <a:pt x="0" y="8"/>
                  <a:pt x="0" y="8"/>
                </a:cubicBezTo>
                <a:cubicBezTo>
                  <a:pt x="0" y="4"/>
                  <a:pt x="3" y="0"/>
                  <a:pt x="6" y="0"/>
                </a:cubicBezTo>
                <a:cubicBezTo>
                  <a:pt x="57" y="0"/>
                  <a:pt x="57" y="0"/>
                  <a:pt x="57" y="0"/>
                </a:cubicBezTo>
                <a:cubicBezTo>
                  <a:pt x="61" y="0"/>
                  <a:pt x="64" y="4"/>
                  <a:pt x="64" y="8"/>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2" name="Freeform 59"/>
          <p:cNvSpPr>
            <a:spLocks/>
          </p:cNvSpPr>
          <p:nvPr/>
        </p:nvSpPr>
        <p:spPr bwMode="auto">
          <a:xfrm>
            <a:off x="4292600" y="4424363"/>
            <a:ext cx="558800" cy="195262"/>
          </a:xfrm>
          <a:custGeom>
            <a:avLst/>
            <a:gdLst>
              <a:gd name="T0" fmla="*/ 558564 w 46"/>
              <a:gd name="T1" fmla="*/ 97820 h 16"/>
              <a:gd name="T2" fmla="*/ 461422 w 46"/>
              <a:gd name="T3" fmla="*/ 195640 h 16"/>
              <a:gd name="T4" fmla="*/ 97142 w 46"/>
              <a:gd name="T5" fmla="*/ 195640 h 16"/>
              <a:gd name="T6" fmla="*/ 0 w 46"/>
              <a:gd name="T7" fmla="*/ 97820 h 16"/>
              <a:gd name="T8" fmla="*/ 0 w 46"/>
              <a:gd name="T9" fmla="*/ 97820 h 16"/>
              <a:gd name="T10" fmla="*/ 97142 w 46"/>
              <a:gd name="T11" fmla="*/ 0 h 16"/>
              <a:gd name="T12" fmla="*/ 461422 w 46"/>
              <a:gd name="T13" fmla="*/ 0 h 16"/>
              <a:gd name="T14" fmla="*/ 558564 w 46"/>
              <a:gd name="T15" fmla="*/ 97820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16">
                <a:moveTo>
                  <a:pt x="46" y="8"/>
                </a:moveTo>
                <a:cubicBezTo>
                  <a:pt x="46" y="12"/>
                  <a:pt x="42" y="16"/>
                  <a:pt x="38" y="16"/>
                </a:cubicBezTo>
                <a:cubicBezTo>
                  <a:pt x="8" y="16"/>
                  <a:pt x="8" y="16"/>
                  <a:pt x="8" y="16"/>
                </a:cubicBezTo>
                <a:cubicBezTo>
                  <a:pt x="3" y="16"/>
                  <a:pt x="0" y="12"/>
                  <a:pt x="0" y="8"/>
                </a:cubicBezTo>
                <a:cubicBezTo>
                  <a:pt x="0" y="8"/>
                  <a:pt x="0" y="8"/>
                  <a:pt x="0" y="8"/>
                </a:cubicBezTo>
                <a:cubicBezTo>
                  <a:pt x="0" y="4"/>
                  <a:pt x="3" y="0"/>
                  <a:pt x="8" y="0"/>
                </a:cubicBezTo>
                <a:cubicBezTo>
                  <a:pt x="38" y="0"/>
                  <a:pt x="38" y="0"/>
                  <a:pt x="38" y="0"/>
                </a:cubicBezTo>
                <a:cubicBezTo>
                  <a:pt x="42" y="0"/>
                  <a:pt x="46" y="4"/>
                  <a:pt x="46" y="8"/>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303" name="Freeform 15"/>
          <p:cNvSpPr>
            <a:spLocks noEditPoints="1"/>
          </p:cNvSpPr>
          <p:nvPr/>
        </p:nvSpPr>
        <p:spPr bwMode="auto">
          <a:xfrm>
            <a:off x="4227513" y="1733550"/>
            <a:ext cx="688975" cy="838200"/>
          </a:xfrm>
          <a:custGeom>
            <a:avLst/>
            <a:gdLst>
              <a:gd name="T0" fmla="*/ 221729 w 395"/>
              <a:gd name="T1" fmla="*/ 693261 h 480"/>
              <a:gd name="T2" fmla="*/ 221729 w 395"/>
              <a:gd name="T3" fmla="*/ 630396 h 480"/>
              <a:gd name="T4" fmla="*/ 197287 w 395"/>
              <a:gd name="T5" fmla="*/ 543084 h 480"/>
              <a:gd name="T6" fmla="*/ 197287 w 395"/>
              <a:gd name="T7" fmla="*/ 516890 h 480"/>
              <a:gd name="T8" fmla="*/ 221729 w 395"/>
              <a:gd name="T9" fmla="*/ 361474 h 480"/>
              <a:gd name="T10" fmla="*/ 115229 w 395"/>
              <a:gd name="T11" fmla="*/ 373698 h 480"/>
              <a:gd name="T12" fmla="*/ 96025 w 395"/>
              <a:gd name="T13" fmla="*/ 378936 h 480"/>
              <a:gd name="T14" fmla="*/ 64598 w 395"/>
              <a:gd name="T15" fmla="*/ 419100 h 480"/>
              <a:gd name="T16" fmla="*/ 0 w 395"/>
              <a:gd name="T17" fmla="*/ 831215 h 480"/>
              <a:gd name="T18" fmla="*/ 680901 w 395"/>
              <a:gd name="T19" fmla="*/ 792798 h 480"/>
              <a:gd name="T20" fmla="*/ 680901 w 395"/>
              <a:gd name="T21" fmla="*/ 838200 h 480"/>
              <a:gd name="T22" fmla="*/ 328229 w 395"/>
              <a:gd name="T23" fmla="*/ 160655 h 480"/>
              <a:gd name="T24" fmla="*/ 347434 w 395"/>
              <a:gd name="T25" fmla="*/ 97790 h 480"/>
              <a:gd name="T26" fmla="*/ 354418 w 395"/>
              <a:gd name="T27" fmla="*/ 0 h 480"/>
              <a:gd name="T28" fmla="*/ 359656 w 395"/>
              <a:gd name="T29" fmla="*/ 97790 h 480"/>
              <a:gd name="T30" fmla="*/ 378861 w 395"/>
              <a:gd name="T31" fmla="*/ 160655 h 480"/>
              <a:gd name="T32" fmla="*/ 417270 w 395"/>
              <a:gd name="T33" fmla="*/ 207804 h 480"/>
              <a:gd name="T34" fmla="*/ 464410 w 395"/>
              <a:gd name="T35" fmla="*/ 246221 h 480"/>
              <a:gd name="T36" fmla="*/ 258393 w 395"/>
              <a:gd name="T37" fmla="*/ 773589 h 480"/>
              <a:gd name="T38" fmla="*/ 258393 w 395"/>
              <a:gd name="T39" fmla="*/ 232251 h 480"/>
              <a:gd name="T40" fmla="*/ 291566 w 395"/>
              <a:gd name="T41" fmla="*/ 169386 h 480"/>
              <a:gd name="T42" fmla="*/ 368385 w 395"/>
              <a:gd name="T43" fmla="*/ 302101 h 480"/>
              <a:gd name="T44" fmla="*/ 438221 w 395"/>
              <a:gd name="T45" fmla="*/ 302101 h 480"/>
              <a:gd name="T46" fmla="*/ 368385 w 395"/>
              <a:gd name="T47" fmla="*/ 492443 h 480"/>
              <a:gd name="T48" fmla="*/ 368385 w 395"/>
              <a:gd name="T49" fmla="*/ 413861 h 480"/>
              <a:gd name="T50" fmla="*/ 438221 w 395"/>
              <a:gd name="T51" fmla="*/ 602456 h 480"/>
              <a:gd name="T52" fmla="*/ 368385 w 395"/>
              <a:gd name="T53" fmla="*/ 635635 h 480"/>
              <a:gd name="T54" fmla="*/ 438221 w 395"/>
              <a:gd name="T55" fmla="*/ 635635 h 480"/>
              <a:gd name="T56" fmla="*/ 340451 w 395"/>
              <a:gd name="T57" fmla="*/ 635635 h 480"/>
              <a:gd name="T58" fmla="*/ 340451 w 395"/>
              <a:gd name="T59" fmla="*/ 714216 h 480"/>
              <a:gd name="T60" fmla="*/ 268869 w 395"/>
              <a:gd name="T61" fmla="*/ 523875 h 480"/>
              <a:gd name="T62" fmla="*/ 340451 w 395"/>
              <a:gd name="T63" fmla="*/ 492443 h 480"/>
              <a:gd name="T64" fmla="*/ 268869 w 395"/>
              <a:gd name="T65" fmla="*/ 492443 h 480"/>
              <a:gd name="T66" fmla="*/ 340451 w 395"/>
              <a:gd name="T67" fmla="*/ 302101 h 480"/>
              <a:gd name="T68" fmla="*/ 340451 w 395"/>
              <a:gd name="T69" fmla="*/ 380683 h 480"/>
              <a:gd name="T70" fmla="*/ 485361 w 395"/>
              <a:gd name="T71" fmla="*/ 693261 h 480"/>
              <a:gd name="T72" fmla="*/ 485361 w 395"/>
              <a:gd name="T73" fmla="*/ 637381 h 480"/>
              <a:gd name="T74" fmla="*/ 515041 w 395"/>
              <a:gd name="T75" fmla="*/ 558800 h 480"/>
              <a:gd name="T76" fmla="*/ 515041 w 395"/>
              <a:gd name="T77" fmla="*/ 536099 h 480"/>
              <a:gd name="T78" fmla="*/ 485361 w 395"/>
              <a:gd name="T79" fmla="*/ 408623 h 480"/>
              <a:gd name="T80" fmla="*/ 583131 w 395"/>
              <a:gd name="T81" fmla="*/ 431324 h 480"/>
              <a:gd name="T82" fmla="*/ 626779 w 395"/>
              <a:gd name="T83" fmla="*/ 761365 h 480"/>
              <a:gd name="T84" fmla="*/ 600590 w 395"/>
              <a:gd name="T85" fmla="*/ 693261 h 480"/>
              <a:gd name="T86" fmla="*/ 532500 w 395"/>
              <a:gd name="T87" fmla="*/ 693261 h 480"/>
              <a:gd name="T88" fmla="*/ 600590 w 395"/>
              <a:gd name="T89" fmla="*/ 558800 h 480"/>
              <a:gd name="T90" fmla="*/ 532500 w 395"/>
              <a:gd name="T91" fmla="*/ 536099 h 480"/>
              <a:gd name="T92" fmla="*/ 532500 w 395"/>
              <a:gd name="T93" fmla="*/ 480219 h 480"/>
              <a:gd name="T94" fmla="*/ 101262 w 395"/>
              <a:gd name="T95" fmla="*/ 630396 h 480"/>
              <a:gd name="T96" fmla="*/ 101262 w 395"/>
              <a:gd name="T97" fmla="*/ 693261 h 480"/>
              <a:gd name="T98" fmla="*/ 167607 w 395"/>
              <a:gd name="T99" fmla="*/ 455771 h 480"/>
              <a:gd name="T100" fmla="*/ 101262 w 395"/>
              <a:gd name="T101" fmla="*/ 605949 h 480"/>
              <a:gd name="T102" fmla="*/ 167607 w 395"/>
              <a:gd name="T103" fmla="*/ 605949 h 4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95" h="480">
                <a:moveTo>
                  <a:pt x="44" y="443"/>
                </a:moveTo>
                <a:cubicBezTo>
                  <a:pt x="84" y="443"/>
                  <a:pt x="6" y="443"/>
                  <a:pt x="127" y="443"/>
                </a:cubicBezTo>
                <a:cubicBezTo>
                  <a:pt x="127" y="397"/>
                  <a:pt x="127" y="397"/>
                  <a:pt x="127" y="397"/>
                </a:cubicBezTo>
                <a:cubicBezTo>
                  <a:pt x="113" y="397"/>
                  <a:pt x="113" y="397"/>
                  <a:pt x="113" y="397"/>
                </a:cubicBezTo>
                <a:cubicBezTo>
                  <a:pt x="113" y="361"/>
                  <a:pt x="113" y="361"/>
                  <a:pt x="113" y="361"/>
                </a:cubicBezTo>
                <a:cubicBezTo>
                  <a:pt x="127" y="361"/>
                  <a:pt x="127" y="361"/>
                  <a:pt x="127" y="361"/>
                </a:cubicBezTo>
                <a:cubicBezTo>
                  <a:pt x="127" y="347"/>
                  <a:pt x="127" y="347"/>
                  <a:pt x="127" y="347"/>
                </a:cubicBezTo>
                <a:cubicBezTo>
                  <a:pt x="113" y="347"/>
                  <a:pt x="113" y="347"/>
                  <a:pt x="113" y="347"/>
                </a:cubicBezTo>
                <a:cubicBezTo>
                  <a:pt x="113" y="311"/>
                  <a:pt x="113" y="311"/>
                  <a:pt x="113" y="311"/>
                </a:cubicBezTo>
                <a:cubicBezTo>
                  <a:pt x="127" y="311"/>
                  <a:pt x="127" y="311"/>
                  <a:pt x="127" y="311"/>
                </a:cubicBezTo>
                <a:cubicBezTo>
                  <a:pt x="127" y="296"/>
                  <a:pt x="127" y="296"/>
                  <a:pt x="127" y="296"/>
                </a:cubicBezTo>
                <a:cubicBezTo>
                  <a:pt x="113" y="296"/>
                  <a:pt x="113" y="296"/>
                  <a:pt x="113" y="296"/>
                </a:cubicBezTo>
                <a:cubicBezTo>
                  <a:pt x="113" y="261"/>
                  <a:pt x="113" y="261"/>
                  <a:pt x="113" y="261"/>
                </a:cubicBezTo>
                <a:cubicBezTo>
                  <a:pt x="127" y="261"/>
                  <a:pt x="127" y="261"/>
                  <a:pt x="127" y="261"/>
                </a:cubicBezTo>
                <a:cubicBezTo>
                  <a:pt x="127" y="207"/>
                  <a:pt x="127" y="207"/>
                  <a:pt x="127" y="207"/>
                </a:cubicBezTo>
                <a:cubicBezTo>
                  <a:pt x="68" y="207"/>
                  <a:pt x="68" y="207"/>
                  <a:pt x="68" y="207"/>
                </a:cubicBezTo>
                <a:cubicBezTo>
                  <a:pt x="67" y="207"/>
                  <a:pt x="66" y="208"/>
                  <a:pt x="66" y="209"/>
                </a:cubicBezTo>
                <a:cubicBezTo>
                  <a:pt x="66" y="214"/>
                  <a:pt x="66" y="214"/>
                  <a:pt x="66" y="214"/>
                </a:cubicBezTo>
                <a:cubicBezTo>
                  <a:pt x="57" y="214"/>
                  <a:pt x="57" y="214"/>
                  <a:pt x="57" y="214"/>
                </a:cubicBezTo>
                <a:cubicBezTo>
                  <a:pt x="56" y="214"/>
                  <a:pt x="55" y="215"/>
                  <a:pt x="55" y="217"/>
                </a:cubicBezTo>
                <a:cubicBezTo>
                  <a:pt x="55" y="217"/>
                  <a:pt x="55" y="217"/>
                  <a:pt x="55" y="217"/>
                </a:cubicBezTo>
                <a:cubicBezTo>
                  <a:pt x="55" y="229"/>
                  <a:pt x="55" y="229"/>
                  <a:pt x="55" y="229"/>
                </a:cubicBezTo>
                <a:cubicBezTo>
                  <a:pt x="43" y="229"/>
                  <a:pt x="43" y="229"/>
                  <a:pt x="43" y="229"/>
                </a:cubicBezTo>
                <a:cubicBezTo>
                  <a:pt x="39" y="231"/>
                  <a:pt x="37" y="235"/>
                  <a:pt x="37" y="240"/>
                </a:cubicBezTo>
                <a:cubicBezTo>
                  <a:pt x="37" y="303"/>
                  <a:pt x="37" y="373"/>
                  <a:pt x="37" y="435"/>
                </a:cubicBezTo>
                <a:cubicBezTo>
                  <a:pt x="37" y="439"/>
                  <a:pt x="40" y="443"/>
                  <a:pt x="44" y="443"/>
                </a:cubicBezTo>
                <a:close/>
                <a:moveTo>
                  <a:pt x="0" y="476"/>
                </a:moveTo>
                <a:cubicBezTo>
                  <a:pt x="0" y="458"/>
                  <a:pt x="0" y="458"/>
                  <a:pt x="0" y="458"/>
                </a:cubicBezTo>
                <a:cubicBezTo>
                  <a:pt x="0" y="456"/>
                  <a:pt x="2" y="454"/>
                  <a:pt x="5" y="454"/>
                </a:cubicBezTo>
                <a:cubicBezTo>
                  <a:pt x="390" y="454"/>
                  <a:pt x="390" y="454"/>
                  <a:pt x="390" y="454"/>
                </a:cubicBezTo>
                <a:cubicBezTo>
                  <a:pt x="393" y="454"/>
                  <a:pt x="395" y="456"/>
                  <a:pt x="395" y="458"/>
                </a:cubicBezTo>
                <a:cubicBezTo>
                  <a:pt x="395" y="476"/>
                  <a:pt x="395" y="476"/>
                  <a:pt x="395" y="476"/>
                </a:cubicBezTo>
                <a:cubicBezTo>
                  <a:pt x="395" y="478"/>
                  <a:pt x="393" y="480"/>
                  <a:pt x="390" y="480"/>
                </a:cubicBezTo>
                <a:cubicBezTo>
                  <a:pt x="5" y="480"/>
                  <a:pt x="5" y="480"/>
                  <a:pt x="5" y="480"/>
                </a:cubicBezTo>
                <a:cubicBezTo>
                  <a:pt x="2" y="480"/>
                  <a:pt x="0" y="478"/>
                  <a:pt x="0" y="476"/>
                </a:cubicBezTo>
                <a:close/>
                <a:moveTo>
                  <a:pt x="188" y="92"/>
                </a:moveTo>
                <a:cubicBezTo>
                  <a:pt x="188" y="60"/>
                  <a:pt x="188" y="60"/>
                  <a:pt x="188" y="60"/>
                </a:cubicBezTo>
                <a:cubicBezTo>
                  <a:pt x="188" y="58"/>
                  <a:pt x="191" y="56"/>
                  <a:pt x="193" y="56"/>
                </a:cubicBezTo>
                <a:cubicBezTo>
                  <a:pt x="199" y="56"/>
                  <a:pt x="199" y="56"/>
                  <a:pt x="199" y="56"/>
                </a:cubicBezTo>
                <a:cubicBezTo>
                  <a:pt x="199" y="2"/>
                  <a:pt x="199" y="2"/>
                  <a:pt x="199" y="2"/>
                </a:cubicBezTo>
                <a:cubicBezTo>
                  <a:pt x="199" y="1"/>
                  <a:pt x="200" y="0"/>
                  <a:pt x="202" y="0"/>
                </a:cubicBezTo>
                <a:cubicBezTo>
                  <a:pt x="203" y="0"/>
                  <a:pt x="203" y="0"/>
                  <a:pt x="203" y="0"/>
                </a:cubicBezTo>
                <a:cubicBezTo>
                  <a:pt x="204" y="0"/>
                  <a:pt x="204" y="0"/>
                  <a:pt x="204" y="0"/>
                </a:cubicBezTo>
                <a:cubicBezTo>
                  <a:pt x="205" y="0"/>
                  <a:pt x="206" y="1"/>
                  <a:pt x="206" y="2"/>
                </a:cubicBezTo>
                <a:cubicBezTo>
                  <a:pt x="206" y="56"/>
                  <a:pt x="206" y="56"/>
                  <a:pt x="206" y="56"/>
                </a:cubicBezTo>
                <a:cubicBezTo>
                  <a:pt x="212" y="56"/>
                  <a:pt x="212" y="56"/>
                  <a:pt x="212" y="56"/>
                </a:cubicBezTo>
                <a:cubicBezTo>
                  <a:pt x="215" y="56"/>
                  <a:pt x="217" y="58"/>
                  <a:pt x="217" y="60"/>
                </a:cubicBezTo>
                <a:cubicBezTo>
                  <a:pt x="217" y="92"/>
                  <a:pt x="217" y="92"/>
                  <a:pt x="217" y="92"/>
                </a:cubicBezTo>
                <a:cubicBezTo>
                  <a:pt x="233" y="92"/>
                  <a:pt x="233" y="92"/>
                  <a:pt x="233" y="92"/>
                </a:cubicBezTo>
                <a:cubicBezTo>
                  <a:pt x="236" y="92"/>
                  <a:pt x="239" y="94"/>
                  <a:pt x="239" y="97"/>
                </a:cubicBezTo>
                <a:cubicBezTo>
                  <a:pt x="239" y="119"/>
                  <a:pt x="239" y="119"/>
                  <a:pt x="239" y="119"/>
                </a:cubicBezTo>
                <a:cubicBezTo>
                  <a:pt x="252" y="133"/>
                  <a:pt x="252" y="133"/>
                  <a:pt x="252" y="133"/>
                </a:cubicBezTo>
                <a:cubicBezTo>
                  <a:pt x="258" y="133"/>
                  <a:pt x="258" y="133"/>
                  <a:pt x="258" y="133"/>
                </a:cubicBezTo>
                <a:cubicBezTo>
                  <a:pt x="262" y="133"/>
                  <a:pt x="266" y="137"/>
                  <a:pt x="266" y="141"/>
                </a:cubicBezTo>
                <a:cubicBezTo>
                  <a:pt x="266" y="435"/>
                  <a:pt x="266" y="435"/>
                  <a:pt x="266" y="435"/>
                </a:cubicBezTo>
                <a:cubicBezTo>
                  <a:pt x="266" y="439"/>
                  <a:pt x="262" y="443"/>
                  <a:pt x="258" y="443"/>
                </a:cubicBezTo>
                <a:cubicBezTo>
                  <a:pt x="158" y="443"/>
                  <a:pt x="181" y="443"/>
                  <a:pt x="148" y="443"/>
                </a:cubicBezTo>
                <a:cubicBezTo>
                  <a:pt x="143" y="443"/>
                  <a:pt x="140" y="439"/>
                  <a:pt x="140" y="435"/>
                </a:cubicBezTo>
                <a:cubicBezTo>
                  <a:pt x="140" y="141"/>
                  <a:pt x="140" y="141"/>
                  <a:pt x="140" y="141"/>
                </a:cubicBezTo>
                <a:cubicBezTo>
                  <a:pt x="140" y="137"/>
                  <a:pt x="143" y="133"/>
                  <a:pt x="148" y="133"/>
                </a:cubicBezTo>
                <a:cubicBezTo>
                  <a:pt x="153" y="133"/>
                  <a:pt x="153" y="133"/>
                  <a:pt x="153" y="133"/>
                </a:cubicBezTo>
                <a:cubicBezTo>
                  <a:pt x="167" y="119"/>
                  <a:pt x="167" y="119"/>
                  <a:pt x="167" y="119"/>
                </a:cubicBezTo>
                <a:cubicBezTo>
                  <a:pt x="167" y="97"/>
                  <a:pt x="167" y="97"/>
                  <a:pt x="167" y="97"/>
                </a:cubicBezTo>
                <a:cubicBezTo>
                  <a:pt x="167" y="94"/>
                  <a:pt x="169" y="92"/>
                  <a:pt x="172" y="92"/>
                </a:cubicBezTo>
                <a:cubicBezTo>
                  <a:pt x="188" y="92"/>
                  <a:pt x="188" y="92"/>
                  <a:pt x="188" y="92"/>
                </a:cubicBezTo>
                <a:close/>
                <a:moveTo>
                  <a:pt x="211" y="173"/>
                </a:moveTo>
                <a:cubicBezTo>
                  <a:pt x="211" y="218"/>
                  <a:pt x="211" y="218"/>
                  <a:pt x="211" y="218"/>
                </a:cubicBezTo>
                <a:cubicBezTo>
                  <a:pt x="251" y="218"/>
                  <a:pt x="251" y="218"/>
                  <a:pt x="251" y="218"/>
                </a:cubicBezTo>
                <a:cubicBezTo>
                  <a:pt x="251" y="173"/>
                  <a:pt x="251" y="173"/>
                  <a:pt x="251" y="173"/>
                </a:cubicBezTo>
                <a:cubicBezTo>
                  <a:pt x="211" y="173"/>
                  <a:pt x="211" y="173"/>
                  <a:pt x="211" y="173"/>
                </a:cubicBezTo>
                <a:close/>
                <a:moveTo>
                  <a:pt x="211" y="237"/>
                </a:moveTo>
                <a:cubicBezTo>
                  <a:pt x="211" y="282"/>
                  <a:pt x="211" y="282"/>
                  <a:pt x="211" y="282"/>
                </a:cubicBezTo>
                <a:cubicBezTo>
                  <a:pt x="251" y="282"/>
                  <a:pt x="251" y="282"/>
                  <a:pt x="251" y="282"/>
                </a:cubicBezTo>
                <a:cubicBezTo>
                  <a:pt x="251" y="237"/>
                  <a:pt x="251" y="237"/>
                  <a:pt x="251" y="237"/>
                </a:cubicBezTo>
                <a:cubicBezTo>
                  <a:pt x="211" y="237"/>
                  <a:pt x="211" y="237"/>
                  <a:pt x="211" y="237"/>
                </a:cubicBezTo>
                <a:close/>
                <a:moveTo>
                  <a:pt x="211" y="300"/>
                </a:moveTo>
                <a:cubicBezTo>
                  <a:pt x="211" y="345"/>
                  <a:pt x="211" y="345"/>
                  <a:pt x="211" y="345"/>
                </a:cubicBezTo>
                <a:cubicBezTo>
                  <a:pt x="251" y="345"/>
                  <a:pt x="251" y="345"/>
                  <a:pt x="251" y="345"/>
                </a:cubicBezTo>
                <a:cubicBezTo>
                  <a:pt x="251" y="300"/>
                  <a:pt x="251" y="300"/>
                  <a:pt x="251" y="300"/>
                </a:cubicBezTo>
                <a:cubicBezTo>
                  <a:pt x="211" y="300"/>
                  <a:pt x="211" y="300"/>
                  <a:pt x="211" y="300"/>
                </a:cubicBezTo>
                <a:close/>
                <a:moveTo>
                  <a:pt x="211" y="364"/>
                </a:moveTo>
                <a:cubicBezTo>
                  <a:pt x="211" y="409"/>
                  <a:pt x="211" y="409"/>
                  <a:pt x="211" y="409"/>
                </a:cubicBezTo>
                <a:cubicBezTo>
                  <a:pt x="251" y="409"/>
                  <a:pt x="251" y="409"/>
                  <a:pt x="251" y="409"/>
                </a:cubicBezTo>
                <a:cubicBezTo>
                  <a:pt x="251" y="364"/>
                  <a:pt x="251" y="364"/>
                  <a:pt x="251" y="364"/>
                </a:cubicBezTo>
                <a:cubicBezTo>
                  <a:pt x="211" y="364"/>
                  <a:pt x="211" y="364"/>
                  <a:pt x="211" y="364"/>
                </a:cubicBezTo>
                <a:close/>
                <a:moveTo>
                  <a:pt x="195" y="409"/>
                </a:moveTo>
                <a:cubicBezTo>
                  <a:pt x="195" y="364"/>
                  <a:pt x="195" y="364"/>
                  <a:pt x="195" y="364"/>
                </a:cubicBezTo>
                <a:cubicBezTo>
                  <a:pt x="154" y="364"/>
                  <a:pt x="154" y="364"/>
                  <a:pt x="154" y="364"/>
                </a:cubicBezTo>
                <a:cubicBezTo>
                  <a:pt x="154" y="409"/>
                  <a:pt x="154" y="409"/>
                  <a:pt x="154" y="409"/>
                </a:cubicBezTo>
                <a:cubicBezTo>
                  <a:pt x="195" y="409"/>
                  <a:pt x="195" y="409"/>
                  <a:pt x="195" y="409"/>
                </a:cubicBezTo>
                <a:close/>
                <a:moveTo>
                  <a:pt x="195" y="345"/>
                </a:moveTo>
                <a:cubicBezTo>
                  <a:pt x="195" y="300"/>
                  <a:pt x="195" y="300"/>
                  <a:pt x="195" y="300"/>
                </a:cubicBezTo>
                <a:cubicBezTo>
                  <a:pt x="154" y="300"/>
                  <a:pt x="154" y="300"/>
                  <a:pt x="154" y="300"/>
                </a:cubicBezTo>
                <a:cubicBezTo>
                  <a:pt x="154" y="345"/>
                  <a:pt x="154" y="345"/>
                  <a:pt x="154" y="345"/>
                </a:cubicBezTo>
                <a:cubicBezTo>
                  <a:pt x="195" y="345"/>
                  <a:pt x="195" y="345"/>
                  <a:pt x="195" y="345"/>
                </a:cubicBezTo>
                <a:close/>
                <a:moveTo>
                  <a:pt x="195" y="282"/>
                </a:moveTo>
                <a:cubicBezTo>
                  <a:pt x="195" y="237"/>
                  <a:pt x="195" y="237"/>
                  <a:pt x="195" y="237"/>
                </a:cubicBezTo>
                <a:cubicBezTo>
                  <a:pt x="154" y="237"/>
                  <a:pt x="154" y="237"/>
                  <a:pt x="154" y="237"/>
                </a:cubicBezTo>
                <a:cubicBezTo>
                  <a:pt x="154" y="282"/>
                  <a:pt x="154" y="282"/>
                  <a:pt x="154" y="282"/>
                </a:cubicBezTo>
                <a:cubicBezTo>
                  <a:pt x="195" y="282"/>
                  <a:pt x="195" y="282"/>
                  <a:pt x="195" y="282"/>
                </a:cubicBezTo>
                <a:close/>
                <a:moveTo>
                  <a:pt x="195" y="218"/>
                </a:moveTo>
                <a:cubicBezTo>
                  <a:pt x="195" y="173"/>
                  <a:pt x="195" y="173"/>
                  <a:pt x="195" y="173"/>
                </a:cubicBezTo>
                <a:cubicBezTo>
                  <a:pt x="154" y="173"/>
                  <a:pt x="154" y="173"/>
                  <a:pt x="154" y="173"/>
                </a:cubicBezTo>
                <a:cubicBezTo>
                  <a:pt x="154" y="218"/>
                  <a:pt x="154" y="218"/>
                  <a:pt x="154" y="218"/>
                </a:cubicBezTo>
                <a:cubicBezTo>
                  <a:pt x="195" y="218"/>
                  <a:pt x="195" y="218"/>
                  <a:pt x="195" y="218"/>
                </a:cubicBezTo>
                <a:close/>
                <a:moveTo>
                  <a:pt x="352" y="443"/>
                </a:moveTo>
                <a:cubicBezTo>
                  <a:pt x="278" y="443"/>
                  <a:pt x="278" y="443"/>
                  <a:pt x="278" y="443"/>
                </a:cubicBezTo>
                <a:cubicBezTo>
                  <a:pt x="278" y="397"/>
                  <a:pt x="278" y="397"/>
                  <a:pt x="278" y="397"/>
                </a:cubicBezTo>
                <a:cubicBezTo>
                  <a:pt x="295" y="397"/>
                  <a:pt x="295" y="397"/>
                  <a:pt x="295" y="397"/>
                </a:cubicBezTo>
                <a:cubicBezTo>
                  <a:pt x="295" y="365"/>
                  <a:pt x="295" y="365"/>
                  <a:pt x="295" y="365"/>
                </a:cubicBezTo>
                <a:cubicBezTo>
                  <a:pt x="278" y="365"/>
                  <a:pt x="278" y="365"/>
                  <a:pt x="278" y="365"/>
                </a:cubicBezTo>
                <a:cubicBezTo>
                  <a:pt x="278" y="352"/>
                  <a:pt x="278" y="352"/>
                  <a:pt x="278" y="352"/>
                </a:cubicBezTo>
                <a:cubicBezTo>
                  <a:pt x="295" y="352"/>
                  <a:pt x="295" y="352"/>
                  <a:pt x="295" y="352"/>
                </a:cubicBezTo>
                <a:cubicBezTo>
                  <a:pt x="295" y="320"/>
                  <a:pt x="295" y="320"/>
                  <a:pt x="295" y="320"/>
                </a:cubicBezTo>
                <a:cubicBezTo>
                  <a:pt x="278" y="320"/>
                  <a:pt x="278" y="320"/>
                  <a:pt x="278" y="320"/>
                </a:cubicBezTo>
                <a:cubicBezTo>
                  <a:pt x="278" y="307"/>
                  <a:pt x="278" y="307"/>
                  <a:pt x="278" y="307"/>
                </a:cubicBezTo>
                <a:cubicBezTo>
                  <a:pt x="295" y="307"/>
                  <a:pt x="295" y="307"/>
                  <a:pt x="295" y="307"/>
                </a:cubicBezTo>
                <a:cubicBezTo>
                  <a:pt x="295" y="275"/>
                  <a:pt x="295" y="275"/>
                  <a:pt x="295" y="275"/>
                </a:cubicBezTo>
                <a:cubicBezTo>
                  <a:pt x="278" y="275"/>
                  <a:pt x="278" y="275"/>
                  <a:pt x="278" y="275"/>
                </a:cubicBezTo>
                <a:cubicBezTo>
                  <a:pt x="278" y="234"/>
                  <a:pt x="278" y="234"/>
                  <a:pt x="278" y="234"/>
                </a:cubicBezTo>
                <a:cubicBezTo>
                  <a:pt x="291" y="234"/>
                  <a:pt x="318" y="234"/>
                  <a:pt x="331" y="234"/>
                </a:cubicBezTo>
                <a:cubicBezTo>
                  <a:pt x="333" y="234"/>
                  <a:pt x="334" y="235"/>
                  <a:pt x="334" y="237"/>
                </a:cubicBezTo>
                <a:cubicBezTo>
                  <a:pt x="334" y="247"/>
                  <a:pt x="334" y="247"/>
                  <a:pt x="334" y="247"/>
                </a:cubicBezTo>
                <a:cubicBezTo>
                  <a:pt x="352" y="247"/>
                  <a:pt x="352" y="247"/>
                  <a:pt x="352" y="247"/>
                </a:cubicBezTo>
                <a:cubicBezTo>
                  <a:pt x="356" y="247"/>
                  <a:pt x="359" y="250"/>
                  <a:pt x="359" y="254"/>
                </a:cubicBezTo>
                <a:cubicBezTo>
                  <a:pt x="359" y="436"/>
                  <a:pt x="359" y="436"/>
                  <a:pt x="359" y="436"/>
                </a:cubicBezTo>
                <a:cubicBezTo>
                  <a:pt x="359" y="440"/>
                  <a:pt x="356" y="443"/>
                  <a:pt x="352" y="443"/>
                </a:cubicBezTo>
                <a:close/>
                <a:moveTo>
                  <a:pt x="305" y="397"/>
                </a:moveTo>
                <a:cubicBezTo>
                  <a:pt x="344" y="397"/>
                  <a:pt x="344" y="397"/>
                  <a:pt x="344" y="397"/>
                </a:cubicBezTo>
                <a:cubicBezTo>
                  <a:pt x="344" y="365"/>
                  <a:pt x="344" y="365"/>
                  <a:pt x="344" y="365"/>
                </a:cubicBezTo>
                <a:cubicBezTo>
                  <a:pt x="305" y="365"/>
                  <a:pt x="305" y="365"/>
                  <a:pt x="305" y="365"/>
                </a:cubicBezTo>
                <a:cubicBezTo>
                  <a:pt x="305" y="397"/>
                  <a:pt x="305" y="397"/>
                  <a:pt x="305" y="397"/>
                </a:cubicBezTo>
                <a:close/>
                <a:moveTo>
                  <a:pt x="305" y="352"/>
                </a:moveTo>
                <a:cubicBezTo>
                  <a:pt x="344" y="352"/>
                  <a:pt x="344" y="352"/>
                  <a:pt x="344" y="352"/>
                </a:cubicBezTo>
                <a:cubicBezTo>
                  <a:pt x="344" y="320"/>
                  <a:pt x="344" y="320"/>
                  <a:pt x="344" y="320"/>
                </a:cubicBezTo>
                <a:cubicBezTo>
                  <a:pt x="305" y="320"/>
                  <a:pt x="305" y="320"/>
                  <a:pt x="305" y="320"/>
                </a:cubicBezTo>
                <a:cubicBezTo>
                  <a:pt x="305" y="352"/>
                  <a:pt x="305" y="352"/>
                  <a:pt x="305" y="352"/>
                </a:cubicBezTo>
                <a:close/>
                <a:moveTo>
                  <a:pt x="305" y="307"/>
                </a:moveTo>
                <a:cubicBezTo>
                  <a:pt x="344" y="307"/>
                  <a:pt x="344" y="307"/>
                  <a:pt x="344" y="307"/>
                </a:cubicBezTo>
                <a:cubicBezTo>
                  <a:pt x="344" y="275"/>
                  <a:pt x="344" y="275"/>
                  <a:pt x="344" y="275"/>
                </a:cubicBezTo>
                <a:cubicBezTo>
                  <a:pt x="305" y="275"/>
                  <a:pt x="305" y="275"/>
                  <a:pt x="305" y="275"/>
                </a:cubicBezTo>
                <a:cubicBezTo>
                  <a:pt x="305" y="307"/>
                  <a:pt x="305" y="307"/>
                  <a:pt x="305" y="307"/>
                </a:cubicBezTo>
                <a:close/>
                <a:moveTo>
                  <a:pt x="58" y="397"/>
                </a:moveTo>
                <a:cubicBezTo>
                  <a:pt x="58" y="361"/>
                  <a:pt x="58" y="361"/>
                  <a:pt x="58" y="361"/>
                </a:cubicBezTo>
                <a:cubicBezTo>
                  <a:pt x="96" y="361"/>
                  <a:pt x="96" y="361"/>
                  <a:pt x="96" y="361"/>
                </a:cubicBezTo>
                <a:cubicBezTo>
                  <a:pt x="96" y="397"/>
                  <a:pt x="96" y="397"/>
                  <a:pt x="96" y="397"/>
                </a:cubicBezTo>
                <a:cubicBezTo>
                  <a:pt x="58" y="397"/>
                  <a:pt x="58" y="397"/>
                  <a:pt x="58" y="397"/>
                </a:cubicBezTo>
                <a:close/>
                <a:moveTo>
                  <a:pt x="58" y="296"/>
                </a:moveTo>
                <a:cubicBezTo>
                  <a:pt x="58" y="261"/>
                  <a:pt x="58" y="261"/>
                  <a:pt x="58" y="261"/>
                </a:cubicBezTo>
                <a:cubicBezTo>
                  <a:pt x="96" y="261"/>
                  <a:pt x="96" y="261"/>
                  <a:pt x="96" y="261"/>
                </a:cubicBezTo>
                <a:cubicBezTo>
                  <a:pt x="96" y="296"/>
                  <a:pt x="96" y="296"/>
                  <a:pt x="96" y="296"/>
                </a:cubicBezTo>
                <a:cubicBezTo>
                  <a:pt x="58" y="296"/>
                  <a:pt x="58" y="296"/>
                  <a:pt x="58" y="296"/>
                </a:cubicBezTo>
                <a:close/>
                <a:moveTo>
                  <a:pt x="58" y="347"/>
                </a:moveTo>
                <a:cubicBezTo>
                  <a:pt x="58" y="311"/>
                  <a:pt x="58" y="311"/>
                  <a:pt x="58" y="311"/>
                </a:cubicBezTo>
                <a:cubicBezTo>
                  <a:pt x="96" y="311"/>
                  <a:pt x="96" y="311"/>
                  <a:pt x="96" y="311"/>
                </a:cubicBezTo>
                <a:cubicBezTo>
                  <a:pt x="96" y="347"/>
                  <a:pt x="96" y="347"/>
                  <a:pt x="96" y="347"/>
                </a:cubicBezTo>
                <a:lnTo>
                  <a:pt x="58" y="34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TextBox 16"/>
          <p:cNvSpPr txBox="1"/>
          <p:nvPr/>
        </p:nvSpPr>
        <p:spPr>
          <a:xfrm>
            <a:off x="4289425" y="2763838"/>
            <a:ext cx="565150" cy="584200"/>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graphicFrame>
        <p:nvGraphicFramePr>
          <p:cNvPr id="18" name="Diagram 17"/>
          <p:cNvGraphicFramePr/>
          <p:nvPr/>
        </p:nvGraphicFramePr>
        <p:xfrm>
          <a:off x="762000" y="1362338"/>
          <a:ext cx="1843448" cy="12489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Rectangle 19"/>
          <p:cNvSpPr/>
          <p:nvPr/>
        </p:nvSpPr>
        <p:spPr>
          <a:xfrm>
            <a:off x="1098550" y="2328863"/>
            <a:ext cx="1644650" cy="4191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3" name="Diagram 22"/>
          <p:cNvGraphicFramePr/>
          <p:nvPr/>
        </p:nvGraphicFramePr>
        <p:xfrm>
          <a:off x="762000" y="3090560"/>
          <a:ext cx="1843448" cy="124898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4" name="Rectangle 23"/>
          <p:cNvSpPr/>
          <p:nvPr/>
        </p:nvSpPr>
        <p:spPr>
          <a:xfrm>
            <a:off x="1098550" y="4057650"/>
            <a:ext cx="1644650" cy="41910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5" name="Diagram 24"/>
          <p:cNvGraphicFramePr/>
          <p:nvPr/>
        </p:nvGraphicFramePr>
        <p:xfrm>
          <a:off x="6400800" y="1362338"/>
          <a:ext cx="1843448" cy="124898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6" name="Rectangle 25"/>
          <p:cNvSpPr/>
          <p:nvPr/>
        </p:nvSpPr>
        <p:spPr>
          <a:xfrm>
            <a:off x="6737350" y="2328863"/>
            <a:ext cx="1644650" cy="4191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7" name="Diagram 26"/>
          <p:cNvGraphicFramePr/>
          <p:nvPr/>
        </p:nvGraphicFramePr>
        <p:xfrm>
          <a:off x="6400800" y="3090560"/>
          <a:ext cx="1843448" cy="1248985"/>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28" name="Rectangle 27"/>
          <p:cNvSpPr/>
          <p:nvPr/>
        </p:nvSpPr>
        <p:spPr>
          <a:xfrm>
            <a:off x="6737350" y="4057650"/>
            <a:ext cx="1644650" cy="419100"/>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1" name="TextBox 30"/>
          <p:cNvSpPr txBox="1"/>
          <p:nvPr/>
        </p:nvSpPr>
        <p:spPr>
          <a:xfrm>
            <a:off x="1157288" y="2363788"/>
            <a:ext cx="1579562"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32" name="TextBox 31"/>
          <p:cNvSpPr txBox="1"/>
          <p:nvPr/>
        </p:nvSpPr>
        <p:spPr>
          <a:xfrm>
            <a:off x="1149350" y="4097338"/>
            <a:ext cx="1579563"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33" name="TextBox 32"/>
          <p:cNvSpPr txBox="1"/>
          <p:nvPr/>
        </p:nvSpPr>
        <p:spPr>
          <a:xfrm>
            <a:off x="6802438" y="2386013"/>
            <a:ext cx="1579562"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34" name="TextBox 33"/>
          <p:cNvSpPr txBox="1"/>
          <p:nvPr/>
        </p:nvSpPr>
        <p:spPr>
          <a:xfrm>
            <a:off x="6802438" y="4097338"/>
            <a:ext cx="1579562"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DESCRIPTION</a:t>
            </a:r>
          </a:p>
        </p:txBody>
      </p:sp>
      <p:sp>
        <p:nvSpPr>
          <p:cNvPr id="55317" name="TextBox 2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5" name="TextBox 3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extBox 1"/>
          <p:cNvSpPr txBox="1">
            <a:spLocks noChangeArrowheads="1"/>
          </p:cNvSpPr>
          <p:nvPr/>
        </p:nvSpPr>
        <p:spPr bwMode="auto">
          <a:xfrm>
            <a:off x="325438" y="285750"/>
            <a:ext cx="1960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3" name="TextBox 2"/>
          <p:cNvSpPr txBox="1"/>
          <p:nvPr/>
        </p:nvSpPr>
        <p:spPr>
          <a:xfrm>
            <a:off x="350838"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13" name="Parallelogram 12"/>
          <p:cNvSpPr/>
          <p:nvPr/>
        </p:nvSpPr>
        <p:spPr>
          <a:xfrm>
            <a:off x="681038" y="1504950"/>
            <a:ext cx="1576387" cy="3048000"/>
          </a:xfrm>
          <a:prstGeom prst="parallelogram">
            <a:avLst>
              <a:gd name="adj" fmla="val 45868"/>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4" name="Parallelogram 13"/>
          <p:cNvSpPr/>
          <p:nvPr/>
        </p:nvSpPr>
        <p:spPr>
          <a:xfrm>
            <a:off x="3533775" y="1504950"/>
            <a:ext cx="1576388" cy="3048000"/>
          </a:xfrm>
          <a:prstGeom prst="parallelogram">
            <a:avLst>
              <a:gd name="adj" fmla="val 45868"/>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5" name="Parallelogram 14"/>
          <p:cNvSpPr/>
          <p:nvPr/>
        </p:nvSpPr>
        <p:spPr>
          <a:xfrm>
            <a:off x="6429375" y="1504950"/>
            <a:ext cx="1576388" cy="3048000"/>
          </a:xfrm>
          <a:prstGeom prst="parallelogram">
            <a:avLst>
              <a:gd name="adj" fmla="val 45868"/>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6" name="Diagram 15"/>
          <p:cNvGraphicFramePr/>
          <p:nvPr/>
        </p:nvGraphicFramePr>
        <p:xfrm>
          <a:off x="1528884" y="1885950"/>
          <a:ext cx="11430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7" name="Diagram 16"/>
          <p:cNvGraphicFramePr/>
          <p:nvPr/>
        </p:nvGraphicFramePr>
        <p:xfrm>
          <a:off x="4424484" y="1885950"/>
          <a:ext cx="1143000" cy="1143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8" name="Diagram 17"/>
          <p:cNvGraphicFramePr/>
          <p:nvPr/>
        </p:nvGraphicFramePr>
        <p:xfrm>
          <a:off x="7320084" y="1885950"/>
          <a:ext cx="1143000" cy="1143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2" name="TextBox 11"/>
          <p:cNvSpPr txBox="1"/>
          <p:nvPr/>
        </p:nvSpPr>
        <p:spPr>
          <a:xfrm rot="16999542">
            <a:off x="1416844" y="3477419"/>
            <a:ext cx="1257300" cy="461962"/>
          </a:xfrm>
          <a:prstGeom prst="rect">
            <a:avLst/>
          </a:prstGeom>
          <a:noFill/>
        </p:spPr>
        <p:txBody>
          <a:bodyPr wrap="none">
            <a:spAutoFit/>
          </a:bodyPr>
          <a:lstStyle/>
          <a:p>
            <a:pPr fontAlgn="auto">
              <a:spcBef>
                <a:spcPts val="0"/>
              </a:spcBef>
              <a:spcAft>
                <a:spcPts val="0"/>
              </a:spcAft>
              <a:defRPr/>
            </a:pPr>
            <a:r>
              <a:rPr lang="en-US" sz="2400">
                <a:solidFill>
                  <a:schemeClr val="bg1">
                    <a:lumMod val="95000"/>
                  </a:schemeClr>
                </a:solidFill>
                <a:latin typeface="+mj-lt"/>
                <a:cs typeface="+mn-cs"/>
              </a:rPr>
              <a:t>MARKETING</a:t>
            </a:r>
          </a:p>
        </p:txBody>
      </p:sp>
      <p:sp>
        <p:nvSpPr>
          <p:cNvPr id="20" name="TextBox 19"/>
          <p:cNvSpPr txBox="1"/>
          <p:nvPr/>
        </p:nvSpPr>
        <p:spPr>
          <a:xfrm rot="16999542">
            <a:off x="4160838" y="3562350"/>
            <a:ext cx="1454150" cy="460375"/>
          </a:xfrm>
          <a:prstGeom prst="rect">
            <a:avLst/>
          </a:prstGeom>
          <a:noFill/>
        </p:spPr>
        <p:txBody>
          <a:bodyPr wrap="none">
            <a:spAutoFit/>
          </a:bodyPr>
          <a:lstStyle/>
          <a:p>
            <a:pPr fontAlgn="auto">
              <a:spcBef>
                <a:spcPts val="0"/>
              </a:spcBef>
              <a:spcAft>
                <a:spcPts val="0"/>
              </a:spcAft>
              <a:defRPr/>
            </a:pPr>
            <a:r>
              <a:rPr lang="en-US" sz="2400">
                <a:solidFill>
                  <a:schemeClr val="bg1">
                    <a:lumMod val="95000"/>
                  </a:schemeClr>
                </a:solidFill>
                <a:latin typeface="+mj-lt"/>
                <a:cs typeface="+mn-cs"/>
              </a:rPr>
              <a:t>ILLUSTRATION</a:t>
            </a:r>
          </a:p>
        </p:txBody>
      </p:sp>
      <p:sp>
        <p:nvSpPr>
          <p:cNvPr id="21" name="TextBox 20"/>
          <p:cNvSpPr txBox="1"/>
          <p:nvPr/>
        </p:nvSpPr>
        <p:spPr>
          <a:xfrm rot="16999542">
            <a:off x="7190582" y="3477418"/>
            <a:ext cx="1200150" cy="461963"/>
          </a:xfrm>
          <a:prstGeom prst="rect">
            <a:avLst/>
          </a:prstGeom>
          <a:noFill/>
        </p:spPr>
        <p:txBody>
          <a:bodyPr wrap="none">
            <a:spAutoFit/>
          </a:bodyPr>
          <a:lstStyle/>
          <a:p>
            <a:pPr fontAlgn="auto">
              <a:spcBef>
                <a:spcPts val="0"/>
              </a:spcBef>
              <a:spcAft>
                <a:spcPts val="0"/>
              </a:spcAft>
              <a:defRPr/>
            </a:pPr>
            <a:r>
              <a:rPr lang="en-US" sz="2400">
                <a:solidFill>
                  <a:schemeClr val="bg1">
                    <a:lumMod val="95000"/>
                  </a:schemeClr>
                </a:solidFill>
                <a:latin typeface="+mj-lt"/>
                <a:cs typeface="+mn-cs"/>
              </a:rPr>
              <a:t>UX  Design</a:t>
            </a:r>
          </a:p>
        </p:txBody>
      </p:sp>
    </p:spTree>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4706815" y="209549"/>
            <a:ext cx="1160585" cy="4729049"/>
            <a:chOff x="4706815" y="209549"/>
            <a:chExt cx="1160585" cy="4729049"/>
          </a:xfrm>
          <a:solidFill>
            <a:srgbClr val="00C3D9"/>
          </a:solidFill>
        </p:grpSpPr>
        <p:sp>
          <p:nvSpPr>
            <p:cNvPr id="2" name="Freeform 70"/>
            <p:cNvSpPr>
              <a:spLocks/>
            </p:cNvSpPr>
            <p:nvPr/>
          </p:nvSpPr>
          <p:spPr bwMode="auto">
            <a:xfrm>
              <a:off x="4706815" y="209549"/>
              <a:ext cx="1160585" cy="2648001"/>
            </a:xfrm>
            <a:custGeom>
              <a:avLst/>
              <a:gdLst>
                <a:gd name="T0" fmla="*/ 348 w 348"/>
                <a:gd name="T1" fmla="*/ 0 h 794"/>
                <a:gd name="T2" fmla="*/ 348 w 348"/>
                <a:gd name="T3" fmla="*/ 277 h 794"/>
                <a:gd name="T4" fmla="*/ 49 w 348"/>
                <a:gd name="T5" fmla="*/ 473 h 794"/>
                <a:gd name="T6" fmla="*/ 49 w 348"/>
                <a:gd name="T7" fmla="*/ 794 h 794"/>
                <a:gd name="T8" fmla="*/ 0 w 348"/>
                <a:gd name="T9" fmla="*/ 794 h 794"/>
                <a:gd name="T10" fmla="*/ 0 w 348"/>
                <a:gd name="T11" fmla="*/ 442 h 794"/>
                <a:gd name="T12" fmla="*/ 219 w 348"/>
                <a:gd name="T13" fmla="*/ 299 h 794"/>
                <a:gd name="T14" fmla="*/ 219 w 348"/>
                <a:gd name="T15" fmla="*/ 63 h 794"/>
                <a:gd name="T16" fmla="*/ 348 w 348"/>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348" y="0"/>
                  </a:moveTo>
                  <a:lnTo>
                    <a:pt x="348" y="277"/>
                  </a:lnTo>
                  <a:lnTo>
                    <a:pt x="49" y="473"/>
                  </a:lnTo>
                  <a:lnTo>
                    <a:pt x="49" y="794"/>
                  </a:lnTo>
                  <a:lnTo>
                    <a:pt x="0" y="794"/>
                  </a:lnTo>
                  <a:lnTo>
                    <a:pt x="0" y="442"/>
                  </a:lnTo>
                  <a:lnTo>
                    <a:pt x="219" y="299"/>
                  </a:lnTo>
                  <a:lnTo>
                    <a:pt x="219" y="63"/>
                  </a:lnTo>
                  <a:lnTo>
                    <a:pt x="34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7" name="Freeform 75"/>
            <p:cNvSpPr>
              <a:spLocks/>
            </p:cNvSpPr>
            <p:nvPr/>
          </p:nvSpPr>
          <p:spPr bwMode="auto">
            <a:xfrm>
              <a:off x="4706815" y="2290597"/>
              <a:ext cx="1160585" cy="2648001"/>
            </a:xfrm>
            <a:custGeom>
              <a:avLst/>
              <a:gdLst>
                <a:gd name="T0" fmla="*/ 348 w 348"/>
                <a:gd name="T1" fmla="*/ 794 h 794"/>
                <a:gd name="T2" fmla="*/ 348 w 348"/>
                <a:gd name="T3" fmla="*/ 517 h 794"/>
                <a:gd name="T4" fmla="*/ 49 w 348"/>
                <a:gd name="T5" fmla="*/ 321 h 794"/>
                <a:gd name="T6" fmla="*/ 49 w 348"/>
                <a:gd name="T7" fmla="*/ 0 h 794"/>
                <a:gd name="T8" fmla="*/ 0 w 348"/>
                <a:gd name="T9" fmla="*/ 0 h 794"/>
                <a:gd name="T10" fmla="*/ 0 w 348"/>
                <a:gd name="T11" fmla="*/ 353 h 794"/>
                <a:gd name="T12" fmla="*/ 219 w 348"/>
                <a:gd name="T13" fmla="*/ 495 h 794"/>
                <a:gd name="T14" fmla="*/ 219 w 348"/>
                <a:gd name="T15" fmla="*/ 731 h 794"/>
                <a:gd name="T16" fmla="*/ 348 w 348"/>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348" y="794"/>
                  </a:moveTo>
                  <a:lnTo>
                    <a:pt x="348" y="517"/>
                  </a:lnTo>
                  <a:lnTo>
                    <a:pt x="49" y="321"/>
                  </a:lnTo>
                  <a:lnTo>
                    <a:pt x="49" y="0"/>
                  </a:lnTo>
                  <a:lnTo>
                    <a:pt x="0" y="0"/>
                  </a:lnTo>
                  <a:lnTo>
                    <a:pt x="0" y="353"/>
                  </a:lnTo>
                  <a:lnTo>
                    <a:pt x="219" y="495"/>
                  </a:lnTo>
                  <a:lnTo>
                    <a:pt x="219" y="731"/>
                  </a:lnTo>
                  <a:lnTo>
                    <a:pt x="348" y="7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13" name="Group 12"/>
          <p:cNvGrpSpPr/>
          <p:nvPr/>
        </p:nvGrpSpPr>
        <p:grpSpPr>
          <a:xfrm>
            <a:off x="3352800" y="209549"/>
            <a:ext cx="1160585" cy="4729049"/>
            <a:chOff x="3352800" y="209549"/>
            <a:chExt cx="1160585" cy="4729049"/>
          </a:xfrm>
          <a:solidFill>
            <a:srgbClr val="01D48F"/>
          </a:solidFill>
        </p:grpSpPr>
        <p:sp>
          <p:nvSpPr>
            <p:cNvPr id="5" name="Freeform 73"/>
            <p:cNvSpPr>
              <a:spLocks/>
            </p:cNvSpPr>
            <p:nvPr/>
          </p:nvSpPr>
          <p:spPr bwMode="auto">
            <a:xfrm>
              <a:off x="3352800" y="209549"/>
              <a:ext cx="1160585" cy="2648001"/>
            </a:xfrm>
            <a:custGeom>
              <a:avLst/>
              <a:gdLst>
                <a:gd name="T0" fmla="*/ 0 w 348"/>
                <a:gd name="T1" fmla="*/ 0 h 794"/>
                <a:gd name="T2" fmla="*/ 0 w 348"/>
                <a:gd name="T3" fmla="*/ 277 h 794"/>
                <a:gd name="T4" fmla="*/ 299 w 348"/>
                <a:gd name="T5" fmla="*/ 473 h 794"/>
                <a:gd name="T6" fmla="*/ 299 w 348"/>
                <a:gd name="T7" fmla="*/ 794 h 794"/>
                <a:gd name="T8" fmla="*/ 348 w 348"/>
                <a:gd name="T9" fmla="*/ 794 h 794"/>
                <a:gd name="T10" fmla="*/ 348 w 348"/>
                <a:gd name="T11" fmla="*/ 442 h 794"/>
                <a:gd name="T12" fmla="*/ 130 w 348"/>
                <a:gd name="T13" fmla="*/ 299 h 794"/>
                <a:gd name="T14" fmla="*/ 130 w 348"/>
                <a:gd name="T15" fmla="*/ 63 h 794"/>
                <a:gd name="T16" fmla="*/ 0 w 348"/>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0" y="0"/>
                  </a:moveTo>
                  <a:lnTo>
                    <a:pt x="0" y="277"/>
                  </a:lnTo>
                  <a:lnTo>
                    <a:pt x="299" y="473"/>
                  </a:lnTo>
                  <a:lnTo>
                    <a:pt x="299" y="794"/>
                  </a:lnTo>
                  <a:lnTo>
                    <a:pt x="348" y="794"/>
                  </a:lnTo>
                  <a:lnTo>
                    <a:pt x="348" y="442"/>
                  </a:lnTo>
                  <a:lnTo>
                    <a:pt x="130" y="299"/>
                  </a:lnTo>
                  <a:lnTo>
                    <a:pt x="130" y="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0" name="Freeform 78"/>
            <p:cNvSpPr>
              <a:spLocks/>
            </p:cNvSpPr>
            <p:nvPr/>
          </p:nvSpPr>
          <p:spPr bwMode="auto">
            <a:xfrm>
              <a:off x="3352800" y="2290597"/>
              <a:ext cx="1160585" cy="2648001"/>
            </a:xfrm>
            <a:custGeom>
              <a:avLst/>
              <a:gdLst>
                <a:gd name="T0" fmla="*/ 0 w 348"/>
                <a:gd name="T1" fmla="*/ 794 h 794"/>
                <a:gd name="T2" fmla="*/ 0 w 348"/>
                <a:gd name="T3" fmla="*/ 517 h 794"/>
                <a:gd name="T4" fmla="*/ 299 w 348"/>
                <a:gd name="T5" fmla="*/ 321 h 794"/>
                <a:gd name="T6" fmla="*/ 299 w 348"/>
                <a:gd name="T7" fmla="*/ 0 h 794"/>
                <a:gd name="T8" fmla="*/ 348 w 348"/>
                <a:gd name="T9" fmla="*/ 0 h 794"/>
                <a:gd name="T10" fmla="*/ 348 w 348"/>
                <a:gd name="T11" fmla="*/ 353 h 794"/>
                <a:gd name="T12" fmla="*/ 130 w 348"/>
                <a:gd name="T13" fmla="*/ 495 h 794"/>
                <a:gd name="T14" fmla="*/ 130 w 348"/>
                <a:gd name="T15" fmla="*/ 731 h 794"/>
                <a:gd name="T16" fmla="*/ 0 w 348"/>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794">
                  <a:moveTo>
                    <a:pt x="0" y="794"/>
                  </a:moveTo>
                  <a:lnTo>
                    <a:pt x="0" y="517"/>
                  </a:lnTo>
                  <a:lnTo>
                    <a:pt x="299" y="321"/>
                  </a:lnTo>
                  <a:lnTo>
                    <a:pt x="299" y="0"/>
                  </a:lnTo>
                  <a:lnTo>
                    <a:pt x="348" y="0"/>
                  </a:lnTo>
                  <a:lnTo>
                    <a:pt x="348" y="353"/>
                  </a:lnTo>
                  <a:lnTo>
                    <a:pt x="130" y="495"/>
                  </a:lnTo>
                  <a:lnTo>
                    <a:pt x="130" y="731"/>
                  </a:lnTo>
                  <a:lnTo>
                    <a:pt x="0" y="7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16" name="Group 15"/>
          <p:cNvGrpSpPr/>
          <p:nvPr/>
        </p:nvGrpSpPr>
        <p:grpSpPr>
          <a:xfrm>
            <a:off x="4603431" y="209549"/>
            <a:ext cx="700353" cy="4729049"/>
            <a:chOff x="4603431" y="209549"/>
            <a:chExt cx="700353" cy="4729049"/>
          </a:xfrm>
          <a:solidFill>
            <a:srgbClr val="DF7307"/>
          </a:solidFill>
        </p:grpSpPr>
        <p:sp>
          <p:nvSpPr>
            <p:cNvPr id="3" name="Freeform 71"/>
            <p:cNvSpPr>
              <a:spLocks/>
            </p:cNvSpPr>
            <p:nvPr/>
          </p:nvSpPr>
          <p:spPr bwMode="auto">
            <a:xfrm>
              <a:off x="4603431" y="209549"/>
              <a:ext cx="700353" cy="2648001"/>
            </a:xfrm>
            <a:custGeom>
              <a:avLst/>
              <a:gdLst>
                <a:gd name="T0" fmla="*/ 210 w 210"/>
                <a:gd name="T1" fmla="*/ 0 h 794"/>
                <a:gd name="T2" fmla="*/ 210 w 210"/>
                <a:gd name="T3" fmla="*/ 277 h 794"/>
                <a:gd name="T4" fmla="*/ 31 w 210"/>
                <a:gd name="T5" fmla="*/ 473 h 794"/>
                <a:gd name="T6" fmla="*/ 31 w 210"/>
                <a:gd name="T7" fmla="*/ 794 h 794"/>
                <a:gd name="T8" fmla="*/ 0 w 210"/>
                <a:gd name="T9" fmla="*/ 794 h 794"/>
                <a:gd name="T10" fmla="*/ 0 w 210"/>
                <a:gd name="T11" fmla="*/ 442 h 794"/>
                <a:gd name="T12" fmla="*/ 134 w 210"/>
                <a:gd name="T13" fmla="*/ 299 h 794"/>
                <a:gd name="T14" fmla="*/ 134 w 210"/>
                <a:gd name="T15" fmla="*/ 63 h 794"/>
                <a:gd name="T16" fmla="*/ 210 w 210"/>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794">
                  <a:moveTo>
                    <a:pt x="210" y="0"/>
                  </a:moveTo>
                  <a:lnTo>
                    <a:pt x="210" y="277"/>
                  </a:lnTo>
                  <a:lnTo>
                    <a:pt x="31" y="473"/>
                  </a:lnTo>
                  <a:lnTo>
                    <a:pt x="31" y="794"/>
                  </a:lnTo>
                  <a:lnTo>
                    <a:pt x="0" y="794"/>
                  </a:lnTo>
                  <a:lnTo>
                    <a:pt x="0" y="442"/>
                  </a:lnTo>
                  <a:lnTo>
                    <a:pt x="134" y="299"/>
                  </a:lnTo>
                  <a:lnTo>
                    <a:pt x="134" y="63"/>
                  </a:lnTo>
                  <a:lnTo>
                    <a:pt x="2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8" name="Freeform 76"/>
            <p:cNvSpPr>
              <a:spLocks/>
            </p:cNvSpPr>
            <p:nvPr/>
          </p:nvSpPr>
          <p:spPr bwMode="auto">
            <a:xfrm>
              <a:off x="4603431" y="2290597"/>
              <a:ext cx="700353" cy="2648001"/>
            </a:xfrm>
            <a:custGeom>
              <a:avLst/>
              <a:gdLst>
                <a:gd name="T0" fmla="*/ 210 w 210"/>
                <a:gd name="T1" fmla="*/ 794 h 794"/>
                <a:gd name="T2" fmla="*/ 210 w 210"/>
                <a:gd name="T3" fmla="*/ 517 h 794"/>
                <a:gd name="T4" fmla="*/ 31 w 210"/>
                <a:gd name="T5" fmla="*/ 321 h 794"/>
                <a:gd name="T6" fmla="*/ 31 w 210"/>
                <a:gd name="T7" fmla="*/ 0 h 794"/>
                <a:gd name="T8" fmla="*/ 0 w 210"/>
                <a:gd name="T9" fmla="*/ 0 h 794"/>
                <a:gd name="T10" fmla="*/ 0 w 210"/>
                <a:gd name="T11" fmla="*/ 353 h 794"/>
                <a:gd name="T12" fmla="*/ 134 w 210"/>
                <a:gd name="T13" fmla="*/ 495 h 794"/>
                <a:gd name="T14" fmla="*/ 134 w 210"/>
                <a:gd name="T15" fmla="*/ 731 h 794"/>
                <a:gd name="T16" fmla="*/ 210 w 210"/>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0" h="794">
                  <a:moveTo>
                    <a:pt x="210" y="794"/>
                  </a:moveTo>
                  <a:lnTo>
                    <a:pt x="210" y="517"/>
                  </a:lnTo>
                  <a:lnTo>
                    <a:pt x="31" y="321"/>
                  </a:lnTo>
                  <a:lnTo>
                    <a:pt x="31" y="0"/>
                  </a:lnTo>
                  <a:lnTo>
                    <a:pt x="0" y="0"/>
                  </a:lnTo>
                  <a:lnTo>
                    <a:pt x="0" y="353"/>
                  </a:lnTo>
                  <a:lnTo>
                    <a:pt x="134" y="495"/>
                  </a:lnTo>
                  <a:lnTo>
                    <a:pt x="134" y="731"/>
                  </a:lnTo>
                  <a:lnTo>
                    <a:pt x="210" y="7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14" name="Group 13"/>
          <p:cNvGrpSpPr/>
          <p:nvPr/>
        </p:nvGrpSpPr>
        <p:grpSpPr>
          <a:xfrm>
            <a:off x="4113183" y="209549"/>
            <a:ext cx="476908" cy="4729049"/>
            <a:chOff x="4113183" y="209549"/>
            <a:chExt cx="476908" cy="4729049"/>
          </a:xfrm>
          <a:solidFill>
            <a:srgbClr val="F4C60E"/>
          </a:solidFill>
        </p:grpSpPr>
        <p:sp>
          <p:nvSpPr>
            <p:cNvPr id="4" name="Freeform 72"/>
            <p:cNvSpPr>
              <a:spLocks/>
            </p:cNvSpPr>
            <p:nvPr/>
          </p:nvSpPr>
          <p:spPr bwMode="auto">
            <a:xfrm>
              <a:off x="4113183" y="209549"/>
              <a:ext cx="476908" cy="2648001"/>
            </a:xfrm>
            <a:custGeom>
              <a:avLst/>
              <a:gdLst>
                <a:gd name="T0" fmla="*/ 0 w 143"/>
                <a:gd name="T1" fmla="*/ 0 h 794"/>
                <a:gd name="T2" fmla="*/ 0 w 143"/>
                <a:gd name="T3" fmla="*/ 277 h 794"/>
                <a:gd name="T4" fmla="*/ 120 w 143"/>
                <a:gd name="T5" fmla="*/ 473 h 794"/>
                <a:gd name="T6" fmla="*/ 120 w 143"/>
                <a:gd name="T7" fmla="*/ 794 h 794"/>
                <a:gd name="T8" fmla="*/ 143 w 143"/>
                <a:gd name="T9" fmla="*/ 794 h 794"/>
                <a:gd name="T10" fmla="*/ 143 w 143"/>
                <a:gd name="T11" fmla="*/ 442 h 794"/>
                <a:gd name="T12" fmla="*/ 53 w 143"/>
                <a:gd name="T13" fmla="*/ 299 h 794"/>
                <a:gd name="T14" fmla="*/ 53 w 143"/>
                <a:gd name="T15" fmla="*/ 63 h 794"/>
                <a:gd name="T16" fmla="*/ 0 w 143"/>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4">
                  <a:moveTo>
                    <a:pt x="0" y="0"/>
                  </a:moveTo>
                  <a:lnTo>
                    <a:pt x="0" y="277"/>
                  </a:lnTo>
                  <a:lnTo>
                    <a:pt x="120" y="473"/>
                  </a:lnTo>
                  <a:lnTo>
                    <a:pt x="120" y="794"/>
                  </a:lnTo>
                  <a:lnTo>
                    <a:pt x="143" y="794"/>
                  </a:lnTo>
                  <a:lnTo>
                    <a:pt x="143" y="442"/>
                  </a:lnTo>
                  <a:lnTo>
                    <a:pt x="53" y="299"/>
                  </a:lnTo>
                  <a:lnTo>
                    <a:pt x="53" y="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9" name="Freeform 77"/>
            <p:cNvSpPr>
              <a:spLocks/>
            </p:cNvSpPr>
            <p:nvPr/>
          </p:nvSpPr>
          <p:spPr bwMode="auto">
            <a:xfrm>
              <a:off x="4113183" y="2290597"/>
              <a:ext cx="476908" cy="2648001"/>
            </a:xfrm>
            <a:custGeom>
              <a:avLst/>
              <a:gdLst>
                <a:gd name="T0" fmla="*/ 0 w 143"/>
                <a:gd name="T1" fmla="*/ 794 h 794"/>
                <a:gd name="T2" fmla="*/ 0 w 143"/>
                <a:gd name="T3" fmla="*/ 517 h 794"/>
                <a:gd name="T4" fmla="*/ 120 w 143"/>
                <a:gd name="T5" fmla="*/ 321 h 794"/>
                <a:gd name="T6" fmla="*/ 120 w 143"/>
                <a:gd name="T7" fmla="*/ 0 h 794"/>
                <a:gd name="T8" fmla="*/ 143 w 143"/>
                <a:gd name="T9" fmla="*/ 0 h 794"/>
                <a:gd name="T10" fmla="*/ 143 w 143"/>
                <a:gd name="T11" fmla="*/ 353 h 794"/>
                <a:gd name="T12" fmla="*/ 53 w 143"/>
                <a:gd name="T13" fmla="*/ 495 h 794"/>
                <a:gd name="T14" fmla="*/ 53 w 143"/>
                <a:gd name="T15" fmla="*/ 731 h 794"/>
                <a:gd name="T16" fmla="*/ 0 w 143"/>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3" h="794">
                  <a:moveTo>
                    <a:pt x="0" y="794"/>
                  </a:moveTo>
                  <a:lnTo>
                    <a:pt x="0" y="517"/>
                  </a:lnTo>
                  <a:lnTo>
                    <a:pt x="120" y="321"/>
                  </a:lnTo>
                  <a:lnTo>
                    <a:pt x="120" y="0"/>
                  </a:lnTo>
                  <a:lnTo>
                    <a:pt x="143" y="0"/>
                  </a:lnTo>
                  <a:lnTo>
                    <a:pt x="143" y="353"/>
                  </a:lnTo>
                  <a:lnTo>
                    <a:pt x="53" y="495"/>
                  </a:lnTo>
                  <a:lnTo>
                    <a:pt x="53" y="731"/>
                  </a:lnTo>
                  <a:lnTo>
                    <a:pt x="0" y="7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15" name="Group 14"/>
          <p:cNvGrpSpPr/>
          <p:nvPr/>
        </p:nvGrpSpPr>
        <p:grpSpPr>
          <a:xfrm>
            <a:off x="4453354" y="209549"/>
            <a:ext cx="150077" cy="4729049"/>
            <a:chOff x="4453354" y="209549"/>
            <a:chExt cx="150077" cy="4729049"/>
          </a:xfrm>
          <a:solidFill>
            <a:srgbClr val="028985"/>
          </a:solidFill>
        </p:grpSpPr>
        <p:sp>
          <p:nvSpPr>
            <p:cNvPr id="6" name="Freeform 74"/>
            <p:cNvSpPr>
              <a:spLocks/>
            </p:cNvSpPr>
            <p:nvPr/>
          </p:nvSpPr>
          <p:spPr bwMode="auto">
            <a:xfrm>
              <a:off x="4453354" y="209549"/>
              <a:ext cx="150077" cy="2648001"/>
            </a:xfrm>
            <a:custGeom>
              <a:avLst/>
              <a:gdLst>
                <a:gd name="T0" fmla="*/ 0 w 45"/>
                <a:gd name="T1" fmla="*/ 0 h 794"/>
                <a:gd name="T2" fmla="*/ 0 w 45"/>
                <a:gd name="T3" fmla="*/ 277 h 794"/>
                <a:gd name="T4" fmla="*/ 41 w 45"/>
                <a:gd name="T5" fmla="*/ 473 h 794"/>
                <a:gd name="T6" fmla="*/ 41 w 45"/>
                <a:gd name="T7" fmla="*/ 794 h 794"/>
                <a:gd name="T8" fmla="*/ 45 w 45"/>
                <a:gd name="T9" fmla="*/ 794 h 794"/>
                <a:gd name="T10" fmla="*/ 45 w 45"/>
                <a:gd name="T11" fmla="*/ 442 h 794"/>
                <a:gd name="T12" fmla="*/ 18 w 45"/>
                <a:gd name="T13" fmla="*/ 299 h 794"/>
                <a:gd name="T14" fmla="*/ 18 w 45"/>
                <a:gd name="T15" fmla="*/ 63 h 794"/>
                <a:gd name="T16" fmla="*/ 0 w 45"/>
                <a:gd name="T17" fmla="*/ 0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4">
                  <a:moveTo>
                    <a:pt x="0" y="0"/>
                  </a:moveTo>
                  <a:lnTo>
                    <a:pt x="0" y="277"/>
                  </a:lnTo>
                  <a:lnTo>
                    <a:pt x="41" y="473"/>
                  </a:lnTo>
                  <a:lnTo>
                    <a:pt x="41" y="794"/>
                  </a:lnTo>
                  <a:lnTo>
                    <a:pt x="45" y="794"/>
                  </a:lnTo>
                  <a:lnTo>
                    <a:pt x="45" y="442"/>
                  </a:lnTo>
                  <a:lnTo>
                    <a:pt x="18" y="299"/>
                  </a:lnTo>
                  <a:lnTo>
                    <a:pt x="18" y="6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1" name="Freeform 79"/>
            <p:cNvSpPr>
              <a:spLocks/>
            </p:cNvSpPr>
            <p:nvPr/>
          </p:nvSpPr>
          <p:spPr bwMode="auto">
            <a:xfrm>
              <a:off x="4453354" y="2290597"/>
              <a:ext cx="150077" cy="2648001"/>
            </a:xfrm>
            <a:custGeom>
              <a:avLst/>
              <a:gdLst>
                <a:gd name="T0" fmla="*/ 0 w 45"/>
                <a:gd name="T1" fmla="*/ 794 h 794"/>
                <a:gd name="T2" fmla="*/ 0 w 45"/>
                <a:gd name="T3" fmla="*/ 517 h 794"/>
                <a:gd name="T4" fmla="*/ 41 w 45"/>
                <a:gd name="T5" fmla="*/ 321 h 794"/>
                <a:gd name="T6" fmla="*/ 41 w 45"/>
                <a:gd name="T7" fmla="*/ 0 h 794"/>
                <a:gd name="T8" fmla="*/ 45 w 45"/>
                <a:gd name="T9" fmla="*/ 0 h 794"/>
                <a:gd name="T10" fmla="*/ 45 w 45"/>
                <a:gd name="T11" fmla="*/ 353 h 794"/>
                <a:gd name="T12" fmla="*/ 18 w 45"/>
                <a:gd name="T13" fmla="*/ 495 h 794"/>
                <a:gd name="T14" fmla="*/ 18 w 45"/>
                <a:gd name="T15" fmla="*/ 731 h 794"/>
                <a:gd name="T16" fmla="*/ 0 w 45"/>
                <a:gd name="T17" fmla="*/ 794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794">
                  <a:moveTo>
                    <a:pt x="0" y="794"/>
                  </a:moveTo>
                  <a:lnTo>
                    <a:pt x="0" y="517"/>
                  </a:lnTo>
                  <a:lnTo>
                    <a:pt x="41" y="321"/>
                  </a:lnTo>
                  <a:lnTo>
                    <a:pt x="41" y="0"/>
                  </a:lnTo>
                  <a:lnTo>
                    <a:pt x="45" y="0"/>
                  </a:lnTo>
                  <a:lnTo>
                    <a:pt x="45" y="353"/>
                  </a:lnTo>
                  <a:lnTo>
                    <a:pt x="18" y="495"/>
                  </a:lnTo>
                  <a:lnTo>
                    <a:pt x="18" y="731"/>
                  </a:lnTo>
                  <a:lnTo>
                    <a:pt x="0" y="79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8" name="TextBox 17"/>
          <p:cNvSpPr txBox="1"/>
          <p:nvPr/>
        </p:nvSpPr>
        <p:spPr>
          <a:xfrm>
            <a:off x="5943600" y="1833563"/>
            <a:ext cx="2590800" cy="923925"/>
          </a:xfrm>
          <a:prstGeom prst="rect">
            <a:avLst/>
          </a:prstGeom>
          <a:noFill/>
        </p:spPr>
        <p:txBody>
          <a:bodyPr>
            <a:spAutoFit/>
          </a:bodyPr>
          <a:lstStyle/>
          <a:p>
            <a:pPr fontAlgn="auto">
              <a:spcBef>
                <a:spcPts val="0"/>
              </a:spcBef>
              <a:spcAft>
                <a:spcPts val="0"/>
              </a:spcAft>
              <a:defRPr/>
            </a:pPr>
            <a:r>
              <a:rPr lang="en-US" sz="5400">
                <a:solidFill>
                  <a:schemeClr val="bg1"/>
                </a:solidFill>
                <a:latin typeface="+mj-lt"/>
                <a:cs typeface="+mn-cs"/>
              </a:rPr>
              <a:t>SECTION</a:t>
            </a:r>
          </a:p>
        </p:txBody>
      </p:sp>
      <p:sp>
        <p:nvSpPr>
          <p:cNvPr id="19" name="TextBox 18"/>
          <p:cNvSpPr txBox="1"/>
          <p:nvPr/>
        </p:nvSpPr>
        <p:spPr>
          <a:xfrm>
            <a:off x="6964363" y="2386013"/>
            <a:ext cx="2027237" cy="923925"/>
          </a:xfrm>
          <a:prstGeom prst="rect">
            <a:avLst/>
          </a:prstGeom>
          <a:noFill/>
        </p:spPr>
        <p:txBody>
          <a:bodyPr>
            <a:spAutoFit/>
          </a:bodyPr>
          <a:lstStyle/>
          <a:p>
            <a:pPr fontAlgn="auto">
              <a:spcBef>
                <a:spcPts val="0"/>
              </a:spcBef>
              <a:spcAft>
                <a:spcPts val="0"/>
              </a:spcAft>
              <a:defRPr/>
            </a:pPr>
            <a:r>
              <a:rPr lang="en-US" sz="5400">
                <a:solidFill>
                  <a:schemeClr val="bg1">
                    <a:lumMod val="95000"/>
                  </a:schemeClr>
                </a:solidFill>
                <a:latin typeface="+mj-lt"/>
                <a:cs typeface="+mn-cs"/>
              </a:rPr>
              <a:t>BREAK</a:t>
            </a:r>
          </a:p>
        </p:txBody>
      </p:sp>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Freeform 14"/>
          <p:cNvSpPr>
            <a:spLocks/>
          </p:cNvSpPr>
          <p:nvPr/>
        </p:nvSpPr>
        <p:spPr bwMode="auto">
          <a:xfrm>
            <a:off x="5918200" y="2281238"/>
            <a:ext cx="1373188" cy="1922462"/>
          </a:xfrm>
          <a:custGeom>
            <a:avLst/>
            <a:gdLst>
              <a:gd name="T0" fmla="*/ 576336 w 100"/>
              <a:gd name="T1" fmla="*/ 0 h 140"/>
              <a:gd name="T2" fmla="*/ 0 w 100"/>
              <a:gd name="T3" fmla="*/ 576336 h 140"/>
              <a:gd name="T4" fmla="*/ 548891 w 100"/>
              <a:gd name="T5" fmla="*/ 1921119 h 140"/>
              <a:gd name="T6" fmla="*/ 1372228 w 100"/>
              <a:gd name="T7" fmla="*/ 1921119 h 140"/>
              <a:gd name="T8" fmla="*/ 576336 w 100"/>
              <a:gd name="T9" fmla="*/ 0 h 1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0" h="140">
                <a:moveTo>
                  <a:pt x="42" y="0"/>
                </a:moveTo>
                <a:cubicBezTo>
                  <a:pt x="0" y="42"/>
                  <a:pt x="0" y="42"/>
                  <a:pt x="0" y="42"/>
                </a:cubicBezTo>
                <a:cubicBezTo>
                  <a:pt x="25" y="67"/>
                  <a:pt x="40" y="102"/>
                  <a:pt x="40" y="140"/>
                </a:cubicBezTo>
                <a:cubicBezTo>
                  <a:pt x="100" y="140"/>
                  <a:pt x="100" y="140"/>
                  <a:pt x="100" y="140"/>
                </a:cubicBezTo>
                <a:cubicBezTo>
                  <a:pt x="100" y="86"/>
                  <a:pt x="77" y="36"/>
                  <a:pt x="42" y="0"/>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7" name="Freeform 15"/>
          <p:cNvSpPr>
            <a:spLocks/>
          </p:cNvSpPr>
          <p:nvPr/>
        </p:nvSpPr>
        <p:spPr bwMode="auto">
          <a:xfrm>
            <a:off x="5918200" y="2281238"/>
            <a:ext cx="576263" cy="576262"/>
          </a:xfrm>
          <a:custGeom>
            <a:avLst/>
            <a:gdLst>
              <a:gd name="T0" fmla="*/ 575798 w 214"/>
              <a:gd name="T1" fmla="*/ 0 h 214"/>
              <a:gd name="T2" fmla="*/ 0 w 214"/>
              <a:gd name="T3" fmla="*/ 575798 h 214"/>
              <a:gd name="T4" fmla="*/ 0 w 214"/>
              <a:gd name="T5" fmla="*/ 575798 h 214"/>
              <a:gd name="T6" fmla="*/ 575798 w 214"/>
              <a:gd name="T7" fmla="*/ 0 h 214"/>
              <a:gd name="T8" fmla="*/ 575798 w 214"/>
              <a:gd name="T9" fmla="*/ 0 h 2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 h="214">
                <a:moveTo>
                  <a:pt x="214" y="0"/>
                </a:moveTo>
                <a:lnTo>
                  <a:pt x="0" y="214"/>
                </a:lnTo>
                <a:lnTo>
                  <a:pt x="214" y="0"/>
                </a:lnTo>
                <a:close/>
              </a:path>
            </a:pathLst>
          </a:custGeom>
          <a:solidFill>
            <a:srgbClr val="E97F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8" name="Freeform 16"/>
          <p:cNvSpPr>
            <a:spLocks/>
          </p:cNvSpPr>
          <p:nvPr/>
        </p:nvSpPr>
        <p:spPr bwMode="auto">
          <a:xfrm>
            <a:off x="5918200" y="2281238"/>
            <a:ext cx="576263" cy="576262"/>
          </a:xfrm>
          <a:custGeom>
            <a:avLst/>
            <a:gdLst>
              <a:gd name="T0" fmla="*/ 575798 w 214"/>
              <a:gd name="T1" fmla="*/ 0 h 214"/>
              <a:gd name="T2" fmla="*/ 0 w 214"/>
              <a:gd name="T3" fmla="*/ 575798 h 214"/>
              <a:gd name="T4" fmla="*/ 0 w 214"/>
              <a:gd name="T5" fmla="*/ 575798 h 214"/>
              <a:gd name="T6" fmla="*/ 575798 w 214"/>
              <a:gd name="T7" fmla="*/ 0 h 214"/>
              <a:gd name="T8" fmla="*/ 575798 w 214"/>
              <a:gd name="T9" fmla="*/ 0 h 2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 h="214">
                <a:moveTo>
                  <a:pt x="214" y="0"/>
                </a:moveTo>
                <a:lnTo>
                  <a:pt x="0" y="214"/>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49" name="Freeform 18"/>
          <p:cNvSpPr>
            <a:spLocks/>
          </p:cNvSpPr>
          <p:nvPr/>
        </p:nvSpPr>
        <p:spPr bwMode="auto">
          <a:xfrm>
            <a:off x="5918200" y="2281238"/>
            <a:ext cx="615950" cy="619125"/>
          </a:xfrm>
          <a:custGeom>
            <a:avLst/>
            <a:gdLst>
              <a:gd name="T0" fmla="*/ 575798 w 229"/>
              <a:gd name="T1" fmla="*/ 0 h 230"/>
              <a:gd name="T2" fmla="*/ 0 w 229"/>
              <a:gd name="T3" fmla="*/ 575798 h 230"/>
              <a:gd name="T4" fmla="*/ 616158 w 229"/>
              <a:gd name="T5" fmla="*/ 618848 h 230"/>
              <a:gd name="T6" fmla="*/ 575798 w 229"/>
              <a:gd name="T7" fmla="*/ 0 h 2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9" h="230">
                <a:moveTo>
                  <a:pt x="214" y="0"/>
                </a:moveTo>
                <a:lnTo>
                  <a:pt x="0" y="214"/>
                </a:lnTo>
                <a:lnTo>
                  <a:pt x="229" y="230"/>
                </a:lnTo>
                <a:lnTo>
                  <a:pt x="2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7350" name="Group 42"/>
          <p:cNvGrpSpPr>
            <a:grpSpLocks/>
          </p:cNvGrpSpPr>
          <p:nvPr/>
        </p:nvGrpSpPr>
        <p:grpSpPr bwMode="auto">
          <a:xfrm>
            <a:off x="4573588" y="1485900"/>
            <a:ext cx="1920875" cy="1376363"/>
            <a:chOff x="4573346" y="1409311"/>
            <a:chExt cx="1921120" cy="1377396"/>
          </a:xfrm>
        </p:grpSpPr>
        <p:sp>
          <p:nvSpPr>
            <p:cNvPr id="57384" name="Freeform 19"/>
            <p:cNvSpPr>
              <a:spLocks/>
            </p:cNvSpPr>
            <p:nvPr/>
          </p:nvSpPr>
          <p:spPr bwMode="auto">
            <a:xfrm>
              <a:off x="5899934" y="2201428"/>
              <a:ext cx="582270" cy="585279"/>
            </a:xfrm>
            <a:custGeom>
              <a:avLst/>
              <a:gdLst>
                <a:gd name="T0" fmla="*/ 582270 w 214"/>
                <a:gd name="T1" fmla="*/ 0 h 214"/>
                <a:gd name="T2" fmla="*/ 582270 w 214"/>
                <a:gd name="T3" fmla="*/ 585279 h 214"/>
                <a:gd name="T4" fmla="*/ 0 w 214"/>
                <a:gd name="T5" fmla="*/ 585279 h 214"/>
                <a:gd name="T6" fmla="*/ 582270 w 214"/>
                <a:gd name="T7" fmla="*/ 0 h 2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 h="214">
                  <a:moveTo>
                    <a:pt x="214" y="0"/>
                  </a:moveTo>
                  <a:lnTo>
                    <a:pt x="214" y="214"/>
                  </a:lnTo>
                  <a:lnTo>
                    <a:pt x="0" y="214"/>
                  </a:lnTo>
                  <a:lnTo>
                    <a:pt x="214"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5" name="Freeform 20"/>
            <p:cNvSpPr>
              <a:spLocks/>
            </p:cNvSpPr>
            <p:nvPr/>
          </p:nvSpPr>
          <p:spPr bwMode="auto">
            <a:xfrm>
              <a:off x="4573346" y="1409311"/>
              <a:ext cx="1921120" cy="1372228"/>
            </a:xfrm>
            <a:custGeom>
              <a:avLst/>
              <a:gdLst>
                <a:gd name="T0" fmla="*/ 1344784 w 140"/>
                <a:gd name="T1" fmla="*/ 1372228 h 100"/>
                <a:gd name="T2" fmla="*/ 1921120 w 140"/>
                <a:gd name="T3" fmla="*/ 795892 h 100"/>
                <a:gd name="T4" fmla="*/ 0 w 140"/>
                <a:gd name="T5" fmla="*/ 0 h 100"/>
                <a:gd name="T6" fmla="*/ 0 w 140"/>
                <a:gd name="T7" fmla="*/ 823337 h 100"/>
                <a:gd name="T8" fmla="*/ 1344784 w 140"/>
                <a:gd name="T9" fmla="*/ 1372228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0" h="100">
                  <a:moveTo>
                    <a:pt x="98" y="100"/>
                  </a:moveTo>
                  <a:cubicBezTo>
                    <a:pt x="140" y="58"/>
                    <a:pt x="140" y="58"/>
                    <a:pt x="140" y="58"/>
                  </a:cubicBezTo>
                  <a:cubicBezTo>
                    <a:pt x="104" y="22"/>
                    <a:pt x="54" y="0"/>
                    <a:pt x="0" y="0"/>
                  </a:cubicBezTo>
                  <a:cubicBezTo>
                    <a:pt x="0" y="60"/>
                    <a:pt x="0" y="60"/>
                    <a:pt x="0" y="60"/>
                  </a:cubicBezTo>
                  <a:cubicBezTo>
                    <a:pt x="38" y="60"/>
                    <a:pt x="73" y="75"/>
                    <a:pt x="98" y="10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57351" name="Freeform 22"/>
          <p:cNvSpPr>
            <a:spLocks/>
          </p:cNvSpPr>
          <p:nvPr/>
        </p:nvSpPr>
        <p:spPr bwMode="auto">
          <a:xfrm>
            <a:off x="4559300" y="1485900"/>
            <a:ext cx="14288" cy="822325"/>
          </a:xfrm>
          <a:custGeom>
            <a:avLst/>
            <a:gdLst>
              <a:gd name="T0" fmla="*/ 0 w 5"/>
              <a:gd name="T1" fmla="*/ 0 h 306"/>
              <a:gd name="T2" fmla="*/ 0 w 5"/>
              <a:gd name="T3" fmla="*/ 823337 h 306"/>
              <a:gd name="T4" fmla="*/ 13454 w 5"/>
              <a:gd name="T5" fmla="*/ 809884 h 306"/>
              <a:gd name="T6" fmla="*/ 13454 w 5"/>
              <a:gd name="T7" fmla="*/ 13453 h 306"/>
              <a:gd name="T8" fmla="*/ 0 w 5"/>
              <a:gd name="T9" fmla="*/ 0 h 3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06">
                <a:moveTo>
                  <a:pt x="0" y="0"/>
                </a:moveTo>
                <a:lnTo>
                  <a:pt x="0" y="306"/>
                </a:lnTo>
                <a:lnTo>
                  <a:pt x="5" y="301"/>
                </a:lnTo>
                <a:lnTo>
                  <a:pt x="5" y="5"/>
                </a:lnTo>
                <a:lnTo>
                  <a:pt x="0" y="0"/>
                </a:lnTo>
                <a:close/>
              </a:path>
            </a:pathLst>
          </a:custGeom>
          <a:solidFill>
            <a:srgbClr val="E97FA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2" name="Freeform 23"/>
          <p:cNvSpPr>
            <a:spLocks/>
          </p:cNvSpPr>
          <p:nvPr/>
        </p:nvSpPr>
        <p:spPr bwMode="auto">
          <a:xfrm>
            <a:off x="4559300" y="1485900"/>
            <a:ext cx="14288" cy="822325"/>
          </a:xfrm>
          <a:custGeom>
            <a:avLst/>
            <a:gdLst>
              <a:gd name="T0" fmla="*/ 0 w 5"/>
              <a:gd name="T1" fmla="*/ 0 h 306"/>
              <a:gd name="T2" fmla="*/ 0 w 5"/>
              <a:gd name="T3" fmla="*/ 823337 h 306"/>
              <a:gd name="T4" fmla="*/ 13454 w 5"/>
              <a:gd name="T5" fmla="*/ 809884 h 306"/>
              <a:gd name="T6" fmla="*/ 13454 w 5"/>
              <a:gd name="T7" fmla="*/ 13453 h 306"/>
              <a:gd name="T8" fmla="*/ 0 w 5"/>
              <a:gd name="T9" fmla="*/ 0 h 3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06">
                <a:moveTo>
                  <a:pt x="0" y="0"/>
                </a:moveTo>
                <a:lnTo>
                  <a:pt x="0" y="306"/>
                </a:lnTo>
                <a:lnTo>
                  <a:pt x="5" y="301"/>
                </a:lnTo>
                <a:lnTo>
                  <a:pt x="5" y="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3" name="Freeform 25"/>
          <p:cNvSpPr>
            <a:spLocks/>
          </p:cNvSpPr>
          <p:nvPr/>
        </p:nvSpPr>
        <p:spPr bwMode="auto">
          <a:xfrm>
            <a:off x="4573588" y="1498600"/>
            <a:ext cx="465137" cy="796925"/>
          </a:xfrm>
          <a:custGeom>
            <a:avLst/>
            <a:gdLst>
              <a:gd name="T0" fmla="*/ 0 w 173"/>
              <a:gd name="T1" fmla="*/ 0 h 296"/>
              <a:gd name="T2" fmla="*/ 0 w 173"/>
              <a:gd name="T3" fmla="*/ 796430 h 296"/>
              <a:gd name="T4" fmla="*/ 465482 w 173"/>
              <a:gd name="T5" fmla="*/ 398215 h 296"/>
              <a:gd name="T6" fmla="*/ 0 w 173"/>
              <a:gd name="T7" fmla="*/ 0 h 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3" h="296">
                <a:moveTo>
                  <a:pt x="0" y="0"/>
                </a:moveTo>
                <a:lnTo>
                  <a:pt x="0" y="296"/>
                </a:lnTo>
                <a:lnTo>
                  <a:pt x="173" y="14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7354" name="Group 41"/>
          <p:cNvGrpSpPr>
            <a:grpSpLocks/>
          </p:cNvGrpSpPr>
          <p:nvPr/>
        </p:nvGrpSpPr>
        <p:grpSpPr bwMode="auto">
          <a:xfrm>
            <a:off x="2622550" y="1485900"/>
            <a:ext cx="2349500" cy="1398588"/>
            <a:chOff x="2622628" y="1409311"/>
            <a:chExt cx="2348933" cy="1399135"/>
          </a:xfrm>
        </p:grpSpPr>
        <p:sp>
          <p:nvSpPr>
            <p:cNvPr id="57382" name="Freeform 21"/>
            <p:cNvSpPr>
              <a:spLocks/>
            </p:cNvSpPr>
            <p:nvPr/>
          </p:nvSpPr>
          <p:spPr bwMode="auto">
            <a:xfrm>
              <a:off x="2622628" y="1409311"/>
              <a:ext cx="1937264" cy="1399135"/>
            </a:xfrm>
            <a:custGeom>
              <a:avLst/>
              <a:gdLst>
                <a:gd name="T0" fmla="*/ 1937264 w 141"/>
                <a:gd name="T1" fmla="*/ 823021 h 102"/>
                <a:gd name="T2" fmla="*/ 1937264 w 141"/>
                <a:gd name="T3" fmla="*/ 0 h 102"/>
                <a:gd name="T4" fmla="*/ 0 w 141"/>
                <a:gd name="T5" fmla="*/ 823021 h 102"/>
                <a:gd name="T6" fmla="*/ 577057 w 141"/>
                <a:gd name="T7" fmla="*/ 1399135 h 102"/>
                <a:gd name="T8" fmla="*/ 1937264 w 141"/>
                <a:gd name="T9" fmla="*/ 823021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1" h="102">
                  <a:moveTo>
                    <a:pt x="141" y="60"/>
                  </a:moveTo>
                  <a:cubicBezTo>
                    <a:pt x="141" y="0"/>
                    <a:pt x="141" y="0"/>
                    <a:pt x="141" y="0"/>
                  </a:cubicBezTo>
                  <a:cubicBezTo>
                    <a:pt x="86" y="0"/>
                    <a:pt x="36" y="23"/>
                    <a:pt x="0" y="60"/>
                  </a:cubicBezTo>
                  <a:cubicBezTo>
                    <a:pt x="42" y="102"/>
                    <a:pt x="42" y="102"/>
                    <a:pt x="42" y="102"/>
                  </a:cubicBezTo>
                  <a:cubicBezTo>
                    <a:pt x="68" y="76"/>
                    <a:pt x="102" y="60"/>
                    <a:pt x="141" y="6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3" name="Freeform 26"/>
            <p:cNvSpPr>
              <a:spLocks/>
            </p:cNvSpPr>
            <p:nvPr/>
          </p:nvSpPr>
          <p:spPr bwMode="auto">
            <a:xfrm>
              <a:off x="4559892" y="1409311"/>
              <a:ext cx="411669" cy="823337"/>
            </a:xfrm>
            <a:custGeom>
              <a:avLst/>
              <a:gdLst>
                <a:gd name="T0" fmla="*/ 0 w 153"/>
                <a:gd name="T1" fmla="*/ 0 h 306"/>
                <a:gd name="T2" fmla="*/ 411669 w 153"/>
                <a:gd name="T3" fmla="*/ 411669 h 306"/>
                <a:gd name="T4" fmla="*/ 0 w 153"/>
                <a:gd name="T5" fmla="*/ 823337 h 306"/>
                <a:gd name="T6" fmla="*/ 0 w 153"/>
                <a:gd name="T7" fmla="*/ 0 h 3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3" h="306">
                  <a:moveTo>
                    <a:pt x="0" y="0"/>
                  </a:moveTo>
                  <a:lnTo>
                    <a:pt x="153" y="153"/>
                  </a:lnTo>
                  <a:lnTo>
                    <a:pt x="0" y="306"/>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57355" name="Freeform 27"/>
          <p:cNvSpPr>
            <a:spLocks/>
          </p:cNvSpPr>
          <p:nvPr/>
        </p:nvSpPr>
        <p:spPr bwMode="auto">
          <a:xfrm>
            <a:off x="2636838" y="2295525"/>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8A9A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7356" name="Group 43"/>
          <p:cNvGrpSpPr>
            <a:grpSpLocks/>
          </p:cNvGrpSpPr>
          <p:nvPr/>
        </p:nvGrpSpPr>
        <p:grpSpPr bwMode="auto">
          <a:xfrm>
            <a:off x="1852613" y="2239963"/>
            <a:ext cx="1409700" cy="1963737"/>
            <a:chOff x="1853104" y="2163172"/>
            <a:chExt cx="1409898" cy="1963691"/>
          </a:xfrm>
        </p:grpSpPr>
        <p:sp>
          <p:nvSpPr>
            <p:cNvPr id="57380" name="Freeform 13"/>
            <p:cNvSpPr>
              <a:spLocks/>
            </p:cNvSpPr>
            <p:nvPr/>
          </p:nvSpPr>
          <p:spPr bwMode="auto">
            <a:xfrm>
              <a:off x="1853104" y="2219196"/>
              <a:ext cx="1361466" cy="1907667"/>
            </a:xfrm>
            <a:custGeom>
              <a:avLst/>
              <a:gdLst>
                <a:gd name="T0" fmla="*/ 1361466 w 99"/>
                <a:gd name="T1" fmla="*/ 576417 h 139"/>
                <a:gd name="T2" fmla="*/ 783874 w 99"/>
                <a:gd name="T3" fmla="*/ 0 h 139"/>
                <a:gd name="T4" fmla="*/ 0 w 99"/>
                <a:gd name="T5" fmla="*/ 1907667 h 139"/>
                <a:gd name="T6" fmla="*/ 811379 w 99"/>
                <a:gd name="T7" fmla="*/ 1907667 h 139"/>
                <a:gd name="T8" fmla="*/ 1361466 w 99"/>
                <a:gd name="T9" fmla="*/ 576417 h 1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 h="139">
                  <a:moveTo>
                    <a:pt x="99" y="42"/>
                  </a:moveTo>
                  <a:cubicBezTo>
                    <a:pt x="57" y="0"/>
                    <a:pt x="57" y="0"/>
                    <a:pt x="57" y="0"/>
                  </a:cubicBezTo>
                  <a:cubicBezTo>
                    <a:pt x="22" y="36"/>
                    <a:pt x="0" y="85"/>
                    <a:pt x="0" y="139"/>
                  </a:cubicBezTo>
                  <a:cubicBezTo>
                    <a:pt x="59" y="139"/>
                    <a:pt x="59" y="139"/>
                    <a:pt x="59" y="139"/>
                  </a:cubicBezTo>
                  <a:cubicBezTo>
                    <a:pt x="59" y="102"/>
                    <a:pt x="75" y="67"/>
                    <a:pt x="99" y="42"/>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81" name="Freeform 28"/>
            <p:cNvSpPr>
              <a:spLocks/>
            </p:cNvSpPr>
            <p:nvPr/>
          </p:nvSpPr>
          <p:spPr bwMode="auto">
            <a:xfrm>
              <a:off x="2628759" y="2163172"/>
              <a:ext cx="634243" cy="645274"/>
            </a:xfrm>
            <a:custGeom>
              <a:avLst/>
              <a:gdLst>
                <a:gd name="T0" fmla="*/ 634243 w 45"/>
                <a:gd name="T1" fmla="*/ 0 h 46"/>
                <a:gd name="T2" fmla="*/ 0 w 45"/>
                <a:gd name="T3" fmla="*/ 56111 h 46"/>
                <a:gd name="T4" fmla="*/ 0 w 45"/>
                <a:gd name="T5" fmla="*/ 56111 h 46"/>
                <a:gd name="T6" fmla="*/ 591960 w 45"/>
                <a:gd name="T7" fmla="*/ 645274 h 46"/>
                <a:gd name="T8" fmla="*/ 634243 w 45"/>
                <a:gd name="T9" fmla="*/ 0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46">
                  <a:moveTo>
                    <a:pt x="45" y="0"/>
                  </a:moveTo>
                  <a:cubicBezTo>
                    <a:pt x="0" y="4"/>
                    <a:pt x="0" y="4"/>
                    <a:pt x="0" y="4"/>
                  </a:cubicBezTo>
                  <a:cubicBezTo>
                    <a:pt x="0" y="4"/>
                    <a:pt x="0" y="4"/>
                    <a:pt x="0" y="4"/>
                  </a:cubicBezTo>
                  <a:cubicBezTo>
                    <a:pt x="42" y="46"/>
                    <a:pt x="42" y="46"/>
                    <a:pt x="42" y="46"/>
                  </a:cubicBezTo>
                  <a:cubicBezTo>
                    <a:pt x="45" y="0"/>
                    <a:pt x="45" y="0"/>
                    <a:pt x="45"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57357" name="Freeform 30"/>
          <p:cNvSpPr>
            <a:spLocks/>
          </p:cNvSpPr>
          <p:nvPr/>
        </p:nvSpPr>
        <p:spPr bwMode="auto">
          <a:xfrm>
            <a:off x="3556000" y="2673350"/>
            <a:ext cx="1030288" cy="1924050"/>
          </a:xfrm>
          <a:custGeom>
            <a:avLst/>
            <a:gdLst>
              <a:gd name="T0" fmla="*/ 0 w 75"/>
              <a:gd name="T1" fmla="*/ 0 h 140"/>
              <a:gd name="T2" fmla="*/ 0 w 75"/>
              <a:gd name="T3" fmla="*/ 0 h 140"/>
              <a:gd name="T4" fmla="*/ 151142 w 75"/>
              <a:gd name="T5" fmla="*/ 755783 h 140"/>
              <a:gd name="T6" fmla="*/ 274805 w 75"/>
              <a:gd name="T7" fmla="*/ 700817 h 140"/>
              <a:gd name="T8" fmla="*/ 838154 w 75"/>
              <a:gd name="T9" fmla="*/ 1923811 h 140"/>
              <a:gd name="T10" fmla="*/ 1030517 w 75"/>
              <a:gd name="T11" fmla="*/ 1827620 h 140"/>
              <a:gd name="T12" fmla="*/ 865634 w 75"/>
              <a:gd name="T13" fmla="*/ 1868845 h 140"/>
              <a:gd name="T14" fmla="*/ 769453 w 75"/>
              <a:gd name="T15" fmla="*/ 1319185 h 140"/>
              <a:gd name="T16" fmla="*/ 398467 w 75"/>
              <a:gd name="T17" fmla="*/ 632109 h 140"/>
              <a:gd name="T18" fmla="*/ 508388 w 75"/>
              <a:gd name="T19" fmla="*/ 577143 h 140"/>
              <a:gd name="T20" fmla="*/ 0 w 75"/>
              <a:gd name="T21" fmla="*/ 0 h 1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5" h="140">
                <a:moveTo>
                  <a:pt x="0" y="0"/>
                </a:moveTo>
                <a:cubicBezTo>
                  <a:pt x="0" y="0"/>
                  <a:pt x="0" y="0"/>
                  <a:pt x="0" y="0"/>
                </a:cubicBezTo>
                <a:cubicBezTo>
                  <a:pt x="11" y="55"/>
                  <a:pt x="11" y="55"/>
                  <a:pt x="11" y="55"/>
                </a:cubicBezTo>
                <a:cubicBezTo>
                  <a:pt x="20" y="51"/>
                  <a:pt x="20" y="51"/>
                  <a:pt x="20" y="51"/>
                </a:cubicBezTo>
                <a:cubicBezTo>
                  <a:pt x="61" y="140"/>
                  <a:pt x="61" y="140"/>
                  <a:pt x="61" y="140"/>
                </a:cubicBezTo>
                <a:cubicBezTo>
                  <a:pt x="75" y="133"/>
                  <a:pt x="75" y="133"/>
                  <a:pt x="75" y="133"/>
                </a:cubicBezTo>
                <a:cubicBezTo>
                  <a:pt x="63" y="136"/>
                  <a:pt x="63" y="136"/>
                  <a:pt x="63" y="136"/>
                </a:cubicBezTo>
                <a:cubicBezTo>
                  <a:pt x="56" y="96"/>
                  <a:pt x="56" y="96"/>
                  <a:pt x="56" y="96"/>
                </a:cubicBezTo>
                <a:cubicBezTo>
                  <a:pt x="29" y="46"/>
                  <a:pt x="29" y="46"/>
                  <a:pt x="29" y="46"/>
                </a:cubicBezTo>
                <a:cubicBezTo>
                  <a:pt x="37" y="42"/>
                  <a:pt x="37" y="42"/>
                  <a:pt x="37" y="42"/>
                </a:cubicBezTo>
                <a:cubicBezTo>
                  <a:pt x="0" y="0"/>
                  <a:pt x="0" y="0"/>
                  <a:pt x="0"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8" name="Freeform 31"/>
          <p:cNvSpPr>
            <a:spLocks/>
          </p:cNvSpPr>
          <p:nvPr/>
        </p:nvSpPr>
        <p:spPr bwMode="auto">
          <a:xfrm>
            <a:off x="3556000" y="2673350"/>
            <a:ext cx="0" cy="0"/>
          </a:xfrm>
          <a:custGeom>
            <a:avLst/>
            <a:gdLst>
              <a:gd name="T0" fmla="*/ 0 60000 65536"/>
              <a:gd name="T1" fmla="*/ 0 60000 65536"/>
              <a:gd name="T2" fmla="*/ 0 60000 65536"/>
              <a:gd name="T3" fmla="*/ 0 60000 65536"/>
            </a:gdLst>
            <a:ahLst/>
            <a:cxnLst>
              <a:cxn ang="T0">
                <a:pos x="0" y="0"/>
              </a:cxn>
              <a:cxn ang="T1">
                <a:pos x="0" y="0"/>
              </a:cxn>
              <a:cxn ang="T2">
                <a:pos x="0" y="0"/>
              </a:cxn>
              <a:cxn ang="T3">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D4005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59" name="Freeform 32"/>
          <p:cNvSpPr>
            <a:spLocks noEditPoints="1"/>
          </p:cNvSpPr>
          <p:nvPr/>
        </p:nvSpPr>
        <p:spPr bwMode="auto">
          <a:xfrm>
            <a:off x="4078288" y="2481263"/>
            <a:ext cx="561975" cy="2019300"/>
          </a:xfrm>
          <a:custGeom>
            <a:avLst/>
            <a:gdLst>
              <a:gd name="T0" fmla="*/ 562345 w 209"/>
              <a:gd name="T1" fmla="*/ 1991077 h 750"/>
              <a:gd name="T2" fmla="*/ 508532 w 209"/>
              <a:gd name="T3" fmla="*/ 1991077 h 750"/>
              <a:gd name="T4" fmla="*/ 521985 w 209"/>
              <a:gd name="T5" fmla="*/ 2017983 h 750"/>
              <a:gd name="T6" fmla="*/ 508532 w 209"/>
              <a:gd name="T7" fmla="*/ 2017983 h 750"/>
              <a:gd name="T8" fmla="*/ 562345 w 209"/>
              <a:gd name="T9" fmla="*/ 2017983 h 750"/>
              <a:gd name="T10" fmla="*/ 562345 w 209"/>
              <a:gd name="T11" fmla="*/ 1991077 h 750"/>
              <a:gd name="T12" fmla="*/ 40360 w 209"/>
              <a:gd name="T13" fmla="*/ 0 h 750"/>
              <a:gd name="T14" fmla="*/ 0 w 209"/>
              <a:gd name="T15" fmla="*/ 756071 h 750"/>
              <a:gd name="T16" fmla="*/ 123770 w 209"/>
              <a:gd name="T17" fmla="*/ 739927 h 750"/>
              <a:gd name="T18" fmla="*/ 247539 w 209"/>
              <a:gd name="T19" fmla="*/ 1509451 h 750"/>
              <a:gd name="T20" fmla="*/ 344403 w 209"/>
              <a:gd name="T21" fmla="*/ 1689724 h 750"/>
              <a:gd name="T22" fmla="*/ 357856 w 209"/>
              <a:gd name="T23" fmla="*/ 1138142 h 750"/>
              <a:gd name="T24" fmla="*/ 260993 w 209"/>
              <a:gd name="T25" fmla="*/ 699567 h 750"/>
              <a:gd name="T26" fmla="*/ 357856 w 209"/>
              <a:gd name="T27" fmla="*/ 686114 h 750"/>
              <a:gd name="T28" fmla="*/ 357856 w 209"/>
              <a:gd name="T29" fmla="*/ 645755 h 750"/>
              <a:gd name="T30" fmla="*/ 357856 w 209"/>
              <a:gd name="T31" fmla="*/ 645755 h 750"/>
              <a:gd name="T32" fmla="*/ 234086 w 209"/>
              <a:gd name="T33" fmla="*/ 645755 h 750"/>
              <a:gd name="T34" fmla="*/ 274446 w 209"/>
              <a:gd name="T35" fmla="*/ 478935 h 750"/>
              <a:gd name="T36" fmla="*/ 40360 w 209"/>
              <a:gd name="T37" fmla="*/ 0 h 7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9" h="750">
                <a:moveTo>
                  <a:pt x="209" y="740"/>
                </a:moveTo>
                <a:lnTo>
                  <a:pt x="189" y="740"/>
                </a:lnTo>
                <a:lnTo>
                  <a:pt x="194" y="750"/>
                </a:lnTo>
                <a:lnTo>
                  <a:pt x="189" y="750"/>
                </a:lnTo>
                <a:lnTo>
                  <a:pt x="209" y="750"/>
                </a:lnTo>
                <a:lnTo>
                  <a:pt x="209" y="740"/>
                </a:lnTo>
                <a:close/>
                <a:moveTo>
                  <a:pt x="15" y="0"/>
                </a:moveTo>
                <a:lnTo>
                  <a:pt x="0" y="281"/>
                </a:lnTo>
                <a:lnTo>
                  <a:pt x="46" y="275"/>
                </a:lnTo>
                <a:lnTo>
                  <a:pt x="92" y="561"/>
                </a:lnTo>
                <a:lnTo>
                  <a:pt x="128" y="628"/>
                </a:lnTo>
                <a:lnTo>
                  <a:pt x="133" y="423"/>
                </a:lnTo>
                <a:lnTo>
                  <a:pt x="97" y="260"/>
                </a:lnTo>
                <a:lnTo>
                  <a:pt x="133" y="255"/>
                </a:lnTo>
                <a:lnTo>
                  <a:pt x="133" y="240"/>
                </a:lnTo>
                <a:lnTo>
                  <a:pt x="87" y="240"/>
                </a:lnTo>
                <a:lnTo>
                  <a:pt x="102" y="178"/>
                </a:lnTo>
                <a:lnTo>
                  <a:pt x="15"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0" name="Freeform 33"/>
          <p:cNvSpPr>
            <a:spLocks noEditPoints="1"/>
          </p:cNvSpPr>
          <p:nvPr/>
        </p:nvSpPr>
        <p:spPr bwMode="auto">
          <a:xfrm>
            <a:off x="4078288" y="2481263"/>
            <a:ext cx="561975" cy="2019300"/>
          </a:xfrm>
          <a:custGeom>
            <a:avLst/>
            <a:gdLst>
              <a:gd name="T0" fmla="*/ 562345 w 209"/>
              <a:gd name="T1" fmla="*/ 1991077 h 750"/>
              <a:gd name="T2" fmla="*/ 508532 w 209"/>
              <a:gd name="T3" fmla="*/ 1991077 h 750"/>
              <a:gd name="T4" fmla="*/ 521985 w 209"/>
              <a:gd name="T5" fmla="*/ 2017983 h 750"/>
              <a:gd name="T6" fmla="*/ 508532 w 209"/>
              <a:gd name="T7" fmla="*/ 2017983 h 750"/>
              <a:gd name="T8" fmla="*/ 562345 w 209"/>
              <a:gd name="T9" fmla="*/ 2017983 h 750"/>
              <a:gd name="T10" fmla="*/ 562345 w 209"/>
              <a:gd name="T11" fmla="*/ 1991077 h 750"/>
              <a:gd name="T12" fmla="*/ 40360 w 209"/>
              <a:gd name="T13" fmla="*/ 0 h 750"/>
              <a:gd name="T14" fmla="*/ 0 w 209"/>
              <a:gd name="T15" fmla="*/ 756071 h 750"/>
              <a:gd name="T16" fmla="*/ 123770 w 209"/>
              <a:gd name="T17" fmla="*/ 739927 h 750"/>
              <a:gd name="T18" fmla="*/ 247539 w 209"/>
              <a:gd name="T19" fmla="*/ 1509451 h 750"/>
              <a:gd name="T20" fmla="*/ 344403 w 209"/>
              <a:gd name="T21" fmla="*/ 1689724 h 750"/>
              <a:gd name="T22" fmla="*/ 357856 w 209"/>
              <a:gd name="T23" fmla="*/ 1138142 h 750"/>
              <a:gd name="T24" fmla="*/ 260993 w 209"/>
              <a:gd name="T25" fmla="*/ 699567 h 750"/>
              <a:gd name="T26" fmla="*/ 357856 w 209"/>
              <a:gd name="T27" fmla="*/ 686114 h 750"/>
              <a:gd name="T28" fmla="*/ 357856 w 209"/>
              <a:gd name="T29" fmla="*/ 645755 h 750"/>
              <a:gd name="T30" fmla="*/ 357856 w 209"/>
              <a:gd name="T31" fmla="*/ 645755 h 750"/>
              <a:gd name="T32" fmla="*/ 234086 w 209"/>
              <a:gd name="T33" fmla="*/ 645755 h 750"/>
              <a:gd name="T34" fmla="*/ 274446 w 209"/>
              <a:gd name="T35" fmla="*/ 478935 h 750"/>
              <a:gd name="T36" fmla="*/ 40360 w 209"/>
              <a:gd name="T37" fmla="*/ 0 h 7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9" h="750">
                <a:moveTo>
                  <a:pt x="209" y="740"/>
                </a:moveTo>
                <a:lnTo>
                  <a:pt x="189" y="740"/>
                </a:lnTo>
                <a:lnTo>
                  <a:pt x="194" y="750"/>
                </a:lnTo>
                <a:lnTo>
                  <a:pt x="189" y="750"/>
                </a:lnTo>
                <a:lnTo>
                  <a:pt x="209" y="750"/>
                </a:lnTo>
                <a:lnTo>
                  <a:pt x="209" y="740"/>
                </a:lnTo>
                <a:moveTo>
                  <a:pt x="15" y="0"/>
                </a:moveTo>
                <a:lnTo>
                  <a:pt x="0" y="281"/>
                </a:lnTo>
                <a:lnTo>
                  <a:pt x="46" y="275"/>
                </a:lnTo>
                <a:lnTo>
                  <a:pt x="92" y="561"/>
                </a:lnTo>
                <a:lnTo>
                  <a:pt x="128" y="628"/>
                </a:lnTo>
                <a:lnTo>
                  <a:pt x="133" y="423"/>
                </a:lnTo>
                <a:lnTo>
                  <a:pt x="97" y="260"/>
                </a:lnTo>
                <a:lnTo>
                  <a:pt x="133" y="255"/>
                </a:lnTo>
                <a:lnTo>
                  <a:pt x="133" y="240"/>
                </a:lnTo>
                <a:lnTo>
                  <a:pt x="87" y="240"/>
                </a:lnTo>
                <a:lnTo>
                  <a:pt x="102" y="178"/>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1" name="Freeform 34"/>
          <p:cNvSpPr>
            <a:spLocks/>
          </p:cNvSpPr>
          <p:nvPr/>
        </p:nvSpPr>
        <p:spPr bwMode="auto">
          <a:xfrm>
            <a:off x="4325938" y="3990975"/>
            <a:ext cx="274637" cy="549275"/>
          </a:xfrm>
          <a:custGeom>
            <a:avLst/>
            <a:gdLst>
              <a:gd name="T0" fmla="*/ 0 w 102"/>
              <a:gd name="T1" fmla="*/ 0 h 204"/>
              <a:gd name="T2" fmla="*/ 96863 w 102"/>
              <a:gd name="T3" fmla="*/ 548891 h 204"/>
              <a:gd name="T4" fmla="*/ 260993 w 102"/>
              <a:gd name="T5" fmla="*/ 508531 h 204"/>
              <a:gd name="T6" fmla="*/ 274446 w 102"/>
              <a:gd name="T7" fmla="*/ 508531 h 204"/>
              <a:gd name="T8" fmla="*/ 260993 w 102"/>
              <a:gd name="T9" fmla="*/ 481625 h 204"/>
              <a:gd name="T10" fmla="*/ 96863 w 102"/>
              <a:gd name="T11" fmla="*/ 481625 h 204"/>
              <a:gd name="T12" fmla="*/ 96863 w 102"/>
              <a:gd name="T13" fmla="*/ 180273 h 204"/>
              <a:gd name="T14" fmla="*/ 0 w 102"/>
              <a:gd name="T15" fmla="*/ 0 h 2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2" h="204">
                <a:moveTo>
                  <a:pt x="0" y="0"/>
                </a:moveTo>
                <a:lnTo>
                  <a:pt x="36" y="204"/>
                </a:lnTo>
                <a:lnTo>
                  <a:pt x="97" y="189"/>
                </a:lnTo>
                <a:lnTo>
                  <a:pt x="102" y="189"/>
                </a:lnTo>
                <a:lnTo>
                  <a:pt x="97" y="179"/>
                </a:lnTo>
                <a:lnTo>
                  <a:pt x="36" y="179"/>
                </a:lnTo>
                <a:lnTo>
                  <a:pt x="36" y="67"/>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2" name="Freeform 35"/>
          <p:cNvSpPr>
            <a:spLocks/>
          </p:cNvSpPr>
          <p:nvPr/>
        </p:nvSpPr>
        <p:spPr bwMode="auto">
          <a:xfrm>
            <a:off x="4325938" y="3990975"/>
            <a:ext cx="274637" cy="549275"/>
          </a:xfrm>
          <a:custGeom>
            <a:avLst/>
            <a:gdLst>
              <a:gd name="T0" fmla="*/ 0 w 102"/>
              <a:gd name="T1" fmla="*/ 0 h 204"/>
              <a:gd name="T2" fmla="*/ 96863 w 102"/>
              <a:gd name="T3" fmla="*/ 548891 h 204"/>
              <a:gd name="T4" fmla="*/ 260993 w 102"/>
              <a:gd name="T5" fmla="*/ 508531 h 204"/>
              <a:gd name="T6" fmla="*/ 274446 w 102"/>
              <a:gd name="T7" fmla="*/ 508531 h 204"/>
              <a:gd name="T8" fmla="*/ 260993 w 102"/>
              <a:gd name="T9" fmla="*/ 481625 h 204"/>
              <a:gd name="T10" fmla="*/ 96863 w 102"/>
              <a:gd name="T11" fmla="*/ 481625 h 204"/>
              <a:gd name="T12" fmla="*/ 96863 w 102"/>
              <a:gd name="T13" fmla="*/ 180273 h 204"/>
              <a:gd name="T14" fmla="*/ 0 w 102"/>
              <a:gd name="T15" fmla="*/ 0 h 2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2" h="204">
                <a:moveTo>
                  <a:pt x="0" y="0"/>
                </a:moveTo>
                <a:lnTo>
                  <a:pt x="36" y="204"/>
                </a:lnTo>
                <a:lnTo>
                  <a:pt x="97" y="189"/>
                </a:lnTo>
                <a:lnTo>
                  <a:pt x="102" y="189"/>
                </a:lnTo>
                <a:lnTo>
                  <a:pt x="97" y="179"/>
                </a:lnTo>
                <a:lnTo>
                  <a:pt x="36" y="179"/>
                </a:lnTo>
                <a:lnTo>
                  <a:pt x="36" y="6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3" name="Freeform 36"/>
          <p:cNvSpPr>
            <a:spLocks/>
          </p:cNvSpPr>
          <p:nvPr/>
        </p:nvSpPr>
        <p:spPr bwMode="auto">
          <a:xfrm>
            <a:off x="4352925" y="2384425"/>
            <a:ext cx="357188" cy="2089150"/>
          </a:xfrm>
          <a:custGeom>
            <a:avLst/>
            <a:gdLst>
              <a:gd name="T0" fmla="*/ 137223 w 133"/>
              <a:gd name="T1" fmla="*/ 0 h 776"/>
              <a:gd name="T2" fmla="*/ 0 w 133"/>
              <a:gd name="T3" fmla="*/ 575798 h 776"/>
              <a:gd name="T4" fmla="*/ 83410 w 133"/>
              <a:gd name="T5" fmla="*/ 742617 h 776"/>
              <a:gd name="T6" fmla="*/ 83410 w 133"/>
              <a:gd name="T7" fmla="*/ 742617 h 776"/>
              <a:gd name="T8" fmla="*/ 83410 w 133"/>
              <a:gd name="T9" fmla="*/ 742617 h 776"/>
              <a:gd name="T10" fmla="*/ 110317 w 133"/>
              <a:gd name="T11" fmla="*/ 782977 h 776"/>
              <a:gd name="T12" fmla="*/ 83410 w 133"/>
              <a:gd name="T13" fmla="*/ 782977 h 776"/>
              <a:gd name="T14" fmla="*/ 83410 w 133"/>
              <a:gd name="T15" fmla="*/ 1235005 h 776"/>
              <a:gd name="T16" fmla="*/ 287899 w 133"/>
              <a:gd name="T17" fmla="*/ 2087939 h 776"/>
              <a:gd name="T18" fmla="*/ 301352 w 133"/>
              <a:gd name="T19" fmla="*/ 2087939 h 776"/>
              <a:gd name="T20" fmla="*/ 234086 w 133"/>
              <a:gd name="T21" fmla="*/ 742617 h 776"/>
              <a:gd name="T22" fmla="*/ 357856 w 133"/>
              <a:gd name="T23" fmla="*/ 742617 h 776"/>
              <a:gd name="T24" fmla="*/ 137223 w 133"/>
              <a:gd name="T25" fmla="*/ 0 h 7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3" h="776">
                <a:moveTo>
                  <a:pt x="51" y="0"/>
                </a:moveTo>
                <a:lnTo>
                  <a:pt x="0" y="214"/>
                </a:lnTo>
                <a:lnTo>
                  <a:pt x="31" y="276"/>
                </a:lnTo>
                <a:lnTo>
                  <a:pt x="41" y="291"/>
                </a:lnTo>
                <a:lnTo>
                  <a:pt x="31" y="291"/>
                </a:lnTo>
                <a:lnTo>
                  <a:pt x="31" y="459"/>
                </a:lnTo>
                <a:lnTo>
                  <a:pt x="107" y="776"/>
                </a:lnTo>
                <a:lnTo>
                  <a:pt x="112" y="776"/>
                </a:lnTo>
                <a:lnTo>
                  <a:pt x="87" y="276"/>
                </a:lnTo>
                <a:lnTo>
                  <a:pt x="133" y="276"/>
                </a:lnTo>
                <a:lnTo>
                  <a:pt x="51"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4" name="Freeform 37"/>
          <p:cNvSpPr>
            <a:spLocks/>
          </p:cNvSpPr>
          <p:nvPr/>
        </p:nvSpPr>
        <p:spPr bwMode="auto">
          <a:xfrm>
            <a:off x="4352925" y="2384425"/>
            <a:ext cx="357188" cy="2089150"/>
          </a:xfrm>
          <a:custGeom>
            <a:avLst/>
            <a:gdLst>
              <a:gd name="T0" fmla="*/ 137223 w 133"/>
              <a:gd name="T1" fmla="*/ 0 h 776"/>
              <a:gd name="T2" fmla="*/ 0 w 133"/>
              <a:gd name="T3" fmla="*/ 575798 h 776"/>
              <a:gd name="T4" fmla="*/ 83410 w 133"/>
              <a:gd name="T5" fmla="*/ 742617 h 776"/>
              <a:gd name="T6" fmla="*/ 83410 w 133"/>
              <a:gd name="T7" fmla="*/ 742617 h 776"/>
              <a:gd name="T8" fmla="*/ 83410 w 133"/>
              <a:gd name="T9" fmla="*/ 742617 h 776"/>
              <a:gd name="T10" fmla="*/ 110317 w 133"/>
              <a:gd name="T11" fmla="*/ 782977 h 776"/>
              <a:gd name="T12" fmla="*/ 83410 w 133"/>
              <a:gd name="T13" fmla="*/ 782977 h 776"/>
              <a:gd name="T14" fmla="*/ 83410 w 133"/>
              <a:gd name="T15" fmla="*/ 1235005 h 776"/>
              <a:gd name="T16" fmla="*/ 287899 w 133"/>
              <a:gd name="T17" fmla="*/ 2087939 h 776"/>
              <a:gd name="T18" fmla="*/ 301352 w 133"/>
              <a:gd name="T19" fmla="*/ 2087939 h 776"/>
              <a:gd name="T20" fmla="*/ 234086 w 133"/>
              <a:gd name="T21" fmla="*/ 742617 h 776"/>
              <a:gd name="T22" fmla="*/ 357856 w 133"/>
              <a:gd name="T23" fmla="*/ 742617 h 776"/>
              <a:gd name="T24" fmla="*/ 137223 w 133"/>
              <a:gd name="T25" fmla="*/ 0 h 7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3" h="776">
                <a:moveTo>
                  <a:pt x="51" y="0"/>
                </a:moveTo>
                <a:lnTo>
                  <a:pt x="0" y="214"/>
                </a:lnTo>
                <a:lnTo>
                  <a:pt x="31" y="276"/>
                </a:lnTo>
                <a:lnTo>
                  <a:pt x="41" y="291"/>
                </a:lnTo>
                <a:lnTo>
                  <a:pt x="31" y="291"/>
                </a:lnTo>
                <a:lnTo>
                  <a:pt x="31" y="459"/>
                </a:lnTo>
                <a:lnTo>
                  <a:pt x="107" y="776"/>
                </a:lnTo>
                <a:lnTo>
                  <a:pt x="112" y="776"/>
                </a:lnTo>
                <a:lnTo>
                  <a:pt x="87" y="276"/>
                </a:lnTo>
                <a:lnTo>
                  <a:pt x="133" y="276"/>
                </a:lnTo>
                <a:lnTo>
                  <a:pt x="5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5" name="Freeform 38"/>
          <p:cNvSpPr>
            <a:spLocks noEditPoints="1"/>
          </p:cNvSpPr>
          <p:nvPr/>
        </p:nvSpPr>
        <p:spPr bwMode="auto">
          <a:xfrm>
            <a:off x="4311650" y="2960688"/>
            <a:ext cx="328613" cy="1512887"/>
          </a:xfrm>
          <a:custGeom>
            <a:avLst/>
            <a:gdLst>
              <a:gd name="T0" fmla="*/ 123770 w 122"/>
              <a:gd name="T1" fmla="*/ 659208 h 562"/>
              <a:gd name="T2" fmla="*/ 110317 w 122"/>
              <a:gd name="T3" fmla="*/ 1210790 h 562"/>
              <a:gd name="T4" fmla="*/ 274446 w 122"/>
              <a:gd name="T5" fmla="*/ 1512142 h 562"/>
              <a:gd name="T6" fmla="*/ 328259 w 122"/>
              <a:gd name="T7" fmla="*/ 1512142 h 562"/>
              <a:gd name="T8" fmla="*/ 123770 w 122"/>
              <a:gd name="T9" fmla="*/ 659208 h 562"/>
              <a:gd name="T10" fmla="*/ 123770 w 122"/>
              <a:gd name="T11" fmla="*/ 166820 h 562"/>
              <a:gd name="T12" fmla="*/ 123770 w 122"/>
              <a:gd name="T13" fmla="*/ 207180 h 562"/>
              <a:gd name="T14" fmla="*/ 150676 w 122"/>
              <a:gd name="T15" fmla="*/ 207180 h 562"/>
              <a:gd name="T16" fmla="*/ 123770 w 122"/>
              <a:gd name="T17" fmla="*/ 166820 h 562"/>
              <a:gd name="T18" fmla="*/ 40360 w 122"/>
              <a:gd name="T19" fmla="*/ 0 h 562"/>
              <a:gd name="T20" fmla="*/ 0 w 122"/>
              <a:gd name="T21" fmla="*/ 166820 h 562"/>
              <a:gd name="T22" fmla="*/ 123770 w 122"/>
              <a:gd name="T23" fmla="*/ 166820 h 562"/>
              <a:gd name="T24" fmla="*/ 40360 w 122"/>
              <a:gd name="T25" fmla="*/ 0 h 5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2" h="562">
                <a:moveTo>
                  <a:pt x="46" y="245"/>
                </a:moveTo>
                <a:lnTo>
                  <a:pt x="41" y="450"/>
                </a:lnTo>
                <a:lnTo>
                  <a:pt x="102" y="562"/>
                </a:lnTo>
                <a:lnTo>
                  <a:pt x="122" y="562"/>
                </a:lnTo>
                <a:lnTo>
                  <a:pt x="46" y="245"/>
                </a:lnTo>
                <a:close/>
                <a:moveTo>
                  <a:pt x="46" y="62"/>
                </a:moveTo>
                <a:lnTo>
                  <a:pt x="46" y="77"/>
                </a:lnTo>
                <a:lnTo>
                  <a:pt x="56" y="77"/>
                </a:lnTo>
                <a:lnTo>
                  <a:pt x="46" y="62"/>
                </a:lnTo>
                <a:close/>
                <a:moveTo>
                  <a:pt x="15" y="0"/>
                </a:moveTo>
                <a:lnTo>
                  <a:pt x="0" y="62"/>
                </a:lnTo>
                <a:lnTo>
                  <a:pt x="46" y="62"/>
                </a:lnTo>
                <a:lnTo>
                  <a:pt x="15"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6" name="Freeform 39"/>
          <p:cNvSpPr>
            <a:spLocks noEditPoints="1"/>
          </p:cNvSpPr>
          <p:nvPr/>
        </p:nvSpPr>
        <p:spPr bwMode="auto">
          <a:xfrm>
            <a:off x="4311650" y="2960688"/>
            <a:ext cx="328613" cy="1512887"/>
          </a:xfrm>
          <a:custGeom>
            <a:avLst/>
            <a:gdLst>
              <a:gd name="T0" fmla="*/ 123770 w 122"/>
              <a:gd name="T1" fmla="*/ 659208 h 562"/>
              <a:gd name="T2" fmla="*/ 110317 w 122"/>
              <a:gd name="T3" fmla="*/ 1210790 h 562"/>
              <a:gd name="T4" fmla="*/ 274446 w 122"/>
              <a:gd name="T5" fmla="*/ 1512142 h 562"/>
              <a:gd name="T6" fmla="*/ 328259 w 122"/>
              <a:gd name="T7" fmla="*/ 1512142 h 562"/>
              <a:gd name="T8" fmla="*/ 123770 w 122"/>
              <a:gd name="T9" fmla="*/ 659208 h 562"/>
              <a:gd name="T10" fmla="*/ 123770 w 122"/>
              <a:gd name="T11" fmla="*/ 166820 h 562"/>
              <a:gd name="T12" fmla="*/ 123770 w 122"/>
              <a:gd name="T13" fmla="*/ 207180 h 562"/>
              <a:gd name="T14" fmla="*/ 150676 w 122"/>
              <a:gd name="T15" fmla="*/ 207180 h 562"/>
              <a:gd name="T16" fmla="*/ 123770 w 122"/>
              <a:gd name="T17" fmla="*/ 166820 h 562"/>
              <a:gd name="T18" fmla="*/ 40360 w 122"/>
              <a:gd name="T19" fmla="*/ 0 h 562"/>
              <a:gd name="T20" fmla="*/ 0 w 122"/>
              <a:gd name="T21" fmla="*/ 166820 h 562"/>
              <a:gd name="T22" fmla="*/ 123770 w 122"/>
              <a:gd name="T23" fmla="*/ 166820 h 562"/>
              <a:gd name="T24" fmla="*/ 40360 w 122"/>
              <a:gd name="T25" fmla="*/ 0 h 5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2" h="562">
                <a:moveTo>
                  <a:pt x="46" y="245"/>
                </a:moveTo>
                <a:lnTo>
                  <a:pt x="41" y="450"/>
                </a:lnTo>
                <a:lnTo>
                  <a:pt x="102" y="562"/>
                </a:lnTo>
                <a:lnTo>
                  <a:pt x="122" y="562"/>
                </a:lnTo>
                <a:lnTo>
                  <a:pt x="46" y="245"/>
                </a:lnTo>
                <a:moveTo>
                  <a:pt x="46" y="62"/>
                </a:moveTo>
                <a:lnTo>
                  <a:pt x="46" y="77"/>
                </a:lnTo>
                <a:lnTo>
                  <a:pt x="56" y="77"/>
                </a:lnTo>
                <a:lnTo>
                  <a:pt x="46" y="62"/>
                </a:lnTo>
                <a:moveTo>
                  <a:pt x="15" y="0"/>
                </a:moveTo>
                <a:lnTo>
                  <a:pt x="0" y="62"/>
                </a:lnTo>
                <a:lnTo>
                  <a:pt x="46" y="62"/>
                </a:lnTo>
                <a:lnTo>
                  <a:pt x="1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7" name="Freeform 40"/>
          <p:cNvSpPr>
            <a:spLocks/>
          </p:cNvSpPr>
          <p:nvPr/>
        </p:nvSpPr>
        <p:spPr bwMode="auto">
          <a:xfrm>
            <a:off x="4422775" y="4171950"/>
            <a:ext cx="163513" cy="301625"/>
          </a:xfrm>
          <a:custGeom>
            <a:avLst/>
            <a:gdLst>
              <a:gd name="T0" fmla="*/ 0 w 61"/>
              <a:gd name="T1" fmla="*/ 0 h 112"/>
              <a:gd name="T2" fmla="*/ 0 w 61"/>
              <a:gd name="T3" fmla="*/ 301352 h 112"/>
              <a:gd name="T4" fmla="*/ 164130 w 61"/>
              <a:gd name="T5" fmla="*/ 301352 h 112"/>
              <a:gd name="T6" fmla="*/ 0 w 61"/>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112">
                <a:moveTo>
                  <a:pt x="0" y="0"/>
                </a:moveTo>
                <a:lnTo>
                  <a:pt x="0" y="112"/>
                </a:lnTo>
                <a:lnTo>
                  <a:pt x="61" y="112"/>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8" name="Freeform 41"/>
          <p:cNvSpPr>
            <a:spLocks/>
          </p:cNvSpPr>
          <p:nvPr/>
        </p:nvSpPr>
        <p:spPr bwMode="auto">
          <a:xfrm>
            <a:off x="4422775" y="4171950"/>
            <a:ext cx="163513" cy="301625"/>
          </a:xfrm>
          <a:custGeom>
            <a:avLst/>
            <a:gdLst>
              <a:gd name="T0" fmla="*/ 0 w 61"/>
              <a:gd name="T1" fmla="*/ 0 h 112"/>
              <a:gd name="T2" fmla="*/ 0 w 61"/>
              <a:gd name="T3" fmla="*/ 301352 h 112"/>
              <a:gd name="T4" fmla="*/ 164130 w 61"/>
              <a:gd name="T5" fmla="*/ 301352 h 112"/>
              <a:gd name="T6" fmla="*/ 0 w 61"/>
              <a:gd name="T7" fmla="*/ 0 h 1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112">
                <a:moveTo>
                  <a:pt x="0" y="0"/>
                </a:moveTo>
                <a:lnTo>
                  <a:pt x="0" y="112"/>
                </a:lnTo>
                <a:lnTo>
                  <a:pt x="61" y="11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7369" name="Freeform 42"/>
          <p:cNvSpPr>
            <a:spLocks noEditPoints="1"/>
          </p:cNvSpPr>
          <p:nvPr/>
        </p:nvSpPr>
        <p:spPr bwMode="auto">
          <a:xfrm>
            <a:off x="4352925" y="2411413"/>
            <a:ext cx="454025" cy="2446337"/>
          </a:xfrm>
          <a:custGeom>
            <a:avLst/>
            <a:gdLst>
              <a:gd name="T0" fmla="*/ 344485 w 33"/>
              <a:gd name="T1" fmla="*/ 2019843 h 178"/>
              <a:gd name="T2" fmla="*/ 303147 w 33"/>
              <a:gd name="T3" fmla="*/ 783204 h 178"/>
              <a:gd name="T4" fmla="*/ 427161 w 33"/>
              <a:gd name="T5" fmla="*/ 783204 h 178"/>
              <a:gd name="T6" fmla="*/ 234250 w 33"/>
              <a:gd name="T7" fmla="*/ 0 h 178"/>
              <a:gd name="T8" fmla="*/ 27559 w 33"/>
              <a:gd name="T9" fmla="*/ 783204 h 178"/>
              <a:gd name="T10" fmla="*/ 165353 w 33"/>
              <a:gd name="T11" fmla="*/ 783204 h 178"/>
              <a:gd name="T12" fmla="*/ 124015 w 33"/>
              <a:gd name="T13" fmla="*/ 2019843 h 178"/>
              <a:gd name="T14" fmla="*/ 0 w 33"/>
              <a:gd name="T15" fmla="*/ 2212209 h 178"/>
              <a:gd name="T16" fmla="*/ 234250 w 33"/>
              <a:gd name="T17" fmla="*/ 2445796 h 178"/>
              <a:gd name="T18" fmla="*/ 454720 w 33"/>
              <a:gd name="T19" fmla="*/ 2212209 h 178"/>
              <a:gd name="T20" fmla="*/ 344485 w 33"/>
              <a:gd name="T21" fmla="*/ 2019843 h 178"/>
              <a:gd name="T22" fmla="*/ 234250 w 33"/>
              <a:gd name="T23" fmla="*/ 2335873 h 178"/>
              <a:gd name="T24" fmla="*/ 110235 w 33"/>
              <a:gd name="T25" fmla="*/ 2212209 h 178"/>
              <a:gd name="T26" fmla="*/ 234250 w 33"/>
              <a:gd name="T27" fmla="*/ 2102285 h 178"/>
              <a:gd name="T28" fmla="*/ 344485 w 33"/>
              <a:gd name="T29" fmla="*/ 2212209 h 178"/>
              <a:gd name="T30" fmla="*/ 234250 w 33"/>
              <a:gd name="T31" fmla="*/ 2335873 h 17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3" h="178">
                <a:moveTo>
                  <a:pt x="25" y="147"/>
                </a:moveTo>
                <a:cubicBezTo>
                  <a:pt x="22" y="57"/>
                  <a:pt x="22" y="57"/>
                  <a:pt x="22" y="57"/>
                </a:cubicBezTo>
                <a:cubicBezTo>
                  <a:pt x="31" y="57"/>
                  <a:pt x="31" y="57"/>
                  <a:pt x="31" y="57"/>
                </a:cubicBezTo>
                <a:cubicBezTo>
                  <a:pt x="17" y="0"/>
                  <a:pt x="17" y="0"/>
                  <a:pt x="17" y="0"/>
                </a:cubicBezTo>
                <a:cubicBezTo>
                  <a:pt x="2" y="57"/>
                  <a:pt x="2" y="57"/>
                  <a:pt x="2" y="57"/>
                </a:cubicBezTo>
                <a:cubicBezTo>
                  <a:pt x="12" y="57"/>
                  <a:pt x="12" y="57"/>
                  <a:pt x="12" y="57"/>
                </a:cubicBezTo>
                <a:cubicBezTo>
                  <a:pt x="9" y="147"/>
                  <a:pt x="9" y="147"/>
                  <a:pt x="9" y="147"/>
                </a:cubicBezTo>
                <a:cubicBezTo>
                  <a:pt x="4" y="150"/>
                  <a:pt x="0" y="155"/>
                  <a:pt x="0" y="161"/>
                </a:cubicBezTo>
                <a:cubicBezTo>
                  <a:pt x="0" y="171"/>
                  <a:pt x="8" y="178"/>
                  <a:pt x="17" y="178"/>
                </a:cubicBezTo>
                <a:cubicBezTo>
                  <a:pt x="26" y="178"/>
                  <a:pt x="33" y="171"/>
                  <a:pt x="33" y="161"/>
                </a:cubicBezTo>
                <a:cubicBezTo>
                  <a:pt x="33" y="155"/>
                  <a:pt x="30" y="150"/>
                  <a:pt x="25" y="147"/>
                </a:cubicBezTo>
                <a:close/>
                <a:moveTo>
                  <a:pt x="17" y="170"/>
                </a:moveTo>
                <a:cubicBezTo>
                  <a:pt x="12" y="170"/>
                  <a:pt x="8" y="166"/>
                  <a:pt x="8" y="161"/>
                </a:cubicBezTo>
                <a:cubicBezTo>
                  <a:pt x="8" y="157"/>
                  <a:pt x="12" y="153"/>
                  <a:pt x="17" y="153"/>
                </a:cubicBezTo>
                <a:cubicBezTo>
                  <a:pt x="21" y="153"/>
                  <a:pt x="25" y="157"/>
                  <a:pt x="25" y="161"/>
                </a:cubicBezTo>
                <a:cubicBezTo>
                  <a:pt x="25" y="166"/>
                  <a:pt x="21" y="170"/>
                  <a:pt x="17" y="17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 name="TextBox 44"/>
          <p:cNvSpPr txBox="1"/>
          <p:nvPr/>
        </p:nvSpPr>
        <p:spPr>
          <a:xfrm>
            <a:off x="1905000" y="1581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6" name="TextBox 45"/>
          <p:cNvSpPr txBox="1"/>
          <p:nvPr/>
        </p:nvSpPr>
        <p:spPr>
          <a:xfrm>
            <a:off x="762000" y="318928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7" name="TextBox 46"/>
          <p:cNvSpPr txBox="1"/>
          <p:nvPr/>
        </p:nvSpPr>
        <p:spPr>
          <a:xfrm>
            <a:off x="6178550" y="1581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48" name="TextBox 47"/>
          <p:cNvSpPr txBox="1"/>
          <p:nvPr/>
        </p:nvSpPr>
        <p:spPr>
          <a:xfrm>
            <a:off x="7245350" y="318928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grpSp>
        <p:nvGrpSpPr>
          <p:cNvPr id="49" name="Group 48"/>
          <p:cNvGrpSpPr/>
          <p:nvPr/>
        </p:nvGrpSpPr>
        <p:grpSpPr>
          <a:xfrm>
            <a:off x="2313813" y="3014717"/>
            <a:ext cx="326569" cy="357251"/>
            <a:chOff x="7364413" y="4678362"/>
            <a:chExt cx="473075" cy="517526"/>
          </a:xfrm>
          <a:solidFill>
            <a:schemeClr val="bg1"/>
          </a:solidFill>
        </p:grpSpPr>
        <p:sp>
          <p:nvSpPr>
            <p:cNvPr id="50" name="Freeform 49"/>
            <p:cNvSpPr>
              <a:spLocks/>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2" name="Group 51"/>
          <p:cNvGrpSpPr/>
          <p:nvPr/>
        </p:nvGrpSpPr>
        <p:grpSpPr>
          <a:xfrm>
            <a:off x="3736340" y="1808787"/>
            <a:ext cx="339141" cy="376291"/>
            <a:chOff x="8996363" y="4629150"/>
            <a:chExt cx="449262" cy="498476"/>
          </a:xfrm>
          <a:solidFill>
            <a:schemeClr val="bg1"/>
          </a:solidFill>
        </p:grpSpPr>
        <p:sp>
          <p:nvSpPr>
            <p:cNvPr id="53" name="Freeform 52"/>
            <p:cNvSpPr>
              <a:spLocks/>
            </p:cNvSpPr>
            <p:nvPr/>
          </p:nvSpPr>
          <p:spPr bwMode="auto">
            <a:xfrm>
              <a:off x="9247188" y="4854575"/>
              <a:ext cx="198437" cy="168275"/>
            </a:xfrm>
            <a:custGeom>
              <a:avLst/>
              <a:gdLst>
                <a:gd name="T0" fmla="*/ 14 w 53"/>
                <a:gd name="T1" fmla="*/ 0 h 45"/>
                <a:gd name="T2" fmla="*/ 21 w 53"/>
                <a:gd name="T3" fmla="*/ 0 h 45"/>
                <a:gd name="T4" fmla="*/ 23 w 53"/>
                <a:gd name="T5" fmla="*/ 6 h 45"/>
                <a:gd name="T6" fmla="*/ 21 w 53"/>
                <a:gd name="T7" fmla="*/ 31 h 45"/>
                <a:gd name="T8" fmla="*/ 26 w 53"/>
                <a:gd name="T9" fmla="*/ 40 h 45"/>
                <a:gd name="T10" fmla="*/ 31 w 53"/>
                <a:gd name="T11" fmla="*/ 31 h 45"/>
                <a:gd name="T12" fmla="*/ 28 w 53"/>
                <a:gd name="T13" fmla="*/ 6 h 45"/>
                <a:gd name="T14" fmla="*/ 30 w 53"/>
                <a:gd name="T15" fmla="*/ 0 h 45"/>
                <a:gd name="T16" fmla="*/ 38 w 53"/>
                <a:gd name="T17" fmla="*/ 0 h 45"/>
                <a:gd name="T18" fmla="*/ 38 w 53"/>
                <a:gd name="T19" fmla="*/ 0 h 45"/>
                <a:gd name="T20" fmla="*/ 52 w 53"/>
                <a:gd name="T21" fmla="*/ 15 h 45"/>
                <a:gd name="T22" fmla="*/ 50 w 53"/>
                <a:gd name="T23" fmla="*/ 31 h 45"/>
                <a:gd name="T24" fmla="*/ 36 w 53"/>
                <a:gd name="T25" fmla="*/ 45 h 45"/>
                <a:gd name="T26" fmla="*/ 16 w 53"/>
                <a:gd name="T27" fmla="*/ 45 h 45"/>
                <a:gd name="T28" fmla="*/ 3 w 53"/>
                <a:gd name="T29" fmla="*/ 30 h 45"/>
                <a:gd name="T30" fmla="*/ 1 w 53"/>
                <a:gd name="T31" fmla="*/ 15 h 45"/>
                <a:gd name="T32" fmla="*/ 14 w 53"/>
                <a:gd name="T33"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3" h="45">
                  <a:moveTo>
                    <a:pt x="14" y="0"/>
                  </a:moveTo>
                  <a:cubicBezTo>
                    <a:pt x="21" y="0"/>
                    <a:pt x="21" y="0"/>
                    <a:pt x="21" y="0"/>
                  </a:cubicBezTo>
                  <a:cubicBezTo>
                    <a:pt x="21" y="1"/>
                    <a:pt x="21" y="5"/>
                    <a:pt x="23" y="6"/>
                  </a:cubicBezTo>
                  <a:cubicBezTo>
                    <a:pt x="23" y="6"/>
                    <a:pt x="20" y="25"/>
                    <a:pt x="21" y="31"/>
                  </a:cubicBezTo>
                  <a:cubicBezTo>
                    <a:pt x="22" y="34"/>
                    <a:pt x="24" y="40"/>
                    <a:pt x="26" y="40"/>
                  </a:cubicBezTo>
                  <a:cubicBezTo>
                    <a:pt x="29" y="40"/>
                    <a:pt x="31" y="34"/>
                    <a:pt x="31" y="31"/>
                  </a:cubicBezTo>
                  <a:cubicBezTo>
                    <a:pt x="32" y="25"/>
                    <a:pt x="28" y="6"/>
                    <a:pt x="28" y="6"/>
                  </a:cubicBezTo>
                  <a:cubicBezTo>
                    <a:pt x="29" y="6"/>
                    <a:pt x="30" y="5"/>
                    <a:pt x="30" y="0"/>
                  </a:cubicBezTo>
                  <a:cubicBezTo>
                    <a:pt x="38" y="0"/>
                    <a:pt x="38" y="0"/>
                    <a:pt x="38" y="0"/>
                  </a:cubicBezTo>
                  <a:cubicBezTo>
                    <a:pt x="38" y="0"/>
                    <a:pt x="38" y="0"/>
                    <a:pt x="38" y="0"/>
                  </a:cubicBezTo>
                  <a:cubicBezTo>
                    <a:pt x="46" y="0"/>
                    <a:pt x="53" y="7"/>
                    <a:pt x="52" y="15"/>
                  </a:cubicBezTo>
                  <a:cubicBezTo>
                    <a:pt x="50" y="31"/>
                    <a:pt x="50" y="31"/>
                    <a:pt x="50" y="31"/>
                  </a:cubicBezTo>
                  <a:cubicBezTo>
                    <a:pt x="48" y="39"/>
                    <a:pt x="44" y="45"/>
                    <a:pt x="36" y="45"/>
                  </a:cubicBezTo>
                  <a:cubicBezTo>
                    <a:pt x="16" y="45"/>
                    <a:pt x="16" y="45"/>
                    <a:pt x="16" y="45"/>
                  </a:cubicBezTo>
                  <a:cubicBezTo>
                    <a:pt x="9" y="45"/>
                    <a:pt x="4" y="39"/>
                    <a:pt x="3" y="30"/>
                  </a:cubicBezTo>
                  <a:cubicBezTo>
                    <a:pt x="1" y="15"/>
                    <a:pt x="1" y="15"/>
                    <a:pt x="1" y="15"/>
                  </a:cubicBezTo>
                  <a:cubicBezTo>
                    <a:pt x="0" y="7"/>
                    <a:pt x="7"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noEditPoints="1"/>
            </p:cNvSpPr>
            <p:nvPr/>
          </p:nvSpPr>
          <p:spPr bwMode="auto">
            <a:xfrm>
              <a:off x="9296400" y="4730750"/>
              <a:ext cx="100012" cy="101600"/>
            </a:xfrm>
            <a:custGeom>
              <a:avLst/>
              <a:gdLst>
                <a:gd name="T0" fmla="*/ 13 w 27"/>
                <a:gd name="T1" fmla="*/ 0 h 27"/>
                <a:gd name="T2" fmla="*/ 0 w 27"/>
                <a:gd name="T3" fmla="*/ 13 h 27"/>
                <a:gd name="T4" fmla="*/ 13 w 27"/>
                <a:gd name="T5" fmla="*/ 27 h 27"/>
                <a:gd name="T6" fmla="*/ 27 w 27"/>
                <a:gd name="T7" fmla="*/ 13 h 27"/>
                <a:gd name="T8" fmla="*/ 13 w 27"/>
                <a:gd name="T9" fmla="*/ 0 h 27"/>
                <a:gd name="T10" fmla="*/ 13 w 27"/>
                <a:gd name="T11" fmla="*/ 23 h 27"/>
                <a:gd name="T12" fmla="*/ 3 w 27"/>
                <a:gd name="T13" fmla="*/ 13 h 27"/>
                <a:gd name="T14" fmla="*/ 13 w 27"/>
                <a:gd name="T15" fmla="*/ 3 h 27"/>
                <a:gd name="T16" fmla="*/ 23 w 27"/>
                <a:gd name="T17" fmla="*/ 13 h 27"/>
                <a:gd name="T18" fmla="*/ 13 w 27"/>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27">
                  <a:moveTo>
                    <a:pt x="13" y="0"/>
                  </a:moveTo>
                  <a:cubicBezTo>
                    <a:pt x="6" y="0"/>
                    <a:pt x="0" y="6"/>
                    <a:pt x="0" y="13"/>
                  </a:cubicBezTo>
                  <a:cubicBezTo>
                    <a:pt x="0" y="21"/>
                    <a:pt x="6" y="27"/>
                    <a:pt x="13" y="27"/>
                  </a:cubicBezTo>
                  <a:cubicBezTo>
                    <a:pt x="21" y="27"/>
                    <a:pt x="27" y="21"/>
                    <a:pt x="27" y="13"/>
                  </a:cubicBezTo>
                  <a:cubicBezTo>
                    <a:pt x="27" y="6"/>
                    <a:pt x="21" y="0"/>
                    <a:pt x="13" y="0"/>
                  </a:cubicBezTo>
                  <a:close/>
                  <a:moveTo>
                    <a:pt x="13" y="23"/>
                  </a:moveTo>
                  <a:cubicBezTo>
                    <a:pt x="8" y="23"/>
                    <a:pt x="3" y="19"/>
                    <a:pt x="3" y="13"/>
                  </a:cubicBezTo>
                  <a:cubicBezTo>
                    <a:pt x="3" y="7"/>
                    <a:pt x="8" y="3"/>
                    <a:pt x="13" y="3"/>
                  </a:cubicBezTo>
                  <a:cubicBezTo>
                    <a:pt x="19" y="3"/>
                    <a:pt x="23" y="7"/>
                    <a:pt x="23" y="13"/>
                  </a:cubicBezTo>
                  <a:cubicBezTo>
                    <a:pt x="23" y="19"/>
                    <a:pt x="19" y="23"/>
                    <a:pt x="1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p:cNvSpPr>
            <p:nvPr/>
          </p:nvSpPr>
          <p:spPr bwMode="auto">
            <a:xfrm>
              <a:off x="8996363" y="4932363"/>
              <a:ext cx="231775" cy="195263"/>
            </a:xfrm>
            <a:custGeom>
              <a:avLst/>
              <a:gdLst>
                <a:gd name="T0" fmla="*/ 45 w 62"/>
                <a:gd name="T1" fmla="*/ 0 h 52"/>
                <a:gd name="T2" fmla="*/ 45 w 62"/>
                <a:gd name="T3" fmla="*/ 0 h 52"/>
                <a:gd name="T4" fmla="*/ 17 w 62"/>
                <a:gd name="T5" fmla="*/ 0 h 52"/>
                <a:gd name="T6" fmla="*/ 1 w 62"/>
                <a:gd name="T7" fmla="*/ 17 h 52"/>
                <a:gd name="T8" fmla="*/ 3 w 62"/>
                <a:gd name="T9" fmla="*/ 35 h 52"/>
                <a:gd name="T10" fmla="*/ 19 w 62"/>
                <a:gd name="T11" fmla="*/ 52 h 52"/>
                <a:gd name="T12" fmla="*/ 43 w 62"/>
                <a:gd name="T13" fmla="*/ 52 h 52"/>
                <a:gd name="T14" fmla="*/ 58 w 62"/>
                <a:gd name="T15" fmla="*/ 35 h 52"/>
                <a:gd name="T16" fmla="*/ 61 w 62"/>
                <a:gd name="T17" fmla="*/ 17 h 52"/>
                <a:gd name="T18" fmla="*/ 45 w 62"/>
                <a:gd name="T19"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52">
                  <a:moveTo>
                    <a:pt x="45" y="0"/>
                  </a:moveTo>
                  <a:cubicBezTo>
                    <a:pt x="45" y="0"/>
                    <a:pt x="45" y="0"/>
                    <a:pt x="45" y="0"/>
                  </a:cubicBezTo>
                  <a:cubicBezTo>
                    <a:pt x="17" y="0"/>
                    <a:pt x="17" y="0"/>
                    <a:pt x="17" y="0"/>
                  </a:cubicBezTo>
                  <a:cubicBezTo>
                    <a:pt x="8" y="0"/>
                    <a:pt x="0" y="7"/>
                    <a:pt x="1" y="17"/>
                  </a:cubicBezTo>
                  <a:cubicBezTo>
                    <a:pt x="3" y="35"/>
                    <a:pt x="3" y="35"/>
                    <a:pt x="3" y="35"/>
                  </a:cubicBezTo>
                  <a:cubicBezTo>
                    <a:pt x="5" y="44"/>
                    <a:pt x="10" y="52"/>
                    <a:pt x="19" y="52"/>
                  </a:cubicBezTo>
                  <a:cubicBezTo>
                    <a:pt x="43" y="52"/>
                    <a:pt x="43" y="52"/>
                    <a:pt x="43" y="52"/>
                  </a:cubicBezTo>
                  <a:cubicBezTo>
                    <a:pt x="51" y="52"/>
                    <a:pt x="57" y="45"/>
                    <a:pt x="58" y="35"/>
                  </a:cubicBezTo>
                  <a:cubicBezTo>
                    <a:pt x="61" y="17"/>
                    <a:pt x="61" y="17"/>
                    <a:pt x="61" y="17"/>
                  </a:cubicBezTo>
                  <a:cubicBezTo>
                    <a:pt x="62" y="7"/>
                    <a:pt x="54"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6" name="Oval 55"/>
            <p:cNvSpPr>
              <a:spLocks noChangeArrowheads="1"/>
            </p:cNvSpPr>
            <p:nvPr/>
          </p:nvSpPr>
          <p:spPr bwMode="auto">
            <a:xfrm>
              <a:off x="9051925" y="4786313"/>
              <a:ext cx="120650"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7" name="Freeform 56"/>
            <p:cNvSpPr>
              <a:spLocks/>
            </p:cNvSpPr>
            <p:nvPr/>
          </p:nvSpPr>
          <p:spPr bwMode="auto">
            <a:xfrm>
              <a:off x="9101138" y="4654550"/>
              <a:ext cx="146050" cy="123825"/>
            </a:xfrm>
            <a:custGeom>
              <a:avLst/>
              <a:gdLst>
                <a:gd name="T0" fmla="*/ 33 w 39"/>
                <a:gd name="T1" fmla="*/ 0 h 33"/>
                <a:gd name="T2" fmla="*/ 29 w 39"/>
                <a:gd name="T3" fmla="*/ 0 h 33"/>
                <a:gd name="T4" fmla="*/ 10 w 39"/>
                <a:gd name="T5" fmla="*/ 0 h 33"/>
                <a:gd name="T6" fmla="*/ 6 w 39"/>
                <a:gd name="T7" fmla="*/ 0 h 33"/>
                <a:gd name="T8" fmla="*/ 0 w 39"/>
                <a:gd name="T9" fmla="*/ 6 h 33"/>
                <a:gd name="T10" fmla="*/ 0 w 39"/>
                <a:gd name="T11" fmla="*/ 13 h 33"/>
                <a:gd name="T12" fmla="*/ 0 w 39"/>
                <a:gd name="T13" fmla="*/ 20 h 33"/>
                <a:gd name="T14" fmla="*/ 6 w 39"/>
                <a:gd name="T15" fmla="*/ 26 h 33"/>
                <a:gd name="T16" fmla="*/ 11 w 39"/>
                <a:gd name="T17" fmla="*/ 26 h 33"/>
                <a:gd name="T18" fmla="*/ 11 w 39"/>
                <a:gd name="T19" fmla="*/ 31 h 33"/>
                <a:gd name="T20" fmla="*/ 12 w 39"/>
                <a:gd name="T21" fmla="*/ 33 h 33"/>
                <a:gd name="T22" fmla="*/ 13 w 39"/>
                <a:gd name="T23" fmla="*/ 33 h 33"/>
                <a:gd name="T24" fmla="*/ 15 w 39"/>
                <a:gd name="T25" fmla="*/ 32 h 33"/>
                <a:gd name="T26" fmla="*/ 21 w 39"/>
                <a:gd name="T27" fmla="*/ 26 h 33"/>
                <a:gd name="T28" fmla="*/ 33 w 39"/>
                <a:gd name="T29" fmla="*/ 26 h 33"/>
                <a:gd name="T30" fmla="*/ 39 w 39"/>
                <a:gd name="T31" fmla="*/ 20 h 33"/>
                <a:gd name="T32" fmla="*/ 39 w 39"/>
                <a:gd name="T33" fmla="*/ 13 h 33"/>
                <a:gd name="T34" fmla="*/ 39 w 39"/>
                <a:gd name="T35" fmla="*/ 6 h 33"/>
                <a:gd name="T36" fmla="*/ 33 w 39"/>
                <a:gd name="T3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9" h="33">
                  <a:moveTo>
                    <a:pt x="33" y="0"/>
                  </a:moveTo>
                  <a:cubicBezTo>
                    <a:pt x="29" y="0"/>
                    <a:pt x="29" y="0"/>
                    <a:pt x="29" y="0"/>
                  </a:cubicBezTo>
                  <a:cubicBezTo>
                    <a:pt x="10" y="0"/>
                    <a:pt x="10" y="0"/>
                    <a:pt x="10" y="0"/>
                  </a:cubicBezTo>
                  <a:cubicBezTo>
                    <a:pt x="6" y="0"/>
                    <a:pt x="6" y="0"/>
                    <a:pt x="6" y="0"/>
                  </a:cubicBezTo>
                  <a:cubicBezTo>
                    <a:pt x="3" y="0"/>
                    <a:pt x="0" y="3"/>
                    <a:pt x="0" y="6"/>
                  </a:cubicBezTo>
                  <a:cubicBezTo>
                    <a:pt x="0" y="13"/>
                    <a:pt x="0" y="13"/>
                    <a:pt x="0" y="13"/>
                  </a:cubicBezTo>
                  <a:cubicBezTo>
                    <a:pt x="0" y="20"/>
                    <a:pt x="0" y="20"/>
                    <a:pt x="0" y="20"/>
                  </a:cubicBezTo>
                  <a:cubicBezTo>
                    <a:pt x="0" y="24"/>
                    <a:pt x="3" y="26"/>
                    <a:pt x="6" y="26"/>
                  </a:cubicBezTo>
                  <a:cubicBezTo>
                    <a:pt x="11" y="26"/>
                    <a:pt x="11" y="26"/>
                    <a:pt x="11" y="26"/>
                  </a:cubicBezTo>
                  <a:cubicBezTo>
                    <a:pt x="11" y="31"/>
                    <a:pt x="11" y="31"/>
                    <a:pt x="11" y="31"/>
                  </a:cubicBezTo>
                  <a:cubicBezTo>
                    <a:pt x="11" y="32"/>
                    <a:pt x="12" y="33"/>
                    <a:pt x="12" y="33"/>
                  </a:cubicBezTo>
                  <a:cubicBezTo>
                    <a:pt x="13" y="33"/>
                    <a:pt x="13" y="33"/>
                    <a:pt x="13" y="33"/>
                  </a:cubicBezTo>
                  <a:cubicBezTo>
                    <a:pt x="14" y="33"/>
                    <a:pt x="15" y="33"/>
                    <a:pt x="15" y="32"/>
                  </a:cubicBezTo>
                  <a:cubicBezTo>
                    <a:pt x="21" y="26"/>
                    <a:pt x="21" y="26"/>
                    <a:pt x="21" y="26"/>
                  </a:cubicBezTo>
                  <a:cubicBezTo>
                    <a:pt x="33" y="26"/>
                    <a:pt x="33" y="26"/>
                    <a:pt x="33" y="26"/>
                  </a:cubicBezTo>
                  <a:cubicBezTo>
                    <a:pt x="36" y="26"/>
                    <a:pt x="39" y="24"/>
                    <a:pt x="39" y="20"/>
                  </a:cubicBezTo>
                  <a:cubicBezTo>
                    <a:pt x="39" y="13"/>
                    <a:pt x="39" y="13"/>
                    <a:pt x="39" y="13"/>
                  </a:cubicBezTo>
                  <a:cubicBezTo>
                    <a:pt x="39" y="6"/>
                    <a:pt x="39" y="6"/>
                    <a:pt x="39" y="6"/>
                  </a:cubicBezTo>
                  <a:cubicBezTo>
                    <a:pt x="39" y="3"/>
                    <a:pt x="36" y="0"/>
                    <a:pt x="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8" name="Freeform 57"/>
            <p:cNvSpPr>
              <a:spLocks noEditPoints="1"/>
            </p:cNvSpPr>
            <p:nvPr/>
          </p:nvSpPr>
          <p:spPr bwMode="auto">
            <a:xfrm>
              <a:off x="9220200" y="4629150"/>
              <a:ext cx="120650" cy="101600"/>
            </a:xfrm>
            <a:custGeom>
              <a:avLst/>
              <a:gdLst>
                <a:gd name="T0" fmla="*/ 27 w 32"/>
                <a:gd name="T1" fmla="*/ 0 h 27"/>
                <a:gd name="T2" fmla="*/ 24 w 32"/>
                <a:gd name="T3" fmla="*/ 0 h 27"/>
                <a:gd name="T4" fmla="*/ 8 w 32"/>
                <a:gd name="T5" fmla="*/ 0 h 27"/>
                <a:gd name="T6" fmla="*/ 5 w 32"/>
                <a:gd name="T7" fmla="*/ 0 h 27"/>
                <a:gd name="T8" fmla="*/ 0 w 32"/>
                <a:gd name="T9" fmla="*/ 5 h 27"/>
                <a:gd name="T10" fmla="*/ 0 w 32"/>
                <a:gd name="T11" fmla="*/ 5 h 27"/>
                <a:gd name="T12" fmla="*/ 1 w 32"/>
                <a:gd name="T13" fmla="*/ 5 h 27"/>
                <a:gd name="T14" fmla="*/ 9 w 32"/>
                <a:gd name="T15" fmla="*/ 13 h 27"/>
                <a:gd name="T16" fmla="*/ 9 w 32"/>
                <a:gd name="T17" fmla="*/ 20 h 27"/>
                <a:gd name="T18" fmla="*/ 9 w 32"/>
                <a:gd name="T19" fmla="*/ 22 h 27"/>
                <a:gd name="T20" fmla="*/ 14 w 32"/>
                <a:gd name="T21" fmla="*/ 22 h 27"/>
                <a:gd name="T22" fmla="*/ 19 w 32"/>
                <a:gd name="T23" fmla="*/ 26 h 27"/>
                <a:gd name="T24" fmla="*/ 21 w 32"/>
                <a:gd name="T25" fmla="*/ 27 h 27"/>
                <a:gd name="T26" fmla="*/ 22 w 32"/>
                <a:gd name="T27" fmla="*/ 27 h 27"/>
                <a:gd name="T28" fmla="*/ 23 w 32"/>
                <a:gd name="T29" fmla="*/ 25 h 27"/>
                <a:gd name="T30" fmla="*/ 23 w 32"/>
                <a:gd name="T31" fmla="*/ 22 h 27"/>
                <a:gd name="T32" fmla="*/ 27 w 32"/>
                <a:gd name="T33" fmla="*/ 22 h 27"/>
                <a:gd name="T34" fmla="*/ 32 w 32"/>
                <a:gd name="T35" fmla="*/ 17 h 27"/>
                <a:gd name="T36" fmla="*/ 32 w 32"/>
                <a:gd name="T37" fmla="*/ 10 h 27"/>
                <a:gd name="T38" fmla="*/ 32 w 32"/>
                <a:gd name="T39" fmla="*/ 5 h 27"/>
                <a:gd name="T40" fmla="*/ 27 w 32"/>
                <a:gd name="T41" fmla="*/ 0 h 27"/>
                <a:gd name="T42" fmla="*/ 29 w 32"/>
                <a:gd name="T43" fmla="*/ 10 h 27"/>
                <a:gd name="T44" fmla="*/ 29 w 32"/>
                <a:gd name="T45" fmla="*/ 17 h 27"/>
                <a:gd name="T46" fmla="*/ 27 w 32"/>
                <a:gd name="T47" fmla="*/ 19 h 27"/>
                <a:gd name="T48" fmla="*/ 23 w 32"/>
                <a:gd name="T49" fmla="*/ 19 h 27"/>
                <a:gd name="T50" fmla="*/ 20 w 32"/>
                <a:gd name="T51" fmla="*/ 19 h 27"/>
                <a:gd name="T52" fmla="*/ 20 w 32"/>
                <a:gd name="T53" fmla="*/ 22 h 27"/>
                <a:gd name="T54" fmla="*/ 20 w 32"/>
                <a:gd name="T55" fmla="*/ 24 h 27"/>
                <a:gd name="T56" fmla="*/ 16 w 32"/>
                <a:gd name="T57" fmla="*/ 20 h 27"/>
                <a:gd name="T58" fmla="*/ 15 w 32"/>
                <a:gd name="T59" fmla="*/ 19 h 27"/>
                <a:gd name="T60" fmla="*/ 14 w 32"/>
                <a:gd name="T61" fmla="*/ 19 h 27"/>
                <a:gd name="T62" fmla="*/ 11 w 32"/>
                <a:gd name="T63" fmla="*/ 19 h 27"/>
                <a:gd name="T64" fmla="*/ 11 w 32"/>
                <a:gd name="T65" fmla="*/ 13 h 27"/>
                <a:gd name="T66" fmla="*/ 3 w 32"/>
                <a:gd name="T67" fmla="*/ 3 h 27"/>
                <a:gd name="T68" fmla="*/ 5 w 32"/>
                <a:gd name="T69" fmla="*/ 2 h 27"/>
                <a:gd name="T70" fmla="*/ 8 w 32"/>
                <a:gd name="T71" fmla="*/ 2 h 27"/>
                <a:gd name="T72" fmla="*/ 24 w 32"/>
                <a:gd name="T73" fmla="*/ 2 h 27"/>
                <a:gd name="T74" fmla="*/ 27 w 32"/>
                <a:gd name="T75" fmla="*/ 2 h 27"/>
                <a:gd name="T76" fmla="*/ 29 w 32"/>
                <a:gd name="T77" fmla="*/ 5 h 27"/>
                <a:gd name="T78" fmla="*/ 29 w 32"/>
                <a:gd name="T7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7">
                  <a:moveTo>
                    <a:pt x="27" y="0"/>
                  </a:moveTo>
                  <a:cubicBezTo>
                    <a:pt x="24" y="0"/>
                    <a:pt x="24" y="0"/>
                    <a:pt x="24" y="0"/>
                  </a:cubicBezTo>
                  <a:cubicBezTo>
                    <a:pt x="8" y="0"/>
                    <a:pt x="8" y="0"/>
                    <a:pt x="8" y="0"/>
                  </a:cubicBezTo>
                  <a:cubicBezTo>
                    <a:pt x="5" y="0"/>
                    <a:pt x="5" y="0"/>
                    <a:pt x="5" y="0"/>
                  </a:cubicBezTo>
                  <a:cubicBezTo>
                    <a:pt x="2" y="0"/>
                    <a:pt x="0" y="2"/>
                    <a:pt x="0" y="5"/>
                  </a:cubicBezTo>
                  <a:cubicBezTo>
                    <a:pt x="0" y="5"/>
                    <a:pt x="0" y="5"/>
                    <a:pt x="0" y="5"/>
                  </a:cubicBezTo>
                  <a:cubicBezTo>
                    <a:pt x="1" y="5"/>
                    <a:pt x="1" y="5"/>
                    <a:pt x="1" y="5"/>
                  </a:cubicBezTo>
                  <a:cubicBezTo>
                    <a:pt x="5" y="5"/>
                    <a:pt x="9" y="8"/>
                    <a:pt x="9" y="13"/>
                  </a:cubicBezTo>
                  <a:cubicBezTo>
                    <a:pt x="9" y="20"/>
                    <a:pt x="9" y="20"/>
                    <a:pt x="9" y="20"/>
                  </a:cubicBezTo>
                  <a:cubicBezTo>
                    <a:pt x="9" y="22"/>
                    <a:pt x="9" y="22"/>
                    <a:pt x="9" y="22"/>
                  </a:cubicBezTo>
                  <a:cubicBezTo>
                    <a:pt x="14" y="22"/>
                    <a:pt x="14" y="22"/>
                    <a:pt x="14" y="22"/>
                  </a:cubicBezTo>
                  <a:cubicBezTo>
                    <a:pt x="19" y="26"/>
                    <a:pt x="19" y="26"/>
                    <a:pt x="19" y="26"/>
                  </a:cubicBezTo>
                  <a:cubicBezTo>
                    <a:pt x="20" y="27"/>
                    <a:pt x="20" y="27"/>
                    <a:pt x="21" y="27"/>
                  </a:cubicBezTo>
                  <a:cubicBezTo>
                    <a:pt x="21" y="27"/>
                    <a:pt x="21" y="27"/>
                    <a:pt x="22" y="27"/>
                  </a:cubicBezTo>
                  <a:cubicBezTo>
                    <a:pt x="22" y="27"/>
                    <a:pt x="23" y="26"/>
                    <a:pt x="23" y="25"/>
                  </a:cubicBezTo>
                  <a:cubicBezTo>
                    <a:pt x="23" y="22"/>
                    <a:pt x="23" y="22"/>
                    <a:pt x="23" y="22"/>
                  </a:cubicBezTo>
                  <a:cubicBezTo>
                    <a:pt x="27" y="22"/>
                    <a:pt x="27" y="22"/>
                    <a:pt x="27" y="22"/>
                  </a:cubicBezTo>
                  <a:cubicBezTo>
                    <a:pt x="30" y="22"/>
                    <a:pt x="32" y="19"/>
                    <a:pt x="32" y="17"/>
                  </a:cubicBezTo>
                  <a:cubicBezTo>
                    <a:pt x="32" y="10"/>
                    <a:pt x="32" y="10"/>
                    <a:pt x="32" y="10"/>
                  </a:cubicBezTo>
                  <a:cubicBezTo>
                    <a:pt x="32" y="5"/>
                    <a:pt x="32" y="5"/>
                    <a:pt x="32" y="5"/>
                  </a:cubicBezTo>
                  <a:cubicBezTo>
                    <a:pt x="32" y="2"/>
                    <a:pt x="30" y="0"/>
                    <a:pt x="27" y="0"/>
                  </a:cubicBezTo>
                  <a:close/>
                  <a:moveTo>
                    <a:pt x="29" y="10"/>
                  </a:moveTo>
                  <a:cubicBezTo>
                    <a:pt x="29" y="17"/>
                    <a:pt x="29" y="17"/>
                    <a:pt x="29" y="17"/>
                  </a:cubicBezTo>
                  <a:cubicBezTo>
                    <a:pt x="29" y="18"/>
                    <a:pt x="28" y="19"/>
                    <a:pt x="27" y="19"/>
                  </a:cubicBezTo>
                  <a:cubicBezTo>
                    <a:pt x="23" y="19"/>
                    <a:pt x="23" y="19"/>
                    <a:pt x="23" y="19"/>
                  </a:cubicBezTo>
                  <a:cubicBezTo>
                    <a:pt x="20" y="19"/>
                    <a:pt x="20" y="19"/>
                    <a:pt x="20" y="19"/>
                  </a:cubicBezTo>
                  <a:cubicBezTo>
                    <a:pt x="20" y="22"/>
                    <a:pt x="20" y="22"/>
                    <a:pt x="20" y="22"/>
                  </a:cubicBezTo>
                  <a:cubicBezTo>
                    <a:pt x="20" y="24"/>
                    <a:pt x="20" y="24"/>
                    <a:pt x="20" y="24"/>
                  </a:cubicBezTo>
                  <a:cubicBezTo>
                    <a:pt x="16" y="20"/>
                    <a:pt x="16" y="20"/>
                    <a:pt x="16" y="20"/>
                  </a:cubicBezTo>
                  <a:cubicBezTo>
                    <a:pt x="15" y="19"/>
                    <a:pt x="15" y="19"/>
                    <a:pt x="15" y="19"/>
                  </a:cubicBezTo>
                  <a:cubicBezTo>
                    <a:pt x="14" y="19"/>
                    <a:pt x="14" y="19"/>
                    <a:pt x="14" y="19"/>
                  </a:cubicBezTo>
                  <a:cubicBezTo>
                    <a:pt x="11" y="19"/>
                    <a:pt x="11" y="19"/>
                    <a:pt x="11" y="19"/>
                  </a:cubicBezTo>
                  <a:cubicBezTo>
                    <a:pt x="11" y="13"/>
                    <a:pt x="11" y="13"/>
                    <a:pt x="11" y="13"/>
                  </a:cubicBezTo>
                  <a:cubicBezTo>
                    <a:pt x="11" y="8"/>
                    <a:pt x="8" y="4"/>
                    <a:pt x="3" y="3"/>
                  </a:cubicBezTo>
                  <a:cubicBezTo>
                    <a:pt x="4" y="2"/>
                    <a:pt x="4" y="2"/>
                    <a:pt x="5" y="2"/>
                  </a:cubicBezTo>
                  <a:cubicBezTo>
                    <a:pt x="8" y="2"/>
                    <a:pt x="8" y="2"/>
                    <a:pt x="8" y="2"/>
                  </a:cubicBezTo>
                  <a:cubicBezTo>
                    <a:pt x="24" y="2"/>
                    <a:pt x="24" y="2"/>
                    <a:pt x="24" y="2"/>
                  </a:cubicBezTo>
                  <a:cubicBezTo>
                    <a:pt x="27" y="2"/>
                    <a:pt x="27" y="2"/>
                    <a:pt x="27" y="2"/>
                  </a:cubicBezTo>
                  <a:cubicBezTo>
                    <a:pt x="28" y="2"/>
                    <a:pt x="29" y="3"/>
                    <a:pt x="29" y="5"/>
                  </a:cubicBezTo>
                  <a:lnTo>
                    <a:pt x="2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9" name="Group 58"/>
          <p:cNvGrpSpPr/>
          <p:nvPr/>
        </p:nvGrpSpPr>
        <p:grpSpPr>
          <a:xfrm>
            <a:off x="5414924" y="1982229"/>
            <a:ext cx="378689" cy="313976"/>
            <a:chOff x="9328150" y="4930775"/>
            <a:chExt cx="501650" cy="415926"/>
          </a:xfrm>
          <a:solidFill>
            <a:schemeClr val="bg1"/>
          </a:solidFill>
        </p:grpSpPr>
        <p:sp>
          <p:nvSpPr>
            <p:cNvPr id="60" name="Freeform 59"/>
            <p:cNvSpPr>
              <a:spLocks/>
            </p:cNvSpPr>
            <p:nvPr/>
          </p:nvSpPr>
          <p:spPr bwMode="auto">
            <a:xfrm>
              <a:off x="9447213" y="5024438"/>
              <a:ext cx="169863" cy="115888"/>
            </a:xfrm>
            <a:custGeom>
              <a:avLst/>
              <a:gdLst>
                <a:gd name="T0" fmla="*/ 43 w 45"/>
                <a:gd name="T1" fmla="*/ 23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4 h 31"/>
                <a:gd name="T18" fmla="*/ 19 w 45"/>
                <a:gd name="T19" fmla="*/ 0 h 31"/>
                <a:gd name="T20" fmla="*/ 12 w 45"/>
                <a:gd name="T21" fmla="*/ 0 h 31"/>
                <a:gd name="T22" fmla="*/ 12 w 45"/>
                <a:gd name="T23" fmla="*/ 0 h 31"/>
                <a:gd name="T24" fmla="*/ 0 w 45"/>
                <a:gd name="T25" fmla="*/ 10 h 31"/>
                <a:gd name="T26" fmla="*/ 2 w 45"/>
                <a:gd name="T27" fmla="*/ 23 h 31"/>
                <a:gd name="T28" fmla="*/ 22 w 45"/>
                <a:gd name="T29" fmla="*/ 31 h 31"/>
                <a:gd name="T30" fmla="*/ 43 w 45"/>
                <a:gd name="T31" fmla="*/ 2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3"/>
                  </a:moveTo>
                  <a:cubicBezTo>
                    <a:pt x="44" y="10"/>
                    <a:pt x="44" y="10"/>
                    <a:pt x="44" y="10"/>
                  </a:cubicBezTo>
                  <a:cubicBezTo>
                    <a:pt x="45" y="5"/>
                    <a:pt x="39" y="0"/>
                    <a:pt x="33" y="0"/>
                  </a:cubicBezTo>
                  <a:cubicBezTo>
                    <a:pt x="26" y="0"/>
                    <a:pt x="26" y="0"/>
                    <a:pt x="26" y="0"/>
                  </a:cubicBezTo>
                  <a:cubicBezTo>
                    <a:pt x="26" y="1"/>
                    <a:pt x="27" y="3"/>
                    <a:pt x="25" y="4"/>
                  </a:cubicBezTo>
                  <a:cubicBezTo>
                    <a:pt x="25" y="4"/>
                    <a:pt x="28" y="17"/>
                    <a:pt x="26" y="22"/>
                  </a:cubicBezTo>
                  <a:cubicBezTo>
                    <a:pt x="26" y="23"/>
                    <a:pt x="24" y="28"/>
                    <a:pt x="22" y="28"/>
                  </a:cubicBezTo>
                  <a:cubicBezTo>
                    <a:pt x="20" y="28"/>
                    <a:pt x="19" y="23"/>
                    <a:pt x="18" y="22"/>
                  </a:cubicBezTo>
                  <a:cubicBezTo>
                    <a:pt x="17" y="17"/>
                    <a:pt x="20" y="4"/>
                    <a:pt x="20" y="4"/>
                  </a:cubicBezTo>
                  <a:cubicBezTo>
                    <a:pt x="20" y="4"/>
                    <a:pt x="19" y="3"/>
                    <a:pt x="19" y="0"/>
                  </a:cubicBezTo>
                  <a:cubicBezTo>
                    <a:pt x="12" y="0"/>
                    <a:pt x="12" y="0"/>
                    <a:pt x="12" y="0"/>
                  </a:cubicBezTo>
                  <a:cubicBezTo>
                    <a:pt x="12" y="0"/>
                    <a:pt x="12" y="0"/>
                    <a:pt x="12" y="0"/>
                  </a:cubicBezTo>
                  <a:cubicBezTo>
                    <a:pt x="6" y="0"/>
                    <a:pt x="0" y="5"/>
                    <a:pt x="0" y="10"/>
                  </a:cubicBezTo>
                  <a:cubicBezTo>
                    <a:pt x="2" y="23"/>
                    <a:pt x="2" y="23"/>
                    <a:pt x="2" y="23"/>
                  </a:cubicBezTo>
                  <a:cubicBezTo>
                    <a:pt x="7" y="28"/>
                    <a:pt x="15" y="31"/>
                    <a:pt x="22" y="31"/>
                  </a:cubicBezTo>
                  <a:cubicBezTo>
                    <a:pt x="30" y="31"/>
                    <a:pt x="38" y="28"/>
                    <a:pt x="43"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1" name="Oval 60"/>
            <p:cNvSpPr>
              <a:spLocks noChangeArrowheads="1"/>
            </p:cNvSpPr>
            <p:nvPr/>
          </p:nvSpPr>
          <p:spPr bwMode="auto">
            <a:xfrm>
              <a:off x="9488488" y="4930775"/>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2" name="Freeform 61"/>
            <p:cNvSpPr>
              <a:spLocks/>
            </p:cNvSpPr>
            <p:nvPr/>
          </p:nvSpPr>
          <p:spPr bwMode="auto">
            <a:xfrm>
              <a:off x="9575800" y="5230813"/>
              <a:ext cx="168275" cy="115888"/>
            </a:xfrm>
            <a:custGeom>
              <a:avLst/>
              <a:gdLst>
                <a:gd name="T0" fmla="*/ 43 w 45"/>
                <a:gd name="T1" fmla="*/ 24 h 31"/>
                <a:gd name="T2" fmla="*/ 44 w 45"/>
                <a:gd name="T3" fmla="*/ 10 h 31"/>
                <a:gd name="T4" fmla="*/ 33 w 45"/>
                <a:gd name="T5" fmla="*/ 0 h 31"/>
                <a:gd name="T6" fmla="*/ 26 w 45"/>
                <a:gd name="T7" fmla="*/ 0 h 31"/>
                <a:gd name="T8" fmla="*/ 25 w 45"/>
                <a:gd name="T9" fmla="*/ 4 h 31"/>
                <a:gd name="T10" fmla="*/ 26 w 45"/>
                <a:gd name="T11" fmla="*/ 22 h 31"/>
                <a:gd name="T12" fmla="*/ 22 w 45"/>
                <a:gd name="T13" fmla="*/ 28 h 31"/>
                <a:gd name="T14" fmla="*/ 18 w 45"/>
                <a:gd name="T15" fmla="*/ 22 h 31"/>
                <a:gd name="T16" fmla="*/ 20 w 45"/>
                <a:gd name="T17" fmla="*/ 5 h 31"/>
                <a:gd name="T18" fmla="*/ 19 w 45"/>
                <a:gd name="T19" fmla="*/ 0 h 31"/>
                <a:gd name="T20" fmla="*/ 12 w 45"/>
                <a:gd name="T21" fmla="*/ 0 h 31"/>
                <a:gd name="T22" fmla="*/ 12 w 45"/>
                <a:gd name="T23" fmla="*/ 0 h 31"/>
                <a:gd name="T24" fmla="*/ 0 w 45"/>
                <a:gd name="T25" fmla="*/ 11 h 31"/>
                <a:gd name="T26" fmla="*/ 2 w 45"/>
                <a:gd name="T27" fmla="*/ 24 h 31"/>
                <a:gd name="T28" fmla="*/ 22 w 45"/>
                <a:gd name="T29" fmla="*/ 31 h 31"/>
                <a:gd name="T30" fmla="*/ 43 w 45"/>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31">
                  <a:moveTo>
                    <a:pt x="43" y="24"/>
                  </a:moveTo>
                  <a:cubicBezTo>
                    <a:pt x="44" y="10"/>
                    <a:pt x="44" y="10"/>
                    <a:pt x="44" y="10"/>
                  </a:cubicBezTo>
                  <a:cubicBezTo>
                    <a:pt x="45" y="5"/>
                    <a:pt x="39" y="0"/>
                    <a:pt x="33" y="0"/>
                  </a:cubicBezTo>
                  <a:cubicBezTo>
                    <a:pt x="26" y="0"/>
                    <a:pt x="26" y="0"/>
                    <a:pt x="26" y="0"/>
                  </a:cubicBezTo>
                  <a:cubicBezTo>
                    <a:pt x="26" y="1"/>
                    <a:pt x="26" y="3"/>
                    <a:pt x="25" y="4"/>
                  </a:cubicBezTo>
                  <a:cubicBezTo>
                    <a:pt x="25" y="4"/>
                    <a:pt x="27" y="18"/>
                    <a:pt x="26" y="22"/>
                  </a:cubicBezTo>
                  <a:cubicBezTo>
                    <a:pt x="26" y="24"/>
                    <a:pt x="24" y="28"/>
                    <a:pt x="22" y="28"/>
                  </a:cubicBezTo>
                  <a:cubicBezTo>
                    <a:pt x="20" y="28"/>
                    <a:pt x="18" y="24"/>
                    <a:pt x="18" y="22"/>
                  </a:cubicBezTo>
                  <a:cubicBezTo>
                    <a:pt x="17" y="18"/>
                    <a:pt x="20" y="5"/>
                    <a:pt x="20" y="5"/>
                  </a:cubicBezTo>
                  <a:cubicBezTo>
                    <a:pt x="20" y="4"/>
                    <a:pt x="19" y="4"/>
                    <a:pt x="19" y="0"/>
                  </a:cubicBezTo>
                  <a:cubicBezTo>
                    <a:pt x="12" y="0"/>
                    <a:pt x="12" y="0"/>
                    <a:pt x="12" y="0"/>
                  </a:cubicBezTo>
                  <a:cubicBezTo>
                    <a:pt x="12" y="0"/>
                    <a:pt x="12" y="0"/>
                    <a:pt x="12" y="0"/>
                  </a:cubicBezTo>
                  <a:cubicBezTo>
                    <a:pt x="6" y="0"/>
                    <a:pt x="0" y="5"/>
                    <a:pt x="0" y="11"/>
                  </a:cubicBezTo>
                  <a:cubicBezTo>
                    <a:pt x="2" y="24"/>
                    <a:pt x="2" y="24"/>
                    <a:pt x="2" y="24"/>
                  </a:cubicBezTo>
                  <a:cubicBezTo>
                    <a:pt x="7" y="28"/>
                    <a:pt x="15" y="31"/>
                    <a:pt x="22" y="31"/>
                  </a:cubicBezTo>
                  <a:cubicBezTo>
                    <a:pt x="30" y="31"/>
                    <a:pt x="38" y="28"/>
                    <a:pt x="4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3" name="Oval 62"/>
            <p:cNvSpPr>
              <a:spLocks noChangeArrowheads="1"/>
            </p:cNvSpPr>
            <p:nvPr/>
          </p:nvSpPr>
          <p:spPr bwMode="auto">
            <a:xfrm>
              <a:off x="9617075" y="5137150"/>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4" name="Freeform 63"/>
            <p:cNvSpPr>
              <a:spLocks/>
            </p:cNvSpPr>
            <p:nvPr/>
          </p:nvSpPr>
          <p:spPr bwMode="auto">
            <a:xfrm>
              <a:off x="9575800" y="4930775"/>
              <a:ext cx="254000" cy="247650"/>
            </a:xfrm>
            <a:custGeom>
              <a:avLst/>
              <a:gdLst>
                <a:gd name="T0" fmla="*/ 68 w 68"/>
                <a:gd name="T1" fmla="*/ 50 h 66"/>
                <a:gd name="T2" fmla="*/ 60 w 68"/>
                <a:gd name="T3" fmla="*/ 50 h 66"/>
                <a:gd name="T4" fmla="*/ 58 w 68"/>
                <a:gd name="T5" fmla="*/ 50 h 66"/>
                <a:gd name="T6" fmla="*/ 58 w 68"/>
                <a:gd name="T7" fmla="*/ 48 h 66"/>
                <a:gd name="T8" fmla="*/ 9 w 68"/>
                <a:gd name="T9" fmla="*/ 0 h 66"/>
                <a:gd name="T10" fmla="*/ 0 w 68"/>
                <a:gd name="T11" fmla="*/ 0 h 66"/>
                <a:gd name="T12" fmla="*/ 4 w 68"/>
                <a:gd name="T13" fmla="*/ 11 h 66"/>
                <a:gd name="T14" fmla="*/ 4 w 68"/>
                <a:gd name="T15" fmla="*/ 12 h 66"/>
                <a:gd name="T16" fmla="*/ 9 w 68"/>
                <a:gd name="T17" fmla="*/ 12 h 66"/>
                <a:gd name="T18" fmla="*/ 45 w 68"/>
                <a:gd name="T19" fmla="*/ 48 h 66"/>
                <a:gd name="T20" fmla="*/ 45 w 68"/>
                <a:gd name="T21" fmla="*/ 50 h 66"/>
                <a:gd name="T22" fmla="*/ 43 w 68"/>
                <a:gd name="T23" fmla="*/ 50 h 66"/>
                <a:gd name="T24" fmla="*/ 35 w 68"/>
                <a:gd name="T25" fmla="*/ 50 h 66"/>
                <a:gd name="T26" fmla="*/ 35 w 68"/>
                <a:gd name="T27" fmla="*/ 50 h 66"/>
                <a:gd name="T28" fmla="*/ 35 w 68"/>
                <a:gd name="T29" fmla="*/ 50 h 66"/>
                <a:gd name="T30" fmla="*/ 42 w 68"/>
                <a:gd name="T31" fmla="*/ 58 h 66"/>
                <a:gd name="T32" fmla="*/ 49 w 68"/>
                <a:gd name="T33" fmla="*/ 65 h 66"/>
                <a:gd name="T34" fmla="*/ 51 w 68"/>
                <a:gd name="T35" fmla="*/ 66 h 66"/>
                <a:gd name="T36" fmla="*/ 53 w 68"/>
                <a:gd name="T37" fmla="*/ 65 h 66"/>
                <a:gd name="T38" fmla="*/ 61 w 68"/>
                <a:gd name="T39" fmla="*/ 58 h 66"/>
                <a:gd name="T40" fmla="*/ 68 w 68"/>
                <a:gd name="T41" fmla="*/ 50 h 66"/>
                <a:gd name="T42" fmla="*/ 68 w 68"/>
                <a:gd name="T43" fmla="*/ 50 h 66"/>
                <a:gd name="T44" fmla="*/ 68 w 68"/>
                <a:gd name="T4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8" h="66">
                  <a:moveTo>
                    <a:pt x="68" y="50"/>
                  </a:moveTo>
                  <a:cubicBezTo>
                    <a:pt x="60" y="50"/>
                    <a:pt x="60" y="50"/>
                    <a:pt x="60" y="50"/>
                  </a:cubicBezTo>
                  <a:cubicBezTo>
                    <a:pt x="58" y="50"/>
                    <a:pt x="58" y="50"/>
                    <a:pt x="58" y="50"/>
                  </a:cubicBezTo>
                  <a:cubicBezTo>
                    <a:pt x="58" y="48"/>
                    <a:pt x="58" y="48"/>
                    <a:pt x="58" y="48"/>
                  </a:cubicBezTo>
                  <a:cubicBezTo>
                    <a:pt x="58" y="21"/>
                    <a:pt x="36" y="0"/>
                    <a:pt x="9" y="0"/>
                  </a:cubicBezTo>
                  <a:cubicBezTo>
                    <a:pt x="6" y="0"/>
                    <a:pt x="3" y="0"/>
                    <a:pt x="0" y="0"/>
                  </a:cubicBezTo>
                  <a:cubicBezTo>
                    <a:pt x="2" y="3"/>
                    <a:pt x="4" y="7"/>
                    <a:pt x="4" y="11"/>
                  </a:cubicBezTo>
                  <a:cubicBezTo>
                    <a:pt x="4" y="11"/>
                    <a:pt x="4" y="12"/>
                    <a:pt x="4" y="12"/>
                  </a:cubicBezTo>
                  <a:cubicBezTo>
                    <a:pt x="5" y="12"/>
                    <a:pt x="7" y="12"/>
                    <a:pt x="9" y="12"/>
                  </a:cubicBezTo>
                  <a:cubicBezTo>
                    <a:pt x="29" y="12"/>
                    <a:pt x="45" y="28"/>
                    <a:pt x="45" y="48"/>
                  </a:cubicBezTo>
                  <a:cubicBezTo>
                    <a:pt x="45" y="50"/>
                    <a:pt x="45" y="50"/>
                    <a:pt x="45" y="50"/>
                  </a:cubicBezTo>
                  <a:cubicBezTo>
                    <a:pt x="43" y="50"/>
                    <a:pt x="43" y="50"/>
                    <a:pt x="43" y="50"/>
                  </a:cubicBezTo>
                  <a:cubicBezTo>
                    <a:pt x="35" y="50"/>
                    <a:pt x="35" y="50"/>
                    <a:pt x="35" y="50"/>
                  </a:cubicBezTo>
                  <a:cubicBezTo>
                    <a:pt x="35" y="50"/>
                    <a:pt x="35" y="50"/>
                    <a:pt x="35" y="50"/>
                  </a:cubicBezTo>
                  <a:cubicBezTo>
                    <a:pt x="35" y="50"/>
                    <a:pt x="35" y="50"/>
                    <a:pt x="35" y="50"/>
                  </a:cubicBezTo>
                  <a:cubicBezTo>
                    <a:pt x="42" y="58"/>
                    <a:pt x="42" y="58"/>
                    <a:pt x="42" y="58"/>
                  </a:cubicBezTo>
                  <a:cubicBezTo>
                    <a:pt x="49" y="65"/>
                    <a:pt x="49" y="65"/>
                    <a:pt x="49" y="65"/>
                  </a:cubicBezTo>
                  <a:cubicBezTo>
                    <a:pt x="50" y="65"/>
                    <a:pt x="51" y="66"/>
                    <a:pt x="51" y="66"/>
                  </a:cubicBezTo>
                  <a:cubicBezTo>
                    <a:pt x="52" y="66"/>
                    <a:pt x="53" y="65"/>
                    <a:pt x="53" y="65"/>
                  </a:cubicBezTo>
                  <a:cubicBezTo>
                    <a:pt x="61" y="58"/>
                    <a:pt x="61" y="58"/>
                    <a:pt x="61" y="58"/>
                  </a:cubicBezTo>
                  <a:cubicBezTo>
                    <a:pt x="68" y="50"/>
                    <a:pt x="68" y="50"/>
                    <a:pt x="68" y="50"/>
                  </a:cubicBezTo>
                  <a:cubicBezTo>
                    <a:pt x="68" y="50"/>
                    <a:pt x="68" y="50"/>
                    <a:pt x="68" y="50"/>
                  </a:cubicBezTo>
                  <a:cubicBezTo>
                    <a:pt x="68" y="50"/>
                    <a:pt x="68" y="50"/>
                    <a:pt x="6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5" name="Freeform 64"/>
            <p:cNvSpPr>
              <a:spLocks/>
            </p:cNvSpPr>
            <p:nvPr/>
          </p:nvSpPr>
          <p:spPr bwMode="auto">
            <a:xfrm>
              <a:off x="9328150" y="5087938"/>
              <a:ext cx="261938" cy="258763"/>
            </a:xfrm>
            <a:custGeom>
              <a:avLst/>
              <a:gdLst>
                <a:gd name="T0" fmla="*/ 64 w 70"/>
                <a:gd name="T1" fmla="*/ 64 h 69"/>
                <a:gd name="T2" fmla="*/ 64 w 70"/>
                <a:gd name="T3" fmla="*/ 62 h 69"/>
                <a:gd name="T4" fmla="*/ 63 w 70"/>
                <a:gd name="T5" fmla="*/ 57 h 69"/>
                <a:gd name="T6" fmla="*/ 62 w 70"/>
                <a:gd name="T7" fmla="*/ 57 h 69"/>
                <a:gd name="T8" fmla="*/ 24 w 70"/>
                <a:gd name="T9" fmla="*/ 18 h 69"/>
                <a:gd name="T10" fmla="*/ 24 w 70"/>
                <a:gd name="T11" fmla="*/ 16 h 69"/>
                <a:gd name="T12" fmla="*/ 26 w 70"/>
                <a:gd name="T13" fmla="*/ 16 h 69"/>
                <a:gd name="T14" fmla="*/ 35 w 70"/>
                <a:gd name="T15" fmla="*/ 16 h 69"/>
                <a:gd name="T16" fmla="*/ 27 w 70"/>
                <a:gd name="T17" fmla="*/ 9 h 69"/>
                <a:gd name="T18" fmla="*/ 19 w 70"/>
                <a:gd name="T19" fmla="*/ 1 h 69"/>
                <a:gd name="T20" fmla="*/ 18 w 70"/>
                <a:gd name="T21" fmla="*/ 0 h 69"/>
                <a:gd name="T22" fmla="*/ 16 w 70"/>
                <a:gd name="T23" fmla="*/ 1 h 69"/>
                <a:gd name="T24" fmla="*/ 8 w 70"/>
                <a:gd name="T25" fmla="*/ 9 h 69"/>
                <a:gd name="T26" fmla="*/ 0 w 70"/>
                <a:gd name="T27" fmla="*/ 16 h 69"/>
                <a:gd name="T28" fmla="*/ 9 w 70"/>
                <a:gd name="T29" fmla="*/ 16 h 69"/>
                <a:gd name="T30" fmla="*/ 11 w 70"/>
                <a:gd name="T31" fmla="*/ 16 h 69"/>
                <a:gd name="T32" fmla="*/ 11 w 70"/>
                <a:gd name="T33" fmla="*/ 18 h 69"/>
                <a:gd name="T34" fmla="*/ 62 w 70"/>
                <a:gd name="T35" fmla="*/ 69 h 69"/>
                <a:gd name="T36" fmla="*/ 70 w 70"/>
                <a:gd name="T37" fmla="*/ 69 h 69"/>
                <a:gd name="T38" fmla="*/ 65 w 70"/>
                <a:gd name="T39" fmla="*/ 65 h 69"/>
                <a:gd name="T40" fmla="*/ 64 w 70"/>
                <a:gd name="T41" fmla="*/ 6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69">
                  <a:moveTo>
                    <a:pt x="64" y="64"/>
                  </a:moveTo>
                  <a:cubicBezTo>
                    <a:pt x="64" y="62"/>
                    <a:pt x="64" y="62"/>
                    <a:pt x="64" y="62"/>
                  </a:cubicBezTo>
                  <a:cubicBezTo>
                    <a:pt x="63" y="57"/>
                    <a:pt x="63" y="57"/>
                    <a:pt x="63" y="57"/>
                  </a:cubicBezTo>
                  <a:cubicBezTo>
                    <a:pt x="63" y="57"/>
                    <a:pt x="62" y="57"/>
                    <a:pt x="62" y="57"/>
                  </a:cubicBezTo>
                  <a:cubicBezTo>
                    <a:pt x="41" y="57"/>
                    <a:pt x="24" y="40"/>
                    <a:pt x="24" y="18"/>
                  </a:cubicBezTo>
                  <a:cubicBezTo>
                    <a:pt x="24" y="16"/>
                    <a:pt x="24" y="16"/>
                    <a:pt x="24" y="16"/>
                  </a:cubicBezTo>
                  <a:cubicBezTo>
                    <a:pt x="26" y="16"/>
                    <a:pt x="26" y="16"/>
                    <a:pt x="26" y="16"/>
                  </a:cubicBezTo>
                  <a:cubicBezTo>
                    <a:pt x="35" y="16"/>
                    <a:pt x="35" y="16"/>
                    <a:pt x="35" y="16"/>
                  </a:cubicBezTo>
                  <a:cubicBezTo>
                    <a:pt x="27" y="9"/>
                    <a:pt x="27" y="9"/>
                    <a:pt x="27" y="9"/>
                  </a:cubicBezTo>
                  <a:cubicBezTo>
                    <a:pt x="19" y="1"/>
                    <a:pt x="19" y="1"/>
                    <a:pt x="19" y="1"/>
                  </a:cubicBezTo>
                  <a:cubicBezTo>
                    <a:pt x="19" y="1"/>
                    <a:pt x="18" y="0"/>
                    <a:pt x="18" y="0"/>
                  </a:cubicBezTo>
                  <a:cubicBezTo>
                    <a:pt x="17" y="0"/>
                    <a:pt x="16" y="1"/>
                    <a:pt x="16" y="1"/>
                  </a:cubicBezTo>
                  <a:cubicBezTo>
                    <a:pt x="8" y="9"/>
                    <a:pt x="8" y="9"/>
                    <a:pt x="8" y="9"/>
                  </a:cubicBezTo>
                  <a:cubicBezTo>
                    <a:pt x="0" y="16"/>
                    <a:pt x="0" y="16"/>
                    <a:pt x="0" y="16"/>
                  </a:cubicBezTo>
                  <a:cubicBezTo>
                    <a:pt x="9" y="16"/>
                    <a:pt x="9" y="16"/>
                    <a:pt x="9" y="16"/>
                  </a:cubicBezTo>
                  <a:cubicBezTo>
                    <a:pt x="11" y="16"/>
                    <a:pt x="11" y="16"/>
                    <a:pt x="11" y="16"/>
                  </a:cubicBezTo>
                  <a:cubicBezTo>
                    <a:pt x="11" y="18"/>
                    <a:pt x="11" y="18"/>
                    <a:pt x="11" y="18"/>
                  </a:cubicBezTo>
                  <a:cubicBezTo>
                    <a:pt x="11" y="47"/>
                    <a:pt x="34" y="69"/>
                    <a:pt x="62" y="69"/>
                  </a:cubicBezTo>
                  <a:cubicBezTo>
                    <a:pt x="65" y="69"/>
                    <a:pt x="68" y="69"/>
                    <a:pt x="70" y="69"/>
                  </a:cubicBezTo>
                  <a:cubicBezTo>
                    <a:pt x="68" y="68"/>
                    <a:pt x="66" y="66"/>
                    <a:pt x="65" y="65"/>
                  </a:cubicBezTo>
                  <a:lnTo>
                    <a:pt x="64"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66" name="Group 65"/>
          <p:cNvGrpSpPr/>
          <p:nvPr/>
        </p:nvGrpSpPr>
        <p:grpSpPr>
          <a:xfrm>
            <a:off x="6600084" y="3254012"/>
            <a:ext cx="359513" cy="407450"/>
            <a:chOff x="8534400" y="4603750"/>
            <a:chExt cx="476250" cy="539751"/>
          </a:xfrm>
          <a:solidFill>
            <a:schemeClr val="bg1"/>
          </a:solidFill>
        </p:grpSpPr>
        <p:sp>
          <p:nvSpPr>
            <p:cNvPr id="67" name="Freeform 66"/>
            <p:cNvSpPr>
              <a:spLocks/>
            </p:cNvSpPr>
            <p:nvPr/>
          </p:nvSpPr>
          <p:spPr bwMode="auto">
            <a:xfrm>
              <a:off x="8534400" y="4906963"/>
              <a:ext cx="269875" cy="236538"/>
            </a:xfrm>
            <a:custGeom>
              <a:avLst/>
              <a:gdLst>
                <a:gd name="T0" fmla="*/ 19 w 72"/>
                <a:gd name="T1" fmla="*/ 0 h 63"/>
                <a:gd name="T2" fmla="*/ 29 w 72"/>
                <a:gd name="T3" fmla="*/ 0 h 63"/>
                <a:gd name="T4" fmla="*/ 32 w 72"/>
                <a:gd name="T5" fmla="*/ 9 h 63"/>
                <a:gd name="T6" fmla="*/ 29 w 72"/>
                <a:gd name="T7" fmla="*/ 43 h 63"/>
                <a:gd name="T8" fmla="*/ 36 w 72"/>
                <a:gd name="T9" fmla="*/ 56 h 63"/>
                <a:gd name="T10" fmla="*/ 43 w 72"/>
                <a:gd name="T11" fmla="*/ 43 h 63"/>
                <a:gd name="T12" fmla="*/ 39 w 72"/>
                <a:gd name="T13" fmla="*/ 9 h 63"/>
                <a:gd name="T14" fmla="*/ 42 w 72"/>
                <a:gd name="T15" fmla="*/ 0 h 63"/>
                <a:gd name="T16" fmla="*/ 53 w 72"/>
                <a:gd name="T17" fmla="*/ 0 h 63"/>
                <a:gd name="T18" fmla="*/ 53 w 72"/>
                <a:gd name="T19" fmla="*/ 0 h 63"/>
                <a:gd name="T20" fmla="*/ 71 w 72"/>
                <a:gd name="T21" fmla="*/ 21 h 63"/>
                <a:gd name="T22" fmla="*/ 68 w 72"/>
                <a:gd name="T23" fmla="*/ 42 h 63"/>
                <a:gd name="T24" fmla="*/ 50 w 72"/>
                <a:gd name="T25" fmla="*/ 63 h 63"/>
                <a:gd name="T26" fmla="*/ 22 w 72"/>
                <a:gd name="T27" fmla="*/ 63 h 63"/>
                <a:gd name="T28" fmla="*/ 4 w 72"/>
                <a:gd name="T29" fmla="*/ 42 h 63"/>
                <a:gd name="T30" fmla="*/ 1 w 72"/>
                <a:gd name="T31" fmla="*/ 21 h 63"/>
                <a:gd name="T32" fmla="*/ 19 w 72"/>
                <a:gd name="T3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63">
                  <a:moveTo>
                    <a:pt x="19" y="0"/>
                  </a:moveTo>
                  <a:cubicBezTo>
                    <a:pt x="29" y="0"/>
                    <a:pt x="29" y="0"/>
                    <a:pt x="29" y="0"/>
                  </a:cubicBezTo>
                  <a:cubicBezTo>
                    <a:pt x="29" y="2"/>
                    <a:pt x="29" y="7"/>
                    <a:pt x="32" y="9"/>
                  </a:cubicBezTo>
                  <a:cubicBezTo>
                    <a:pt x="32" y="9"/>
                    <a:pt x="28" y="35"/>
                    <a:pt x="29" y="43"/>
                  </a:cubicBezTo>
                  <a:cubicBezTo>
                    <a:pt x="30" y="47"/>
                    <a:pt x="33" y="56"/>
                    <a:pt x="36" y="56"/>
                  </a:cubicBezTo>
                  <a:cubicBezTo>
                    <a:pt x="39" y="55"/>
                    <a:pt x="42" y="47"/>
                    <a:pt x="43" y="43"/>
                  </a:cubicBezTo>
                  <a:cubicBezTo>
                    <a:pt x="44" y="35"/>
                    <a:pt x="39" y="9"/>
                    <a:pt x="39" y="9"/>
                  </a:cubicBezTo>
                  <a:cubicBezTo>
                    <a:pt x="40" y="8"/>
                    <a:pt x="41" y="7"/>
                    <a:pt x="42" y="0"/>
                  </a:cubicBezTo>
                  <a:cubicBezTo>
                    <a:pt x="53" y="0"/>
                    <a:pt x="53" y="0"/>
                    <a:pt x="53" y="0"/>
                  </a:cubicBezTo>
                  <a:cubicBezTo>
                    <a:pt x="53" y="0"/>
                    <a:pt x="53" y="0"/>
                    <a:pt x="53" y="0"/>
                  </a:cubicBezTo>
                  <a:cubicBezTo>
                    <a:pt x="63" y="0"/>
                    <a:pt x="72" y="10"/>
                    <a:pt x="71" y="21"/>
                  </a:cubicBezTo>
                  <a:cubicBezTo>
                    <a:pt x="68" y="42"/>
                    <a:pt x="68" y="42"/>
                    <a:pt x="68" y="42"/>
                  </a:cubicBezTo>
                  <a:cubicBezTo>
                    <a:pt x="66" y="54"/>
                    <a:pt x="60" y="63"/>
                    <a:pt x="50" y="63"/>
                  </a:cubicBezTo>
                  <a:cubicBezTo>
                    <a:pt x="22" y="63"/>
                    <a:pt x="22" y="63"/>
                    <a:pt x="22" y="63"/>
                  </a:cubicBezTo>
                  <a:cubicBezTo>
                    <a:pt x="12" y="63"/>
                    <a:pt x="6" y="53"/>
                    <a:pt x="4" y="42"/>
                  </a:cubicBezTo>
                  <a:cubicBezTo>
                    <a:pt x="1" y="21"/>
                    <a:pt x="1" y="21"/>
                    <a:pt x="1" y="21"/>
                  </a:cubicBezTo>
                  <a:cubicBezTo>
                    <a:pt x="0" y="10"/>
                    <a:pt x="9"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8" name="Oval 67"/>
            <p:cNvSpPr>
              <a:spLocks noChangeArrowheads="1"/>
            </p:cNvSpPr>
            <p:nvPr/>
          </p:nvSpPr>
          <p:spPr bwMode="auto">
            <a:xfrm>
              <a:off x="8601075" y="4733925"/>
              <a:ext cx="134938"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9" name="Freeform 68"/>
            <p:cNvSpPr>
              <a:spLocks/>
            </p:cNvSpPr>
            <p:nvPr/>
          </p:nvSpPr>
          <p:spPr bwMode="auto">
            <a:xfrm>
              <a:off x="8559800" y="4603750"/>
              <a:ext cx="450850" cy="182563"/>
            </a:xfrm>
            <a:custGeom>
              <a:avLst/>
              <a:gdLst>
                <a:gd name="T0" fmla="*/ 67 w 120"/>
                <a:gd name="T1" fmla="*/ 5 h 49"/>
                <a:gd name="T2" fmla="*/ 67 w 120"/>
                <a:gd name="T3" fmla="*/ 5 h 49"/>
                <a:gd name="T4" fmla="*/ 60 w 120"/>
                <a:gd name="T5" fmla="*/ 0 h 49"/>
                <a:gd name="T6" fmla="*/ 53 w 120"/>
                <a:gd name="T7" fmla="*/ 5 h 49"/>
                <a:gd name="T8" fmla="*/ 53 w 120"/>
                <a:gd name="T9" fmla="*/ 5 h 49"/>
                <a:gd name="T10" fmla="*/ 0 w 120"/>
                <a:gd name="T11" fmla="*/ 49 h 49"/>
                <a:gd name="T12" fmla="*/ 120 w 120"/>
                <a:gd name="T13" fmla="*/ 49 h 49"/>
                <a:gd name="T14" fmla="*/ 67 w 120"/>
                <a:gd name="T15" fmla="*/ 5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0" h="49">
                  <a:moveTo>
                    <a:pt x="67" y="5"/>
                  </a:moveTo>
                  <a:cubicBezTo>
                    <a:pt x="67" y="5"/>
                    <a:pt x="67" y="5"/>
                    <a:pt x="67" y="5"/>
                  </a:cubicBezTo>
                  <a:cubicBezTo>
                    <a:pt x="67" y="2"/>
                    <a:pt x="64" y="0"/>
                    <a:pt x="60" y="0"/>
                  </a:cubicBezTo>
                  <a:cubicBezTo>
                    <a:pt x="56" y="0"/>
                    <a:pt x="53" y="2"/>
                    <a:pt x="53" y="5"/>
                  </a:cubicBezTo>
                  <a:cubicBezTo>
                    <a:pt x="53" y="5"/>
                    <a:pt x="53" y="5"/>
                    <a:pt x="53" y="5"/>
                  </a:cubicBezTo>
                  <a:cubicBezTo>
                    <a:pt x="23" y="7"/>
                    <a:pt x="0" y="27"/>
                    <a:pt x="0" y="49"/>
                  </a:cubicBezTo>
                  <a:cubicBezTo>
                    <a:pt x="120" y="49"/>
                    <a:pt x="120" y="49"/>
                    <a:pt x="120" y="49"/>
                  </a:cubicBezTo>
                  <a:cubicBezTo>
                    <a:pt x="120" y="27"/>
                    <a:pt x="97" y="7"/>
                    <a:pt x="6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0" name="Freeform 69"/>
            <p:cNvSpPr>
              <a:spLocks/>
            </p:cNvSpPr>
            <p:nvPr/>
          </p:nvSpPr>
          <p:spPr bwMode="auto">
            <a:xfrm>
              <a:off x="8770938" y="4786313"/>
              <a:ext cx="30163" cy="187325"/>
            </a:xfrm>
            <a:custGeom>
              <a:avLst/>
              <a:gdLst>
                <a:gd name="T0" fmla="*/ 0 w 19"/>
                <a:gd name="T1" fmla="*/ 0 h 118"/>
                <a:gd name="T2" fmla="*/ 0 w 19"/>
                <a:gd name="T3" fmla="*/ 118 h 118"/>
                <a:gd name="T4" fmla="*/ 0 w 19"/>
                <a:gd name="T5" fmla="*/ 118 h 118"/>
                <a:gd name="T6" fmla="*/ 19 w 19"/>
                <a:gd name="T7" fmla="*/ 118 h 118"/>
                <a:gd name="T8" fmla="*/ 19 w 19"/>
                <a:gd name="T9" fmla="*/ 118 h 118"/>
                <a:gd name="T10" fmla="*/ 19 w 19"/>
                <a:gd name="T11" fmla="*/ 0 h 118"/>
                <a:gd name="T12" fmla="*/ 0 w 19"/>
                <a:gd name="T13" fmla="*/ 0 h 118"/>
              </a:gdLst>
              <a:ahLst/>
              <a:cxnLst>
                <a:cxn ang="0">
                  <a:pos x="T0" y="T1"/>
                </a:cxn>
                <a:cxn ang="0">
                  <a:pos x="T2" y="T3"/>
                </a:cxn>
                <a:cxn ang="0">
                  <a:pos x="T4" y="T5"/>
                </a:cxn>
                <a:cxn ang="0">
                  <a:pos x="T6" y="T7"/>
                </a:cxn>
                <a:cxn ang="0">
                  <a:pos x="T8" y="T9"/>
                </a:cxn>
                <a:cxn ang="0">
                  <a:pos x="T10" y="T11"/>
                </a:cxn>
                <a:cxn ang="0">
                  <a:pos x="T12" y="T13"/>
                </a:cxn>
              </a:cxnLst>
              <a:rect l="0" t="0" r="r" b="b"/>
              <a:pathLst>
                <a:path w="19" h="118">
                  <a:moveTo>
                    <a:pt x="0" y="0"/>
                  </a:moveTo>
                  <a:lnTo>
                    <a:pt x="0" y="118"/>
                  </a:lnTo>
                  <a:lnTo>
                    <a:pt x="0" y="118"/>
                  </a:lnTo>
                  <a:lnTo>
                    <a:pt x="19" y="118"/>
                  </a:lnTo>
                  <a:lnTo>
                    <a:pt x="19" y="118"/>
                  </a:lnTo>
                  <a:lnTo>
                    <a:pt x="19"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7378" name="TextBox 7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3" name="TextBox 7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Freeform 86"/>
          <p:cNvSpPr>
            <a:spLocks/>
          </p:cNvSpPr>
          <p:nvPr/>
        </p:nvSpPr>
        <p:spPr bwMode="auto">
          <a:xfrm>
            <a:off x="1066800" y="1847850"/>
            <a:ext cx="1155700" cy="1208088"/>
          </a:xfrm>
          <a:custGeom>
            <a:avLst/>
            <a:gdLst>
              <a:gd name="T0" fmla="*/ 824207 w 129"/>
              <a:gd name="T1" fmla="*/ 0 h 135"/>
              <a:gd name="T2" fmla="*/ 1012341 w 129"/>
              <a:gd name="T3" fmla="*/ 134265 h 135"/>
              <a:gd name="T4" fmla="*/ 1155681 w 129"/>
              <a:gd name="T5" fmla="*/ 295383 h 135"/>
              <a:gd name="T6" fmla="*/ 1057135 w 129"/>
              <a:gd name="T7" fmla="*/ 456500 h 135"/>
              <a:gd name="T8" fmla="*/ 994423 w 129"/>
              <a:gd name="T9" fmla="*/ 626569 h 135"/>
              <a:gd name="T10" fmla="*/ 967547 w 129"/>
              <a:gd name="T11" fmla="*/ 528108 h 135"/>
              <a:gd name="T12" fmla="*/ 949629 w 129"/>
              <a:gd name="T13" fmla="*/ 537059 h 135"/>
              <a:gd name="T14" fmla="*/ 940671 w 129"/>
              <a:gd name="T15" fmla="*/ 537059 h 135"/>
              <a:gd name="T16" fmla="*/ 931712 w 129"/>
              <a:gd name="T17" fmla="*/ 546010 h 135"/>
              <a:gd name="T18" fmla="*/ 913794 w 129"/>
              <a:gd name="T19" fmla="*/ 546010 h 135"/>
              <a:gd name="T20" fmla="*/ 886918 w 129"/>
              <a:gd name="T21" fmla="*/ 563912 h 135"/>
              <a:gd name="T22" fmla="*/ 653990 w 129"/>
              <a:gd name="T23" fmla="*/ 716079 h 135"/>
              <a:gd name="T24" fmla="*/ 501691 w 129"/>
              <a:gd name="T25" fmla="*/ 939853 h 135"/>
              <a:gd name="T26" fmla="*/ 447938 w 129"/>
              <a:gd name="T27" fmla="*/ 1208383 h 135"/>
              <a:gd name="T28" fmla="*/ 0 w 129"/>
              <a:gd name="T29" fmla="*/ 1208383 h 135"/>
              <a:gd name="T30" fmla="*/ 17918 w 129"/>
              <a:gd name="T31" fmla="*/ 984608 h 135"/>
              <a:gd name="T32" fmla="*/ 89588 w 129"/>
              <a:gd name="T33" fmla="*/ 769785 h 135"/>
              <a:gd name="T34" fmla="*/ 331474 w 129"/>
              <a:gd name="T35" fmla="*/ 393843 h 135"/>
              <a:gd name="T36" fmla="*/ 707743 w 129"/>
              <a:gd name="T37" fmla="*/ 143216 h 135"/>
              <a:gd name="T38" fmla="*/ 761495 w 129"/>
              <a:gd name="T39" fmla="*/ 125314 h 135"/>
              <a:gd name="T40" fmla="*/ 788372 w 129"/>
              <a:gd name="T41" fmla="*/ 116363 h 135"/>
              <a:gd name="T42" fmla="*/ 797330 w 129"/>
              <a:gd name="T43" fmla="*/ 116363 h 135"/>
              <a:gd name="T44" fmla="*/ 815248 w 129"/>
              <a:gd name="T45" fmla="*/ 107412 h 135"/>
              <a:gd name="T46" fmla="*/ 851083 w 129"/>
              <a:gd name="T47" fmla="*/ 98461 h 135"/>
              <a:gd name="T48" fmla="*/ 824207 w 129"/>
              <a:gd name="T49" fmla="*/ 0 h 1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35">
                <a:moveTo>
                  <a:pt x="92" y="0"/>
                </a:moveTo>
                <a:cubicBezTo>
                  <a:pt x="100" y="5"/>
                  <a:pt x="107" y="10"/>
                  <a:pt x="113" y="15"/>
                </a:cubicBezTo>
                <a:cubicBezTo>
                  <a:pt x="119" y="21"/>
                  <a:pt x="124" y="27"/>
                  <a:pt x="129" y="33"/>
                </a:cubicBezTo>
                <a:cubicBezTo>
                  <a:pt x="124" y="39"/>
                  <a:pt x="121" y="45"/>
                  <a:pt x="118" y="51"/>
                </a:cubicBezTo>
                <a:cubicBezTo>
                  <a:pt x="115" y="57"/>
                  <a:pt x="112" y="63"/>
                  <a:pt x="111" y="70"/>
                </a:cubicBezTo>
                <a:cubicBezTo>
                  <a:pt x="108" y="59"/>
                  <a:pt x="108" y="59"/>
                  <a:pt x="108" y="59"/>
                </a:cubicBezTo>
                <a:cubicBezTo>
                  <a:pt x="107" y="60"/>
                  <a:pt x="107" y="60"/>
                  <a:pt x="106" y="60"/>
                </a:cubicBezTo>
                <a:cubicBezTo>
                  <a:pt x="105" y="60"/>
                  <a:pt x="105" y="60"/>
                  <a:pt x="105" y="60"/>
                </a:cubicBezTo>
                <a:cubicBezTo>
                  <a:pt x="104" y="61"/>
                  <a:pt x="104" y="61"/>
                  <a:pt x="104" y="61"/>
                </a:cubicBezTo>
                <a:cubicBezTo>
                  <a:pt x="103" y="61"/>
                  <a:pt x="103" y="61"/>
                  <a:pt x="102" y="61"/>
                </a:cubicBezTo>
                <a:cubicBezTo>
                  <a:pt x="101" y="62"/>
                  <a:pt x="100" y="62"/>
                  <a:pt x="99" y="63"/>
                </a:cubicBezTo>
                <a:cubicBezTo>
                  <a:pt x="89" y="67"/>
                  <a:pt x="80" y="72"/>
                  <a:pt x="73" y="80"/>
                </a:cubicBezTo>
                <a:cubicBezTo>
                  <a:pt x="66" y="87"/>
                  <a:pt x="60" y="96"/>
                  <a:pt x="56" y="105"/>
                </a:cubicBezTo>
                <a:cubicBezTo>
                  <a:pt x="52" y="115"/>
                  <a:pt x="50" y="125"/>
                  <a:pt x="50" y="135"/>
                </a:cubicBezTo>
                <a:cubicBezTo>
                  <a:pt x="0" y="135"/>
                  <a:pt x="0" y="135"/>
                  <a:pt x="0" y="135"/>
                </a:cubicBezTo>
                <a:cubicBezTo>
                  <a:pt x="0" y="127"/>
                  <a:pt x="1" y="119"/>
                  <a:pt x="2" y="110"/>
                </a:cubicBezTo>
                <a:cubicBezTo>
                  <a:pt x="4" y="102"/>
                  <a:pt x="6" y="94"/>
                  <a:pt x="10" y="86"/>
                </a:cubicBezTo>
                <a:cubicBezTo>
                  <a:pt x="16" y="70"/>
                  <a:pt x="26" y="56"/>
                  <a:pt x="37" y="44"/>
                </a:cubicBezTo>
                <a:cubicBezTo>
                  <a:pt x="49" y="32"/>
                  <a:pt x="64" y="23"/>
                  <a:pt x="79" y="16"/>
                </a:cubicBezTo>
                <a:cubicBezTo>
                  <a:pt x="81" y="15"/>
                  <a:pt x="83" y="15"/>
                  <a:pt x="85" y="14"/>
                </a:cubicBezTo>
                <a:cubicBezTo>
                  <a:pt x="86" y="14"/>
                  <a:pt x="87" y="13"/>
                  <a:pt x="88" y="13"/>
                </a:cubicBezTo>
                <a:cubicBezTo>
                  <a:pt x="89" y="13"/>
                  <a:pt x="89" y="13"/>
                  <a:pt x="89" y="13"/>
                </a:cubicBezTo>
                <a:cubicBezTo>
                  <a:pt x="90" y="12"/>
                  <a:pt x="90" y="12"/>
                  <a:pt x="91" y="12"/>
                </a:cubicBezTo>
                <a:cubicBezTo>
                  <a:pt x="92" y="12"/>
                  <a:pt x="94" y="11"/>
                  <a:pt x="95" y="11"/>
                </a:cubicBezTo>
                <a:lnTo>
                  <a:pt x="92"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1" name="Freeform 87"/>
          <p:cNvSpPr>
            <a:spLocks/>
          </p:cNvSpPr>
          <p:nvPr/>
        </p:nvSpPr>
        <p:spPr bwMode="auto">
          <a:xfrm>
            <a:off x="2320925" y="1892300"/>
            <a:ext cx="1208088" cy="1152525"/>
          </a:xfrm>
          <a:custGeom>
            <a:avLst/>
            <a:gdLst>
              <a:gd name="T0" fmla="*/ 1208383 w 135"/>
              <a:gd name="T1" fmla="*/ 821521 h 129"/>
              <a:gd name="T2" fmla="*/ 1074118 w 135"/>
              <a:gd name="T3" fmla="*/ 1009042 h 129"/>
              <a:gd name="T4" fmla="*/ 921951 w 135"/>
              <a:gd name="T5" fmla="*/ 1151915 h 129"/>
              <a:gd name="T6" fmla="*/ 760834 w 135"/>
              <a:gd name="T7" fmla="*/ 1044760 h 129"/>
              <a:gd name="T8" fmla="*/ 590765 w 135"/>
              <a:gd name="T9" fmla="*/ 991183 h 129"/>
              <a:gd name="T10" fmla="*/ 680275 w 135"/>
              <a:gd name="T11" fmla="*/ 964394 h 129"/>
              <a:gd name="T12" fmla="*/ 671324 w 135"/>
              <a:gd name="T13" fmla="*/ 946535 h 129"/>
              <a:gd name="T14" fmla="*/ 671324 w 135"/>
              <a:gd name="T15" fmla="*/ 928676 h 129"/>
              <a:gd name="T16" fmla="*/ 671324 w 135"/>
              <a:gd name="T17" fmla="*/ 928676 h 129"/>
              <a:gd name="T18" fmla="*/ 662373 w 135"/>
              <a:gd name="T19" fmla="*/ 910817 h 129"/>
              <a:gd name="T20" fmla="*/ 653422 w 135"/>
              <a:gd name="T21" fmla="*/ 875098 h 129"/>
              <a:gd name="T22" fmla="*/ 501255 w 135"/>
              <a:gd name="T23" fmla="*/ 651859 h 129"/>
              <a:gd name="T24" fmla="*/ 268530 w 135"/>
              <a:gd name="T25" fmla="*/ 500056 h 129"/>
              <a:gd name="T26" fmla="*/ 0 w 135"/>
              <a:gd name="T27" fmla="*/ 446479 h 129"/>
              <a:gd name="T28" fmla="*/ 0 w 135"/>
              <a:gd name="T29" fmla="*/ 0 h 129"/>
              <a:gd name="T30" fmla="*/ 223775 w 135"/>
              <a:gd name="T31" fmla="*/ 17859 h 129"/>
              <a:gd name="T32" fmla="*/ 438598 w 135"/>
              <a:gd name="T33" fmla="*/ 80366 h 129"/>
              <a:gd name="T34" fmla="*/ 814540 w 135"/>
              <a:gd name="T35" fmla="*/ 330394 h 129"/>
              <a:gd name="T36" fmla="*/ 1065167 w 135"/>
              <a:gd name="T37" fmla="*/ 705436 h 129"/>
              <a:gd name="T38" fmla="*/ 1083069 w 135"/>
              <a:gd name="T39" fmla="*/ 759014 h 129"/>
              <a:gd name="T40" fmla="*/ 1092020 w 135"/>
              <a:gd name="T41" fmla="*/ 785802 h 129"/>
              <a:gd name="T42" fmla="*/ 1100971 w 135"/>
              <a:gd name="T43" fmla="*/ 794732 h 129"/>
              <a:gd name="T44" fmla="*/ 1100971 w 135"/>
              <a:gd name="T45" fmla="*/ 812591 h 129"/>
              <a:gd name="T46" fmla="*/ 1118873 w 135"/>
              <a:gd name="T47" fmla="*/ 848309 h 129"/>
              <a:gd name="T48" fmla="*/ 1208383 w 135"/>
              <a:gd name="T49" fmla="*/ 821521 h 12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5" h="129">
                <a:moveTo>
                  <a:pt x="135" y="92"/>
                </a:moveTo>
                <a:cubicBezTo>
                  <a:pt x="131" y="100"/>
                  <a:pt x="126" y="107"/>
                  <a:pt x="120" y="113"/>
                </a:cubicBezTo>
                <a:cubicBezTo>
                  <a:pt x="115" y="119"/>
                  <a:pt x="109" y="124"/>
                  <a:pt x="103" y="129"/>
                </a:cubicBezTo>
                <a:cubicBezTo>
                  <a:pt x="97" y="124"/>
                  <a:pt x="91" y="120"/>
                  <a:pt x="85" y="117"/>
                </a:cubicBezTo>
                <a:cubicBezTo>
                  <a:pt x="78" y="114"/>
                  <a:pt x="72" y="112"/>
                  <a:pt x="66" y="111"/>
                </a:cubicBezTo>
                <a:cubicBezTo>
                  <a:pt x="76" y="108"/>
                  <a:pt x="76" y="108"/>
                  <a:pt x="76" y="108"/>
                </a:cubicBezTo>
                <a:cubicBezTo>
                  <a:pt x="76" y="107"/>
                  <a:pt x="76" y="106"/>
                  <a:pt x="75" y="106"/>
                </a:cubicBezTo>
                <a:cubicBezTo>
                  <a:pt x="75" y="104"/>
                  <a:pt x="75" y="104"/>
                  <a:pt x="75" y="104"/>
                </a:cubicBezTo>
                <a:cubicBezTo>
                  <a:pt x="75" y="104"/>
                  <a:pt x="75" y="104"/>
                  <a:pt x="75" y="104"/>
                </a:cubicBezTo>
                <a:cubicBezTo>
                  <a:pt x="75" y="103"/>
                  <a:pt x="74" y="103"/>
                  <a:pt x="74" y="102"/>
                </a:cubicBezTo>
                <a:cubicBezTo>
                  <a:pt x="74" y="101"/>
                  <a:pt x="73" y="100"/>
                  <a:pt x="73" y="98"/>
                </a:cubicBezTo>
                <a:cubicBezTo>
                  <a:pt x="69" y="89"/>
                  <a:pt x="63" y="80"/>
                  <a:pt x="56" y="73"/>
                </a:cubicBezTo>
                <a:cubicBezTo>
                  <a:pt x="48" y="66"/>
                  <a:pt x="40" y="60"/>
                  <a:pt x="30" y="56"/>
                </a:cubicBezTo>
                <a:cubicBezTo>
                  <a:pt x="21" y="52"/>
                  <a:pt x="10" y="50"/>
                  <a:pt x="0" y="50"/>
                </a:cubicBezTo>
                <a:cubicBezTo>
                  <a:pt x="0" y="0"/>
                  <a:pt x="0" y="0"/>
                  <a:pt x="0" y="0"/>
                </a:cubicBezTo>
                <a:cubicBezTo>
                  <a:pt x="8" y="0"/>
                  <a:pt x="17" y="0"/>
                  <a:pt x="25" y="2"/>
                </a:cubicBezTo>
                <a:cubicBezTo>
                  <a:pt x="33" y="4"/>
                  <a:pt x="41" y="6"/>
                  <a:pt x="49" y="9"/>
                </a:cubicBezTo>
                <a:cubicBezTo>
                  <a:pt x="65" y="16"/>
                  <a:pt x="79" y="25"/>
                  <a:pt x="91" y="37"/>
                </a:cubicBezTo>
                <a:cubicBezTo>
                  <a:pt x="103" y="49"/>
                  <a:pt x="113" y="63"/>
                  <a:pt x="119" y="79"/>
                </a:cubicBezTo>
                <a:cubicBezTo>
                  <a:pt x="120" y="81"/>
                  <a:pt x="121" y="83"/>
                  <a:pt x="121" y="85"/>
                </a:cubicBezTo>
                <a:cubicBezTo>
                  <a:pt x="122" y="86"/>
                  <a:pt x="122" y="87"/>
                  <a:pt x="122" y="88"/>
                </a:cubicBezTo>
                <a:cubicBezTo>
                  <a:pt x="123" y="89"/>
                  <a:pt x="123" y="89"/>
                  <a:pt x="123" y="89"/>
                </a:cubicBezTo>
                <a:cubicBezTo>
                  <a:pt x="123" y="90"/>
                  <a:pt x="123" y="90"/>
                  <a:pt x="123" y="91"/>
                </a:cubicBezTo>
                <a:cubicBezTo>
                  <a:pt x="124" y="92"/>
                  <a:pt x="124" y="93"/>
                  <a:pt x="125" y="95"/>
                </a:cubicBezTo>
                <a:lnTo>
                  <a:pt x="135" y="92"/>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2" name="Freeform 88"/>
          <p:cNvSpPr>
            <a:spLocks/>
          </p:cNvSpPr>
          <p:nvPr/>
        </p:nvSpPr>
        <p:spPr bwMode="auto">
          <a:xfrm>
            <a:off x="3054350" y="3116263"/>
            <a:ext cx="1152525" cy="1208087"/>
          </a:xfrm>
          <a:custGeom>
            <a:avLst/>
            <a:gdLst>
              <a:gd name="T0" fmla="*/ 821521 w 129"/>
              <a:gd name="T1" fmla="*/ 1208383 h 135"/>
              <a:gd name="T2" fmla="*/ 1009042 w 129"/>
              <a:gd name="T3" fmla="*/ 1074118 h 135"/>
              <a:gd name="T4" fmla="*/ 1151915 w 129"/>
              <a:gd name="T5" fmla="*/ 913000 h 135"/>
              <a:gd name="T6" fmla="*/ 1053690 w 129"/>
              <a:gd name="T7" fmla="*/ 751883 h 135"/>
              <a:gd name="T8" fmla="*/ 991183 w 129"/>
              <a:gd name="T9" fmla="*/ 581814 h 135"/>
              <a:gd name="T10" fmla="*/ 964394 w 129"/>
              <a:gd name="T11" fmla="*/ 680275 h 135"/>
              <a:gd name="T12" fmla="*/ 946535 w 129"/>
              <a:gd name="T13" fmla="*/ 671324 h 135"/>
              <a:gd name="T14" fmla="*/ 937605 w 129"/>
              <a:gd name="T15" fmla="*/ 671324 h 135"/>
              <a:gd name="T16" fmla="*/ 928676 w 129"/>
              <a:gd name="T17" fmla="*/ 671324 h 135"/>
              <a:gd name="T18" fmla="*/ 910817 w 129"/>
              <a:gd name="T19" fmla="*/ 662373 h 135"/>
              <a:gd name="T20" fmla="*/ 884028 w 129"/>
              <a:gd name="T21" fmla="*/ 653422 h 135"/>
              <a:gd name="T22" fmla="*/ 651859 w 129"/>
              <a:gd name="T23" fmla="*/ 492304 h 135"/>
              <a:gd name="T24" fmla="*/ 500056 w 129"/>
              <a:gd name="T25" fmla="*/ 268530 h 135"/>
              <a:gd name="T26" fmla="*/ 446479 w 129"/>
              <a:gd name="T27" fmla="*/ 0 h 135"/>
              <a:gd name="T28" fmla="*/ 0 w 129"/>
              <a:gd name="T29" fmla="*/ 0 h 135"/>
              <a:gd name="T30" fmla="*/ 26789 w 129"/>
              <a:gd name="T31" fmla="*/ 223775 h 135"/>
              <a:gd name="T32" fmla="*/ 89296 w 129"/>
              <a:gd name="T33" fmla="*/ 438598 h 135"/>
              <a:gd name="T34" fmla="*/ 339324 w 129"/>
              <a:gd name="T35" fmla="*/ 814540 h 135"/>
              <a:gd name="T36" fmla="*/ 714366 w 129"/>
              <a:gd name="T37" fmla="*/ 1065167 h 135"/>
              <a:gd name="T38" fmla="*/ 759014 w 129"/>
              <a:gd name="T39" fmla="*/ 1083069 h 135"/>
              <a:gd name="T40" fmla="*/ 785802 w 129"/>
              <a:gd name="T41" fmla="*/ 1092020 h 135"/>
              <a:gd name="T42" fmla="*/ 794732 w 129"/>
              <a:gd name="T43" fmla="*/ 1100971 h 135"/>
              <a:gd name="T44" fmla="*/ 812591 w 129"/>
              <a:gd name="T45" fmla="*/ 1100971 h 135"/>
              <a:gd name="T46" fmla="*/ 848309 w 129"/>
              <a:gd name="T47" fmla="*/ 1109922 h 135"/>
              <a:gd name="T48" fmla="*/ 821521 w 129"/>
              <a:gd name="T49" fmla="*/ 1208383 h 1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3" name="Freeform 89"/>
          <p:cNvSpPr>
            <a:spLocks/>
          </p:cNvSpPr>
          <p:nvPr/>
        </p:nvSpPr>
        <p:spPr bwMode="auto">
          <a:xfrm>
            <a:off x="4270375" y="3127375"/>
            <a:ext cx="1208088" cy="1163638"/>
          </a:xfrm>
          <a:custGeom>
            <a:avLst/>
            <a:gdLst>
              <a:gd name="T0" fmla="*/ 1208383 w 135"/>
              <a:gd name="T1" fmla="*/ 331067 h 130"/>
              <a:gd name="T2" fmla="*/ 1074118 w 135"/>
              <a:gd name="T3" fmla="*/ 152112 h 130"/>
              <a:gd name="T4" fmla="*/ 921951 w 135"/>
              <a:gd name="T5" fmla="*/ 0 h 130"/>
              <a:gd name="T6" fmla="*/ 760834 w 135"/>
              <a:gd name="T7" fmla="*/ 107373 h 130"/>
              <a:gd name="T8" fmla="*/ 590765 w 135"/>
              <a:gd name="T9" fmla="*/ 161060 h 130"/>
              <a:gd name="T10" fmla="*/ 680275 w 135"/>
              <a:gd name="T11" fmla="*/ 187903 h 130"/>
              <a:gd name="T12" fmla="*/ 680275 w 135"/>
              <a:gd name="T13" fmla="*/ 214746 h 130"/>
              <a:gd name="T14" fmla="*/ 671324 w 135"/>
              <a:gd name="T15" fmla="*/ 223694 h 130"/>
              <a:gd name="T16" fmla="*/ 671324 w 135"/>
              <a:gd name="T17" fmla="*/ 223694 h 130"/>
              <a:gd name="T18" fmla="*/ 662373 w 135"/>
              <a:gd name="T19" fmla="*/ 241590 h 130"/>
              <a:gd name="T20" fmla="*/ 653422 w 135"/>
              <a:gd name="T21" fmla="*/ 277381 h 130"/>
              <a:gd name="T22" fmla="*/ 501255 w 135"/>
              <a:gd name="T23" fmla="*/ 501075 h 130"/>
              <a:gd name="T24" fmla="*/ 268530 w 135"/>
              <a:gd name="T25" fmla="*/ 653187 h 130"/>
              <a:gd name="T26" fmla="*/ 0 w 135"/>
              <a:gd name="T27" fmla="*/ 706874 h 130"/>
              <a:gd name="T28" fmla="*/ 0 w 135"/>
              <a:gd name="T29" fmla="*/ 1163210 h 130"/>
              <a:gd name="T30" fmla="*/ 223775 w 135"/>
              <a:gd name="T31" fmla="*/ 1136367 h 130"/>
              <a:gd name="T32" fmla="*/ 447549 w 135"/>
              <a:gd name="T33" fmla="*/ 1073732 h 130"/>
              <a:gd name="T34" fmla="*/ 814540 w 135"/>
              <a:gd name="T35" fmla="*/ 823195 h 130"/>
              <a:gd name="T36" fmla="*/ 1065167 w 135"/>
              <a:gd name="T37" fmla="*/ 447388 h 130"/>
              <a:gd name="T38" fmla="*/ 1092020 w 135"/>
              <a:gd name="T39" fmla="*/ 393702 h 130"/>
              <a:gd name="T40" fmla="*/ 1100971 w 135"/>
              <a:gd name="T41" fmla="*/ 366859 h 130"/>
              <a:gd name="T42" fmla="*/ 1100971 w 135"/>
              <a:gd name="T43" fmla="*/ 357911 h 130"/>
              <a:gd name="T44" fmla="*/ 1109922 w 135"/>
              <a:gd name="T45" fmla="*/ 340015 h 130"/>
              <a:gd name="T46" fmla="*/ 1118873 w 135"/>
              <a:gd name="T47" fmla="*/ 304224 h 130"/>
              <a:gd name="T48" fmla="*/ 1208383 w 135"/>
              <a:gd name="T49" fmla="*/ 331067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5" h="130">
                <a:moveTo>
                  <a:pt x="135" y="37"/>
                </a:moveTo>
                <a:cubicBezTo>
                  <a:pt x="131" y="30"/>
                  <a:pt x="126" y="23"/>
                  <a:pt x="120" y="17"/>
                </a:cubicBezTo>
                <a:cubicBezTo>
                  <a:pt x="115" y="10"/>
                  <a:pt x="109" y="5"/>
                  <a:pt x="103" y="0"/>
                </a:cubicBezTo>
                <a:cubicBezTo>
                  <a:pt x="97" y="5"/>
                  <a:pt x="91" y="9"/>
                  <a:pt x="85" y="12"/>
                </a:cubicBezTo>
                <a:cubicBezTo>
                  <a:pt x="79" y="15"/>
                  <a:pt x="72" y="17"/>
                  <a:pt x="66" y="18"/>
                </a:cubicBezTo>
                <a:cubicBezTo>
                  <a:pt x="76" y="21"/>
                  <a:pt x="76" y="21"/>
                  <a:pt x="76" y="21"/>
                </a:cubicBezTo>
                <a:cubicBezTo>
                  <a:pt x="76" y="22"/>
                  <a:pt x="76" y="23"/>
                  <a:pt x="76" y="24"/>
                </a:cubicBezTo>
                <a:cubicBezTo>
                  <a:pt x="75" y="25"/>
                  <a:pt x="75" y="25"/>
                  <a:pt x="75" y="25"/>
                </a:cubicBezTo>
                <a:cubicBezTo>
                  <a:pt x="75" y="25"/>
                  <a:pt x="75" y="25"/>
                  <a:pt x="75" y="25"/>
                </a:cubicBezTo>
                <a:cubicBezTo>
                  <a:pt x="75" y="26"/>
                  <a:pt x="75" y="27"/>
                  <a:pt x="74" y="27"/>
                </a:cubicBezTo>
                <a:cubicBezTo>
                  <a:pt x="74" y="28"/>
                  <a:pt x="74" y="30"/>
                  <a:pt x="73" y="31"/>
                </a:cubicBezTo>
                <a:cubicBezTo>
                  <a:pt x="69" y="40"/>
                  <a:pt x="63" y="49"/>
                  <a:pt x="56" y="56"/>
                </a:cubicBezTo>
                <a:cubicBezTo>
                  <a:pt x="49" y="64"/>
                  <a:pt x="40" y="69"/>
                  <a:pt x="30" y="73"/>
                </a:cubicBezTo>
                <a:cubicBezTo>
                  <a:pt x="21" y="77"/>
                  <a:pt x="11" y="79"/>
                  <a:pt x="0" y="79"/>
                </a:cubicBezTo>
                <a:cubicBezTo>
                  <a:pt x="0" y="130"/>
                  <a:pt x="0" y="130"/>
                  <a:pt x="0" y="130"/>
                </a:cubicBezTo>
                <a:cubicBezTo>
                  <a:pt x="9" y="130"/>
                  <a:pt x="17" y="129"/>
                  <a:pt x="25" y="127"/>
                </a:cubicBezTo>
                <a:cubicBezTo>
                  <a:pt x="34" y="126"/>
                  <a:pt x="42" y="123"/>
                  <a:pt x="50" y="120"/>
                </a:cubicBezTo>
                <a:cubicBezTo>
                  <a:pt x="65" y="113"/>
                  <a:pt x="79" y="104"/>
                  <a:pt x="91" y="92"/>
                </a:cubicBezTo>
                <a:cubicBezTo>
                  <a:pt x="103" y="80"/>
                  <a:pt x="113" y="66"/>
                  <a:pt x="119" y="50"/>
                </a:cubicBezTo>
                <a:cubicBezTo>
                  <a:pt x="120" y="48"/>
                  <a:pt x="121" y="46"/>
                  <a:pt x="122" y="44"/>
                </a:cubicBezTo>
                <a:cubicBezTo>
                  <a:pt x="122" y="43"/>
                  <a:pt x="122" y="42"/>
                  <a:pt x="123" y="41"/>
                </a:cubicBezTo>
                <a:cubicBezTo>
                  <a:pt x="123" y="40"/>
                  <a:pt x="123" y="40"/>
                  <a:pt x="123" y="40"/>
                </a:cubicBezTo>
                <a:cubicBezTo>
                  <a:pt x="123" y="40"/>
                  <a:pt x="123" y="39"/>
                  <a:pt x="124" y="38"/>
                </a:cubicBezTo>
                <a:cubicBezTo>
                  <a:pt x="124" y="37"/>
                  <a:pt x="124" y="36"/>
                  <a:pt x="125" y="34"/>
                </a:cubicBezTo>
                <a:lnTo>
                  <a:pt x="135" y="37"/>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4" name="Freeform 88"/>
          <p:cNvSpPr>
            <a:spLocks/>
          </p:cNvSpPr>
          <p:nvPr/>
        </p:nvSpPr>
        <p:spPr bwMode="auto">
          <a:xfrm flipV="1">
            <a:off x="5021263" y="1793875"/>
            <a:ext cx="1150937" cy="1196975"/>
          </a:xfrm>
          <a:custGeom>
            <a:avLst/>
            <a:gdLst>
              <a:gd name="T0" fmla="*/ 820246 w 129"/>
              <a:gd name="T1" fmla="*/ 1197088 h 135"/>
              <a:gd name="T2" fmla="*/ 1007476 w 129"/>
              <a:gd name="T3" fmla="*/ 1064078 h 135"/>
              <a:gd name="T4" fmla="*/ 1150127 w 129"/>
              <a:gd name="T5" fmla="*/ 904466 h 135"/>
              <a:gd name="T6" fmla="*/ 1052054 w 129"/>
              <a:gd name="T7" fmla="*/ 744855 h 135"/>
              <a:gd name="T8" fmla="*/ 989644 w 129"/>
              <a:gd name="T9" fmla="*/ 576376 h 135"/>
              <a:gd name="T10" fmla="*/ 962897 w 129"/>
              <a:gd name="T11" fmla="*/ 673916 h 135"/>
              <a:gd name="T12" fmla="*/ 945066 w 129"/>
              <a:gd name="T13" fmla="*/ 665049 h 135"/>
              <a:gd name="T14" fmla="*/ 936150 w 129"/>
              <a:gd name="T15" fmla="*/ 665049 h 135"/>
              <a:gd name="T16" fmla="*/ 927234 w 129"/>
              <a:gd name="T17" fmla="*/ 665049 h 135"/>
              <a:gd name="T18" fmla="*/ 909403 w 129"/>
              <a:gd name="T19" fmla="*/ 656182 h 135"/>
              <a:gd name="T20" fmla="*/ 882656 w 129"/>
              <a:gd name="T21" fmla="*/ 647314 h 135"/>
              <a:gd name="T22" fmla="*/ 650847 w 129"/>
              <a:gd name="T23" fmla="*/ 487703 h 135"/>
              <a:gd name="T24" fmla="*/ 499280 w 129"/>
              <a:gd name="T25" fmla="*/ 266020 h 135"/>
              <a:gd name="T26" fmla="*/ 445786 w 129"/>
              <a:gd name="T27" fmla="*/ 0 h 135"/>
              <a:gd name="T28" fmla="*/ 0 w 129"/>
              <a:gd name="T29" fmla="*/ 0 h 135"/>
              <a:gd name="T30" fmla="*/ 26747 w 129"/>
              <a:gd name="T31" fmla="*/ 221683 h 135"/>
              <a:gd name="T32" fmla="*/ 89157 w 129"/>
              <a:gd name="T33" fmla="*/ 434499 h 135"/>
              <a:gd name="T34" fmla="*/ 338797 w 129"/>
              <a:gd name="T35" fmla="*/ 806926 h 135"/>
              <a:gd name="T36" fmla="*/ 713257 w 129"/>
              <a:gd name="T37" fmla="*/ 1055211 h 135"/>
              <a:gd name="T38" fmla="*/ 757836 w 129"/>
              <a:gd name="T39" fmla="*/ 1072946 h 135"/>
              <a:gd name="T40" fmla="*/ 784583 w 129"/>
              <a:gd name="T41" fmla="*/ 1081813 h 135"/>
              <a:gd name="T42" fmla="*/ 793498 w 129"/>
              <a:gd name="T43" fmla="*/ 1090680 h 135"/>
              <a:gd name="T44" fmla="*/ 811330 w 129"/>
              <a:gd name="T45" fmla="*/ 1090680 h 135"/>
              <a:gd name="T46" fmla="*/ 846993 w 129"/>
              <a:gd name="T47" fmla="*/ 1099547 h 135"/>
              <a:gd name="T48" fmla="*/ 820246 w 129"/>
              <a:gd name="T49" fmla="*/ 1197088 h 1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5" name="Freeform 89"/>
          <p:cNvSpPr>
            <a:spLocks/>
          </p:cNvSpPr>
          <p:nvPr/>
        </p:nvSpPr>
        <p:spPr bwMode="auto">
          <a:xfrm flipV="1">
            <a:off x="6235700" y="1827213"/>
            <a:ext cx="1206500" cy="1152525"/>
          </a:xfrm>
          <a:custGeom>
            <a:avLst/>
            <a:gdLst>
              <a:gd name="T0" fmla="*/ 1206507 w 135"/>
              <a:gd name="T1" fmla="*/ 327973 h 130"/>
              <a:gd name="T2" fmla="*/ 1072451 w 135"/>
              <a:gd name="T3" fmla="*/ 150690 h 130"/>
              <a:gd name="T4" fmla="*/ 920520 w 135"/>
              <a:gd name="T5" fmla="*/ 0 h 130"/>
              <a:gd name="T6" fmla="*/ 759653 w 135"/>
              <a:gd name="T7" fmla="*/ 106370 h 130"/>
              <a:gd name="T8" fmla="*/ 589848 w 135"/>
              <a:gd name="T9" fmla="*/ 159554 h 130"/>
              <a:gd name="T10" fmla="*/ 679219 w 135"/>
              <a:gd name="T11" fmla="*/ 186147 h 130"/>
              <a:gd name="T12" fmla="*/ 679219 w 135"/>
              <a:gd name="T13" fmla="*/ 212739 h 130"/>
              <a:gd name="T14" fmla="*/ 670282 w 135"/>
              <a:gd name="T15" fmla="*/ 221603 h 130"/>
              <a:gd name="T16" fmla="*/ 670282 w 135"/>
              <a:gd name="T17" fmla="*/ 221603 h 130"/>
              <a:gd name="T18" fmla="*/ 661345 w 135"/>
              <a:gd name="T19" fmla="*/ 239332 h 130"/>
              <a:gd name="T20" fmla="*/ 652407 w 135"/>
              <a:gd name="T21" fmla="*/ 274788 h 130"/>
              <a:gd name="T22" fmla="*/ 500477 w 135"/>
              <a:gd name="T23" fmla="*/ 496391 h 130"/>
              <a:gd name="T24" fmla="*/ 268113 w 135"/>
              <a:gd name="T25" fmla="*/ 647082 h 130"/>
              <a:gd name="T26" fmla="*/ 0 w 135"/>
              <a:gd name="T27" fmla="*/ 700266 h 130"/>
              <a:gd name="T28" fmla="*/ 0 w 135"/>
              <a:gd name="T29" fmla="*/ 1152337 h 130"/>
              <a:gd name="T30" fmla="*/ 223427 w 135"/>
              <a:gd name="T31" fmla="*/ 1125745 h 130"/>
              <a:gd name="T32" fmla="*/ 446854 w 135"/>
              <a:gd name="T33" fmla="*/ 1063696 h 130"/>
              <a:gd name="T34" fmla="*/ 813275 w 135"/>
              <a:gd name="T35" fmla="*/ 815500 h 130"/>
              <a:gd name="T36" fmla="*/ 1063514 w 135"/>
              <a:gd name="T37" fmla="*/ 443207 h 130"/>
              <a:gd name="T38" fmla="*/ 1090325 w 135"/>
              <a:gd name="T39" fmla="*/ 390022 h 130"/>
              <a:gd name="T40" fmla="*/ 1099262 w 135"/>
              <a:gd name="T41" fmla="*/ 363429 h 130"/>
              <a:gd name="T42" fmla="*/ 1099262 w 135"/>
              <a:gd name="T43" fmla="*/ 354565 h 130"/>
              <a:gd name="T44" fmla="*/ 1108199 w 135"/>
              <a:gd name="T45" fmla="*/ 336837 h 130"/>
              <a:gd name="T46" fmla="*/ 1117136 w 135"/>
              <a:gd name="T47" fmla="*/ 301380 h 130"/>
              <a:gd name="T48" fmla="*/ 1206507 w 135"/>
              <a:gd name="T49" fmla="*/ 327973 h 1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35" h="130">
                <a:moveTo>
                  <a:pt x="135" y="37"/>
                </a:moveTo>
                <a:cubicBezTo>
                  <a:pt x="131" y="30"/>
                  <a:pt x="126" y="23"/>
                  <a:pt x="120" y="17"/>
                </a:cubicBezTo>
                <a:cubicBezTo>
                  <a:pt x="115" y="10"/>
                  <a:pt x="109" y="5"/>
                  <a:pt x="103" y="0"/>
                </a:cubicBezTo>
                <a:cubicBezTo>
                  <a:pt x="97" y="5"/>
                  <a:pt x="91" y="9"/>
                  <a:pt x="85" y="12"/>
                </a:cubicBezTo>
                <a:cubicBezTo>
                  <a:pt x="79" y="15"/>
                  <a:pt x="72" y="17"/>
                  <a:pt x="66" y="18"/>
                </a:cubicBezTo>
                <a:cubicBezTo>
                  <a:pt x="76" y="21"/>
                  <a:pt x="76" y="21"/>
                  <a:pt x="76" y="21"/>
                </a:cubicBezTo>
                <a:cubicBezTo>
                  <a:pt x="76" y="22"/>
                  <a:pt x="76" y="23"/>
                  <a:pt x="76" y="24"/>
                </a:cubicBezTo>
                <a:cubicBezTo>
                  <a:pt x="75" y="25"/>
                  <a:pt x="75" y="25"/>
                  <a:pt x="75" y="25"/>
                </a:cubicBezTo>
                <a:cubicBezTo>
                  <a:pt x="75" y="25"/>
                  <a:pt x="75" y="25"/>
                  <a:pt x="75" y="25"/>
                </a:cubicBezTo>
                <a:cubicBezTo>
                  <a:pt x="75" y="26"/>
                  <a:pt x="75" y="27"/>
                  <a:pt x="74" y="27"/>
                </a:cubicBezTo>
                <a:cubicBezTo>
                  <a:pt x="74" y="28"/>
                  <a:pt x="74" y="30"/>
                  <a:pt x="73" y="31"/>
                </a:cubicBezTo>
                <a:cubicBezTo>
                  <a:pt x="69" y="40"/>
                  <a:pt x="63" y="49"/>
                  <a:pt x="56" y="56"/>
                </a:cubicBezTo>
                <a:cubicBezTo>
                  <a:pt x="49" y="64"/>
                  <a:pt x="40" y="69"/>
                  <a:pt x="30" y="73"/>
                </a:cubicBezTo>
                <a:cubicBezTo>
                  <a:pt x="21" y="77"/>
                  <a:pt x="11" y="79"/>
                  <a:pt x="0" y="79"/>
                </a:cubicBezTo>
                <a:cubicBezTo>
                  <a:pt x="0" y="130"/>
                  <a:pt x="0" y="130"/>
                  <a:pt x="0" y="130"/>
                </a:cubicBezTo>
                <a:cubicBezTo>
                  <a:pt x="9" y="130"/>
                  <a:pt x="17" y="129"/>
                  <a:pt x="25" y="127"/>
                </a:cubicBezTo>
                <a:cubicBezTo>
                  <a:pt x="34" y="126"/>
                  <a:pt x="42" y="123"/>
                  <a:pt x="50" y="120"/>
                </a:cubicBezTo>
                <a:cubicBezTo>
                  <a:pt x="65" y="113"/>
                  <a:pt x="79" y="104"/>
                  <a:pt x="91" y="92"/>
                </a:cubicBezTo>
                <a:cubicBezTo>
                  <a:pt x="103" y="80"/>
                  <a:pt x="113" y="66"/>
                  <a:pt x="119" y="50"/>
                </a:cubicBezTo>
                <a:cubicBezTo>
                  <a:pt x="120" y="48"/>
                  <a:pt x="121" y="46"/>
                  <a:pt x="122" y="44"/>
                </a:cubicBezTo>
                <a:cubicBezTo>
                  <a:pt x="122" y="43"/>
                  <a:pt x="122" y="42"/>
                  <a:pt x="123" y="41"/>
                </a:cubicBezTo>
                <a:cubicBezTo>
                  <a:pt x="123" y="40"/>
                  <a:pt x="123" y="40"/>
                  <a:pt x="123" y="40"/>
                </a:cubicBezTo>
                <a:cubicBezTo>
                  <a:pt x="123" y="40"/>
                  <a:pt x="123" y="39"/>
                  <a:pt x="124" y="38"/>
                </a:cubicBezTo>
                <a:cubicBezTo>
                  <a:pt x="124" y="37"/>
                  <a:pt x="124" y="36"/>
                  <a:pt x="125" y="34"/>
                </a:cubicBezTo>
                <a:lnTo>
                  <a:pt x="135" y="37"/>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376" name="Freeform 88"/>
          <p:cNvSpPr>
            <a:spLocks/>
          </p:cNvSpPr>
          <p:nvPr/>
        </p:nvSpPr>
        <p:spPr bwMode="auto">
          <a:xfrm>
            <a:off x="7000875" y="3116263"/>
            <a:ext cx="1152525" cy="1208087"/>
          </a:xfrm>
          <a:custGeom>
            <a:avLst/>
            <a:gdLst>
              <a:gd name="T0" fmla="*/ 821521 w 129"/>
              <a:gd name="T1" fmla="*/ 1208383 h 135"/>
              <a:gd name="T2" fmla="*/ 1009042 w 129"/>
              <a:gd name="T3" fmla="*/ 1074118 h 135"/>
              <a:gd name="T4" fmla="*/ 1151915 w 129"/>
              <a:gd name="T5" fmla="*/ 913000 h 135"/>
              <a:gd name="T6" fmla="*/ 1053690 w 129"/>
              <a:gd name="T7" fmla="*/ 751883 h 135"/>
              <a:gd name="T8" fmla="*/ 991183 w 129"/>
              <a:gd name="T9" fmla="*/ 581814 h 135"/>
              <a:gd name="T10" fmla="*/ 964394 w 129"/>
              <a:gd name="T11" fmla="*/ 680275 h 135"/>
              <a:gd name="T12" fmla="*/ 946535 w 129"/>
              <a:gd name="T13" fmla="*/ 671324 h 135"/>
              <a:gd name="T14" fmla="*/ 937605 w 129"/>
              <a:gd name="T15" fmla="*/ 671324 h 135"/>
              <a:gd name="T16" fmla="*/ 928676 w 129"/>
              <a:gd name="T17" fmla="*/ 671324 h 135"/>
              <a:gd name="T18" fmla="*/ 910817 w 129"/>
              <a:gd name="T19" fmla="*/ 662373 h 135"/>
              <a:gd name="T20" fmla="*/ 884028 w 129"/>
              <a:gd name="T21" fmla="*/ 653422 h 135"/>
              <a:gd name="T22" fmla="*/ 651859 w 129"/>
              <a:gd name="T23" fmla="*/ 492304 h 135"/>
              <a:gd name="T24" fmla="*/ 500056 w 129"/>
              <a:gd name="T25" fmla="*/ 268530 h 135"/>
              <a:gd name="T26" fmla="*/ 446479 w 129"/>
              <a:gd name="T27" fmla="*/ 0 h 135"/>
              <a:gd name="T28" fmla="*/ 0 w 129"/>
              <a:gd name="T29" fmla="*/ 0 h 135"/>
              <a:gd name="T30" fmla="*/ 26789 w 129"/>
              <a:gd name="T31" fmla="*/ 223775 h 135"/>
              <a:gd name="T32" fmla="*/ 89296 w 129"/>
              <a:gd name="T33" fmla="*/ 438598 h 135"/>
              <a:gd name="T34" fmla="*/ 339324 w 129"/>
              <a:gd name="T35" fmla="*/ 814540 h 135"/>
              <a:gd name="T36" fmla="*/ 714366 w 129"/>
              <a:gd name="T37" fmla="*/ 1065167 h 135"/>
              <a:gd name="T38" fmla="*/ 759014 w 129"/>
              <a:gd name="T39" fmla="*/ 1083069 h 135"/>
              <a:gd name="T40" fmla="*/ 785802 w 129"/>
              <a:gd name="T41" fmla="*/ 1092020 h 135"/>
              <a:gd name="T42" fmla="*/ 794732 w 129"/>
              <a:gd name="T43" fmla="*/ 1100971 h 135"/>
              <a:gd name="T44" fmla="*/ 812591 w 129"/>
              <a:gd name="T45" fmla="*/ 1100971 h 135"/>
              <a:gd name="T46" fmla="*/ 848309 w 129"/>
              <a:gd name="T47" fmla="*/ 1109922 h 135"/>
              <a:gd name="T48" fmla="*/ 821521 w 129"/>
              <a:gd name="T49" fmla="*/ 1208383 h 1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9" h="135">
                <a:moveTo>
                  <a:pt x="92" y="135"/>
                </a:moveTo>
                <a:cubicBezTo>
                  <a:pt x="100" y="130"/>
                  <a:pt x="107" y="126"/>
                  <a:pt x="113" y="120"/>
                </a:cubicBezTo>
                <a:cubicBezTo>
                  <a:pt x="119" y="115"/>
                  <a:pt x="125" y="109"/>
                  <a:pt x="129" y="102"/>
                </a:cubicBezTo>
                <a:cubicBezTo>
                  <a:pt x="125" y="97"/>
                  <a:pt x="121" y="91"/>
                  <a:pt x="118" y="84"/>
                </a:cubicBezTo>
                <a:cubicBezTo>
                  <a:pt x="115" y="78"/>
                  <a:pt x="113" y="72"/>
                  <a:pt x="111" y="65"/>
                </a:cubicBezTo>
                <a:cubicBezTo>
                  <a:pt x="108" y="76"/>
                  <a:pt x="108" y="76"/>
                  <a:pt x="108" y="76"/>
                </a:cubicBezTo>
                <a:cubicBezTo>
                  <a:pt x="108" y="76"/>
                  <a:pt x="107" y="75"/>
                  <a:pt x="106" y="75"/>
                </a:cubicBezTo>
                <a:cubicBezTo>
                  <a:pt x="105" y="75"/>
                  <a:pt x="105" y="75"/>
                  <a:pt x="105" y="75"/>
                </a:cubicBezTo>
                <a:cubicBezTo>
                  <a:pt x="104" y="75"/>
                  <a:pt x="104" y="75"/>
                  <a:pt x="104" y="75"/>
                </a:cubicBezTo>
                <a:cubicBezTo>
                  <a:pt x="104" y="74"/>
                  <a:pt x="103" y="74"/>
                  <a:pt x="102" y="74"/>
                </a:cubicBezTo>
                <a:cubicBezTo>
                  <a:pt x="101" y="74"/>
                  <a:pt x="100" y="73"/>
                  <a:pt x="99" y="73"/>
                </a:cubicBezTo>
                <a:cubicBezTo>
                  <a:pt x="89" y="69"/>
                  <a:pt x="81" y="63"/>
                  <a:pt x="73" y="55"/>
                </a:cubicBezTo>
                <a:cubicBezTo>
                  <a:pt x="66" y="48"/>
                  <a:pt x="60" y="39"/>
                  <a:pt x="56" y="30"/>
                </a:cubicBezTo>
                <a:cubicBezTo>
                  <a:pt x="52" y="20"/>
                  <a:pt x="50" y="10"/>
                  <a:pt x="50" y="0"/>
                </a:cubicBezTo>
                <a:cubicBezTo>
                  <a:pt x="0" y="0"/>
                  <a:pt x="0" y="0"/>
                  <a:pt x="0" y="0"/>
                </a:cubicBezTo>
                <a:cubicBezTo>
                  <a:pt x="0" y="8"/>
                  <a:pt x="1" y="17"/>
                  <a:pt x="3" y="25"/>
                </a:cubicBezTo>
                <a:cubicBezTo>
                  <a:pt x="4" y="33"/>
                  <a:pt x="7" y="41"/>
                  <a:pt x="10" y="49"/>
                </a:cubicBezTo>
                <a:cubicBezTo>
                  <a:pt x="16" y="65"/>
                  <a:pt x="26" y="79"/>
                  <a:pt x="38" y="91"/>
                </a:cubicBezTo>
                <a:cubicBezTo>
                  <a:pt x="50" y="103"/>
                  <a:pt x="64" y="113"/>
                  <a:pt x="80" y="119"/>
                </a:cubicBezTo>
                <a:cubicBezTo>
                  <a:pt x="81" y="120"/>
                  <a:pt x="83" y="121"/>
                  <a:pt x="85" y="121"/>
                </a:cubicBezTo>
                <a:cubicBezTo>
                  <a:pt x="86" y="122"/>
                  <a:pt x="87" y="122"/>
                  <a:pt x="88" y="122"/>
                </a:cubicBezTo>
                <a:cubicBezTo>
                  <a:pt x="89" y="123"/>
                  <a:pt x="89" y="123"/>
                  <a:pt x="89" y="123"/>
                </a:cubicBezTo>
                <a:cubicBezTo>
                  <a:pt x="90" y="123"/>
                  <a:pt x="91" y="123"/>
                  <a:pt x="91" y="123"/>
                </a:cubicBezTo>
                <a:cubicBezTo>
                  <a:pt x="93" y="124"/>
                  <a:pt x="94" y="124"/>
                  <a:pt x="95" y="124"/>
                </a:cubicBezTo>
                <a:lnTo>
                  <a:pt x="92" y="13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9" name="Diagram 18"/>
          <p:cNvGraphicFramePr/>
          <p:nvPr/>
        </p:nvGraphicFramePr>
        <p:xfrm>
          <a:off x="1752600" y="2609353"/>
          <a:ext cx="1028944" cy="10289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0" name="Diagram 19"/>
          <p:cNvGraphicFramePr/>
          <p:nvPr/>
        </p:nvGraphicFramePr>
        <p:xfrm>
          <a:off x="3733800" y="2529969"/>
          <a:ext cx="1028944" cy="102894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1" name="Diagram 20"/>
          <p:cNvGraphicFramePr/>
          <p:nvPr/>
        </p:nvGraphicFramePr>
        <p:xfrm>
          <a:off x="5676656" y="2609353"/>
          <a:ext cx="1028944" cy="1028944"/>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2" name="TextBox 21"/>
          <p:cNvSpPr txBox="1"/>
          <p:nvPr/>
        </p:nvSpPr>
        <p:spPr>
          <a:xfrm>
            <a:off x="3657600" y="208756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23" name="TextBox 22"/>
          <p:cNvSpPr txBox="1"/>
          <p:nvPr/>
        </p:nvSpPr>
        <p:spPr>
          <a:xfrm>
            <a:off x="5635625" y="3752850"/>
            <a:ext cx="12144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24" name="TextBox 23"/>
          <p:cNvSpPr txBox="1"/>
          <p:nvPr/>
        </p:nvSpPr>
        <p:spPr>
          <a:xfrm>
            <a:off x="1682750" y="375285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58383" name="TextBox 1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26" name="TextBox 2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Freeform 17"/>
          <p:cNvSpPr>
            <a:spLocks/>
          </p:cNvSpPr>
          <p:nvPr/>
        </p:nvSpPr>
        <p:spPr bwMode="auto">
          <a:xfrm>
            <a:off x="1295400" y="1824038"/>
            <a:ext cx="1089025" cy="1025525"/>
          </a:xfrm>
          <a:custGeom>
            <a:avLst/>
            <a:gdLst>
              <a:gd name="T0" fmla="*/ 1089025 w 686"/>
              <a:gd name="T1" fmla="*/ 479425 h 646"/>
              <a:gd name="T2" fmla="*/ 0 w 686"/>
              <a:gd name="T3" fmla="*/ 1025525 h 646"/>
              <a:gd name="T4" fmla="*/ 0 w 686"/>
              <a:gd name="T5" fmla="*/ 546100 h 646"/>
              <a:gd name="T6" fmla="*/ 1089025 w 686"/>
              <a:gd name="T7" fmla="*/ 0 h 646"/>
              <a:gd name="T8" fmla="*/ 1089025 w 686"/>
              <a:gd name="T9" fmla="*/ 479425 h 6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5" name="Rectangle 18"/>
          <p:cNvSpPr>
            <a:spLocks noChangeArrowheads="1"/>
          </p:cNvSpPr>
          <p:nvPr/>
        </p:nvSpPr>
        <p:spPr bwMode="auto">
          <a:xfrm>
            <a:off x="1295400" y="2368550"/>
            <a:ext cx="2439988" cy="479425"/>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59396" name="Freeform 11"/>
          <p:cNvSpPr>
            <a:spLocks/>
          </p:cNvSpPr>
          <p:nvPr/>
        </p:nvSpPr>
        <p:spPr bwMode="auto">
          <a:xfrm>
            <a:off x="2646363" y="2374900"/>
            <a:ext cx="1089025" cy="1025525"/>
          </a:xfrm>
          <a:custGeom>
            <a:avLst/>
            <a:gdLst>
              <a:gd name="T0" fmla="*/ 1089025 w 686"/>
              <a:gd name="T1" fmla="*/ 479425 h 646"/>
              <a:gd name="T2" fmla="*/ 0 w 686"/>
              <a:gd name="T3" fmla="*/ 1025525 h 646"/>
              <a:gd name="T4" fmla="*/ 0 w 686"/>
              <a:gd name="T5" fmla="*/ 547688 h 646"/>
              <a:gd name="T6" fmla="*/ 1089025 w 686"/>
              <a:gd name="T7" fmla="*/ 0 h 646"/>
              <a:gd name="T8" fmla="*/ 1089025 w 686"/>
              <a:gd name="T9" fmla="*/ 479425 h 6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6" h="646">
                <a:moveTo>
                  <a:pt x="686" y="302"/>
                </a:moveTo>
                <a:lnTo>
                  <a:pt x="0" y="646"/>
                </a:lnTo>
                <a:lnTo>
                  <a:pt x="0" y="345"/>
                </a:lnTo>
                <a:lnTo>
                  <a:pt x="686" y="0"/>
                </a:lnTo>
                <a:lnTo>
                  <a:pt x="686" y="30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7" name="Rectangle 14"/>
          <p:cNvSpPr>
            <a:spLocks noChangeArrowheads="1"/>
          </p:cNvSpPr>
          <p:nvPr/>
        </p:nvSpPr>
        <p:spPr bwMode="auto">
          <a:xfrm>
            <a:off x="2646363" y="2911475"/>
            <a:ext cx="2439987" cy="479425"/>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59398" name="Freeform 15"/>
          <p:cNvSpPr>
            <a:spLocks/>
          </p:cNvSpPr>
          <p:nvPr/>
        </p:nvSpPr>
        <p:spPr bwMode="auto">
          <a:xfrm>
            <a:off x="3997325" y="2919413"/>
            <a:ext cx="1089025" cy="1025525"/>
          </a:xfrm>
          <a:custGeom>
            <a:avLst/>
            <a:gdLst>
              <a:gd name="T0" fmla="*/ 1089025 w 686"/>
              <a:gd name="T1" fmla="*/ 479425 h 646"/>
              <a:gd name="T2" fmla="*/ 0 w 686"/>
              <a:gd name="T3" fmla="*/ 1025525 h 646"/>
              <a:gd name="T4" fmla="*/ 0 w 686"/>
              <a:gd name="T5" fmla="*/ 546100 h 646"/>
              <a:gd name="T6" fmla="*/ 1089025 w 686"/>
              <a:gd name="T7" fmla="*/ 0 h 646"/>
              <a:gd name="T8" fmla="*/ 1089025 w 686"/>
              <a:gd name="T9" fmla="*/ 479425 h 6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399" name="Rectangle 16"/>
          <p:cNvSpPr>
            <a:spLocks noChangeArrowheads="1"/>
          </p:cNvSpPr>
          <p:nvPr/>
        </p:nvSpPr>
        <p:spPr bwMode="auto">
          <a:xfrm>
            <a:off x="3997325" y="3465513"/>
            <a:ext cx="2439988" cy="479425"/>
          </a:xfrm>
          <a:prstGeom prst="rect">
            <a:avLst/>
          </a:prstGeom>
          <a:solidFill>
            <a:srgbClr val="1FD8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59400" name="Freeform 19"/>
          <p:cNvSpPr>
            <a:spLocks/>
          </p:cNvSpPr>
          <p:nvPr/>
        </p:nvSpPr>
        <p:spPr bwMode="auto">
          <a:xfrm>
            <a:off x="5348288" y="3465513"/>
            <a:ext cx="1089025" cy="1025525"/>
          </a:xfrm>
          <a:custGeom>
            <a:avLst/>
            <a:gdLst>
              <a:gd name="T0" fmla="*/ 1089025 w 686"/>
              <a:gd name="T1" fmla="*/ 479425 h 646"/>
              <a:gd name="T2" fmla="*/ 0 w 686"/>
              <a:gd name="T3" fmla="*/ 1025525 h 646"/>
              <a:gd name="T4" fmla="*/ 0 w 686"/>
              <a:gd name="T5" fmla="*/ 546100 h 646"/>
              <a:gd name="T6" fmla="*/ 1089025 w 686"/>
              <a:gd name="T7" fmla="*/ 0 h 646"/>
              <a:gd name="T8" fmla="*/ 1089025 w 686"/>
              <a:gd name="T9" fmla="*/ 479425 h 6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6" h="646">
                <a:moveTo>
                  <a:pt x="686" y="302"/>
                </a:moveTo>
                <a:lnTo>
                  <a:pt x="0" y="646"/>
                </a:lnTo>
                <a:lnTo>
                  <a:pt x="0" y="344"/>
                </a:lnTo>
                <a:lnTo>
                  <a:pt x="686" y="0"/>
                </a:lnTo>
                <a:lnTo>
                  <a:pt x="686" y="30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401" name="Rectangle 20"/>
          <p:cNvSpPr>
            <a:spLocks noChangeArrowheads="1"/>
          </p:cNvSpPr>
          <p:nvPr/>
        </p:nvSpPr>
        <p:spPr bwMode="auto">
          <a:xfrm>
            <a:off x="5348288" y="4011613"/>
            <a:ext cx="2439987" cy="479425"/>
          </a:xfrm>
          <a:prstGeom prst="rect">
            <a:avLst/>
          </a:prstGeom>
          <a:solidFill>
            <a:srgbClr val="F4C60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23" name="TextBox 22"/>
          <p:cNvSpPr txBox="1"/>
          <p:nvPr/>
        </p:nvSpPr>
        <p:spPr>
          <a:xfrm>
            <a:off x="1420813" y="2446338"/>
            <a:ext cx="1066800"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4" name="TextBox 23"/>
          <p:cNvSpPr txBox="1"/>
          <p:nvPr/>
        </p:nvSpPr>
        <p:spPr>
          <a:xfrm>
            <a:off x="2792413" y="2982913"/>
            <a:ext cx="106680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5" name="TextBox 24"/>
          <p:cNvSpPr txBox="1"/>
          <p:nvPr/>
        </p:nvSpPr>
        <p:spPr>
          <a:xfrm>
            <a:off x="4164013" y="3536950"/>
            <a:ext cx="1066800"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sp>
        <p:nvSpPr>
          <p:cNvPr id="26" name="TextBox 25"/>
          <p:cNvSpPr txBox="1"/>
          <p:nvPr/>
        </p:nvSpPr>
        <p:spPr>
          <a:xfrm>
            <a:off x="5535613" y="4083050"/>
            <a:ext cx="1066800"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SAMPLE TEXT</a:t>
            </a:r>
          </a:p>
        </p:txBody>
      </p:sp>
      <p:grpSp>
        <p:nvGrpSpPr>
          <p:cNvPr id="27" name="Group 26"/>
          <p:cNvGrpSpPr/>
          <p:nvPr/>
        </p:nvGrpSpPr>
        <p:grpSpPr>
          <a:xfrm>
            <a:off x="6781800" y="3139499"/>
            <a:ext cx="718202" cy="653560"/>
            <a:chOff x="8805863" y="4170363"/>
            <a:chExt cx="476250" cy="433387"/>
          </a:xfrm>
          <a:solidFill>
            <a:srgbClr val="F4C60E"/>
          </a:solidFill>
        </p:grpSpPr>
        <p:sp>
          <p:nvSpPr>
            <p:cNvPr id="28" name="Freeform 27"/>
            <p:cNvSpPr>
              <a:spLocks/>
            </p:cNvSpPr>
            <p:nvPr/>
          </p:nvSpPr>
          <p:spPr bwMode="auto">
            <a:xfrm>
              <a:off x="8805863" y="4352925"/>
              <a:ext cx="292100" cy="250825"/>
            </a:xfrm>
            <a:custGeom>
              <a:avLst/>
              <a:gdLst>
                <a:gd name="T0" fmla="*/ 21 w 78"/>
                <a:gd name="T1" fmla="*/ 0 h 67"/>
                <a:gd name="T2" fmla="*/ 32 w 78"/>
                <a:gd name="T3" fmla="*/ 0 h 67"/>
                <a:gd name="T4" fmla="*/ 34 w 78"/>
                <a:gd name="T5" fmla="*/ 9 h 67"/>
                <a:gd name="T6" fmla="*/ 32 w 78"/>
                <a:gd name="T7" fmla="*/ 46 h 67"/>
                <a:gd name="T8" fmla="*/ 39 w 78"/>
                <a:gd name="T9" fmla="*/ 59 h 67"/>
                <a:gd name="T10" fmla="*/ 46 w 78"/>
                <a:gd name="T11" fmla="*/ 46 h 67"/>
                <a:gd name="T12" fmla="*/ 42 w 78"/>
                <a:gd name="T13" fmla="*/ 9 h 67"/>
                <a:gd name="T14" fmla="*/ 45 w 78"/>
                <a:gd name="T15" fmla="*/ 0 h 67"/>
                <a:gd name="T16" fmla="*/ 57 w 78"/>
                <a:gd name="T17" fmla="*/ 0 h 67"/>
                <a:gd name="T18" fmla="*/ 57 w 78"/>
                <a:gd name="T19" fmla="*/ 0 h 67"/>
                <a:gd name="T20" fmla="*/ 76 w 78"/>
                <a:gd name="T21" fmla="*/ 22 h 67"/>
                <a:gd name="T22" fmla="*/ 73 w 78"/>
                <a:gd name="T23" fmla="*/ 45 h 67"/>
                <a:gd name="T24" fmla="*/ 54 w 78"/>
                <a:gd name="T25" fmla="*/ 67 h 67"/>
                <a:gd name="T26" fmla="*/ 24 w 78"/>
                <a:gd name="T27" fmla="*/ 67 h 67"/>
                <a:gd name="T28" fmla="*/ 4 w 78"/>
                <a:gd name="T29" fmla="*/ 44 h 67"/>
                <a:gd name="T30" fmla="*/ 1 w 78"/>
                <a:gd name="T31" fmla="*/ 22 h 67"/>
                <a:gd name="T32" fmla="*/ 21 w 78"/>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67">
                  <a:moveTo>
                    <a:pt x="21" y="0"/>
                  </a:moveTo>
                  <a:cubicBezTo>
                    <a:pt x="32" y="0"/>
                    <a:pt x="32" y="0"/>
                    <a:pt x="32" y="0"/>
                  </a:cubicBezTo>
                  <a:cubicBezTo>
                    <a:pt x="32" y="1"/>
                    <a:pt x="31" y="6"/>
                    <a:pt x="34" y="9"/>
                  </a:cubicBezTo>
                  <a:cubicBezTo>
                    <a:pt x="34" y="9"/>
                    <a:pt x="30" y="37"/>
                    <a:pt x="32" y="46"/>
                  </a:cubicBezTo>
                  <a:cubicBezTo>
                    <a:pt x="32" y="50"/>
                    <a:pt x="35" y="59"/>
                    <a:pt x="39" y="59"/>
                  </a:cubicBezTo>
                  <a:cubicBezTo>
                    <a:pt x="42" y="59"/>
                    <a:pt x="45" y="50"/>
                    <a:pt x="46" y="46"/>
                  </a:cubicBezTo>
                  <a:cubicBezTo>
                    <a:pt x="47" y="37"/>
                    <a:pt x="42" y="9"/>
                    <a:pt x="42" y="9"/>
                  </a:cubicBezTo>
                  <a:cubicBezTo>
                    <a:pt x="43" y="8"/>
                    <a:pt x="44" y="7"/>
                    <a:pt x="45" y="0"/>
                  </a:cubicBezTo>
                  <a:cubicBezTo>
                    <a:pt x="57" y="0"/>
                    <a:pt x="57" y="0"/>
                    <a:pt x="57" y="0"/>
                  </a:cubicBezTo>
                  <a:cubicBezTo>
                    <a:pt x="57" y="0"/>
                    <a:pt x="57" y="0"/>
                    <a:pt x="57" y="0"/>
                  </a:cubicBezTo>
                  <a:cubicBezTo>
                    <a:pt x="67" y="0"/>
                    <a:pt x="78" y="10"/>
                    <a:pt x="76" y="22"/>
                  </a:cubicBezTo>
                  <a:cubicBezTo>
                    <a:pt x="73" y="45"/>
                    <a:pt x="73" y="45"/>
                    <a:pt x="73" y="45"/>
                  </a:cubicBezTo>
                  <a:cubicBezTo>
                    <a:pt x="71" y="57"/>
                    <a:pt x="65" y="67"/>
                    <a:pt x="54" y="67"/>
                  </a:cubicBezTo>
                  <a:cubicBezTo>
                    <a:pt x="24" y="67"/>
                    <a:pt x="24" y="67"/>
                    <a:pt x="24" y="67"/>
                  </a:cubicBezTo>
                  <a:cubicBezTo>
                    <a:pt x="13" y="67"/>
                    <a:pt x="6" y="57"/>
                    <a:pt x="4" y="44"/>
                  </a:cubicBezTo>
                  <a:cubicBezTo>
                    <a:pt x="1" y="22"/>
                    <a:pt x="1" y="22"/>
                    <a:pt x="1" y="22"/>
                  </a:cubicBezTo>
                  <a:cubicBezTo>
                    <a:pt x="0" y="10"/>
                    <a:pt x="10"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Oval 28"/>
            <p:cNvSpPr>
              <a:spLocks noChangeArrowheads="1"/>
            </p:cNvSpPr>
            <p:nvPr/>
          </p:nvSpPr>
          <p:spPr bwMode="auto">
            <a:xfrm>
              <a:off x="8875713" y="4170363"/>
              <a:ext cx="147638" cy="1460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9094788" y="4364038"/>
              <a:ext cx="187325" cy="239712"/>
            </a:xfrm>
            <a:custGeom>
              <a:avLst/>
              <a:gdLst>
                <a:gd name="T0" fmla="*/ 19 w 50"/>
                <a:gd name="T1" fmla="*/ 0 h 64"/>
                <a:gd name="T2" fmla="*/ 5 w 50"/>
                <a:gd name="T3" fmla="*/ 4 h 64"/>
                <a:gd name="T4" fmla="*/ 7 w 50"/>
                <a:gd name="T5" fmla="*/ 9 h 64"/>
                <a:gd name="T6" fmla="*/ 19 w 50"/>
                <a:gd name="T7" fmla="*/ 6 h 64"/>
                <a:gd name="T8" fmla="*/ 44 w 50"/>
                <a:gd name="T9" fmla="*/ 32 h 64"/>
                <a:gd name="T10" fmla="*/ 19 w 50"/>
                <a:gd name="T11" fmla="*/ 58 h 64"/>
                <a:gd name="T12" fmla="*/ 3 w 50"/>
                <a:gd name="T13" fmla="*/ 52 h 64"/>
                <a:gd name="T14" fmla="*/ 0 w 50"/>
                <a:gd name="T15" fmla="*/ 58 h 64"/>
                <a:gd name="T16" fmla="*/ 19 w 50"/>
                <a:gd name="T17" fmla="*/ 64 h 64"/>
                <a:gd name="T18" fmla="*/ 50 w 50"/>
                <a:gd name="T19" fmla="*/ 32 h 64"/>
                <a:gd name="T20" fmla="*/ 19 w 50"/>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64">
                  <a:moveTo>
                    <a:pt x="19" y="0"/>
                  </a:moveTo>
                  <a:cubicBezTo>
                    <a:pt x="14" y="0"/>
                    <a:pt x="9" y="1"/>
                    <a:pt x="5" y="4"/>
                  </a:cubicBezTo>
                  <a:cubicBezTo>
                    <a:pt x="6" y="5"/>
                    <a:pt x="7" y="7"/>
                    <a:pt x="7" y="9"/>
                  </a:cubicBezTo>
                  <a:cubicBezTo>
                    <a:pt x="11" y="7"/>
                    <a:pt x="15" y="6"/>
                    <a:pt x="19" y="6"/>
                  </a:cubicBezTo>
                  <a:cubicBezTo>
                    <a:pt x="33" y="6"/>
                    <a:pt x="44" y="18"/>
                    <a:pt x="44" y="32"/>
                  </a:cubicBezTo>
                  <a:cubicBezTo>
                    <a:pt x="44" y="46"/>
                    <a:pt x="33" y="58"/>
                    <a:pt x="19" y="58"/>
                  </a:cubicBezTo>
                  <a:cubicBezTo>
                    <a:pt x="13" y="58"/>
                    <a:pt x="7" y="56"/>
                    <a:pt x="3" y="52"/>
                  </a:cubicBezTo>
                  <a:cubicBezTo>
                    <a:pt x="2" y="54"/>
                    <a:pt x="1" y="56"/>
                    <a:pt x="0" y="58"/>
                  </a:cubicBezTo>
                  <a:cubicBezTo>
                    <a:pt x="5" y="61"/>
                    <a:pt x="12" y="64"/>
                    <a:pt x="19" y="64"/>
                  </a:cubicBezTo>
                  <a:cubicBezTo>
                    <a:pt x="36" y="64"/>
                    <a:pt x="50" y="49"/>
                    <a:pt x="50" y="32"/>
                  </a:cubicBezTo>
                  <a:cubicBezTo>
                    <a:pt x="50" y="14"/>
                    <a:pt x="36"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9094788" y="4416425"/>
              <a:ext cx="107950" cy="134937"/>
            </a:xfrm>
            <a:custGeom>
              <a:avLst/>
              <a:gdLst>
                <a:gd name="T0" fmla="*/ 29 w 29"/>
                <a:gd name="T1" fmla="*/ 34 h 36"/>
                <a:gd name="T2" fmla="*/ 27 w 29"/>
                <a:gd name="T3" fmla="*/ 28 h 36"/>
                <a:gd name="T4" fmla="*/ 21 w 29"/>
                <a:gd name="T5" fmla="*/ 29 h 36"/>
                <a:gd name="T6" fmla="*/ 14 w 29"/>
                <a:gd name="T7" fmla="*/ 27 h 36"/>
                <a:gd name="T8" fmla="*/ 12 w 29"/>
                <a:gd name="T9" fmla="*/ 23 h 36"/>
                <a:gd name="T10" fmla="*/ 25 w 29"/>
                <a:gd name="T11" fmla="*/ 23 h 36"/>
                <a:gd name="T12" fmla="*/ 27 w 29"/>
                <a:gd name="T13" fmla="*/ 21 h 36"/>
                <a:gd name="T14" fmla="*/ 25 w 29"/>
                <a:gd name="T15" fmla="*/ 19 h 36"/>
                <a:gd name="T16" fmla="*/ 25 w 29"/>
                <a:gd name="T17" fmla="*/ 19 h 36"/>
                <a:gd name="T18" fmla="*/ 25 w 29"/>
                <a:gd name="T19" fmla="*/ 19 h 36"/>
                <a:gd name="T20" fmla="*/ 12 w 29"/>
                <a:gd name="T21" fmla="*/ 19 h 36"/>
                <a:gd name="T22" fmla="*/ 12 w 29"/>
                <a:gd name="T23" fmla="*/ 18 h 36"/>
                <a:gd name="T24" fmla="*/ 12 w 29"/>
                <a:gd name="T25" fmla="*/ 17 h 36"/>
                <a:gd name="T26" fmla="*/ 26 w 29"/>
                <a:gd name="T27" fmla="*/ 17 h 36"/>
                <a:gd name="T28" fmla="*/ 28 w 29"/>
                <a:gd name="T29" fmla="*/ 15 h 36"/>
                <a:gd name="T30" fmla="*/ 26 w 29"/>
                <a:gd name="T31" fmla="*/ 13 h 36"/>
                <a:gd name="T32" fmla="*/ 12 w 29"/>
                <a:gd name="T33" fmla="*/ 13 h 36"/>
                <a:gd name="T34" fmla="*/ 14 w 29"/>
                <a:gd name="T35" fmla="*/ 9 h 36"/>
                <a:gd name="T36" fmla="*/ 21 w 29"/>
                <a:gd name="T37" fmla="*/ 6 h 36"/>
                <a:gd name="T38" fmla="*/ 27 w 29"/>
                <a:gd name="T39" fmla="*/ 8 h 36"/>
                <a:gd name="T40" fmla="*/ 28 w 29"/>
                <a:gd name="T41" fmla="*/ 1 h 36"/>
                <a:gd name="T42" fmla="*/ 20 w 29"/>
                <a:gd name="T43" fmla="*/ 0 h 36"/>
                <a:gd name="T44" fmla="*/ 8 w 29"/>
                <a:gd name="T45" fmla="*/ 5 h 36"/>
                <a:gd name="T46" fmla="*/ 4 w 29"/>
                <a:gd name="T47" fmla="*/ 13 h 36"/>
                <a:gd name="T48" fmla="*/ 3 w 29"/>
                <a:gd name="T49" fmla="*/ 13 h 36"/>
                <a:gd name="T50" fmla="*/ 1 w 29"/>
                <a:gd name="T51" fmla="*/ 15 h 36"/>
                <a:gd name="T52" fmla="*/ 3 w 29"/>
                <a:gd name="T53" fmla="*/ 17 h 36"/>
                <a:gd name="T54" fmla="*/ 4 w 29"/>
                <a:gd name="T55" fmla="*/ 17 h 36"/>
                <a:gd name="T56" fmla="*/ 3 w 29"/>
                <a:gd name="T57" fmla="*/ 18 h 36"/>
                <a:gd name="T58" fmla="*/ 3 w 29"/>
                <a:gd name="T59" fmla="*/ 19 h 36"/>
                <a:gd name="T60" fmla="*/ 3 w 29"/>
                <a:gd name="T61" fmla="*/ 19 h 36"/>
                <a:gd name="T62" fmla="*/ 3 w 29"/>
                <a:gd name="T63" fmla="*/ 19 h 36"/>
                <a:gd name="T64" fmla="*/ 2 w 29"/>
                <a:gd name="T65" fmla="*/ 19 h 36"/>
                <a:gd name="T66" fmla="*/ 0 w 29"/>
                <a:gd name="T67" fmla="*/ 21 h 36"/>
                <a:gd name="T68" fmla="*/ 2 w 29"/>
                <a:gd name="T69" fmla="*/ 23 h 36"/>
                <a:gd name="T70" fmla="*/ 4 w 29"/>
                <a:gd name="T71" fmla="*/ 23 h 36"/>
                <a:gd name="T72" fmla="*/ 7 w 29"/>
                <a:gd name="T73" fmla="*/ 30 h 36"/>
                <a:gd name="T74" fmla="*/ 20 w 29"/>
                <a:gd name="T75" fmla="*/ 36 h 36"/>
                <a:gd name="T76" fmla="*/ 29 w 29"/>
                <a:gd name="T77"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 h="36">
                  <a:moveTo>
                    <a:pt x="29" y="34"/>
                  </a:moveTo>
                  <a:cubicBezTo>
                    <a:pt x="27" y="28"/>
                    <a:pt x="27" y="28"/>
                    <a:pt x="27" y="28"/>
                  </a:cubicBezTo>
                  <a:cubicBezTo>
                    <a:pt x="26" y="29"/>
                    <a:pt x="24" y="29"/>
                    <a:pt x="21" y="29"/>
                  </a:cubicBezTo>
                  <a:cubicBezTo>
                    <a:pt x="18" y="29"/>
                    <a:pt x="16" y="29"/>
                    <a:pt x="14" y="27"/>
                  </a:cubicBezTo>
                  <a:cubicBezTo>
                    <a:pt x="13" y="26"/>
                    <a:pt x="13" y="25"/>
                    <a:pt x="12" y="23"/>
                  </a:cubicBezTo>
                  <a:cubicBezTo>
                    <a:pt x="25" y="23"/>
                    <a:pt x="25" y="23"/>
                    <a:pt x="25" y="23"/>
                  </a:cubicBezTo>
                  <a:cubicBezTo>
                    <a:pt x="26" y="23"/>
                    <a:pt x="27" y="22"/>
                    <a:pt x="27" y="21"/>
                  </a:cubicBezTo>
                  <a:cubicBezTo>
                    <a:pt x="27" y="20"/>
                    <a:pt x="26" y="19"/>
                    <a:pt x="25" y="19"/>
                  </a:cubicBezTo>
                  <a:cubicBezTo>
                    <a:pt x="25" y="19"/>
                    <a:pt x="25" y="19"/>
                    <a:pt x="25" y="19"/>
                  </a:cubicBezTo>
                  <a:cubicBezTo>
                    <a:pt x="25" y="19"/>
                    <a:pt x="25" y="19"/>
                    <a:pt x="25" y="19"/>
                  </a:cubicBezTo>
                  <a:cubicBezTo>
                    <a:pt x="12" y="19"/>
                    <a:pt x="12" y="19"/>
                    <a:pt x="12" y="19"/>
                  </a:cubicBezTo>
                  <a:cubicBezTo>
                    <a:pt x="12" y="19"/>
                    <a:pt x="12" y="19"/>
                    <a:pt x="12" y="18"/>
                  </a:cubicBezTo>
                  <a:cubicBezTo>
                    <a:pt x="12" y="18"/>
                    <a:pt x="12" y="17"/>
                    <a:pt x="12" y="17"/>
                  </a:cubicBezTo>
                  <a:cubicBezTo>
                    <a:pt x="26" y="17"/>
                    <a:pt x="26" y="17"/>
                    <a:pt x="26" y="17"/>
                  </a:cubicBezTo>
                  <a:cubicBezTo>
                    <a:pt x="27" y="17"/>
                    <a:pt x="28" y="16"/>
                    <a:pt x="28" y="15"/>
                  </a:cubicBezTo>
                  <a:cubicBezTo>
                    <a:pt x="28" y="14"/>
                    <a:pt x="27" y="13"/>
                    <a:pt x="26" y="13"/>
                  </a:cubicBezTo>
                  <a:cubicBezTo>
                    <a:pt x="12" y="13"/>
                    <a:pt x="12" y="13"/>
                    <a:pt x="12" y="13"/>
                  </a:cubicBezTo>
                  <a:cubicBezTo>
                    <a:pt x="13" y="11"/>
                    <a:pt x="13" y="10"/>
                    <a:pt x="14" y="9"/>
                  </a:cubicBezTo>
                  <a:cubicBezTo>
                    <a:pt x="16" y="7"/>
                    <a:pt x="18" y="6"/>
                    <a:pt x="21" y="6"/>
                  </a:cubicBezTo>
                  <a:cubicBezTo>
                    <a:pt x="23" y="6"/>
                    <a:pt x="25" y="7"/>
                    <a:pt x="27" y="8"/>
                  </a:cubicBezTo>
                  <a:cubicBezTo>
                    <a:pt x="28" y="1"/>
                    <a:pt x="28" y="1"/>
                    <a:pt x="28" y="1"/>
                  </a:cubicBezTo>
                  <a:cubicBezTo>
                    <a:pt x="26" y="1"/>
                    <a:pt x="24" y="0"/>
                    <a:pt x="20" y="0"/>
                  </a:cubicBezTo>
                  <a:cubicBezTo>
                    <a:pt x="15" y="0"/>
                    <a:pt x="11" y="2"/>
                    <a:pt x="8" y="5"/>
                  </a:cubicBezTo>
                  <a:cubicBezTo>
                    <a:pt x="6" y="7"/>
                    <a:pt x="5" y="10"/>
                    <a:pt x="4" y="13"/>
                  </a:cubicBezTo>
                  <a:cubicBezTo>
                    <a:pt x="3" y="13"/>
                    <a:pt x="3" y="13"/>
                    <a:pt x="3" y="13"/>
                  </a:cubicBezTo>
                  <a:cubicBezTo>
                    <a:pt x="2" y="13"/>
                    <a:pt x="1" y="14"/>
                    <a:pt x="1" y="15"/>
                  </a:cubicBezTo>
                  <a:cubicBezTo>
                    <a:pt x="1" y="16"/>
                    <a:pt x="2" y="17"/>
                    <a:pt x="3" y="17"/>
                  </a:cubicBezTo>
                  <a:cubicBezTo>
                    <a:pt x="4" y="17"/>
                    <a:pt x="4" y="17"/>
                    <a:pt x="4" y="17"/>
                  </a:cubicBezTo>
                  <a:cubicBezTo>
                    <a:pt x="4" y="17"/>
                    <a:pt x="3" y="18"/>
                    <a:pt x="3" y="18"/>
                  </a:cubicBezTo>
                  <a:cubicBezTo>
                    <a:pt x="3" y="19"/>
                    <a:pt x="3" y="19"/>
                    <a:pt x="3" y="19"/>
                  </a:cubicBezTo>
                  <a:cubicBezTo>
                    <a:pt x="3" y="19"/>
                    <a:pt x="3" y="19"/>
                    <a:pt x="3" y="19"/>
                  </a:cubicBezTo>
                  <a:cubicBezTo>
                    <a:pt x="3" y="19"/>
                    <a:pt x="3" y="19"/>
                    <a:pt x="3" y="19"/>
                  </a:cubicBezTo>
                  <a:cubicBezTo>
                    <a:pt x="2" y="19"/>
                    <a:pt x="2" y="19"/>
                    <a:pt x="2" y="19"/>
                  </a:cubicBezTo>
                  <a:cubicBezTo>
                    <a:pt x="1" y="19"/>
                    <a:pt x="0" y="20"/>
                    <a:pt x="0" y="21"/>
                  </a:cubicBezTo>
                  <a:cubicBezTo>
                    <a:pt x="0" y="22"/>
                    <a:pt x="1" y="23"/>
                    <a:pt x="2" y="23"/>
                  </a:cubicBezTo>
                  <a:cubicBezTo>
                    <a:pt x="4" y="23"/>
                    <a:pt x="4" y="23"/>
                    <a:pt x="4" y="23"/>
                  </a:cubicBezTo>
                  <a:cubicBezTo>
                    <a:pt x="4" y="26"/>
                    <a:pt x="6" y="28"/>
                    <a:pt x="7" y="30"/>
                  </a:cubicBezTo>
                  <a:cubicBezTo>
                    <a:pt x="10" y="34"/>
                    <a:pt x="15" y="36"/>
                    <a:pt x="20" y="36"/>
                  </a:cubicBezTo>
                  <a:cubicBezTo>
                    <a:pt x="24" y="36"/>
                    <a:pt x="27" y="35"/>
                    <a:pt x="2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2" name="Group 31"/>
          <p:cNvGrpSpPr/>
          <p:nvPr/>
        </p:nvGrpSpPr>
        <p:grpSpPr>
          <a:xfrm>
            <a:off x="5424565" y="2510605"/>
            <a:ext cx="693486" cy="688802"/>
            <a:chOff x="10213975" y="4567238"/>
            <a:chExt cx="469900" cy="466726"/>
          </a:xfrm>
          <a:solidFill>
            <a:srgbClr val="01D48F"/>
          </a:solidFill>
        </p:grpSpPr>
        <p:sp>
          <p:nvSpPr>
            <p:cNvPr id="33" name="Oval 32"/>
            <p:cNvSpPr>
              <a:spLocks noChangeArrowheads="1"/>
            </p:cNvSpPr>
            <p:nvPr/>
          </p:nvSpPr>
          <p:spPr bwMode="auto">
            <a:xfrm>
              <a:off x="10533063" y="4567238"/>
              <a:ext cx="82550" cy="793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10488613" y="4654551"/>
              <a:ext cx="173038" cy="357188"/>
            </a:xfrm>
            <a:custGeom>
              <a:avLst/>
              <a:gdLst>
                <a:gd name="T0" fmla="*/ 45 w 46"/>
                <a:gd name="T1" fmla="*/ 15 h 95"/>
                <a:gd name="T2" fmla="*/ 45 w 46"/>
                <a:gd name="T3" fmla="*/ 14 h 95"/>
                <a:gd name="T4" fmla="*/ 32 w 46"/>
                <a:gd name="T5" fmla="*/ 0 h 95"/>
                <a:gd name="T6" fmla="*/ 32 w 46"/>
                <a:gd name="T7" fmla="*/ 0 h 95"/>
                <a:gd name="T8" fmla="*/ 32 w 46"/>
                <a:gd name="T9" fmla="*/ 0 h 95"/>
                <a:gd name="T10" fmla="*/ 30 w 46"/>
                <a:gd name="T11" fmla="*/ 0 h 95"/>
                <a:gd name="T12" fmla="*/ 25 w 46"/>
                <a:gd name="T13" fmla="*/ 0 h 95"/>
                <a:gd name="T14" fmla="*/ 24 w 46"/>
                <a:gd name="T15" fmla="*/ 4 h 95"/>
                <a:gd name="T16" fmla="*/ 26 w 46"/>
                <a:gd name="T17" fmla="*/ 19 h 95"/>
                <a:gd name="T18" fmla="*/ 23 w 46"/>
                <a:gd name="T19" fmla="*/ 24 h 95"/>
                <a:gd name="T20" fmla="*/ 20 w 46"/>
                <a:gd name="T21" fmla="*/ 19 h 95"/>
                <a:gd name="T22" fmla="*/ 21 w 46"/>
                <a:gd name="T23" fmla="*/ 4 h 95"/>
                <a:gd name="T24" fmla="*/ 20 w 46"/>
                <a:gd name="T25" fmla="*/ 0 h 95"/>
                <a:gd name="T26" fmla="*/ 16 w 46"/>
                <a:gd name="T27" fmla="*/ 0 h 95"/>
                <a:gd name="T28" fmla="*/ 14 w 46"/>
                <a:gd name="T29" fmla="*/ 0 h 95"/>
                <a:gd name="T30" fmla="*/ 13 w 46"/>
                <a:gd name="T31" fmla="*/ 0 h 95"/>
                <a:gd name="T32" fmla="*/ 13 w 46"/>
                <a:gd name="T33" fmla="*/ 0 h 95"/>
                <a:gd name="T34" fmla="*/ 0 w 46"/>
                <a:gd name="T35" fmla="*/ 14 h 95"/>
                <a:gd name="T36" fmla="*/ 0 w 46"/>
                <a:gd name="T37" fmla="*/ 15 h 95"/>
                <a:gd name="T38" fmla="*/ 0 w 46"/>
                <a:gd name="T39" fmla="*/ 16 h 95"/>
                <a:gd name="T40" fmla="*/ 0 w 46"/>
                <a:gd name="T41" fmla="*/ 45 h 95"/>
                <a:gd name="T42" fmla="*/ 4 w 46"/>
                <a:gd name="T43" fmla="*/ 50 h 95"/>
                <a:gd name="T44" fmla="*/ 9 w 46"/>
                <a:gd name="T45" fmla="*/ 45 h 95"/>
                <a:gd name="T46" fmla="*/ 9 w 46"/>
                <a:gd name="T47" fmla="*/ 17 h 95"/>
                <a:gd name="T48" fmla="*/ 10 w 46"/>
                <a:gd name="T49" fmla="*/ 17 h 95"/>
                <a:gd name="T50" fmla="*/ 10 w 46"/>
                <a:gd name="T51" fmla="*/ 45 h 95"/>
                <a:gd name="T52" fmla="*/ 10 w 46"/>
                <a:gd name="T53" fmla="*/ 45 h 95"/>
                <a:gd name="T54" fmla="*/ 10 w 46"/>
                <a:gd name="T55" fmla="*/ 95 h 95"/>
                <a:gd name="T56" fmla="*/ 22 w 46"/>
                <a:gd name="T57" fmla="*/ 95 h 95"/>
                <a:gd name="T58" fmla="*/ 22 w 46"/>
                <a:gd name="T59" fmla="*/ 51 h 95"/>
                <a:gd name="T60" fmla="*/ 24 w 46"/>
                <a:gd name="T61" fmla="*/ 51 h 95"/>
                <a:gd name="T62" fmla="*/ 24 w 46"/>
                <a:gd name="T63" fmla="*/ 95 h 95"/>
                <a:gd name="T64" fmla="*/ 35 w 46"/>
                <a:gd name="T65" fmla="*/ 95 h 95"/>
                <a:gd name="T66" fmla="*/ 35 w 46"/>
                <a:gd name="T67" fmla="*/ 45 h 95"/>
                <a:gd name="T68" fmla="*/ 35 w 46"/>
                <a:gd name="T69" fmla="*/ 43 h 95"/>
                <a:gd name="T70" fmla="*/ 35 w 46"/>
                <a:gd name="T71" fmla="*/ 17 h 95"/>
                <a:gd name="T72" fmla="*/ 37 w 46"/>
                <a:gd name="T73" fmla="*/ 17 h 95"/>
                <a:gd name="T74" fmla="*/ 37 w 46"/>
                <a:gd name="T75" fmla="*/ 45 h 95"/>
                <a:gd name="T76" fmla="*/ 41 w 46"/>
                <a:gd name="T77" fmla="*/ 50 h 95"/>
                <a:gd name="T78" fmla="*/ 46 w 46"/>
                <a:gd name="T79" fmla="*/ 45 h 95"/>
                <a:gd name="T80" fmla="*/ 46 w 46"/>
                <a:gd name="T81" fmla="*/ 16 h 95"/>
                <a:gd name="T82" fmla="*/ 45 w 46"/>
                <a:gd name="T83"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6" h="95">
                  <a:moveTo>
                    <a:pt x="45" y="15"/>
                  </a:moveTo>
                  <a:cubicBezTo>
                    <a:pt x="45" y="14"/>
                    <a:pt x="45" y="14"/>
                    <a:pt x="45" y="14"/>
                  </a:cubicBezTo>
                  <a:cubicBezTo>
                    <a:pt x="45" y="7"/>
                    <a:pt x="39" y="1"/>
                    <a:pt x="32" y="0"/>
                  </a:cubicBezTo>
                  <a:cubicBezTo>
                    <a:pt x="32" y="0"/>
                    <a:pt x="32" y="0"/>
                    <a:pt x="32" y="0"/>
                  </a:cubicBezTo>
                  <a:cubicBezTo>
                    <a:pt x="32" y="0"/>
                    <a:pt x="32" y="0"/>
                    <a:pt x="32" y="0"/>
                  </a:cubicBezTo>
                  <a:cubicBezTo>
                    <a:pt x="30" y="0"/>
                    <a:pt x="30" y="0"/>
                    <a:pt x="30" y="0"/>
                  </a:cubicBezTo>
                  <a:cubicBezTo>
                    <a:pt x="25" y="0"/>
                    <a:pt x="25" y="0"/>
                    <a:pt x="25" y="0"/>
                  </a:cubicBezTo>
                  <a:cubicBezTo>
                    <a:pt x="25" y="3"/>
                    <a:pt x="24" y="4"/>
                    <a:pt x="24" y="4"/>
                  </a:cubicBezTo>
                  <a:cubicBezTo>
                    <a:pt x="24" y="4"/>
                    <a:pt x="26" y="15"/>
                    <a:pt x="26" y="19"/>
                  </a:cubicBezTo>
                  <a:cubicBezTo>
                    <a:pt x="25" y="21"/>
                    <a:pt x="24" y="24"/>
                    <a:pt x="23" y="24"/>
                  </a:cubicBezTo>
                  <a:cubicBezTo>
                    <a:pt x="22" y="25"/>
                    <a:pt x="20" y="21"/>
                    <a:pt x="20" y="19"/>
                  </a:cubicBezTo>
                  <a:cubicBezTo>
                    <a:pt x="19" y="15"/>
                    <a:pt x="21" y="4"/>
                    <a:pt x="21" y="4"/>
                  </a:cubicBezTo>
                  <a:cubicBezTo>
                    <a:pt x="20" y="3"/>
                    <a:pt x="20" y="1"/>
                    <a:pt x="20" y="0"/>
                  </a:cubicBezTo>
                  <a:cubicBezTo>
                    <a:pt x="16" y="0"/>
                    <a:pt x="16" y="0"/>
                    <a:pt x="16" y="0"/>
                  </a:cubicBezTo>
                  <a:cubicBezTo>
                    <a:pt x="14" y="0"/>
                    <a:pt x="14" y="0"/>
                    <a:pt x="14" y="0"/>
                  </a:cubicBezTo>
                  <a:cubicBezTo>
                    <a:pt x="13" y="0"/>
                    <a:pt x="13" y="0"/>
                    <a:pt x="13" y="0"/>
                  </a:cubicBezTo>
                  <a:cubicBezTo>
                    <a:pt x="13" y="0"/>
                    <a:pt x="13" y="0"/>
                    <a:pt x="13" y="0"/>
                  </a:cubicBezTo>
                  <a:cubicBezTo>
                    <a:pt x="6" y="1"/>
                    <a:pt x="0" y="7"/>
                    <a:pt x="0" y="14"/>
                  </a:cubicBezTo>
                  <a:cubicBezTo>
                    <a:pt x="0" y="15"/>
                    <a:pt x="0" y="15"/>
                    <a:pt x="0" y="15"/>
                  </a:cubicBezTo>
                  <a:cubicBezTo>
                    <a:pt x="0" y="16"/>
                    <a:pt x="0" y="16"/>
                    <a:pt x="0" y="16"/>
                  </a:cubicBezTo>
                  <a:cubicBezTo>
                    <a:pt x="0" y="45"/>
                    <a:pt x="0" y="45"/>
                    <a:pt x="0" y="45"/>
                  </a:cubicBezTo>
                  <a:cubicBezTo>
                    <a:pt x="0" y="48"/>
                    <a:pt x="2" y="50"/>
                    <a:pt x="4" y="50"/>
                  </a:cubicBezTo>
                  <a:cubicBezTo>
                    <a:pt x="7" y="50"/>
                    <a:pt x="9" y="48"/>
                    <a:pt x="9" y="45"/>
                  </a:cubicBezTo>
                  <a:cubicBezTo>
                    <a:pt x="9" y="17"/>
                    <a:pt x="9" y="17"/>
                    <a:pt x="9" y="17"/>
                  </a:cubicBezTo>
                  <a:cubicBezTo>
                    <a:pt x="10" y="17"/>
                    <a:pt x="10" y="17"/>
                    <a:pt x="10" y="17"/>
                  </a:cubicBezTo>
                  <a:cubicBezTo>
                    <a:pt x="10" y="45"/>
                    <a:pt x="10" y="45"/>
                    <a:pt x="10" y="45"/>
                  </a:cubicBezTo>
                  <a:cubicBezTo>
                    <a:pt x="10" y="45"/>
                    <a:pt x="10" y="45"/>
                    <a:pt x="10" y="45"/>
                  </a:cubicBezTo>
                  <a:cubicBezTo>
                    <a:pt x="10" y="95"/>
                    <a:pt x="10" y="95"/>
                    <a:pt x="10" y="95"/>
                  </a:cubicBezTo>
                  <a:cubicBezTo>
                    <a:pt x="22" y="95"/>
                    <a:pt x="22" y="95"/>
                    <a:pt x="22" y="95"/>
                  </a:cubicBezTo>
                  <a:cubicBezTo>
                    <a:pt x="22" y="51"/>
                    <a:pt x="22" y="51"/>
                    <a:pt x="22" y="51"/>
                  </a:cubicBezTo>
                  <a:cubicBezTo>
                    <a:pt x="24" y="51"/>
                    <a:pt x="24" y="51"/>
                    <a:pt x="24" y="51"/>
                  </a:cubicBezTo>
                  <a:cubicBezTo>
                    <a:pt x="24" y="95"/>
                    <a:pt x="24" y="95"/>
                    <a:pt x="24" y="95"/>
                  </a:cubicBezTo>
                  <a:cubicBezTo>
                    <a:pt x="35" y="95"/>
                    <a:pt x="35" y="95"/>
                    <a:pt x="35" y="95"/>
                  </a:cubicBezTo>
                  <a:cubicBezTo>
                    <a:pt x="35" y="45"/>
                    <a:pt x="35" y="45"/>
                    <a:pt x="35" y="45"/>
                  </a:cubicBezTo>
                  <a:cubicBezTo>
                    <a:pt x="35" y="43"/>
                    <a:pt x="35" y="43"/>
                    <a:pt x="35" y="43"/>
                  </a:cubicBezTo>
                  <a:cubicBezTo>
                    <a:pt x="35" y="17"/>
                    <a:pt x="35" y="17"/>
                    <a:pt x="35" y="17"/>
                  </a:cubicBezTo>
                  <a:cubicBezTo>
                    <a:pt x="37" y="17"/>
                    <a:pt x="37" y="17"/>
                    <a:pt x="37" y="17"/>
                  </a:cubicBezTo>
                  <a:cubicBezTo>
                    <a:pt x="37" y="45"/>
                    <a:pt x="37" y="45"/>
                    <a:pt x="37" y="45"/>
                  </a:cubicBezTo>
                  <a:cubicBezTo>
                    <a:pt x="37" y="48"/>
                    <a:pt x="39" y="50"/>
                    <a:pt x="41" y="50"/>
                  </a:cubicBezTo>
                  <a:cubicBezTo>
                    <a:pt x="44" y="50"/>
                    <a:pt x="46" y="48"/>
                    <a:pt x="46" y="45"/>
                  </a:cubicBezTo>
                  <a:cubicBezTo>
                    <a:pt x="46" y="16"/>
                    <a:pt x="46" y="16"/>
                    <a:pt x="46" y="16"/>
                  </a:cubicBezTo>
                  <a:cubicBezTo>
                    <a:pt x="46" y="16"/>
                    <a:pt x="46" y="16"/>
                    <a:pt x="45"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10348913" y="4687888"/>
              <a:ext cx="112713" cy="323850"/>
            </a:xfrm>
            <a:custGeom>
              <a:avLst/>
              <a:gdLst>
                <a:gd name="T0" fmla="*/ 29 w 30"/>
                <a:gd name="T1" fmla="*/ 13 h 86"/>
                <a:gd name="T2" fmla="*/ 16 w 30"/>
                <a:gd name="T3" fmla="*/ 1 h 86"/>
                <a:gd name="T4" fmla="*/ 14 w 30"/>
                <a:gd name="T5" fmla="*/ 1 h 86"/>
                <a:gd name="T6" fmla="*/ 1 w 30"/>
                <a:gd name="T7" fmla="*/ 13 h 86"/>
                <a:gd name="T8" fmla="*/ 2 w 30"/>
                <a:gd name="T9" fmla="*/ 16 h 86"/>
                <a:gd name="T10" fmla="*/ 8 w 30"/>
                <a:gd name="T11" fmla="*/ 16 h 86"/>
                <a:gd name="T12" fmla="*/ 8 w 30"/>
                <a:gd name="T13" fmla="*/ 86 h 86"/>
                <a:gd name="T14" fmla="*/ 22 w 30"/>
                <a:gd name="T15" fmla="*/ 86 h 86"/>
                <a:gd name="T16" fmla="*/ 22 w 30"/>
                <a:gd name="T17" fmla="*/ 16 h 86"/>
                <a:gd name="T18" fmla="*/ 27 w 30"/>
                <a:gd name="T19" fmla="*/ 16 h 86"/>
                <a:gd name="T20" fmla="*/ 29 w 30"/>
                <a:gd name="T21" fmla="*/ 1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86">
                  <a:moveTo>
                    <a:pt x="29" y="13"/>
                  </a:moveTo>
                  <a:cubicBezTo>
                    <a:pt x="16" y="1"/>
                    <a:pt x="16" y="1"/>
                    <a:pt x="16" y="1"/>
                  </a:cubicBezTo>
                  <a:cubicBezTo>
                    <a:pt x="15" y="0"/>
                    <a:pt x="14" y="0"/>
                    <a:pt x="14" y="1"/>
                  </a:cubicBezTo>
                  <a:cubicBezTo>
                    <a:pt x="1" y="13"/>
                    <a:pt x="1" y="13"/>
                    <a:pt x="1" y="13"/>
                  </a:cubicBezTo>
                  <a:cubicBezTo>
                    <a:pt x="0" y="14"/>
                    <a:pt x="1" y="16"/>
                    <a:pt x="2" y="16"/>
                  </a:cubicBezTo>
                  <a:cubicBezTo>
                    <a:pt x="8" y="16"/>
                    <a:pt x="8" y="16"/>
                    <a:pt x="8" y="16"/>
                  </a:cubicBezTo>
                  <a:cubicBezTo>
                    <a:pt x="8" y="86"/>
                    <a:pt x="8" y="86"/>
                    <a:pt x="8" y="86"/>
                  </a:cubicBezTo>
                  <a:cubicBezTo>
                    <a:pt x="22" y="86"/>
                    <a:pt x="22" y="86"/>
                    <a:pt x="22" y="86"/>
                  </a:cubicBezTo>
                  <a:cubicBezTo>
                    <a:pt x="22" y="16"/>
                    <a:pt x="22" y="16"/>
                    <a:pt x="22" y="16"/>
                  </a:cubicBezTo>
                  <a:cubicBezTo>
                    <a:pt x="27" y="16"/>
                    <a:pt x="27" y="16"/>
                    <a:pt x="27" y="16"/>
                  </a:cubicBezTo>
                  <a:cubicBezTo>
                    <a:pt x="29" y="16"/>
                    <a:pt x="30" y="14"/>
                    <a:pt x="2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10240963" y="4800601"/>
              <a:ext cx="111125" cy="211138"/>
            </a:xfrm>
            <a:custGeom>
              <a:avLst/>
              <a:gdLst>
                <a:gd name="T0" fmla="*/ 29 w 30"/>
                <a:gd name="T1" fmla="*/ 13 h 56"/>
                <a:gd name="T2" fmla="*/ 16 w 30"/>
                <a:gd name="T3" fmla="*/ 0 h 56"/>
                <a:gd name="T4" fmla="*/ 14 w 30"/>
                <a:gd name="T5" fmla="*/ 0 h 56"/>
                <a:gd name="T6" fmla="*/ 1 w 30"/>
                <a:gd name="T7" fmla="*/ 13 h 56"/>
                <a:gd name="T8" fmla="*/ 3 w 30"/>
                <a:gd name="T9" fmla="*/ 16 h 56"/>
                <a:gd name="T10" fmla="*/ 8 w 30"/>
                <a:gd name="T11" fmla="*/ 16 h 56"/>
                <a:gd name="T12" fmla="*/ 8 w 30"/>
                <a:gd name="T13" fmla="*/ 56 h 56"/>
                <a:gd name="T14" fmla="*/ 22 w 30"/>
                <a:gd name="T15" fmla="*/ 56 h 56"/>
                <a:gd name="T16" fmla="*/ 22 w 30"/>
                <a:gd name="T17" fmla="*/ 16 h 56"/>
                <a:gd name="T18" fmla="*/ 28 w 30"/>
                <a:gd name="T19" fmla="*/ 16 h 56"/>
                <a:gd name="T20" fmla="*/ 29 w 30"/>
                <a:gd name="T21" fmla="*/ 1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56">
                  <a:moveTo>
                    <a:pt x="29" y="13"/>
                  </a:moveTo>
                  <a:cubicBezTo>
                    <a:pt x="16" y="0"/>
                    <a:pt x="16" y="0"/>
                    <a:pt x="16" y="0"/>
                  </a:cubicBezTo>
                  <a:cubicBezTo>
                    <a:pt x="16" y="0"/>
                    <a:pt x="15" y="0"/>
                    <a:pt x="14" y="0"/>
                  </a:cubicBezTo>
                  <a:cubicBezTo>
                    <a:pt x="1" y="13"/>
                    <a:pt x="1" y="13"/>
                    <a:pt x="1" y="13"/>
                  </a:cubicBezTo>
                  <a:cubicBezTo>
                    <a:pt x="0" y="14"/>
                    <a:pt x="1" y="16"/>
                    <a:pt x="3" y="16"/>
                  </a:cubicBezTo>
                  <a:cubicBezTo>
                    <a:pt x="8" y="16"/>
                    <a:pt x="8" y="16"/>
                    <a:pt x="8" y="16"/>
                  </a:cubicBezTo>
                  <a:cubicBezTo>
                    <a:pt x="8" y="56"/>
                    <a:pt x="8" y="56"/>
                    <a:pt x="8" y="56"/>
                  </a:cubicBezTo>
                  <a:cubicBezTo>
                    <a:pt x="22" y="56"/>
                    <a:pt x="22" y="56"/>
                    <a:pt x="22" y="56"/>
                  </a:cubicBezTo>
                  <a:cubicBezTo>
                    <a:pt x="22" y="16"/>
                    <a:pt x="22" y="16"/>
                    <a:pt x="22" y="16"/>
                  </a:cubicBezTo>
                  <a:cubicBezTo>
                    <a:pt x="28" y="16"/>
                    <a:pt x="28" y="16"/>
                    <a:pt x="28" y="16"/>
                  </a:cubicBezTo>
                  <a:cubicBezTo>
                    <a:pt x="29" y="16"/>
                    <a:pt x="30" y="14"/>
                    <a:pt x="2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10213975" y="5006976"/>
              <a:ext cx="469900" cy="26988"/>
            </a:xfrm>
            <a:custGeom>
              <a:avLst/>
              <a:gdLst>
                <a:gd name="T0" fmla="*/ 125 w 125"/>
                <a:gd name="T1" fmla="*/ 6 h 7"/>
                <a:gd name="T2" fmla="*/ 123 w 125"/>
                <a:gd name="T3" fmla="*/ 7 h 7"/>
                <a:gd name="T4" fmla="*/ 2 w 125"/>
                <a:gd name="T5" fmla="*/ 7 h 7"/>
                <a:gd name="T6" fmla="*/ 0 w 125"/>
                <a:gd name="T7" fmla="*/ 6 h 7"/>
                <a:gd name="T8" fmla="*/ 0 w 125"/>
                <a:gd name="T9" fmla="*/ 2 h 7"/>
                <a:gd name="T10" fmla="*/ 2 w 125"/>
                <a:gd name="T11" fmla="*/ 0 h 7"/>
                <a:gd name="T12" fmla="*/ 123 w 125"/>
                <a:gd name="T13" fmla="*/ 0 h 7"/>
                <a:gd name="T14" fmla="*/ 125 w 125"/>
                <a:gd name="T15" fmla="*/ 2 h 7"/>
                <a:gd name="T16" fmla="*/ 125 w 12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7">
                  <a:moveTo>
                    <a:pt x="125" y="6"/>
                  </a:moveTo>
                  <a:cubicBezTo>
                    <a:pt x="125" y="7"/>
                    <a:pt x="124" y="7"/>
                    <a:pt x="123" y="7"/>
                  </a:cubicBezTo>
                  <a:cubicBezTo>
                    <a:pt x="2" y="7"/>
                    <a:pt x="2" y="7"/>
                    <a:pt x="2" y="7"/>
                  </a:cubicBezTo>
                  <a:cubicBezTo>
                    <a:pt x="1" y="7"/>
                    <a:pt x="0" y="7"/>
                    <a:pt x="0" y="6"/>
                  </a:cubicBezTo>
                  <a:cubicBezTo>
                    <a:pt x="0" y="2"/>
                    <a:pt x="0" y="2"/>
                    <a:pt x="0" y="2"/>
                  </a:cubicBezTo>
                  <a:cubicBezTo>
                    <a:pt x="0" y="1"/>
                    <a:pt x="1" y="0"/>
                    <a:pt x="2" y="0"/>
                  </a:cubicBezTo>
                  <a:cubicBezTo>
                    <a:pt x="123" y="0"/>
                    <a:pt x="123" y="0"/>
                    <a:pt x="123" y="0"/>
                  </a:cubicBezTo>
                  <a:cubicBezTo>
                    <a:pt x="124" y="0"/>
                    <a:pt x="125" y="1"/>
                    <a:pt x="125" y="2"/>
                  </a:cubicBezTo>
                  <a:lnTo>
                    <a:pt x="12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8" name="Group 37"/>
          <p:cNvGrpSpPr/>
          <p:nvPr/>
        </p:nvGrpSpPr>
        <p:grpSpPr>
          <a:xfrm>
            <a:off x="4137174" y="1997120"/>
            <a:ext cx="659700" cy="625994"/>
            <a:chOff x="949325" y="4389438"/>
            <a:chExt cx="434975" cy="412751"/>
          </a:xfrm>
          <a:solidFill>
            <a:srgbClr val="DF7307"/>
          </a:solidFill>
        </p:grpSpPr>
        <p:sp>
          <p:nvSpPr>
            <p:cNvPr id="39" name="Freeform 38"/>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1" name="Group 40"/>
          <p:cNvGrpSpPr/>
          <p:nvPr/>
        </p:nvGrpSpPr>
        <p:grpSpPr>
          <a:xfrm>
            <a:off x="2658719" y="1352550"/>
            <a:ext cx="784800" cy="764554"/>
            <a:chOff x="6480175" y="4365625"/>
            <a:chExt cx="492126" cy="479426"/>
          </a:xfrm>
          <a:solidFill>
            <a:srgbClr val="00C3D9"/>
          </a:solidFill>
        </p:grpSpPr>
        <p:sp>
          <p:nvSpPr>
            <p:cNvPr id="42" name="Freeform 41"/>
            <p:cNvSpPr>
              <a:spLocks/>
            </p:cNvSpPr>
            <p:nvPr/>
          </p:nvSpPr>
          <p:spPr bwMode="auto">
            <a:xfrm>
              <a:off x="6637338" y="4789488"/>
              <a:ext cx="176213" cy="55563"/>
            </a:xfrm>
            <a:custGeom>
              <a:avLst/>
              <a:gdLst>
                <a:gd name="T0" fmla="*/ 43 w 47"/>
                <a:gd name="T1" fmla="*/ 7 h 15"/>
                <a:gd name="T2" fmla="*/ 35 w 47"/>
                <a:gd name="T3" fmla="*/ 7 h 15"/>
                <a:gd name="T4" fmla="*/ 35 w 47"/>
                <a:gd name="T5" fmla="*/ 0 h 15"/>
                <a:gd name="T6" fmla="*/ 12 w 47"/>
                <a:gd name="T7" fmla="*/ 0 h 15"/>
                <a:gd name="T8" fmla="*/ 12 w 47"/>
                <a:gd name="T9" fmla="*/ 7 h 15"/>
                <a:gd name="T10" fmla="*/ 4 w 47"/>
                <a:gd name="T11" fmla="*/ 7 h 15"/>
                <a:gd name="T12" fmla="*/ 2 w 47"/>
                <a:gd name="T13" fmla="*/ 8 h 15"/>
                <a:gd name="T14" fmla="*/ 22 w 47"/>
                <a:gd name="T15" fmla="*/ 15 h 15"/>
                <a:gd name="T16" fmla="*/ 23 w 47"/>
                <a:gd name="T17" fmla="*/ 15 h 15"/>
                <a:gd name="T18" fmla="*/ 26 w 47"/>
                <a:gd name="T19" fmla="*/ 15 h 15"/>
                <a:gd name="T20" fmla="*/ 45 w 47"/>
                <a:gd name="T21" fmla="*/ 8 h 15"/>
                <a:gd name="T22" fmla="*/ 43 w 47"/>
                <a:gd name="T23"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15">
                  <a:moveTo>
                    <a:pt x="43" y="7"/>
                  </a:moveTo>
                  <a:cubicBezTo>
                    <a:pt x="35" y="7"/>
                    <a:pt x="35" y="7"/>
                    <a:pt x="35" y="7"/>
                  </a:cubicBezTo>
                  <a:cubicBezTo>
                    <a:pt x="35" y="0"/>
                    <a:pt x="35" y="0"/>
                    <a:pt x="35" y="0"/>
                  </a:cubicBezTo>
                  <a:cubicBezTo>
                    <a:pt x="12" y="0"/>
                    <a:pt x="12" y="0"/>
                    <a:pt x="12" y="0"/>
                  </a:cubicBezTo>
                  <a:cubicBezTo>
                    <a:pt x="12" y="7"/>
                    <a:pt x="12" y="7"/>
                    <a:pt x="12" y="7"/>
                  </a:cubicBezTo>
                  <a:cubicBezTo>
                    <a:pt x="4" y="7"/>
                    <a:pt x="4" y="7"/>
                    <a:pt x="4" y="7"/>
                  </a:cubicBezTo>
                  <a:cubicBezTo>
                    <a:pt x="1" y="7"/>
                    <a:pt x="0" y="8"/>
                    <a:pt x="2" y="8"/>
                  </a:cubicBezTo>
                  <a:cubicBezTo>
                    <a:pt x="22" y="15"/>
                    <a:pt x="22" y="15"/>
                    <a:pt x="22" y="15"/>
                  </a:cubicBezTo>
                  <a:cubicBezTo>
                    <a:pt x="22" y="15"/>
                    <a:pt x="23" y="15"/>
                    <a:pt x="23" y="15"/>
                  </a:cubicBezTo>
                  <a:cubicBezTo>
                    <a:pt x="24" y="15"/>
                    <a:pt x="25" y="15"/>
                    <a:pt x="26" y="15"/>
                  </a:cubicBezTo>
                  <a:cubicBezTo>
                    <a:pt x="45" y="8"/>
                    <a:pt x="45" y="8"/>
                    <a:pt x="45" y="8"/>
                  </a:cubicBezTo>
                  <a:cubicBezTo>
                    <a:pt x="47" y="8"/>
                    <a:pt x="46" y="7"/>
                    <a:pt x="4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6799263" y="4745038"/>
              <a:ext cx="173038" cy="55563"/>
            </a:xfrm>
            <a:custGeom>
              <a:avLst/>
              <a:gdLst>
                <a:gd name="T0" fmla="*/ 45 w 46"/>
                <a:gd name="T1" fmla="*/ 7 h 15"/>
                <a:gd name="T2" fmla="*/ 25 w 46"/>
                <a:gd name="T3" fmla="*/ 0 h 15"/>
                <a:gd name="T4" fmla="*/ 23 w 46"/>
                <a:gd name="T5" fmla="*/ 0 h 15"/>
                <a:gd name="T6" fmla="*/ 20 w 46"/>
                <a:gd name="T7" fmla="*/ 1 h 15"/>
                <a:gd name="T8" fmla="*/ 20 w 46"/>
                <a:gd name="T9" fmla="*/ 4 h 15"/>
                <a:gd name="T10" fmla="*/ 0 w 46"/>
                <a:gd name="T11" fmla="*/ 4 h 15"/>
                <a:gd name="T12" fmla="*/ 0 w 46"/>
                <a:gd name="T13" fmla="*/ 11 h 15"/>
                <a:gd name="T14" fmla="*/ 20 w 46"/>
                <a:gd name="T15" fmla="*/ 11 h 15"/>
                <a:gd name="T16" fmla="*/ 20 w 46"/>
                <a:gd name="T17" fmla="*/ 14 h 15"/>
                <a:gd name="T18" fmla="*/ 23 w 46"/>
                <a:gd name="T19" fmla="*/ 15 h 15"/>
                <a:gd name="T20" fmla="*/ 25 w 46"/>
                <a:gd name="T21" fmla="*/ 15 h 15"/>
                <a:gd name="T22" fmla="*/ 45 w 46"/>
                <a:gd name="T23" fmla="*/ 8 h 15"/>
                <a:gd name="T24" fmla="*/ 45 w 46"/>
                <a:gd name="T25"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5" y="7"/>
                  </a:moveTo>
                  <a:cubicBezTo>
                    <a:pt x="25" y="0"/>
                    <a:pt x="25" y="0"/>
                    <a:pt x="25" y="0"/>
                  </a:cubicBezTo>
                  <a:cubicBezTo>
                    <a:pt x="25" y="0"/>
                    <a:pt x="24" y="0"/>
                    <a:pt x="23" y="0"/>
                  </a:cubicBezTo>
                  <a:cubicBezTo>
                    <a:pt x="22" y="0"/>
                    <a:pt x="20" y="1"/>
                    <a:pt x="20" y="1"/>
                  </a:cubicBezTo>
                  <a:cubicBezTo>
                    <a:pt x="20" y="4"/>
                    <a:pt x="20" y="4"/>
                    <a:pt x="20" y="4"/>
                  </a:cubicBezTo>
                  <a:cubicBezTo>
                    <a:pt x="0" y="4"/>
                    <a:pt x="0" y="4"/>
                    <a:pt x="0" y="4"/>
                  </a:cubicBezTo>
                  <a:cubicBezTo>
                    <a:pt x="0" y="11"/>
                    <a:pt x="0" y="11"/>
                    <a:pt x="0" y="11"/>
                  </a:cubicBezTo>
                  <a:cubicBezTo>
                    <a:pt x="20" y="11"/>
                    <a:pt x="20" y="11"/>
                    <a:pt x="20" y="11"/>
                  </a:cubicBezTo>
                  <a:cubicBezTo>
                    <a:pt x="20" y="14"/>
                    <a:pt x="20" y="14"/>
                    <a:pt x="20" y="14"/>
                  </a:cubicBezTo>
                  <a:cubicBezTo>
                    <a:pt x="20" y="15"/>
                    <a:pt x="22" y="15"/>
                    <a:pt x="23" y="15"/>
                  </a:cubicBezTo>
                  <a:cubicBezTo>
                    <a:pt x="24" y="15"/>
                    <a:pt x="25" y="15"/>
                    <a:pt x="25" y="15"/>
                  </a:cubicBezTo>
                  <a:cubicBezTo>
                    <a:pt x="45" y="8"/>
                    <a:pt x="45" y="8"/>
                    <a:pt x="45" y="8"/>
                  </a:cubicBezTo>
                  <a:cubicBezTo>
                    <a:pt x="46" y="8"/>
                    <a:pt x="46" y="7"/>
                    <a:pt x="45"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6480175" y="4745038"/>
              <a:ext cx="173038" cy="55563"/>
            </a:xfrm>
            <a:custGeom>
              <a:avLst/>
              <a:gdLst>
                <a:gd name="T0" fmla="*/ 46 w 46"/>
                <a:gd name="T1" fmla="*/ 4 h 15"/>
                <a:gd name="T2" fmla="*/ 26 w 46"/>
                <a:gd name="T3" fmla="*/ 4 h 15"/>
                <a:gd name="T4" fmla="*/ 26 w 46"/>
                <a:gd name="T5" fmla="*/ 1 h 15"/>
                <a:gd name="T6" fmla="*/ 23 w 46"/>
                <a:gd name="T7" fmla="*/ 0 h 15"/>
                <a:gd name="T8" fmla="*/ 21 w 46"/>
                <a:gd name="T9" fmla="*/ 0 h 15"/>
                <a:gd name="T10" fmla="*/ 1 w 46"/>
                <a:gd name="T11" fmla="*/ 7 h 15"/>
                <a:gd name="T12" fmla="*/ 1 w 46"/>
                <a:gd name="T13" fmla="*/ 8 h 15"/>
                <a:gd name="T14" fmla="*/ 21 w 46"/>
                <a:gd name="T15" fmla="*/ 15 h 15"/>
                <a:gd name="T16" fmla="*/ 23 w 46"/>
                <a:gd name="T17" fmla="*/ 15 h 15"/>
                <a:gd name="T18" fmla="*/ 26 w 46"/>
                <a:gd name="T19" fmla="*/ 14 h 15"/>
                <a:gd name="T20" fmla="*/ 26 w 46"/>
                <a:gd name="T21" fmla="*/ 11 h 15"/>
                <a:gd name="T22" fmla="*/ 46 w 46"/>
                <a:gd name="T23" fmla="*/ 11 h 15"/>
                <a:gd name="T24" fmla="*/ 46 w 46"/>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5">
                  <a:moveTo>
                    <a:pt x="46" y="4"/>
                  </a:moveTo>
                  <a:cubicBezTo>
                    <a:pt x="26" y="4"/>
                    <a:pt x="26" y="4"/>
                    <a:pt x="26" y="4"/>
                  </a:cubicBezTo>
                  <a:cubicBezTo>
                    <a:pt x="26" y="1"/>
                    <a:pt x="26" y="1"/>
                    <a:pt x="26" y="1"/>
                  </a:cubicBezTo>
                  <a:cubicBezTo>
                    <a:pt x="26" y="1"/>
                    <a:pt x="24" y="0"/>
                    <a:pt x="23" y="0"/>
                  </a:cubicBezTo>
                  <a:cubicBezTo>
                    <a:pt x="22" y="0"/>
                    <a:pt x="21" y="0"/>
                    <a:pt x="21" y="0"/>
                  </a:cubicBezTo>
                  <a:cubicBezTo>
                    <a:pt x="1" y="7"/>
                    <a:pt x="1" y="7"/>
                    <a:pt x="1" y="7"/>
                  </a:cubicBezTo>
                  <a:cubicBezTo>
                    <a:pt x="0" y="7"/>
                    <a:pt x="0" y="8"/>
                    <a:pt x="1" y="8"/>
                  </a:cubicBezTo>
                  <a:cubicBezTo>
                    <a:pt x="21" y="15"/>
                    <a:pt x="21" y="15"/>
                    <a:pt x="21" y="15"/>
                  </a:cubicBezTo>
                  <a:cubicBezTo>
                    <a:pt x="21" y="15"/>
                    <a:pt x="22" y="15"/>
                    <a:pt x="23" y="15"/>
                  </a:cubicBezTo>
                  <a:cubicBezTo>
                    <a:pt x="24" y="15"/>
                    <a:pt x="26" y="15"/>
                    <a:pt x="26" y="14"/>
                  </a:cubicBezTo>
                  <a:cubicBezTo>
                    <a:pt x="26" y="11"/>
                    <a:pt x="26" y="11"/>
                    <a:pt x="26" y="11"/>
                  </a:cubicBezTo>
                  <a:cubicBezTo>
                    <a:pt x="46" y="11"/>
                    <a:pt x="46" y="11"/>
                    <a:pt x="46" y="11"/>
                  </a:cubicBezTo>
                  <a:lnTo>
                    <a:pt x="46"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Oval 44"/>
            <p:cNvSpPr>
              <a:spLocks noChangeArrowheads="1"/>
            </p:cNvSpPr>
            <p:nvPr/>
          </p:nvSpPr>
          <p:spPr bwMode="auto">
            <a:xfrm>
              <a:off x="6689725" y="4365625"/>
              <a:ext cx="76200" cy="71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6645275" y="4443413"/>
              <a:ext cx="161925" cy="323850"/>
            </a:xfrm>
            <a:custGeom>
              <a:avLst/>
              <a:gdLst>
                <a:gd name="T0" fmla="*/ 43 w 43"/>
                <a:gd name="T1" fmla="*/ 14 h 86"/>
                <a:gd name="T2" fmla="*/ 43 w 43"/>
                <a:gd name="T3" fmla="*/ 13 h 86"/>
                <a:gd name="T4" fmla="*/ 30 w 43"/>
                <a:gd name="T5" fmla="*/ 0 h 86"/>
                <a:gd name="T6" fmla="*/ 30 w 43"/>
                <a:gd name="T7" fmla="*/ 0 h 86"/>
                <a:gd name="T8" fmla="*/ 30 w 43"/>
                <a:gd name="T9" fmla="*/ 0 h 86"/>
                <a:gd name="T10" fmla="*/ 28 w 43"/>
                <a:gd name="T11" fmla="*/ 0 h 86"/>
                <a:gd name="T12" fmla="*/ 24 w 43"/>
                <a:gd name="T13" fmla="*/ 0 h 86"/>
                <a:gd name="T14" fmla="*/ 23 w 43"/>
                <a:gd name="T15" fmla="*/ 4 h 86"/>
                <a:gd name="T16" fmla="*/ 24 w 43"/>
                <a:gd name="T17" fmla="*/ 18 h 86"/>
                <a:gd name="T18" fmla="*/ 22 w 43"/>
                <a:gd name="T19" fmla="*/ 23 h 86"/>
                <a:gd name="T20" fmla="*/ 19 w 43"/>
                <a:gd name="T21" fmla="*/ 18 h 86"/>
                <a:gd name="T22" fmla="*/ 20 w 43"/>
                <a:gd name="T23" fmla="*/ 4 h 86"/>
                <a:gd name="T24" fmla="*/ 19 w 43"/>
                <a:gd name="T25" fmla="*/ 0 h 86"/>
                <a:gd name="T26" fmla="*/ 15 w 43"/>
                <a:gd name="T27" fmla="*/ 0 h 86"/>
                <a:gd name="T28" fmla="*/ 13 w 43"/>
                <a:gd name="T29" fmla="*/ 0 h 86"/>
                <a:gd name="T30" fmla="*/ 13 w 43"/>
                <a:gd name="T31" fmla="*/ 0 h 86"/>
                <a:gd name="T32" fmla="*/ 13 w 43"/>
                <a:gd name="T33" fmla="*/ 0 h 86"/>
                <a:gd name="T34" fmla="*/ 0 w 43"/>
                <a:gd name="T35" fmla="*/ 13 h 86"/>
                <a:gd name="T36" fmla="*/ 0 w 43"/>
                <a:gd name="T37" fmla="*/ 14 h 86"/>
                <a:gd name="T38" fmla="*/ 0 w 43"/>
                <a:gd name="T39" fmla="*/ 15 h 86"/>
                <a:gd name="T40" fmla="*/ 0 w 43"/>
                <a:gd name="T41" fmla="*/ 41 h 86"/>
                <a:gd name="T42" fmla="*/ 4 w 43"/>
                <a:gd name="T43" fmla="*/ 46 h 86"/>
                <a:gd name="T44" fmla="*/ 8 w 43"/>
                <a:gd name="T45" fmla="*/ 41 h 86"/>
                <a:gd name="T46" fmla="*/ 8 w 43"/>
                <a:gd name="T47" fmla="*/ 16 h 86"/>
                <a:gd name="T48" fmla="*/ 10 w 43"/>
                <a:gd name="T49" fmla="*/ 16 h 86"/>
                <a:gd name="T50" fmla="*/ 10 w 43"/>
                <a:gd name="T51" fmla="*/ 41 h 86"/>
                <a:gd name="T52" fmla="*/ 10 w 43"/>
                <a:gd name="T53" fmla="*/ 41 h 86"/>
                <a:gd name="T54" fmla="*/ 10 w 43"/>
                <a:gd name="T55" fmla="*/ 81 h 86"/>
                <a:gd name="T56" fmla="*/ 15 w 43"/>
                <a:gd name="T57" fmla="*/ 86 h 86"/>
                <a:gd name="T58" fmla="*/ 15 w 43"/>
                <a:gd name="T59" fmla="*/ 86 h 86"/>
                <a:gd name="T60" fmla="*/ 15 w 43"/>
                <a:gd name="T61" fmla="*/ 86 h 86"/>
                <a:gd name="T62" fmla="*/ 20 w 43"/>
                <a:gd name="T63" fmla="*/ 81 h 86"/>
                <a:gd name="T64" fmla="*/ 20 w 43"/>
                <a:gd name="T65" fmla="*/ 47 h 86"/>
                <a:gd name="T66" fmla="*/ 23 w 43"/>
                <a:gd name="T67" fmla="*/ 47 h 86"/>
                <a:gd name="T68" fmla="*/ 23 w 43"/>
                <a:gd name="T69" fmla="*/ 81 h 86"/>
                <a:gd name="T70" fmla="*/ 28 w 43"/>
                <a:gd name="T71" fmla="*/ 86 h 86"/>
                <a:gd name="T72" fmla="*/ 28 w 43"/>
                <a:gd name="T73" fmla="*/ 86 h 86"/>
                <a:gd name="T74" fmla="*/ 28 w 43"/>
                <a:gd name="T75" fmla="*/ 86 h 86"/>
                <a:gd name="T76" fmla="*/ 33 w 43"/>
                <a:gd name="T77" fmla="*/ 81 h 86"/>
                <a:gd name="T78" fmla="*/ 33 w 43"/>
                <a:gd name="T79" fmla="*/ 39 h 86"/>
                <a:gd name="T80" fmla="*/ 33 w 43"/>
                <a:gd name="T81" fmla="*/ 41 h 86"/>
                <a:gd name="T82" fmla="*/ 33 w 43"/>
                <a:gd name="T83" fmla="*/ 16 h 86"/>
                <a:gd name="T84" fmla="*/ 35 w 43"/>
                <a:gd name="T85" fmla="*/ 16 h 86"/>
                <a:gd name="T86" fmla="*/ 35 w 43"/>
                <a:gd name="T87" fmla="*/ 41 h 86"/>
                <a:gd name="T88" fmla="*/ 39 w 43"/>
                <a:gd name="T89" fmla="*/ 46 h 86"/>
                <a:gd name="T90" fmla="*/ 43 w 43"/>
                <a:gd name="T91" fmla="*/ 41 h 86"/>
                <a:gd name="T92" fmla="*/ 43 w 43"/>
                <a:gd name="T93" fmla="*/ 15 h 86"/>
                <a:gd name="T94" fmla="*/ 43 w 43"/>
                <a:gd name="T95"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86">
                  <a:moveTo>
                    <a:pt x="43" y="14"/>
                  </a:moveTo>
                  <a:cubicBezTo>
                    <a:pt x="43" y="13"/>
                    <a:pt x="43" y="13"/>
                    <a:pt x="43" y="13"/>
                  </a:cubicBezTo>
                  <a:cubicBezTo>
                    <a:pt x="43" y="6"/>
                    <a:pt x="37" y="0"/>
                    <a:pt x="30" y="0"/>
                  </a:cubicBezTo>
                  <a:cubicBezTo>
                    <a:pt x="30" y="0"/>
                    <a:pt x="30" y="0"/>
                    <a:pt x="30" y="0"/>
                  </a:cubicBezTo>
                  <a:cubicBezTo>
                    <a:pt x="30" y="0"/>
                    <a:pt x="30" y="0"/>
                    <a:pt x="30" y="0"/>
                  </a:cubicBezTo>
                  <a:cubicBezTo>
                    <a:pt x="28" y="0"/>
                    <a:pt x="28" y="0"/>
                    <a:pt x="28" y="0"/>
                  </a:cubicBezTo>
                  <a:cubicBezTo>
                    <a:pt x="24" y="0"/>
                    <a:pt x="24" y="0"/>
                    <a:pt x="24" y="0"/>
                  </a:cubicBezTo>
                  <a:cubicBezTo>
                    <a:pt x="24" y="3"/>
                    <a:pt x="23" y="4"/>
                    <a:pt x="23" y="4"/>
                  </a:cubicBezTo>
                  <a:cubicBezTo>
                    <a:pt x="23" y="4"/>
                    <a:pt x="25" y="14"/>
                    <a:pt x="24" y="18"/>
                  </a:cubicBezTo>
                  <a:cubicBezTo>
                    <a:pt x="24" y="19"/>
                    <a:pt x="23" y="23"/>
                    <a:pt x="22" y="23"/>
                  </a:cubicBezTo>
                  <a:cubicBezTo>
                    <a:pt x="20" y="23"/>
                    <a:pt x="19" y="19"/>
                    <a:pt x="19" y="18"/>
                  </a:cubicBezTo>
                  <a:cubicBezTo>
                    <a:pt x="18" y="14"/>
                    <a:pt x="20" y="4"/>
                    <a:pt x="20" y="4"/>
                  </a:cubicBezTo>
                  <a:cubicBezTo>
                    <a:pt x="19" y="3"/>
                    <a:pt x="19" y="1"/>
                    <a:pt x="19" y="0"/>
                  </a:cubicBezTo>
                  <a:cubicBezTo>
                    <a:pt x="15" y="0"/>
                    <a:pt x="15" y="0"/>
                    <a:pt x="15" y="0"/>
                  </a:cubicBezTo>
                  <a:cubicBezTo>
                    <a:pt x="13" y="0"/>
                    <a:pt x="13" y="0"/>
                    <a:pt x="13" y="0"/>
                  </a:cubicBezTo>
                  <a:cubicBezTo>
                    <a:pt x="13" y="0"/>
                    <a:pt x="13" y="0"/>
                    <a:pt x="13" y="0"/>
                  </a:cubicBezTo>
                  <a:cubicBezTo>
                    <a:pt x="13" y="0"/>
                    <a:pt x="13" y="0"/>
                    <a:pt x="13" y="0"/>
                  </a:cubicBezTo>
                  <a:cubicBezTo>
                    <a:pt x="6" y="0"/>
                    <a:pt x="0" y="6"/>
                    <a:pt x="0" y="13"/>
                  </a:cubicBezTo>
                  <a:cubicBezTo>
                    <a:pt x="0" y="14"/>
                    <a:pt x="0" y="14"/>
                    <a:pt x="0" y="14"/>
                  </a:cubicBezTo>
                  <a:cubicBezTo>
                    <a:pt x="0" y="14"/>
                    <a:pt x="0" y="14"/>
                    <a:pt x="0" y="15"/>
                  </a:cubicBezTo>
                  <a:cubicBezTo>
                    <a:pt x="0" y="41"/>
                    <a:pt x="0" y="41"/>
                    <a:pt x="0" y="41"/>
                  </a:cubicBezTo>
                  <a:cubicBezTo>
                    <a:pt x="0" y="44"/>
                    <a:pt x="2" y="46"/>
                    <a:pt x="4" y="46"/>
                  </a:cubicBezTo>
                  <a:cubicBezTo>
                    <a:pt x="7" y="46"/>
                    <a:pt x="8" y="44"/>
                    <a:pt x="8" y="41"/>
                  </a:cubicBezTo>
                  <a:cubicBezTo>
                    <a:pt x="8" y="16"/>
                    <a:pt x="8" y="16"/>
                    <a:pt x="8" y="16"/>
                  </a:cubicBezTo>
                  <a:cubicBezTo>
                    <a:pt x="10" y="16"/>
                    <a:pt x="10" y="16"/>
                    <a:pt x="10" y="16"/>
                  </a:cubicBezTo>
                  <a:cubicBezTo>
                    <a:pt x="10" y="41"/>
                    <a:pt x="10" y="41"/>
                    <a:pt x="10" y="41"/>
                  </a:cubicBezTo>
                  <a:cubicBezTo>
                    <a:pt x="10" y="41"/>
                    <a:pt x="10" y="41"/>
                    <a:pt x="10" y="41"/>
                  </a:cubicBezTo>
                  <a:cubicBezTo>
                    <a:pt x="10" y="81"/>
                    <a:pt x="10" y="81"/>
                    <a:pt x="10" y="81"/>
                  </a:cubicBezTo>
                  <a:cubicBezTo>
                    <a:pt x="10" y="84"/>
                    <a:pt x="12" y="86"/>
                    <a:pt x="15" y="86"/>
                  </a:cubicBezTo>
                  <a:cubicBezTo>
                    <a:pt x="15" y="86"/>
                    <a:pt x="15" y="86"/>
                    <a:pt x="15" y="86"/>
                  </a:cubicBezTo>
                  <a:cubicBezTo>
                    <a:pt x="15" y="86"/>
                    <a:pt x="15" y="86"/>
                    <a:pt x="15" y="86"/>
                  </a:cubicBezTo>
                  <a:cubicBezTo>
                    <a:pt x="18" y="86"/>
                    <a:pt x="20" y="84"/>
                    <a:pt x="20" y="81"/>
                  </a:cubicBezTo>
                  <a:cubicBezTo>
                    <a:pt x="20" y="47"/>
                    <a:pt x="20" y="47"/>
                    <a:pt x="20" y="47"/>
                  </a:cubicBezTo>
                  <a:cubicBezTo>
                    <a:pt x="23" y="47"/>
                    <a:pt x="23" y="47"/>
                    <a:pt x="23" y="47"/>
                  </a:cubicBezTo>
                  <a:cubicBezTo>
                    <a:pt x="23" y="81"/>
                    <a:pt x="23" y="81"/>
                    <a:pt x="23" y="81"/>
                  </a:cubicBezTo>
                  <a:cubicBezTo>
                    <a:pt x="23" y="84"/>
                    <a:pt x="25" y="86"/>
                    <a:pt x="28" y="86"/>
                  </a:cubicBezTo>
                  <a:cubicBezTo>
                    <a:pt x="28" y="86"/>
                    <a:pt x="28" y="86"/>
                    <a:pt x="28" y="86"/>
                  </a:cubicBezTo>
                  <a:cubicBezTo>
                    <a:pt x="28" y="86"/>
                    <a:pt x="28" y="86"/>
                    <a:pt x="28" y="86"/>
                  </a:cubicBezTo>
                  <a:cubicBezTo>
                    <a:pt x="31" y="86"/>
                    <a:pt x="33" y="84"/>
                    <a:pt x="33" y="81"/>
                  </a:cubicBezTo>
                  <a:cubicBezTo>
                    <a:pt x="33" y="39"/>
                    <a:pt x="33" y="39"/>
                    <a:pt x="33" y="39"/>
                  </a:cubicBezTo>
                  <a:cubicBezTo>
                    <a:pt x="33" y="41"/>
                    <a:pt x="33" y="41"/>
                    <a:pt x="33" y="41"/>
                  </a:cubicBezTo>
                  <a:cubicBezTo>
                    <a:pt x="33" y="16"/>
                    <a:pt x="33" y="16"/>
                    <a:pt x="33" y="16"/>
                  </a:cubicBezTo>
                  <a:cubicBezTo>
                    <a:pt x="35" y="16"/>
                    <a:pt x="35" y="16"/>
                    <a:pt x="35" y="16"/>
                  </a:cubicBezTo>
                  <a:cubicBezTo>
                    <a:pt x="35" y="41"/>
                    <a:pt x="35" y="41"/>
                    <a:pt x="35" y="41"/>
                  </a:cubicBezTo>
                  <a:cubicBezTo>
                    <a:pt x="35" y="44"/>
                    <a:pt x="36" y="46"/>
                    <a:pt x="39" y="46"/>
                  </a:cubicBezTo>
                  <a:cubicBezTo>
                    <a:pt x="41" y="46"/>
                    <a:pt x="43" y="44"/>
                    <a:pt x="43" y="41"/>
                  </a:cubicBezTo>
                  <a:cubicBezTo>
                    <a:pt x="43" y="15"/>
                    <a:pt x="43" y="15"/>
                    <a:pt x="43" y="15"/>
                  </a:cubicBezTo>
                  <a:cubicBezTo>
                    <a:pt x="43" y="14"/>
                    <a:pt x="43" y="14"/>
                    <a:pt x="4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9410" name="TextBox 4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 name="TextBox 5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Freeform 36"/>
          <p:cNvSpPr>
            <a:spLocks/>
          </p:cNvSpPr>
          <p:nvPr/>
        </p:nvSpPr>
        <p:spPr bwMode="auto">
          <a:xfrm>
            <a:off x="4786313" y="2238375"/>
            <a:ext cx="1538287" cy="1331913"/>
          </a:xfrm>
          <a:custGeom>
            <a:avLst/>
            <a:gdLst>
              <a:gd name="T0" fmla="*/ 632796 w 141"/>
              <a:gd name="T1" fmla="*/ 1199858 h 122"/>
              <a:gd name="T2" fmla="*/ 1407426 w 141"/>
              <a:gd name="T3" fmla="*/ 905348 h 122"/>
              <a:gd name="T4" fmla="*/ 1112848 w 141"/>
              <a:gd name="T5" fmla="*/ 141801 h 122"/>
              <a:gd name="T6" fmla="*/ 349129 w 141"/>
              <a:gd name="T7" fmla="*/ 425404 h 122"/>
              <a:gd name="T8" fmla="*/ 294577 w 141"/>
              <a:gd name="T9" fmla="*/ 632653 h 122"/>
              <a:gd name="T10" fmla="*/ 0 w 141"/>
              <a:gd name="T11" fmla="*/ 676284 h 122"/>
              <a:gd name="T12" fmla="*/ 327308 w 141"/>
              <a:gd name="T13" fmla="*/ 861716 h 122"/>
              <a:gd name="T14" fmla="*/ 632796 w 141"/>
              <a:gd name="T15" fmla="*/ 1199858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41" h="122">
                <a:moveTo>
                  <a:pt x="58" y="110"/>
                </a:moveTo>
                <a:cubicBezTo>
                  <a:pt x="85" y="122"/>
                  <a:pt x="116" y="110"/>
                  <a:pt x="129" y="83"/>
                </a:cubicBezTo>
                <a:cubicBezTo>
                  <a:pt x="141" y="57"/>
                  <a:pt x="129" y="25"/>
                  <a:pt x="102" y="13"/>
                </a:cubicBezTo>
                <a:cubicBezTo>
                  <a:pt x="75" y="0"/>
                  <a:pt x="44" y="12"/>
                  <a:pt x="32" y="39"/>
                </a:cubicBezTo>
                <a:cubicBezTo>
                  <a:pt x="29" y="45"/>
                  <a:pt x="27" y="52"/>
                  <a:pt x="27" y="58"/>
                </a:cubicBezTo>
                <a:cubicBezTo>
                  <a:pt x="14" y="65"/>
                  <a:pt x="0" y="62"/>
                  <a:pt x="0" y="62"/>
                </a:cubicBezTo>
                <a:cubicBezTo>
                  <a:pt x="30" y="79"/>
                  <a:pt x="30" y="79"/>
                  <a:pt x="30" y="79"/>
                </a:cubicBezTo>
                <a:cubicBezTo>
                  <a:pt x="34" y="92"/>
                  <a:pt x="44" y="103"/>
                  <a:pt x="58" y="11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19" name="Freeform 38"/>
          <p:cNvSpPr>
            <a:spLocks/>
          </p:cNvSpPr>
          <p:nvPr/>
        </p:nvSpPr>
        <p:spPr bwMode="auto">
          <a:xfrm>
            <a:off x="4173538" y="1123950"/>
            <a:ext cx="1300162" cy="1485900"/>
          </a:xfrm>
          <a:custGeom>
            <a:avLst/>
            <a:gdLst>
              <a:gd name="T0" fmla="*/ 1080526 w 119"/>
              <a:gd name="T1" fmla="*/ 1037399 h 136"/>
              <a:gd name="T2" fmla="*/ 1047783 w 119"/>
              <a:gd name="T3" fmla="*/ 218400 h 136"/>
              <a:gd name="T4" fmla="*/ 218288 w 119"/>
              <a:gd name="T5" fmla="*/ 251160 h 136"/>
              <a:gd name="T6" fmla="*/ 261946 w 119"/>
              <a:gd name="T7" fmla="*/ 1081079 h 136"/>
              <a:gd name="T8" fmla="*/ 436576 w 119"/>
              <a:gd name="T9" fmla="*/ 1190279 h 136"/>
              <a:gd name="T10" fmla="*/ 392919 w 119"/>
              <a:gd name="T11" fmla="*/ 1485119 h 136"/>
              <a:gd name="T12" fmla="*/ 665779 w 119"/>
              <a:gd name="T13" fmla="*/ 1233959 h 136"/>
              <a:gd name="T14" fmla="*/ 1080526 w 119"/>
              <a:gd name="T15" fmla="*/ 1037399 h 1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9" h="136">
                <a:moveTo>
                  <a:pt x="99" y="95"/>
                </a:moveTo>
                <a:cubicBezTo>
                  <a:pt x="119" y="74"/>
                  <a:pt x="117" y="40"/>
                  <a:pt x="96" y="20"/>
                </a:cubicBezTo>
                <a:cubicBezTo>
                  <a:pt x="74" y="0"/>
                  <a:pt x="40" y="2"/>
                  <a:pt x="20" y="23"/>
                </a:cubicBezTo>
                <a:cubicBezTo>
                  <a:pt x="0" y="45"/>
                  <a:pt x="2" y="79"/>
                  <a:pt x="24" y="99"/>
                </a:cubicBezTo>
                <a:cubicBezTo>
                  <a:pt x="29" y="103"/>
                  <a:pt x="34" y="107"/>
                  <a:pt x="40" y="109"/>
                </a:cubicBezTo>
                <a:cubicBezTo>
                  <a:pt x="43" y="124"/>
                  <a:pt x="36" y="136"/>
                  <a:pt x="36" y="136"/>
                </a:cubicBezTo>
                <a:cubicBezTo>
                  <a:pt x="61" y="113"/>
                  <a:pt x="61" y="113"/>
                  <a:pt x="61" y="113"/>
                </a:cubicBezTo>
                <a:cubicBezTo>
                  <a:pt x="75" y="112"/>
                  <a:pt x="89" y="107"/>
                  <a:pt x="99" y="95"/>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0" name="Freeform 40"/>
          <p:cNvSpPr>
            <a:spLocks/>
          </p:cNvSpPr>
          <p:nvPr/>
        </p:nvSpPr>
        <p:spPr bwMode="auto">
          <a:xfrm>
            <a:off x="2819400" y="1549400"/>
            <a:ext cx="1385888" cy="1333500"/>
          </a:xfrm>
          <a:custGeom>
            <a:avLst/>
            <a:gdLst>
              <a:gd name="T0" fmla="*/ 1179192 w 127"/>
              <a:gd name="T1" fmla="*/ 382537 h 122"/>
              <a:gd name="T2" fmla="*/ 382146 w 127"/>
              <a:gd name="T3" fmla="*/ 163944 h 122"/>
              <a:gd name="T4" fmla="*/ 163777 w 127"/>
              <a:gd name="T5" fmla="*/ 950876 h 122"/>
              <a:gd name="T6" fmla="*/ 960823 w 127"/>
              <a:gd name="T7" fmla="*/ 1180398 h 122"/>
              <a:gd name="T8" fmla="*/ 1124600 w 127"/>
              <a:gd name="T9" fmla="*/ 1038313 h 122"/>
              <a:gd name="T10" fmla="*/ 1386643 w 127"/>
              <a:gd name="T11" fmla="*/ 1169469 h 122"/>
              <a:gd name="T12" fmla="*/ 1222866 w 127"/>
              <a:gd name="T13" fmla="*/ 830651 h 122"/>
              <a:gd name="T14" fmla="*/ 1179192 w 127"/>
              <a:gd name="T15" fmla="*/ 382537 h 12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7" h="122">
                <a:moveTo>
                  <a:pt x="108" y="35"/>
                </a:moveTo>
                <a:cubicBezTo>
                  <a:pt x="93" y="9"/>
                  <a:pt x="61" y="0"/>
                  <a:pt x="35" y="15"/>
                </a:cubicBezTo>
                <a:cubicBezTo>
                  <a:pt x="10" y="29"/>
                  <a:pt x="0" y="62"/>
                  <a:pt x="15" y="87"/>
                </a:cubicBezTo>
                <a:cubicBezTo>
                  <a:pt x="29" y="113"/>
                  <a:pt x="62" y="122"/>
                  <a:pt x="88" y="108"/>
                </a:cubicBezTo>
                <a:cubicBezTo>
                  <a:pt x="94" y="104"/>
                  <a:pt x="99" y="100"/>
                  <a:pt x="103" y="95"/>
                </a:cubicBezTo>
                <a:cubicBezTo>
                  <a:pt x="117" y="97"/>
                  <a:pt x="127" y="107"/>
                  <a:pt x="127" y="107"/>
                </a:cubicBezTo>
                <a:cubicBezTo>
                  <a:pt x="112" y="76"/>
                  <a:pt x="112" y="76"/>
                  <a:pt x="112" y="76"/>
                </a:cubicBezTo>
                <a:cubicBezTo>
                  <a:pt x="116" y="63"/>
                  <a:pt x="115" y="48"/>
                  <a:pt x="108" y="35"/>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1" name="Freeform 42"/>
          <p:cNvSpPr>
            <a:spLocks/>
          </p:cNvSpPr>
          <p:nvPr/>
        </p:nvSpPr>
        <p:spPr bwMode="auto">
          <a:xfrm>
            <a:off x="2865438" y="3024188"/>
            <a:ext cx="1330325" cy="1231900"/>
          </a:xfrm>
          <a:custGeom>
            <a:avLst/>
            <a:gdLst>
              <a:gd name="T0" fmla="*/ 523575 w 122"/>
              <a:gd name="T1" fmla="*/ 32715 h 113"/>
              <a:gd name="T2" fmla="*/ 65447 w 122"/>
              <a:gd name="T3" fmla="*/ 708831 h 113"/>
              <a:gd name="T4" fmla="*/ 752638 w 122"/>
              <a:gd name="T5" fmla="*/ 1166845 h 113"/>
              <a:gd name="T6" fmla="*/ 1210766 w 122"/>
              <a:gd name="T7" fmla="*/ 479824 h 113"/>
              <a:gd name="T8" fmla="*/ 1123504 w 122"/>
              <a:gd name="T9" fmla="*/ 283533 h 113"/>
              <a:gd name="T10" fmla="*/ 1330752 w 122"/>
              <a:gd name="T11" fmla="*/ 76336 h 113"/>
              <a:gd name="T12" fmla="*/ 959887 w 122"/>
              <a:gd name="T13" fmla="*/ 119956 h 113"/>
              <a:gd name="T14" fmla="*/ 523575 w 122"/>
              <a:gd name="T15" fmla="*/ 32715 h 1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2" h="113">
                <a:moveTo>
                  <a:pt x="48" y="3"/>
                </a:moveTo>
                <a:cubicBezTo>
                  <a:pt x="19" y="9"/>
                  <a:pt x="0" y="37"/>
                  <a:pt x="6" y="65"/>
                </a:cubicBezTo>
                <a:cubicBezTo>
                  <a:pt x="12" y="94"/>
                  <a:pt x="40" y="113"/>
                  <a:pt x="69" y="107"/>
                </a:cubicBezTo>
                <a:cubicBezTo>
                  <a:pt x="98" y="101"/>
                  <a:pt x="116" y="73"/>
                  <a:pt x="111" y="44"/>
                </a:cubicBezTo>
                <a:cubicBezTo>
                  <a:pt x="109" y="38"/>
                  <a:pt x="107" y="31"/>
                  <a:pt x="103" y="26"/>
                </a:cubicBezTo>
                <a:cubicBezTo>
                  <a:pt x="110" y="13"/>
                  <a:pt x="122" y="7"/>
                  <a:pt x="122" y="7"/>
                </a:cubicBezTo>
                <a:cubicBezTo>
                  <a:pt x="88" y="11"/>
                  <a:pt x="88" y="11"/>
                  <a:pt x="88" y="11"/>
                </a:cubicBezTo>
                <a:cubicBezTo>
                  <a:pt x="77" y="3"/>
                  <a:pt x="62" y="0"/>
                  <a:pt x="48" y="3"/>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2" name="Freeform 44"/>
          <p:cNvSpPr>
            <a:spLocks/>
          </p:cNvSpPr>
          <p:nvPr/>
        </p:nvSpPr>
        <p:spPr bwMode="auto">
          <a:xfrm>
            <a:off x="4230688" y="3221038"/>
            <a:ext cx="1220787" cy="1439862"/>
          </a:xfrm>
          <a:custGeom>
            <a:avLst/>
            <a:gdLst>
              <a:gd name="T0" fmla="*/ 32722 w 112"/>
              <a:gd name="T1" fmla="*/ 763569 h 132"/>
              <a:gd name="T2" fmla="*/ 545371 w 112"/>
              <a:gd name="T3" fmla="*/ 1407149 h 132"/>
              <a:gd name="T4" fmla="*/ 1188908 w 112"/>
              <a:gd name="T5" fmla="*/ 894467 h 132"/>
              <a:gd name="T6" fmla="*/ 676259 w 112"/>
              <a:gd name="T7" fmla="*/ 250887 h 132"/>
              <a:gd name="T8" fmla="*/ 458111 w 112"/>
              <a:gd name="T9" fmla="*/ 261795 h 132"/>
              <a:gd name="T10" fmla="*/ 327222 w 112"/>
              <a:gd name="T11" fmla="*/ 0 h 132"/>
              <a:gd name="T12" fmla="*/ 261778 w 112"/>
              <a:gd name="T13" fmla="*/ 370876 h 132"/>
              <a:gd name="T14" fmla="*/ 32722 w 112"/>
              <a:gd name="T15" fmla="*/ 763569 h 1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2" h="132">
                <a:moveTo>
                  <a:pt x="3" y="70"/>
                </a:moveTo>
                <a:cubicBezTo>
                  <a:pt x="0" y="99"/>
                  <a:pt x="21" y="125"/>
                  <a:pt x="50" y="129"/>
                </a:cubicBezTo>
                <a:cubicBezTo>
                  <a:pt x="79" y="132"/>
                  <a:pt x="106" y="111"/>
                  <a:pt x="109" y="82"/>
                </a:cubicBezTo>
                <a:cubicBezTo>
                  <a:pt x="112" y="53"/>
                  <a:pt x="91" y="26"/>
                  <a:pt x="62" y="23"/>
                </a:cubicBezTo>
                <a:cubicBezTo>
                  <a:pt x="55" y="22"/>
                  <a:pt x="49" y="23"/>
                  <a:pt x="42" y="24"/>
                </a:cubicBezTo>
                <a:cubicBezTo>
                  <a:pt x="32" y="14"/>
                  <a:pt x="30" y="0"/>
                  <a:pt x="30" y="0"/>
                </a:cubicBezTo>
                <a:cubicBezTo>
                  <a:pt x="24" y="34"/>
                  <a:pt x="24" y="34"/>
                  <a:pt x="24" y="34"/>
                </a:cubicBezTo>
                <a:cubicBezTo>
                  <a:pt x="13" y="42"/>
                  <a:pt x="5" y="55"/>
                  <a:pt x="3" y="7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0423" name="Freeform 15"/>
          <p:cNvSpPr>
            <a:spLocks noEditPoints="1"/>
          </p:cNvSpPr>
          <p:nvPr/>
        </p:nvSpPr>
        <p:spPr bwMode="auto">
          <a:xfrm>
            <a:off x="3379788" y="1895475"/>
            <a:ext cx="284162" cy="298450"/>
          </a:xfrm>
          <a:custGeom>
            <a:avLst/>
            <a:gdLst>
              <a:gd name="T0" fmla="*/ 82104 w 476"/>
              <a:gd name="T1" fmla="*/ 238457 h 499"/>
              <a:gd name="T2" fmla="*/ 82104 w 476"/>
              <a:gd name="T3" fmla="*/ 168358 h 499"/>
              <a:gd name="T4" fmla="*/ 59930 w 476"/>
              <a:gd name="T5" fmla="*/ 144991 h 499"/>
              <a:gd name="T6" fmla="*/ 34759 w 476"/>
              <a:gd name="T7" fmla="*/ 144991 h 499"/>
              <a:gd name="T8" fmla="*/ 12585 w 476"/>
              <a:gd name="T9" fmla="*/ 168358 h 499"/>
              <a:gd name="T10" fmla="*/ 12585 w 476"/>
              <a:gd name="T11" fmla="*/ 238457 h 499"/>
              <a:gd name="T12" fmla="*/ 34759 w 476"/>
              <a:gd name="T13" fmla="*/ 261823 h 499"/>
              <a:gd name="T14" fmla="*/ 59930 w 476"/>
              <a:gd name="T15" fmla="*/ 261823 h 499"/>
              <a:gd name="T16" fmla="*/ 82104 w 476"/>
              <a:gd name="T17" fmla="*/ 238457 h 499"/>
              <a:gd name="T18" fmla="*/ 250506 w 476"/>
              <a:gd name="T19" fmla="*/ 261823 h 499"/>
              <a:gd name="T20" fmla="*/ 225335 w 476"/>
              <a:gd name="T21" fmla="*/ 261823 h 499"/>
              <a:gd name="T22" fmla="*/ 203161 w 476"/>
              <a:gd name="T23" fmla="*/ 238457 h 499"/>
              <a:gd name="T24" fmla="*/ 203161 w 476"/>
              <a:gd name="T25" fmla="*/ 97660 h 499"/>
              <a:gd name="T26" fmla="*/ 225335 w 476"/>
              <a:gd name="T27" fmla="*/ 74293 h 499"/>
              <a:gd name="T28" fmla="*/ 250506 w 476"/>
              <a:gd name="T29" fmla="*/ 74293 h 499"/>
              <a:gd name="T30" fmla="*/ 272680 w 476"/>
              <a:gd name="T31" fmla="*/ 97660 h 499"/>
              <a:gd name="T32" fmla="*/ 272680 w 476"/>
              <a:gd name="T33" fmla="*/ 238457 h 499"/>
              <a:gd name="T34" fmla="*/ 250506 w 476"/>
              <a:gd name="T35" fmla="*/ 261823 h 499"/>
              <a:gd name="T36" fmla="*/ 155218 w 476"/>
              <a:gd name="T37" fmla="*/ 261823 h 499"/>
              <a:gd name="T38" fmla="*/ 130047 w 476"/>
              <a:gd name="T39" fmla="*/ 261823 h 499"/>
              <a:gd name="T40" fmla="*/ 107873 w 476"/>
              <a:gd name="T41" fmla="*/ 238457 h 499"/>
              <a:gd name="T42" fmla="*/ 107873 w 476"/>
              <a:gd name="T43" fmla="*/ 23366 h 499"/>
              <a:gd name="T44" fmla="*/ 130047 w 476"/>
              <a:gd name="T45" fmla="*/ 0 h 499"/>
              <a:gd name="T46" fmla="*/ 155218 w 476"/>
              <a:gd name="T47" fmla="*/ 0 h 499"/>
              <a:gd name="T48" fmla="*/ 177392 w 476"/>
              <a:gd name="T49" fmla="*/ 23366 h 499"/>
              <a:gd name="T50" fmla="*/ 177392 w 476"/>
              <a:gd name="T51" fmla="*/ 238457 h 499"/>
              <a:gd name="T52" fmla="*/ 155218 w 476"/>
              <a:gd name="T53" fmla="*/ 261823 h 499"/>
              <a:gd name="T54" fmla="*/ 0 w 476"/>
              <a:gd name="T55" fmla="*/ 295375 h 499"/>
              <a:gd name="T56" fmla="*/ 0 w 476"/>
              <a:gd name="T57" fmla="*/ 280996 h 499"/>
              <a:gd name="T58" fmla="*/ 2996 w 476"/>
              <a:gd name="T59" fmla="*/ 277401 h 499"/>
              <a:gd name="T60" fmla="*/ 282269 w 476"/>
              <a:gd name="T61" fmla="*/ 277401 h 499"/>
              <a:gd name="T62" fmla="*/ 285265 w 476"/>
              <a:gd name="T63" fmla="*/ 280996 h 499"/>
              <a:gd name="T64" fmla="*/ 285265 w 476"/>
              <a:gd name="T65" fmla="*/ 295375 h 499"/>
              <a:gd name="T66" fmla="*/ 282269 w 476"/>
              <a:gd name="T67" fmla="*/ 298970 h 499"/>
              <a:gd name="T68" fmla="*/ 2996 w 476"/>
              <a:gd name="T69" fmla="*/ 298970 h 499"/>
              <a:gd name="T70" fmla="*/ 0 w 476"/>
              <a:gd name="T71" fmla="*/ 295375 h 49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76" h="499">
                <a:moveTo>
                  <a:pt x="137" y="398"/>
                </a:moveTo>
                <a:cubicBezTo>
                  <a:pt x="137" y="281"/>
                  <a:pt x="137" y="281"/>
                  <a:pt x="137" y="281"/>
                </a:cubicBezTo>
                <a:cubicBezTo>
                  <a:pt x="137" y="260"/>
                  <a:pt x="120" y="242"/>
                  <a:pt x="100" y="242"/>
                </a:cubicBezTo>
                <a:cubicBezTo>
                  <a:pt x="86" y="242"/>
                  <a:pt x="72" y="242"/>
                  <a:pt x="58" y="242"/>
                </a:cubicBezTo>
                <a:cubicBezTo>
                  <a:pt x="38" y="242"/>
                  <a:pt x="21" y="260"/>
                  <a:pt x="21" y="281"/>
                </a:cubicBezTo>
                <a:cubicBezTo>
                  <a:pt x="21" y="398"/>
                  <a:pt x="21" y="398"/>
                  <a:pt x="21" y="398"/>
                </a:cubicBezTo>
                <a:cubicBezTo>
                  <a:pt x="21" y="419"/>
                  <a:pt x="38" y="437"/>
                  <a:pt x="58" y="437"/>
                </a:cubicBezTo>
                <a:cubicBezTo>
                  <a:pt x="72" y="437"/>
                  <a:pt x="86" y="437"/>
                  <a:pt x="100" y="437"/>
                </a:cubicBezTo>
                <a:cubicBezTo>
                  <a:pt x="120" y="437"/>
                  <a:pt x="137" y="419"/>
                  <a:pt x="137" y="398"/>
                </a:cubicBezTo>
                <a:close/>
                <a:moveTo>
                  <a:pt x="418" y="437"/>
                </a:moveTo>
                <a:cubicBezTo>
                  <a:pt x="404" y="437"/>
                  <a:pt x="390" y="437"/>
                  <a:pt x="376" y="437"/>
                </a:cubicBezTo>
                <a:cubicBezTo>
                  <a:pt x="356" y="437"/>
                  <a:pt x="339" y="419"/>
                  <a:pt x="339" y="398"/>
                </a:cubicBezTo>
                <a:cubicBezTo>
                  <a:pt x="339" y="163"/>
                  <a:pt x="339" y="163"/>
                  <a:pt x="339" y="163"/>
                </a:cubicBezTo>
                <a:cubicBezTo>
                  <a:pt x="339" y="141"/>
                  <a:pt x="356" y="124"/>
                  <a:pt x="376" y="124"/>
                </a:cubicBezTo>
                <a:cubicBezTo>
                  <a:pt x="390" y="124"/>
                  <a:pt x="404" y="124"/>
                  <a:pt x="418" y="124"/>
                </a:cubicBezTo>
                <a:cubicBezTo>
                  <a:pt x="438" y="124"/>
                  <a:pt x="455" y="141"/>
                  <a:pt x="455" y="163"/>
                </a:cubicBezTo>
                <a:cubicBezTo>
                  <a:pt x="455" y="398"/>
                  <a:pt x="455" y="398"/>
                  <a:pt x="455" y="398"/>
                </a:cubicBezTo>
                <a:cubicBezTo>
                  <a:pt x="455" y="419"/>
                  <a:pt x="438" y="437"/>
                  <a:pt x="418" y="437"/>
                </a:cubicBezTo>
                <a:close/>
                <a:moveTo>
                  <a:pt x="259" y="437"/>
                </a:moveTo>
                <a:cubicBezTo>
                  <a:pt x="245" y="437"/>
                  <a:pt x="231" y="437"/>
                  <a:pt x="217" y="437"/>
                </a:cubicBezTo>
                <a:cubicBezTo>
                  <a:pt x="197" y="437"/>
                  <a:pt x="180" y="419"/>
                  <a:pt x="180" y="398"/>
                </a:cubicBezTo>
                <a:cubicBezTo>
                  <a:pt x="180" y="39"/>
                  <a:pt x="180" y="39"/>
                  <a:pt x="180" y="39"/>
                </a:cubicBezTo>
                <a:cubicBezTo>
                  <a:pt x="180" y="18"/>
                  <a:pt x="197" y="0"/>
                  <a:pt x="217" y="0"/>
                </a:cubicBezTo>
                <a:cubicBezTo>
                  <a:pt x="231" y="0"/>
                  <a:pt x="245" y="0"/>
                  <a:pt x="259" y="0"/>
                </a:cubicBezTo>
                <a:cubicBezTo>
                  <a:pt x="279" y="0"/>
                  <a:pt x="296" y="18"/>
                  <a:pt x="296" y="39"/>
                </a:cubicBezTo>
                <a:cubicBezTo>
                  <a:pt x="296" y="398"/>
                  <a:pt x="296" y="398"/>
                  <a:pt x="296" y="398"/>
                </a:cubicBezTo>
                <a:cubicBezTo>
                  <a:pt x="296" y="419"/>
                  <a:pt x="279" y="437"/>
                  <a:pt x="259" y="437"/>
                </a:cubicBezTo>
                <a:close/>
                <a:moveTo>
                  <a:pt x="0" y="493"/>
                </a:moveTo>
                <a:cubicBezTo>
                  <a:pt x="0" y="469"/>
                  <a:pt x="0" y="469"/>
                  <a:pt x="0" y="469"/>
                </a:cubicBezTo>
                <a:cubicBezTo>
                  <a:pt x="0" y="466"/>
                  <a:pt x="2" y="463"/>
                  <a:pt x="5" y="463"/>
                </a:cubicBezTo>
                <a:cubicBezTo>
                  <a:pt x="471" y="463"/>
                  <a:pt x="471" y="463"/>
                  <a:pt x="471" y="463"/>
                </a:cubicBezTo>
                <a:cubicBezTo>
                  <a:pt x="474" y="463"/>
                  <a:pt x="476" y="466"/>
                  <a:pt x="476" y="469"/>
                </a:cubicBezTo>
                <a:cubicBezTo>
                  <a:pt x="476" y="493"/>
                  <a:pt x="476" y="493"/>
                  <a:pt x="476" y="493"/>
                </a:cubicBezTo>
                <a:cubicBezTo>
                  <a:pt x="476" y="496"/>
                  <a:pt x="474" y="499"/>
                  <a:pt x="471" y="499"/>
                </a:cubicBezTo>
                <a:cubicBezTo>
                  <a:pt x="5" y="499"/>
                  <a:pt x="5" y="499"/>
                  <a:pt x="5" y="499"/>
                </a:cubicBezTo>
                <a:cubicBezTo>
                  <a:pt x="2" y="499"/>
                  <a:pt x="0" y="496"/>
                  <a:pt x="0" y="49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TextBox 16"/>
          <p:cNvSpPr txBox="1"/>
          <p:nvPr/>
        </p:nvSpPr>
        <p:spPr>
          <a:xfrm>
            <a:off x="3125788" y="2224088"/>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60425" name="Freeform 17"/>
          <p:cNvSpPr>
            <a:spLocks noEditPoints="1"/>
          </p:cNvSpPr>
          <p:nvPr/>
        </p:nvSpPr>
        <p:spPr bwMode="auto">
          <a:xfrm>
            <a:off x="4625975" y="1443038"/>
            <a:ext cx="377825" cy="376237"/>
          </a:xfrm>
          <a:custGeom>
            <a:avLst/>
            <a:gdLst>
              <a:gd name="T0" fmla="*/ 209411 w 474"/>
              <a:gd name="T1" fmla="*/ 222820 h 473"/>
              <a:gd name="T2" fmla="*/ 88382 w 474"/>
              <a:gd name="T3" fmla="*/ 222820 h 473"/>
              <a:gd name="T4" fmla="*/ 83605 w 474"/>
              <a:gd name="T5" fmla="*/ 218045 h 473"/>
              <a:gd name="T6" fmla="*/ 83605 w 474"/>
              <a:gd name="T7" fmla="*/ 201333 h 473"/>
              <a:gd name="T8" fmla="*/ 214984 w 474"/>
              <a:gd name="T9" fmla="*/ 201333 h 473"/>
              <a:gd name="T10" fmla="*/ 214984 w 474"/>
              <a:gd name="T11" fmla="*/ 218045 h 473"/>
              <a:gd name="T12" fmla="*/ 209411 w 474"/>
              <a:gd name="T13" fmla="*/ 222820 h 473"/>
              <a:gd name="T14" fmla="*/ 206226 w 474"/>
              <a:gd name="T15" fmla="*/ 11141 h 473"/>
              <a:gd name="T16" fmla="*/ 148897 w 474"/>
              <a:gd name="T17" fmla="*/ 0 h 473"/>
              <a:gd name="T18" fmla="*/ 92364 w 474"/>
              <a:gd name="T19" fmla="*/ 11141 h 473"/>
              <a:gd name="T20" fmla="*/ 11147 w 474"/>
              <a:gd name="T21" fmla="*/ 91515 h 473"/>
              <a:gd name="T22" fmla="*/ 0 w 474"/>
              <a:gd name="T23" fmla="*/ 148812 h 473"/>
              <a:gd name="T24" fmla="*/ 11147 w 474"/>
              <a:gd name="T25" fmla="*/ 205312 h 473"/>
              <a:gd name="T26" fmla="*/ 43793 w 474"/>
              <a:gd name="T27" fmla="*/ 253855 h 473"/>
              <a:gd name="T28" fmla="*/ 92364 w 474"/>
              <a:gd name="T29" fmla="*/ 286482 h 473"/>
              <a:gd name="T30" fmla="*/ 148897 w 474"/>
              <a:gd name="T31" fmla="*/ 297623 h 473"/>
              <a:gd name="T32" fmla="*/ 183135 w 474"/>
              <a:gd name="T33" fmla="*/ 293644 h 473"/>
              <a:gd name="T34" fmla="*/ 219762 w 474"/>
              <a:gd name="T35" fmla="*/ 279320 h 473"/>
              <a:gd name="T36" fmla="*/ 222947 w 474"/>
              <a:gd name="T37" fmla="*/ 284095 h 473"/>
              <a:gd name="T38" fmla="*/ 226132 w 474"/>
              <a:gd name="T39" fmla="*/ 288074 h 473"/>
              <a:gd name="T40" fmla="*/ 229317 w 474"/>
              <a:gd name="T41" fmla="*/ 292053 h 473"/>
              <a:gd name="T42" fmla="*/ 300978 w 474"/>
              <a:gd name="T43" fmla="*/ 363673 h 473"/>
              <a:gd name="T44" fmla="*/ 332031 w 474"/>
              <a:gd name="T45" fmla="*/ 376406 h 473"/>
              <a:gd name="T46" fmla="*/ 377417 w 474"/>
              <a:gd name="T47" fmla="*/ 331842 h 473"/>
              <a:gd name="T48" fmla="*/ 377417 w 474"/>
              <a:gd name="T49" fmla="*/ 331842 h 473"/>
              <a:gd name="T50" fmla="*/ 363881 w 474"/>
              <a:gd name="T51" fmla="*/ 300011 h 473"/>
              <a:gd name="T52" fmla="*/ 292219 w 474"/>
              <a:gd name="T53" fmla="*/ 228390 h 473"/>
              <a:gd name="T54" fmla="*/ 289035 w 474"/>
              <a:gd name="T55" fmla="*/ 225207 h 473"/>
              <a:gd name="T56" fmla="*/ 284257 w 474"/>
              <a:gd name="T57" fmla="*/ 222820 h 473"/>
              <a:gd name="T58" fmla="*/ 280276 w 474"/>
              <a:gd name="T59" fmla="*/ 219636 h 473"/>
              <a:gd name="T60" fmla="*/ 282665 w 474"/>
              <a:gd name="T61" fmla="*/ 214862 h 473"/>
              <a:gd name="T62" fmla="*/ 293812 w 474"/>
              <a:gd name="T63" fmla="*/ 183030 h 473"/>
              <a:gd name="T64" fmla="*/ 297793 w 474"/>
              <a:gd name="T65" fmla="*/ 148812 h 473"/>
              <a:gd name="T66" fmla="*/ 286646 w 474"/>
              <a:gd name="T67" fmla="*/ 91515 h 473"/>
              <a:gd name="T68" fmla="*/ 254000 w 474"/>
              <a:gd name="T69" fmla="*/ 43768 h 473"/>
              <a:gd name="T70" fmla="*/ 206226 w 474"/>
              <a:gd name="T71" fmla="*/ 11141 h 473"/>
              <a:gd name="T72" fmla="*/ 229317 w 474"/>
              <a:gd name="T73" fmla="*/ 68437 h 473"/>
              <a:gd name="T74" fmla="*/ 148897 w 474"/>
              <a:gd name="T75" fmla="*/ 35810 h 473"/>
              <a:gd name="T76" fmla="*/ 69273 w 474"/>
              <a:gd name="T77" fmla="*/ 68437 h 473"/>
              <a:gd name="T78" fmla="*/ 44589 w 474"/>
              <a:gd name="T79" fmla="*/ 105839 h 473"/>
              <a:gd name="T80" fmla="*/ 35831 w 474"/>
              <a:gd name="T81" fmla="*/ 148812 h 473"/>
              <a:gd name="T82" fmla="*/ 148897 w 474"/>
              <a:gd name="T83" fmla="*/ 261813 h 473"/>
              <a:gd name="T84" fmla="*/ 261962 w 474"/>
              <a:gd name="T85" fmla="*/ 148812 h 473"/>
              <a:gd name="T86" fmla="*/ 229317 w 474"/>
              <a:gd name="T87" fmla="*/ 68437 h 473"/>
              <a:gd name="T88" fmla="*/ 148897 w 474"/>
              <a:gd name="T89" fmla="*/ 159157 h 473"/>
              <a:gd name="T90" fmla="*/ 183931 w 474"/>
              <a:gd name="T91" fmla="*/ 110614 h 473"/>
              <a:gd name="T92" fmla="*/ 148897 w 474"/>
              <a:gd name="T93" fmla="*/ 62071 h 473"/>
              <a:gd name="T94" fmla="*/ 114658 w 474"/>
              <a:gd name="T95" fmla="*/ 110614 h 473"/>
              <a:gd name="T96" fmla="*/ 148897 w 474"/>
              <a:gd name="T97" fmla="*/ 159157 h 4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74" h="473">
                <a:moveTo>
                  <a:pt x="263" y="280"/>
                </a:moveTo>
                <a:cubicBezTo>
                  <a:pt x="213" y="280"/>
                  <a:pt x="162" y="280"/>
                  <a:pt x="111" y="280"/>
                </a:cubicBezTo>
                <a:cubicBezTo>
                  <a:pt x="107" y="280"/>
                  <a:pt x="105" y="277"/>
                  <a:pt x="105" y="274"/>
                </a:cubicBezTo>
                <a:cubicBezTo>
                  <a:pt x="105" y="253"/>
                  <a:pt x="105" y="253"/>
                  <a:pt x="105" y="253"/>
                </a:cubicBezTo>
                <a:cubicBezTo>
                  <a:pt x="105" y="199"/>
                  <a:pt x="270" y="199"/>
                  <a:pt x="270" y="253"/>
                </a:cubicBezTo>
                <a:cubicBezTo>
                  <a:pt x="270" y="274"/>
                  <a:pt x="270" y="274"/>
                  <a:pt x="270" y="274"/>
                </a:cubicBezTo>
                <a:cubicBezTo>
                  <a:pt x="270" y="277"/>
                  <a:pt x="267" y="280"/>
                  <a:pt x="263" y="280"/>
                </a:cubicBezTo>
                <a:close/>
                <a:moveTo>
                  <a:pt x="259" y="14"/>
                </a:moveTo>
                <a:cubicBezTo>
                  <a:pt x="237" y="5"/>
                  <a:pt x="213" y="0"/>
                  <a:pt x="187" y="0"/>
                </a:cubicBezTo>
                <a:cubicBezTo>
                  <a:pt x="162" y="0"/>
                  <a:pt x="138" y="5"/>
                  <a:pt x="116" y="14"/>
                </a:cubicBezTo>
                <a:cubicBezTo>
                  <a:pt x="70" y="33"/>
                  <a:pt x="33" y="70"/>
                  <a:pt x="14" y="115"/>
                </a:cubicBezTo>
                <a:cubicBezTo>
                  <a:pt x="5" y="137"/>
                  <a:pt x="0" y="162"/>
                  <a:pt x="0" y="187"/>
                </a:cubicBezTo>
                <a:cubicBezTo>
                  <a:pt x="0" y="212"/>
                  <a:pt x="5" y="236"/>
                  <a:pt x="14" y="258"/>
                </a:cubicBezTo>
                <a:cubicBezTo>
                  <a:pt x="24" y="281"/>
                  <a:pt x="38" y="302"/>
                  <a:pt x="55" y="319"/>
                </a:cubicBezTo>
                <a:cubicBezTo>
                  <a:pt x="72" y="336"/>
                  <a:pt x="93" y="350"/>
                  <a:pt x="116" y="360"/>
                </a:cubicBezTo>
                <a:cubicBezTo>
                  <a:pt x="138" y="369"/>
                  <a:pt x="162" y="374"/>
                  <a:pt x="187" y="374"/>
                </a:cubicBezTo>
                <a:cubicBezTo>
                  <a:pt x="202" y="374"/>
                  <a:pt x="216" y="372"/>
                  <a:pt x="230" y="369"/>
                </a:cubicBezTo>
                <a:cubicBezTo>
                  <a:pt x="247" y="365"/>
                  <a:pt x="261" y="359"/>
                  <a:pt x="276" y="351"/>
                </a:cubicBezTo>
                <a:cubicBezTo>
                  <a:pt x="280" y="357"/>
                  <a:pt x="280" y="357"/>
                  <a:pt x="280" y="357"/>
                </a:cubicBezTo>
                <a:cubicBezTo>
                  <a:pt x="281" y="359"/>
                  <a:pt x="282" y="360"/>
                  <a:pt x="284" y="362"/>
                </a:cubicBezTo>
                <a:cubicBezTo>
                  <a:pt x="285" y="364"/>
                  <a:pt x="286" y="365"/>
                  <a:pt x="288" y="367"/>
                </a:cubicBezTo>
                <a:cubicBezTo>
                  <a:pt x="378" y="457"/>
                  <a:pt x="378" y="457"/>
                  <a:pt x="378" y="457"/>
                </a:cubicBezTo>
                <a:cubicBezTo>
                  <a:pt x="389" y="468"/>
                  <a:pt x="403" y="473"/>
                  <a:pt x="417" y="473"/>
                </a:cubicBezTo>
                <a:cubicBezTo>
                  <a:pt x="449" y="473"/>
                  <a:pt x="474" y="448"/>
                  <a:pt x="474" y="417"/>
                </a:cubicBezTo>
                <a:cubicBezTo>
                  <a:pt x="474" y="417"/>
                  <a:pt x="474" y="417"/>
                  <a:pt x="474" y="417"/>
                </a:cubicBezTo>
                <a:cubicBezTo>
                  <a:pt x="474" y="403"/>
                  <a:pt x="468" y="388"/>
                  <a:pt x="457" y="377"/>
                </a:cubicBezTo>
                <a:cubicBezTo>
                  <a:pt x="367" y="287"/>
                  <a:pt x="367" y="287"/>
                  <a:pt x="367" y="287"/>
                </a:cubicBezTo>
                <a:cubicBezTo>
                  <a:pt x="366" y="286"/>
                  <a:pt x="364" y="285"/>
                  <a:pt x="363" y="283"/>
                </a:cubicBezTo>
                <a:cubicBezTo>
                  <a:pt x="361" y="282"/>
                  <a:pt x="359" y="281"/>
                  <a:pt x="357" y="280"/>
                </a:cubicBezTo>
                <a:cubicBezTo>
                  <a:pt x="352" y="276"/>
                  <a:pt x="352" y="276"/>
                  <a:pt x="352" y="276"/>
                </a:cubicBezTo>
                <a:cubicBezTo>
                  <a:pt x="355" y="270"/>
                  <a:pt x="355" y="270"/>
                  <a:pt x="355" y="270"/>
                </a:cubicBezTo>
                <a:cubicBezTo>
                  <a:pt x="361" y="257"/>
                  <a:pt x="366" y="244"/>
                  <a:pt x="369" y="230"/>
                </a:cubicBezTo>
                <a:cubicBezTo>
                  <a:pt x="372" y="216"/>
                  <a:pt x="374" y="202"/>
                  <a:pt x="374" y="187"/>
                </a:cubicBezTo>
                <a:cubicBezTo>
                  <a:pt x="374" y="162"/>
                  <a:pt x="369" y="137"/>
                  <a:pt x="360" y="115"/>
                </a:cubicBezTo>
                <a:cubicBezTo>
                  <a:pt x="351" y="93"/>
                  <a:pt x="337" y="72"/>
                  <a:pt x="319" y="55"/>
                </a:cubicBezTo>
                <a:cubicBezTo>
                  <a:pt x="302" y="37"/>
                  <a:pt x="282" y="24"/>
                  <a:pt x="259" y="14"/>
                </a:cubicBezTo>
                <a:close/>
                <a:moveTo>
                  <a:pt x="288" y="86"/>
                </a:moveTo>
                <a:cubicBezTo>
                  <a:pt x="261" y="60"/>
                  <a:pt x="225" y="45"/>
                  <a:pt x="187" y="45"/>
                </a:cubicBezTo>
                <a:cubicBezTo>
                  <a:pt x="149" y="45"/>
                  <a:pt x="113" y="60"/>
                  <a:pt x="87" y="86"/>
                </a:cubicBezTo>
                <a:cubicBezTo>
                  <a:pt x="74" y="99"/>
                  <a:pt x="63" y="115"/>
                  <a:pt x="56" y="133"/>
                </a:cubicBezTo>
                <a:cubicBezTo>
                  <a:pt x="49" y="149"/>
                  <a:pt x="45" y="168"/>
                  <a:pt x="45" y="187"/>
                </a:cubicBezTo>
                <a:cubicBezTo>
                  <a:pt x="45" y="265"/>
                  <a:pt x="108" y="329"/>
                  <a:pt x="187" y="329"/>
                </a:cubicBezTo>
                <a:cubicBezTo>
                  <a:pt x="267" y="329"/>
                  <a:pt x="329" y="264"/>
                  <a:pt x="329" y="187"/>
                </a:cubicBezTo>
                <a:cubicBezTo>
                  <a:pt x="329" y="149"/>
                  <a:pt x="314" y="113"/>
                  <a:pt x="288" y="86"/>
                </a:cubicBezTo>
                <a:close/>
                <a:moveTo>
                  <a:pt x="187" y="200"/>
                </a:moveTo>
                <a:cubicBezTo>
                  <a:pt x="207" y="200"/>
                  <a:pt x="231" y="173"/>
                  <a:pt x="231" y="139"/>
                </a:cubicBezTo>
                <a:cubicBezTo>
                  <a:pt x="231" y="105"/>
                  <a:pt x="237" y="78"/>
                  <a:pt x="187" y="78"/>
                </a:cubicBezTo>
                <a:cubicBezTo>
                  <a:pt x="138" y="78"/>
                  <a:pt x="144" y="105"/>
                  <a:pt x="144" y="139"/>
                </a:cubicBezTo>
                <a:cubicBezTo>
                  <a:pt x="144" y="173"/>
                  <a:pt x="167" y="200"/>
                  <a:pt x="187"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TextBox 18"/>
          <p:cNvSpPr txBox="1"/>
          <p:nvPr/>
        </p:nvSpPr>
        <p:spPr>
          <a:xfrm>
            <a:off x="4433888" y="1814513"/>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60427" name="Freeform 19"/>
          <p:cNvSpPr>
            <a:spLocks noEditPoints="1"/>
          </p:cNvSpPr>
          <p:nvPr/>
        </p:nvSpPr>
        <p:spPr bwMode="auto">
          <a:xfrm>
            <a:off x="5508625" y="2595563"/>
            <a:ext cx="285750" cy="287337"/>
          </a:xfrm>
          <a:custGeom>
            <a:avLst/>
            <a:gdLst>
              <a:gd name="T0" fmla="*/ 208232 w 467"/>
              <a:gd name="T1" fmla="*/ 97602 h 469"/>
              <a:gd name="T2" fmla="*/ 208232 w 467"/>
              <a:gd name="T3" fmla="*/ 112948 h 469"/>
              <a:gd name="T4" fmla="*/ 208232 w 467"/>
              <a:gd name="T5" fmla="*/ 114790 h 469"/>
              <a:gd name="T6" fmla="*/ 194104 w 467"/>
              <a:gd name="T7" fmla="*/ 129522 h 469"/>
              <a:gd name="T8" fmla="*/ 179976 w 467"/>
              <a:gd name="T9" fmla="*/ 114790 h 469"/>
              <a:gd name="T10" fmla="*/ 179976 w 467"/>
              <a:gd name="T11" fmla="*/ 112948 h 469"/>
              <a:gd name="T12" fmla="*/ 179976 w 467"/>
              <a:gd name="T13" fmla="*/ 97602 h 469"/>
              <a:gd name="T14" fmla="*/ 107494 w 467"/>
              <a:gd name="T15" fmla="*/ 97602 h 469"/>
              <a:gd name="T16" fmla="*/ 107494 w 467"/>
              <a:gd name="T17" fmla="*/ 114790 h 469"/>
              <a:gd name="T18" fmla="*/ 92752 w 467"/>
              <a:gd name="T19" fmla="*/ 129522 h 469"/>
              <a:gd name="T20" fmla="*/ 78624 w 467"/>
              <a:gd name="T21" fmla="*/ 114790 h 469"/>
              <a:gd name="T22" fmla="*/ 78624 w 467"/>
              <a:gd name="T23" fmla="*/ 97602 h 469"/>
              <a:gd name="T24" fmla="*/ 25799 w 467"/>
              <a:gd name="T25" fmla="*/ 97602 h 469"/>
              <a:gd name="T26" fmla="*/ 36855 w 467"/>
              <a:gd name="T27" fmla="*/ 92691 h 469"/>
              <a:gd name="T28" fmla="*/ 36855 w 467"/>
              <a:gd name="T29" fmla="*/ 88394 h 469"/>
              <a:gd name="T30" fmla="*/ 78624 w 467"/>
              <a:gd name="T31" fmla="*/ 88394 h 469"/>
              <a:gd name="T32" fmla="*/ 78624 w 467"/>
              <a:gd name="T33" fmla="*/ 76117 h 469"/>
              <a:gd name="T34" fmla="*/ 27641 w 467"/>
              <a:gd name="T35" fmla="*/ 76117 h 469"/>
              <a:gd name="T36" fmla="*/ 27641 w 467"/>
              <a:gd name="T37" fmla="*/ 86553 h 469"/>
              <a:gd name="T38" fmla="*/ 0 w 467"/>
              <a:gd name="T39" fmla="*/ 97602 h 469"/>
              <a:gd name="T40" fmla="*/ 0 w 467"/>
              <a:gd name="T41" fmla="*/ 281757 h 469"/>
              <a:gd name="T42" fmla="*/ 0 w 467"/>
              <a:gd name="T43" fmla="*/ 287895 h 469"/>
              <a:gd name="T44" fmla="*/ 6757 w 467"/>
              <a:gd name="T45" fmla="*/ 287895 h 469"/>
              <a:gd name="T46" fmla="*/ 280713 w 467"/>
              <a:gd name="T47" fmla="*/ 287895 h 469"/>
              <a:gd name="T48" fmla="*/ 286856 w 467"/>
              <a:gd name="T49" fmla="*/ 287895 h 469"/>
              <a:gd name="T50" fmla="*/ 286856 w 467"/>
              <a:gd name="T51" fmla="*/ 281757 h 469"/>
              <a:gd name="T52" fmla="*/ 286856 w 467"/>
              <a:gd name="T53" fmla="*/ 97602 h 469"/>
              <a:gd name="T54" fmla="*/ 259829 w 467"/>
              <a:gd name="T55" fmla="*/ 86553 h 469"/>
              <a:gd name="T56" fmla="*/ 259829 w 467"/>
              <a:gd name="T57" fmla="*/ 76117 h 469"/>
              <a:gd name="T58" fmla="*/ 208232 w 467"/>
              <a:gd name="T59" fmla="*/ 76117 h 469"/>
              <a:gd name="T60" fmla="*/ 208232 w 467"/>
              <a:gd name="T61" fmla="*/ 88394 h 469"/>
              <a:gd name="T62" fmla="*/ 250001 w 467"/>
              <a:gd name="T63" fmla="*/ 88394 h 469"/>
              <a:gd name="T64" fmla="*/ 250001 w 467"/>
              <a:gd name="T65" fmla="*/ 92691 h 469"/>
              <a:gd name="T66" fmla="*/ 261057 w 467"/>
              <a:gd name="T67" fmla="*/ 97602 h 469"/>
              <a:gd name="T68" fmla="*/ 208232 w 467"/>
              <a:gd name="T69" fmla="*/ 97602 h 469"/>
              <a:gd name="T70" fmla="*/ 92752 w 467"/>
              <a:gd name="T71" fmla="*/ 122156 h 469"/>
              <a:gd name="T72" fmla="*/ 85381 w 467"/>
              <a:gd name="T73" fmla="*/ 114790 h 469"/>
              <a:gd name="T74" fmla="*/ 85381 w 467"/>
              <a:gd name="T75" fmla="*/ 85325 h 469"/>
              <a:gd name="T76" fmla="*/ 85381 w 467"/>
              <a:gd name="T77" fmla="*/ 76117 h 469"/>
              <a:gd name="T78" fmla="*/ 201475 w 467"/>
              <a:gd name="T79" fmla="*/ 76117 h 469"/>
              <a:gd name="T80" fmla="*/ 201475 w 467"/>
              <a:gd name="T81" fmla="*/ 114790 h 469"/>
              <a:gd name="T82" fmla="*/ 194104 w 467"/>
              <a:gd name="T83" fmla="*/ 122156 h 469"/>
              <a:gd name="T84" fmla="*/ 186733 w 467"/>
              <a:gd name="T85" fmla="*/ 114790 h 469"/>
              <a:gd name="T86" fmla="*/ 186733 w 467"/>
              <a:gd name="T87" fmla="*/ 76117 h 469"/>
              <a:gd name="T88" fmla="*/ 100123 w 467"/>
              <a:gd name="T89" fmla="*/ 76117 h 469"/>
              <a:gd name="T90" fmla="*/ 100123 w 467"/>
              <a:gd name="T91" fmla="*/ 82870 h 469"/>
              <a:gd name="T92" fmla="*/ 100123 w 467"/>
              <a:gd name="T93" fmla="*/ 114790 h 469"/>
              <a:gd name="T94" fmla="*/ 92752 w 467"/>
              <a:gd name="T95" fmla="*/ 122156 h 469"/>
              <a:gd name="T96" fmla="*/ 107494 w 467"/>
              <a:gd name="T97" fmla="*/ 88394 h 469"/>
              <a:gd name="T98" fmla="*/ 107494 w 467"/>
              <a:gd name="T99" fmla="*/ 76117 h 469"/>
              <a:gd name="T100" fmla="*/ 179976 w 467"/>
              <a:gd name="T101" fmla="*/ 76117 h 469"/>
              <a:gd name="T102" fmla="*/ 179976 w 467"/>
              <a:gd name="T103" fmla="*/ 88394 h 469"/>
              <a:gd name="T104" fmla="*/ 107494 w 467"/>
              <a:gd name="T105" fmla="*/ 88394 h 46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67" h="469">
                <a:moveTo>
                  <a:pt x="339" y="159"/>
                </a:moveTo>
                <a:cubicBezTo>
                  <a:pt x="339" y="184"/>
                  <a:pt x="339" y="184"/>
                  <a:pt x="339" y="184"/>
                </a:cubicBezTo>
                <a:cubicBezTo>
                  <a:pt x="339" y="185"/>
                  <a:pt x="339" y="186"/>
                  <a:pt x="339" y="187"/>
                </a:cubicBezTo>
                <a:cubicBezTo>
                  <a:pt x="339" y="200"/>
                  <a:pt x="329" y="211"/>
                  <a:pt x="316" y="211"/>
                </a:cubicBezTo>
                <a:cubicBezTo>
                  <a:pt x="303" y="211"/>
                  <a:pt x="293" y="200"/>
                  <a:pt x="293" y="187"/>
                </a:cubicBezTo>
                <a:cubicBezTo>
                  <a:pt x="293" y="186"/>
                  <a:pt x="293" y="185"/>
                  <a:pt x="293" y="184"/>
                </a:cubicBezTo>
                <a:cubicBezTo>
                  <a:pt x="293" y="159"/>
                  <a:pt x="293" y="159"/>
                  <a:pt x="293" y="159"/>
                </a:cubicBezTo>
                <a:cubicBezTo>
                  <a:pt x="175" y="159"/>
                  <a:pt x="175" y="159"/>
                  <a:pt x="175" y="159"/>
                </a:cubicBezTo>
                <a:cubicBezTo>
                  <a:pt x="175" y="187"/>
                  <a:pt x="175" y="187"/>
                  <a:pt x="175" y="187"/>
                </a:cubicBezTo>
                <a:cubicBezTo>
                  <a:pt x="175" y="200"/>
                  <a:pt x="164" y="211"/>
                  <a:pt x="151" y="211"/>
                </a:cubicBezTo>
                <a:cubicBezTo>
                  <a:pt x="138" y="211"/>
                  <a:pt x="128" y="200"/>
                  <a:pt x="128" y="187"/>
                </a:cubicBezTo>
                <a:cubicBezTo>
                  <a:pt x="128" y="159"/>
                  <a:pt x="128" y="159"/>
                  <a:pt x="128" y="159"/>
                </a:cubicBezTo>
                <a:cubicBezTo>
                  <a:pt x="42" y="159"/>
                  <a:pt x="42" y="159"/>
                  <a:pt x="42" y="159"/>
                </a:cubicBezTo>
                <a:cubicBezTo>
                  <a:pt x="48" y="156"/>
                  <a:pt x="54" y="154"/>
                  <a:pt x="60" y="151"/>
                </a:cubicBezTo>
                <a:cubicBezTo>
                  <a:pt x="60" y="144"/>
                  <a:pt x="60" y="144"/>
                  <a:pt x="60" y="144"/>
                </a:cubicBezTo>
                <a:cubicBezTo>
                  <a:pt x="128" y="144"/>
                  <a:pt x="128" y="144"/>
                  <a:pt x="128" y="144"/>
                </a:cubicBezTo>
                <a:cubicBezTo>
                  <a:pt x="128" y="124"/>
                  <a:pt x="128" y="124"/>
                  <a:pt x="128" y="124"/>
                </a:cubicBezTo>
                <a:cubicBezTo>
                  <a:pt x="45" y="124"/>
                  <a:pt x="45" y="124"/>
                  <a:pt x="45" y="124"/>
                </a:cubicBezTo>
                <a:cubicBezTo>
                  <a:pt x="45" y="141"/>
                  <a:pt x="45" y="141"/>
                  <a:pt x="45" y="141"/>
                </a:cubicBezTo>
                <a:cubicBezTo>
                  <a:pt x="0" y="159"/>
                  <a:pt x="0" y="159"/>
                  <a:pt x="0" y="159"/>
                </a:cubicBezTo>
                <a:cubicBezTo>
                  <a:pt x="0" y="259"/>
                  <a:pt x="0" y="359"/>
                  <a:pt x="0" y="459"/>
                </a:cubicBezTo>
                <a:cubicBezTo>
                  <a:pt x="0" y="469"/>
                  <a:pt x="0" y="469"/>
                  <a:pt x="0" y="469"/>
                </a:cubicBezTo>
                <a:cubicBezTo>
                  <a:pt x="11" y="469"/>
                  <a:pt x="11" y="469"/>
                  <a:pt x="11" y="469"/>
                </a:cubicBezTo>
                <a:cubicBezTo>
                  <a:pt x="457" y="469"/>
                  <a:pt x="457" y="469"/>
                  <a:pt x="457" y="469"/>
                </a:cubicBezTo>
                <a:cubicBezTo>
                  <a:pt x="467" y="469"/>
                  <a:pt x="467" y="469"/>
                  <a:pt x="467" y="469"/>
                </a:cubicBezTo>
                <a:cubicBezTo>
                  <a:pt x="467" y="459"/>
                  <a:pt x="467" y="459"/>
                  <a:pt x="467" y="459"/>
                </a:cubicBezTo>
                <a:cubicBezTo>
                  <a:pt x="467" y="359"/>
                  <a:pt x="467" y="259"/>
                  <a:pt x="467" y="159"/>
                </a:cubicBezTo>
                <a:cubicBezTo>
                  <a:pt x="423" y="141"/>
                  <a:pt x="423" y="141"/>
                  <a:pt x="423" y="141"/>
                </a:cubicBezTo>
                <a:cubicBezTo>
                  <a:pt x="423" y="124"/>
                  <a:pt x="423" y="124"/>
                  <a:pt x="423" y="124"/>
                </a:cubicBezTo>
                <a:cubicBezTo>
                  <a:pt x="395" y="124"/>
                  <a:pt x="367" y="124"/>
                  <a:pt x="339" y="124"/>
                </a:cubicBezTo>
                <a:cubicBezTo>
                  <a:pt x="339" y="144"/>
                  <a:pt x="339" y="144"/>
                  <a:pt x="339" y="144"/>
                </a:cubicBezTo>
                <a:cubicBezTo>
                  <a:pt x="407" y="144"/>
                  <a:pt x="407" y="144"/>
                  <a:pt x="407" y="144"/>
                </a:cubicBezTo>
                <a:cubicBezTo>
                  <a:pt x="407" y="151"/>
                  <a:pt x="407" y="151"/>
                  <a:pt x="407" y="151"/>
                </a:cubicBezTo>
                <a:cubicBezTo>
                  <a:pt x="413" y="154"/>
                  <a:pt x="419" y="156"/>
                  <a:pt x="425" y="159"/>
                </a:cubicBezTo>
                <a:cubicBezTo>
                  <a:pt x="339" y="159"/>
                  <a:pt x="339" y="159"/>
                  <a:pt x="339" y="159"/>
                </a:cubicBezTo>
                <a:close/>
                <a:moveTo>
                  <a:pt x="151" y="199"/>
                </a:moveTo>
                <a:cubicBezTo>
                  <a:pt x="145" y="199"/>
                  <a:pt x="139" y="194"/>
                  <a:pt x="139" y="187"/>
                </a:cubicBezTo>
                <a:cubicBezTo>
                  <a:pt x="139" y="139"/>
                  <a:pt x="139" y="139"/>
                  <a:pt x="139" y="139"/>
                </a:cubicBezTo>
                <a:cubicBezTo>
                  <a:pt x="139" y="124"/>
                  <a:pt x="139" y="124"/>
                  <a:pt x="139" y="124"/>
                </a:cubicBezTo>
                <a:cubicBezTo>
                  <a:pt x="139" y="0"/>
                  <a:pt x="328" y="0"/>
                  <a:pt x="328" y="124"/>
                </a:cubicBezTo>
                <a:cubicBezTo>
                  <a:pt x="328" y="187"/>
                  <a:pt x="328" y="187"/>
                  <a:pt x="328" y="187"/>
                </a:cubicBezTo>
                <a:cubicBezTo>
                  <a:pt x="328" y="194"/>
                  <a:pt x="323" y="199"/>
                  <a:pt x="316" y="199"/>
                </a:cubicBezTo>
                <a:cubicBezTo>
                  <a:pt x="309" y="199"/>
                  <a:pt x="304" y="194"/>
                  <a:pt x="304" y="187"/>
                </a:cubicBezTo>
                <a:cubicBezTo>
                  <a:pt x="304" y="124"/>
                  <a:pt x="304" y="124"/>
                  <a:pt x="304" y="124"/>
                </a:cubicBezTo>
                <a:cubicBezTo>
                  <a:pt x="304" y="31"/>
                  <a:pt x="163" y="31"/>
                  <a:pt x="163" y="124"/>
                </a:cubicBezTo>
                <a:cubicBezTo>
                  <a:pt x="163" y="135"/>
                  <a:pt x="163" y="135"/>
                  <a:pt x="163" y="135"/>
                </a:cubicBezTo>
                <a:cubicBezTo>
                  <a:pt x="163" y="187"/>
                  <a:pt x="163" y="187"/>
                  <a:pt x="163" y="187"/>
                </a:cubicBezTo>
                <a:cubicBezTo>
                  <a:pt x="163" y="194"/>
                  <a:pt x="158" y="199"/>
                  <a:pt x="151" y="199"/>
                </a:cubicBezTo>
                <a:close/>
                <a:moveTo>
                  <a:pt x="175" y="144"/>
                </a:moveTo>
                <a:cubicBezTo>
                  <a:pt x="175" y="124"/>
                  <a:pt x="175" y="124"/>
                  <a:pt x="175" y="124"/>
                </a:cubicBezTo>
                <a:cubicBezTo>
                  <a:pt x="293" y="124"/>
                  <a:pt x="293" y="124"/>
                  <a:pt x="293" y="124"/>
                </a:cubicBezTo>
                <a:cubicBezTo>
                  <a:pt x="293" y="144"/>
                  <a:pt x="293" y="144"/>
                  <a:pt x="293" y="144"/>
                </a:cubicBezTo>
                <a:lnTo>
                  <a:pt x="175" y="14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TextBox 20"/>
          <p:cNvSpPr txBox="1"/>
          <p:nvPr/>
        </p:nvSpPr>
        <p:spPr>
          <a:xfrm>
            <a:off x="5272088" y="2913063"/>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2" name="TextBox 21"/>
          <p:cNvSpPr txBox="1"/>
          <p:nvPr/>
        </p:nvSpPr>
        <p:spPr>
          <a:xfrm>
            <a:off x="4454525" y="4122738"/>
            <a:ext cx="76041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grpSp>
        <p:nvGrpSpPr>
          <p:cNvPr id="23" name="Group 22"/>
          <p:cNvGrpSpPr/>
          <p:nvPr/>
        </p:nvGrpSpPr>
        <p:grpSpPr>
          <a:xfrm>
            <a:off x="4656526" y="3723738"/>
            <a:ext cx="355462" cy="355748"/>
            <a:chOff x="4113213" y="2603501"/>
            <a:chExt cx="1982787" cy="1984374"/>
          </a:xfrm>
          <a:solidFill>
            <a:schemeClr val="bg1"/>
          </a:solidFill>
        </p:grpSpPr>
        <p:sp>
          <p:nvSpPr>
            <p:cNvPr id="24" name="Freeform 23"/>
            <p:cNvSpPr>
              <a:spLocks/>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60431" name="Freeform 25"/>
          <p:cNvSpPr>
            <a:spLocks noEditPoints="1"/>
          </p:cNvSpPr>
          <p:nvPr/>
        </p:nvSpPr>
        <p:spPr bwMode="auto">
          <a:xfrm>
            <a:off x="3275013" y="3316288"/>
            <a:ext cx="458787" cy="290512"/>
          </a:xfrm>
          <a:custGeom>
            <a:avLst/>
            <a:gdLst>
              <a:gd name="T0" fmla="*/ 104144 w 477"/>
              <a:gd name="T1" fmla="*/ 6748 h 301"/>
              <a:gd name="T2" fmla="*/ 245895 w 477"/>
              <a:gd name="T3" fmla="*/ 48203 h 301"/>
              <a:gd name="T4" fmla="*/ 162966 w 477"/>
              <a:gd name="T5" fmla="*/ 77125 h 301"/>
              <a:gd name="T6" fmla="*/ 78108 w 477"/>
              <a:gd name="T7" fmla="*/ 20245 h 301"/>
              <a:gd name="T8" fmla="*/ 104144 w 477"/>
              <a:gd name="T9" fmla="*/ 6748 h 301"/>
              <a:gd name="T10" fmla="*/ 0 w 477"/>
              <a:gd name="T11" fmla="*/ 80018 h 301"/>
              <a:gd name="T12" fmla="*/ 32786 w 477"/>
              <a:gd name="T13" fmla="*/ 139790 h 301"/>
              <a:gd name="T14" fmla="*/ 40500 w 477"/>
              <a:gd name="T15" fmla="*/ 161963 h 301"/>
              <a:gd name="T16" fmla="*/ 184180 w 477"/>
              <a:gd name="T17" fmla="*/ 145574 h 301"/>
              <a:gd name="T18" fmla="*/ 159109 w 477"/>
              <a:gd name="T19" fmla="*/ 276687 h 301"/>
              <a:gd name="T20" fmla="*/ 197681 w 477"/>
              <a:gd name="T21" fmla="*/ 268975 h 301"/>
              <a:gd name="T22" fmla="*/ 272896 w 477"/>
              <a:gd name="T23" fmla="*/ 116652 h 301"/>
              <a:gd name="T24" fmla="*/ 445505 w 477"/>
              <a:gd name="T25" fmla="*/ 62664 h 301"/>
              <a:gd name="T26" fmla="*/ 452255 w 477"/>
              <a:gd name="T27" fmla="*/ 42419 h 301"/>
              <a:gd name="T28" fmla="*/ 347146 w 477"/>
              <a:gd name="T29" fmla="*/ 26994 h 301"/>
              <a:gd name="T30" fmla="*/ 108001 w 477"/>
              <a:gd name="T31" fmla="*/ 106047 h 301"/>
              <a:gd name="T32" fmla="*/ 79072 w 477"/>
              <a:gd name="T33" fmla="*/ 101227 h 301"/>
              <a:gd name="T34" fmla="*/ 23143 w 477"/>
              <a:gd name="T35" fmla="*/ 80018 h 301"/>
              <a:gd name="T36" fmla="*/ 0 w 477"/>
              <a:gd name="T37" fmla="*/ 80018 h 30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77" h="301">
                <a:moveTo>
                  <a:pt x="108" y="7"/>
                </a:moveTo>
                <a:cubicBezTo>
                  <a:pt x="255" y="50"/>
                  <a:pt x="255" y="50"/>
                  <a:pt x="255" y="50"/>
                </a:cubicBezTo>
                <a:cubicBezTo>
                  <a:pt x="169" y="80"/>
                  <a:pt x="169" y="80"/>
                  <a:pt x="169" y="80"/>
                </a:cubicBezTo>
                <a:cubicBezTo>
                  <a:pt x="81" y="21"/>
                  <a:pt x="81" y="21"/>
                  <a:pt x="81" y="21"/>
                </a:cubicBezTo>
                <a:cubicBezTo>
                  <a:pt x="75" y="11"/>
                  <a:pt x="95" y="0"/>
                  <a:pt x="108" y="7"/>
                </a:cubicBezTo>
                <a:close/>
                <a:moveTo>
                  <a:pt x="0" y="83"/>
                </a:moveTo>
                <a:cubicBezTo>
                  <a:pt x="34" y="145"/>
                  <a:pt x="34" y="145"/>
                  <a:pt x="34" y="145"/>
                </a:cubicBezTo>
                <a:cubicBezTo>
                  <a:pt x="19" y="155"/>
                  <a:pt x="19" y="169"/>
                  <a:pt x="42" y="168"/>
                </a:cubicBezTo>
                <a:cubicBezTo>
                  <a:pt x="65" y="168"/>
                  <a:pt x="158" y="161"/>
                  <a:pt x="191" y="151"/>
                </a:cubicBezTo>
                <a:cubicBezTo>
                  <a:pt x="165" y="287"/>
                  <a:pt x="165" y="287"/>
                  <a:pt x="165" y="287"/>
                </a:cubicBezTo>
                <a:cubicBezTo>
                  <a:pt x="162" y="301"/>
                  <a:pt x="202" y="292"/>
                  <a:pt x="205" y="279"/>
                </a:cubicBezTo>
                <a:cubicBezTo>
                  <a:pt x="283" y="121"/>
                  <a:pt x="283" y="121"/>
                  <a:pt x="283" y="121"/>
                </a:cubicBezTo>
                <a:cubicBezTo>
                  <a:pt x="462" y="65"/>
                  <a:pt x="462" y="65"/>
                  <a:pt x="462" y="65"/>
                </a:cubicBezTo>
                <a:cubicBezTo>
                  <a:pt x="471" y="62"/>
                  <a:pt x="477" y="51"/>
                  <a:pt x="469" y="44"/>
                </a:cubicBezTo>
                <a:cubicBezTo>
                  <a:pt x="467" y="42"/>
                  <a:pt x="389" y="19"/>
                  <a:pt x="360" y="28"/>
                </a:cubicBezTo>
                <a:cubicBezTo>
                  <a:pt x="112" y="110"/>
                  <a:pt x="112" y="110"/>
                  <a:pt x="112" y="110"/>
                </a:cubicBezTo>
                <a:cubicBezTo>
                  <a:pt x="102" y="113"/>
                  <a:pt x="93" y="108"/>
                  <a:pt x="82" y="105"/>
                </a:cubicBezTo>
                <a:cubicBezTo>
                  <a:pt x="24" y="83"/>
                  <a:pt x="24" y="83"/>
                  <a:pt x="24" y="83"/>
                </a:cubicBezTo>
                <a:cubicBezTo>
                  <a:pt x="15" y="80"/>
                  <a:pt x="8" y="81"/>
                  <a:pt x="0" y="8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TextBox 26"/>
          <p:cNvSpPr txBox="1"/>
          <p:nvPr/>
        </p:nvSpPr>
        <p:spPr>
          <a:xfrm>
            <a:off x="3124200" y="3640138"/>
            <a:ext cx="76041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8" name="Freeform 27"/>
          <p:cNvSpPr>
            <a:spLocks noEditPoints="1"/>
          </p:cNvSpPr>
          <p:nvPr/>
        </p:nvSpPr>
        <p:spPr bwMode="auto">
          <a:xfrm>
            <a:off x="4256088" y="2670175"/>
            <a:ext cx="474662" cy="519113"/>
          </a:xfrm>
          <a:custGeom>
            <a:avLst/>
            <a:gdLst>
              <a:gd name="T0" fmla="*/ 131 w 135"/>
              <a:gd name="T1" fmla="*/ 47 h 148"/>
              <a:gd name="T2" fmla="*/ 74 w 135"/>
              <a:gd name="T3" fmla="*/ 3 h 148"/>
              <a:gd name="T4" fmla="*/ 26 w 135"/>
              <a:gd name="T5" fmla="*/ 19 h 148"/>
              <a:gd name="T6" fmla="*/ 11 w 135"/>
              <a:gd name="T7" fmla="*/ 60 h 148"/>
              <a:gd name="T8" fmla="*/ 14 w 135"/>
              <a:gd name="T9" fmla="*/ 68 h 148"/>
              <a:gd name="T10" fmla="*/ 5 w 135"/>
              <a:gd name="T11" fmla="*/ 83 h 148"/>
              <a:gd name="T12" fmla="*/ 0 w 135"/>
              <a:gd name="T13" fmla="*/ 92 h 148"/>
              <a:gd name="T14" fmla="*/ 13 w 135"/>
              <a:gd name="T15" fmla="*/ 99 h 148"/>
              <a:gd name="T16" fmla="*/ 10 w 135"/>
              <a:gd name="T17" fmla="*/ 106 h 148"/>
              <a:gd name="T18" fmla="*/ 14 w 135"/>
              <a:gd name="T19" fmla="*/ 110 h 148"/>
              <a:gd name="T20" fmla="*/ 13 w 135"/>
              <a:gd name="T21" fmla="*/ 116 h 148"/>
              <a:gd name="T22" fmla="*/ 14 w 135"/>
              <a:gd name="T23" fmla="*/ 122 h 148"/>
              <a:gd name="T24" fmla="*/ 11 w 135"/>
              <a:gd name="T25" fmla="*/ 131 h 148"/>
              <a:gd name="T26" fmla="*/ 36 w 135"/>
              <a:gd name="T27" fmla="*/ 136 h 148"/>
              <a:gd name="T28" fmla="*/ 54 w 135"/>
              <a:gd name="T29" fmla="*/ 148 h 148"/>
              <a:gd name="T30" fmla="*/ 118 w 135"/>
              <a:gd name="T31" fmla="*/ 148 h 148"/>
              <a:gd name="T32" fmla="*/ 115 w 135"/>
              <a:gd name="T33" fmla="*/ 129 h 148"/>
              <a:gd name="T34" fmla="*/ 128 w 135"/>
              <a:gd name="T35" fmla="*/ 87 h 148"/>
              <a:gd name="T36" fmla="*/ 131 w 135"/>
              <a:gd name="T37" fmla="*/ 47 h 148"/>
              <a:gd name="T38" fmla="*/ 71 w 135"/>
              <a:gd name="T39" fmla="*/ 111 h 148"/>
              <a:gd name="T40" fmla="*/ 60 w 135"/>
              <a:gd name="T41" fmla="*/ 101 h 148"/>
              <a:gd name="T42" fmla="*/ 71 w 135"/>
              <a:gd name="T43" fmla="*/ 90 h 148"/>
              <a:gd name="T44" fmla="*/ 81 w 135"/>
              <a:gd name="T45" fmla="*/ 101 h 148"/>
              <a:gd name="T46" fmla="*/ 71 w 135"/>
              <a:gd name="T47" fmla="*/ 111 h 148"/>
              <a:gd name="T48" fmla="*/ 98 w 135"/>
              <a:gd name="T49" fmla="*/ 57 h 148"/>
              <a:gd name="T50" fmla="*/ 88 w 135"/>
              <a:gd name="T51" fmla="*/ 67 h 148"/>
              <a:gd name="T52" fmla="*/ 81 w 135"/>
              <a:gd name="T53" fmla="*/ 74 h 148"/>
              <a:gd name="T54" fmla="*/ 79 w 135"/>
              <a:gd name="T55" fmla="*/ 83 h 148"/>
              <a:gd name="T56" fmla="*/ 61 w 135"/>
              <a:gd name="T57" fmla="*/ 83 h 148"/>
              <a:gd name="T58" fmla="*/ 61 w 135"/>
              <a:gd name="T59" fmla="*/ 79 h 148"/>
              <a:gd name="T60" fmla="*/ 62 w 135"/>
              <a:gd name="T61" fmla="*/ 71 h 148"/>
              <a:gd name="T62" fmla="*/ 65 w 135"/>
              <a:gd name="T63" fmla="*/ 66 h 148"/>
              <a:gd name="T64" fmla="*/ 76 w 135"/>
              <a:gd name="T65" fmla="*/ 56 h 148"/>
              <a:gd name="T66" fmla="*/ 80 w 135"/>
              <a:gd name="T67" fmla="*/ 49 h 148"/>
              <a:gd name="T68" fmla="*/ 78 w 135"/>
              <a:gd name="T69" fmla="*/ 44 h 148"/>
              <a:gd name="T70" fmla="*/ 72 w 135"/>
              <a:gd name="T71" fmla="*/ 42 h 148"/>
              <a:gd name="T72" fmla="*/ 65 w 135"/>
              <a:gd name="T73" fmla="*/ 45 h 148"/>
              <a:gd name="T74" fmla="*/ 62 w 135"/>
              <a:gd name="T75" fmla="*/ 53 h 148"/>
              <a:gd name="T76" fmla="*/ 43 w 135"/>
              <a:gd name="T77" fmla="*/ 51 h 148"/>
              <a:gd name="T78" fmla="*/ 51 w 135"/>
              <a:gd name="T79" fmla="*/ 33 h 148"/>
              <a:gd name="T80" fmla="*/ 72 w 135"/>
              <a:gd name="T81" fmla="*/ 27 h 148"/>
              <a:gd name="T82" fmla="*/ 91 w 135"/>
              <a:gd name="T83" fmla="*/ 31 h 148"/>
              <a:gd name="T84" fmla="*/ 100 w 135"/>
              <a:gd name="T85" fmla="*/ 48 h 148"/>
              <a:gd name="T86" fmla="*/ 98 w 135"/>
              <a:gd name="T87" fmla="*/ 57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5" h="148">
                <a:moveTo>
                  <a:pt x="131" y="47"/>
                </a:moveTo>
                <a:cubicBezTo>
                  <a:pt x="121" y="0"/>
                  <a:pt x="74" y="3"/>
                  <a:pt x="74" y="3"/>
                </a:cubicBezTo>
                <a:cubicBezTo>
                  <a:pt x="41" y="1"/>
                  <a:pt x="26" y="19"/>
                  <a:pt x="26" y="19"/>
                </a:cubicBezTo>
                <a:cubicBezTo>
                  <a:pt x="17" y="26"/>
                  <a:pt x="5" y="55"/>
                  <a:pt x="11" y="60"/>
                </a:cubicBezTo>
                <a:cubicBezTo>
                  <a:pt x="16" y="65"/>
                  <a:pt x="14" y="68"/>
                  <a:pt x="14" y="68"/>
                </a:cubicBezTo>
                <a:cubicBezTo>
                  <a:pt x="14" y="68"/>
                  <a:pt x="11" y="77"/>
                  <a:pt x="5" y="83"/>
                </a:cubicBezTo>
                <a:cubicBezTo>
                  <a:pt x="0" y="89"/>
                  <a:pt x="0" y="92"/>
                  <a:pt x="0" y="92"/>
                </a:cubicBezTo>
                <a:cubicBezTo>
                  <a:pt x="1" y="100"/>
                  <a:pt x="13" y="97"/>
                  <a:pt x="13" y="99"/>
                </a:cubicBezTo>
                <a:cubicBezTo>
                  <a:pt x="13" y="101"/>
                  <a:pt x="10" y="104"/>
                  <a:pt x="10" y="106"/>
                </a:cubicBezTo>
                <a:cubicBezTo>
                  <a:pt x="10" y="108"/>
                  <a:pt x="14" y="110"/>
                  <a:pt x="14" y="110"/>
                </a:cubicBezTo>
                <a:cubicBezTo>
                  <a:pt x="13" y="116"/>
                  <a:pt x="13" y="116"/>
                  <a:pt x="13" y="116"/>
                </a:cubicBezTo>
                <a:cubicBezTo>
                  <a:pt x="13" y="116"/>
                  <a:pt x="19" y="119"/>
                  <a:pt x="14" y="122"/>
                </a:cubicBezTo>
                <a:cubicBezTo>
                  <a:pt x="10" y="125"/>
                  <a:pt x="11" y="131"/>
                  <a:pt x="11" y="131"/>
                </a:cubicBezTo>
                <a:cubicBezTo>
                  <a:pt x="12" y="141"/>
                  <a:pt x="36" y="136"/>
                  <a:pt x="36" y="136"/>
                </a:cubicBezTo>
                <a:cubicBezTo>
                  <a:pt x="50" y="136"/>
                  <a:pt x="54" y="148"/>
                  <a:pt x="54" y="148"/>
                </a:cubicBezTo>
                <a:cubicBezTo>
                  <a:pt x="118" y="148"/>
                  <a:pt x="118" y="148"/>
                  <a:pt x="118" y="148"/>
                </a:cubicBezTo>
                <a:cubicBezTo>
                  <a:pt x="117" y="140"/>
                  <a:pt x="116" y="136"/>
                  <a:pt x="115" y="129"/>
                </a:cubicBezTo>
                <a:cubicBezTo>
                  <a:pt x="112" y="107"/>
                  <a:pt x="121" y="100"/>
                  <a:pt x="128" y="87"/>
                </a:cubicBezTo>
                <a:cubicBezTo>
                  <a:pt x="135" y="74"/>
                  <a:pt x="131" y="47"/>
                  <a:pt x="131" y="47"/>
                </a:cubicBezTo>
                <a:close/>
                <a:moveTo>
                  <a:pt x="71" y="111"/>
                </a:moveTo>
                <a:cubicBezTo>
                  <a:pt x="65" y="111"/>
                  <a:pt x="60" y="106"/>
                  <a:pt x="60" y="101"/>
                </a:cubicBezTo>
                <a:cubicBezTo>
                  <a:pt x="60" y="95"/>
                  <a:pt x="65" y="90"/>
                  <a:pt x="71" y="90"/>
                </a:cubicBezTo>
                <a:cubicBezTo>
                  <a:pt x="76" y="90"/>
                  <a:pt x="81" y="95"/>
                  <a:pt x="81" y="101"/>
                </a:cubicBezTo>
                <a:cubicBezTo>
                  <a:pt x="81" y="106"/>
                  <a:pt x="76" y="111"/>
                  <a:pt x="71" y="111"/>
                </a:cubicBezTo>
                <a:close/>
                <a:moveTo>
                  <a:pt x="98" y="57"/>
                </a:moveTo>
                <a:cubicBezTo>
                  <a:pt x="96" y="60"/>
                  <a:pt x="93" y="63"/>
                  <a:pt x="88" y="67"/>
                </a:cubicBezTo>
                <a:cubicBezTo>
                  <a:pt x="84" y="70"/>
                  <a:pt x="82" y="72"/>
                  <a:pt x="81" y="74"/>
                </a:cubicBezTo>
                <a:cubicBezTo>
                  <a:pt x="80" y="76"/>
                  <a:pt x="79" y="80"/>
                  <a:pt x="79" y="83"/>
                </a:cubicBezTo>
                <a:cubicBezTo>
                  <a:pt x="61" y="83"/>
                  <a:pt x="61" y="83"/>
                  <a:pt x="61" y="83"/>
                </a:cubicBezTo>
                <a:cubicBezTo>
                  <a:pt x="61" y="79"/>
                  <a:pt x="61" y="79"/>
                  <a:pt x="61" y="79"/>
                </a:cubicBezTo>
                <a:cubicBezTo>
                  <a:pt x="61" y="76"/>
                  <a:pt x="61" y="73"/>
                  <a:pt x="62" y="71"/>
                </a:cubicBezTo>
                <a:cubicBezTo>
                  <a:pt x="62" y="69"/>
                  <a:pt x="64" y="67"/>
                  <a:pt x="65" y="66"/>
                </a:cubicBezTo>
                <a:cubicBezTo>
                  <a:pt x="67" y="64"/>
                  <a:pt x="70" y="61"/>
                  <a:pt x="76" y="56"/>
                </a:cubicBezTo>
                <a:cubicBezTo>
                  <a:pt x="79" y="54"/>
                  <a:pt x="80" y="51"/>
                  <a:pt x="80" y="49"/>
                </a:cubicBezTo>
                <a:cubicBezTo>
                  <a:pt x="80" y="47"/>
                  <a:pt x="79" y="45"/>
                  <a:pt x="78" y="44"/>
                </a:cubicBezTo>
                <a:cubicBezTo>
                  <a:pt x="77" y="42"/>
                  <a:pt x="75" y="42"/>
                  <a:pt x="72" y="42"/>
                </a:cubicBezTo>
                <a:cubicBezTo>
                  <a:pt x="69" y="42"/>
                  <a:pt x="67" y="43"/>
                  <a:pt x="65" y="45"/>
                </a:cubicBezTo>
                <a:cubicBezTo>
                  <a:pt x="63" y="46"/>
                  <a:pt x="62" y="49"/>
                  <a:pt x="62" y="53"/>
                </a:cubicBezTo>
                <a:cubicBezTo>
                  <a:pt x="43" y="51"/>
                  <a:pt x="43" y="51"/>
                  <a:pt x="43" y="51"/>
                </a:cubicBezTo>
                <a:cubicBezTo>
                  <a:pt x="44" y="44"/>
                  <a:pt x="46" y="38"/>
                  <a:pt x="51" y="33"/>
                </a:cubicBezTo>
                <a:cubicBezTo>
                  <a:pt x="55" y="29"/>
                  <a:pt x="63" y="27"/>
                  <a:pt x="72" y="27"/>
                </a:cubicBezTo>
                <a:cubicBezTo>
                  <a:pt x="80" y="27"/>
                  <a:pt x="86" y="28"/>
                  <a:pt x="91" y="31"/>
                </a:cubicBezTo>
                <a:cubicBezTo>
                  <a:pt x="97" y="36"/>
                  <a:pt x="100" y="41"/>
                  <a:pt x="100" y="48"/>
                </a:cubicBezTo>
                <a:cubicBezTo>
                  <a:pt x="100" y="51"/>
                  <a:pt x="100" y="54"/>
                  <a:pt x="98" y="57"/>
                </a:cubicBezTo>
                <a:close/>
              </a:path>
            </a:pathLst>
          </a:custGeom>
          <a:solidFill>
            <a:schemeClr val="bg1">
              <a:lumMod val="95000"/>
            </a:schemeClr>
          </a:solid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TextBox 28"/>
          <p:cNvSpPr txBox="1"/>
          <p:nvPr/>
        </p:nvSpPr>
        <p:spPr>
          <a:xfrm>
            <a:off x="6642100" y="1443038"/>
            <a:ext cx="12144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0" name="Rectangle 29"/>
          <p:cNvSpPr/>
          <p:nvPr/>
        </p:nvSpPr>
        <p:spPr>
          <a:xfrm>
            <a:off x="6626225" y="1703388"/>
            <a:ext cx="1984375"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3" name="TextBox 32"/>
          <p:cNvSpPr txBox="1"/>
          <p:nvPr/>
        </p:nvSpPr>
        <p:spPr>
          <a:xfrm>
            <a:off x="6616700" y="252888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28985"/>
                </a:solidFill>
                <a:latin typeface="+mj-lt"/>
                <a:cs typeface="+mn-cs"/>
              </a:rPr>
              <a:t>TEXT</a:t>
            </a:r>
          </a:p>
        </p:txBody>
      </p:sp>
      <p:sp>
        <p:nvSpPr>
          <p:cNvPr id="34" name="Rectangle 33"/>
          <p:cNvSpPr/>
          <p:nvPr/>
        </p:nvSpPr>
        <p:spPr>
          <a:xfrm>
            <a:off x="6600825" y="2790825"/>
            <a:ext cx="1984375"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 name="TextBox 34"/>
          <p:cNvSpPr txBox="1"/>
          <p:nvPr/>
        </p:nvSpPr>
        <p:spPr>
          <a:xfrm>
            <a:off x="6616700" y="3687763"/>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6" name="Rectangle 35"/>
          <p:cNvSpPr/>
          <p:nvPr/>
        </p:nvSpPr>
        <p:spPr>
          <a:xfrm>
            <a:off x="6600825" y="3948113"/>
            <a:ext cx="1984375"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7" name="TextBox 36"/>
          <p:cNvSpPr txBox="1"/>
          <p:nvPr/>
        </p:nvSpPr>
        <p:spPr>
          <a:xfrm>
            <a:off x="584200" y="14414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8" name="Rectangle 37"/>
          <p:cNvSpPr/>
          <p:nvPr/>
        </p:nvSpPr>
        <p:spPr>
          <a:xfrm>
            <a:off x="568325" y="1703388"/>
            <a:ext cx="1984375"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9" name="TextBox 38"/>
          <p:cNvSpPr txBox="1"/>
          <p:nvPr/>
        </p:nvSpPr>
        <p:spPr>
          <a:xfrm>
            <a:off x="558800" y="252888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0" name="Rectangle 39"/>
          <p:cNvSpPr/>
          <p:nvPr/>
        </p:nvSpPr>
        <p:spPr>
          <a:xfrm>
            <a:off x="541338" y="2790825"/>
            <a:ext cx="1985962"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1" name="TextBox 40"/>
          <p:cNvSpPr txBox="1"/>
          <p:nvPr/>
        </p:nvSpPr>
        <p:spPr>
          <a:xfrm>
            <a:off x="558800" y="3687763"/>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2" name="Rectangle 41"/>
          <p:cNvSpPr/>
          <p:nvPr/>
        </p:nvSpPr>
        <p:spPr>
          <a:xfrm>
            <a:off x="541338" y="3948113"/>
            <a:ext cx="1985962"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60446" name="TextBox 4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7" name="TextBox 4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Freeform 68"/>
          <p:cNvSpPr>
            <a:spLocks/>
          </p:cNvSpPr>
          <p:nvPr/>
        </p:nvSpPr>
        <p:spPr bwMode="auto">
          <a:xfrm>
            <a:off x="2959100" y="1377950"/>
            <a:ext cx="1092200" cy="1023938"/>
          </a:xfrm>
          <a:custGeom>
            <a:avLst/>
            <a:gdLst>
              <a:gd name="T0" fmla="*/ 1024340 w 254"/>
              <a:gd name="T1" fmla="*/ 404571 h 238"/>
              <a:gd name="T2" fmla="*/ 1024340 w 254"/>
              <a:gd name="T3" fmla="*/ 0 h 238"/>
              <a:gd name="T4" fmla="*/ 0 w 254"/>
              <a:gd name="T5" fmla="*/ 0 h 238"/>
              <a:gd name="T6" fmla="*/ 0 w 254"/>
              <a:gd name="T7" fmla="*/ 1024340 h 238"/>
              <a:gd name="T8" fmla="*/ 1024340 w 254"/>
              <a:gd name="T9" fmla="*/ 1024340 h 238"/>
              <a:gd name="T10" fmla="*/ 1024340 w 254"/>
              <a:gd name="T11" fmla="*/ 598249 h 238"/>
              <a:gd name="T12" fmla="*/ 1093203 w 254"/>
              <a:gd name="T13" fmla="*/ 512170 h 238"/>
              <a:gd name="T14" fmla="*/ 1024340 w 254"/>
              <a:gd name="T15" fmla="*/ 404571 h 2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4" h="238">
                <a:moveTo>
                  <a:pt x="238" y="94"/>
                </a:moveTo>
                <a:lnTo>
                  <a:pt x="238" y="0"/>
                </a:lnTo>
                <a:lnTo>
                  <a:pt x="0" y="0"/>
                </a:lnTo>
                <a:lnTo>
                  <a:pt x="0" y="238"/>
                </a:lnTo>
                <a:lnTo>
                  <a:pt x="238" y="238"/>
                </a:lnTo>
                <a:lnTo>
                  <a:pt x="238" y="139"/>
                </a:lnTo>
                <a:lnTo>
                  <a:pt x="254" y="119"/>
                </a:lnTo>
                <a:lnTo>
                  <a:pt x="238" y="9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3" name="Freeform 69"/>
          <p:cNvSpPr>
            <a:spLocks/>
          </p:cNvSpPr>
          <p:nvPr/>
        </p:nvSpPr>
        <p:spPr bwMode="auto">
          <a:xfrm>
            <a:off x="4043363" y="1377950"/>
            <a:ext cx="1093787" cy="1023938"/>
          </a:xfrm>
          <a:custGeom>
            <a:avLst/>
            <a:gdLst>
              <a:gd name="T0" fmla="*/ 1041556 w 254"/>
              <a:gd name="T1" fmla="*/ 404571 h 238"/>
              <a:gd name="T2" fmla="*/ 1041556 w 254"/>
              <a:gd name="T3" fmla="*/ 0 h 238"/>
              <a:gd name="T4" fmla="*/ 0 w 254"/>
              <a:gd name="T5" fmla="*/ 0 h 238"/>
              <a:gd name="T6" fmla="*/ 0 w 254"/>
              <a:gd name="T7" fmla="*/ 404571 h 238"/>
              <a:gd name="T8" fmla="*/ 68863 w 254"/>
              <a:gd name="T9" fmla="*/ 512170 h 238"/>
              <a:gd name="T10" fmla="*/ 0 w 254"/>
              <a:gd name="T11" fmla="*/ 598249 h 238"/>
              <a:gd name="T12" fmla="*/ 0 w 254"/>
              <a:gd name="T13" fmla="*/ 1024340 h 238"/>
              <a:gd name="T14" fmla="*/ 1041556 w 254"/>
              <a:gd name="T15" fmla="*/ 1024340 h 238"/>
              <a:gd name="T16" fmla="*/ 1041556 w 254"/>
              <a:gd name="T17" fmla="*/ 598249 h 238"/>
              <a:gd name="T18" fmla="*/ 1093203 w 254"/>
              <a:gd name="T19" fmla="*/ 512170 h 238"/>
              <a:gd name="T20" fmla="*/ 1041556 w 254"/>
              <a:gd name="T21" fmla="*/ 404571 h 2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4" h="238">
                <a:moveTo>
                  <a:pt x="242" y="94"/>
                </a:moveTo>
                <a:lnTo>
                  <a:pt x="242" y="0"/>
                </a:lnTo>
                <a:lnTo>
                  <a:pt x="0" y="0"/>
                </a:lnTo>
                <a:lnTo>
                  <a:pt x="0" y="94"/>
                </a:lnTo>
                <a:lnTo>
                  <a:pt x="16" y="119"/>
                </a:lnTo>
                <a:lnTo>
                  <a:pt x="0" y="139"/>
                </a:lnTo>
                <a:lnTo>
                  <a:pt x="0" y="238"/>
                </a:lnTo>
                <a:lnTo>
                  <a:pt x="242" y="238"/>
                </a:lnTo>
                <a:lnTo>
                  <a:pt x="242" y="139"/>
                </a:lnTo>
                <a:lnTo>
                  <a:pt x="254" y="119"/>
                </a:lnTo>
                <a:lnTo>
                  <a:pt x="242" y="9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4" name="Freeform 70"/>
          <p:cNvSpPr>
            <a:spLocks/>
          </p:cNvSpPr>
          <p:nvPr/>
        </p:nvSpPr>
        <p:spPr bwMode="auto">
          <a:xfrm>
            <a:off x="3992563" y="3554413"/>
            <a:ext cx="1092200" cy="1023937"/>
          </a:xfrm>
          <a:custGeom>
            <a:avLst/>
            <a:gdLst>
              <a:gd name="T0" fmla="*/ 51647 w 254"/>
              <a:gd name="T1" fmla="*/ 598249 h 238"/>
              <a:gd name="T2" fmla="*/ 51647 w 254"/>
              <a:gd name="T3" fmla="*/ 1024340 h 238"/>
              <a:gd name="T4" fmla="*/ 1093203 w 254"/>
              <a:gd name="T5" fmla="*/ 1024340 h 238"/>
              <a:gd name="T6" fmla="*/ 1093203 w 254"/>
              <a:gd name="T7" fmla="*/ 598249 h 238"/>
              <a:gd name="T8" fmla="*/ 1020036 w 254"/>
              <a:gd name="T9" fmla="*/ 512170 h 238"/>
              <a:gd name="T10" fmla="*/ 1093203 w 254"/>
              <a:gd name="T11" fmla="*/ 404571 h 238"/>
              <a:gd name="T12" fmla="*/ 1093203 w 254"/>
              <a:gd name="T13" fmla="*/ 0 h 238"/>
              <a:gd name="T14" fmla="*/ 51647 w 254"/>
              <a:gd name="T15" fmla="*/ 0 h 238"/>
              <a:gd name="T16" fmla="*/ 51647 w 254"/>
              <a:gd name="T17" fmla="*/ 404571 h 238"/>
              <a:gd name="T18" fmla="*/ 0 w 254"/>
              <a:gd name="T19" fmla="*/ 512170 h 238"/>
              <a:gd name="T20" fmla="*/ 51647 w 254"/>
              <a:gd name="T21" fmla="*/ 598249 h 2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4" h="238">
                <a:moveTo>
                  <a:pt x="12" y="139"/>
                </a:moveTo>
                <a:lnTo>
                  <a:pt x="12" y="238"/>
                </a:lnTo>
                <a:lnTo>
                  <a:pt x="254" y="238"/>
                </a:lnTo>
                <a:lnTo>
                  <a:pt x="254" y="139"/>
                </a:lnTo>
                <a:lnTo>
                  <a:pt x="237" y="119"/>
                </a:lnTo>
                <a:lnTo>
                  <a:pt x="254" y="94"/>
                </a:lnTo>
                <a:lnTo>
                  <a:pt x="254" y="0"/>
                </a:lnTo>
                <a:lnTo>
                  <a:pt x="12" y="0"/>
                </a:lnTo>
                <a:lnTo>
                  <a:pt x="12" y="94"/>
                </a:lnTo>
                <a:lnTo>
                  <a:pt x="0" y="119"/>
                </a:lnTo>
                <a:lnTo>
                  <a:pt x="12" y="139"/>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5" name="Freeform 71"/>
          <p:cNvSpPr>
            <a:spLocks/>
          </p:cNvSpPr>
          <p:nvPr/>
        </p:nvSpPr>
        <p:spPr bwMode="auto">
          <a:xfrm>
            <a:off x="5143500" y="2462213"/>
            <a:ext cx="1041400" cy="1092200"/>
          </a:xfrm>
          <a:custGeom>
            <a:avLst/>
            <a:gdLst>
              <a:gd name="T0" fmla="*/ 619768 w 242"/>
              <a:gd name="T1" fmla="*/ 1024340 h 254"/>
              <a:gd name="T2" fmla="*/ 1041555 w 242"/>
              <a:gd name="T3" fmla="*/ 1024340 h 254"/>
              <a:gd name="T4" fmla="*/ 1041555 w 242"/>
              <a:gd name="T5" fmla="*/ 0 h 254"/>
              <a:gd name="T6" fmla="*/ 619768 w 242"/>
              <a:gd name="T7" fmla="*/ 0 h 254"/>
              <a:gd name="T8" fmla="*/ 512170 w 242"/>
              <a:gd name="T9" fmla="*/ 51647 h 254"/>
              <a:gd name="T10" fmla="*/ 421787 w 242"/>
              <a:gd name="T11" fmla="*/ 0 h 254"/>
              <a:gd name="T12" fmla="*/ 0 w 242"/>
              <a:gd name="T13" fmla="*/ 0 h 254"/>
              <a:gd name="T14" fmla="*/ 0 w 242"/>
              <a:gd name="T15" fmla="*/ 1024340 h 254"/>
              <a:gd name="T16" fmla="*/ 421787 w 242"/>
              <a:gd name="T17" fmla="*/ 1024340 h 254"/>
              <a:gd name="T18" fmla="*/ 512170 w 242"/>
              <a:gd name="T19" fmla="*/ 1093203 h 254"/>
              <a:gd name="T20" fmla="*/ 619768 w 242"/>
              <a:gd name="T21" fmla="*/ 1024340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2" h="254">
                <a:moveTo>
                  <a:pt x="144" y="238"/>
                </a:moveTo>
                <a:lnTo>
                  <a:pt x="242" y="238"/>
                </a:lnTo>
                <a:lnTo>
                  <a:pt x="242" y="0"/>
                </a:lnTo>
                <a:lnTo>
                  <a:pt x="144" y="0"/>
                </a:lnTo>
                <a:lnTo>
                  <a:pt x="119" y="12"/>
                </a:lnTo>
                <a:lnTo>
                  <a:pt x="98" y="0"/>
                </a:lnTo>
                <a:lnTo>
                  <a:pt x="0" y="0"/>
                </a:lnTo>
                <a:lnTo>
                  <a:pt x="0" y="238"/>
                </a:lnTo>
                <a:lnTo>
                  <a:pt x="98" y="238"/>
                </a:lnTo>
                <a:lnTo>
                  <a:pt x="119" y="254"/>
                </a:lnTo>
                <a:lnTo>
                  <a:pt x="144" y="238"/>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6" name="Freeform 72"/>
          <p:cNvSpPr>
            <a:spLocks/>
          </p:cNvSpPr>
          <p:nvPr/>
        </p:nvSpPr>
        <p:spPr bwMode="auto">
          <a:xfrm>
            <a:off x="5143500" y="1377950"/>
            <a:ext cx="1041400" cy="1092200"/>
          </a:xfrm>
          <a:custGeom>
            <a:avLst/>
            <a:gdLst>
              <a:gd name="T0" fmla="*/ 0 w 242"/>
              <a:gd name="T1" fmla="*/ 0 h 254"/>
              <a:gd name="T2" fmla="*/ 0 w 242"/>
              <a:gd name="T3" fmla="*/ 404571 h 254"/>
              <a:gd name="T4" fmla="*/ 68863 w 242"/>
              <a:gd name="T5" fmla="*/ 512170 h 254"/>
              <a:gd name="T6" fmla="*/ 0 w 242"/>
              <a:gd name="T7" fmla="*/ 598249 h 254"/>
              <a:gd name="T8" fmla="*/ 0 w 242"/>
              <a:gd name="T9" fmla="*/ 1024340 h 254"/>
              <a:gd name="T10" fmla="*/ 421787 w 242"/>
              <a:gd name="T11" fmla="*/ 1024340 h 254"/>
              <a:gd name="T12" fmla="*/ 512170 w 242"/>
              <a:gd name="T13" fmla="*/ 1093203 h 254"/>
              <a:gd name="T14" fmla="*/ 619768 w 242"/>
              <a:gd name="T15" fmla="*/ 1024340 h 254"/>
              <a:gd name="T16" fmla="*/ 1041555 w 242"/>
              <a:gd name="T17" fmla="*/ 1024340 h 254"/>
              <a:gd name="T18" fmla="*/ 1041555 w 242"/>
              <a:gd name="T19" fmla="*/ 0 h 254"/>
              <a:gd name="T20" fmla="*/ 0 w 242"/>
              <a:gd name="T21" fmla="*/ 0 h 2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2" h="254">
                <a:moveTo>
                  <a:pt x="0" y="0"/>
                </a:moveTo>
                <a:lnTo>
                  <a:pt x="0" y="94"/>
                </a:lnTo>
                <a:lnTo>
                  <a:pt x="16" y="119"/>
                </a:lnTo>
                <a:lnTo>
                  <a:pt x="0" y="139"/>
                </a:lnTo>
                <a:lnTo>
                  <a:pt x="0" y="238"/>
                </a:lnTo>
                <a:lnTo>
                  <a:pt x="98" y="238"/>
                </a:lnTo>
                <a:lnTo>
                  <a:pt x="119" y="254"/>
                </a:lnTo>
                <a:lnTo>
                  <a:pt x="144" y="238"/>
                </a:lnTo>
                <a:lnTo>
                  <a:pt x="242" y="238"/>
                </a:lnTo>
                <a:lnTo>
                  <a:pt x="242" y="0"/>
                </a:ln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7" name="Freeform 73"/>
          <p:cNvSpPr>
            <a:spLocks/>
          </p:cNvSpPr>
          <p:nvPr/>
        </p:nvSpPr>
        <p:spPr bwMode="auto">
          <a:xfrm>
            <a:off x="5092700" y="3554413"/>
            <a:ext cx="1092200" cy="1023937"/>
          </a:xfrm>
          <a:custGeom>
            <a:avLst/>
            <a:gdLst>
              <a:gd name="T0" fmla="*/ 1093203 w 254"/>
              <a:gd name="T1" fmla="*/ 0 h 238"/>
              <a:gd name="T2" fmla="*/ 671416 w 254"/>
              <a:gd name="T3" fmla="*/ 0 h 238"/>
              <a:gd name="T4" fmla="*/ 563817 w 254"/>
              <a:gd name="T5" fmla="*/ 51647 h 238"/>
              <a:gd name="T6" fmla="*/ 473434 w 254"/>
              <a:gd name="T7" fmla="*/ 0 h 238"/>
              <a:gd name="T8" fmla="*/ 51647 w 254"/>
              <a:gd name="T9" fmla="*/ 0 h 238"/>
              <a:gd name="T10" fmla="*/ 51647 w 254"/>
              <a:gd name="T11" fmla="*/ 404571 h 238"/>
              <a:gd name="T12" fmla="*/ 0 w 254"/>
              <a:gd name="T13" fmla="*/ 512170 h 238"/>
              <a:gd name="T14" fmla="*/ 51647 w 254"/>
              <a:gd name="T15" fmla="*/ 598249 h 238"/>
              <a:gd name="T16" fmla="*/ 51647 w 254"/>
              <a:gd name="T17" fmla="*/ 1024340 h 238"/>
              <a:gd name="T18" fmla="*/ 1093203 w 254"/>
              <a:gd name="T19" fmla="*/ 1024340 h 238"/>
              <a:gd name="T20" fmla="*/ 1093203 w 254"/>
              <a:gd name="T21" fmla="*/ 0 h 2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54" h="238">
                <a:moveTo>
                  <a:pt x="254" y="0"/>
                </a:moveTo>
                <a:lnTo>
                  <a:pt x="156" y="0"/>
                </a:lnTo>
                <a:lnTo>
                  <a:pt x="131" y="12"/>
                </a:lnTo>
                <a:lnTo>
                  <a:pt x="110" y="0"/>
                </a:lnTo>
                <a:lnTo>
                  <a:pt x="12" y="0"/>
                </a:lnTo>
                <a:lnTo>
                  <a:pt x="12" y="94"/>
                </a:lnTo>
                <a:lnTo>
                  <a:pt x="0" y="119"/>
                </a:lnTo>
                <a:lnTo>
                  <a:pt x="12" y="139"/>
                </a:lnTo>
                <a:lnTo>
                  <a:pt x="12" y="238"/>
                </a:lnTo>
                <a:lnTo>
                  <a:pt x="254" y="238"/>
                </a:lnTo>
                <a:lnTo>
                  <a:pt x="254"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8" name="Freeform 74"/>
          <p:cNvSpPr>
            <a:spLocks/>
          </p:cNvSpPr>
          <p:nvPr/>
        </p:nvSpPr>
        <p:spPr bwMode="auto">
          <a:xfrm>
            <a:off x="2959100" y="3479800"/>
            <a:ext cx="1023938" cy="1098550"/>
          </a:xfrm>
          <a:custGeom>
            <a:avLst/>
            <a:gdLst>
              <a:gd name="T0" fmla="*/ 1024340 w 238"/>
              <a:gd name="T1" fmla="*/ 1097505 h 255"/>
              <a:gd name="T2" fmla="*/ 1024340 w 238"/>
              <a:gd name="T3" fmla="*/ 671415 h 255"/>
              <a:gd name="T4" fmla="*/ 968389 w 238"/>
              <a:gd name="T5" fmla="*/ 585336 h 255"/>
              <a:gd name="T6" fmla="*/ 1024340 w 238"/>
              <a:gd name="T7" fmla="*/ 477737 h 255"/>
              <a:gd name="T8" fmla="*/ 1024340 w 238"/>
              <a:gd name="T9" fmla="*/ 73167 h 255"/>
              <a:gd name="T10" fmla="*/ 615465 w 238"/>
              <a:gd name="T11" fmla="*/ 73167 h 255"/>
              <a:gd name="T12" fmla="*/ 512170 w 238"/>
              <a:gd name="T13" fmla="*/ 0 h 255"/>
              <a:gd name="T14" fmla="*/ 421787 w 238"/>
              <a:gd name="T15" fmla="*/ 73167 h 255"/>
              <a:gd name="T16" fmla="*/ 0 w 238"/>
              <a:gd name="T17" fmla="*/ 73167 h 255"/>
              <a:gd name="T18" fmla="*/ 0 w 238"/>
              <a:gd name="T19" fmla="*/ 1097505 h 255"/>
              <a:gd name="T20" fmla="*/ 1024340 w 238"/>
              <a:gd name="T21" fmla="*/ 1097505 h 2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8" h="255">
                <a:moveTo>
                  <a:pt x="238" y="255"/>
                </a:moveTo>
                <a:lnTo>
                  <a:pt x="238" y="156"/>
                </a:lnTo>
                <a:lnTo>
                  <a:pt x="225" y="136"/>
                </a:lnTo>
                <a:lnTo>
                  <a:pt x="238" y="111"/>
                </a:lnTo>
                <a:lnTo>
                  <a:pt x="238" y="17"/>
                </a:lnTo>
                <a:lnTo>
                  <a:pt x="143" y="17"/>
                </a:lnTo>
                <a:lnTo>
                  <a:pt x="119" y="0"/>
                </a:lnTo>
                <a:lnTo>
                  <a:pt x="98" y="17"/>
                </a:lnTo>
                <a:lnTo>
                  <a:pt x="0" y="17"/>
                </a:lnTo>
                <a:lnTo>
                  <a:pt x="0" y="255"/>
                </a:lnTo>
                <a:lnTo>
                  <a:pt x="238" y="255"/>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449" name="Freeform 75"/>
          <p:cNvSpPr>
            <a:spLocks/>
          </p:cNvSpPr>
          <p:nvPr/>
        </p:nvSpPr>
        <p:spPr bwMode="auto">
          <a:xfrm>
            <a:off x="2959100" y="2462213"/>
            <a:ext cx="1023938" cy="1023937"/>
          </a:xfrm>
          <a:custGeom>
            <a:avLst/>
            <a:gdLst>
              <a:gd name="T0" fmla="*/ 0 w 238"/>
              <a:gd name="T1" fmla="*/ 0 h 238"/>
              <a:gd name="T2" fmla="*/ 0 w 238"/>
              <a:gd name="T3" fmla="*/ 1024340 h 238"/>
              <a:gd name="T4" fmla="*/ 421787 w 238"/>
              <a:gd name="T5" fmla="*/ 1024340 h 238"/>
              <a:gd name="T6" fmla="*/ 512170 w 238"/>
              <a:gd name="T7" fmla="*/ 951173 h 238"/>
              <a:gd name="T8" fmla="*/ 615465 w 238"/>
              <a:gd name="T9" fmla="*/ 1024340 h 238"/>
              <a:gd name="T10" fmla="*/ 1024340 w 238"/>
              <a:gd name="T11" fmla="*/ 1024340 h 238"/>
              <a:gd name="T12" fmla="*/ 1024340 w 238"/>
              <a:gd name="T13" fmla="*/ 0 h 238"/>
              <a:gd name="T14" fmla="*/ 0 w 238"/>
              <a:gd name="T15" fmla="*/ 0 h 23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8" h="238">
                <a:moveTo>
                  <a:pt x="0" y="0"/>
                </a:moveTo>
                <a:lnTo>
                  <a:pt x="0" y="238"/>
                </a:lnTo>
                <a:lnTo>
                  <a:pt x="98" y="238"/>
                </a:lnTo>
                <a:lnTo>
                  <a:pt x="119" y="221"/>
                </a:lnTo>
                <a:lnTo>
                  <a:pt x="143" y="238"/>
                </a:lnTo>
                <a:lnTo>
                  <a:pt x="238" y="238"/>
                </a:lnTo>
                <a:lnTo>
                  <a:pt x="238" y="0"/>
                </a:ln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9" name="Group 18"/>
          <p:cNvGrpSpPr/>
          <p:nvPr/>
        </p:nvGrpSpPr>
        <p:grpSpPr>
          <a:xfrm>
            <a:off x="4204910" y="2696359"/>
            <a:ext cx="667633" cy="554515"/>
            <a:chOff x="4578350" y="3367088"/>
            <a:chExt cx="2014538" cy="1673226"/>
          </a:xfrm>
          <a:solidFill>
            <a:schemeClr val="bg1">
              <a:lumMod val="95000"/>
            </a:schemeClr>
          </a:solidFill>
        </p:grpSpPr>
        <p:sp>
          <p:nvSpPr>
            <p:cNvPr id="20" name="Rectangle 19"/>
            <p:cNvSpPr>
              <a:spLocks noChangeArrowheads="1"/>
            </p:cNvSpPr>
            <p:nvPr/>
          </p:nvSpPr>
          <p:spPr bwMode="auto">
            <a:xfrm>
              <a:off x="5321300" y="4859338"/>
              <a:ext cx="531813" cy="10953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noEditPoints="1"/>
            </p:cNvSpPr>
            <p:nvPr/>
          </p:nvSpPr>
          <p:spPr bwMode="auto">
            <a:xfrm>
              <a:off x="4578350" y="3367088"/>
              <a:ext cx="2014538" cy="1458913"/>
            </a:xfrm>
            <a:custGeom>
              <a:avLst/>
              <a:gdLst>
                <a:gd name="T0" fmla="*/ 524 w 537"/>
                <a:gd name="T1" fmla="*/ 0 h 389"/>
                <a:gd name="T2" fmla="*/ 14 w 537"/>
                <a:gd name="T3" fmla="*/ 0 h 389"/>
                <a:gd name="T4" fmla="*/ 0 w 537"/>
                <a:gd name="T5" fmla="*/ 13 h 389"/>
                <a:gd name="T6" fmla="*/ 0 w 537"/>
                <a:gd name="T7" fmla="*/ 376 h 389"/>
                <a:gd name="T8" fmla="*/ 14 w 537"/>
                <a:gd name="T9" fmla="*/ 389 h 389"/>
                <a:gd name="T10" fmla="*/ 524 w 537"/>
                <a:gd name="T11" fmla="*/ 389 h 389"/>
                <a:gd name="T12" fmla="*/ 537 w 537"/>
                <a:gd name="T13" fmla="*/ 376 h 389"/>
                <a:gd name="T14" fmla="*/ 537 w 537"/>
                <a:gd name="T15" fmla="*/ 13 h 389"/>
                <a:gd name="T16" fmla="*/ 524 w 537"/>
                <a:gd name="T17" fmla="*/ 0 h 389"/>
                <a:gd name="T18" fmla="*/ 504 w 537"/>
                <a:gd name="T19" fmla="*/ 304 h 389"/>
                <a:gd name="T20" fmla="*/ 34 w 537"/>
                <a:gd name="T21" fmla="*/ 304 h 389"/>
                <a:gd name="T22" fmla="*/ 34 w 537"/>
                <a:gd name="T23" fmla="*/ 32 h 389"/>
                <a:gd name="T24" fmla="*/ 504 w 537"/>
                <a:gd name="T25" fmla="*/ 32 h 389"/>
                <a:gd name="T26" fmla="*/ 504 w 537"/>
                <a:gd name="T27" fmla="*/ 304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37" h="389">
                  <a:moveTo>
                    <a:pt x="524" y="0"/>
                  </a:moveTo>
                  <a:cubicBezTo>
                    <a:pt x="14" y="0"/>
                    <a:pt x="14" y="0"/>
                    <a:pt x="14" y="0"/>
                  </a:cubicBezTo>
                  <a:cubicBezTo>
                    <a:pt x="6" y="0"/>
                    <a:pt x="0" y="6"/>
                    <a:pt x="0" y="13"/>
                  </a:cubicBezTo>
                  <a:cubicBezTo>
                    <a:pt x="0" y="376"/>
                    <a:pt x="0" y="376"/>
                    <a:pt x="0" y="376"/>
                  </a:cubicBezTo>
                  <a:cubicBezTo>
                    <a:pt x="0" y="383"/>
                    <a:pt x="6" y="389"/>
                    <a:pt x="14" y="389"/>
                  </a:cubicBezTo>
                  <a:cubicBezTo>
                    <a:pt x="524" y="389"/>
                    <a:pt x="524" y="389"/>
                    <a:pt x="524" y="389"/>
                  </a:cubicBezTo>
                  <a:cubicBezTo>
                    <a:pt x="531" y="389"/>
                    <a:pt x="537" y="383"/>
                    <a:pt x="537" y="376"/>
                  </a:cubicBezTo>
                  <a:cubicBezTo>
                    <a:pt x="537" y="13"/>
                    <a:pt x="537" y="13"/>
                    <a:pt x="537" y="13"/>
                  </a:cubicBezTo>
                  <a:cubicBezTo>
                    <a:pt x="537" y="6"/>
                    <a:pt x="531" y="0"/>
                    <a:pt x="524" y="0"/>
                  </a:cubicBezTo>
                  <a:close/>
                  <a:moveTo>
                    <a:pt x="504" y="304"/>
                  </a:moveTo>
                  <a:cubicBezTo>
                    <a:pt x="34" y="304"/>
                    <a:pt x="34" y="304"/>
                    <a:pt x="34" y="304"/>
                  </a:cubicBezTo>
                  <a:cubicBezTo>
                    <a:pt x="34" y="32"/>
                    <a:pt x="34" y="32"/>
                    <a:pt x="34" y="32"/>
                  </a:cubicBezTo>
                  <a:cubicBezTo>
                    <a:pt x="504" y="32"/>
                    <a:pt x="504" y="32"/>
                    <a:pt x="504" y="32"/>
                  </a:cubicBezTo>
                  <a:lnTo>
                    <a:pt x="504" y="3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5156200" y="4991101"/>
              <a:ext cx="858838" cy="49213"/>
            </a:xfrm>
            <a:custGeom>
              <a:avLst/>
              <a:gdLst>
                <a:gd name="T0" fmla="*/ 219 w 229"/>
                <a:gd name="T1" fmla="*/ 0 h 13"/>
                <a:gd name="T2" fmla="*/ 10 w 229"/>
                <a:gd name="T3" fmla="*/ 0 h 13"/>
                <a:gd name="T4" fmla="*/ 0 w 229"/>
                <a:gd name="T5" fmla="*/ 10 h 13"/>
                <a:gd name="T6" fmla="*/ 0 w 229"/>
                <a:gd name="T7" fmla="*/ 13 h 13"/>
                <a:gd name="T8" fmla="*/ 229 w 229"/>
                <a:gd name="T9" fmla="*/ 13 h 13"/>
                <a:gd name="T10" fmla="*/ 229 w 229"/>
                <a:gd name="T11" fmla="*/ 10 h 13"/>
                <a:gd name="T12" fmla="*/ 219 w 229"/>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229" h="13">
                  <a:moveTo>
                    <a:pt x="219" y="0"/>
                  </a:moveTo>
                  <a:cubicBezTo>
                    <a:pt x="10" y="0"/>
                    <a:pt x="10" y="0"/>
                    <a:pt x="10" y="0"/>
                  </a:cubicBezTo>
                  <a:cubicBezTo>
                    <a:pt x="5" y="0"/>
                    <a:pt x="0" y="4"/>
                    <a:pt x="0" y="10"/>
                  </a:cubicBezTo>
                  <a:cubicBezTo>
                    <a:pt x="0" y="13"/>
                    <a:pt x="0" y="13"/>
                    <a:pt x="0" y="13"/>
                  </a:cubicBezTo>
                  <a:cubicBezTo>
                    <a:pt x="229" y="13"/>
                    <a:pt x="229" y="13"/>
                    <a:pt x="229" y="13"/>
                  </a:cubicBezTo>
                  <a:cubicBezTo>
                    <a:pt x="229" y="10"/>
                    <a:pt x="229" y="10"/>
                    <a:pt x="229" y="10"/>
                  </a:cubicBezTo>
                  <a:cubicBezTo>
                    <a:pt x="229" y="4"/>
                    <a:pt x="225" y="0"/>
                    <a:pt x="2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5054600" y="3598863"/>
              <a:ext cx="382588" cy="769938"/>
            </a:xfrm>
            <a:custGeom>
              <a:avLst/>
              <a:gdLst>
                <a:gd name="T0" fmla="*/ 28 w 102"/>
                <a:gd name="T1" fmla="*/ 133 h 205"/>
                <a:gd name="T2" fmla="*/ 51 w 102"/>
                <a:gd name="T3" fmla="*/ 158 h 205"/>
                <a:gd name="T4" fmla="*/ 73 w 102"/>
                <a:gd name="T5" fmla="*/ 137 h 205"/>
                <a:gd name="T6" fmla="*/ 49 w 102"/>
                <a:gd name="T7" fmla="*/ 114 h 205"/>
                <a:gd name="T8" fmla="*/ 17 w 102"/>
                <a:gd name="T9" fmla="*/ 101 h 205"/>
                <a:gd name="T10" fmla="*/ 0 w 102"/>
                <a:gd name="T11" fmla="*/ 66 h 205"/>
                <a:gd name="T12" fmla="*/ 38 w 102"/>
                <a:gd name="T13" fmla="*/ 23 h 205"/>
                <a:gd name="T14" fmla="*/ 38 w 102"/>
                <a:gd name="T15" fmla="*/ 0 h 205"/>
                <a:gd name="T16" fmla="*/ 61 w 102"/>
                <a:gd name="T17" fmla="*/ 0 h 205"/>
                <a:gd name="T18" fmla="*/ 61 w 102"/>
                <a:gd name="T19" fmla="*/ 26 h 205"/>
                <a:gd name="T20" fmla="*/ 74 w 102"/>
                <a:gd name="T21" fmla="*/ 34 h 205"/>
                <a:gd name="T22" fmla="*/ 74 w 102"/>
                <a:gd name="T23" fmla="*/ 24 h 205"/>
                <a:gd name="T24" fmla="*/ 94 w 102"/>
                <a:gd name="T25" fmla="*/ 24 h 205"/>
                <a:gd name="T26" fmla="*/ 94 w 102"/>
                <a:gd name="T27" fmla="*/ 67 h 205"/>
                <a:gd name="T28" fmla="*/ 70 w 102"/>
                <a:gd name="T29" fmla="*/ 67 h 205"/>
                <a:gd name="T30" fmla="*/ 49 w 102"/>
                <a:gd name="T31" fmla="*/ 47 h 205"/>
                <a:gd name="T32" fmla="*/ 29 w 102"/>
                <a:gd name="T33" fmla="*/ 66 h 205"/>
                <a:gd name="T34" fmla="*/ 50 w 102"/>
                <a:gd name="T35" fmla="*/ 86 h 205"/>
                <a:gd name="T36" fmla="*/ 84 w 102"/>
                <a:gd name="T37" fmla="*/ 99 h 205"/>
                <a:gd name="T38" fmla="*/ 102 w 102"/>
                <a:gd name="T39" fmla="*/ 135 h 205"/>
                <a:gd name="T40" fmla="*/ 61 w 102"/>
                <a:gd name="T41" fmla="*/ 183 h 205"/>
                <a:gd name="T42" fmla="*/ 61 w 102"/>
                <a:gd name="T43" fmla="*/ 205 h 205"/>
                <a:gd name="T44" fmla="*/ 38 w 102"/>
                <a:gd name="T45" fmla="*/ 205 h 205"/>
                <a:gd name="T46" fmla="*/ 38 w 102"/>
                <a:gd name="T47" fmla="*/ 179 h 205"/>
                <a:gd name="T48" fmla="*/ 37 w 102"/>
                <a:gd name="T49" fmla="*/ 179 h 205"/>
                <a:gd name="T50" fmla="*/ 24 w 102"/>
                <a:gd name="T51" fmla="*/ 170 h 205"/>
                <a:gd name="T52" fmla="*/ 24 w 102"/>
                <a:gd name="T53" fmla="*/ 179 h 205"/>
                <a:gd name="T54" fmla="*/ 2 w 102"/>
                <a:gd name="T55" fmla="*/ 179 h 205"/>
                <a:gd name="T56" fmla="*/ 2 w 102"/>
                <a:gd name="T57" fmla="*/ 133 h 205"/>
                <a:gd name="T58" fmla="*/ 28 w 102"/>
                <a:gd name="T59" fmla="*/ 13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2" h="205">
                  <a:moveTo>
                    <a:pt x="28" y="133"/>
                  </a:moveTo>
                  <a:cubicBezTo>
                    <a:pt x="27" y="147"/>
                    <a:pt x="37" y="158"/>
                    <a:pt x="51" y="158"/>
                  </a:cubicBezTo>
                  <a:cubicBezTo>
                    <a:pt x="63" y="158"/>
                    <a:pt x="73" y="149"/>
                    <a:pt x="73" y="137"/>
                  </a:cubicBezTo>
                  <a:cubicBezTo>
                    <a:pt x="73" y="122"/>
                    <a:pt x="61" y="117"/>
                    <a:pt x="49" y="114"/>
                  </a:cubicBezTo>
                  <a:cubicBezTo>
                    <a:pt x="39" y="111"/>
                    <a:pt x="26" y="108"/>
                    <a:pt x="17" y="101"/>
                  </a:cubicBezTo>
                  <a:cubicBezTo>
                    <a:pt x="6" y="93"/>
                    <a:pt x="0" y="80"/>
                    <a:pt x="0" y="66"/>
                  </a:cubicBezTo>
                  <a:cubicBezTo>
                    <a:pt x="0" y="45"/>
                    <a:pt x="17" y="26"/>
                    <a:pt x="38" y="23"/>
                  </a:cubicBezTo>
                  <a:cubicBezTo>
                    <a:pt x="38" y="0"/>
                    <a:pt x="38" y="0"/>
                    <a:pt x="38" y="0"/>
                  </a:cubicBezTo>
                  <a:cubicBezTo>
                    <a:pt x="61" y="0"/>
                    <a:pt x="61" y="0"/>
                    <a:pt x="61" y="0"/>
                  </a:cubicBezTo>
                  <a:cubicBezTo>
                    <a:pt x="61" y="26"/>
                    <a:pt x="61" y="26"/>
                    <a:pt x="61" y="26"/>
                  </a:cubicBezTo>
                  <a:cubicBezTo>
                    <a:pt x="66" y="26"/>
                    <a:pt x="70" y="29"/>
                    <a:pt x="74" y="34"/>
                  </a:cubicBezTo>
                  <a:cubicBezTo>
                    <a:pt x="74" y="24"/>
                    <a:pt x="74" y="24"/>
                    <a:pt x="74" y="24"/>
                  </a:cubicBezTo>
                  <a:cubicBezTo>
                    <a:pt x="94" y="24"/>
                    <a:pt x="94" y="24"/>
                    <a:pt x="94" y="24"/>
                  </a:cubicBezTo>
                  <a:cubicBezTo>
                    <a:pt x="94" y="67"/>
                    <a:pt x="94" y="67"/>
                    <a:pt x="94" y="67"/>
                  </a:cubicBezTo>
                  <a:cubicBezTo>
                    <a:pt x="70" y="67"/>
                    <a:pt x="70" y="67"/>
                    <a:pt x="70" y="67"/>
                  </a:cubicBezTo>
                  <a:cubicBezTo>
                    <a:pt x="69" y="55"/>
                    <a:pt x="61" y="47"/>
                    <a:pt x="49" y="47"/>
                  </a:cubicBezTo>
                  <a:cubicBezTo>
                    <a:pt x="38" y="47"/>
                    <a:pt x="29" y="54"/>
                    <a:pt x="29" y="66"/>
                  </a:cubicBezTo>
                  <a:cubicBezTo>
                    <a:pt x="29" y="79"/>
                    <a:pt x="39" y="83"/>
                    <a:pt x="50" y="86"/>
                  </a:cubicBezTo>
                  <a:cubicBezTo>
                    <a:pt x="61" y="89"/>
                    <a:pt x="74" y="93"/>
                    <a:pt x="84" y="99"/>
                  </a:cubicBezTo>
                  <a:cubicBezTo>
                    <a:pt x="96" y="108"/>
                    <a:pt x="102" y="120"/>
                    <a:pt x="102" y="135"/>
                  </a:cubicBezTo>
                  <a:cubicBezTo>
                    <a:pt x="102" y="160"/>
                    <a:pt x="85" y="179"/>
                    <a:pt x="61" y="183"/>
                  </a:cubicBezTo>
                  <a:cubicBezTo>
                    <a:pt x="61" y="205"/>
                    <a:pt x="61" y="205"/>
                    <a:pt x="61" y="205"/>
                  </a:cubicBezTo>
                  <a:cubicBezTo>
                    <a:pt x="38" y="205"/>
                    <a:pt x="38" y="205"/>
                    <a:pt x="38" y="205"/>
                  </a:cubicBezTo>
                  <a:cubicBezTo>
                    <a:pt x="38" y="179"/>
                    <a:pt x="38" y="179"/>
                    <a:pt x="38" y="179"/>
                  </a:cubicBezTo>
                  <a:cubicBezTo>
                    <a:pt x="37" y="179"/>
                    <a:pt x="37" y="179"/>
                    <a:pt x="37" y="179"/>
                  </a:cubicBezTo>
                  <a:cubicBezTo>
                    <a:pt x="30" y="176"/>
                    <a:pt x="28" y="175"/>
                    <a:pt x="24" y="170"/>
                  </a:cubicBezTo>
                  <a:cubicBezTo>
                    <a:pt x="24" y="179"/>
                    <a:pt x="24" y="179"/>
                    <a:pt x="24" y="179"/>
                  </a:cubicBezTo>
                  <a:cubicBezTo>
                    <a:pt x="2" y="179"/>
                    <a:pt x="2" y="179"/>
                    <a:pt x="2" y="179"/>
                  </a:cubicBezTo>
                  <a:cubicBezTo>
                    <a:pt x="2" y="133"/>
                    <a:pt x="2" y="133"/>
                    <a:pt x="2" y="133"/>
                  </a:cubicBezTo>
                  <a:lnTo>
                    <a:pt x="28" y="1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5662613" y="3749676"/>
              <a:ext cx="550863" cy="550863"/>
            </a:xfrm>
            <a:custGeom>
              <a:avLst/>
              <a:gdLst>
                <a:gd name="T0" fmla="*/ 345 w 347"/>
                <a:gd name="T1" fmla="*/ 260 h 347"/>
                <a:gd name="T2" fmla="*/ 260 w 347"/>
                <a:gd name="T3" fmla="*/ 345 h 347"/>
                <a:gd name="T4" fmla="*/ 151 w 347"/>
                <a:gd name="T5" fmla="*/ 236 h 347"/>
                <a:gd name="T6" fmla="*/ 90 w 347"/>
                <a:gd name="T7" fmla="*/ 347 h 347"/>
                <a:gd name="T8" fmla="*/ 0 w 347"/>
                <a:gd name="T9" fmla="*/ 0 h 347"/>
                <a:gd name="T10" fmla="*/ 347 w 347"/>
                <a:gd name="T11" fmla="*/ 90 h 347"/>
                <a:gd name="T12" fmla="*/ 236 w 347"/>
                <a:gd name="T13" fmla="*/ 151 h 347"/>
                <a:gd name="T14" fmla="*/ 345 w 347"/>
                <a:gd name="T15" fmla="*/ 26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7" h="347">
                  <a:moveTo>
                    <a:pt x="345" y="260"/>
                  </a:moveTo>
                  <a:lnTo>
                    <a:pt x="260" y="345"/>
                  </a:lnTo>
                  <a:lnTo>
                    <a:pt x="151" y="236"/>
                  </a:lnTo>
                  <a:lnTo>
                    <a:pt x="90" y="347"/>
                  </a:lnTo>
                  <a:lnTo>
                    <a:pt x="0" y="0"/>
                  </a:lnTo>
                  <a:lnTo>
                    <a:pt x="347" y="90"/>
                  </a:lnTo>
                  <a:lnTo>
                    <a:pt x="236" y="151"/>
                  </a:lnTo>
                  <a:lnTo>
                    <a:pt x="345" y="2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aphicFrame>
        <p:nvGraphicFramePr>
          <p:cNvPr id="26" name="Diagram 25"/>
          <p:cNvGraphicFramePr/>
          <p:nvPr/>
        </p:nvGraphicFramePr>
        <p:xfrm>
          <a:off x="787397" y="1356853"/>
          <a:ext cx="1331700" cy="9022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7" name="TextBox 26"/>
          <p:cNvSpPr txBox="1"/>
          <p:nvPr/>
        </p:nvSpPr>
        <p:spPr>
          <a:xfrm>
            <a:off x="846138" y="2244725"/>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28" name="Rectangle 27"/>
          <p:cNvSpPr/>
          <p:nvPr/>
        </p:nvSpPr>
        <p:spPr>
          <a:xfrm>
            <a:off x="698500" y="2500313"/>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29" name="Diagram 28"/>
          <p:cNvGraphicFramePr/>
          <p:nvPr/>
        </p:nvGraphicFramePr>
        <p:xfrm>
          <a:off x="775040" y="3054975"/>
          <a:ext cx="1331700" cy="9022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30" name="TextBox 29"/>
          <p:cNvSpPr txBox="1"/>
          <p:nvPr/>
        </p:nvSpPr>
        <p:spPr>
          <a:xfrm>
            <a:off x="833438" y="394335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1" name="Rectangle 30"/>
          <p:cNvSpPr/>
          <p:nvPr/>
        </p:nvSpPr>
        <p:spPr>
          <a:xfrm>
            <a:off x="685800" y="4198938"/>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32" name="Diagram 31"/>
          <p:cNvGraphicFramePr/>
          <p:nvPr/>
        </p:nvGraphicFramePr>
        <p:xfrm>
          <a:off x="6961060" y="1352550"/>
          <a:ext cx="1331700" cy="9022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33" name="TextBox 32"/>
          <p:cNvSpPr txBox="1"/>
          <p:nvPr/>
        </p:nvSpPr>
        <p:spPr>
          <a:xfrm>
            <a:off x="7019925" y="2241550"/>
            <a:ext cx="12144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34" name="Rectangle 33"/>
          <p:cNvSpPr/>
          <p:nvPr/>
        </p:nvSpPr>
        <p:spPr>
          <a:xfrm>
            <a:off x="6872288" y="2495550"/>
            <a:ext cx="1509712"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aphicFrame>
        <p:nvGraphicFramePr>
          <p:cNvPr id="35" name="Diagram 34"/>
          <p:cNvGraphicFramePr/>
          <p:nvPr/>
        </p:nvGraphicFramePr>
        <p:xfrm>
          <a:off x="6947240" y="3105150"/>
          <a:ext cx="1331700" cy="90226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36" name="TextBox 35"/>
          <p:cNvSpPr txBox="1"/>
          <p:nvPr/>
        </p:nvSpPr>
        <p:spPr>
          <a:xfrm>
            <a:off x="7005638" y="3994150"/>
            <a:ext cx="12144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7" name="Rectangle 36"/>
          <p:cNvSpPr/>
          <p:nvPr/>
        </p:nvSpPr>
        <p:spPr>
          <a:xfrm>
            <a:off x="6858000" y="4248150"/>
            <a:ext cx="1509713"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38" name="TextBox 37"/>
          <p:cNvSpPr txBox="1"/>
          <p:nvPr/>
        </p:nvSpPr>
        <p:spPr>
          <a:xfrm>
            <a:off x="3090863" y="1735138"/>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9" name="TextBox 38"/>
          <p:cNvSpPr txBox="1"/>
          <p:nvPr/>
        </p:nvSpPr>
        <p:spPr>
          <a:xfrm>
            <a:off x="5302250" y="2851150"/>
            <a:ext cx="76041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0" name="TextBox 39"/>
          <p:cNvSpPr txBox="1"/>
          <p:nvPr/>
        </p:nvSpPr>
        <p:spPr>
          <a:xfrm>
            <a:off x="4179888" y="3911600"/>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grpSp>
        <p:nvGrpSpPr>
          <p:cNvPr id="41" name="Group 40"/>
          <p:cNvGrpSpPr/>
          <p:nvPr/>
        </p:nvGrpSpPr>
        <p:grpSpPr>
          <a:xfrm>
            <a:off x="4396414" y="1719850"/>
            <a:ext cx="374556" cy="321047"/>
            <a:chOff x="6238875" y="3305175"/>
            <a:chExt cx="511176" cy="438150"/>
          </a:xfrm>
          <a:solidFill>
            <a:schemeClr val="bg1"/>
          </a:solidFill>
        </p:grpSpPr>
        <p:sp>
          <p:nvSpPr>
            <p:cNvPr id="42" name="Freeform 41"/>
            <p:cNvSpPr>
              <a:spLocks noEditPoints="1"/>
            </p:cNvSpPr>
            <p:nvPr/>
          </p:nvSpPr>
          <p:spPr bwMode="auto">
            <a:xfrm>
              <a:off x="6367463" y="3305175"/>
              <a:ext cx="382588" cy="377825"/>
            </a:xfrm>
            <a:custGeom>
              <a:avLst/>
              <a:gdLst>
                <a:gd name="T0" fmla="*/ 97 w 102"/>
                <a:gd name="T1" fmla="*/ 97 h 101"/>
                <a:gd name="T2" fmla="*/ 88 w 102"/>
                <a:gd name="T3" fmla="*/ 101 h 101"/>
                <a:gd name="T4" fmla="*/ 79 w 102"/>
                <a:gd name="T5" fmla="*/ 97 h 101"/>
                <a:gd name="T6" fmla="*/ 59 w 102"/>
                <a:gd name="T7" fmla="*/ 77 h 101"/>
                <a:gd name="T8" fmla="*/ 41 w 102"/>
                <a:gd name="T9" fmla="*/ 82 h 101"/>
                <a:gd name="T10" fmla="*/ 0 w 102"/>
                <a:gd name="T11" fmla="*/ 41 h 101"/>
                <a:gd name="T12" fmla="*/ 41 w 102"/>
                <a:gd name="T13" fmla="*/ 0 h 101"/>
                <a:gd name="T14" fmla="*/ 82 w 102"/>
                <a:gd name="T15" fmla="*/ 41 h 101"/>
                <a:gd name="T16" fmla="*/ 77 w 102"/>
                <a:gd name="T17" fmla="*/ 59 h 101"/>
                <a:gd name="T18" fmla="*/ 97 w 102"/>
                <a:gd name="T19" fmla="*/ 79 h 101"/>
                <a:gd name="T20" fmla="*/ 97 w 102"/>
                <a:gd name="T21" fmla="*/ 97 h 101"/>
                <a:gd name="T22" fmla="*/ 41 w 102"/>
                <a:gd name="T23" fmla="*/ 63 h 101"/>
                <a:gd name="T24" fmla="*/ 63 w 102"/>
                <a:gd name="T25" fmla="*/ 41 h 101"/>
                <a:gd name="T26" fmla="*/ 41 w 102"/>
                <a:gd name="T27" fmla="*/ 19 h 101"/>
                <a:gd name="T28" fmla="*/ 19 w 102"/>
                <a:gd name="T29" fmla="*/ 41 h 101"/>
                <a:gd name="T30" fmla="*/ 41 w 102"/>
                <a:gd name="T31" fmla="*/ 6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1">
                  <a:moveTo>
                    <a:pt x="97" y="97"/>
                  </a:moveTo>
                  <a:cubicBezTo>
                    <a:pt x="94" y="99"/>
                    <a:pt x="91" y="101"/>
                    <a:pt x="88" y="101"/>
                  </a:cubicBezTo>
                  <a:cubicBezTo>
                    <a:pt x="85" y="101"/>
                    <a:pt x="81" y="99"/>
                    <a:pt x="79" y="97"/>
                  </a:cubicBezTo>
                  <a:cubicBezTo>
                    <a:pt x="59" y="77"/>
                    <a:pt x="59" y="77"/>
                    <a:pt x="59" y="77"/>
                  </a:cubicBezTo>
                  <a:cubicBezTo>
                    <a:pt x="54" y="80"/>
                    <a:pt x="47" y="82"/>
                    <a:pt x="41" y="82"/>
                  </a:cubicBezTo>
                  <a:cubicBezTo>
                    <a:pt x="18" y="82"/>
                    <a:pt x="0" y="63"/>
                    <a:pt x="0" y="41"/>
                  </a:cubicBezTo>
                  <a:cubicBezTo>
                    <a:pt x="0" y="18"/>
                    <a:pt x="18" y="0"/>
                    <a:pt x="41" y="0"/>
                  </a:cubicBezTo>
                  <a:cubicBezTo>
                    <a:pt x="63" y="0"/>
                    <a:pt x="82" y="18"/>
                    <a:pt x="82" y="41"/>
                  </a:cubicBezTo>
                  <a:cubicBezTo>
                    <a:pt x="82" y="47"/>
                    <a:pt x="80" y="54"/>
                    <a:pt x="77" y="59"/>
                  </a:cubicBezTo>
                  <a:cubicBezTo>
                    <a:pt x="97" y="79"/>
                    <a:pt x="97" y="79"/>
                    <a:pt x="97" y="79"/>
                  </a:cubicBezTo>
                  <a:cubicBezTo>
                    <a:pt x="102" y="84"/>
                    <a:pt x="102" y="92"/>
                    <a:pt x="97" y="97"/>
                  </a:cubicBezTo>
                  <a:close/>
                  <a:moveTo>
                    <a:pt x="41" y="63"/>
                  </a:moveTo>
                  <a:cubicBezTo>
                    <a:pt x="53" y="63"/>
                    <a:pt x="63" y="53"/>
                    <a:pt x="63" y="41"/>
                  </a:cubicBezTo>
                  <a:cubicBezTo>
                    <a:pt x="63" y="28"/>
                    <a:pt x="53" y="19"/>
                    <a:pt x="41" y="19"/>
                  </a:cubicBezTo>
                  <a:cubicBezTo>
                    <a:pt x="28" y="19"/>
                    <a:pt x="19" y="28"/>
                    <a:pt x="19" y="41"/>
                  </a:cubicBezTo>
                  <a:cubicBezTo>
                    <a:pt x="19" y="53"/>
                    <a:pt x="28" y="63"/>
                    <a:pt x="41"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noEditPoints="1"/>
            </p:cNvSpPr>
            <p:nvPr/>
          </p:nvSpPr>
          <p:spPr bwMode="auto">
            <a:xfrm>
              <a:off x="6238875" y="3473450"/>
              <a:ext cx="285750" cy="269875"/>
            </a:xfrm>
            <a:custGeom>
              <a:avLst/>
              <a:gdLst>
                <a:gd name="T0" fmla="*/ 66 w 76"/>
                <a:gd name="T1" fmla="*/ 44 h 72"/>
                <a:gd name="T2" fmla="*/ 66 w 76"/>
                <a:gd name="T3" fmla="*/ 46 h 72"/>
                <a:gd name="T4" fmla="*/ 59 w 76"/>
                <a:gd name="T5" fmla="*/ 53 h 72"/>
                <a:gd name="T6" fmla="*/ 52 w 76"/>
                <a:gd name="T7" fmla="*/ 46 h 72"/>
                <a:gd name="T8" fmla="*/ 55 w 76"/>
                <a:gd name="T9" fmla="*/ 41 h 72"/>
                <a:gd name="T10" fmla="*/ 35 w 76"/>
                <a:gd name="T11" fmla="*/ 25 h 72"/>
                <a:gd name="T12" fmla="*/ 21 w 76"/>
                <a:gd name="T13" fmla="*/ 25 h 72"/>
                <a:gd name="T14" fmla="*/ 16 w 76"/>
                <a:gd name="T15" fmla="*/ 25 h 72"/>
                <a:gd name="T16" fmla="*/ 12 w 76"/>
                <a:gd name="T17" fmla="*/ 21 h 72"/>
                <a:gd name="T18" fmla="*/ 12 w 76"/>
                <a:gd name="T19" fmla="*/ 16 h 72"/>
                <a:gd name="T20" fmla="*/ 21 w 76"/>
                <a:gd name="T21" fmla="*/ 6 h 72"/>
                <a:gd name="T22" fmla="*/ 26 w 76"/>
                <a:gd name="T23" fmla="*/ 6 h 72"/>
                <a:gd name="T24" fmla="*/ 26 w 76"/>
                <a:gd name="T25" fmla="*/ 0 h 72"/>
                <a:gd name="T26" fmla="*/ 25 w 76"/>
                <a:gd name="T27" fmla="*/ 0 h 72"/>
                <a:gd name="T28" fmla="*/ 6 w 76"/>
                <a:gd name="T29" fmla="*/ 15 h 72"/>
                <a:gd name="T30" fmla="*/ 0 w 76"/>
                <a:gd name="T31" fmla="*/ 21 h 72"/>
                <a:gd name="T32" fmla="*/ 6 w 76"/>
                <a:gd name="T33" fmla="*/ 27 h 72"/>
                <a:gd name="T34" fmla="*/ 6 w 76"/>
                <a:gd name="T35" fmla="*/ 27 h 72"/>
                <a:gd name="T36" fmla="*/ 0 w 76"/>
                <a:gd name="T37" fmla="*/ 37 h 72"/>
                <a:gd name="T38" fmla="*/ 0 w 76"/>
                <a:gd name="T39" fmla="*/ 48 h 72"/>
                <a:gd name="T40" fmla="*/ 6 w 76"/>
                <a:gd name="T41" fmla="*/ 60 h 72"/>
                <a:gd name="T42" fmla="*/ 6 w 76"/>
                <a:gd name="T43" fmla="*/ 64 h 72"/>
                <a:gd name="T44" fmla="*/ 15 w 76"/>
                <a:gd name="T45" fmla="*/ 72 h 72"/>
                <a:gd name="T46" fmla="*/ 18 w 76"/>
                <a:gd name="T47" fmla="*/ 72 h 72"/>
                <a:gd name="T48" fmla="*/ 26 w 76"/>
                <a:gd name="T49" fmla="*/ 64 h 72"/>
                <a:gd name="T50" fmla="*/ 26 w 76"/>
                <a:gd name="T51" fmla="*/ 64 h 72"/>
                <a:gd name="T52" fmla="*/ 49 w 76"/>
                <a:gd name="T53" fmla="*/ 64 h 72"/>
                <a:gd name="T54" fmla="*/ 50 w 76"/>
                <a:gd name="T55" fmla="*/ 64 h 72"/>
                <a:gd name="T56" fmla="*/ 58 w 76"/>
                <a:gd name="T57" fmla="*/ 72 h 72"/>
                <a:gd name="T58" fmla="*/ 61 w 76"/>
                <a:gd name="T59" fmla="*/ 72 h 72"/>
                <a:gd name="T60" fmla="*/ 70 w 76"/>
                <a:gd name="T61" fmla="*/ 64 h 72"/>
                <a:gd name="T62" fmla="*/ 70 w 76"/>
                <a:gd name="T63" fmla="*/ 60 h 72"/>
                <a:gd name="T64" fmla="*/ 76 w 76"/>
                <a:gd name="T65" fmla="*/ 48 h 72"/>
                <a:gd name="T66" fmla="*/ 76 w 76"/>
                <a:gd name="T67" fmla="*/ 45 h 72"/>
                <a:gd name="T68" fmla="*/ 75 w 76"/>
                <a:gd name="T69" fmla="*/ 45 h 72"/>
                <a:gd name="T70" fmla="*/ 66 w 76"/>
                <a:gd name="T71" fmla="*/ 44 h 72"/>
                <a:gd name="T72" fmla="*/ 17 w 76"/>
                <a:gd name="T73" fmla="*/ 53 h 72"/>
                <a:gd name="T74" fmla="*/ 10 w 76"/>
                <a:gd name="T75" fmla="*/ 46 h 72"/>
                <a:gd name="T76" fmla="*/ 17 w 76"/>
                <a:gd name="T77" fmla="*/ 39 h 72"/>
                <a:gd name="T78" fmla="*/ 24 w 76"/>
                <a:gd name="T79" fmla="*/ 46 h 72"/>
                <a:gd name="T80" fmla="*/ 17 w 76"/>
                <a:gd name="T81" fmla="*/ 5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6" h="72">
                  <a:moveTo>
                    <a:pt x="66" y="44"/>
                  </a:moveTo>
                  <a:cubicBezTo>
                    <a:pt x="66" y="45"/>
                    <a:pt x="66" y="46"/>
                    <a:pt x="66" y="46"/>
                  </a:cubicBezTo>
                  <a:cubicBezTo>
                    <a:pt x="66" y="50"/>
                    <a:pt x="63" y="53"/>
                    <a:pt x="59" y="53"/>
                  </a:cubicBezTo>
                  <a:cubicBezTo>
                    <a:pt x="55" y="53"/>
                    <a:pt x="52" y="50"/>
                    <a:pt x="52" y="46"/>
                  </a:cubicBezTo>
                  <a:cubicBezTo>
                    <a:pt x="52" y="44"/>
                    <a:pt x="53" y="42"/>
                    <a:pt x="55" y="41"/>
                  </a:cubicBezTo>
                  <a:cubicBezTo>
                    <a:pt x="47" y="37"/>
                    <a:pt x="40" y="32"/>
                    <a:pt x="35" y="25"/>
                  </a:cubicBezTo>
                  <a:cubicBezTo>
                    <a:pt x="21" y="25"/>
                    <a:pt x="21" y="25"/>
                    <a:pt x="21" y="25"/>
                  </a:cubicBezTo>
                  <a:cubicBezTo>
                    <a:pt x="16" y="25"/>
                    <a:pt x="16" y="25"/>
                    <a:pt x="16" y="25"/>
                  </a:cubicBezTo>
                  <a:cubicBezTo>
                    <a:pt x="14" y="25"/>
                    <a:pt x="12" y="23"/>
                    <a:pt x="12" y="21"/>
                  </a:cubicBezTo>
                  <a:cubicBezTo>
                    <a:pt x="12" y="16"/>
                    <a:pt x="12" y="16"/>
                    <a:pt x="12" y="16"/>
                  </a:cubicBezTo>
                  <a:cubicBezTo>
                    <a:pt x="12" y="10"/>
                    <a:pt x="16" y="6"/>
                    <a:pt x="21" y="6"/>
                  </a:cubicBezTo>
                  <a:cubicBezTo>
                    <a:pt x="26" y="6"/>
                    <a:pt x="26" y="6"/>
                    <a:pt x="26" y="6"/>
                  </a:cubicBezTo>
                  <a:cubicBezTo>
                    <a:pt x="26" y="4"/>
                    <a:pt x="26" y="2"/>
                    <a:pt x="26" y="0"/>
                  </a:cubicBezTo>
                  <a:cubicBezTo>
                    <a:pt x="25" y="0"/>
                    <a:pt x="25" y="0"/>
                    <a:pt x="25" y="0"/>
                  </a:cubicBezTo>
                  <a:cubicBezTo>
                    <a:pt x="14" y="0"/>
                    <a:pt x="6" y="7"/>
                    <a:pt x="6" y="15"/>
                  </a:cubicBezTo>
                  <a:cubicBezTo>
                    <a:pt x="3" y="15"/>
                    <a:pt x="0" y="18"/>
                    <a:pt x="0" y="21"/>
                  </a:cubicBezTo>
                  <a:cubicBezTo>
                    <a:pt x="0" y="24"/>
                    <a:pt x="3" y="27"/>
                    <a:pt x="6" y="27"/>
                  </a:cubicBezTo>
                  <a:cubicBezTo>
                    <a:pt x="6" y="27"/>
                    <a:pt x="6" y="27"/>
                    <a:pt x="6" y="27"/>
                  </a:cubicBezTo>
                  <a:cubicBezTo>
                    <a:pt x="2" y="30"/>
                    <a:pt x="0" y="33"/>
                    <a:pt x="0" y="37"/>
                  </a:cubicBezTo>
                  <a:cubicBezTo>
                    <a:pt x="0" y="48"/>
                    <a:pt x="0" y="48"/>
                    <a:pt x="0" y="48"/>
                  </a:cubicBezTo>
                  <a:cubicBezTo>
                    <a:pt x="0" y="53"/>
                    <a:pt x="2" y="58"/>
                    <a:pt x="6" y="60"/>
                  </a:cubicBezTo>
                  <a:cubicBezTo>
                    <a:pt x="6" y="63"/>
                    <a:pt x="6" y="63"/>
                    <a:pt x="6" y="64"/>
                  </a:cubicBezTo>
                  <a:cubicBezTo>
                    <a:pt x="6" y="68"/>
                    <a:pt x="10" y="72"/>
                    <a:pt x="15" y="72"/>
                  </a:cubicBezTo>
                  <a:cubicBezTo>
                    <a:pt x="18" y="72"/>
                    <a:pt x="18" y="72"/>
                    <a:pt x="18" y="72"/>
                  </a:cubicBezTo>
                  <a:cubicBezTo>
                    <a:pt x="22" y="72"/>
                    <a:pt x="26" y="68"/>
                    <a:pt x="26" y="64"/>
                  </a:cubicBezTo>
                  <a:cubicBezTo>
                    <a:pt x="26" y="63"/>
                    <a:pt x="26" y="65"/>
                    <a:pt x="26" y="64"/>
                  </a:cubicBezTo>
                  <a:cubicBezTo>
                    <a:pt x="49" y="64"/>
                    <a:pt x="49" y="64"/>
                    <a:pt x="49" y="64"/>
                  </a:cubicBezTo>
                  <a:cubicBezTo>
                    <a:pt x="50" y="65"/>
                    <a:pt x="50" y="63"/>
                    <a:pt x="50" y="64"/>
                  </a:cubicBezTo>
                  <a:cubicBezTo>
                    <a:pt x="50" y="68"/>
                    <a:pt x="53" y="72"/>
                    <a:pt x="58" y="72"/>
                  </a:cubicBezTo>
                  <a:cubicBezTo>
                    <a:pt x="61" y="72"/>
                    <a:pt x="61" y="72"/>
                    <a:pt x="61" y="72"/>
                  </a:cubicBezTo>
                  <a:cubicBezTo>
                    <a:pt x="66" y="72"/>
                    <a:pt x="70" y="68"/>
                    <a:pt x="70" y="64"/>
                  </a:cubicBezTo>
                  <a:cubicBezTo>
                    <a:pt x="70" y="63"/>
                    <a:pt x="70" y="63"/>
                    <a:pt x="70" y="60"/>
                  </a:cubicBezTo>
                  <a:cubicBezTo>
                    <a:pt x="73" y="58"/>
                    <a:pt x="76" y="53"/>
                    <a:pt x="76" y="48"/>
                  </a:cubicBezTo>
                  <a:cubicBezTo>
                    <a:pt x="76" y="45"/>
                    <a:pt x="76" y="45"/>
                    <a:pt x="76" y="45"/>
                  </a:cubicBezTo>
                  <a:cubicBezTo>
                    <a:pt x="75" y="45"/>
                    <a:pt x="75" y="45"/>
                    <a:pt x="75" y="45"/>
                  </a:cubicBezTo>
                  <a:cubicBezTo>
                    <a:pt x="72" y="45"/>
                    <a:pt x="69" y="45"/>
                    <a:pt x="66" y="44"/>
                  </a:cubicBezTo>
                  <a:close/>
                  <a:moveTo>
                    <a:pt x="17" y="53"/>
                  </a:moveTo>
                  <a:cubicBezTo>
                    <a:pt x="13" y="53"/>
                    <a:pt x="10" y="50"/>
                    <a:pt x="10" y="46"/>
                  </a:cubicBezTo>
                  <a:cubicBezTo>
                    <a:pt x="10" y="42"/>
                    <a:pt x="13" y="39"/>
                    <a:pt x="17" y="39"/>
                  </a:cubicBezTo>
                  <a:cubicBezTo>
                    <a:pt x="21" y="39"/>
                    <a:pt x="24" y="42"/>
                    <a:pt x="24" y="46"/>
                  </a:cubicBezTo>
                  <a:cubicBezTo>
                    <a:pt x="24" y="50"/>
                    <a:pt x="21" y="53"/>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4" name="Group 43"/>
          <p:cNvGrpSpPr/>
          <p:nvPr/>
        </p:nvGrpSpPr>
        <p:grpSpPr>
          <a:xfrm>
            <a:off x="5466456" y="3918395"/>
            <a:ext cx="344687" cy="301336"/>
            <a:chOff x="4279900" y="5773738"/>
            <a:chExt cx="517525" cy="452437"/>
          </a:xfrm>
          <a:solidFill>
            <a:schemeClr val="bg1"/>
          </a:solidFill>
        </p:grpSpPr>
        <p:sp>
          <p:nvSpPr>
            <p:cNvPr id="45" name="Freeform 44"/>
            <p:cNvSpPr>
              <a:spLocks noEditPoints="1"/>
            </p:cNvSpPr>
            <p:nvPr/>
          </p:nvSpPr>
          <p:spPr bwMode="auto">
            <a:xfrm>
              <a:off x="4376738" y="5773738"/>
              <a:ext cx="323850" cy="452437"/>
            </a:xfrm>
            <a:custGeom>
              <a:avLst/>
              <a:gdLst>
                <a:gd name="T0" fmla="*/ 86 w 86"/>
                <a:gd name="T1" fmla="*/ 17 h 121"/>
                <a:gd name="T2" fmla="*/ 86 w 86"/>
                <a:gd name="T3" fmla="*/ 121 h 121"/>
                <a:gd name="T4" fmla="*/ 0 w 86"/>
                <a:gd name="T5" fmla="*/ 121 h 121"/>
                <a:gd name="T6" fmla="*/ 0 w 86"/>
                <a:gd name="T7" fmla="*/ 17 h 121"/>
                <a:gd name="T8" fmla="*/ 12 w 86"/>
                <a:gd name="T9" fmla="*/ 17 h 121"/>
                <a:gd name="T10" fmla="*/ 18 w 86"/>
                <a:gd name="T11" fmla="*/ 5 h 121"/>
                <a:gd name="T12" fmla="*/ 26 w 86"/>
                <a:gd name="T13" fmla="*/ 0 h 121"/>
                <a:gd name="T14" fmla="*/ 60 w 86"/>
                <a:gd name="T15" fmla="*/ 0 h 121"/>
                <a:gd name="T16" fmla="*/ 68 w 86"/>
                <a:gd name="T17" fmla="*/ 5 h 121"/>
                <a:gd name="T18" fmla="*/ 74 w 86"/>
                <a:gd name="T19" fmla="*/ 17 h 121"/>
                <a:gd name="T20" fmla="*/ 86 w 86"/>
                <a:gd name="T21" fmla="*/ 17 h 121"/>
                <a:gd name="T22" fmla="*/ 78 w 86"/>
                <a:gd name="T23" fmla="*/ 44 h 121"/>
                <a:gd name="T24" fmla="*/ 45 w 86"/>
                <a:gd name="T25" fmla="*/ 33 h 121"/>
                <a:gd name="T26" fmla="*/ 39 w 86"/>
                <a:gd name="T27" fmla="*/ 49 h 121"/>
                <a:gd name="T28" fmla="*/ 72 w 86"/>
                <a:gd name="T29" fmla="*/ 60 h 121"/>
                <a:gd name="T30" fmla="*/ 78 w 86"/>
                <a:gd name="T31" fmla="*/ 44 h 121"/>
                <a:gd name="T32" fmla="*/ 26 w 86"/>
                <a:gd name="T33" fmla="*/ 58 h 121"/>
                <a:gd name="T34" fmla="*/ 15 w 86"/>
                <a:gd name="T35" fmla="*/ 69 h 121"/>
                <a:gd name="T36" fmla="*/ 26 w 86"/>
                <a:gd name="T37" fmla="*/ 79 h 121"/>
                <a:gd name="T38" fmla="*/ 36 w 86"/>
                <a:gd name="T39" fmla="*/ 69 h 121"/>
                <a:gd name="T40" fmla="*/ 26 w 86"/>
                <a:gd name="T41" fmla="*/ 58 h 121"/>
                <a:gd name="T42" fmla="*/ 61 w 86"/>
                <a:gd name="T43" fmla="*/ 87 h 121"/>
                <a:gd name="T44" fmla="*/ 71 w 86"/>
                <a:gd name="T45" fmla="*/ 85 h 121"/>
                <a:gd name="T46" fmla="*/ 64 w 86"/>
                <a:gd name="T47" fmla="*/ 78 h 121"/>
                <a:gd name="T48" fmla="*/ 66 w 86"/>
                <a:gd name="T49" fmla="*/ 69 h 121"/>
                <a:gd name="T50" fmla="*/ 57 w 86"/>
                <a:gd name="T51" fmla="*/ 73 h 121"/>
                <a:gd name="T52" fmla="*/ 48 w 86"/>
                <a:gd name="T53" fmla="*/ 69 h 121"/>
                <a:gd name="T54" fmla="*/ 50 w 86"/>
                <a:gd name="T55" fmla="*/ 78 h 121"/>
                <a:gd name="T56" fmla="*/ 43 w 86"/>
                <a:gd name="T57" fmla="*/ 85 h 121"/>
                <a:gd name="T58" fmla="*/ 53 w 86"/>
                <a:gd name="T59" fmla="*/ 87 h 121"/>
                <a:gd name="T60" fmla="*/ 57 w 86"/>
                <a:gd name="T61" fmla="*/ 95 h 121"/>
                <a:gd name="T62" fmla="*/ 61 w 86"/>
                <a:gd name="T63" fmla="*/ 8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6" h="121">
                  <a:moveTo>
                    <a:pt x="86" y="17"/>
                  </a:moveTo>
                  <a:cubicBezTo>
                    <a:pt x="86" y="121"/>
                    <a:pt x="86" y="121"/>
                    <a:pt x="86" y="121"/>
                  </a:cubicBezTo>
                  <a:cubicBezTo>
                    <a:pt x="0" y="121"/>
                    <a:pt x="0" y="121"/>
                    <a:pt x="0" y="121"/>
                  </a:cubicBezTo>
                  <a:cubicBezTo>
                    <a:pt x="0" y="17"/>
                    <a:pt x="0" y="17"/>
                    <a:pt x="0" y="17"/>
                  </a:cubicBezTo>
                  <a:cubicBezTo>
                    <a:pt x="12" y="17"/>
                    <a:pt x="12" y="17"/>
                    <a:pt x="12" y="17"/>
                  </a:cubicBezTo>
                  <a:cubicBezTo>
                    <a:pt x="18" y="5"/>
                    <a:pt x="18" y="5"/>
                    <a:pt x="18" y="5"/>
                  </a:cubicBezTo>
                  <a:cubicBezTo>
                    <a:pt x="19" y="2"/>
                    <a:pt x="22" y="0"/>
                    <a:pt x="26" y="0"/>
                  </a:cubicBezTo>
                  <a:cubicBezTo>
                    <a:pt x="60" y="0"/>
                    <a:pt x="60" y="0"/>
                    <a:pt x="60" y="0"/>
                  </a:cubicBezTo>
                  <a:cubicBezTo>
                    <a:pt x="63" y="0"/>
                    <a:pt x="66" y="2"/>
                    <a:pt x="68" y="5"/>
                  </a:cubicBezTo>
                  <a:cubicBezTo>
                    <a:pt x="74" y="17"/>
                    <a:pt x="74" y="17"/>
                    <a:pt x="74" y="17"/>
                  </a:cubicBezTo>
                  <a:lnTo>
                    <a:pt x="86" y="17"/>
                  </a:lnTo>
                  <a:close/>
                  <a:moveTo>
                    <a:pt x="78" y="44"/>
                  </a:moveTo>
                  <a:cubicBezTo>
                    <a:pt x="45" y="33"/>
                    <a:pt x="45" y="33"/>
                    <a:pt x="45" y="33"/>
                  </a:cubicBezTo>
                  <a:cubicBezTo>
                    <a:pt x="39" y="49"/>
                    <a:pt x="39" y="49"/>
                    <a:pt x="39" y="49"/>
                  </a:cubicBezTo>
                  <a:cubicBezTo>
                    <a:pt x="72" y="60"/>
                    <a:pt x="72" y="60"/>
                    <a:pt x="72" y="60"/>
                  </a:cubicBezTo>
                  <a:lnTo>
                    <a:pt x="78" y="44"/>
                  </a:lnTo>
                  <a:close/>
                  <a:moveTo>
                    <a:pt x="26" y="58"/>
                  </a:moveTo>
                  <a:cubicBezTo>
                    <a:pt x="20" y="58"/>
                    <a:pt x="15" y="63"/>
                    <a:pt x="15" y="69"/>
                  </a:cubicBezTo>
                  <a:cubicBezTo>
                    <a:pt x="15" y="74"/>
                    <a:pt x="20" y="79"/>
                    <a:pt x="26" y="79"/>
                  </a:cubicBezTo>
                  <a:cubicBezTo>
                    <a:pt x="31" y="79"/>
                    <a:pt x="36" y="74"/>
                    <a:pt x="36" y="69"/>
                  </a:cubicBezTo>
                  <a:cubicBezTo>
                    <a:pt x="36" y="63"/>
                    <a:pt x="31" y="58"/>
                    <a:pt x="26" y="58"/>
                  </a:cubicBezTo>
                  <a:close/>
                  <a:moveTo>
                    <a:pt x="61" y="87"/>
                  </a:moveTo>
                  <a:cubicBezTo>
                    <a:pt x="71" y="85"/>
                    <a:pt x="71" y="85"/>
                    <a:pt x="71" y="85"/>
                  </a:cubicBezTo>
                  <a:cubicBezTo>
                    <a:pt x="64" y="78"/>
                    <a:pt x="64" y="78"/>
                    <a:pt x="64" y="78"/>
                  </a:cubicBezTo>
                  <a:cubicBezTo>
                    <a:pt x="66" y="69"/>
                    <a:pt x="66" y="69"/>
                    <a:pt x="66" y="69"/>
                  </a:cubicBezTo>
                  <a:cubicBezTo>
                    <a:pt x="57" y="73"/>
                    <a:pt x="57" y="73"/>
                    <a:pt x="57" y="73"/>
                  </a:cubicBezTo>
                  <a:cubicBezTo>
                    <a:pt x="48" y="69"/>
                    <a:pt x="48" y="69"/>
                    <a:pt x="48" y="69"/>
                  </a:cubicBezTo>
                  <a:cubicBezTo>
                    <a:pt x="50" y="78"/>
                    <a:pt x="50" y="78"/>
                    <a:pt x="50" y="78"/>
                  </a:cubicBezTo>
                  <a:cubicBezTo>
                    <a:pt x="43" y="85"/>
                    <a:pt x="43" y="85"/>
                    <a:pt x="43" y="85"/>
                  </a:cubicBezTo>
                  <a:cubicBezTo>
                    <a:pt x="53" y="87"/>
                    <a:pt x="53" y="87"/>
                    <a:pt x="53" y="87"/>
                  </a:cubicBezTo>
                  <a:cubicBezTo>
                    <a:pt x="57" y="95"/>
                    <a:pt x="57" y="95"/>
                    <a:pt x="57" y="95"/>
                  </a:cubicBezTo>
                  <a:lnTo>
                    <a:pt x="61"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4279900" y="5837238"/>
              <a:ext cx="63500" cy="388937"/>
            </a:xfrm>
            <a:custGeom>
              <a:avLst/>
              <a:gdLst>
                <a:gd name="T0" fmla="*/ 16 w 17"/>
                <a:gd name="T1" fmla="*/ 0 h 104"/>
                <a:gd name="T2" fmla="*/ 0 w 17"/>
                <a:gd name="T3" fmla="*/ 16 h 104"/>
                <a:gd name="T4" fmla="*/ 0 w 17"/>
                <a:gd name="T5" fmla="*/ 87 h 104"/>
                <a:gd name="T6" fmla="*/ 16 w 17"/>
                <a:gd name="T7" fmla="*/ 104 h 104"/>
                <a:gd name="T8" fmla="*/ 17 w 17"/>
                <a:gd name="T9" fmla="*/ 104 h 104"/>
                <a:gd name="T10" fmla="*/ 17 w 17"/>
                <a:gd name="T11" fmla="*/ 0 h 104"/>
                <a:gd name="T12" fmla="*/ 16 w 17"/>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7" h="104">
                  <a:moveTo>
                    <a:pt x="16" y="0"/>
                  </a:moveTo>
                  <a:cubicBezTo>
                    <a:pt x="7" y="0"/>
                    <a:pt x="0" y="7"/>
                    <a:pt x="0" y="16"/>
                  </a:cubicBezTo>
                  <a:cubicBezTo>
                    <a:pt x="0" y="87"/>
                    <a:pt x="0" y="87"/>
                    <a:pt x="0" y="87"/>
                  </a:cubicBezTo>
                  <a:cubicBezTo>
                    <a:pt x="0" y="96"/>
                    <a:pt x="7" y="104"/>
                    <a:pt x="16" y="104"/>
                  </a:cubicBezTo>
                  <a:cubicBezTo>
                    <a:pt x="17" y="104"/>
                    <a:pt x="17" y="104"/>
                    <a:pt x="17" y="104"/>
                  </a:cubicBezTo>
                  <a:cubicBezTo>
                    <a:pt x="17" y="0"/>
                    <a:pt x="17" y="0"/>
                    <a:pt x="17" y="0"/>
                  </a:cubicBez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4733925" y="5837238"/>
              <a:ext cx="63500" cy="388937"/>
            </a:xfrm>
            <a:custGeom>
              <a:avLst/>
              <a:gdLst>
                <a:gd name="T0" fmla="*/ 1 w 17"/>
                <a:gd name="T1" fmla="*/ 0 h 104"/>
                <a:gd name="T2" fmla="*/ 0 w 17"/>
                <a:gd name="T3" fmla="*/ 0 h 104"/>
                <a:gd name="T4" fmla="*/ 0 w 17"/>
                <a:gd name="T5" fmla="*/ 104 h 104"/>
                <a:gd name="T6" fmla="*/ 1 w 17"/>
                <a:gd name="T7" fmla="*/ 104 h 104"/>
                <a:gd name="T8" fmla="*/ 17 w 17"/>
                <a:gd name="T9" fmla="*/ 87 h 104"/>
                <a:gd name="T10" fmla="*/ 17 w 17"/>
                <a:gd name="T11" fmla="*/ 16 h 104"/>
                <a:gd name="T12" fmla="*/ 1 w 17"/>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7" h="104">
                  <a:moveTo>
                    <a:pt x="1" y="0"/>
                  </a:moveTo>
                  <a:cubicBezTo>
                    <a:pt x="0" y="0"/>
                    <a:pt x="0" y="0"/>
                    <a:pt x="0" y="0"/>
                  </a:cubicBezTo>
                  <a:cubicBezTo>
                    <a:pt x="0" y="104"/>
                    <a:pt x="0" y="104"/>
                    <a:pt x="0" y="104"/>
                  </a:cubicBezTo>
                  <a:cubicBezTo>
                    <a:pt x="1" y="104"/>
                    <a:pt x="1" y="104"/>
                    <a:pt x="1" y="104"/>
                  </a:cubicBezTo>
                  <a:cubicBezTo>
                    <a:pt x="10" y="104"/>
                    <a:pt x="17" y="96"/>
                    <a:pt x="17" y="87"/>
                  </a:cubicBezTo>
                  <a:cubicBezTo>
                    <a:pt x="17" y="16"/>
                    <a:pt x="17" y="16"/>
                    <a:pt x="17" y="16"/>
                  </a:cubicBezTo>
                  <a:cubicBezTo>
                    <a:pt x="17" y="7"/>
                    <a:pt x="1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8" name="Group 47"/>
          <p:cNvGrpSpPr/>
          <p:nvPr/>
        </p:nvGrpSpPr>
        <p:grpSpPr>
          <a:xfrm>
            <a:off x="3329075" y="3850482"/>
            <a:ext cx="321800" cy="357555"/>
            <a:chOff x="3295650" y="2890838"/>
            <a:chExt cx="442913" cy="492125"/>
          </a:xfrm>
          <a:solidFill>
            <a:schemeClr val="bg1"/>
          </a:solidFill>
        </p:grpSpPr>
        <p:sp>
          <p:nvSpPr>
            <p:cNvPr id="49" name="Freeform 48"/>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Freeform 52"/>
            <p:cNvSpPr>
              <a:spLocks/>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61469" name="TextBox 5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0" name="TextBox 5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Freeform 12"/>
          <p:cNvSpPr>
            <a:spLocks/>
          </p:cNvSpPr>
          <p:nvPr/>
        </p:nvSpPr>
        <p:spPr bwMode="auto">
          <a:xfrm>
            <a:off x="2632075" y="2133600"/>
            <a:ext cx="1558925" cy="1558925"/>
          </a:xfrm>
          <a:custGeom>
            <a:avLst/>
            <a:gdLst>
              <a:gd name="T0" fmla="*/ 1158956 w 160"/>
              <a:gd name="T1" fmla="*/ 214261 h 160"/>
              <a:gd name="T2" fmla="*/ 1353738 w 160"/>
              <a:gd name="T3" fmla="*/ 1158955 h 160"/>
              <a:gd name="T4" fmla="*/ 409043 w 160"/>
              <a:gd name="T5" fmla="*/ 1353738 h 160"/>
              <a:gd name="T6" fmla="*/ 204522 w 160"/>
              <a:gd name="T7" fmla="*/ 409043 h 160"/>
              <a:gd name="T8" fmla="*/ 1158956 w 160"/>
              <a:gd name="T9" fmla="*/ 214261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2467" name="Freeform 13"/>
          <p:cNvSpPr>
            <a:spLocks/>
          </p:cNvSpPr>
          <p:nvPr/>
        </p:nvSpPr>
        <p:spPr bwMode="auto">
          <a:xfrm>
            <a:off x="3505200" y="1276350"/>
            <a:ext cx="1558925" cy="1560513"/>
          </a:xfrm>
          <a:custGeom>
            <a:avLst/>
            <a:gdLst>
              <a:gd name="T0" fmla="*/ 1158956 w 160"/>
              <a:gd name="T1" fmla="*/ 214655 h 160"/>
              <a:gd name="T2" fmla="*/ 1353738 w 160"/>
              <a:gd name="T3" fmla="*/ 1161089 h 160"/>
              <a:gd name="T4" fmla="*/ 409043 w 160"/>
              <a:gd name="T5" fmla="*/ 1356230 h 160"/>
              <a:gd name="T6" fmla="*/ 204522 w 160"/>
              <a:gd name="T7" fmla="*/ 409796 h 160"/>
              <a:gd name="T8" fmla="*/ 1158956 w 160"/>
              <a:gd name="T9" fmla="*/ 214655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2468" name="Freeform 14"/>
          <p:cNvSpPr>
            <a:spLocks/>
          </p:cNvSpPr>
          <p:nvPr/>
        </p:nvSpPr>
        <p:spPr bwMode="auto">
          <a:xfrm>
            <a:off x="4764088" y="2093913"/>
            <a:ext cx="1560512" cy="1558925"/>
          </a:xfrm>
          <a:custGeom>
            <a:avLst/>
            <a:gdLst>
              <a:gd name="T0" fmla="*/ 1161090 w 160"/>
              <a:gd name="T1" fmla="*/ 214261 h 160"/>
              <a:gd name="T2" fmla="*/ 1356231 w 160"/>
              <a:gd name="T3" fmla="*/ 1158955 h 160"/>
              <a:gd name="T4" fmla="*/ 409796 w 160"/>
              <a:gd name="T5" fmla="*/ 1353738 h 160"/>
              <a:gd name="T6" fmla="*/ 204898 w 160"/>
              <a:gd name="T7" fmla="*/ 409043 h 160"/>
              <a:gd name="T8" fmla="*/ 1161090 w 160"/>
              <a:gd name="T9" fmla="*/ 214261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60">
                <a:moveTo>
                  <a:pt x="119" y="22"/>
                </a:moveTo>
                <a:cubicBezTo>
                  <a:pt x="151" y="43"/>
                  <a:pt x="160" y="86"/>
                  <a:pt x="139" y="119"/>
                </a:cubicBezTo>
                <a:cubicBezTo>
                  <a:pt x="118" y="151"/>
                  <a:pt x="74" y="160"/>
                  <a:pt x="42" y="139"/>
                </a:cubicBezTo>
                <a:cubicBezTo>
                  <a:pt x="9" y="118"/>
                  <a:pt x="0" y="74"/>
                  <a:pt x="21" y="42"/>
                </a:cubicBezTo>
                <a:cubicBezTo>
                  <a:pt x="43" y="9"/>
                  <a:pt x="86" y="0"/>
                  <a:pt x="119" y="22"/>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2469" name="Freeform 15"/>
          <p:cNvSpPr>
            <a:spLocks/>
          </p:cNvSpPr>
          <p:nvPr/>
        </p:nvSpPr>
        <p:spPr bwMode="auto">
          <a:xfrm>
            <a:off x="4098925" y="3098800"/>
            <a:ext cx="1558925" cy="1557338"/>
          </a:xfrm>
          <a:custGeom>
            <a:avLst/>
            <a:gdLst>
              <a:gd name="T0" fmla="*/ 1158956 w 160"/>
              <a:gd name="T1" fmla="*/ 204521 h 160"/>
              <a:gd name="T2" fmla="*/ 1353738 w 160"/>
              <a:gd name="T3" fmla="*/ 1149216 h 160"/>
              <a:gd name="T4" fmla="*/ 409043 w 160"/>
              <a:gd name="T5" fmla="*/ 1353738 h 160"/>
              <a:gd name="T6" fmla="*/ 204522 w 160"/>
              <a:gd name="T7" fmla="*/ 399304 h 160"/>
              <a:gd name="T8" fmla="*/ 1158956 w 160"/>
              <a:gd name="T9" fmla="*/ 204521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60">
                <a:moveTo>
                  <a:pt x="119" y="21"/>
                </a:moveTo>
                <a:cubicBezTo>
                  <a:pt x="151" y="42"/>
                  <a:pt x="160" y="86"/>
                  <a:pt x="139" y="118"/>
                </a:cubicBezTo>
                <a:cubicBezTo>
                  <a:pt x="118" y="151"/>
                  <a:pt x="74" y="160"/>
                  <a:pt x="42" y="139"/>
                </a:cubicBezTo>
                <a:cubicBezTo>
                  <a:pt x="9" y="117"/>
                  <a:pt x="0" y="74"/>
                  <a:pt x="21" y="41"/>
                </a:cubicBezTo>
                <a:cubicBezTo>
                  <a:pt x="43" y="9"/>
                  <a:pt x="86" y="0"/>
                  <a:pt x="119" y="21"/>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2470" name="Freeform 16"/>
          <p:cNvSpPr>
            <a:spLocks/>
          </p:cNvSpPr>
          <p:nvPr/>
        </p:nvSpPr>
        <p:spPr bwMode="auto">
          <a:xfrm>
            <a:off x="2997200" y="3108325"/>
            <a:ext cx="1560513" cy="1557338"/>
          </a:xfrm>
          <a:custGeom>
            <a:avLst/>
            <a:gdLst>
              <a:gd name="T0" fmla="*/ 1161090 w 160"/>
              <a:gd name="T1" fmla="*/ 214261 h 160"/>
              <a:gd name="T2" fmla="*/ 1356231 w 160"/>
              <a:gd name="T3" fmla="*/ 1158955 h 160"/>
              <a:gd name="T4" fmla="*/ 409796 w 160"/>
              <a:gd name="T5" fmla="*/ 1353738 h 160"/>
              <a:gd name="T6" fmla="*/ 214655 w 160"/>
              <a:gd name="T7" fmla="*/ 409043 h 160"/>
              <a:gd name="T8" fmla="*/ 1161090 w 160"/>
              <a:gd name="T9" fmla="*/ 214261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160">
                <a:moveTo>
                  <a:pt x="119" y="22"/>
                </a:moveTo>
                <a:cubicBezTo>
                  <a:pt x="151" y="43"/>
                  <a:pt x="160" y="86"/>
                  <a:pt x="139" y="119"/>
                </a:cubicBezTo>
                <a:cubicBezTo>
                  <a:pt x="118" y="151"/>
                  <a:pt x="74" y="160"/>
                  <a:pt x="42" y="139"/>
                </a:cubicBezTo>
                <a:cubicBezTo>
                  <a:pt x="9" y="118"/>
                  <a:pt x="0" y="74"/>
                  <a:pt x="22" y="42"/>
                </a:cubicBezTo>
                <a:cubicBezTo>
                  <a:pt x="43" y="9"/>
                  <a:pt x="86" y="0"/>
                  <a:pt x="119" y="22"/>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Freeform 17"/>
          <p:cNvSpPr>
            <a:spLocks/>
          </p:cNvSpPr>
          <p:nvPr/>
        </p:nvSpPr>
        <p:spPr bwMode="auto">
          <a:xfrm>
            <a:off x="3114675" y="1773238"/>
            <a:ext cx="2668588" cy="2757487"/>
          </a:xfrm>
          <a:custGeom>
            <a:avLst/>
            <a:gdLst>
              <a:gd name="T0" fmla="*/ 274 w 274"/>
              <a:gd name="T1" fmla="*/ 179 h 283"/>
              <a:gd name="T2" fmla="*/ 182 w 274"/>
              <a:gd name="T3" fmla="*/ 183 h 283"/>
              <a:gd name="T4" fmla="*/ 160 w 274"/>
              <a:gd name="T5" fmla="*/ 193 h 283"/>
              <a:gd name="T6" fmla="*/ 159 w 274"/>
              <a:gd name="T7" fmla="*/ 283 h 283"/>
              <a:gd name="T8" fmla="*/ 110 w 274"/>
              <a:gd name="T9" fmla="*/ 228 h 283"/>
              <a:gd name="T10" fmla="*/ 101 w 274"/>
              <a:gd name="T11" fmla="*/ 187 h 283"/>
              <a:gd name="T12" fmla="*/ 0 w 274"/>
              <a:gd name="T13" fmla="*/ 200 h 283"/>
              <a:gd name="T14" fmla="*/ 68 w 274"/>
              <a:gd name="T15" fmla="*/ 132 h 283"/>
              <a:gd name="T16" fmla="*/ 3 w 274"/>
              <a:gd name="T17" fmla="*/ 54 h 283"/>
              <a:gd name="T18" fmla="*/ 76 w 274"/>
              <a:gd name="T19" fmla="*/ 49 h 283"/>
              <a:gd name="T20" fmla="*/ 123 w 274"/>
              <a:gd name="T21" fmla="*/ 81 h 283"/>
              <a:gd name="T22" fmla="*/ 146 w 274"/>
              <a:gd name="T23" fmla="*/ 74 h 283"/>
              <a:gd name="T24" fmla="*/ 186 w 274"/>
              <a:gd name="T25" fmla="*/ 0 h 283"/>
              <a:gd name="T26" fmla="*/ 204 w 274"/>
              <a:gd name="T27" fmla="*/ 67 h 283"/>
              <a:gd name="T28" fmla="*/ 190 w 274"/>
              <a:gd name="T29" fmla="*/ 98 h 283"/>
              <a:gd name="T30" fmla="*/ 274 w 274"/>
              <a:gd name="T31" fmla="*/ 179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4" h="283">
                <a:moveTo>
                  <a:pt x="274" y="179"/>
                </a:moveTo>
                <a:cubicBezTo>
                  <a:pt x="242" y="204"/>
                  <a:pt x="213" y="197"/>
                  <a:pt x="182" y="183"/>
                </a:cubicBezTo>
                <a:cubicBezTo>
                  <a:pt x="169" y="177"/>
                  <a:pt x="165" y="181"/>
                  <a:pt x="160" y="193"/>
                </a:cubicBezTo>
                <a:cubicBezTo>
                  <a:pt x="149" y="219"/>
                  <a:pt x="139" y="252"/>
                  <a:pt x="159" y="283"/>
                </a:cubicBezTo>
                <a:cubicBezTo>
                  <a:pt x="128" y="272"/>
                  <a:pt x="116" y="252"/>
                  <a:pt x="110" y="228"/>
                </a:cubicBezTo>
                <a:cubicBezTo>
                  <a:pt x="106" y="214"/>
                  <a:pt x="106" y="200"/>
                  <a:pt x="101" y="187"/>
                </a:cubicBezTo>
                <a:cubicBezTo>
                  <a:pt x="72" y="180"/>
                  <a:pt x="30" y="170"/>
                  <a:pt x="0" y="200"/>
                </a:cubicBezTo>
                <a:cubicBezTo>
                  <a:pt x="6" y="157"/>
                  <a:pt x="34" y="143"/>
                  <a:pt x="68" y="132"/>
                </a:cubicBezTo>
                <a:cubicBezTo>
                  <a:pt x="96" y="123"/>
                  <a:pt x="44" y="58"/>
                  <a:pt x="3" y="54"/>
                </a:cubicBezTo>
                <a:cubicBezTo>
                  <a:pt x="30" y="36"/>
                  <a:pt x="53" y="39"/>
                  <a:pt x="76" y="49"/>
                </a:cubicBezTo>
                <a:cubicBezTo>
                  <a:pt x="91" y="55"/>
                  <a:pt x="110" y="74"/>
                  <a:pt x="123" y="81"/>
                </a:cubicBezTo>
                <a:cubicBezTo>
                  <a:pt x="134" y="86"/>
                  <a:pt x="137" y="81"/>
                  <a:pt x="146" y="74"/>
                </a:cubicBezTo>
                <a:cubicBezTo>
                  <a:pt x="167" y="57"/>
                  <a:pt x="188" y="33"/>
                  <a:pt x="186" y="0"/>
                </a:cubicBezTo>
                <a:cubicBezTo>
                  <a:pt x="207" y="23"/>
                  <a:pt x="209" y="45"/>
                  <a:pt x="204" y="67"/>
                </a:cubicBezTo>
                <a:cubicBezTo>
                  <a:pt x="201" y="77"/>
                  <a:pt x="195" y="89"/>
                  <a:pt x="190" y="98"/>
                </a:cubicBezTo>
                <a:cubicBezTo>
                  <a:pt x="176" y="128"/>
                  <a:pt x="241" y="179"/>
                  <a:pt x="274" y="179"/>
                </a:cubicBezTo>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6" name="Freeform 18"/>
          <p:cNvSpPr>
            <a:spLocks/>
          </p:cNvSpPr>
          <p:nvPr/>
        </p:nvSpPr>
        <p:spPr bwMode="auto">
          <a:xfrm>
            <a:off x="3465513" y="2260600"/>
            <a:ext cx="1870075" cy="1858963"/>
          </a:xfrm>
          <a:custGeom>
            <a:avLst/>
            <a:gdLst>
              <a:gd name="T0" fmla="*/ 192 w 192"/>
              <a:gd name="T1" fmla="*/ 129 h 191"/>
              <a:gd name="T2" fmla="*/ 178 w 192"/>
              <a:gd name="T3" fmla="*/ 120 h 191"/>
              <a:gd name="T4" fmla="*/ 139 w 192"/>
              <a:gd name="T5" fmla="*/ 41 h 191"/>
              <a:gd name="T6" fmla="*/ 152 w 192"/>
              <a:gd name="T7" fmla="*/ 14 h 191"/>
              <a:gd name="T8" fmla="*/ 154 w 192"/>
              <a:gd name="T9" fmla="*/ 0 h 191"/>
              <a:gd name="T10" fmla="*/ 120 w 192"/>
              <a:gd name="T11" fmla="*/ 36 h 191"/>
              <a:gd name="T12" fmla="*/ 103 w 192"/>
              <a:gd name="T13" fmla="*/ 48 h 191"/>
              <a:gd name="T14" fmla="*/ 79 w 192"/>
              <a:gd name="T15" fmla="*/ 45 h 191"/>
              <a:gd name="T16" fmla="*/ 53 w 192"/>
              <a:gd name="T17" fmla="*/ 27 h 191"/>
              <a:gd name="T18" fmla="*/ 34 w 192"/>
              <a:gd name="T19" fmla="*/ 14 h 191"/>
              <a:gd name="T20" fmla="*/ 14 w 192"/>
              <a:gd name="T21" fmla="*/ 8 h 191"/>
              <a:gd name="T22" fmla="*/ 17 w 192"/>
              <a:gd name="T23" fmla="*/ 11 h 191"/>
              <a:gd name="T24" fmla="*/ 52 w 192"/>
              <a:gd name="T25" fmla="*/ 86 h 191"/>
              <a:gd name="T26" fmla="*/ 37 w 192"/>
              <a:gd name="T27" fmla="*/ 97 h 191"/>
              <a:gd name="T28" fmla="*/ 0 w 192"/>
              <a:gd name="T29" fmla="*/ 115 h 191"/>
              <a:gd name="T30" fmla="*/ 15 w 192"/>
              <a:gd name="T31" fmla="*/ 113 h 191"/>
              <a:gd name="T32" fmla="*/ 69 w 192"/>
              <a:gd name="T33" fmla="*/ 121 h 191"/>
              <a:gd name="T34" fmla="*/ 77 w 192"/>
              <a:gd name="T35" fmla="*/ 123 h 191"/>
              <a:gd name="T36" fmla="*/ 80 w 192"/>
              <a:gd name="T37" fmla="*/ 131 h 191"/>
              <a:gd name="T38" fmla="*/ 89 w 192"/>
              <a:gd name="T39" fmla="*/ 174 h 191"/>
              <a:gd name="T40" fmla="*/ 96 w 192"/>
              <a:gd name="T41" fmla="*/ 191 h 191"/>
              <a:gd name="T42" fmla="*/ 109 w 192"/>
              <a:gd name="T43" fmla="*/ 136 h 191"/>
              <a:gd name="T44" fmla="*/ 125 w 192"/>
              <a:gd name="T45" fmla="*/ 117 h 191"/>
              <a:gd name="T46" fmla="*/ 153 w 192"/>
              <a:gd name="T47" fmla="*/ 118 h 191"/>
              <a:gd name="T48" fmla="*/ 192 w 192"/>
              <a:gd name="T49" fmla="*/ 129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2" h="191">
                <a:moveTo>
                  <a:pt x="192" y="129"/>
                </a:moveTo>
                <a:cubicBezTo>
                  <a:pt x="187" y="126"/>
                  <a:pt x="182" y="123"/>
                  <a:pt x="178" y="120"/>
                </a:cubicBezTo>
                <a:cubicBezTo>
                  <a:pt x="156" y="103"/>
                  <a:pt x="125" y="71"/>
                  <a:pt x="139" y="41"/>
                </a:cubicBezTo>
                <a:cubicBezTo>
                  <a:pt x="143" y="33"/>
                  <a:pt x="150" y="22"/>
                  <a:pt x="152" y="14"/>
                </a:cubicBezTo>
                <a:cubicBezTo>
                  <a:pt x="153" y="9"/>
                  <a:pt x="153" y="4"/>
                  <a:pt x="154" y="0"/>
                </a:cubicBezTo>
                <a:cubicBezTo>
                  <a:pt x="145" y="13"/>
                  <a:pt x="134" y="25"/>
                  <a:pt x="120" y="36"/>
                </a:cubicBezTo>
                <a:cubicBezTo>
                  <a:pt x="114" y="41"/>
                  <a:pt x="110" y="46"/>
                  <a:pt x="103" y="48"/>
                </a:cubicBezTo>
                <a:cubicBezTo>
                  <a:pt x="94" y="51"/>
                  <a:pt x="87" y="49"/>
                  <a:pt x="79" y="45"/>
                </a:cubicBezTo>
                <a:cubicBezTo>
                  <a:pt x="70" y="40"/>
                  <a:pt x="61" y="33"/>
                  <a:pt x="53" y="27"/>
                </a:cubicBezTo>
                <a:cubicBezTo>
                  <a:pt x="47" y="22"/>
                  <a:pt x="40" y="17"/>
                  <a:pt x="34" y="14"/>
                </a:cubicBezTo>
                <a:cubicBezTo>
                  <a:pt x="27" y="11"/>
                  <a:pt x="20" y="9"/>
                  <a:pt x="14" y="8"/>
                </a:cubicBezTo>
                <a:cubicBezTo>
                  <a:pt x="15" y="9"/>
                  <a:pt x="16" y="10"/>
                  <a:pt x="17" y="11"/>
                </a:cubicBezTo>
                <a:cubicBezTo>
                  <a:pt x="36" y="25"/>
                  <a:pt x="67" y="61"/>
                  <a:pt x="52" y="86"/>
                </a:cubicBezTo>
                <a:cubicBezTo>
                  <a:pt x="48" y="91"/>
                  <a:pt x="43" y="95"/>
                  <a:pt x="37" y="97"/>
                </a:cubicBezTo>
                <a:cubicBezTo>
                  <a:pt x="22" y="102"/>
                  <a:pt x="9" y="107"/>
                  <a:pt x="0" y="115"/>
                </a:cubicBezTo>
                <a:cubicBezTo>
                  <a:pt x="5" y="114"/>
                  <a:pt x="10" y="114"/>
                  <a:pt x="15" y="113"/>
                </a:cubicBezTo>
                <a:cubicBezTo>
                  <a:pt x="33" y="113"/>
                  <a:pt x="51" y="117"/>
                  <a:pt x="69" y="121"/>
                </a:cubicBezTo>
                <a:cubicBezTo>
                  <a:pt x="77" y="123"/>
                  <a:pt x="77" y="123"/>
                  <a:pt x="77" y="123"/>
                </a:cubicBezTo>
                <a:cubicBezTo>
                  <a:pt x="80" y="131"/>
                  <a:pt x="80" y="131"/>
                  <a:pt x="80" y="131"/>
                </a:cubicBezTo>
                <a:cubicBezTo>
                  <a:pt x="86" y="146"/>
                  <a:pt x="86" y="159"/>
                  <a:pt x="89" y="174"/>
                </a:cubicBezTo>
                <a:cubicBezTo>
                  <a:pt x="91" y="180"/>
                  <a:pt x="93" y="186"/>
                  <a:pt x="96" y="191"/>
                </a:cubicBezTo>
                <a:cubicBezTo>
                  <a:pt x="96" y="173"/>
                  <a:pt x="102" y="154"/>
                  <a:pt x="109" y="136"/>
                </a:cubicBezTo>
                <a:cubicBezTo>
                  <a:pt x="112" y="128"/>
                  <a:pt x="116" y="121"/>
                  <a:pt x="125" y="117"/>
                </a:cubicBezTo>
                <a:cubicBezTo>
                  <a:pt x="134" y="112"/>
                  <a:pt x="144" y="114"/>
                  <a:pt x="153" y="118"/>
                </a:cubicBezTo>
                <a:cubicBezTo>
                  <a:pt x="167" y="125"/>
                  <a:pt x="180" y="129"/>
                  <a:pt x="192" y="129"/>
                </a:cubicBezTo>
              </a:path>
            </a:pathLst>
          </a:custGeom>
          <a:solidFill>
            <a:schemeClr val="tx1">
              <a:lumMod val="50000"/>
              <a:lumOff val="50000"/>
            </a:schemeClr>
          </a:solidFill>
          <a:ln>
            <a:noFill/>
          </a:ln>
          <a:extLst/>
        </p:spPr>
        <p:txBody>
          <a:bodyPr/>
          <a:lstStyle/>
          <a:p>
            <a:pPr fontAlgn="auto">
              <a:spcBef>
                <a:spcPts val="0"/>
              </a:spcBef>
              <a:spcAft>
                <a:spcPts val="0"/>
              </a:spcAft>
              <a:defRPr/>
            </a:pPr>
            <a:endParaRPr lang="en-US">
              <a:latin typeface="+mn-lt"/>
              <a:cs typeface="+mn-cs"/>
            </a:endParaRPr>
          </a:p>
        </p:txBody>
      </p:sp>
      <p:grpSp>
        <p:nvGrpSpPr>
          <p:cNvPr id="18" name="Group 17"/>
          <p:cNvGrpSpPr/>
          <p:nvPr/>
        </p:nvGrpSpPr>
        <p:grpSpPr>
          <a:xfrm>
            <a:off x="4108008" y="2809697"/>
            <a:ext cx="564929" cy="596644"/>
            <a:chOff x="6359525" y="5041900"/>
            <a:chExt cx="452438" cy="477838"/>
          </a:xfrm>
          <a:solidFill>
            <a:schemeClr val="bg1"/>
          </a:solidFill>
        </p:grpSpPr>
        <p:sp>
          <p:nvSpPr>
            <p:cNvPr id="19" name="Freeform 18"/>
            <p:cNvSpPr>
              <a:spLocks/>
            </p:cNvSpPr>
            <p:nvPr/>
          </p:nvSpPr>
          <p:spPr bwMode="auto">
            <a:xfrm>
              <a:off x="6464300" y="5041900"/>
              <a:ext cx="239713" cy="277813"/>
            </a:xfrm>
            <a:custGeom>
              <a:avLst/>
              <a:gdLst>
                <a:gd name="T0" fmla="*/ 63 w 64"/>
                <a:gd name="T1" fmla="*/ 36 h 74"/>
                <a:gd name="T2" fmla="*/ 61 w 64"/>
                <a:gd name="T3" fmla="*/ 34 h 74"/>
                <a:gd name="T4" fmla="*/ 61 w 64"/>
                <a:gd name="T5" fmla="*/ 21 h 74"/>
                <a:gd name="T6" fmla="*/ 33 w 64"/>
                <a:gd name="T7" fmla="*/ 0 h 74"/>
                <a:gd name="T8" fmla="*/ 19 w 64"/>
                <a:gd name="T9" fmla="*/ 4 h 74"/>
                <a:gd name="T10" fmla="*/ 4 w 64"/>
                <a:gd name="T11" fmla="*/ 21 h 74"/>
                <a:gd name="T12" fmla="*/ 3 w 64"/>
                <a:gd name="T13" fmla="*/ 34 h 74"/>
                <a:gd name="T14" fmla="*/ 1 w 64"/>
                <a:gd name="T15" fmla="*/ 36 h 74"/>
                <a:gd name="T16" fmla="*/ 1 w 64"/>
                <a:gd name="T17" fmla="*/ 45 h 74"/>
                <a:gd name="T18" fmla="*/ 7 w 64"/>
                <a:gd name="T19" fmla="*/ 54 h 74"/>
                <a:gd name="T20" fmla="*/ 32 w 64"/>
                <a:gd name="T21" fmla="*/ 74 h 74"/>
                <a:gd name="T22" fmla="*/ 57 w 64"/>
                <a:gd name="T23" fmla="*/ 54 h 74"/>
                <a:gd name="T24" fmla="*/ 63 w 64"/>
                <a:gd name="T25" fmla="*/ 45 h 74"/>
                <a:gd name="T26" fmla="*/ 63 w 64"/>
                <a:gd name="T2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4">
                  <a:moveTo>
                    <a:pt x="63" y="36"/>
                  </a:moveTo>
                  <a:cubicBezTo>
                    <a:pt x="62" y="35"/>
                    <a:pt x="62" y="34"/>
                    <a:pt x="61" y="34"/>
                  </a:cubicBezTo>
                  <a:cubicBezTo>
                    <a:pt x="61" y="28"/>
                    <a:pt x="61" y="25"/>
                    <a:pt x="61" y="21"/>
                  </a:cubicBezTo>
                  <a:cubicBezTo>
                    <a:pt x="59" y="9"/>
                    <a:pt x="50" y="0"/>
                    <a:pt x="33" y="0"/>
                  </a:cubicBezTo>
                  <a:cubicBezTo>
                    <a:pt x="24" y="0"/>
                    <a:pt x="26" y="4"/>
                    <a:pt x="19" y="4"/>
                  </a:cubicBezTo>
                  <a:cubicBezTo>
                    <a:pt x="7" y="5"/>
                    <a:pt x="5" y="15"/>
                    <a:pt x="4" y="21"/>
                  </a:cubicBezTo>
                  <a:cubicBezTo>
                    <a:pt x="3" y="25"/>
                    <a:pt x="3" y="28"/>
                    <a:pt x="3" y="34"/>
                  </a:cubicBezTo>
                  <a:cubicBezTo>
                    <a:pt x="3" y="34"/>
                    <a:pt x="2" y="35"/>
                    <a:pt x="1" y="36"/>
                  </a:cubicBezTo>
                  <a:cubicBezTo>
                    <a:pt x="0" y="38"/>
                    <a:pt x="0" y="42"/>
                    <a:pt x="1" y="45"/>
                  </a:cubicBezTo>
                  <a:cubicBezTo>
                    <a:pt x="3" y="49"/>
                    <a:pt x="5" y="52"/>
                    <a:pt x="7" y="54"/>
                  </a:cubicBezTo>
                  <a:cubicBezTo>
                    <a:pt x="10" y="66"/>
                    <a:pt x="20" y="74"/>
                    <a:pt x="32" y="74"/>
                  </a:cubicBezTo>
                  <a:cubicBezTo>
                    <a:pt x="44" y="74"/>
                    <a:pt x="54" y="66"/>
                    <a:pt x="57" y="54"/>
                  </a:cubicBezTo>
                  <a:cubicBezTo>
                    <a:pt x="60" y="52"/>
                    <a:pt x="62" y="49"/>
                    <a:pt x="63" y="45"/>
                  </a:cubicBezTo>
                  <a:cubicBezTo>
                    <a:pt x="64" y="42"/>
                    <a:pt x="64" y="38"/>
                    <a:pt x="6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6359525" y="5327650"/>
              <a:ext cx="452438" cy="192088"/>
            </a:xfrm>
            <a:custGeom>
              <a:avLst/>
              <a:gdLst>
                <a:gd name="T0" fmla="*/ 115 w 121"/>
                <a:gd name="T1" fmla="*/ 14 h 51"/>
                <a:gd name="T2" fmla="*/ 89 w 121"/>
                <a:gd name="T3" fmla="*/ 0 h 51"/>
                <a:gd name="T4" fmla="*/ 76 w 121"/>
                <a:gd name="T5" fmla="*/ 6 h 51"/>
                <a:gd name="T6" fmla="*/ 67 w 121"/>
                <a:gd name="T7" fmla="*/ 35 h 51"/>
                <a:gd name="T8" fmla="*/ 65 w 121"/>
                <a:gd name="T9" fmla="*/ 35 h 51"/>
                <a:gd name="T10" fmla="*/ 64 w 121"/>
                <a:gd name="T11" fmla="*/ 22 h 51"/>
                <a:gd name="T12" fmla="*/ 65 w 121"/>
                <a:gd name="T13" fmla="*/ 16 h 51"/>
                <a:gd name="T14" fmla="*/ 66 w 121"/>
                <a:gd name="T15" fmla="*/ 14 h 51"/>
                <a:gd name="T16" fmla="*/ 66 w 121"/>
                <a:gd name="T17" fmla="*/ 9 h 51"/>
                <a:gd name="T18" fmla="*/ 54 w 121"/>
                <a:gd name="T19" fmla="*/ 9 h 51"/>
                <a:gd name="T20" fmla="*/ 55 w 121"/>
                <a:gd name="T21" fmla="*/ 14 h 51"/>
                <a:gd name="T22" fmla="*/ 56 w 121"/>
                <a:gd name="T23" fmla="*/ 16 h 51"/>
                <a:gd name="T24" fmla="*/ 57 w 121"/>
                <a:gd name="T25" fmla="*/ 22 h 51"/>
                <a:gd name="T26" fmla="*/ 55 w 121"/>
                <a:gd name="T27" fmla="*/ 35 h 51"/>
                <a:gd name="T28" fmla="*/ 53 w 121"/>
                <a:gd name="T29" fmla="*/ 35 h 51"/>
                <a:gd name="T30" fmla="*/ 44 w 121"/>
                <a:gd name="T31" fmla="*/ 6 h 51"/>
                <a:gd name="T32" fmla="*/ 32 w 121"/>
                <a:gd name="T33" fmla="*/ 0 h 51"/>
                <a:gd name="T34" fmla="*/ 6 w 121"/>
                <a:gd name="T35" fmla="*/ 14 h 51"/>
                <a:gd name="T36" fmla="*/ 0 w 121"/>
                <a:gd name="T37" fmla="*/ 35 h 51"/>
                <a:gd name="T38" fmla="*/ 60 w 121"/>
                <a:gd name="T39" fmla="*/ 51 h 51"/>
                <a:gd name="T40" fmla="*/ 121 w 121"/>
                <a:gd name="T41" fmla="*/ 35 h 51"/>
                <a:gd name="T42" fmla="*/ 115 w 121"/>
                <a:gd name="T43"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51">
                  <a:moveTo>
                    <a:pt x="115" y="14"/>
                  </a:moveTo>
                  <a:cubicBezTo>
                    <a:pt x="111" y="8"/>
                    <a:pt x="100" y="2"/>
                    <a:pt x="89" y="0"/>
                  </a:cubicBezTo>
                  <a:cubicBezTo>
                    <a:pt x="84" y="3"/>
                    <a:pt x="81" y="5"/>
                    <a:pt x="76" y="6"/>
                  </a:cubicBezTo>
                  <a:cubicBezTo>
                    <a:pt x="74" y="16"/>
                    <a:pt x="70" y="29"/>
                    <a:pt x="67" y="35"/>
                  </a:cubicBezTo>
                  <a:cubicBezTo>
                    <a:pt x="67" y="37"/>
                    <a:pt x="66" y="37"/>
                    <a:pt x="65" y="35"/>
                  </a:cubicBezTo>
                  <a:cubicBezTo>
                    <a:pt x="64" y="22"/>
                    <a:pt x="64" y="22"/>
                    <a:pt x="64" y="22"/>
                  </a:cubicBezTo>
                  <a:cubicBezTo>
                    <a:pt x="63" y="20"/>
                    <a:pt x="64" y="18"/>
                    <a:pt x="65" y="16"/>
                  </a:cubicBezTo>
                  <a:cubicBezTo>
                    <a:pt x="66" y="14"/>
                    <a:pt x="66" y="14"/>
                    <a:pt x="66" y="14"/>
                  </a:cubicBezTo>
                  <a:cubicBezTo>
                    <a:pt x="67" y="12"/>
                    <a:pt x="67" y="10"/>
                    <a:pt x="66" y="9"/>
                  </a:cubicBezTo>
                  <a:cubicBezTo>
                    <a:pt x="62" y="9"/>
                    <a:pt x="58" y="9"/>
                    <a:pt x="54" y="9"/>
                  </a:cubicBezTo>
                  <a:cubicBezTo>
                    <a:pt x="54" y="10"/>
                    <a:pt x="54" y="12"/>
                    <a:pt x="55" y="14"/>
                  </a:cubicBezTo>
                  <a:cubicBezTo>
                    <a:pt x="56" y="16"/>
                    <a:pt x="56" y="16"/>
                    <a:pt x="56" y="16"/>
                  </a:cubicBezTo>
                  <a:cubicBezTo>
                    <a:pt x="57" y="18"/>
                    <a:pt x="57" y="20"/>
                    <a:pt x="57" y="22"/>
                  </a:cubicBezTo>
                  <a:cubicBezTo>
                    <a:pt x="55" y="35"/>
                    <a:pt x="55" y="35"/>
                    <a:pt x="55" y="35"/>
                  </a:cubicBezTo>
                  <a:cubicBezTo>
                    <a:pt x="55" y="37"/>
                    <a:pt x="54" y="37"/>
                    <a:pt x="53" y="35"/>
                  </a:cubicBezTo>
                  <a:cubicBezTo>
                    <a:pt x="50" y="29"/>
                    <a:pt x="46" y="16"/>
                    <a:pt x="44" y="6"/>
                  </a:cubicBezTo>
                  <a:cubicBezTo>
                    <a:pt x="35" y="4"/>
                    <a:pt x="32" y="0"/>
                    <a:pt x="32" y="0"/>
                  </a:cubicBezTo>
                  <a:cubicBezTo>
                    <a:pt x="21" y="2"/>
                    <a:pt x="10" y="8"/>
                    <a:pt x="6" y="14"/>
                  </a:cubicBezTo>
                  <a:cubicBezTo>
                    <a:pt x="1" y="23"/>
                    <a:pt x="0" y="35"/>
                    <a:pt x="0" y="35"/>
                  </a:cubicBezTo>
                  <a:cubicBezTo>
                    <a:pt x="0" y="39"/>
                    <a:pt x="27" y="51"/>
                    <a:pt x="60" y="51"/>
                  </a:cubicBezTo>
                  <a:cubicBezTo>
                    <a:pt x="94" y="51"/>
                    <a:pt x="121" y="39"/>
                    <a:pt x="121" y="35"/>
                  </a:cubicBezTo>
                  <a:cubicBezTo>
                    <a:pt x="121" y="35"/>
                    <a:pt x="120" y="23"/>
                    <a:pt x="1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1" name="Group 20"/>
          <p:cNvGrpSpPr/>
          <p:nvPr/>
        </p:nvGrpSpPr>
        <p:grpSpPr>
          <a:xfrm>
            <a:off x="4114800" y="1743563"/>
            <a:ext cx="313695" cy="375955"/>
            <a:chOff x="3187700" y="5891213"/>
            <a:chExt cx="415925" cy="498475"/>
          </a:xfrm>
          <a:solidFill>
            <a:schemeClr val="bg1"/>
          </a:solidFill>
        </p:grpSpPr>
        <p:sp>
          <p:nvSpPr>
            <p:cNvPr id="22" name="Freeform 21"/>
            <p:cNvSpPr>
              <a:spLocks/>
            </p:cNvSpPr>
            <p:nvPr/>
          </p:nvSpPr>
          <p:spPr bwMode="auto">
            <a:xfrm>
              <a:off x="3187700" y="6307138"/>
              <a:ext cx="165100" cy="82550"/>
            </a:xfrm>
            <a:custGeom>
              <a:avLst/>
              <a:gdLst>
                <a:gd name="T0" fmla="*/ 0 w 44"/>
                <a:gd name="T1" fmla="*/ 0 h 22"/>
                <a:gd name="T2" fmla="*/ 0 w 44"/>
                <a:gd name="T3" fmla="*/ 15 h 22"/>
                <a:gd name="T4" fmla="*/ 7 w 44"/>
                <a:gd name="T5" fmla="*/ 22 h 22"/>
                <a:gd name="T6" fmla="*/ 37 w 44"/>
                <a:gd name="T7" fmla="*/ 22 h 22"/>
                <a:gd name="T8" fmla="*/ 44 w 44"/>
                <a:gd name="T9" fmla="*/ 15 h 22"/>
                <a:gd name="T10" fmla="*/ 44 w 44"/>
                <a:gd name="T11" fmla="*/ 0 h 22"/>
                <a:gd name="T12" fmla="*/ 0 w 44"/>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0" y="0"/>
                  </a:moveTo>
                  <a:cubicBezTo>
                    <a:pt x="0" y="15"/>
                    <a:pt x="0" y="15"/>
                    <a:pt x="0" y="15"/>
                  </a:cubicBezTo>
                  <a:cubicBezTo>
                    <a:pt x="0" y="19"/>
                    <a:pt x="3" y="22"/>
                    <a:pt x="7" y="22"/>
                  </a:cubicBezTo>
                  <a:cubicBezTo>
                    <a:pt x="37" y="22"/>
                    <a:pt x="37" y="22"/>
                    <a:pt x="37" y="22"/>
                  </a:cubicBezTo>
                  <a:cubicBezTo>
                    <a:pt x="41" y="22"/>
                    <a:pt x="44" y="19"/>
                    <a:pt x="44" y="15"/>
                  </a:cubicBezTo>
                  <a:cubicBezTo>
                    <a:pt x="44" y="0"/>
                    <a:pt x="44" y="0"/>
                    <a:pt x="4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3438525" y="6307138"/>
              <a:ext cx="165100" cy="82550"/>
            </a:xfrm>
            <a:custGeom>
              <a:avLst/>
              <a:gdLst>
                <a:gd name="T0" fmla="*/ 0 w 44"/>
                <a:gd name="T1" fmla="*/ 0 h 22"/>
                <a:gd name="T2" fmla="*/ 0 w 44"/>
                <a:gd name="T3" fmla="*/ 15 h 22"/>
                <a:gd name="T4" fmla="*/ 7 w 44"/>
                <a:gd name="T5" fmla="*/ 22 h 22"/>
                <a:gd name="T6" fmla="*/ 37 w 44"/>
                <a:gd name="T7" fmla="*/ 22 h 22"/>
                <a:gd name="T8" fmla="*/ 44 w 44"/>
                <a:gd name="T9" fmla="*/ 15 h 22"/>
                <a:gd name="T10" fmla="*/ 44 w 44"/>
                <a:gd name="T11" fmla="*/ 0 h 22"/>
                <a:gd name="T12" fmla="*/ 0 w 44"/>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44" h="22">
                  <a:moveTo>
                    <a:pt x="0" y="0"/>
                  </a:moveTo>
                  <a:cubicBezTo>
                    <a:pt x="0" y="15"/>
                    <a:pt x="0" y="15"/>
                    <a:pt x="0" y="15"/>
                  </a:cubicBezTo>
                  <a:cubicBezTo>
                    <a:pt x="0" y="19"/>
                    <a:pt x="3" y="22"/>
                    <a:pt x="7" y="22"/>
                  </a:cubicBezTo>
                  <a:cubicBezTo>
                    <a:pt x="37" y="22"/>
                    <a:pt x="37" y="22"/>
                    <a:pt x="37" y="22"/>
                  </a:cubicBezTo>
                  <a:cubicBezTo>
                    <a:pt x="41" y="22"/>
                    <a:pt x="44" y="19"/>
                    <a:pt x="44" y="15"/>
                  </a:cubicBezTo>
                  <a:cubicBezTo>
                    <a:pt x="44" y="0"/>
                    <a:pt x="44" y="0"/>
                    <a:pt x="44"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3267075" y="5891213"/>
              <a:ext cx="100013" cy="60325"/>
            </a:xfrm>
            <a:custGeom>
              <a:avLst/>
              <a:gdLst>
                <a:gd name="T0" fmla="*/ 23 w 27"/>
                <a:gd name="T1" fmla="*/ 0 h 16"/>
                <a:gd name="T2" fmla="*/ 5 w 27"/>
                <a:gd name="T3" fmla="*/ 0 h 16"/>
                <a:gd name="T4" fmla="*/ 0 w 27"/>
                <a:gd name="T5" fmla="*/ 4 h 16"/>
                <a:gd name="T6" fmla="*/ 0 w 27"/>
                <a:gd name="T7" fmla="*/ 16 h 16"/>
                <a:gd name="T8" fmla="*/ 27 w 27"/>
                <a:gd name="T9" fmla="*/ 16 h 16"/>
                <a:gd name="T10" fmla="*/ 27 w 27"/>
                <a:gd name="T11" fmla="*/ 4 h 16"/>
                <a:gd name="T12" fmla="*/ 23 w 2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7" h="16">
                  <a:moveTo>
                    <a:pt x="23" y="0"/>
                  </a:moveTo>
                  <a:cubicBezTo>
                    <a:pt x="5" y="0"/>
                    <a:pt x="5" y="0"/>
                    <a:pt x="5" y="0"/>
                  </a:cubicBezTo>
                  <a:cubicBezTo>
                    <a:pt x="2" y="0"/>
                    <a:pt x="0" y="2"/>
                    <a:pt x="0" y="4"/>
                  </a:cubicBezTo>
                  <a:cubicBezTo>
                    <a:pt x="0" y="16"/>
                    <a:pt x="0" y="16"/>
                    <a:pt x="0" y="16"/>
                  </a:cubicBezTo>
                  <a:cubicBezTo>
                    <a:pt x="27" y="16"/>
                    <a:pt x="27" y="16"/>
                    <a:pt x="27" y="16"/>
                  </a:cubicBezTo>
                  <a:cubicBezTo>
                    <a:pt x="27" y="4"/>
                    <a:pt x="27" y="4"/>
                    <a:pt x="27" y="4"/>
                  </a:cubicBezTo>
                  <a:cubicBezTo>
                    <a:pt x="27" y="2"/>
                    <a:pt x="25"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3424238" y="5891213"/>
              <a:ext cx="100013" cy="60325"/>
            </a:xfrm>
            <a:custGeom>
              <a:avLst/>
              <a:gdLst>
                <a:gd name="T0" fmla="*/ 22 w 27"/>
                <a:gd name="T1" fmla="*/ 0 h 16"/>
                <a:gd name="T2" fmla="*/ 5 w 27"/>
                <a:gd name="T3" fmla="*/ 0 h 16"/>
                <a:gd name="T4" fmla="*/ 0 w 27"/>
                <a:gd name="T5" fmla="*/ 4 h 16"/>
                <a:gd name="T6" fmla="*/ 0 w 27"/>
                <a:gd name="T7" fmla="*/ 16 h 16"/>
                <a:gd name="T8" fmla="*/ 27 w 27"/>
                <a:gd name="T9" fmla="*/ 16 h 16"/>
                <a:gd name="T10" fmla="*/ 27 w 27"/>
                <a:gd name="T11" fmla="*/ 4 h 16"/>
                <a:gd name="T12" fmla="*/ 22 w 27"/>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7" h="16">
                  <a:moveTo>
                    <a:pt x="22" y="0"/>
                  </a:moveTo>
                  <a:cubicBezTo>
                    <a:pt x="5" y="0"/>
                    <a:pt x="5" y="0"/>
                    <a:pt x="5" y="0"/>
                  </a:cubicBezTo>
                  <a:cubicBezTo>
                    <a:pt x="2" y="0"/>
                    <a:pt x="0" y="2"/>
                    <a:pt x="0" y="4"/>
                  </a:cubicBezTo>
                  <a:cubicBezTo>
                    <a:pt x="0" y="16"/>
                    <a:pt x="0" y="16"/>
                    <a:pt x="0" y="16"/>
                  </a:cubicBezTo>
                  <a:cubicBezTo>
                    <a:pt x="27" y="16"/>
                    <a:pt x="27" y="16"/>
                    <a:pt x="27" y="16"/>
                  </a:cubicBezTo>
                  <a:cubicBezTo>
                    <a:pt x="27" y="4"/>
                    <a:pt x="27" y="4"/>
                    <a:pt x="27" y="4"/>
                  </a:cubicBezTo>
                  <a:cubicBezTo>
                    <a:pt x="27" y="2"/>
                    <a:pt x="25"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3344863" y="6083301"/>
              <a:ext cx="101600" cy="52388"/>
            </a:xfrm>
            <a:custGeom>
              <a:avLst/>
              <a:gdLst>
                <a:gd name="T0" fmla="*/ 23 w 27"/>
                <a:gd name="T1" fmla="*/ 0 h 14"/>
                <a:gd name="T2" fmla="*/ 4 w 27"/>
                <a:gd name="T3" fmla="*/ 0 h 14"/>
                <a:gd name="T4" fmla="*/ 0 w 27"/>
                <a:gd name="T5" fmla="*/ 5 h 14"/>
                <a:gd name="T6" fmla="*/ 0 w 27"/>
                <a:gd name="T7" fmla="*/ 9 h 14"/>
                <a:gd name="T8" fmla="*/ 4 w 27"/>
                <a:gd name="T9" fmla="*/ 14 h 14"/>
                <a:gd name="T10" fmla="*/ 23 w 27"/>
                <a:gd name="T11" fmla="*/ 14 h 14"/>
                <a:gd name="T12" fmla="*/ 27 w 27"/>
                <a:gd name="T13" fmla="*/ 9 h 14"/>
                <a:gd name="T14" fmla="*/ 27 w 27"/>
                <a:gd name="T15" fmla="*/ 5 h 14"/>
                <a:gd name="T16" fmla="*/ 23 w 27"/>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4">
                  <a:moveTo>
                    <a:pt x="23" y="0"/>
                  </a:moveTo>
                  <a:cubicBezTo>
                    <a:pt x="4" y="0"/>
                    <a:pt x="4" y="0"/>
                    <a:pt x="4" y="0"/>
                  </a:cubicBezTo>
                  <a:cubicBezTo>
                    <a:pt x="2" y="0"/>
                    <a:pt x="0" y="2"/>
                    <a:pt x="0" y="5"/>
                  </a:cubicBezTo>
                  <a:cubicBezTo>
                    <a:pt x="0" y="9"/>
                    <a:pt x="0" y="9"/>
                    <a:pt x="0" y="9"/>
                  </a:cubicBezTo>
                  <a:cubicBezTo>
                    <a:pt x="0" y="12"/>
                    <a:pt x="2" y="14"/>
                    <a:pt x="4" y="14"/>
                  </a:cubicBezTo>
                  <a:cubicBezTo>
                    <a:pt x="23" y="14"/>
                    <a:pt x="23" y="14"/>
                    <a:pt x="23" y="14"/>
                  </a:cubicBezTo>
                  <a:cubicBezTo>
                    <a:pt x="25" y="14"/>
                    <a:pt x="27" y="12"/>
                    <a:pt x="27" y="9"/>
                  </a:cubicBezTo>
                  <a:cubicBezTo>
                    <a:pt x="27" y="5"/>
                    <a:pt x="27" y="5"/>
                    <a:pt x="27" y="5"/>
                  </a:cubicBezTo>
                  <a:cubicBezTo>
                    <a:pt x="27" y="2"/>
                    <a:pt x="25"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3187700" y="5970588"/>
              <a:ext cx="415925" cy="314325"/>
            </a:xfrm>
            <a:custGeom>
              <a:avLst/>
              <a:gdLst>
                <a:gd name="T0" fmla="*/ 97 w 111"/>
                <a:gd name="T1" fmla="*/ 16 h 84"/>
                <a:gd name="T2" fmla="*/ 90 w 111"/>
                <a:gd name="T3" fmla="*/ 10 h 84"/>
                <a:gd name="T4" fmla="*/ 90 w 111"/>
                <a:gd name="T5" fmla="*/ 0 h 84"/>
                <a:gd name="T6" fmla="*/ 63 w 111"/>
                <a:gd name="T7" fmla="*/ 0 h 84"/>
                <a:gd name="T8" fmla="*/ 63 w 111"/>
                <a:gd name="T9" fmla="*/ 9 h 84"/>
                <a:gd name="T10" fmla="*/ 48 w 111"/>
                <a:gd name="T11" fmla="*/ 9 h 84"/>
                <a:gd name="T12" fmla="*/ 48 w 111"/>
                <a:gd name="T13" fmla="*/ 0 h 84"/>
                <a:gd name="T14" fmla="*/ 21 w 111"/>
                <a:gd name="T15" fmla="*/ 0 h 84"/>
                <a:gd name="T16" fmla="*/ 21 w 111"/>
                <a:gd name="T17" fmla="*/ 10 h 84"/>
                <a:gd name="T18" fmla="*/ 14 w 111"/>
                <a:gd name="T19" fmla="*/ 16 h 84"/>
                <a:gd name="T20" fmla="*/ 0 w 111"/>
                <a:gd name="T21" fmla="*/ 59 h 84"/>
                <a:gd name="T22" fmla="*/ 0 w 111"/>
                <a:gd name="T23" fmla="*/ 84 h 84"/>
                <a:gd name="T24" fmla="*/ 44 w 111"/>
                <a:gd name="T25" fmla="*/ 84 h 84"/>
                <a:gd name="T26" fmla="*/ 44 w 111"/>
                <a:gd name="T27" fmla="*/ 65 h 84"/>
                <a:gd name="T28" fmla="*/ 67 w 111"/>
                <a:gd name="T29" fmla="*/ 65 h 84"/>
                <a:gd name="T30" fmla="*/ 67 w 111"/>
                <a:gd name="T31" fmla="*/ 84 h 84"/>
                <a:gd name="T32" fmla="*/ 111 w 111"/>
                <a:gd name="T33" fmla="*/ 84 h 84"/>
                <a:gd name="T34" fmla="*/ 111 w 111"/>
                <a:gd name="T35" fmla="*/ 59 h 84"/>
                <a:gd name="T36" fmla="*/ 97 w 111"/>
                <a:gd name="T37" fmla="*/ 16 h 84"/>
                <a:gd name="T38" fmla="*/ 75 w 111"/>
                <a:gd name="T39" fmla="*/ 39 h 84"/>
                <a:gd name="T40" fmla="*/ 65 w 111"/>
                <a:gd name="T41" fmla="*/ 50 h 84"/>
                <a:gd name="T42" fmla="*/ 46 w 111"/>
                <a:gd name="T43" fmla="*/ 50 h 84"/>
                <a:gd name="T44" fmla="*/ 36 w 111"/>
                <a:gd name="T45" fmla="*/ 39 h 84"/>
                <a:gd name="T46" fmla="*/ 36 w 111"/>
                <a:gd name="T47" fmla="*/ 35 h 84"/>
                <a:gd name="T48" fmla="*/ 46 w 111"/>
                <a:gd name="T49" fmla="*/ 24 h 84"/>
                <a:gd name="T50" fmla="*/ 65 w 111"/>
                <a:gd name="T51" fmla="*/ 24 h 84"/>
                <a:gd name="T52" fmla="*/ 75 w 111"/>
                <a:gd name="T53" fmla="*/ 35 h 84"/>
                <a:gd name="T54" fmla="*/ 75 w 111"/>
                <a:gd name="T55" fmla="*/ 3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1" h="84">
                  <a:moveTo>
                    <a:pt x="97" y="16"/>
                  </a:moveTo>
                  <a:cubicBezTo>
                    <a:pt x="97" y="13"/>
                    <a:pt x="93" y="11"/>
                    <a:pt x="90" y="10"/>
                  </a:cubicBezTo>
                  <a:cubicBezTo>
                    <a:pt x="90" y="0"/>
                    <a:pt x="90" y="0"/>
                    <a:pt x="90" y="0"/>
                  </a:cubicBezTo>
                  <a:cubicBezTo>
                    <a:pt x="63" y="0"/>
                    <a:pt x="63" y="0"/>
                    <a:pt x="63" y="0"/>
                  </a:cubicBezTo>
                  <a:cubicBezTo>
                    <a:pt x="63" y="9"/>
                    <a:pt x="63" y="9"/>
                    <a:pt x="63" y="9"/>
                  </a:cubicBezTo>
                  <a:cubicBezTo>
                    <a:pt x="48" y="9"/>
                    <a:pt x="48" y="9"/>
                    <a:pt x="48" y="9"/>
                  </a:cubicBezTo>
                  <a:cubicBezTo>
                    <a:pt x="48" y="0"/>
                    <a:pt x="48" y="0"/>
                    <a:pt x="48" y="0"/>
                  </a:cubicBezTo>
                  <a:cubicBezTo>
                    <a:pt x="21" y="0"/>
                    <a:pt x="21" y="0"/>
                    <a:pt x="21" y="0"/>
                  </a:cubicBezTo>
                  <a:cubicBezTo>
                    <a:pt x="21" y="10"/>
                    <a:pt x="21" y="10"/>
                    <a:pt x="21" y="10"/>
                  </a:cubicBezTo>
                  <a:cubicBezTo>
                    <a:pt x="19" y="11"/>
                    <a:pt x="14" y="13"/>
                    <a:pt x="14" y="16"/>
                  </a:cubicBezTo>
                  <a:cubicBezTo>
                    <a:pt x="0" y="59"/>
                    <a:pt x="0" y="59"/>
                    <a:pt x="0" y="59"/>
                  </a:cubicBezTo>
                  <a:cubicBezTo>
                    <a:pt x="0" y="84"/>
                    <a:pt x="0" y="84"/>
                    <a:pt x="0" y="84"/>
                  </a:cubicBezTo>
                  <a:cubicBezTo>
                    <a:pt x="44" y="84"/>
                    <a:pt x="44" y="84"/>
                    <a:pt x="44" y="84"/>
                  </a:cubicBezTo>
                  <a:cubicBezTo>
                    <a:pt x="44" y="65"/>
                    <a:pt x="44" y="65"/>
                    <a:pt x="44" y="65"/>
                  </a:cubicBezTo>
                  <a:cubicBezTo>
                    <a:pt x="67" y="65"/>
                    <a:pt x="67" y="65"/>
                    <a:pt x="67" y="65"/>
                  </a:cubicBezTo>
                  <a:cubicBezTo>
                    <a:pt x="67" y="84"/>
                    <a:pt x="67" y="84"/>
                    <a:pt x="67" y="84"/>
                  </a:cubicBezTo>
                  <a:cubicBezTo>
                    <a:pt x="111" y="84"/>
                    <a:pt x="111" y="84"/>
                    <a:pt x="111" y="84"/>
                  </a:cubicBezTo>
                  <a:cubicBezTo>
                    <a:pt x="111" y="59"/>
                    <a:pt x="111" y="59"/>
                    <a:pt x="111" y="59"/>
                  </a:cubicBezTo>
                  <a:lnTo>
                    <a:pt x="97" y="16"/>
                  </a:lnTo>
                  <a:close/>
                  <a:moveTo>
                    <a:pt x="75" y="39"/>
                  </a:moveTo>
                  <a:cubicBezTo>
                    <a:pt x="75" y="45"/>
                    <a:pt x="71" y="50"/>
                    <a:pt x="65" y="50"/>
                  </a:cubicBezTo>
                  <a:cubicBezTo>
                    <a:pt x="46" y="50"/>
                    <a:pt x="46" y="50"/>
                    <a:pt x="46" y="50"/>
                  </a:cubicBezTo>
                  <a:cubicBezTo>
                    <a:pt x="41" y="50"/>
                    <a:pt x="36" y="45"/>
                    <a:pt x="36" y="39"/>
                  </a:cubicBezTo>
                  <a:cubicBezTo>
                    <a:pt x="36" y="35"/>
                    <a:pt x="36" y="35"/>
                    <a:pt x="36" y="35"/>
                  </a:cubicBezTo>
                  <a:cubicBezTo>
                    <a:pt x="36" y="29"/>
                    <a:pt x="41" y="24"/>
                    <a:pt x="46" y="24"/>
                  </a:cubicBezTo>
                  <a:cubicBezTo>
                    <a:pt x="65" y="24"/>
                    <a:pt x="65" y="24"/>
                    <a:pt x="65" y="24"/>
                  </a:cubicBezTo>
                  <a:cubicBezTo>
                    <a:pt x="71" y="24"/>
                    <a:pt x="75" y="29"/>
                    <a:pt x="75" y="35"/>
                  </a:cubicBezTo>
                  <a:lnTo>
                    <a:pt x="75"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8" name="Group 27"/>
          <p:cNvGrpSpPr/>
          <p:nvPr/>
        </p:nvGrpSpPr>
        <p:grpSpPr>
          <a:xfrm>
            <a:off x="4800600" y="3848756"/>
            <a:ext cx="327753" cy="284122"/>
            <a:chOff x="6777038" y="5373688"/>
            <a:chExt cx="512762" cy="444501"/>
          </a:xfrm>
          <a:solidFill>
            <a:schemeClr val="bg1"/>
          </a:solidFill>
        </p:grpSpPr>
        <p:sp>
          <p:nvSpPr>
            <p:cNvPr id="29" name="Freeform 28"/>
            <p:cNvSpPr>
              <a:spLocks/>
            </p:cNvSpPr>
            <p:nvPr/>
          </p:nvSpPr>
          <p:spPr bwMode="auto">
            <a:xfrm>
              <a:off x="6777038" y="5373688"/>
              <a:ext cx="512762" cy="239713"/>
            </a:xfrm>
            <a:custGeom>
              <a:avLst/>
              <a:gdLst>
                <a:gd name="T0" fmla="*/ 137 w 137"/>
                <a:gd name="T1" fmla="*/ 47 h 64"/>
                <a:gd name="T2" fmla="*/ 73 w 137"/>
                <a:gd name="T3" fmla="*/ 2 h 64"/>
                <a:gd name="T4" fmla="*/ 68 w 137"/>
                <a:gd name="T5" fmla="*/ 0 h 64"/>
                <a:gd name="T6" fmla="*/ 64 w 137"/>
                <a:gd name="T7" fmla="*/ 2 h 64"/>
                <a:gd name="T8" fmla="*/ 0 w 137"/>
                <a:gd name="T9" fmla="*/ 47 h 64"/>
                <a:gd name="T10" fmla="*/ 0 w 137"/>
                <a:gd name="T11" fmla="*/ 64 h 64"/>
                <a:gd name="T12" fmla="*/ 11 w 137"/>
                <a:gd name="T13" fmla="*/ 64 h 64"/>
                <a:gd name="T14" fmla="*/ 11 w 137"/>
                <a:gd name="T15" fmla="*/ 55 h 64"/>
                <a:gd name="T16" fmla="*/ 68 w 137"/>
                <a:gd name="T17" fmla="*/ 14 h 64"/>
                <a:gd name="T18" fmla="*/ 125 w 137"/>
                <a:gd name="T19" fmla="*/ 55 h 64"/>
                <a:gd name="T20" fmla="*/ 125 w 137"/>
                <a:gd name="T21" fmla="*/ 64 h 64"/>
                <a:gd name="T22" fmla="*/ 137 w 137"/>
                <a:gd name="T23" fmla="*/ 64 h 64"/>
                <a:gd name="T24" fmla="*/ 137 w 137"/>
                <a:gd name="T2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4">
                  <a:moveTo>
                    <a:pt x="137" y="47"/>
                  </a:moveTo>
                  <a:cubicBezTo>
                    <a:pt x="73" y="2"/>
                    <a:pt x="73" y="2"/>
                    <a:pt x="73" y="2"/>
                  </a:cubicBezTo>
                  <a:cubicBezTo>
                    <a:pt x="71" y="1"/>
                    <a:pt x="70" y="0"/>
                    <a:pt x="68" y="0"/>
                  </a:cubicBezTo>
                  <a:cubicBezTo>
                    <a:pt x="67" y="0"/>
                    <a:pt x="66" y="1"/>
                    <a:pt x="64" y="2"/>
                  </a:cubicBezTo>
                  <a:cubicBezTo>
                    <a:pt x="0" y="47"/>
                    <a:pt x="0" y="47"/>
                    <a:pt x="0" y="47"/>
                  </a:cubicBezTo>
                  <a:cubicBezTo>
                    <a:pt x="0" y="64"/>
                    <a:pt x="0" y="64"/>
                    <a:pt x="0" y="64"/>
                  </a:cubicBezTo>
                  <a:cubicBezTo>
                    <a:pt x="11" y="64"/>
                    <a:pt x="11" y="64"/>
                    <a:pt x="11" y="64"/>
                  </a:cubicBezTo>
                  <a:cubicBezTo>
                    <a:pt x="11" y="55"/>
                    <a:pt x="11" y="55"/>
                    <a:pt x="11" y="55"/>
                  </a:cubicBezTo>
                  <a:cubicBezTo>
                    <a:pt x="68" y="14"/>
                    <a:pt x="68" y="14"/>
                    <a:pt x="68" y="14"/>
                  </a:cubicBezTo>
                  <a:cubicBezTo>
                    <a:pt x="125" y="55"/>
                    <a:pt x="125" y="55"/>
                    <a:pt x="125" y="55"/>
                  </a:cubicBezTo>
                  <a:cubicBezTo>
                    <a:pt x="125" y="64"/>
                    <a:pt x="125" y="64"/>
                    <a:pt x="125"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7132638" y="5380038"/>
              <a:ext cx="85725" cy="90488"/>
            </a:xfrm>
            <a:custGeom>
              <a:avLst/>
              <a:gdLst>
                <a:gd name="T0" fmla="*/ 20 w 23"/>
                <a:gd name="T1" fmla="*/ 0 h 24"/>
                <a:gd name="T2" fmla="*/ 3 w 23"/>
                <a:gd name="T3" fmla="*/ 0 h 24"/>
                <a:gd name="T4" fmla="*/ 0 w 23"/>
                <a:gd name="T5" fmla="*/ 4 h 24"/>
                <a:gd name="T6" fmla="*/ 0 w 23"/>
                <a:gd name="T7" fmla="*/ 7 h 24"/>
                <a:gd name="T8" fmla="*/ 23 w 23"/>
                <a:gd name="T9" fmla="*/ 24 h 24"/>
                <a:gd name="T10" fmla="*/ 23 w 23"/>
                <a:gd name="T11" fmla="*/ 4 h 24"/>
                <a:gd name="T12" fmla="*/ 20 w 2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20" y="0"/>
                  </a:moveTo>
                  <a:cubicBezTo>
                    <a:pt x="3" y="0"/>
                    <a:pt x="3" y="0"/>
                    <a:pt x="3" y="0"/>
                  </a:cubicBezTo>
                  <a:cubicBezTo>
                    <a:pt x="2" y="0"/>
                    <a:pt x="0" y="2"/>
                    <a:pt x="0" y="4"/>
                  </a:cubicBezTo>
                  <a:cubicBezTo>
                    <a:pt x="0" y="7"/>
                    <a:pt x="0" y="7"/>
                    <a:pt x="0" y="7"/>
                  </a:cubicBezTo>
                  <a:cubicBezTo>
                    <a:pt x="23" y="24"/>
                    <a:pt x="23" y="24"/>
                    <a:pt x="23" y="24"/>
                  </a:cubicBezTo>
                  <a:cubicBezTo>
                    <a:pt x="23" y="4"/>
                    <a:pt x="23" y="4"/>
                    <a:pt x="23" y="4"/>
                  </a:cubicBezTo>
                  <a:cubicBezTo>
                    <a:pt x="23" y="2"/>
                    <a:pt x="22" y="0"/>
                    <a:pt x="2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Oval 30"/>
            <p:cNvSpPr>
              <a:spLocks noChangeArrowheads="1"/>
            </p:cNvSpPr>
            <p:nvPr/>
          </p:nvSpPr>
          <p:spPr bwMode="auto">
            <a:xfrm>
              <a:off x="7118350" y="5718176"/>
              <a:ext cx="30162" cy="285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noEditPoints="1"/>
            </p:cNvSpPr>
            <p:nvPr/>
          </p:nvSpPr>
          <p:spPr bwMode="auto">
            <a:xfrm>
              <a:off x="6818313" y="5410201"/>
              <a:ext cx="430212" cy="407988"/>
            </a:xfrm>
            <a:custGeom>
              <a:avLst/>
              <a:gdLst>
                <a:gd name="T0" fmla="*/ 115 w 115"/>
                <a:gd name="T1" fmla="*/ 40 h 109"/>
                <a:gd name="T2" fmla="*/ 60 w 115"/>
                <a:gd name="T3" fmla="*/ 1 h 109"/>
                <a:gd name="T4" fmla="*/ 58 w 115"/>
                <a:gd name="T5" fmla="*/ 0 h 109"/>
                <a:gd name="T6" fmla="*/ 55 w 115"/>
                <a:gd name="T7" fmla="*/ 1 h 109"/>
                <a:gd name="T8" fmla="*/ 0 w 115"/>
                <a:gd name="T9" fmla="*/ 40 h 109"/>
                <a:gd name="T10" fmla="*/ 0 w 115"/>
                <a:gd name="T11" fmla="*/ 105 h 109"/>
                <a:gd name="T12" fmla="*/ 3 w 115"/>
                <a:gd name="T13" fmla="*/ 109 h 109"/>
                <a:gd name="T14" fmla="*/ 112 w 115"/>
                <a:gd name="T15" fmla="*/ 109 h 109"/>
                <a:gd name="T16" fmla="*/ 115 w 115"/>
                <a:gd name="T17" fmla="*/ 105 h 109"/>
                <a:gd name="T18" fmla="*/ 115 w 115"/>
                <a:gd name="T19" fmla="*/ 40 h 109"/>
                <a:gd name="T20" fmla="*/ 89 w 115"/>
                <a:gd name="T21" fmla="*/ 92 h 109"/>
                <a:gd name="T22" fmla="*/ 78 w 115"/>
                <a:gd name="T23" fmla="*/ 92 h 109"/>
                <a:gd name="T24" fmla="*/ 61 w 115"/>
                <a:gd name="T25" fmla="*/ 75 h 109"/>
                <a:gd name="T26" fmla="*/ 51 w 115"/>
                <a:gd name="T27" fmla="*/ 77 h 109"/>
                <a:gd name="T28" fmla="*/ 27 w 115"/>
                <a:gd name="T29" fmla="*/ 53 h 109"/>
                <a:gd name="T30" fmla="*/ 27 w 115"/>
                <a:gd name="T31" fmla="*/ 46 h 109"/>
                <a:gd name="T32" fmla="*/ 38 w 115"/>
                <a:gd name="T33" fmla="*/ 57 h 109"/>
                <a:gd name="T34" fmla="*/ 54 w 115"/>
                <a:gd name="T35" fmla="*/ 56 h 109"/>
                <a:gd name="T36" fmla="*/ 55 w 115"/>
                <a:gd name="T37" fmla="*/ 40 h 109"/>
                <a:gd name="T38" fmla="*/ 44 w 115"/>
                <a:gd name="T39" fmla="*/ 30 h 109"/>
                <a:gd name="T40" fmla="*/ 51 w 115"/>
                <a:gd name="T41" fmla="*/ 29 h 109"/>
                <a:gd name="T42" fmla="*/ 75 w 115"/>
                <a:gd name="T43" fmla="*/ 53 h 109"/>
                <a:gd name="T44" fmla="*/ 73 w 115"/>
                <a:gd name="T45" fmla="*/ 63 h 109"/>
                <a:gd name="T46" fmla="*/ 90 w 115"/>
                <a:gd name="T47" fmla="*/ 81 h 109"/>
                <a:gd name="T48" fmla="*/ 89 w 115"/>
                <a:gd name="T49"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5" h="109">
                  <a:moveTo>
                    <a:pt x="115" y="40"/>
                  </a:moveTo>
                  <a:cubicBezTo>
                    <a:pt x="60" y="1"/>
                    <a:pt x="60" y="1"/>
                    <a:pt x="60" y="1"/>
                  </a:cubicBezTo>
                  <a:cubicBezTo>
                    <a:pt x="60" y="1"/>
                    <a:pt x="59" y="0"/>
                    <a:pt x="58" y="0"/>
                  </a:cubicBezTo>
                  <a:cubicBezTo>
                    <a:pt x="57" y="0"/>
                    <a:pt x="56" y="1"/>
                    <a:pt x="55" y="1"/>
                  </a:cubicBezTo>
                  <a:cubicBezTo>
                    <a:pt x="0" y="40"/>
                    <a:pt x="0" y="40"/>
                    <a:pt x="0" y="40"/>
                  </a:cubicBezTo>
                  <a:cubicBezTo>
                    <a:pt x="0" y="105"/>
                    <a:pt x="0" y="105"/>
                    <a:pt x="0" y="105"/>
                  </a:cubicBezTo>
                  <a:cubicBezTo>
                    <a:pt x="0" y="107"/>
                    <a:pt x="2" y="109"/>
                    <a:pt x="3" y="109"/>
                  </a:cubicBezTo>
                  <a:cubicBezTo>
                    <a:pt x="112" y="109"/>
                    <a:pt x="112" y="109"/>
                    <a:pt x="112" y="109"/>
                  </a:cubicBezTo>
                  <a:cubicBezTo>
                    <a:pt x="114" y="109"/>
                    <a:pt x="115" y="107"/>
                    <a:pt x="115" y="105"/>
                  </a:cubicBezTo>
                  <a:lnTo>
                    <a:pt x="115" y="40"/>
                  </a:lnTo>
                  <a:close/>
                  <a:moveTo>
                    <a:pt x="89" y="92"/>
                  </a:moveTo>
                  <a:cubicBezTo>
                    <a:pt x="86" y="95"/>
                    <a:pt x="81" y="95"/>
                    <a:pt x="78" y="92"/>
                  </a:cubicBezTo>
                  <a:cubicBezTo>
                    <a:pt x="61" y="75"/>
                    <a:pt x="61" y="75"/>
                    <a:pt x="61" y="75"/>
                  </a:cubicBezTo>
                  <a:cubicBezTo>
                    <a:pt x="58" y="76"/>
                    <a:pt x="54" y="77"/>
                    <a:pt x="51" y="77"/>
                  </a:cubicBezTo>
                  <a:cubicBezTo>
                    <a:pt x="37" y="77"/>
                    <a:pt x="27" y="66"/>
                    <a:pt x="27" y="53"/>
                  </a:cubicBezTo>
                  <a:cubicBezTo>
                    <a:pt x="27" y="51"/>
                    <a:pt x="27" y="49"/>
                    <a:pt x="27" y="46"/>
                  </a:cubicBezTo>
                  <a:cubicBezTo>
                    <a:pt x="38" y="57"/>
                    <a:pt x="38" y="57"/>
                    <a:pt x="38" y="57"/>
                  </a:cubicBezTo>
                  <a:cubicBezTo>
                    <a:pt x="42" y="61"/>
                    <a:pt x="49" y="61"/>
                    <a:pt x="54" y="56"/>
                  </a:cubicBezTo>
                  <a:cubicBezTo>
                    <a:pt x="59" y="51"/>
                    <a:pt x="59" y="44"/>
                    <a:pt x="55" y="40"/>
                  </a:cubicBezTo>
                  <a:cubicBezTo>
                    <a:pt x="44" y="30"/>
                    <a:pt x="44" y="30"/>
                    <a:pt x="44" y="30"/>
                  </a:cubicBezTo>
                  <a:cubicBezTo>
                    <a:pt x="46" y="29"/>
                    <a:pt x="49" y="29"/>
                    <a:pt x="51" y="29"/>
                  </a:cubicBezTo>
                  <a:cubicBezTo>
                    <a:pt x="64" y="29"/>
                    <a:pt x="75" y="40"/>
                    <a:pt x="75" y="53"/>
                  </a:cubicBezTo>
                  <a:cubicBezTo>
                    <a:pt x="75" y="57"/>
                    <a:pt x="74" y="60"/>
                    <a:pt x="73" y="63"/>
                  </a:cubicBezTo>
                  <a:cubicBezTo>
                    <a:pt x="90" y="81"/>
                    <a:pt x="90" y="81"/>
                    <a:pt x="90" y="81"/>
                  </a:cubicBezTo>
                  <a:cubicBezTo>
                    <a:pt x="93" y="83"/>
                    <a:pt x="92" y="88"/>
                    <a:pt x="89"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3" name="Group 32"/>
          <p:cNvGrpSpPr/>
          <p:nvPr/>
        </p:nvGrpSpPr>
        <p:grpSpPr>
          <a:xfrm>
            <a:off x="3106986" y="2649621"/>
            <a:ext cx="329189" cy="375714"/>
            <a:chOff x="7178675" y="3641725"/>
            <a:chExt cx="449263" cy="512763"/>
          </a:xfrm>
          <a:solidFill>
            <a:schemeClr val="bg1"/>
          </a:solidFill>
        </p:grpSpPr>
        <p:sp>
          <p:nvSpPr>
            <p:cNvPr id="34" name="Freeform 33"/>
            <p:cNvSpPr>
              <a:spLocks/>
            </p:cNvSpPr>
            <p:nvPr/>
          </p:nvSpPr>
          <p:spPr bwMode="auto">
            <a:xfrm>
              <a:off x="7178675" y="4090988"/>
              <a:ext cx="385763" cy="63500"/>
            </a:xfrm>
            <a:custGeom>
              <a:avLst/>
              <a:gdLst>
                <a:gd name="T0" fmla="*/ 97 w 103"/>
                <a:gd name="T1" fmla="*/ 0 h 17"/>
                <a:gd name="T2" fmla="*/ 5 w 103"/>
                <a:gd name="T3" fmla="*/ 0 h 17"/>
                <a:gd name="T4" fmla="*/ 0 w 103"/>
                <a:gd name="T5" fmla="*/ 6 h 17"/>
                <a:gd name="T6" fmla="*/ 0 w 103"/>
                <a:gd name="T7" fmla="*/ 9 h 17"/>
                <a:gd name="T8" fmla="*/ 0 w 103"/>
                <a:gd name="T9" fmla="*/ 12 h 17"/>
                <a:gd name="T10" fmla="*/ 0 w 103"/>
                <a:gd name="T11" fmla="*/ 17 h 17"/>
                <a:gd name="T12" fmla="*/ 5 w 103"/>
                <a:gd name="T13" fmla="*/ 17 h 17"/>
                <a:gd name="T14" fmla="*/ 97 w 103"/>
                <a:gd name="T15" fmla="*/ 17 h 17"/>
                <a:gd name="T16" fmla="*/ 103 w 103"/>
                <a:gd name="T17" fmla="*/ 17 h 17"/>
                <a:gd name="T18" fmla="*/ 103 w 103"/>
                <a:gd name="T19" fmla="*/ 12 h 17"/>
                <a:gd name="T20" fmla="*/ 103 w 103"/>
                <a:gd name="T21" fmla="*/ 9 h 17"/>
                <a:gd name="T22" fmla="*/ 103 w 103"/>
                <a:gd name="T23" fmla="*/ 6 h 17"/>
                <a:gd name="T24" fmla="*/ 97 w 103"/>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17">
                  <a:moveTo>
                    <a:pt x="97" y="0"/>
                  </a:moveTo>
                  <a:cubicBezTo>
                    <a:pt x="5" y="0"/>
                    <a:pt x="5" y="0"/>
                    <a:pt x="5" y="0"/>
                  </a:cubicBezTo>
                  <a:cubicBezTo>
                    <a:pt x="2" y="0"/>
                    <a:pt x="0" y="3"/>
                    <a:pt x="0" y="6"/>
                  </a:cubicBezTo>
                  <a:cubicBezTo>
                    <a:pt x="0" y="9"/>
                    <a:pt x="0" y="9"/>
                    <a:pt x="0" y="9"/>
                  </a:cubicBezTo>
                  <a:cubicBezTo>
                    <a:pt x="0" y="12"/>
                    <a:pt x="0" y="12"/>
                    <a:pt x="0" y="12"/>
                  </a:cubicBezTo>
                  <a:cubicBezTo>
                    <a:pt x="0" y="17"/>
                    <a:pt x="0" y="17"/>
                    <a:pt x="0" y="17"/>
                  </a:cubicBezTo>
                  <a:cubicBezTo>
                    <a:pt x="5" y="17"/>
                    <a:pt x="5" y="17"/>
                    <a:pt x="5" y="17"/>
                  </a:cubicBezTo>
                  <a:cubicBezTo>
                    <a:pt x="97" y="17"/>
                    <a:pt x="97" y="17"/>
                    <a:pt x="97" y="17"/>
                  </a:cubicBezTo>
                  <a:cubicBezTo>
                    <a:pt x="103" y="17"/>
                    <a:pt x="103" y="17"/>
                    <a:pt x="103" y="17"/>
                  </a:cubicBezTo>
                  <a:cubicBezTo>
                    <a:pt x="103" y="12"/>
                    <a:pt x="103" y="12"/>
                    <a:pt x="103" y="12"/>
                  </a:cubicBezTo>
                  <a:cubicBezTo>
                    <a:pt x="103" y="9"/>
                    <a:pt x="103" y="9"/>
                    <a:pt x="103" y="9"/>
                  </a:cubicBezTo>
                  <a:cubicBezTo>
                    <a:pt x="103" y="6"/>
                    <a:pt x="103" y="6"/>
                    <a:pt x="103" y="6"/>
                  </a:cubicBezTo>
                  <a:cubicBezTo>
                    <a:pt x="103" y="3"/>
                    <a:pt x="100" y="0"/>
                    <a:pt x="9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7242175" y="3641725"/>
              <a:ext cx="254000" cy="419100"/>
            </a:xfrm>
            <a:custGeom>
              <a:avLst/>
              <a:gdLst>
                <a:gd name="T0" fmla="*/ 68 w 68"/>
                <a:gd name="T1" fmla="*/ 14 h 112"/>
                <a:gd name="T2" fmla="*/ 68 w 68"/>
                <a:gd name="T3" fmla="*/ 17 h 112"/>
                <a:gd name="T4" fmla="*/ 68 w 68"/>
                <a:gd name="T5" fmla="*/ 98 h 112"/>
                <a:gd name="T6" fmla="*/ 68 w 68"/>
                <a:gd name="T7" fmla="*/ 112 h 112"/>
                <a:gd name="T8" fmla="*/ 55 w 68"/>
                <a:gd name="T9" fmla="*/ 112 h 112"/>
                <a:gd name="T10" fmla="*/ 14 w 68"/>
                <a:gd name="T11" fmla="*/ 112 h 112"/>
                <a:gd name="T12" fmla="*/ 0 w 68"/>
                <a:gd name="T13" fmla="*/ 112 h 112"/>
                <a:gd name="T14" fmla="*/ 0 w 68"/>
                <a:gd name="T15" fmla="*/ 98 h 112"/>
                <a:gd name="T16" fmla="*/ 0 w 68"/>
                <a:gd name="T17" fmla="*/ 17 h 112"/>
                <a:gd name="T18" fmla="*/ 0 w 68"/>
                <a:gd name="T19" fmla="*/ 14 h 112"/>
                <a:gd name="T20" fmla="*/ 14 w 68"/>
                <a:gd name="T21" fmla="*/ 0 h 112"/>
                <a:gd name="T22" fmla="*/ 55 w 68"/>
                <a:gd name="T23" fmla="*/ 0 h 112"/>
                <a:gd name="T24" fmla="*/ 68 w 68"/>
                <a:gd name="T25" fmla="*/ 14 h 112"/>
                <a:gd name="T26" fmla="*/ 56 w 68"/>
                <a:gd name="T27" fmla="*/ 18 h 112"/>
                <a:gd name="T28" fmla="*/ 49 w 68"/>
                <a:gd name="T29" fmla="*/ 12 h 112"/>
                <a:gd name="T30" fmla="*/ 19 w 68"/>
                <a:gd name="T31" fmla="*/ 12 h 112"/>
                <a:gd name="T32" fmla="*/ 13 w 68"/>
                <a:gd name="T33" fmla="*/ 18 h 112"/>
                <a:gd name="T34" fmla="*/ 13 w 68"/>
                <a:gd name="T35" fmla="*/ 40 h 112"/>
                <a:gd name="T36" fmla="*/ 19 w 68"/>
                <a:gd name="T37" fmla="*/ 46 h 112"/>
                <a:gd name="T38" fmla="*/ 49 w 68"/>
                <a:gd name="T39" fmla="*/ 46 h 112"/>
                <a:gd name="T40" fmla="*/ 56 w 68"/>
                <a:gd name="T41" fmla="*/ 40 h 112"/>
                <a:gd name="T42" fmla="*/ 56 w 68"/>
                <a:gd name="T43" fmla="*/ 18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112">
                  <a:moveTo>
                    <a:pt x="68" y="14"/>
                  </a:moveTo>
                  <a:cubicBezTo>
                    <a:pt x="68" y="17"/>
                    <a:pt x="68" y="17"/>
                    <a:pt x="68" y="17"/>
                  </a:cubicBezTo>
                  <a:cubicBezTo>
                    <a:pt x="68" y="98"/>
                    <a:pt x="68" y="98"/>
                    <a:pt x="68" y="98"/>
                  </a:cubicBezTo>
                  <a:cubicBezTo>
                    <a:pt x="68" y="112"/>
                    <a:pt x="68" y="112"/>
                    <a:pt x="68" y="112"/>
                  </a:cubicBezTo>
                  <a:cubicBezTo>
                    <a:pt x="55" y="112"/>
                    <a:pt x="55" y="112"/>
                    <a:pt x="55" y="112"/>
                  </a:cubicBezTo>
                  <a:cubicBezTo>
                    <a:pt x="14" y="112"/>
                    <a:pt x="14" y="112"/>
                    <a:pt x="14" y="112"/>
                  </a:cubicBezTo>
                  <a:cubicBezTo>
                    <a:pt x="0" y="112"/>
                    <a:pt x="0" y="112"/>
                    <a:pt x="0" y="112"/>
                  </a:cubicBezTo>
                  <a:cubicBezTo>
                    <a:pt x="0" y="98"/>
                    <a:pt x="0" y="98"/>
                    <a:pt x="0" y="98"/>
                  </a:cubicBezTo>
                  <a:cubicBezTo>
                    <a:pt x="0" y="17"/>
                    <a:pt x="0" y="17"/>
                    <a:pt x="0" y="17"/>
                  </a:cubicBezTo>
                  <a:cubicBezTo>
                    <a:pt x="0" y="14"/>
                    <a:pt x="0" y="14"/>
                    <a:pt x="0" y="14"/>
                  </a:cubicBezTo>
                  <a:cubicBezTo>
                    <a:pt x="0" y="6"/>
                    <a:pt x="6" y="0"/>
                    <a:pt x="14" y="0"/>
                  </a:cubicBezTo>
                  <a:cubicBezTo>
                    <a:pt x="55" y="0"/>
                    <a:pt x="55" y="0"/>
                    <a:pt x="55" y="0"/>
                  </a:cubicBezTo>
                  <a:cubicBezTo>
                    <a:pt x="62" y="0"/>
                    <a:pt x="68" y="6"/>
                    <a:pt x="68" y="14"/>
                  </a:cubicBezTo>
                  <a:close/>
                  <a:moveTo>
                    <a:pt x="56" y="18"/>
                  </a:moveTo>
                  <a:cubicBezTo>
                    <a:pt x="56" y="15"/>
                    <a:pt x="53" y="12"/>
                    <a:pt x="49" y="12"/>
                  </a:cubicBezTo>
                  <a:cubicBezTo>
                    <a:pt x="19" y="12"/>
                    <a:pt x="19" y="12"/>
                    <a:pt x="19" y="12"/>
                  </a:cubicBezTo>
                  <a:cubicBezTo>
                    <a:pt x="16" y="12"/>
                    <a:pt x="13" y="15"/>
                    <a:pt x="13" y="18"/>
                  </a:cubicBezTo>
                  <a:cubicBezTo>
                    <a:pt x="13" y="40"/>
                    <a:pt x="13" y="40"/>
                    <a:pt x="13" y="40"/>
                  </a:cubicBezTo>
                  <a:cubicBezTo>
                    <a:pt x="13" y="43"/>
                    <a:pt x="16" y="46"/>
                    <a:pt x="19" y="46"/>
                  </a:cubicBezTo>
                  <a:cubicBezTo>
                    <a:pt x="49" y="46"/>
                    <a:pt x="49" y="46"/>
                    <a:pt x="49" y="46"/>
                  </a:cubicBezTo>
                  <a:cubicBezTo>
                    <a:pt x="53" y="46"/>
                    <a:pt x="56" y="43"/>
                    <a:pt x="56" y="40"/>
                  </a:cubicBezTo>
                  <a:lnTo>
                    <a:pt x="56"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7418388" y="3689350"/>
              <a:ext cx="209550" cy="387350"/>
            </a:xfrm>
            <a:custGeom>
              <a:avLst/>
              <a:gdLst>
                <a:gd name="T0" fmla="*/ 56 w 56"/>
                <a:gd name="T1" fmla="*/ 55 h 103"/>
                <a:gd name="T2" fmla="*/ 51 w 56"/>
                <a:gd name="T3" fmla="*/ 29 h 103"/>
                <a:gd name="T4" fmla="*/ 50 w 56"/>
                <a:gd name="T5" fmla="*/ 26 h 103"/>
                <a:gd name="T6" fmla="*/ 37 w 56"/>
                <a:gd name="T7" fmla="*/ 18 h 103"/>
                <a:gd name="T8" fmla="*/ 20 w 56"/>
                <a:gd name="T9" fmla="*/ 1 h 103"/>
                <a:gd name="T10" fmla="*/ 14 w 56"/>
                <a:gd name="T11" fmla="*/ 1 h 103"/>
                <a:gd name="T12" fmla="*/ 14 w 56"/>
                <a:gd name="T13" fmla="*/ 7 h 103"/>
                <a:gd name="T14" fmla="*/ 30 w 56"/>
                <a:gd name="T15" fmla="*/ 24 h 103"/>
                <a:gd name="T16" fmla="*/ 34 w 56"/>
                <a:gd name="T17" fmla="*/ 46 h 103"/>
                <a:gd name="T18" fmla="*/ 36 w 56"/>
                <a:gd name="T19" fmla="*/ 48 h 103"/>
                <a:gd name="T20" fmla="*/ 47 w 56"/>
                <a:gd name="T21" fmla="*/ 56 h 103"/>
                <a:gd name="T22" fmla="*/ 47 w 56"/>
                <a:gd name="T23" fmla="*/ 90 h 103"/>
                <a:gd name="T24" fmla="*/ 43 w 56"/>
                <a:gd name="T25" fmla="*/ 94 h 103"/>
                <a:gd name="T26" fmla="*/ 39 w 56"/>
                <a:gd name="T27" fmla="*/ 90 h 103"/>
                <a:gd name="T28" fmla="*/ 39 w 56"/>
                <a:gd name="T29" fmla="*/ 64 h 103"/>
                <a:gd name="T30" fmla="*/ 17 w 56"/>
                <a:gd name="T31" fmla="*/ 43 h 103"/>
                <a:gd name="T32" fmla="*/ 0 w 56"/>
                <a:gd name="T33" fmla="*/ 43 h 103"/>
                <a:gd name="T34" fmla="*/ 0 w 56"/>
                <a:gd name="T35" fmla="*/ 51 h 103"/>
                <a:gd name="T36" fmla="*/ 17 w 56"/>
                <a:gd name="T37" fmla="*/ 51 h 103"/>
                <a:gd name="T38" fmla="*/ 30 w 56"/>
                <a:gd name="T39" fmla="*/ 64 h 103"/>
                <a:gd name="T40" fmla="*/ 30 w 56"/>
                <a:gd name="T41" fmla="*/ 90 h 103"/>
                <a:gd name="T42" fmla="*/ 43 w 56"/>
                <a:gd name="T43" fmla="*/ 103 h 103"/>
                <a:gd name="T44" fmla="*/ 56 w 56"/>
                <a:gd name="T45" fmla="*/ 90 h 103"/>
                <a:gd name="T46" fmla="*/ 56 w 56"/>
                <a:gd name="T47" fmla="*/ 56 h 103"/>
                <a:gd name="T48" fmla="*/ 56 w 56"/>
                <a:gd name="T49" fmla="*/ 56 h 103"/>
                <a:gd name="T50" fmla="*/ 56 w 56"/>
                <a:gd name="T51" fmla="*/ 5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6" h="103">
                  <a:moveTo>
                    <a:pt x="56" y="55"/>
                  </a:moveTo>
                  <a:cubicBezTo>
                    <a:pt x="51" y="29"/>
                    <a:pt x="51" y="29"/>
                    <a:pt x="51" y="29"/>
                  </a:cubicBezTo>
                  <a:cubicBezTo>
                    <a:pt x="51" y="28"/>
                    <a:pt x="51" y="27"/>
                    <a:pt x="50" y="26"/>
                  </a:cubicBezTo>
                  <a:cubicBezTo>
                    <a:pt x="37" y="18"/>
                    <a:pt x="37" y="18"/>
                    <a:pt x="37" y="18"/>
                  </a:cubicBezTo>
                  <a:cubicBezTo>
                    <a:pt x="20" y="1"/>
                    <a:pt x="20" y="1"/>
                    <a:pt x="20" y="1"/>
                  </a:cubicBezTo>
                  <a:cubicBezTo>
                    <a:pt x="19" y="0"/>
                    <a:pt x="16" y="0"/>
                    <a:pt x="14" y="1"/>
                  </a:cubicBezTo>
                  <a:cubicBezTo>
                    <a:pt x="12" y="3"/>
                    <a:pt x="12" y="6"/>
                    <a:pt x="14" y="7"/>
                  </a:cubicBezTo>
                  <a:cubicBezTo>
                    <a:pt x="30" y="24"/>
                    <a:pt x="30" y="24"/>
                    <a:pt x="30" y="24"/>
                  </a:cubicBezTo>
                  <a:cubicBezTo>
                    <a:pt x="34" y="46"/>
                    <a:pt x="34" y="46"/>
                    <a:pt x="34" y="46"/>
                  </a:cubicBezTo>
                  <a:cubicBezTo>
                    <a:pt x="35" y="47"/>
                    <a:pt x="35" y="48"/>
                    <a:pt x="36" y="48"/>
                  </a:cubicBezTo>
                  <a:cubicBezTo>
                    <a:pt x="47" y="56"/>
                    <a:pt x="47" y="56"/>
                    <a:pt x="47" y="56"/>
                  </a:cubicBezTo>
                  <a:cubicBezTo>
                    <a:pt x="47" y="90"/>
                    <a:pt x="47" y="90"/>
                    <a:pt x="47" y="90"/>
                  </a:cubicBezTo>
                  <a:cubicBezTo>
                    <a:pt x="47" y="92"/>
                    <a:pt x="46" y="94"/>
                    <a:pt x="43" y="94"/>
                  </a:cubicBezTo>
                  <a:cubicBezTo>
                    <a:pt x="39" y="94"/>
                    <a:pt x="39" y="92"/>
                    <a:pt x="39" y="90"/>
                  </a:cubicBezTo>
                  <a:cubicBezTo>
                    <a:pt x="39" y="64"/>
                    <a:pt x="39" y="64"/>
                    <a:pt x="39" y="64"/>
                  </a:cubicBezTo>
                  <a:cubicBezTo>
                    <a:pt x="39" y="47"/>
                    <a:pt x="25" y="43"/>
                    <a:pt x="17" y="43"/>
                  </a:cubicBezTo>
                  <a:cubicBezTo>
                    <a:pt x="0" y="43"/>
                    <a:pt x="0" y="43"/>
                    <a:pt x="0" y="43"/>
                  </a:cubicBezTo>
                  <a:cubicBezTo>
                    <a:pt x="0" y="51"/>
                    <a:pt x="0" y="51"/>
                    <a:pt x="0" y="51"/>
                  </a:cubicBezTo>
                  <a:cubicBezTo>
                    <a:pt x="17" y="51"/>
                    <a:pt x="17" y="51"/>
                    <a:pt x="17" y="51"/>
                  </a:cubicBezTo>
                  <a:cubicBezTo>
                    <a:pt x="19" y="52"/>
                    <a:pt x="30" y="52"/>
                    <a:pt x="30" y="64"/>
                  </a:cubicBezTo>
                  <a:cubicBezTo>
                    <a:pt x="30" y="90"/>
                    <a:pt x="30" y="90"/>
                    <a:pt x="30" y="90"/>
                  </a:cubicBezTo>
                  <a:cubicBezTo>
                    <a:pt x="30" y="95"/>
                    <a:pt x="33" y="103"/>
                    <a:pt x="43" y="103"/>
                  </a:cubicBezTo>
                  <a:cubicBezTo>
                    <a:pt x="52" y="103"/>
                    <a:pt x="56" y="95"/>
                    <a:pt x="56" y="90"/>
                  </a:cubicBezTo>
                  <a:cubicBezTo>
                    <a:pt x="56" y="56"/>
                    <a:pt x="56" y="56"/>
                    <a:pt x="56" y="56"/>
                  </a:cubicBezTo>
                  <a:cubicBezTo>
                    <a:pt x="56" y="56"/>
                    <a:pt x="56" y="56"/>
                    <a:pt x="56" y="56"/>
                  </a:cubicBezTo>
                  <a:cubicBezTo>
                    <a:pt x="56" y="55"/>
                    <a:pt x="56" y="55"/>
                    <a:pt x="56"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7" name="Group 36"/>
          <p:cNvGrpSpPr/>
          <p:nvPr/>
        </p:nvGrpSpPr>
        <p:grpSpPr>
          <a:xfrm>
            <a:off x="5431862" y="2650363"/>
            <a:ext cx="359338" cy="339515"/>
            <a:chOff x="8859838" y="5114925"/>
            <a:chExt cx="460375" cy="434976"/>
          </a:xfrm>
          <a:solidFill>
            <a:schemeClr val="bg1"/>
          </a:solidFill>
        </p:grpSpPr>
        <p:sp>
          <p:nvSpPr>
            <p:cNvPr id="38" name="Freeform 37"/>
            <p:cNvSpPr>
              <a:spLocks/>
            </p:cNvSpPr>
            <p:nvPr/>
          </p:nvSpPr>
          <p:spPr bwMode="auto">
            <a:xfrm>
              <a:off x="8931276" y="5478463"/>
              <a:ext cx="317500" cy="71438"/>
            </a:xfrm>
            <a:custGeom>
              <a:avLst/>
              <a:gdLst>
                <a:gd name="T0" fmla="*/ 65 w 85"/>
                <a:gd name="T1" fmla="*/ 0 h 19"/>
                <a:gd name="T2" fmla="*/ 19 w 85"/>
                <a:gd name="T3" fmla="*/ 0 h 19"/>
                <a:gd name="T4" fmla="*/ 0 w 85"/>
                <a:gd name="T5" fmla="*/ 10 h 19"/>
                <a:gd name="T6" fmla="*/ 9 w 85"/>
                <a:gd name="T7" fmla="*/ 19 h 19"/>
                <a:gd name="T8" fmla="*/ 76 w 85"/>
                <a:gd name="T9" fmla="*/ 19 h 19"/>
                <a:gd name="T10" fmla="*/ 85 w 85"/>
                <a:gd name="T11" fmla="*/ 10 h 19"/>
                <a:gd name="T12" fmla="*/ 65 w 85"/>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85" h="19">
                  <a:moveTo>
                    <a:pt x="65" y="0"/>
                  </a:moveTo>
                  <a:cubicBezTo>
                    <a:pt x="19" y="0"/>
                    <a:pt x="19" y="0"/>
                    <a:pt x="19" y="0"/>
                  </a:cubicBezTo>
                  <a:cubicBezTo>
                    <a:pt x="14" y="0"/>
                    <a:pt x="0" y="3"/>
                    <a:pt x="0" y="10"/>
                  </a:cubicBezTo>
                  <a:cubicBezTo>
                    <a:pt x="0" y="15"/>
                    <a:pt x="4" y="19"/>
                    <a:pt x="9" y="19"/>
                  </a:cubicBezTo>
                  <a:cubicBezTo>
                    <a:pt x="76" y="19"/>
                    <a:pt x="76" y="19"/>
                    <a:pt x="76" y="19"/>
                  </a:cubicBezTo>
                  <a:cubicBezTo>
                    <a:pt x="81" y="19"/>
                    <a:pt x="85" y="15"/>
                    <a:pt x="85" y="10"/>
                  </a:cubicBezTo>
                  <a:cubicBezTo>
                    <a:pt x="85" y="3"/>
                    <a:pt x="70"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noEditPoints="1"/>
            </p:cNvSpPr>
            <p:nvPr/>
          </p:nvSpPr>
          <p:spPr bwMode="auto">
            <a:xfrm>
              <a:off x="8859838" y="5114925"/>
              <a:ext cx="460375" cy="330200"/>
            </a:xfrm>
            <a:custGeom>
              <a:avLst/>
              <a:gdLst>
                <a:gd name="T0" fmla="*/ 100 w 123"/>
                <a:gd name="T1" fmla="*/ 0 h 88"/>
                <a:gd name="T2" fmla="*/ 23 w 123"/>
                <a:gd name="T3" fmla="*/ 0 h 88"/>
                <a:gd name="T4" fmla="*/ 0 w 123"/>
                <a:gd name="T5" fmla="*/ 23 h 88"/>
                <a:gd name="T6" fmla="*/ 0 w 123"/>
                <a:gd name="T7" fmla="*/ 65 h 88"/>
                <a:gd name="T8" fmla="*/ 23 w 123"/>
                <a:gd name="T9" fmla="*/ 88 h 88"/>
                <a:gd name="T10" fmla="*/ 100 w 123"/>
                <a:gd name="T11" fmla="*/ 88 h 88"/>
                <a:gd name="T12" fmla="*/ 123 w 123"/>
                <a:gd name="T13" fmla="*/ 65 h 88"/>
                <a:gd name="T14" fmla="*/ 123 w 123"/>
                <a:gd name="T15" fmla="*/ 23 h 88"/>
                <a:gd name="T16" fmla="*/ 100 w 123"/>
                <a:gd name="T17" fmla="*/ 0 h 88"/>
                <a:gd name="T18" fmla="*/ 100 w 123"/>
                <a:gd name="T19" fmla="*/ 82 h 88"/>
                <a:gd name="T20" fmla="*/ 95 w 123"/>
                <a:gd name="T21" fmla="*/ 77 h 88"/>
                <a:gd name="T22" fmla="*/ 100 w 123"/>
                <a:gd name="T23" fmla="*/ 72 h 88"/>
                <a:gd name="T24" fmla="*/ 105 w 123"/>
                <a:gd name="T25" fmla="*/ 77 h 88"/>
                <a:gd name="T26" fmla="*/ 100 w 123"/>
                <a:gd name="T27" fmla="*/ 82 h 88"/>
                <a:gd name="T28" fmla="*/ 109 w 123"/>
                <a:gd name="T29" fmla="*/ 61 h 88"/>
                <a:gd name="T30" fmla="*/ 103 w 123"/>
                <a:gd name="T31" fmla="*/ 67 h 88"/>
                <a:gd name="T32" fmla="*/ 20 w 123"/>
                <a:gd name="T33" fmla="*/ 67 h 88"/>
                <a:gd name="T34" fmla="*/ 14 w 123"/>
                <a:gd name="T35" fmla="*/ 61 h 88"/>
                <a:gd name="T36" fmla="*/ 14 w 123"/>
                <a:gd name="T37" fmla="*/ 19 h 88"/>
                <a:gd name="T38" fmla="*/ 20 w 123"/>
                <a:gd name="T39" fmla="*/ 13 h 88"/>
                <a:gd name="T40" fmla="*/ 103 w 123"/>
                <a:gd name="T41" fmla="*/ 13 h 88"/>
                <a:gd name="T42" fmla="*/ 109 w 123"/>
                <a:gd name="T43" fmla="*/ 19 h 88"/>
                <a:gd name="T44" fmla="*/ 109 w 123"/>
                <a:gd name="T4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88">
                  <a:moveTo>
                    <a:pt x="100" y="0"/>
                  </a:moveTo>
                  <a:cubicBezTo>
                    <a:pt x="23" y="0"/>
                    <a:pt x="23" y="0"/>
                    <a:pt x="23" y="0"/>
                  </a:cubicBezTo>
                  <a:cubicBezTo>
                    <a:pt x="10" y="0"/>
                    <a:pt x="0" y="10"/>
                    <a:pt x="0" y="23"/>
                  </a:cubicBezTo>
                  <a:cubicBezTo>
                    <a:pt x="0" y="65"/>
                    <a:pt x="0" y="65"/>
                    <a:pt x="0" y="65"/>
                  </a:cubicBezTo>
                  <a:cubicBezTo>
                    <a:pt x="0" y="78"/>
                    <a:pt x="10" y="88"/>
                    <a:pt x="23" y="88"/>
                  </a:cubicBezTo>
                  <a:cubicBezTo>
                    <a:pt x="100" y="88"/>
                    <a:pt x="100" y="88"/>
                    <a:pt x="100" y="88"/>
                  </a:cubicBezTo>
                  <a:cubicBezTo>
                    <a:pt x="112" y="88"/>
                    <a:pt x="123" y="78"/>
                    <a:pt x="123" y="65"/>
                  </a:cubicBezTo>
                  <a:cubicBezTo>
                    <a:pt x="123" y="23"/>
                    <a:pt x="123" y="23"/>
                    <a:pt x="123" y="23"/>
                  </a:cubicBezTo>
                  <a:cubicBezTo>
                    <a:pt x="123" y="10"/>
                    <a:pt x="112" y="0"/>
                    <a:pt x="100" y="0"/>
                  </a:cubicBezTo>
                  <a:close/>
                  <a:moveTo>
                    <a:pt x="100" y="82"/>
                  </a:moveTo>
                  <a:cubicBezTo>
                    <a:pt x="97" y="82"/>
                    <a:pt x="95" y="80"/>
                    <a:pt x="95" y="77"/>
                  </a:cubicBezTo>
                  <a:cubicBezTo>
                    <a:pt x="95" y="75"/>
                    <a:pt x="97" y="72"/>
                    <a:pt x="100" y="72"/>
                  </a:cubicBezTo>
                  <a:cubicBezTo>
                    <a:pt x="102" y="72"/>
                    <a:pt x="105" y="75"/>
                    <a:pt x="105" y="77"/>
                  </a:cubicBezTo>
                  <a:cubicBezTo>
                    <a:pt x="105" y="80"/>
                    <a:pt x="102" y="82"/>
                    <a:pt x="100" y="82"/>
                  </a:cubicBezTo>
                  <a:close/>
                  <a:moveTo>
                    <a:pt x="109" y="61"/>
                  </a:moveTo>
                  <a:cubicBezTo>
                    <a:pt x="109" y="65"/>
                    <a:pt x="106" y="67"/>
                    <a:pt x="103" y="67"/>
                  </a:cubicBezTo>
                  <a:cubicBezTo>
                    <a:pt x="20" y="67"/>
                    <a:pt x="20" y="67"/>
                    <a:pt x="20" y="67"/>
                  </a:cubicBezTo>
                  <a:cubicBezTo>
                    <a:pt x="16" y="67"/>
                    <a:pt x="14" y="65"/>
                    <a:pt x="14" y="61"/>
                  </a:cubicBezTo>
                  <a:cubicBezTo>
                    <a:pt x="14" y="19"/>
                    <a:pt x="14" y="19"/>
                    <a:pt x="14" y="19"/>
                  </a:cubicBezTo>
                  <a:cubicBezTo>
                    <a:pt x="14" y="15"/>
                    <a:pt x="16" y="13"/>
                    <a:pt x="20" y="13"/>
                  </a:cubicBezTo>
                  <a:cubicBezTo>
                    <a:pt x="103" y="13"/>
                    <a:pt x="103" y="13"/>
                    <a:pt x="103" y="13"/>
                  </a:cubicBezTo>
                  <a:cubicBezTo>
                    <a:pt x="106" y="13"/>
                    <a:pt x="109" y="15"/>
                    <a:pt x="109" y="19"/>
                  </a:cubicBezTo>
                  <a:lnTo>
                    <a:pt x="109"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8990013" y="5186363"/>
              <a:ext cx="180975" cy="100013"/>
            </a:xfrm>
            <a:custGeom>
              <a:avLst/>
              <a:gdLst>
                <a:gd name="T0" fmla="*/ 45 w 48"/>
                <a:gd name="T1" fmla="*/ 4 h 27"/>
                <a:gd name="T2" fmla="*/ 39 w 48"/>
                <a:gd name="T3" fmla="*/ 7 h 27"/>
                <a:gd name="T4" fmla="*/ 35 w 48"/>
                <a:gd name="T5" fmla="*/ 18 h 27"/>
                <a:gd name="T6" fmla="*/ 19 w 48"/>
                <a:gd name="T7" fmla="*/ 18 h 27"/>
                <a:gd name="T8" fmla="*/ 15 w 48"/>
                <a:gd name="T9" fmla="*/ 4 h 27"/>
                <a:gd name="T10" fmla="*/ 14 w 48"/>
                <a:gd name="T11" fmla="*/ 3 h 27"/>
                <a:gd name="T12" fmla="*/ 10 w 48"/>
                <a:gd name="T13" fmla="*/ 0 h 27"/>
                <a:gd name="T14" fmla="*/ 4 w 48"/>
                <a:gd name="T15" fmla="*/ 0 h 27"/>
                <a:gd name="T16" fmla="*/ 0 w 48"/>
                <a:gd name="T17" fmla="*/ 5 h 27"/>
                <a:gd name="T18" fmla="*/ 4 w 48"/>
                <a:gd name="T19" fmla="*/ 9 h 27"/>
                <a:gd name="T20" fmla="*/ 7 w 48"/>
                <a:gd name="T21" fmla="*/ 9 h 27"/>
                <a:gd name="T22" fmla="*/ 11 w 48"/>
                <a:gd name="T23" fmla="*/ 24 h 27"/>
                <a:gd name="T24" fmla="*/ 12 w 48"/>
                <a:gd name="T25" fmla="*/ 26 h 27"/>
                <a:gd name="T26" fmla="*/ 12 w 48"/>
                <a:gd name="T27" fmla="*/ 26 h 27"/>
                <a:gd name="T28" fmla="*/ 12 w 48"/>
                <a:gd name="T29" fmla="*/ 26 h 27"/>
                <a:gd name="T30" fmla="*/ 16 w 48"/>
                <a:gd name="T31" fmla="*/ 27 h 27"/>
                <a:gd name="T32" fmla="*/ 37 w 48"/>
                <a:gd name="T33" fmla="*/ 27 h 27"/>
                <a:gd name="T34" fmla="*/ 40 w 48"/>
                <a:gd name="T35" fmla="*/ 27 h 27"/>
                <a:gd name="T36" fmla="*/ 42 w 48"/>
                <a:gd name="T37" fmla="*/ 24 h 27"/>
                <a:gd name="T38" fmla="*/ 48 w 48"/>
                <a:gd name="T39" fmla="*/ 9 h 27"/>
                <a:gd name="T40" fmla="*/ 45 w 48"/>
                <a:gd name="T4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27">
                  <a:moveTo>
                    <a:pt x="45" y="4"/>
                  </a:moveTo>
                  <a:cubicBezTo>
                    <a:pt x="42" y="3"/>
                    <a:pt x="40" y="4"/>
                    <a:pt x="39" y="7"/>
                  </a:cubicBezTo>
                  <a:cubicBezTo>
                    <a:pt x="35" y="18"/>
                    <a:pt x="35" y="18"/>
                    <a:pt x="35" y="18"/>
                  </a:cubicBezTo>
                  <a:cubicBezTo>
                    <a:pt x="19" y="18"/>
                    <a:pt x="19" y="18"/>
                    <a:pt x="19" y="18"/>
                  </a:cubicBezTo>
                  <a:cubicBezTo>
                    <a:pt x="15" y="4"/>
                    <a:pt x="15" y="4"/>
                    <a:pt x="15" y="4"/>
                  </a:cubicBezTo>
                  <a:cubicBezTo>
                    <a:pt x="15" y="4"/>
                    <a:pt x="15" y="3"/>
                    <a:pt x="14" y="3"/>
                  </a:cubicBezTo>
                  <a:cubicBezTo>
                    <a:pt x="14" y="1"/>
                    <a:pt x="12" y="0"/>
                    <a:pt x="10" y="0"/>
                  </a:cubicBezTo>
                  <a:cubicBezTo>
                    <a:pt x="4" y="0"/>
                    <a:pt x="4" y="0"/>
                    <a:pt x="4" y="0"/>
                  </a:cubicBezTo>
                  <a:cubicBezTo>
                    <a:pt x="2" y="0"/>
                    <a:pt x="0" y="2"/>
                    <a:pt x="0" y="5"/>
                  </a:cubicBezTo>
                  <a:cubicBezTo>
                    <a:pt x="0" y="7"/>
                    <a:pt x="2" y="9"/>
                    <a:pt x="4" y="9"/>
                  </a:cubicBezTo>
                  <a:cubicBezTo>
                    <a:pt x="7" y="9"/>
                    <a:pt x="7" y="9"/>
                    <a:pt x="7" y="9"/>
                  </a:cubicBezTo>
                  <a:cubicBezTo>
                    <a:pt x="11" y="24"/>
                    <a:pt x="11" y="24"/>
                    <a:pt x="11" y="24"/>
                  </a:cubicBezTo>
                  <a:cubicBezTo>
                    <a:pt x="11" y="25"/>
                    <a:pt x="12" y="25"/>
                    <a:pt x="12" y="26"/>
                  </a:cubicBezTo>
                  <a:cubicBezTo>
                    <a:pt x="12" y="26"/>
                    <a:pt x="12" y="26"/>
                    <a:pt x="12" y="26"/>
                  </a:cubicBezTo>
                  <a:cubicBezTo>
                    <a:pt x="12" y="26"/>
                    <a:pt x="12" y="26"/>
                    <a:pt x="12" y="26"/>
                  </a:cubicBezTo>
                  <a:cubicBezTo>
                    <a:pt x="13" y="27"/>
                    <a:pt x="14" y="27"/>
                    <a:pt x="16" y="27"/>
                  </a:cubicBezTo>
                  <a:cubicBezTo>
                    <a:pt x="37" y="27"/>
                    <a:pt x="37" y="27"/>
                    <a:pt x="37" y="27"/>
                  </a:cubicBezTo>
                  <a:cubicBezTo>
                    <a:pt x="38" y="27"/>
                    <a:pt x="39" y="27"/>
                    <a:pt x="40" y="27"/>
                  </a:cubicBezTo>
                  <a:cubicBezTo>
                    <a:pt x="41" y="26"/>
                    <a:pt x="42" y="25"/>
                    <a:pt x="42" y="24"/>
                  </a:cubicBezTo>
                  <a:cubicBezTo>
                    <a:pt x="48" y="9"/>
                    <a:pt x="48" y="9"/>
                    <a:pt x="48" y="9"/>
                  </a:cubicBezTo>
                  <a:cubicBezTo>
                    <a:pt x="48" y="7"/>
                    <a:pt x="47" y="4"/>
                    <a:pt x="4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Oval 40"/>
            <p:cNvSpPr>
              <a:spLocks noChangeArrowheads="1"/>
            </p:cNvSpPr>
            <p:nvPr/>
          </p:nvSpPr>
          <p:spPr bwMode="auto">
            <a:xfrm>
              <a:off x="9036051" y="5299075"/>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Oval 41"/>
            <p:cNvSpPr>
              <a:spLocks noChangeArrowheads="1"/>
            </p:cNvSpPr>
            <p:nvPr/>
          </p:nvSpPr>
          <p:spPr bwMode="auto">
            <a:xfrm>
              <a:off x="9102726" y="5299075"/>
              <a:ext cx="46038"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3" name="Group 42"/>
          <p:cNvGrpSpPr/>
          <p:nvPr/>
        </p:nvGrpSpPr>
        <p:grpSpPr>
          <a:xfrm>
            <a:off x="3518330" y="3799857"/>
            <a:ext cx="331922" cy="333021"/>
            <a:chOff x="7185025" y="5168900"/>
            <a:chExt cx="479425" cy="481013"/>
          </a:xfrm>
          <a:solidFill>
            <a:schemeClr val="bg1"/>
          </a:solidFill>
        </p:grpSpPr>
        <p:sp>
          <p:nvSpPr>
            <p:cNvPr id="44" name="Freeform 43"/>
            <p:cNvSpPr>
              <a:spLocks noEditPoints="1"/>
            </p:cNvSpPr>
            <p:nvPr/>
          </p:nvSpPr>
          <p:spPr bwMode="auto">
            <a:xfrm>
              <a:off x="7185025" y="5168900"/>
              <a:ext cx="479425" cy="363538"/>
            </a:xfrm>
            <a:custGeom>
              <a:avLst/>
              <a:gdLst>
                <a:gd name="T0" fmla="*/ 107 w 128"/>
                <a:gd name="T1" fmla="*/ 32 h 97"/>
                <a:gd name="T2" fmla="*/ 96 w 128"/>
                <a:gd name="T3" fmla="*/ 32 h 97"/>
                <a:gd name="T4" fmla="*/ 96 w 128"/>
                <a:gd name="T5" fmla="*/ 24 h 97"/>
                <a:gd name="T6" fmla="*/ 116 w 128"/>
                <a:gd name="T7" fmla="*/ 24 h 97"/>
                <a:gd name="T8" fmla="*/ 128 w 128"/>
                <a:gd name="T9" fmla="*/ 12 h 97"/>
                <a:gd name="T10" fmla="*/ 116 w 128"/>
                <a:gd name="T11" fmla="*/ 0 h 97"/>
                <a:gd name="T12" fmla="*/ 60 w 128"/>
                <a:gd name="T13" fmla="*/ 0 h 97"/>
                <a:gd name="T14" fmla="*/ 48 w 128"/>
                <a:gd name="T15" fmla="*/ 12 h 97"/>
                <a:gd name="T16" fmla="*/ 60 w 128"/>
                <a:gd name="T17" fmla="*/ 24 h 97"/>
                <a:gd name="T18" fmla="*/ 80 w 128"/>
                <a:gd name="T19" fmla="*/ 24 h 97"/>
                <a:gd name="T20" fmla="*/ 80 w 128"/>
                <a:gd name="T21" fmla="*/ 32 h 97"/>
                <a:gd name="T22" fmla="*/ 21 w 128"/>
                <a:gd name="T23" fmla="*/ 32 h 97"/>
                <a:gd name="T24" fmla="*/ 0 w 128"/>
                <a:gd name="T25" fmla="*/ 53 h 97"/>
                <a:gd name="T26" fmla="*/ 0 w 128"/>
                <a:gd name="T27" fmla="*/ 75 h 97"/>
                <a:gd name="T28" fmla="*/ 21 w 128"/>
                <a:gd name="T29" fmla="*/ 97 h 97"/>
                <a:gd name="T30" fmla="*/ 107 w 128"/>
                <a:gd name="T31" fmla="*/ 97 h 97"/>
                <a:gd name="T32" fmla="*/ 128 w 128"/>
                <a:gd name="T33" fmla="*/ 75 h 97"/>
                <a:gd name="T34" fmla="*/ 128 w 128"/>
                <a:gd name="T35" fmla="*/ 53 h 97"/>
                <a:gd name="T36" fmla="*/ 107 w 128"/>
                <a:gd name="T37" fmla="*/ 32 h 97"/>
                <a:gd name="T38" fmla="*/ 58 w 128"/>
                <a:gd name="T39" fmla="*/ 19 h 97"/>
                <a:gd name="T40" fmla="*/ 53 w 128"/>
                <a:gd name="T41" fmla="*/ 12 h 97"/>
                <a:gd name="T42" fmla="*/ 58 w 128"/>
                <a:gd name="T43" fmla="*/ 6 h 97"/>
                <a:gd name="T44" fmla="*/ 118 w 128"/>
                <a:gd name="T45" fmla="*/ 6 h 97"/>
                <a:gd name="T46" fmla="*/ 123 w 128"/>
                <a:gd name="T47" fmla="*/ 12 h 97"/>
                <a:gd name="T48" fmla="*/ 118 w 128"/>
                <a:gd name="T49" fmla="*/ 19 h 97"/>
                <a:gd name="T50" fmla="*/ 58 w 128"/>
                <a:gd name="T51" fmla="*/ 19 h 97"/>
                <a:gd name="T52" fmla="*/ 51 w 128"/>
                <a:gd name="T53" fmla="*/ 69 h 97"/>
                <a:gd name="T54" fmla="*/ 41 w 128"/>
                <a:gd name="T55" fmla="*/ 69 h 97"/>
                <a:gd name="T56" fmla="*/ 41 w 128"/>
                <a:gd name="T57" fmla="*/ 79 h 97"/>
                <a:gd name="T58" fmla="*/ 36 w 128"/>
                <a:gd name="T59" fmla="*/ 84 h 97"/>
                <a:gd name="T60" fmla="*/ 31 w 128"/>
                <a:gd name="T61" fmla="*/ 79 h 97"/>
                <a:gd name="T62" fmla="*/ 31 w 128"/>
                <a:gd name="T63" fmla="*/ 69 h 97"/>
                <a:gd name="T64" fmla="*/ 21 w 128"/>
                <a:gd name="T65" fmla="*/ 69 h 97"/>
                <a:gd name="T66" fmla="*/ 16 w 128"/>
                <a:gd name="T67" fmla="*/ 64 h 97"/>
                <a:gd name="T68" fmla="*/ 21 w 128"/>
                <a:gd name="T69" fmla="*/ 59 h 97"/>
                <a:gd name="T70" fmla="*/ 31 w 128"/>
                <a:gd name="T71" fmla="*/ 59 h 97"/>
                <a:gd name="T72" fmla="*/ 31 w 128"/>
                <a:gd name="T73" fmla="*/ 49 h 97"/>
                <a:gd name="T74" fmla="*/ 36 w 128"/>
                <a:gd name="T75" fmla="*/ 44 h 97"/>
                <a:gd name="T76" fmla="*/ 41 w 128"/>
                <a:gd name="T77" fmla="*/ 49 h 97"/>
                <a:gd name="T78" fmla="*/ 41 w 128"/>
                <a:gd name="T79" fmla="*/ 59 h 97"/>
                <a:gd name="T80" fmla="*/ 51 w 128"/>
                <a:gd name="T81" fmla="*/ 59 h 97"/>
                <a:gd name="T82" fmla="*/ 56 w 128"/>
                <a:gd name="T83" fmla="*/ 64 h 97"/>
                <a:gd name="T84" fmla="*/ 51 w 128"/>
                <a:gd name="T85" fmla="*/ 69 h 97"/>
                <a:gd name="T86" fmla="*/ 107 w 128"/>
                <a:gd name="T87" fmla="*/ 69 h 97"/>
                <a:gd name="T88" fmla="*/ 77 w 128"/>
                <a:gd name="T89" fmla="*/ 69 h 97"/>
                <a:gd name="T90" fmla="*/ 72 w 128"/>
                <a:gd name="T91" fmla="*/ 64 h 97"/>
                <a:gd name="T92" fmla="*/ 77 w 128"/>
                <a:gd name="T93" fmla="*/ 59 h 97"/>
                <a:gd name="T94" fmla="*/ 107 w 128"/>
                <a:gd name="T95" fmla="*/ 59 h 97"/>
                <a:gd name="T96" fmla="*/ 112 w 128"/>
                <a:gd name="T97" fmla="*/ 64 h 97"/>
                <a:gd name="T98" fmla="*/ 107 w 128"/>
                <a:gd name="T99" fmla="*/ 6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97">
                  <a:moveTo>
                    <a:pt x="107" y="32"/>
                  </a:moveTo>
                  <a:cubicBezTo>
                    <a:pt x="96" y="32"/>
                    <a:pt x="96" y="32"/>
                    <a:pt x="96" y="32"/>
                  </a:cubicBezTo>
                  <a:cubicBezTo>
                    <a:pt x="96" y="24"/>
                    <a:pt x="96" y="24"/>
                    <a:pt x="96" y="24"/>
                  </a:cubicBezTo>
                  <a:cubicBezTo>
                    <a:pt x="116" y="24"/>
                    <a:pt x="116" y="24"/>
                    <a:pt x="116" y="24"/>
                  </a:cubicBezTo>
                  <a:cubicBezTo>
                    <a:pt x="123" y="24"/>
                    <a:pt x="128" y="19"/>
                    <a:pt x="128" y="12"/>
                  </a:cubicBezTo>
                  <a:cubicBezTo>
                    <a:pt x="128" y="5"/>
                    <a:pt x="123" y="0"/>
                    <a:pt x="116" y="0"/>
                  </a:cubicBezTo>
                  <a:cubicBezTo>
                    <a:pt x="60" y="0"/>
                    <a:pt x="60" y="0"/>
                    <a:pt x="60" y="0"/>
                  </a:cubicBezTo>
                  <a:cubicBezTo>
                    <a:pt x="53" y="0"/>
                    <a:pt x="48" y="5"/>
                    <a:pt x="48" y="12"/>
                  </a:cubicBezTo>
                  <a:cubicBezTo>
                    <a:pt x="48" y="19"/>
                    <a:pt x="53" y="24"/>
                    <a:pt x="60" y="24"/>
                  </a:cubicBezTo>
                  <a:cubicBezTo>
                    <a:pt x="80" y="24"/>
                    <a:pt x="80" y="24"/>
                    <a:pt x="80" y="24"/>
                  </a:cubicBezTo>
                  <a:cubicBezTo>
                    <a:pt x="80" y="32"/>
                    <a:pt x="80" y="32"/>
                    <a:pt x="80" y="32"/>
                  </a:cubicBezTo>
                  <a:cubicBezTo>
                    <a:pt x="21" y="32"/>
                    <a:pt x="21" y="32"/>
                    <a:pt x="21" y="32"/>
                  </a:cubicBezTo>
                  <a:cubicBezTo>
                    <a:pt x="9" y="32"/>
                    <a:pt x="0" y="42"/>
                    <a:pt x="0" y="53"/>
                  </a:cubicBezTo>
                  <a:cubicBezTo>
                    <a:pt x="0" y="75"/>
                    <a:pt x="0" y="75"/>
                    <a:pt x="0" y="75"/>
                  </a:cubicBezTo>
                  <a:cubicBezTo>
                    <a:pt x="0" y="87"/>
                    <a:pt x="9" y="97"/>
                    <a:pt x="21" y="97"/>
                  </a:cubicBezTo>
                  <a:cubicBezTo>
                    <a:pt x="107" y="97"/>
                    <a:pt x="107" y="97"/>
                    <a:pt x="107" y="97"/>
                  </a:cubicBezTo>
                  <a:cubicBezTo>
                    <a:pt x="119" y="97"/>
                    <a:pt x="128" y="87"/>
                    <a:pt x="128" y="75"/>
                  </a:cubicBezTo>
                  <a:cubicBezTo>
                    <a:pt x="128" y="53"/>
                    <a:pt x="128" y="53"/>
                    <a:pt x="128" y="53"/>
                  </a:cubicBezTo>
                  <a:cubicBezTo>
                    <a:pt x="128" y="42"/>
                    <a:pt x="119" y="32"/>
                    <a:pt x="107" y="32"/>
                  </a:cubicBezTo>
                  <a:close/>
                  <a:moveTo>
                    <a:pt x="58" y="19"/>
                  </a:moveTo>
                  <a:cubicBezTo>
                    <a:pt x="56" y="19"/>
                    <a:pt x="53" y="16"/>
                    <a:pt x="53" y="12"/>
                  </a:cubicBezTo>
                  <a:cubicBezTo>
                    <a:pt x="53" y="9"/>
                    <a:pt x="56" y="6"/>
                    <a:pt x="58" y="6"/>
                  </a:cubicBezTo>
                  <a:cubicBezTo>
                    <a:pt x="118" y="6"/>
                    <a:pt x="118" y="6"/>
                    <a:pt x="118" y="6"/>
                  </a:cubicBezTo>
                  <a:cubicBezTo>
                    <a:pt x="120" y="6"/>
                    <a:pt x="123" y="9"/>
                    <a:pt x="123" y="12"/>
                  </a:cubicBezTo>
                  <a:cubicBezTo>
                    <a:pt x="123" y="16"/>
                    <a:pt x="120" y="19"/>
                    <a:pt x="118" y="19"/>
                  </a:cubicBezTo>
                  <a:lnTo>
                    <a:pt x="58" y="19"/>
                  </a:lnTo>
                  <a:close/>
                  <a:moveTo>
                    <a:pt x="51" y="69"/>
                  </a:moveTo>
                  <a:cubicBezTo>
                    <a:pt x="41" y="69"/>
                    <a:pt x="41" y="69"/>
                    <a:pt x="41" y="69"/>
                  </a:cubicBezTo>
                  <a:cubicBezTo>
                    <a:pt x="41" y="79"/>
                    <a:pt x="41" y="79"/>
                    <a:pt x="41" y="79"/>
                  </a:cubicBezTo>
                  <a:cubicBezTo>
                    <a:pt x="41" y="82"/>
                    <a:pt x="39" y="84"/>
                    <a:pt x="36" y="84"/>
                  </a:cubicBezTo>
                  <a:cubicBezTo>
                    <a:pt x="33" y="84"/>
                    <a:pt x="31" y="82"/>
                    <a:pt x="31" y="79"/>
                  </a:cubicBezTo>
                  <a:cubicBezTo>
                    <a:pt x="31" y="69"/>
                    <a:pt x="31" y="69"/>
                    <a:pt x="31" y="69"/>
                  </a:cubicBezTo>
                  <a:cubicBezTo>
                    <a:pt x="21" y="69"/>
                    <a:pt x="21" y="69"/>
                    <a:pt x="21" y="69"/>
                  </a:cubicBezTo>
                  <a:cubicBezTo>
                    <a:pt x="18" y="69"/>
                    <a:pt x="16" y="67"/>
                    <a:pt x="16" y="64"/>
                  </a:cubicBezTo>
                  <a:cubicBezTo>
                    <a:pt x="16" y="62"/>
                    <a:pt x="18" y="59"/>
                    <a:pt x="21" y="59"/>
                  </a:cubicBezTo>
                  <a:cubicBezTo>
                    <a:pt x="31" y="59"/>
                    <a:pt x="31" y="59"/>
                    <a:pt x="31" y="59"/>
                  </a:cubicBezTo>
                  <a:cubicBezTo>
                    <a:pt x="31" y="49"/>
                    <a:pt x="31" y="49"/>
                    <a:pt x="31" y="49"/>
                  </a:cubicBezTo>
                  <a:cubicBezTo>
                    <a:pt x="31" y="47"/>
                    <a:pt x="33" y="44"/>
                    <a:pt x="36" y="44"/>
                  </a:cubicBezTo>
                  <a:cubicBezTo>
                    <a:pt x="39" y="44"/>
                    <a:pt x="41" y="47"/>
                    <a:pt x="41" y="49"/>
                  </a:cubicBezTo>
                  <a:cubicBezTo>
                    <a:pt x="41" y="59"/>
                    <a:pt x="41" y="59"/>
                    <a:pt x="41" y="59"/>
                  </a:cubicBezTo>
                  <a:cubicBezTo>
                    <a:pt x="51" y="59"/>
                    <a:pt x="51" y="59"/>
                    <a:pt x="51" y="59"/>
                  </a:cubicBezTo>
                  <a:cubicBezTo>
                    <a:pt x="54" y="59"/>
                    <a:pt x="56" y="62"/>
                    <a:pt x="56" y="64"/>
                  </a:cubicBezTo>
                  <a:cubicBezTo>
                    <a:pt x="56" y="67"/>
                    <a:pt x="54" y="69"/>
                    <a:pt x="51" y="69"/>
                  </a:cubicBezTo>
                  <a:close/>
                  <a:moveTo>
                    <a:pt x="107" y="69"/>
                  </a:moveTo>
                  <a:cubicBezTo>
                    <a:pt x="77" y="69"/>
                    <a:pt x="77" y="69"/>
                    <a:pt x="77" y="69"/>
                  </a:cubicBezTo>
                  <a:cubicBezTo>
                    <a:pt x="75" y="69"/>
                    <a:pt x="72" y="67"/>
                    <a:pt x="72" y="64"/>
                  </a:cubicBezTo>
                  <a:cubicBezTo>
                    <a:pt x="72" y="62"/>
                    <a:pt x="75" y="59"/>
                    <a:pt x="77" y="59"/>
                  </a:cubicBezTo>
                  <a:cubicBezTo>
                    <a:pt x="107" y="59"/>
                    <a:pt x="107" y="59"/>
                    <a:pt x="107" y="59"/>
                  </a:cubicBezTo>
                  <a:cubicBezTo>
                    <a:pt x="110" y="59"/>
                    <a:pt x="112" y="62"/>
                    <a:pt x="112" y="64"/>
                  </a:cubicBezTo>
                  <a:cubicBezTo>
                    <a:pt x="112" y="67"/>
                    <a:pt x="110" y="69"/>
                    <a:pt x="107"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noEditPoints="1"/>
            </p:cNvSpPr>
            <p:nvPr/>
          </p:nvSpPr>
          <p:spPr bwMode="auto">
            <a:xfrm>
              <a:off x="7185025" y="5559425"/>
              <a:ext cx="479425" cy="90488"/>
            </a:xfrm>
            <a:custGeom>
              <a:avLst/>
              <a:gdLst>
                <a:gd name="T0" fmla="*/ 128 w 128"/>
                <a:gd name="T1" fmla="*/ 16 h 24"/>
                <a:gd name="T2" fmla="*/ 120 w 128"/>
                <a:gd name="T3" fmla="*/ 24 h 24"/>
                <a:gd name="T4" fmla="*/ 8 w 128"/>
                <a:gd name="T5" fmla="*/ 24 h 24"/>
                <a:gd name="T6" fmla="*/ 0 w 128"/>
                <a:gd name="T7" fmla="*/ 16 h 24"/>
                <a:gd name="T8" fmla="*/ 0 w 128"/>
                <a:gd name="T9" fmla="*/ 8 h 24"/>
                <a:gd name="T10" fmla="*/ 8 w 128"/>
                <a:gd name="T11" fmla="*/ 0 h 24"/>
                <a:gd name="T12" fmla="*/ 120 w 128"/>
                <a:gd name="T13" fmla="*/ 0 h 24"/>
                <a:gd name="T14" fmla="*/ 128 w 128"/>
                <a:gd name="T15" fmla="*/ 8 h 24"/>
                <a:gd name="T16" fmla="*/ 128 w 128"/>
                <a:gd name="T17" fmla="*/ 16 h 24"/>
                <a:gd name="T18" fmla="*/ 64 w 128"/>
                <a:gd name="T19" fmla="*/ 4 h 24"/>
                <a:gd name="T20" fmla="*/ 57 w 128"/>
                <a:gd name="T21" fmla="*/ 12 h 24"/>
                <a:gd name="T22" fmla="*/ 64 w 128"/>
                <a:gd name="T23" fmla="*/ 19 h 24"/>
                <a:gd name="T24" fmla="*/ 72 w 128"/>
                <a:gd name="T25" fmla="*/ 12 h 24"/>
                <a:gd name="T26" fmla="*/ 64 w 128"/>
                <a:gd name="T27"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8" h="24">
                  <a:moveTo>
                    <a:pt x="128" y="16"/>
                  </a:moveTo>
                  <a:cubicBezTo>
                    <a:pt x="128" y="20"/>
                    <a:pt x="125" y="24"/>
                    <a:pt x="120" y="24"/>
                  </a:cubicBezTo>
                  <a:cubicBezTo>
                    <a:pt x="8" y="24"/>
                    <a:pt x="8" y="24"/>
                    <a:pt x="8" y="24"/>
                  </a:cubicBezTo>
                  <a:cubicBezTo>
                    <a:pt x="3" y="24"/>
                    <a:pt x="0" y="20"/>
                    <a:pt x="0" y="16"/>
                  </a:cubicBezTo>
                  <a:cubicBezTo>
                    <a:pt x="0" y="8"/>
                    <a:pt x="0" y="8"/>
                    <a:pt x="0" y="8"/>
                  </a:cubicBezTo>
                  <a:cubicBezTo>
                    <a:pt x="0" y="3"/>
                    <a:pt x="3" y="0"/>
                    <a:pt x="8" y="0"/>
                  </a:cubicBezTo>
                  <a:cubicBezTo>
                    <a:pt x="120" y="0"/>
                    <a:pt x="120" y="0"/>
                    <a:pt x="120" y="0"/>
                  </a:cubicBezTo>
                  <a:cubicBezTo>
                    <a:pt x="125" y="0"/>
                    <a:pt x="128" y="3"/>
                    <a:pt x="128" y="8"/>
                  </a:cubicBezTo>
                  <a:lnTo>
                    <a:pt x="128" y="16"/>
                  </a:lnTo>
                  <a:close/>
                  <a:moveTo>
                    <a:pt x="64" y="4"/>
                  </a:moveTo>
                  <a:cubicBezTo>
                    <a:pt x="60" y="4"/>
                    <a:pt x="57" y="7"/>
                    <a:pt x="57" y="12"/>
                  </a:cubicBezTo>
                  <a:cubicBezTo>
                    <a:pt x="57" y="16"/>
                    <a:pt x="60" y="19"/>
                    <a:pt x="64" y="19"/>
                  </a:cubicBezTo>
                  <a:cubicBezTo>
                    <a:pt x="68" y="19"/>
                    <a:pt x="72" y="16"/>
                    <a:pt x="72" y="12"/>
                  </a:cubicBezTo>
                  <a:cubicBezTo>
                    <a:pt x="72" y="7"/>
                    <a:pt x="68" y="4"/>
                    <a:pt x="6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6" name="TextBox 45"/>
          <p:cNvSpPr txBox="1"/>
          <p:nvPr/>
        </p:nvSpPr>
        <p:spPr>
          <a:xfrm>
            <a:off x="847725" y="1457325"/>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7" name="Rectangle 46"/>
          <p:cNvSpPr/>
          <p:nvPr/>
        </p:nvSpPr>
        <p:spPr>
          <a:xfrm>
            <a:off x="700088" y="1711325"/>
            <a:ext cx="1509712"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48" name="TextBox 47"/>
          <p:cNvSpPr txBox="1"/>
          <p:nvPr/>
        </p:nvSpPr>
        <p:spPr>
          <a:xfrm>
            <a:off x="681038" y="249555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28985"/>
                </a:solidFill>
                <a:latin typeface="+mj-lt"/>
                <a:cs typeface="+mn-cs"/>
              </a:rPr>
              <a:t>TEXT</a:t>
            </a:r>
          </a:p>
        </p:txBody>
      </p:sp>
      <p:sp>
        <p:nvSpPr>
          <p:cNvPr id="49" name="Rectangle 48"/>
          <p:cNvSpPr/>
          <p:nvPr/>
        </p:nvSpPr>
        <p:spPr>
          <a:xfrm>
            <a:off x="533400" y="2751138"/>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50" name="TextBox 49"/>
          <p:cNvSpPr txBox="1"/>
          <p:nvPr/>
        </p:nvSpPr>
        <p:spPr>
          <a:xfrm>
            <a:off x="847725" y="3613150"/>
            <a:ext cx="12144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51" name="Rectangle 50"/>
          <p:cNvSpPr/>
          <p:nvPr/>
        </p:nvSpPr>
        <p:spPr>
          <a:xfrm>
            <a:off x="700088" y="3867150"/>
            <a:ext cx="1509712"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52" name="TextBox 51"/>
          <p:cNvSpPr txBox="1"/>
          <p:nvPr/>
        </p:nvSpPr>
        <p:spPr>
          <a:xfrm>
            <a:off x="6853238" y="1457325"/>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53" name="Rectangle 52"/>
          <p:cNvSpPr/>
          <p:nvPr/>
        </p:nvSpPr>
        <p:spPr>
          <a:xfrm>
            <a:off x="6705600" y="1711325"/>
            <a:ext cx="1509713"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54" name="TextBox 53"/>
          <p:cNvSpPr txBox="1"/>
          <p:nvPr/>
        </p:nvSpPr>
        <p:spPr>
          <a:xfrm>
            <a:off x="6853238" y="3613150"/>
            <a:ext cx="12144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55" name="Rectangle 54"/>
          <p:cNvSpPr/>
          <p:nvPr/>
        </p:nvSpPr>
        <p:spPr>
          <a:xfrm>
            <a:off x="6705600" y="3867150"/>
            <a:ext cx="1509713" cy="431800"/>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sp>
        <p:nvSpPr>
          <p:cNvPr id="56" name="TextBox 55"/>
          <p:cNvSpPr txBox="1"/>
          <p:nvPr/>
        </p:nvSpPr>
        <p:spPr>
          <a:xfrm>
            <a:off x="7005638" y="249555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57" name="Rectangle 56"/>
          <p:cNvSpPr/>
          <p:nvPr/>
        </p:nvSpPr>
        <p:spPr>
          <a:xfrm>
            <a:off x="6858000" y="2751138"/>
            <a:ext cx="1509713" cy="430212"/>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a:t>
            </a:r>
          </a:p>
        </p:txBody>
      </p:sp>
      <p:grpSp>
        <p:nvGrpSpPr>
          <p:cNvPr id="58" name="Group 57"/>
          <p:cNvGrpSpPr/>
          <p:nvPr/>
        </p:nvGrpSpPr>
        <p:grpSpPr>
          <a:xfrm>
            <a:off x="6416635" y="1805253"/>
            <a:ext cx="302785" cy="2470865"/>
            <a:chOff x="5306598" y="1762867"/>
            <a:chExt cx="302785" cy="2470865"/>
          </a:xfrm>
          <a:solidFill>
            <a:schemeClr val="bg1">
              <a:lumMod val="95000"/>
            </a:schemeClr>
          </a:solidFill>
        </p:grpSpPr>
        <p:sp>
          <p:nvSpPr>
            <p:cNvPr id="59" name="Freeform 13"/>
            <p:cNvSpPr>
              <a:spLocks/>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a:lstStyle/>
            <a:p>
              <a:pPr fontAlgn="auto">
                <a:spcBef>
                  <a:spcPts val="0"/>
                </a:spcBef>
                <a:spcAft>
                  <a:spcPts val="0"/>
                </a:spcAft>
                <a:defRPr/>
              </a:pPr>
              <a:endParaRPr lang="en-US">
                <a:latin typeface="+mn-lt"/>
                <a:cs typeface="+mn-cs"/>
              </a:endParaRPr>
            </a:p>
          </p:txBody>
        </p:sp>
        <p:sp>
          <p:nvSpPr>
            <p:cNvPr id="60" name="Oval 14"/>
            <p:cNvSpPr>
              <a:spLocks noChangeArrowheads="1"/>
            </p:cNvSpPr>
            <p:nvPr/>
          </p:nvSpPr>
          <p:spPr bwMode="auto">
            <a:xfrm>
              <a:off x="5306598" y="1762867"/>
              <a:ext cx="97190" cy="100929"/>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sp>
          <p:nvSpPr>
            <p:cNvPr id="61" name="Oval 15"/>
            <p:cNvSpPr>
              <a:spLocks noChangeArrowheads="1"/>
            </p:cNvSpPr>
            <p:nvPr/>
          </p:nvSpPr>
          <p:spPr bwMode="auto">
            <a:xfrm>
              <a:off x="5306598" y="4136542"/>
              <a:ext cx="97190" cy="97190"/>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grpSp>
      <p:grpSp>
        <p:nvGrpSpPr>
          <p:cNvPr id="62" name="Group 61"/>
          <p:cNvGrpSpPr/>
          <p:nvPr/>
        </p:nvGrpSpPr>
        <p:grpSpPr>
          <a:xfrm rot="10800000">
            <a:off x="2209801" y="1805253"/>
            <a:ext cx="302785" cy="2470865"/>
            <a:chOff x="5306598" y="1762867"/>
            <a:chExt cx="302785" cy="2470865"/>
          </a:xfrm>
          <a:solidFill>
            <a:schemeClr val="bg1">
              <a:lumMod val="95000"/>
            </a:schemeClr>
          </a:solidFill>
        </p:grpSpPr>
        <p:sp>
          <p:nvSpPr>
            <p:cNvPr id="63" name="Freeform 13"/>
            <p:cNvSpPr>
              <a:spLocks/>
            </p:cNvSpPr>
            <p:nvPr/>
          </p:nvSpPr>
          <p:spPr bwMode="auto">
            <a:xfrm>
              <a:off x="5347718" y="1815200"/>
              <a:ext cx="261665" cy="2369939"/>
            </a:xfrm>
            <a:custGeom>
              <a:avLst/>
              <a:gdLst>
                <a:gd name="T0" fmla="*/ 2 w 37"/>
                <a:gd name="T1" fmla="*/ 336 h 336"/>
                <a:gd name="T2" fmla="*/ 0 w 37"/>
                <a:gd name="T3" fmla="*/ 335 h 336"/>
                <a:gd name="T4" fmla="*/ 35 w 37"/>
                <a:gd name="T5" fmla="*/ 168 h 336"/>
                <a:gd name="T6" fmla="*/ 0 w 37"/>
                <a:gd name="T7" fmla="*/ 0 h 336"/>
                <a:gd name="T8" fmla="*/ 2 w 37"/>
                <a:gd name="T9" fmla="*/ 0 h 336"/>
                <a:gd name="T10" fmla="*/ 37 w 37"/>
                <a:gd name="T11" fmla="*/ 168 h 336"/>
                <a:gd name="T12" fmla="*/ 2 w 37"/>
                <a:gd name="T13" fmla="*/ 336 h 336"/>
              </a:gdLst>
              <a:ahLst/>
              <a:cxnLst>
                <a:cxn ang="0">
                  <a:pos x="T0" y="T1"/>
                </a:cxn>
                <a:cxn ang="0">
                  <a:pos x="T2" y="T3"/>
                </a:cxn>
                <a:cxn ang="0">
                  <a:pos x="T4" y="T5"/>
                </a:cxn>
                <a:cxn ang="0">
                  <a:pos x="T6" y="T7"/>
                </a:cxn>
                <a:cxn ang="0">
                  <a:pos x="T8" y="T9"/>
                </a:cxn>
                <a:cxn ang="0">
                  <a:pos x="T10" y="T11"/>
                </a:cxn>
                <a:cxn ang="0">
                  <a:pos x="T12" y="T13"/>
                </a:cxn>
              </a:cxnLst>
              <a:rect l="0" t="0" r="r" b="b"/>
              <a:pathLst>
                <a:path w="37" h="336">
                  <a:moveTo>
                    <a:pt x="2" y="336"/>
                  </a:moveTo>
                  <a:cubicBezTo>
                    <a:pt x="0" y="335"/>
                    <a:pt x="0" y="335"/>
                    <a:pt x="0" y="335"/>
                  </a:cubicBezTo>
                  <a:cubicBezTo>
                    <a:pt x="1" y="335"/>
                    <a:pt x="35" y="259"/>
                    <a:pt x="35" y="168"/>
                  </a:cubicBezTo>
                  <a:cubicBezTo>
                    <a:pt x="35" y="76"/>
                    <a:pt x="1" y="1"/>
                    <a:pt x="0" y="0"/>
                  </a:cubicBezTo>
                  <a:cubicBezTo>
                    <a:pt x="2" y="0"/>
                    <a:pt x="2" y="0"/>
                    <a:pt x="2" y="0"/>
                  </a:cubicBezTo>
                  <a:cubicBezTo>
                    <a:pt x="2" y="0"/>
                    <a:pt x="37" y="76"/>
                    <a:pt x="37" y="168"/>
                  </a:cubicBezTo>
                  <a:cubicBezTo>
                    <a:pt x="37" y="260"/>
                    <a:pt x="2" y="335"/>
                    <a:pt x="2" y="336"/>
                  </a:cubicBezTo>
                  <a:close/>
                </a:path>
              </a:pathLst>
            </a:custGeom>
            <a:grpFill/>
            <a:ln>
              <a:noFill/>
            </a:ln>
          </p:spPr>
          <p:txBody>
            <a:bodyPr/>
            <a:lstStyle/>
            <a:p>
              <a:pPr fontAlgn="auto">
                <a:spcBef>
                  <a:spcPts val="0"/>
                </a:spcBef>
                <a:spcAft>
                  <a:spcPts val="0"/>
                </a:spcAft>
                <a:defRPr/>
              </a:pPr>
              <a:endParaRPr lang="en-US">
                <a:latin typeface="+mn-lt"/>
                <a:cs typeface="+mn-cs"/>
              </a:endParaRPr>
            </a:p>
          </p:txBody>
        </p:sp>
        <p:sp>
          <p:nvSpPr>
            <p:cNvPr id="64" name="Oval 14"/>
            <p:cNvSpPr>
              <a:spLocks noChangeArrowheads="1"/>
            </p:cNvSpPr>
            <p:nvPr/>
          </p:nvSpPr>
          <p:spPr bwMode="auto">
            <a:xfrm>
              <a:off x="5306598" y="1762867"/>
              <a:ext cx="97190" cy="100929"/>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sp>
          <p:nvSpPr>
            <p:cNvPr id="65" name="Oval 15"/>
            <p:cNvSpPr>
              <a:spLocks noChangeArrowheads="1"/>
            </p:cNvSpPr>
            <p:nvPr/>
          </p:nvSpPr>
          <p:spPr bwMode="auto">
            <a:xfrm>
              <a:off x="5306598" y="4136542"/>
              <a:ext cx="97190" cy="97190"/>
            </a:xfrm>
            <a:prstGeom prst="ellipse">
              <a:avLst/>
            </a:prstGeom>
            <a:grpFill/>
            <a:ln>
              <a:noFill/>
            </a:ln>
          </p:spPr>
          <p:txBody>
            <a:bodyPr/>
            <a:lstStyle/>
            <a:p>
              <a:pPr fontAlgn="auto">
                <a:spcBef>
                  <a:spcPts val="0"/>
                </a:spcBef>
                <a:spcAft>
                  <a:spcPts val="0"/>
                </a:spcAft>
                <a:defRPr/>
              </a:pPr>
              <a:endParaRPr lang="en-US">
                <a:latin typeface="+mn-lt"/>
                <a:cs typeface="+mn-cs"/>
              </a:endParaRPr>
            </a:p>
          </p:txBody>
        </p:sp>
      </p:grpSp>
      <p:sp>
        <p:nvSpPr>
          <p:cNvPr id="62493" name="TextBox 6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0" name="TextBox 6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Freeform 76"/>
          <p:cNvSpPr>
            <a:spLocks/>
          </p:cNvSpPr>
          <p:nvPr/>
        </p:nvSpPr>
        <p:spPr bwMode="auto">
          <a:xfrm>
            <a:off x="1146175" y="1581150"/>
            <a:ext cx="1150938" cy="873125"/>
          </a:xfrm>
          <a:custGeom>
            <a:avLst/>
            <a:gdLst>
              <a:gd name="T0" fmla="*/ 1007045 w 104"/>
              <a:gd name="T1" fmla="*/ 11049 h 79"/>
              <a:gd name="T2" fmla="*/ 973846 w 104"/>
              <a:gd name="T3" fmla="*/ 0 h 79"/>
              <a:gd name="T4" fmla="*/ 0 w 104"/>
              <a:gd name="T5" fmla="*/ 0 h 79"/>
              <a:gd name="T6" fmla="*/ 0 w 104"/>
              <a:gd name="T7" fmla="*/ 872837 h 79"/>
              <a:gd name="T8" fmla="*/ 1150909 w 104"/>
              <a:gd name="T9" fmla="*/ 872837 h 79"/>
              <a:gd name="T10" fmla="*/ 1150909 w 104"/>
              <a:gd name="T11" fmla="*/ 187826 h 79"/>
              <a:gd name="T12" fmla="*/ 1007045 w 104"/>
              <a:gd name="T13" fmla="*/ 11049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4" h="79">
                <a:moveTo>
                  <a:pt x="91" y="1"/>
                </a:moveTo>
                <a:cubicBezTo>
                  <a:pt x="90" y="1"/>
                  <a:pt x="89" y="0"/>
                  <a:pt x="88" y="0"/>
                </a:cubicBezTo>
                <a:cubicBezTo>
                  <a:pt x="0" y="0"/>
                  <a:pt x="0" y="0"/>
                  <a:pt x="0" y="0"/>
                </a:cubicBezTo>
                <a:cubicBezTo>
                  <a:pt x="0" y="79"/>
                  <a:pt x="0" y="79"/>
                  <a:pt x="0" y="79"/>
                </a:cubicBezTo>
                <a:cubicBezTo>
                  <a:pt x="104" y="79"/>
                  <a:pt x="104" y="79"/>
                  <a:pt x="104" y="79"/>
                </a:cubicBezTo>
                <a:cubicBezTo>
                  <a:pt x="104" y="17"/>
                  <a:pt x="104" y="17"/>
                  <a:pt x="104" y="17"/>
                </a:cubicBezTo>
                <a:cubicBezTo>
                  <a:pt x="104" y="9"/>
                  <a:pt x="98" y="2"/>
                  <a:pt x="91" y="1"/>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3491" name="Freeform 77"/>
          <p:cNvSpPr>
            <a:spLocks/>
          </p:cNvSpPr>
          <p:nvPr/>
        </p:nvSpPr>
        <p:spPr bwMode="auto">
          <a:xfrm>
            <a:off x="3192463" y="3527425"/>
            <a:ext cx="1150937" cy="865188"/>
          </a:xfrm>
          <a:custGeom>
            <a:avLst/>
            <a:gdLst>
              <a:gd name="T0" fmla="*/ 1150909 w 104"/>
              <a:gd name="T1" fmla="*/ 0 h 78"/>
              <a:gd name="T2" fmla="*/ 254528 w 104"/>
              <a:gd name="T3" fmla="*/ 0 h 78"/>
              <a:gd name="T4" fmla="*/ 0 w 104"/>
              <a:gd name="T5" fmla="*/ 0 h 78"/>
              <a:gd name="T6" fmla="*/ 0 w 104"/>
              <a:gd name="T7" fmla="*/ 687653 h 78"/>
              <a:gd name="T8" fmla="*/ 143864 w 104"/>
              <a:gd name="T9" fmla="*/ 865112 h 78"/>
              <a:gd name="T10" fmla="*/ 188129 w 104"/>
              <a:gd name="T11" fmla="*/ 865112 h 78"/>
              <a:gd name="T12" fmla="*/ 254528 w 104"/>
              <a:gd name="T13" fmla="*/ 865112 h 78"/>
              <a:gd name="T14" fmla="*/ 1150909 w 104"/>
              <a:gd name="T15" fmla="*/ 865112 h 78"/>
              <a:gd name="T16" fmla="*/ 1150909 w 104"/>
              <a:gd name="T17" fmla="*/ 0 h 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4" h="78">
                <a:moveTo>
                  <a:pt x="104" y="0"/>
                </a:moveTo>
                <a:cubicBezTo>
                  <a:pt x="23" y="0"/>
                  <a:pt x="23" y="0"/>
                  <a:pt x="23" y="0"/>
                </a:cubicBezTo>
                <a:cubicBezTo>
                  <a:pt x="0" y="0"/>
                  <a:pt x="0" y="0"/>
                  <a:pt x="0" y="0"/>
                </a:cubicBezTo>
                <a:cubicBezTo>
                  <a:pt x="0" y="62"/>
                  <a:pt x="0" y="62"/>
                  <a:pt x="0" y="62"/>
                </a:cubicBezTo>
                <a:cubicBezTo>
                  <a:pt x="0" y="70"/>
                  <a:pt x="6" y="76"/>
                  <a:pt x="13" y="78"/>
                </a:cubicBezTo>
                <a:cubicBezTo>
                  <a:pt x="14" y="78"/>
                  <a:pt x="15" y="78"/>
                  <a:pt x="17" y="78"/>
                </a:cubicBezTo>
                <a:cubicBezTo>
                  <a:pt x="23" y="78"/>
                  <a:pt x="23" y="78"/>
                  <a:pt x="23" y="78"/>
                </a:cubicBezTo>
                <a:cubicBezTo>
                  <a:pt x="104" y="78"/>
                  <a:pt x="104" y="78"/>
                  <a:pt x="104" y="78"/>
                </a:cubicBezTo>
                <a:lnTo>
                  <a:pt x="104"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3492" name="Freeform 78"/>
          <p:cNvSpPr>
            <a:spLocks/>
          </p:cNvSpPr>
          <p:nvPr/>
        </p:nvSpPr>
        <p:spPr bwMode="auto">
          <a:xfrm>
            <a:off x="2152650" y="1581150"/>
            <a:ext cx="1184275" cy="2811463"/>
          </a:xfrm>
          <a:custGeom>
            <a:avLst/>
            <a:gdLst>
              <a:gd name="T0" fmla="*/ 1184379 w 107"/>
              <a:gd name="T1" fmla="*/ 2811614 h 254"/>
              <a:gd name="T2" fmla="*/ 1040482 w 107"/>
              <a:gd name="T3" fmla="*/ 2634504 h 254"/>
              <a:gd name="T4" fmla="*/ 1040482 w 107"/>
              <a:gd name="T5" fmla="*/ 2092106 h 254"/>
              <a:gd name="T6" fmla="*/ 1040482 w 107"/>
              <a:gd name="T7" fmla="*/ 1948205 h 254"/>
              <a:gd name="T8" fmla="*/ 1040482 w 107"/>
              <a:gd name="T9" fmla="*/ 963033 h 254"/>
              <a:gd name="T10" fmla="*/ 1040482 w 107"/>
              <a:gd name="T11" fmla="*/ 498121 h 254"/>
              <a:gd name="T12" fmla="*/ 974069 w 107"/>
              <a:gd name="T13" fmla="*/ 376358 h 254"/>
              <a:gd name="T14" fmla="*/ 918724 w 107"/>
              <a:gd name="T15" fmla="*/ 354219 h 254"/>
              <a:gd name="T16" fmla="*/ 0 w 107"/>
              <a:gd name="T17" fmla="*/ 0 h 254"/>
              <a:gd name="T18" fmla="*/ 0 w 107"/>
              <a:gd name="T19" fmla="*/ 11069 h 254"/>
              <a:gd name="T20" fmla="*/ 143897 w 107"/>
              <a:gd name="T21" fmla="*/ 188179 h 254"/>
              <a:gd name="T22" fmla="*/ 143897 w 107"/>
              <a:gd name="T23" fmla="*/ 730577 h 254"/>
              <a:gd name="T24" fmla="*/ 143897 w 107"/>
              <a:gd name="T25" fmla="*/ 874478 h 254"/>
              <a:gd name="T26" fmla="*/ 143897 w 107"/>
              <a:gd name="T27" fmla="*/ 1859650 h 254"/>
              <a:gd name="T28" fmla="*/ 143897 w 107"/>
              <a:gd name="T29" fmla="*/ 2324563 h 254"/>
              <a:gd name="T30" fmla="*/ 210310 w 107"/>
              <a:gd name="T31" fmla="*/ 2446326 h 254"/>
              <a:gd name="T32" fmla="*/ 265655 w 107"/>
              <a:gd name="T33" fmla="*/ 2468464 h 254"/>
              <a:gd name="T34" fmla="*/ 1184379 w 107"/>
              <a:gd name="T35" fmla="*/ 2811614 h 25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254">
                <a:moveTo>
                  <a:pt x="107" y="254"/>
                </a:moveTo>
                <a:cubicBezTo>
                  <a:pt x="100" y="252"/>
                  <a:pt x="94" y="246"/>
                  <a:pt x="94" y="238"/>
                </a:cubicBezTo>
                <a:cubicBezTo>
                  <a:pt x="94" y="189"/>
                  <a:pt x="94" y="189"/>
                  <a:pt x="94" y="189"/>
                </a:cubicBezTo>
                <a:cubicBezTo>
                  <a:pt x="94" y="176"/>
                  <a:pt x="94" y="176"/>
                  <a:pt x="94" y="176"/>
                </a:cubicBezTo>
                <a:cubicBezTo>
                  <a:pt x="94" y="87"/>
                  <a:pt x="94" y="87"/>
                  <a:pt x="94" y="87"/>
                </a:cubicBezTo>
                <a:cubicBezTo>
                  <a:pt x="94" y="45"/>
                  <a:pt x="94" y="45"/>
                  <a:pt x="94" y="45"/>
                </a:cubicBezTo>
                <a:cubicBezTo>
                  <a:pt x="94" y="40"/>
                  <a:pt x="92" y="36"/>
                  <a:pt x="88" y="34"/>
                </a:cubicBezTo>
                <a:cubicBezTo>
                  <a:pt x="83" y="32"/>
                  <a:pt x="83" y="32"/>
                  <a:pt x="83" y="32"/>
                </a:cubicBezTo>
                <a:cubicBezTo>
                  <a:pt x="0" y="0"/>
                  <a:pt x="0" y="0"/>
                  <a:pt x="0" y="0"/>
                </a:cubicBezTo>
                <a:cubicBezTo>
                  <a:pt x="0" y="1"/>
                  <a:pt x="0" y="1"/>
                  <a:pt x="0" y="1"/>
                </a:cubicBezTo>
                <a:cubicBezTo>
                  <a:pt x="7" y="2"/>
                  <a:pt x="13" y="9"/>
                  <a:pt x="13" y="17"/>
                </a:cubicBezTo>
                <a:cubicBezTo>
                  <a:pt x="13" y="66"/>
                  <a:pt x="13" y="66"/>
                  <a:pt x="13" y="66"/>
                </a:cubicBezTo>
                <a:cubicBezTo>
                  <a:pt x="13" y="79"/>
                  <a:pt x="13" y="79"/>
                  <a:pt x="13" y="79"/>
                </a:cubicBezTo>
                <a:cubicBezTo>
                  <a:pt x="13" y="168"/>
                  <a:pt x="13" y="168"/>
                  <a:pt x="13" y="168"/>
                </a:cubicBezTo>
                <a:cubicBezTo>
                  <a:pt x="13" y="210"/>
                  <a:pt x="13" y="210"/>
                  <a:pt x="13" y="210"/>
                </a:cubicBezTo>
                <a:cubicBezTo>
                  <a:pt x="13" y="214"/>
                  <a:pt x="15" y="218"/>
                  <a:pt x="19" y="221"/>
                </a:cubicBezTo>
                <a:cubicBezTo>
                  <a:pt x="24" y="223"/>
                  <a:pt x="24" y="223"/>
                  <a:pt x="24" y="223"/>
                </a:cubicBezTo>
                <a:cubicBezTo>
                  <a:pt x="107" y="254"/>
                  <a:pt x="107" y="254"/>
                  <a:pt x="107" y="25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4" name="Group 13"/>
          <p:cNvGrpSpPr/>
          <p:nvPr/>
        </p:nvGrpSpPr>
        <p:grpSpPr>
          <a:xfrm>
            <a:off x="1542598" y="1839758"/>
            <a:ext cx="356857" cy="355619"/>
            <a:chOff x="6780213" y="5662613"/>
            <a:chExt cx="457199" cy="455612"/>
          </a:xfrm>
          <a:solidFill>
            <a:schemeClr val="bg1"/>
          </a:solidFill>
        </p:grpSpPr>
        <p:sp>
          <p:nvSpPr>
            <p:cNvPr id="15" name="Freeform 14"/>
            <p:cNvSpPr>
              <a:spLocks noEditPoints="1"/>
            </p:cNvSpPr>
            <p:nvPr/>
          </p:nvSpPr>
          <p:spPr bwMode="auto">
            <a:xfrm>
              <a:off x="7038975" y="5662613"/>
              <a:ext cx="198437" cy="198437"/>
            </a:xfrm>
            <a:custGeom>
              <a:avLst/>
              <a:gdLst>
                <a:gd name="T0" fmla="*/ 42 w 53"/>
                <a:gd name="T1" fmla="*/ 23 h 53"/>
                <a:gd name="T2" fmla="*/ 26 w 53"/>
                <a:gd name="T3" fmla="*/ 38 h 53"/>
                <a:gd name="T4" fmla="*/ 19 w 53"/>
                <a:gd name="T5" fmla="*/ 38 h 53"/>
                <a:gd name="T6" fmla="*/ 11 w 53"/>
                <a:gd name="T7" fmla="*/ 30 h 53"/>
                <a:gd name="T8" fmla="*/ 11 w 53"/>
                <a:gd name="T9" fmla="*/ 23 h 53"/>
                <a:gd name="T10" fmla="*/ 19 w 53"/>
                <a:gd name="T11" fmla="*/ 23 h 53"/>
                <a:gd name="T12" fmla="*/ 23 w 53"/>
                <a:gd name="T13" fmla="*/ 26 h 53"/>
                <a:gd name="T14" fmla="*/ 34 w 53"/>
                <a:gd name="T15" fmla="*/ 15 h 53"/>
                <a:gd name="T16" fmla="*/ 42 w 53"/>
                <a:gd name="T17" fmla="*/ 15 h 53"/>
                <a:gd name="T18" fmla="*/ 42 w 53"/>
                <a:gd name="T19" fmla="*/ 23 h 53"/>
                <a:gd name="T20" fmla="*/ 26 w 53"/>
                <a:gd name="T21" fmla="*/ 0 h 53"/>
                <a:gd name="T22" fmla="*/ 0 w 53"/>
                <a:gd name="T23" fmla="*/ 26 h 53"/>
                <a:gd name="T24" fmla="*/ 26 w 53"/>
                <a:gd name="T25" fmla="*/ 53 h 53"/>
                <a:gd name="T26" fmla="*/ 53 w 53"/>
                <a:gd name="T27" fmla="*/ 26 h 53"/>
                <a:gd name="T28" fmla="*/ 26 w 53"/>
                <a:gd name="T29"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3" h="53">
                  <a:moveTo>
                    <a:pt x="42" y="23"/>
                  </a:moveTo>
                  <a:cubicBezTo>
                    <a:pt x="26" y="38"/>
                    <a:pt x="26" y="38"/>
                    <a:pt x="26" y="38"/>
                  </a:cubicBezTo>
                  <a:cubicBezTo>
                    <a:pt x="24" y="40"/>
                    <a:pt x="21" y="40"/>
                    <a:pt x="19" y="38"/>
                  </a:cubicBezTo>
                  <a:cubicBezTo>
                    <a:pt x="11" y="30"/>
                    <a:pt x="11" y="30"/>
                    <a:pt x="11" y="30"/>
                  </a:cubicBezTo>
                  <a:cubicBezTo>
                    <a:pt x="9" y="28"/>
                    <a:pt x="9" y="25"/>
                    <a:pt x="11" y="23"/>
                  </a:cubicBezTo>
                  <a:cubicBezTo>
                    <a:pt x="13" y="20"/>
                    <a:pt x="17" y="20"/>
                    <a:pt x="19" y="23"/>
                  </a:cubicBezTo>
                  <a:cubicBezTo>
                    <a:pt x="23" y="26"/>
                    <a:pt x="23" y="26"/>
                    <a:pt x="23" y="26"/>
                  </a:cubicBezTo>
                  <a:cubicBezTo>
                    <a:pt x="34" y="15"/>
                    <a:pt x="34" y="15"/>
                    <a:pt x="34" y="15"/>
                  </a:cubicBezTo>
                  <a:cubicBezTo>
                    <a:pt x="36" y="13"/>
                    <a:pt x="40" y="13"/>
                    <a:pt x="42" y="15"/>
                  </a:cubicBezTo>
                  <a:cubicBezTo>
                    <a:pt x="44" y="17"/>
                    <a:pt x="44" y="20"/>
                    <a:pt x="42" y="23"/>
                  </a:cubicBezTo>
                  <a:close/>
                  <a:moveTo>
                    <a:pt x="26" y="0"/>
                  </a:moveTo>
                  <a:cubicBezTo>
                    <a:pt x="12" y="0"/>
                    <a:pt x="0" y="11"/>
                    <a:pt x="0" y="26"/>
                  </a:cubicBezTo>
                  <a:cubicBezTo>
                    <a:pt x="0" y="41"/>
                    <a:pt x="12" y="53"/>
                    <a:pt x="26" y="53"/>
                  </a:cubicBezTo>
                  <a:cubicBezTo>
                    <a:pt x="41" y="53"/>
                    <a:pt x="53" y="41"/>
                    <a:pt x="53" y="26"/>
                  </a:cubicBezTo>
                  <a:cubicBezTo>
                    <a:pt x="53" y="11"/>
                    <a:pt x="41"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Freeform 15"/>
            <p:cNvSpPr>
              <a:spLocks/>
            </p:cNvSpPr>
            <p:nvPr/>
          </p:nvSpPr>
          <p:spPr bwMode="auto">
            <a:xfrm>
              <a:off x="6780213" y="5662613"/>
              <a:ext cx="346075" cy="455612"/>
            </a:xfrm>
            <a:custGeom>
              <a:avLst/>
              <a:gdLst>
                <a:gd name="T0" fmla="*/ 84 w 92"/>
                <a:gd name="T1" fmla="*/ 95 h 122"/>
                <a:gd name="T2" fmla="*/ 65 w 92"/>
                <a:gd name="T3" fmla="*/ 95 h 122"/>
                <a:gd name="T4" fmla="*/ 65 w 92"/>
                <a:gd name="T5" fmla="*/ 114 h 122"/>
                <a:gd name="T6" fmla="*/ 65 w 92"/>
                <a:gd name="T7" fmla="*/ 114 h 122"/>
                <a:gd name="T8" fmla="*/ 65 w 92"/>
                <a:gd name="T9" fmla="*/ 114 h 122"/>
                <a:gd name="T10" fmla="*/ 59 w 92"/>
                <a:gd name="T11" fmla="*/ 114 h 122"/>
                <a:gd name="T12" fmla="*/ 32 w 92"/>
                <a:gd name="T13" fmla="*/ 114 h 122"/>
                <a:gd name="T14" fmla="*/ 17 w 92"/>
                <a:gd name="T15" fmla="*/ 114 h 122"/>
                <a:gd name="T16" fmla="*/ 7 w 92"/>
                <a:gd name="T17" fmla="*/ 105 h 122"/>
                <a:gd name="T18" fmla="*/ 7 w 92"/>
                <a:gd name="T19" fmla="*/ 17 h 122"/>
                <a:gd name="T20" fmla="*/ 10 w 92"/>
                <a:gd name="T21" fmla="*/ 10 h 122"/>
                <a:gd name="T22" fmla="*/ 17 w 92"/>
                <a:gd name="T23" fmla="*/ 7 h 122"/>
                <a:gd name="T24" fmla="*/ 67 w 92"/>
                <a:gd name="T25" fmla="*/ 7 h 122"/>
                <a:gd name="T26" fmla="*/ 74 w 92"/>
                <a:gd name="T27" fmla="*/ 0 h 122"/>
                <a:gd name="T28" fmla="*/ 16 w 92"/>
                <a:gd name="T29" fmla="*/ 0 h 122"/>
                <a:gd name="T30" fmla="*/ 16 w 92"/>
                <a:gd name="T31" fmla="*/ 0 h 122"/>
                <a:gd name="T32" fmla="*/ 4 w 92"/>
                <a:gd name="T33" fmla="*/ 4 h 122"/>
                <a:gd name="T34" fmla="*/ 0 w 92"/>
                <a:gd name="T35" fmla="*/ 16 h 122"/>
                <a:gd name="T36" fmla="*/ 0 w 92"/>
                <a:gd name="T37" fmla="*/ 106 h 122"/>
                <a:gd name="T38" fmla="*/ 16 w 92"/>
                <a:gd name="T39" fmla="*/ 122 h 122"/>
                <a:gd name="T40" fmla="*/ 32 w 92"/>
                <a:gd name="T41" fmla="*/ 122 h 122"/>
                <a:gd name="T42" fmla="*/ 59 w 92"/>
                <a:gd name="T43" fmla="*/ 122 h 122"/>
                <a:gd name="T44" fmla="*/ 66 w 92"/>
                <a:gd name="T45" fmla="*/ 122 h 122"/>
                <a:gd name="T46" fmla="*/ 70 w 92"/>
                <a:gd name="T47" fmla="*/ 120 h 122"/>
                <a:gd name="T48" fmla="*/ 90 w 92"/>
                <a:gd name="T49" fmla="*/ 101 h 122"/>
                <a:gd name="T50" fmla="*/ 92 w 92"/>
                <a:gd name="T51" fmla="*/ 96 h 122"/>
                <a:gd name="T52" fmla="*/ 92 w 92"/>
                <a:gd name="T53" fmla="*/ 96 h 122"/>
                <a:gd name="T54" fmla="*/ 92 w 92"/>
                <a:gd name="T55" fmla="*/ 96 h 122"/>
                <a:gd name="T56" fmla="*/ 92 w 92"/>
                <a:gd name="T57" fmla="*/ 61 h 122"/>
                <a:gd name="T58" fmla="*/ 84 w 92"/>
                <a:gd name="T59" fmla="*/ 59 h 122"/>
                <a:gd name="T60" fmla="*/ 84 w 92"/>
                <a:gd name="T61" fmla="*/ 9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2" h="122">
                  <a:moveTo>
                    <a:pt x="84" y="95"/>
                  </a:moveTo>
                  <a:cubicBezTo>
                    <a:pt x="65" y="95"/>
                    <a:pt x="65" y="95"/>
                    <a:pt x="65" y="95"/>
                  </a:cubicBezTo>
                  <a:cubicBezTo>
                    <a:pt x="65" y="114"/>
                    <a:pt x="65" y="114"/>
                    <a:pt x="65" y="114"/>
                  </a:cubicBezTo>
                  <a:cubicBezTo>
                    <a:pt x="65" y="114"/>
                    <a:pt x="65" y="114"/>
                    <a:pt x="65" y="114"/>
                  </a:cubicBezTo>
                  <a:cubicBezTo>
                    <a:pt x="65" y="114"/>
                    <a:pt x="65" y="114"/>
                    <a:pt x="65" y="114"/>
                  </a:cubicBezTo>
                  <a:cubicBezTo>
                    <a:pt x="59" y="114"/>
                    <a:pt x="59" y="114"/>
                    <a:pt x="59" y="114"/>
                  </a:cubicBezTo>
                  <a:cubicBezTo>
                    <a:pt x="32" y="114"/>
                    <a:pt x="32" y="114"/>
                    <a:pt x="32" y="114"/>
                  </a:cubicBezTo>
                  <a:cubicBezTo>
                    <a:pt x="17" y="114"/>
                    <a:pt x="17" y="114"/>
                    <a:pt x="17" y="114"/>
                  </a:cubicBezTo>
                  <a:cubicBezTo>
                    <a:pt x="12" y="114"/>
                    <a:pt x="7" y="110"/>
                    <a:pt x="7" y="105"/>
                  </a:cubicBezTo>
                  <a:cubicBezTo>
                    <a:pt x="7" y="17"/>
                    <a:pt x="7" y="17"/>
                    <a:pt x="7" y="17"/>
                  </a:cubicBezTo>
                  <a:cubicBezTo>
                    <a:pt x="7" y="14"/>
                    <a:pt x="8" y="12"/>
                    <a:pt x="10" y="10"/>
                  </a:cubicBezTo>
                  <a:cubicBezTo>
                    <a:pt x="12" y="8"/>
                    <a:pt x="14" y="7"/>
                    <a:pt x="17" y="7"/>
                  </a:cubicBezTo>
                  <a:cubicBezTo>
                    <a:pt x="67" y="7"/>
                    <a:pt x="67" y="7"/>
                    <a:pt x="67" y="7"/>
                  </a:cubicBezTo>
                  <a:cubicBezTo>
                    <a:pt x="69" y="4"/>
                    <a:pt x="71" y="2"/>
                    <a:pt x="74" y="0"/>
                  </a:cubicBezTo>
                  <a:cubicBezTo>
                    <a:pt x="16" y="0"/>
                    <a:pt x="16" y="0"/>
                    <a:pt x="16" y="0"/>
                  </a:cubicBezTo>
                  <a:cubicBezTo>
                    <a:pt x="16" y="0"/>
                    <a:pt x="16" y="0"/>
                    <a:pt x="16" y="0"/>
                  </a:cubicBezTo>
                  <a:cubicBezTo>
                    <a:pt x="11" y="0"/>
                    <a:pt x="7" y="1"/>
                    <a:pt x="4" y="4"/>
                  </a:cubicBezTo>
                  <a:cubicBezTo>
                    <a:pt x="2" y="7"/>
                    <a:pt x="0" y="11"/>
                    <a:pt x="0" y="16"/>
                  </a:cubicBezTo>
                  <a:cubicBezTo>
                    <a:pt x="0" y="106"/>
                    <a:pt x="0" y="106"/>
                    <a:pt x="0" y="106"/>
                  </a:cubicBezTo>
                  <a:cubicBezTo>
                    <a:pt x="0" y="115"/>
                    <a:pt x="7" y="122"/>
                    <a:pt x="16" y="122"/>
                  </a:cubicBezTo>
                  <a:cubicBezTo>
                    <a:pt x="32" y="122"/>
                    <a:pt x="32" y="122"/>
                    <a:pt x="32" y="122"/>
                  </a:cubicBezTo>
                  <a:cubicBezTo>
                    <a:pt x="59" y="122"/>
                    <a:pt x="59" y="122"/>
                    <a:pt x="59" y="122"/>
                  </a:cubicBezTo>
                  <a:cubicBezTo>
                    <a:pt x="66" y="122"/>
                    <a:pt x="66" y="122"/>
                    <a:pt x="66" y="122"/>
                  </a:cubicBezTo>
                  <a:cubicBezTo>
                    <a:pt x="68" y="122"/>
                    <a:pt x="69" y="121"/>
                    <a:pt x="70" y="120"/>
                  </a:cubicBezTo>
                  <a:cubicBezTo>
                    <a:pt x="90" y="101"/>
                    <a:pt x="90" y="101"/>
                    <a:pt x="90" y="101"/>
                  </a:cubicBezTo>
                  <a:cubicBezTo>
                    <a:pt x="91" y="100"/>
                    <a:pt x="91" y="98"/>
                    <a:pt x="92" y="96"/>
                  </a:cubicBezTo>
                  <a:cubicBezTo>
                    <a:pt x="92" y="96"/>
                    <a:pt x="92" y="96"/>
                    <a:pt x="92" y="96"/>
                  </a:cubicBezTo>
                  <a:cubicBezTo>
                    <a:pt x="92" y="96"/>
                    <a:pt x="92" y="96"/>
                    <a:pt x="92" y="96"/>
                  </a:cubicBezTo>
                  <a:cubicBezTo>
                    <a:pt x="92" y="61"/>
                    <a:pt x="92" y="61"/>
                    <a:pt x="92" y="61"/>
                  </a:cubicBezTo>
                  <a:cubicBezTo>
                    <a:pt x="89" y="60"/>
                    <a:pt x="86" y="60"/>
                    <a:pt x="84" y="59"/>
                  </a:cubicBezTo>
                  <a:lnTo>
                    <a:pt x="8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6835775" y="5756275"/>
              <a:ext cx="60325" cy="58737"/>
            </a:xfrm>
            <a:custGeom>
              <a:avLst/>
              <a:gdLst>
                <a:gd name="T0" fmla="*/ 14 w 16"/>
                <a:gd name="T1" fmla="*/ 0 h 16"/>
                <a:gd name="T2" fmla="*/ 3 w 16"/>
                <a:gd name="T3" fmla="*/ 0 h 16"/>
                <a:gd name="T4" fmla="*/ 0 w 16"/>
                <a:gd name="T5" fmla="*/ 3 h 16"/>
                <a:gd name="T6" fmla="*/ 0 w 16"/>
                <a:gd name="T7" fmla="*/ 13 h 16"/>
                <a:gd name="T8" fmla="*/ 3 w 16"/>
                <a:gd name="T9" fmla="*/ 16 h 16"/>
                <a:gd name="T10" fmla="*/ 14 w 16"/>
                <a:gd name="T11" fmla="*/ 16 h 16"/>
                <a:gd name="T12" fmla="*/ 16 w 16"/>
                <a:gd name="T13" fmla="*/ 13 h 16"/>
                <a:gd name="T14" fmla="*/ 16 w 16"/>
                <a:gd name="T15" fmla="*/ 3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3"/>
                  </a:cubicBezTo>
                  <a:cubicBezTo>
                    <a:pt x="0" y="13"/>
                    <a:pt x="0" y="13"/>
                    <a:pt x="0" y="13"/>
                  </a:cubicBezTo>
                  <a:cubicBezTo>
                    <a:pt x="0" y="15"/>
                    <a:pt x="1" y="16"/>
                    <a:pt x="3" y="16"/>
                  </a:cubicBezTo>
                  <a:cubicBezTo>
                    <a:pt x="14" y="16"/>
                    <a:pt x="14" y="16"/>
                    <a:pt x="14" y="16"/>
                  </a:cubicBezTo>
                  <a:cubicBezTo>
                    <a:pt x="15" y="16"/>
                    <a:pt x="16" y="15"/>
                    <a:pt x="16" y="13"/>
                  </a:cubicBezTo>
                  <a:cubicBezTo>
                    <a:pt x="16" y="3"/>
                    <a:pt x="16" y="3"/>
                    <a:pt x="16" y="3"/>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6835775" y="5861050"/>
              <a:ext cx="60325" cy="58737"/>
            </a:xfrm>
            <a:custGeom>
              <a:avLst/>
              <a:gdLst>
                <a:gd name="T0" fmla="*/ 14 w 16"/>
                <a:gd name="T1" fmla="*/ 0 h 16"/>
                <a:gd name="T2" fmla="*/ 3 w 16"/>
                <a:gd name="T3" fmla="*/ 0 h 16"/>
                <a:gd name="T4" fmla="*/ 0 w 16"/>
                <a:gd name="T5" fmla="*/ 2 h 16"/>
                <a:gd name="T6" fmla="*/ 0 w 16"/>
                <a:gd name="T7" fmla="*/ 13 h 16"/>
                <a:gd name="T8" fmla="*/ 3 w 16"/>
                <a:gd name="T9" fmla="*/ 16 h 16"/>
                <a:gd name="T10" fmla="*/ 14 w 16"/>
                <a:gd name="T11" fmla="*/ 16 h 16"/>
                <a:gd name="T12" fmla="*/ 16 w 16"/>
                <a:gd name="T13" fmla="*/ 13 h 16"/>
                <a:gd name="T14" fmla="*/ 16 w 16"/>
                <a:gd name="T15" fmla="*/ 2 h 16"/>
                <a:gd name="T16" fmla="*/ 14 w 16"/>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6">
                  <a:moveTo>
                    <a:pt x="14" y="0"/>
                  </a:moveTo>
                  <a:cubicBezTo>
                    <a:pt x="3" y="0"/>
                    <a:pt x="3" y="0"/>
                    <a:pt x="3" y="0"/>
                  </a:cubicBezTo>
                  <a:cubicBezTo>
                    <a:pt x="1" y="0"/>
                    <a:pt x="0" y="1"/>
                    <a:pt x="0" y="2"/>
                  </a:cubicBezTo>
                  <a:cubicBezTo>
                    <a:pt x="0" y="13"/>
                    <a:pt x="0" y="13"/>
                    <a:pt x="0" y="13"/>
                  </a:cubicBezTo>
                  <a:cubicBezTo>
                    <a:pt x="0" y="15"/>
                    <a:pt x="1" y="16"/>
                    <a:pt x="3" y="16"/>
                  </a:cubicBezTo>
                  <a:cubicBezTo>
                    <a:pt x="14" y="16"/>
                    <a:pt x="14" y="16"/>
                    <a:pt x="14" y="16"/>
                  </a:cubicBezTo>
                  <a:cubicBezTo>
                    <a:pt x="15" y="16"/>
                    <a:pt x="16" y="15"/>
                    <a:pt x="16" y="13"/>
                  </a:cubicBezTo>
                  <a:cubicBezTo>
                    <a:pt x="16" y="2"/>
                    <a:pt x="16" y="2"/>
                    <a:pt x="16" y="2"/>
                  </a:cubicBezTo>
                  <a:cubicBezTo>
                    <a:pt x="16" y="1"/>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6835775" y="5961063"/>
              <a:ext cx="60325" cy="63500"/>
            </a:xfrm>
            <a:custGeom>
              <a:avLst/>
              <a:gdLst>
                <a:gd name="T0" fmla="*/ 14 w 16"/>
                <a:gd name="T1" fmla="*/ 0 h 17"/>
                <a:gd name="T2" fmla="*/ 3 w 16"/>
                <a:gd name="T3" fmla="*/ 0 h 17"/>
                <a:gd name="T4" fmla="*/ 0 w 16"/>
                <a:gd name="T5" fmla="*/ 3 h 17"/>
                <a:gd name="T6" fmla="*/ 0 w 16"/>
                <a:gd name="T7" fmla="*/ 14 h 17"/>
                <a:gd name="T8" fmla="*/ 3 w 16"/>
                <a:gd name="T9" fmla="*/ 17 h 17"/>
                <a:gd name="T10" fmla="*/ 14 w 16"/>
                <a:gd name="T11" fmla="*/ 17 h 17"/>
                <a:gd name="T12" fmla="*/ 16 w 16"/>
                <a:gd name="T13" fmla="*/ 14 h 17"/>
                <a:gd name="T14" fmla="*/ 16 w 16"/>
                <a:gd name="T15" fmla="*/ 3 h 17"/>
                <a:gd name="T16" fmla="*/ 14 w 16"/>
                <a:gd name="T17"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14" y="0"/>
                  </a:moveTo>
                  <a:cubicBezTo>
                    <a:pt x="3" y="0"/>
                    <a:pt x="3" y="0"/>
                    <a:pt x="3" y="0"/>
                  </a:cubicBezTo>
                  <a:cubicBezTo>
                    <a:pt x="1" y="0"/>
                    <a:pt x="0" y="2"/>
                    <a:pt x="0" y="3"/>
                  </a:cubicBezTo>
                  <a:cubicBezTo>
                    <a:pt x="0" y="14"/>
                    <a:pt x="0" y="14"/>
                    <a:pt x="0" y="14"/>
                  </a:cubicBezTo>
                  <a:cubicBezTo>
                    <a:pt x="0" y="15"/>
                    <a:pt x="1" y="17"/>
                    <a:pt x="3" y="17"/>
                  </a:cubicBezTo>
                  <a:cubicBezTo>
                    <a:pt x="14" y="17"/>
                    <a:pt x="14" y="17"/>
                    <a:pt x="14" y="17"/>
                  </a:cubicBezTo>
                  <a:cubicBezTo>
                    <a:pt x="15" y="17"/>
                    <a:pt x="16" y="15"/>
                    <a:pt x="16" y="14"/>
                  </a:cubicBezTo>
                  <a:cubicBezTo>
                    <a:pt x="16" y="3"/>
                    <a:pt x="16" y="3"/>
                    <a:pt x="16" y="3"/>
                  </a:cubicBezTo>
                  <a:cubicBezTo>
                    <a:pt x="16" y="2"/>
                    <a:pt x="15" y="0"/>
                    <a:pt x="1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6923088" y="5759450"/>
              <a:ext cx="90487" cy="30162"/>
            </a:xfrm>
            <a:custGeom>
              <a:avLst/>
              <a:gdLst>
                <a:gd name="T0" fmla="*/ 23 w 24"/>
                <a:gd name="T1" fmla="*/ 0 h 8"/>
                <a:gd name="T2" fmla="*/ 4 w 24"/>
                <a:gd name="T3" fmla="*/ 0 h 8"/>
                <a:gd name="T4" fmla="*/ 0 w 24"/>
                <a:gd name="T5" fmla="*/ 4 h 8"/>
                <a:gd name="T6" fmla="*/ 4 w 24"/>
                <a:gd name="T7" fmla="*/ 8 h 8"/>
                <a:gd name="T8" fmla="*/ 24 w 24"/>
                <a:gd name="T9" fmla="*/ 8 h 8"/>
                <a:gd name="T10" fmla="*/ 23 w 24"/>
                <a:gd name="T11" fmla="*/ 0 h 8"/>
              </a:gdLst>
              <a:ahLst/>
              <a:cxnLst>
                <a:cxn ang="0">
                  <a:pos x="T0" y="T1"/>
                </a:cxn>
                <a:cxn ang="0">
                  <a:pos x="T2" y="T3"/>
                </a:cxn>
                <a:cxn ang="0">
                  <a:pos x="T4" y="T5"/>
                </a:cxn>
                <a:cxn ang="0">
                  <a:pos x="T6" y="T7"/>
                </a:cxn>
                <a:cxn ang="0">
                  <a:pos x="T8" y="T9"/>
                </a:cxn>
                <a:cxn ang="0">
                  <a:pos x="T10" y="T11"/>
                </a:cxn>
              </a:cxnLst>
              <a:rect l="0" t="0" r="r" b="b"/>
              <a:pathLst>
                <a:path w="24" h="8">
                  <a:moveTo>
                    <a:pt x="23" y="0"/>
                  </a:moveTo>
                  <a:cubicBezTo>
                    <a:pt x="4" y="0"/>
                    <a:pt x="4" y="0"/>
                    <a:pt x="4" y="0"/>
                  </a:cubicBezTo>
                  <a:cubicBezTo>
                    <a:pt x="2" y="0"/>
                    <a:pt x="0" y="2"/>
                    <a:pt x="0" y="4"/>
                  </a:cubicBezTo>
                  <a:cubicBezTo>
                    <a:pt x="0" y="6"/>
                    <a:pt x="2" y="8"/>
                    <a:pt x="4" y="8"/>
                  </a:cubicBezTo>
                  <a:cubicBezTo>
                    <a:pt x="24" y="8"/>
                    <a:pt x="24" y="8"/>
                    <a:pt x="24" y="8"/>
                  </a:cubicBezTo>
                  <a:cubicBezTo>
                    <a:pt x="23" y="5"/>
                    <a:pt x="23" y="3"/>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6923088" y="5819775"/>
              <a:ext cx="120650" cy="25400"/>
            </a:xfrm>
            <a:custGeom>
              <a:avLst/>
              <a:gdLst>
                <a:gd name="T0" fmla="*/ 4 w 32"/>
                <a:gd name="T1" fmla="*/ 0 h 7"/>
                <a:gd name="T2" fmla="*/ 0 w 32"/>
                <a:gd name="T3" fmla="*/ 3 h 7"/>
                <a:gd name="T4" fmla="*/ 4 w 32"/>
                <a:gd name="T5" fmla="*/ 7 h 7"/>
                <a:gd name="T6" fmla="*/ 32 w 32"/>
                <a:gd name="T7" fmla="*/ 7 h 7"/>
                <a:gd name="T8" fmla="*/ 27 w 32"/>
                <a:gd name="T9" fmla="*/ 0 h 7"/>
                <a:gd name="T10" fmla="*/ 4 w 32"/>
                <a:gd name="T11" fmla="*/ 0 h 7"/>
              </a:gdLst>
              <a:ahLst/>
              <a:cxnLst>
                <a:cxn ang="0">
                  <a:pos x="T0" y="T1"/>
                </a:cxn>
                <a:cxn ang="0">
                  <a:pos x="T2" y="T3"/>
                </a:cxn>
                <a:cxn ang="0">
                  <a:pos x="T4" y="T5"/>
                </a:cxn>
                <a:cxn ang="0">
                  <a:pos x="T6" y="T7"/>
                </a:cxn>
                <a:cxn ang="0">
                  <a:pos x="T8" y="T9"/>
                </a:cxn>
                <a:cxn ang="0">
                  <a:pos x="T10" y="T11"/>
                </a:cxn>
              </a:cxnLst>
              <a:rect l="0" t="0" r="r" b="b"/>
              <a:pathLst>
                <a:path w="32" h="7">
                  <a:moveTo>
                    <a:pt x="4" y="0"/>
                  </a:moveTo>
                  <a:cubicBezTo>
                    <a:pt x="2" y="0"/>
                    <a:pt x="0" y="1"/>
                    <a:pt x="0" y="3"/>
                  </a:cubicBezTo>
                  <a:cubicBezTo>
                    <a:pt x="0" y="6"/>
                    <a:pt x="2" y="7"/>
                    <a:pt x="4" y="7"/>
                  </a:cubicBezTo>
                  <a:cubicBezTo>
                    <a:pt x="32" y="7"/>
                    <a:pt x="32" y="7"/>
                    <a:pt x="32" y="7"/>
                  </a:cubicBezTo>
                  <a:cubicBezTo>
                    <a:pt x="30" y="5"/>
                    <a:pt x="28" y="2"/>
                    <a:pt x="2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6923088" y="5875338"/>
              <a:ext cx="142875" cy="30162"/>
            </a:xfrm>
            <a:custGeom>
              <a:avLst/>
              <a:gdLst>
                <a:gd name="T0" fmla="*/ 0 w 38"/>
                <a:gd name="T1" fmla="*/ 4 h 8"/>
                <a:gd name="T2" fmla="*/ 4 w 38"/>
                <a:gd name="T3" fmla="*/ 8 h 8"/>
                <a:gd name="T4" fmla="*/ 34 w 38"/>
                <a:gd name="T5" fmla="*/ 8 h 8"/>
                <a:gd name="T6" fmla="*/ 38 w 38"/>
                <a:gd name="T7" fmla="*/ 4 h 8"/>
                <a:gd name="T8" fmla="*/ 34 w 38"/>
                <a:gd name="T9" fmla="*/ 0 h 8"/>
                <a:gd name="T10" fmla="*/ 4 w 38"/>
                <a:gd name="T11" fmla="*/ 0 h 8"/>
                <a:gd name="T12" fmla="*/ 0 w 38"/>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0" y="4"/>
                  </a:moveTo>
                  <a:cubicBezTo>
                    <a:pt x="0" y="6"/>
                    <a:pt x="2" y="8"/>
                    <a:pt x="4" y="8"/>
                  </a:cubicBezTo>
                  <a:cubicBezTo>
                    <a:pt x="34" y="8"/>
                    <a:pt x="34" y="8"/>
                    <a:pt x="34" y="8"/>
                  </a:cubicBezTo>
                  <a:cubicBezTo>
                    <a:pt x="37" y="8"/>
                    <a:pt x="38" y="6"/>
                    <a:pt x="38" y="4"/>
                  </a:cubicBezTo>
                  <a:cubicBezTo>
                    <a:pt x="38" y="2"/>
                    <a:pt x="37" y="0"/>
                    <a:pt x="34" y="0"/>
                  </a:cubicBezTo>
                  <a:cubicBezTo>
                    <a:pt x="4" y="0"/>
                    <a:pt x="4" y="0"/>
                    <a:pt x="4" y="0"/>
                  </a:cubicBezTo>
                  <a:cubicBezTo>
                    <a:pt x="2" y="0"/>
                    <a:pt x="0" y="2"/>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6923088" y="5930900"/>
              <a:ext cx="142875" cy="30162"/>
            </a:xfrm>
            <a:custGeom>
              <a:avLst/>
              <a:gdLst>
                <a:gd name="T0" fmla="*/ 34 w 38"/>
                <a:gd name="T1" fmla="*/ 0 h 8"/>
                <a:gd name="T2" fmla="*/ 4 w 38"/>
                <a:gd name="T3" fmla="*/ 0 h 8"/>
                <a:gd name="T4" fmla="*/ 0 w 38"/>
                <a:gd name="T5" fmla="*/ 4 h 8"/>
                <a:gd name="T6" fmla="*/ 4 w 38"/>
                <a:gd name="T7" fmla="*/ 8 h 8"/>
                <a:gd name="T8" fmla="*/ 34 w 38"/>
                <a:gd name="T9" fmla="*/ 8 h 8"/>
                <a:gd name="T10" fmla="*/ 38 w 38"/>
                <a:gd name="T11" fmla="*/ 4 h 8"/>
                <a:gd name="T12" fmla="*/ 34 w 3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38" h="8">
                  <a:moveTo>
                    <a:pt x="34" y="0"/>
                  </a:moveTo>
                  <a:cubicBezTo>
                    <a:pt x="4" y="0"/>
                    <a:pt x="4" y="0"/>
                    <a:pt x="4" y="0"/>
                  </a:cubicBezTo>
                  <a:cubicBezTo>
                    <a:pt x="2" y="0"/>
                    <a:pt x="0" y="2"/>
                    <a:pt x="0" y="4"/>
                  </a:cubicBezTo>
                  <a:cubicBezTo>
                    <a:pt x="0" y="6"/>
                    <a:pt x="2" y="8"/>
                    <a:pt x="4" y="8"/>
                  </a:cubicBezTo>
                  <a:cubicBezTo>
                    <a:pt x="34" y="8"/>
                    <a:pt x="34" y="8"/>
                    <a:pt x="34" y="8"/>
                  </a:cubicBezTo>
                  <a:cubicBezTo>
                    <a:pt x="37" y="8"/>
                    <a:pt x="38" y="6"/>
                    <a:pt x="38" y="4"/>
                  </a:cubicBezTo>
                  <a:cubicBezTo>
                    <a:pt x="38" y="2"/>
                    <a:pt x="37"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6923088" y="5991225"/>
              <a:ext cx="85725" cy="26987"/>
            </a:xfrm>
            <a:custGeom>
              <a:avLst/>
              <a:gdLst>
                <a:gd name="T0" fmla="*/ 19 w 23"/>
                <a:gd name="T1" fmla="*/ 0 h 7"/>
                <a:gd name="T2" fmla="*/ 4 w 23"/>
                <a:gd name="T3" fmla="*/ 0 h 7"/>
                <a:gd name="T4" fmla="*/ 0 w 23"/>
                <a:gd name="T5" fmla="*/ 3 h 7"/>
                <a:gd name="T6" fmla="*/ 4 w 23"/>
                <a:gd name="T7" fmla="*/ 7 h 7"/>
                <a:gd name="T8" fmla="*/ 19 w 23"/>
                <a:gd name="T9" fmla="*/ 7 h 7"/>
                <a:gd name="T10" fmla="*/ 23 w 23"/>
                <a:gd name="T11" fmla="*/ 3 h 7"/>
                <a:gd name="T12" fmla="*/ 19 w 2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3" h="7">
                  <a:moveTo>
                    <a:pt x="19" y="0"/>
                  </a:moveTo>
                  <a:cubicBezTo>
                    <a:pt x="4" y="0"/>
                    <a:pt x="4" y="0"/>
                    <a:pt x="4" y="0"/>
                  </a:cubicBezTo>
                  <a:cubicBezTo>
                    <a:pt x="2" y="0"/>
                    <a:pt x="0" y="1"/>
                    <a:pt x="0" y="3"/>
                  </a:cubicBezTo>
                  <a:cubicBezTo>
                    <a:pt x="0" y="6"/>
                    <a:pt x="2" y="7"/>
                    <a:pt x="4" y="7"/>
                  </a:cubicBezTo>
                  <a:cubicBezTo>
                    <a:pt x="19" y="7"/>
                    <a:pt x="19" y="7"/>
                    <a:pt x="19" y="7"/>
                  </a:cubicBezTo>
                  <a:cubicBezTo>
                    <a:pt x="21" y="7"/>
                    <a:pt x="23" y="6"/>
                    <a:pt x="23" y="3"/>
                  </a:cubicBezTo>
                  <a:cubicBezTo>
                    <a:pt x="23" y="1"/>
                    <a:pt x="2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3625066" y="3791072"/>
            <a:ext cx="338276" cy="338272"/>
            <a:chOff x="8601075" y="5575300"/>
            <a:chExt cx="433388" cy="433388"/>
          </a:xfrm>
          <a:solidFill>
            <a:schemeClr val="bg1"/>
          </a:solidFill>
        </p:grpSpPr>
        <p:sp>
          <p:nvSpPr>
            <p:cNvPr id="26" name="Freeform 25"/>
            <p:cNvSpPr>
              <a:spLocks/>
            </p:cNvSpPr>
            <p:nvPr/>
          </p:nvSpPr>
          <p:spPr bwMode="auto">
            <a:xfrm>
              <a:off x="8780463" y="5803900"/>
              <a:ext cx="71438" cy="69850"/>
            </a:xfrm>
            <a:custGeom>
              <a:avLst/>
              <a:gdLst>
                <a:gd name="T0" fmla="*/ 18 w 19"/>
                <a:gd name="T1" fmla="*/ 11 h 19"/>
                <a:gd name="T2" fmla="*/ 16 w 19"/>
                <a:gd name="T3" fmla="*/ 14 h 19"/>
                <a:gd name="T4" fmla="*/ 3 w 19"/>
                <a:gd name="T5" fmla="*/ 19 h 19"/>
                <a:gd name="T6" fmla="*/ 0 w 19"/>
                <a:gd name="T7" fmla="*/ 16 h 19"/>
                <a:gd name="T8" fmla="*/ 3 w 19"/>
                <a:gd name="T9" fmla="*/ 2 h 19"/>
                <a:gd name="T10" fmla="*/ 5 w 19"/>
                <a:gd name="T11" fmla="*/ 1 h 19"/>
                <a:gd name="T12" fmla="*/ 18 w 19"/>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19" h="19">
                  <a:moveTo>
                    <a:pt x="18" y="11"/>
                  </a:moveTo>
                  <a:cubicBezTo>
                    <a:pt x="19" y="12"/>
                    <a:pt x="18" y="13"/>
                    <a:pt x="16" y="14"/>
                  </a:cubicBezTo>
                  <a:cubicBezTo>
                    <a:pt x="3" y="19"/>
                    <a:pt x="3" y="19"/>
                    <a:pt x="3" y="19"/>
                  </a:cubicBezTo>
                  <a:cubicBezTo>
                    <a:pt x="1" y="19"/>
                    <a:pt x="0" y="18"/>
                    <a:pt x="0" y="16"/>
                  </a:cubicBezTo>
                  <a:cubicBezTo>
                    <a:pt x="3" y="2"/>
                    <a:pt x="3" y="2"/>
                    <a:pt x="3" y="2"/>
                  </a:cubicBezTo>
                  <a:cubicBezTo>
                    <a:pt x="3" y="1"/>
                    <a:pt x="4" y="0"/>
                    <a:pt x="5" y="1"/>
                  </a:cubicBezTo>
                  <a:lnTo>
                    <a:pt x="1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8810625" y="5627688"/>
              <a:ext cx="187325" cy="198438"/>
            </a:xfrm>
            <a:custGeom>
              <a:avLst/>
              <a:gdLst>
                <a:gd name="T0" fmla="*/ 22 w 50"/>
                <a:gd name="T1" fmla="*/ 50 h 53"/>
                <a:gd name="T2" fmla="*/ 45 w 50"/>
                <a:gd name="T3" fmla="*/ 22 h 53"/>
                <a:gd name="T4" fmla="*/ 50 w 50"/>
                <a:gd name="T5" fmla="*/ 16 h 53"/>
                <a:gd name="T6" fmla="*/ 42 w 50"/>
                <a:gd name="T7" fmla="*/ 9 h 53"/>
                <a:gd name="T8" fmla="*/ 38 w 50"/>
                <a:gd name="T9" fmla="*/ 6 h 53"/>
                <a:gd name="T10" fmla="*/ 30 w 50"/>
                <a:gd name="T11" fmla="*/ 0 h 53"/>
                <a:gd name="T12" fmla="*/ 25 w 50"/>
                <a:gd name="T13" fmla="*/ 6 h 53"/>
                <a:gd name="T14" fmla="*/ 2 w 50"/>
                <a:gd name="T15" fmla="*/ 34 h 53"/>
                <a:gd name="T16" fmla="*/ 5 w 50"/>
                <a:gd name="T17" fmla="*/ 46 h 53"/>
                <a:gd name="T18" fmla="*/ 9 w 50"/>
                <a:gd name="T19" fmla="*/ 50 h 53"/>
                <a:gd name="T20" fmla="*/ 22 w 50"/>
                <a:gd name="T21" fmla="*/ 5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3">
                  <a:moveTo>
                    <a:pt x="22" y="50"/>
                  </a:moveTo>
                  <a:cubicBezTo>
                    <a:pt x="45" y="22"/>
                    <a:pt x="45" y="22"/>
                    <a:pt x="45" y="22"/>
                  </a:cubicBezTo>
                  <a:cubicBezTo>
                    <a:pt x="50" y="16"/>
                    <a:pt x="50" y="16"/>
                    <a:pt x="50" y="16"/>
                  </a:cubicBezTo>
                  <a:cubicBezTo>
                    <a:pt x="42" y="9"/>
                    <a:pt x="42" y="9"/>
                    <a:pt x="42" y="9"/>
                  </a:cubicBezTo>
                  <a:cubicBezTo>
                    <a:pt x="38" y="6"/>
                    <a:pt x="38" y="6"/>
                    <a:pt x="38" y="6"/>
                  </a:cubicBezTo>
                  <a:cubicBezTo>
                    <a:pt x="30" y="0"/>
                    <a:pt x="30" y="0"/>
                    <a:pt x="30" y="0"/>
                  </a:cubicBezTo>
                  <a:cubicBezTo>
                    <a:pt x="25" y="6"/>
                    <a:pt x="25" y="6"/>
                    <a:pt x="25" y="6"/>
                  </a:cubicBezTo>
                  <a:cubicBezTo>
                    <a:pt x="2" y="34"/>
                    <a:pt x="2" y="34"/>
                    <a:pt x="2" y="34"/>
                  </a:cubicBezTo>
                  <a:cubicBezTo>
                    <a:pt x="0" y="38"/>
                    <a:pt x="1" y="43"/>
                    <a:pt x="5" y="46"/>
                  </a:cubicBezTo>
                  <a:cubicBezTo>
                    <a:pt x="9" y="50"/>
                    <a:pt x="9" y="50"/>
                    <a:pt x="9" y="50"/>
                  </a:cubicBezTo>
                  <a:cubicBezTo>
                    <a:pt x="13" y="53"/>
                    <a:pt x="18" y="53"/>
                    <a:pt x="2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8934450" y="5575300"/>
              <a:ext cx="100013" cy="96838"/>
            </a:xfrm>
            <a:custGeom>
              <a:avLst/>
              <a:gdLst>
                <a:gd name="T0" fmla="*/ 0 w 27"/>
                <a:gd name="T1" fmla="*/ 9 h 26"/>
                <a:gd name="T2" fmla="*/ 5 w 27"/>
                <a:gd name="T3" fmla="*/ 14 h 26"/>
                <a:gd name="T4" fmla="*/ 15 w 27"/>
                <a:gd name="T5" fmla="*/ 22 h 26"/>
                <a:gd name="T6" fmla="*/ 20 w 27"/>
                <a:gd name="T7" fmla="*/ 26 h 26"/>
                <a:gd name="T8" fmla="*/ 25 w 27"/>
                <a:gd name="T9" fmla="*/ 20 h 26"/>
                <a:gd name="T10" fmla="*/ 24 w 27"/>
                <a:gd name="T11" fmla="*/ 11 h 26"/>
                <a:gd name="T12" fmla="*/ 14 w 27"/>
                <a:gd name="T13" fmla="*/ 3 h 26"/>
                <a:gd name="T14" fmla="*/ 5 w 27"/>
                <a:gd name="T15" fmla="*/ 4 h 26"/>
                <a:gd name="T16" fmla="*/ 0 w 27"/>
                <a:gd name="T17"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0" y="9"/>
                  </a:moveTo>
                  <a:cubicBezTo>
                    <a:pt x="5" y="14"/>
                    <a:pt x="5" y="14"/>
                    <a:pt x="5" y="14"/>
                  </a:cubicBezTo>
                  <a:cubicBezTo>
                    <a:pt x="15" y="22"/>
                    <a:pt x="15" y="22"/>
                    <a:pt x="15" y="22"/>
                  </a:cubicBezTo>
                  <a:cubicBezTo>
                    <a:pt x="20" y="26"/>
                    <a:pt x="20" y="26"/>
                    <a:pt x="20" y="26"/>
                  </a:cubicBezTo>
                  <a:cubicBezTo>
                    <a:pt x="25" y="20"/>
                    <a:pt x="25" y="20"/>
                    <a:pt x="25" y="20"/>
                  </a:cubicBezTo>
                  <a:cubicBezTo>
                    <a:pt x="27" y="17"/>
                    <a:pt x="27" y="13"/>
                    <a:pt x="24" y="11"/>
                  </a:cubicBezTo>
                  <a:cubicBezTo>
                    <a:pt x="14" y="3"/>
                    <a:pt x="14" y="3"/>
                    <a:pt x="14" y="3"/>
                  </a:cubicBezTo>
                  <a:cubicBezTo>
                    <a:pt x="11" y="0"/>
                    <a:pt x="7" y="1"/>
                    <a:pt x="5" y="4"/>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659813" y="5878513"/>
              <a:ext cx="109538" cy="82550"/>
            </a:xfrm>
            <a:custGeom>
              <a:avLst/>
              <a:gdLst>
                <a:gd name="T0" fmla="*/ 27 w 29"/>
                <a:gd name="T1" fmla="*/ 8 h 22"/>
                <a:gd name="T2" fmla="*/ 14 w 29"/>
                <a:gd name="T3" fmla="*/ 20 h 22"/>
                <a:gd name="T4" fmla="*/ 8 w 29"/>
                <a:gd name="T5" fmla="*/ 20 h 22"/>
                <a:gd name="T6" fmla="*/ 2 w 29"/>
                <a:gd name="T7" fmla="*/ 14 h 22"/>
                <a:gd name="T8" fmla="*/ 2 w 29"/>
                <a:gd name="T9" fmla="*/ 8 h 22"/>
                <a:gd name="T10" fmla="*/ 8 w 29"/>
                <a:gd name="T11" fmla="*/ 8 h 22"/>
                <a:gd name="T12" fmla="*/ 11 w 29"/>
                <a:gd name="T13" fmla="*/ 11 h 22"/>
                <a:gd name="T14" fmla="*/ 21 w 29"/>
                <a:gd name="T15" fmla="*/ 2 h 22"/>
                <a:gd name="T16" fmla="*/ 27 w 29"/>
                <a:gd name="T17" fmla="*/ 2 h 22"/>
                <a:gd name="T18" fmla="*/ 27 w 29"/>
                <a:gd name="T19"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2">
                  <a:moveTo>
                    <a:pt x="27" y="8"/>
                  </a:moveTo>
                  <a:cubicBezTo>
                    <a:pt x="14" y="20"/>
                    <a:pt x="14" y="20"/>
                    <a:pt x="14" y="20"/>
                  </a:cubicBezTo>
                  <a:cubicBezTo>
                    <a:pt x="13" y="22"/>
                    <a:pt x="10" y="22"/>
                    <a:pt x="8" y="20"/>
                  </a:cubicBezTo>
                  <a:cubicBezTo>
                    <a:pt x="2" y="14"/>
                    <a:pt x="2" y="14"/>
                    <a:pt x="2" y="14"/>
                  </a:cubicBezTo>
                  <a:cubicBezTo>
                    <a:pt x="0" y="12"/>
                    <a:pt x="0" y="9"/>
                    <a:pt x="2" y="8"/>
                  </a:cubicBezTo>
                  <a:cubicBezTo>
                    <a:pt x="4" y="6"/>
                    <a:pt x="6" y="6"/>
                    <a:pt x="8" y="8"/>
                  </a:cubicBezTo>
                  <a:cubicBezTo>
                    <a:pt x="11" y="11"/>
                    <a:pt x="11" y="11"/>
                    <a:pt x="11" y="11"/>
                  </a:cubicBezTo>
                  <a:cubicBezTo>
                    <a:pt x="21" y="2"/>
                    <a:pt x="21" y="2"/>
                    <a:pt x="21" y="2"/>
                  </a:cubicBezTo>
                  <a:cubicBezTo>
                    <a:pt x="22" y="0"/>
                    <a:pt x="25" y="0"/>
                    <a:pt x="27" y="2"/>
                  </a:cubicBezTo>
                  <a:cubicBezTo>
                    <a:pt x="29" y="3"/>
                    <a:pt x="29" y="6"/>
                    <a:pt x="27"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8601075" y="5575300"/>
              <a:ext cx="322263" cy="433388"/>
            </a:xfrm>
            <a:custGeom>
              <a:avLst/>
              <a:gdLst>
                <a:gd name="T0" fmla="*/ 86 w 86"/>
                <a:gd name="T1" fmla="*/ 91 h 116"/>
                <a:gd name="T2" fmla="*/ 86 w 86"/>
                <a:gd name="T3" fmla="*/ 65 h 116"/>
                <a:gd name="T4" fmla="*/ 84 w 86"/>
                <a:gd name="T5" fmla="*/ 69 h 116"/>
                <a:gd name="T6" fmla="*/ 82 w 86"/>
                <a:gd name="T7" fmla="*/ 70 h 116"/>
                <a:gd name="T8" fmla="*/ 79 w 86"/>
                <a:gd name="T9" fmla="*/ 72 h 116"/>
                <a:gd name="T10" fmla="*/ 79 w 86"/>
                <a:gd name="T11" fmla="*/ 78 h 116"/>
                <a:gd name="T12" fmla="*/ 79 w 86"/>
                <a:gd name="T13" fmla="*/ 91 h 116"/>
                <a:gd name="T14" fmla="*/ 62 w 86"/>
                <a:gd name="T15" fmla="*/ 91 h 116"/>
                <a:gd name="T16" fmla="*/ 62 w 86"/>
                <a:gd name="T17" fmla="*/ 109 h 116"/>
                <a:gd name="T18" fmla="*/ 61 w 86"/>
                <a:gd name="T19" fmla="*/ 109 h 116"/>
                <a:gd name="T20" fmla="*/ 61 w 86"/>
                <a:gd name="T21" fmla="*/ 109 h 116"/>
                <a:gd name="T22" fmla="*/ 56 w 86"/>
                <a:gd name="T23" fmla="*/ 109 h 116"/>
                <a:gd name="T24" fmla="*/ 30 w 86"/>
                <a:gd name="T25" fmla="*/ 109 h 116"/>
                <a:gd name="T26" fmla="*/ 16 w 86"/>
                <a:gd name="T27" fmla="*/ 109 h 116"/>
                <a:gd name="T28" fmla="*/ 7 w 86"/>
                <a:gd name="T29" fmla="*/ 100 h 116"/>
                <a:gd name="T30" fmla="*/ 7 w 86"/>
                <a:gd name="T31" fmla="*/ 17 h 116"/>
                <a:gd name="T32" fmla="*/ 9 w 86"/>
                <a:gd name="T33" fmla="*/ 10 h 116"/>
                <a:gd name="T34" fmla="*/ 16 w 86"/>
                <a:gd name="T35" fmla="*/ 8 h 116"/>
                <a:gd name="T36" fmla="*/ 70 w 86"/>
                <a:gd name="T37" fmla="*/ 8 h 116"/>
                <a:gd name="T38" fmla="*/ 77 w 86"/>
                <a:gd name="T39" fmla="*/ 10 h 116"/>
                <a:gd name="T40" fmla="*/ 78 w 86"/>
                <a:gd name="T41" fmla="*/ 12 h 116"/>
                <a:gd name="T42" fmla="*/ 83 w 86"/>
                <a:gd name="T43" fmla="*/ 6 h 116"/>
                <a:gd name="T44" fmla="*/ 82 w 86"/>
                <a:gd name="T45" fmla="*/ 5 h 116"/>
                <a:gd name="T46" fmla="*/ 71 w 86"/>
                <a:gd name="T47" fmla="*/ 0 h 116"/>
                <a:gd name="T48" fmla="*/ 71 w 86"/>
                <a:gd name="T49" fmla="*/ 0 h 116"/>
                <a:gd name="T50" fmla="*/ 15 w 86"/>
                <a:gd name="T51" fmla="*/ 0 h 116"/>
                <a:gd name="T52" fmla="*/ 15 w 86"/>
                <a:gd name="T53" fmla="*/ 0 h 116"/>
                <a:gd name="T54" fmla="*/ 4 w 86"/>
                <a:gd name="T55" fmla="*/ 5 h 116"/>
                <a:gd name="T56" fmla="*/ 0 w 86"/>
                <a:gd name="T57" fmla="*/ 16 h 116"/>
                <a:gd name="T58" fmla="*/ 0 w 86"/>
                <a:gd name="T59" fmla="*/ 101 h 116"/>
                <a:gd name="T60" fmla="*/ 15 w 86"/>
                <a:gd name="T61" fmla="*/ 116 h 116"/>
                <a:gd name="T62" fmla="*/ 30 w 86"/>
                <a:gd name="T63" fmla="*/ 116 h 116"/>
                <a:gd name="T64" fmla="*/ 56 w 86"/>
                <a:gd name="T65" fmla="*/ 116 h 116"/>
                <a:gd name="T66" fmla="*/ 62 w 86"/>
                <a:gd name="T67" fmla="*/ 116 h 116"/>
                <a:gd name="T68" fmla="*/ 66 w 86"/>
                <a:gd name="T69" fmla="*/ 114 h 116"/>
                <a:gd name="T70" fmla="*/ 85 w 86"/>
                <a:gd name="T71" fmla="*/ 96 h 116"/>
                <a:gd name="T72" fmla="*/ 86 w 86"/>
                <a:gd name="T73" fmla="*/ 92 h 116"/>
                <a:gd name="T74" fmla="*/ 86 w 86"/>
                <a:gd name="T75" fmla="*/ 9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6" h="116">
                  <a:moveTo>
                    <a:pt x="86" y="91"/>
                  </a:moveTo>
                  <a:cubicBezTo>
                    <a:pt x="86" y="65"/>
                    <a:pt x="86" y="65"/>
                    <a:pt x="86" y="65"/>
                  </a:cubicBezTo>
                  <a:cubicBezTo>
                    <a:pt x="84" y="69"/>
                    <a:pt x="84" y="69"/>
                    <a:pt x="84" y="69"/>
                  </a:cubicBezTo>
                  <a:cubicBezTo>
                    <a:pt x="83" y="69"/>
                    <a:pt x="83" y="69"/>
                    <a:pt x="82" y="70"/>
                  </a:cubicBezTo>
                  <a:cubicBezTo>
                    <a:pt x="81" y="70"/>
                    <a:pt x="80" y="71"/>
                    <a:pt x="79" y="72"/>
                  </a:cubicBezTo>
                  <a:cubicBezTo>
                    <a:pt x="79" y="78"/>
                    <a:pt x="79" y="78"/>
                    <a:pt x="79" y="78"/>
                  </a:cubicBezTo>
                  <a:cubicBezTo>
                    <a:pt x="79" y="91"/>
                    <a:pt x="79" y="91"/>
                    <a:pt x="79" y="91"/>
                  </a:cubicBezTo>
                  <a:cubicBezTo>
                    <a:pt x="62" y="91"/>
                    <a:pt x="62" y="91"/>
                    <a:pt x="62" y="91"/>
                  </a:cubicBezTo>
                  <a:cubicBezTo>
                    <a:pt x="62" y="109"/>
                    <a:pt x="62" y="109"/>
                    <a:pt x="62" y="109"/>
                  </a:cubicBezTo>
                  <a:cubicBezTo>
                    <a:pt x="61" y="109"/>
                    <a:pt x="61" y="109"/>
                    <a:pt x="61" y="109"/>
                  </a:cubicBezTo>
                  <a:cubicBezTo>
                    <a:pt x="61" y="109"/>
                    <a:pt x="61" y="109"/>
                    <a:pt x="61" y="109"/>
                  </a:cubicBezTo>
                  <a:cubicBezTo>
                    <a:pt x="56" y="109"/>
                    <a:pt x="56" y="109"/>
                    <a:pt x="56" y="109"/>
                  </a:cubicBezTo>
                  <a:cubicBezTo>
                    <a:pt x="30" y="109"/>
                    <a:pt x="30" y="109"/>
                    <a:pt x="30" y="109"/>
                  </a:cubicBezTo>
                  <a:cubicBezTo>
                    <a:pt x="16" y="109"/>
                    <a:pt x="16" y="109"/>
                    <a:pt x="16" y="109"/>
                  </a:cubicBezTo>
                  <a:cubicBezTo>
                    <a:pt x="11" y="109"/>
                    <a:pt x="7" y="105"/>
                    <a:pt x="7" y="100"/>
                  </a:cubicBezTo>
                  <a:cubicBezTo>
                    <a:pt x="7" y="17"/>
                    <a:pt x="7" y="17"/>
                    <a:pt x="7" y="17"/>
                  </a:cubicBezTo>
                  <a:cubicBezTo>
                    <a:pt x="7" y="14"/>
                    <a:pt x="8" y="12"/>
                    <a:pt x="9" y="10"/>
                  </a:cubicBezTo>
                  <a:cubicBezTo>
                    <a:pt x="11" y="9"/>
                    <a:pt x="13" y="8"/>
                    <a:pt x="16" y="8"/>
                  </a:cubicBezTo>
                  <a:cubicBezTo>
                    <a:pt x="70" y="8"/>
                    <a:pt x="70" y="8"/>
                    <a:pt x="70" y="8"/>
                  </a:cubicBezTo>
                  <a:cubicBezTo>
                    <a:pt x="73" y="8"/>
                    <a:pt x="75" y="9"/>
                    <a:pt x="77" y="10"/>
                  </a:cubicBezTo>
                  <a:cubicBezTo>
                    <a:pt x="77" y="11"/>
                    <a:pt x="78" y="11"/>
                    <a:pt x="78" y="12"/>
                  </a:cubicBezTo>
                  <a:cubicBezTo>
                    <a:pt x="83" y="6"/>
                    <a:pt x="83" y="6"/>
                    <a:pt x="83" y="6"/>
                  </a:cubicBezTo>
                  <a:cubicBezTo>
                    <a:pt x="82" y="5"/>
                    <a:pt x="82" y="5"/>
                    <a:pt x="82" y="5"/>
                  </a:cubicBezTo>
                  <a:cubicBezTo>
                    <a:pt x="79" y="2"/>
                    <a:pt x="75" y="0"/>
                    <a:pt x="71" y="0"/>
                  </a:cubicBezTo>
                  <a:cubicBezTo>
                    <a:pt x="71" y="0"/>
                    <a:pt x="71" y="0"/>
                    <a:pt x="71" y="0"/>
                  </a:cubicBezTo>
                  <a:cubicBezTo>
                    <a:pt x="15" y="0"/>
                    <a:pt x="15" y="0"/>
                    <a:pt x="15" y="0"/>
                  </a:cubicBezTo>
                  <a:cubicBezTo>
                    <a:pt x="15" y="0"/>
                    <a:pt x="15" y="0"/>
                    <a:pt x="15" y="0"/>
                  </a:cubicBezTo>
                  <a:cubicBezTo>
                    <a:pt x="11" y="0"/>
                    <a:pt x="7" y="2"/>
                    <a:pt x="4" y="5"/>
                  </a:cubicBezTo>
                  <a:cubicBezTo>
                    <a:pt x="1" y="8"/>
                    <a:pt x="0" y="11"/>
                    <a:pt x="0" y="16"/>
                  </a:cubicBezTo>
                  <a:cubicBezTo>
                    <a:pt x="0" y="101"/>
                    <a:pt x="0" y="101"/>
                    <a:pt x="0" y="101"/>
                  </a:cubicBezTo>
                  <a:cubicBezTo>
                    <a:pt x="0" y="109"/>
                    <a:pt x="6" y="116"/>
                    <a:pt x="15" y="116"/>
                  </a:cubicBezTo>
                  <a:cubicBezTo>
                    <a:pt x="30" y="116"/>
                    <a:pt x="30" y="116"/>
                    <a:pt x="30" y="116"/>
                  </a:cubicBezTo>
                  <a:cubicBezTo>
                    <a:pt x="56" y="116"/>
                    <a:pt x="56" y="116"/>
                    <a:pt x="56" y="116"/>
                  </a:cubicBezTo>
                  <a:cubicBezTo>
                    <a:pt x="62" y="116"/>
                    <a:pt x="62" y="116"/>
                    <a:pt x="62" y="116"/>
                  </a:cubicBezTo>
                  <a:cubicBezTo>
                    <a:pt x="64" y="116"/>
                    <a:pt x="65" y="115"/>
                    <a:pt x="66" y="114"/>
                  </a:cubicBezTo>
                  <a:cubicBezTo>
                    <a:pt x="85" y="96"/>
                    <a:pt x="85" y="96"/>
                    <a:pt x="85" y="96"/>
                  </a:cubicBezTo>
                  <a:cubicBezTo>
                    <a:pt x="86" y="95"/>
                    <a:pt x="86" y="93"/>
                    <a:pt x="86" y="92"/>
                  </a:cubicBezTo>
                  <a:cubicBezTo>
                    <a:pt x="86" y="92"/>
                    <a:pt x="86" y="92"/>
                    <a:pt x="86" y="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653463" y="5657850"/>
              <a:ext cx="209550" cy="25400"/>
            </a:xfrm>
            <a:custGeom>
              <a:avLst/>
              <a:gdLst>
                <a:gd name="T0" fmla="*/ 54 w 56"/>
                <a:gd name="T1" fmla="*/ 0 h 7"/>
                <a:gd name="T2" fmla="*/ 4 w 56"/>
                <a:gd name="T3" fmla="*/ 0 h 7"/>
                <a:gd name="T4" fmla="*/ 0 w 56"/>
                <a:gd name="T5" fmla="*/ 4 h 7"/>
                <a:gd name="T6" fmla="*/ 4 w 56"/>
                <a:gd name="T7" fmla="*/ 7 h 7"/>
                <a:gd name="T8" fmla="*/ 50 w 56"/>
                <a:gd name="T9" fmla="*/ 7 h 7"/>
                <a:gd name="T10" fmla="*/ 56 w 56"/>
                <a:gd name="T11" fmla="*/ 0 h 7"/>
                <a:gd name="T12" fmla="*/ 54 w 5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6" h="7">
                  <a:moveTo>
                    <a:pt x="54" y="0"/>
                  </a:moveTo>
                  <a:cubicBezTo>
                    <a:pt x="4" y="0"/>
                    <a:pt x="4" y="0"/>
                    <a:pt x="4" y="0"/>
                  </a:cubicBezTo>
                  <a:cubicBezTo>
                    <a:pt x="2" y="0"/>
                    <a:pt x="0" y="2"/>
                    <a:pt x="0" y="4"/>
                  </a:cubicBezTo>
                  <a:cubicBezTo>
                    <a:pt x="0" y="6"/>
                    <a:pt x="2" y="7"/>
                    <a:pt x="4" y="7"/>
                  </a:cubicBezTo>
                  <a:cubicBezTo>
                    <a:pt x="50" y="7"/>
                    <a:pt x="50" y="7"/>
                    <a:pt x="50" y="7"/>
                  </a:cubicBezTo>
                  <a:cubicBezTo>
                    <a:pt x="56" y="0"/>
                    <a:pt x="56" y="0"/>
                    <a:pt x="56" y="0"/>
                  </a:cubicBezTo>
                  <a:cubicBezTo>
                    <a:pt x="55" y="0"/>
                    <a:pt x="55" y="0"/>
                    <a:pt x="5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8653463" y="5713413"/>
              <a:ext cx="163513" cy="25400"/>
            </a:xfrm>
            <a:custGeom>
              <a:avLst/>
              <a:gdLst>
                <a:gd name="T0" fmla="*/ 44 w 44"/>
                <a:gd name="T1" fmla="*/ 0 h 7"/>
                <a:gd name="T2" fmla="*/ 4 w 44"/>
                <a:gd name="T3" fmla="*/ 0 h 7"/>
                <a:gd name="T4" fmla="*/ 0 w 44"/>
                <a:gd name="T5" fmla="*/ 3 h 7"/>
                <a:gd name="T6" fmla="*/ 4 w 44"/>
                <a:gd name="T7" fmla="*/ 7 h 7"/>
                <a:gd name="T8" fmla="*/ 38 w 44"/>
                <a:gd name="T9" fmla="*/ 7 h 7"/>
                <a:gd name="T10" fmla="*/ 39 w 44"/>
                <a:gd name="T11" fmla="*/ 6 h 7"/>
                <a:gd name="T12" fmla="*/ 44 w 4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4" h="7">
                  <a:moveTo>
                    <a:pt x="44" y="0"/>
                  </a:moveTo>
                  <a:cubicBezTo>
                    <a:pt x="4" y="0"/>
                    <a:pt x="4" y="0"/>
                    <a:pt x="4" y="0"/>
                  </a:cubicBezTo>
                  <a:cubicBezTo>
                    <a:pt x="2" y="0"/>
                    <a:pt x="0" y="1"/>
                    <a:pt x="0" y="3"/>
                  </a:cubicBezTo>
                  <a:cubicBezTo>
                    <a:pt x="0" y="5"/>
                    <a:pt x="2" y="7"/>
                    <a:pt x="4" y="7"/>
                  </a:cubicBezTo>
                  <a:cubicBezTo>
                    <a:pt x="38" y="7"/>
                    <a:pt x="38" y="7"/>
                    <a:pt x="38" y="7"/>
                  </a:cubicBezTo>
                  <a:cubicBezTo>
                    <a:pt x="38" y="7"/>
                    <a:pt x="38" y="7"/>
                    <a:pt x="39" y="6"/>
                  </a:cubicBez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653463" y="5765800"/>
              <a:ext cx="134938" cy="26988"/>
            </a:xfrm>
            <a:custGeom>
              <a:avLst/>
              <a:gdLst>
                <a:gd name="T0" fmla="*/ 36 w 36"/>
                <a:gd name="T1" fmla="*/ 3 h 7"/>
                <a:gd name="T2" fmla="*/ 36 w 36"/>
                <a:gd name="T3" fmla="*/ 0 h 7"/>
                <a:gd name="T4" fmla="*/ 4 w 36"/>
                <a:gd name="T5" fmla="*/ 0 h 7"/>
                <a:gd name="T6" fmla="*/ 0 w 36"/>
                <a:gd name="T7" fmla="*/ 4 h 7"/>
                <a:gd name="T8" fmla="*/ 4 w 36"/>
                <a:gd name="T9" fmla="*/ 7 h 7"/>
                <a:gd name="T10" fmla="*/ 31 w 36"/>
                <a:gd name="T11" fmla="*/ 7 h 7"/>
                <a:gd name="T12" fmla="*/ 36 w 36"/>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36" h="7">
                  <a:moveTo>
                    <a:pt x="36" y="3"/>
                  </a:moveTo>
                  <a:cubicBezTo>
                    <a:pt x="36" y="2"/>
                    <a:pt x="36" y="1"/>
                    <a:pt x="36" y="0"/>
                  </a:cubicBezTo>
                  <a:cubicBezTo>
                    <a:pt x="4" y="0"/>
                    <a:pt x="4" y="0"/>
                    <a:pt x="4" y="0"/>
                  </a:cubicBezTo>
                  <a:cubicBezTo>
                    <a:pt x="2" y="0"/>
                    <a:pt x="0" y="2"/>
                    <a:pt x="0" y="4"/>
                  </a:cubicBezTo>
                  <a:cubicBezTo>
                    <a:pt x="0" y="6"/>
                    <a:pt x="2" y="7"/>
                    <a:pt x="4" y="7"/>
                  </a:cubicBezTo>
                  <a:cubicBezTo>
                    <a:pt x="31" y="7"/>
                    <a:pt x="31" y="7"/>
                    <a:pt x="31" y="7"/>
                  </a:cubicBezTo>
                  <a:cubicBezTo>
                    <a:pt x="32" y="5"/>
                    <a:pt x="34" y="4"/>
                    <a:pt x="3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653463" y="5818188"/>
              <a:ext cx="107950" cy="30163"/>
            </a:xfrm>
            <a:custGeom>
              <a:avLst/>
              <a:gdLst>
                <a:gd name="T0" fmla="*/ 4 w 29"/>
                <a:gd name="T1" fmla="*/ 0 h 8"/>
                <a:gd name="T2" fmla="*/ 0 w 29"/>
                <a:gd name="T3" fmla="*/ 4 h 8"/>
                <a:gd name="T4" fmla="*/ 4 w 29"/>
                <a:gd name="T5" fmla="*/ 8 h 8"/>
                <a:gd name="T6" fmla="*/ 28 w 29"/>
                <a:gd name="T7" fmla="*/ 8 h 8"/>
                <a:gd name="T8" fmla="*/ 29 w 29"/>
                <a:gd name="T9" fmla="*/ 0 h 8"/>
                <a:gd name="T10" fmla="*/ 4 w 29"/>
                <a:gd name="T11" fmla="*/ 0 h 8"/>
              </a:gdLst>
              <a:ahLst/>
              <a:cxnLst>
                <a:cxn ang="0">
                  <a:pos x="T0" y="T1"/>
                </a:cxn>
                <a:cxn ang="0">
                  <a:pos x="T2" y="T3"/>
                </a:cxn>
                <a:cxn ang="0">
                  <a:pos x="T4" y="T5"/>
                </a:cxn>
                <a:cxn ang="0">
                  <a:pos x="T6" y="T7"/>
                </a:cxn>
                <a:cxn ang="0">
                  <a:pos x="T8" y="T9"/>
                </a:cxn>
                <a:cxn ang="0">
                  <a:pos x="T10" y="T11"/>
                </a:cxn>
              </a:cxnLst>
              <a:rect l="0" t="0" r="r" b="b"/>
              <a:pathLst>
                <a:path w="29" h="8">
                  <a:moveTo>
                    <a:pt x="4" y="0"/>
                  </a:moveTo>
                  <a:cubicBezTo>
                    <a:pt x="2" y="0"/>
                    <a:pt x="0" y="2"/>
                    <a:pt x="0" y="4"/>
                  </a:cubicBezTo>
                  <a:cubicBezTo>
                    <a:pt x="0" y="6"/>
                    <a:pt x="2" y="8"/>
                    <a:pt x="4" y="8"/>
                  </a:cubicBezTo>
                  <a:cubicBezTo>
                    <a:pt x="28" y="8"/>
                    <a:pt x="28" y="8"/>
                    <a:pt x="28" y="8"/>
                  </a:cubicBezTo>
                  <a:cubicBezTo>
                    <a:pt x="29" y="0"/>
                    <a:pt x="29" y="0"/>
                    <a:pt x="29"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5" name="TextBox 34"/>
          <p:cNvSpPr txBox="1"/>
          <p:nvPr/>
        </p:nvSpPr>
        <p:spPr>
          <a:xfrm rot="5400000">
            <a:off x="2206625" y="2801938"/>
            <a:ext cx="1074737" cy="369888"/>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TEXT HERE</a:t>
            </a:r>
          </a:p>
        </p:txBody>
      </p:sp>
      <p:sp>
        <p:nvSpPr>
          <p:cNvPr id="36" name="TextBox 35"/>
          <p:cNvSpPr txBox="1"/>
          <p:nvPr/>
        </p:nvSpPr>
        <p:spPr>
          <a:xfrm>
            <a:off x="6513513" y="9128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7" name="Rectangle 36"/>
          <p:cNvSpPr/>
          <p:nvPr/>
        </p:nvSpPr>
        <p:spPr>
          <a:xfrm>
            <a:off x="6513513" y="1173163"/>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aphicFrame>
        <p:nvGraphicFramePr>
          <p:cNvPr id="38" name="Diagram 37"/>
          <p:cNvGraphicFramePr/>
          <p:nvPr/>
        </p:nvGraphicFramePr>
        <p:xfrm>
          <a:off x="5181600" y="831288"/>
          <a:ext cx="1331700" cy="9022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9" name="TextBox 38"/>
          <p:cNvSpPr txBox="1"/>
          <p:nvPr/>
        </p:nvSpPr>
        <p:spPr>
          <a:xfrm>
            <a:off x="6513513" y="19034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0" name="Rectangle 39"/>
          <p:cNvSpPr/>
          <p:nvPr/>
        </p:nvSpPr>
        <p:spPr>
          <a:xfrm>
            <a:off x="6513513" y="2163763"/>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aphicFrame>
        <p:nvGraphicFramePr>
          <p:cNvPr id="41" name="Diagram 40"/>
          <p:cNvGraphicFramePr/>
          <p:nvPr/>
        </p:nvGraphicFramePr>
        <p:xfrm>
          <a:off x="5181600" y="1821888"/>
          <a:ext cx="1331700" cy="9022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42" name="TextBox 41"/>
          <p:cNvSpPr txBox="1"/>
          <p:nvPr/>
        </p:nvSpPr>
        <p:spPr>
          <a:xfrm>
            <a:off x="6513513" y="28940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43" name="Rectangle 42"/>
          <p:cNvSpPr/>
          <p:nvPr/>
        </p:nvSpPr>
        <p:spPr>
          <a:xfrm>
            <a:off x="6513513" y="3154363"/>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aphicFrame>
        <p:nvGraphicFramePr>
          <p:cNvPr id="44" name="Diagram 43"/>
          <p:cNvGraphicFramePr/>
          <p:nvPr/>
        </p:nvGraphicFramePr>
        <p:xfrm>
          <a:off x="5181600" y="2812488"/>
          <a:ext cx="1331700" cy="9022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5" name="TextBox 44"/>
          <p:cNvSpPr txBox="1"/>
          <p:nvPr/>
        </p:nvSpPr>
        <p:spPr>
          <a:xfrm>
            <a:off x="6513513" y="38846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4C60E"/>
                </a:solidFill>
                <a:latin typeface="+mj-lt"/>
                <a:cs typeface="+mn-cs"/>
              </a:rPr>
              <a:t>TEXT</a:t>
            </a:r>
          </a:p>
        </p:txBody>
      </p:sp>
      <p:sp>
        <p:nvSpPr>
          <p:cNvPr id="46" name="Rectangle 45"/>
          <p:cNvSpPr/>
          <p:nvPr/>
        </p:nvSpPr>
        <p:spPr>
          <a:xfrm>
            <a:off x="6513513" y="4144963"/>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graphicFrame>
        <p:nvGraphicFramePr>
          <p:cNvPr id="47" name="Diagram 46"/>
          <p:cNvGraphicFramePr/>
          <p:nvPr/>
        </p:nvGraphicFramePr>
        <p:xfrm>
          <a:off x="5181600" y="3803088"/>
          <a:ext cx="1331700" cy="90226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63508" name="TextBox 49"/>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2" name="TextBox 5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Freeform 9"/>
          <p:cNvSpPr>
            <a:spLocks/>
          </p:cNvSpPr>
          <p:nvPr/>
        </p:nvSpPr>
        <p:spPr bwMode="auto">
          <a:xfrm>
            <a:off x="776288" y="1657350"/>
            <a:ext cx="1820862" cy="1828800"/>
          </a:xfrm>
          <a:custGeom>
            <a:avLst/>
            <a:gdLst>
              <a:gd name="T0" fmla="*/ 978316 w 698"/>
              <a:gd name="T1" fmla="*/ 49568 h 701"/>
              <a:gd name="T2" fmla="*/ 1082670 w 698"/>
              <a:gd name="T3" fmla="*/ 18262 h 701"/>
              <a:gd name="T4" fmla="*/ 1176589 w 698"/>
              <a:gd name="T5" fmla="*/ 88701 h 701"/>
              <a:gd name="T6" fmla="*/ 1288769 w 698"/>
              <a:gd name="T7" fmla="*/ 88701 h 701"/>
              <a:gd name="T8" fmla="*/ 1361816 w 698"/>
              <a:gd name="T9" fmla="*/ 174793 h 701"/>
              <a:gd name="T10" fmla="*/ 1473997 w 698"/>
              <a:gd name="T11" fmla="*/ 198272 h 701"/>
              <a:gd name="T12" fmla="*/ 1523565 w 698"/>
              <a:gd name="T13" fmla="*/ 297408 h 701"/>
              <a:gd name="T14" fmla="*/ 1622701 w 698"/>
              <a:gd name="T15" fmla="*/ 346976 h 701"/>
              <a:gd name="T16" fmla="*/ 1646180 w 698"/>
              <a:gd name="T17" fmla="*/ 459157 h 701"/>
              <a:gd name="T18" fmla="*/ 1732272 w 698"/>
              <a:gd name="T19" fmla="*/ 534813 h 701"/>
              <a:gd name="T20" fmla="*/ 1732272 w 698"/>
              <a:gd name="T21" fmla="*/ 644385 h 701"/>
              <a:gd name="T22" fmla="*/ 1802711 w 698"/>
              <a:gd name="T23" fmla="*/ 738303 h 701"/>
              <a:gd name="T24" fmla="*/ 1771405 w 698"/>
              <a:gd name="T25" fmla="*/ 842657 h 701"/>
              <a:gd name="T26" fmla="*/ 1820973 w 698"/>
              <a:gd name="T27" fmla="*/ 949619 h 701"/>
              <a:gd name="T28" fmla="*/ 1763578 w 698"/>
              <a:gd name="T29" fmla="*/ 1048755 h 701"/>
              <a:gd name="T30" fmla="*/ 1781840 w 698"/>
              <a:gd name="T31" fmla="*/ 1160936 h 701"/>
              <a:gd name="T32" fmla="*/ 1708793 w 698"/>
              <a:gd name="T33" fmla="*/ 1247028 h 701"/>
              <a:gd name="T34" fmla="*/ 1703575 w 698"/>
              <a:gd name="T35" fmla="*/ 1359208 h 701"/>
              <a:gd name="T36" fmla="*/ 1609657 w 698"/>
              <a:gd name="T37" fmla="*/ 1427038 h 701"/>
              <a:gd name="T38" fmla="*/ 1578351 w 698"/>
              <a:gd name="T39" fmla="*/ 1531392 h 701"/>
              <a:gd name="T40" fmla="*/ 1473997 w 698"/>
              <a:gd name="T41" fmla="*/ 1575742 h 701"/>
              <a:gd name="T42" fmla="*/ 1411385 w 698"/>
              <a:gd name="T43" fmla="*/ 1674878 h 701"/>
              <a:gd name="T44" fmla="*/ 1299204 w 698"/>
              <a:gd name="T45" fmla="*/ 1685314 h 701"/>
              <a:gd name="T46" fmla="*/ 1218330 w 698"/>
              <a:gd name="T47" fmla="*/ 1774014 h 701"/>
              <a:gd name="T48" fmla="*/ 1108759 w 698"/>
              <a:gd name="T49" fmla="*/ 1760970 h 701"/>
              <a:gd name="T50" fmla="*/ 1014840 w 698"/>
              <a:gd name="T51" fmla="*/ 1823582 h 701"/>
              <a:gd name="T52" fmla="*/ 910487 w 698"/>
              <a:gd name="T53" fmla="*/ 1784450 h 701"/>
              <a:gd name="T54" fmla="*/ 798306 w 698"/>
              <a:gd name="T55" fmla="*/ 1823582 h 701"/>
              <a:gd name="T56" fmla="*/ 704388 w 698"/>
              <a:gd name="T57" fmla="*/ 1760970 h 701"/>
              <a:gd name="T58" fmla="*/ 594816 w 698"/>
              <a:gd name="T59" fmla="*/ 1774014 h 701"/>
              <a:gd name="T60" fmla="*/ 513942 w 698"/>
              <a:gd name="T61" fmla="*/ 1685314 h 701"/>
              <a:gd name="T62" fmla="*/ 401762 w 698"/>
              <a:gd name="T63" fmla="*/ 1674878 h 701"/>
              <a:gd name="T64" fmla="*/ 346976 w 698"/>
              <a:gd name="T65" fmla="*/ 1575742 h 701"/>
              <a:gd name="T66" fmla="*/ 234796 w 698"/>
              <a:gd name="T67" fmla="*/ 1531392 h 701"/>
              <a:gd name="T68" fmla="*/ 203490 w 698"/>
              <a:gd name="T69" fmla="*/ 1427038 h 701"/>
              <a:gd name="T70" fmla="*/ 109571 w 698"/>
              <a:gd name="T71" fmla="*/ 1359208 h 701"/>
              <a:gd name="T72" fmla="*/ 104354 w 698"/>
              <a:gd name="T73" fmla="*/ 1247028 h 701"/>
              <a:gd name="T74" fmla="*/ 31306 w 698"/>
              <a:gd name="T75" fmla="*/ 1160936 h 701"/>
              <a:gd name="T76" fmla="*/ 49568 w 698"/>
              <a:gd name="T77" fmla="*/ 1048755 h 701"/>
              <a:gd name="T78" fmla="*/ 0 w 698"/>
              <a:gd name="T79" fmla="*/ 949619 h 701"/>
              <a:gd name="T80" fmla="*/ 41742 w 698"/>
              <a:gd name="T81" fmla="*/ 842657 h 701"/>
              <a:gd name="T82" fmla="*/ 10435 w 698"/>
              <a:gd name="T83" fmla="*/ 738303 h 701"/>
              <a:gd name="T84" fmla="*/ 80874 w 698"/>
              <a:gd name="T85" fmla="*/ 644385 h 701"/>
              <a:gd name="T86" fmla="*/ 80874 w 698"/>
              <a:gd name="T87" fmla="*/ 534813 h 701"/>
              <a:gd name="T88" fmla="*/ 166966 w 698"/>
              <a:gd name="T89" fmla="*/ 459157 h 701"/>
              <a:gd name="T90" fmla="*/ 190446 w 698"/>
              <a:gd name="T91" fmla="*/ 346976 h 701"/>
              <a:gd name="T92" fmla="*/ 289582 w 698"/>
              <a:gd name="T93" fmla="*/ 297408 h 701"/>
              <a:gd name="T94" fmla="*/ 339150 w 698"/>
              <a:gd name="T95" fmla="*/ 198272 h 701"/>
              <a:gd name="T96" fmla="*/ 451330 w 698"/>
              <a:gd name="T97" fmla="*/ 174793 h 701"/>
              <a:gd name="T98" fmla="*/ 526986 w 698"/>
              <a:gd name="T99" fmla="*/ 88701 h 701"/>
              <a:gd name="T100" fmla="*/ 636558 w 698"/>
              <a:gd name="T101" fmla="*/ 88701 h 701"/>
              <a:gd name="T102" fmla="*/ 730476 w 698"/>
              <a:gd name="T103" fmla="*/ 18262 h 701"/>
              <a:gd name="T104" fmla="*/ 842657 w 698"/>
              <a:gd name="T105" fmla="*/ 49568 h 7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9" name="Diagram 18"/>
          <p:cNvGraphicFramePr/>
          <p:nvPr/>
        </p:nvGraphicFramePr>
        <p:xfrm>
          <a:off x="1115217" y="2000250"/>
          <a:ext cx="11430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4516" name="Freeform 13"/>
          <p:cNvSpPr>
            <a:spLocks/>
          </p:cNvSpPr>
          <p:nvPr/>
        </p:nvSpPr>
        <p:spPr bwMode="auto">
          <a:xfrm>
            <a:off x="936625" y="3357563"/>
            <a:ext cx="127000" cy="128587"/>
          </a:xfrm>
          <a:custGeom>
            <a:avLst/>
            <a:gdLst>
              <a:gd name="T0" fmla="*/ 127027 w 76"/>
              <a:gd name="T1" fmla="*/ 128337 h 64"/>
              <a:gd name="T2" fmla="*/ 0 w 76"/>
              <a:gd name="T3" fmla="*/ 0 h 64"/>
              <a:gd name="T4" fmla="*/ 127027 w 76"/>
              <a:gd name="T5" fmla="*/ 0 h 64"/>
              <a:gd name="T6" fmla="*/ 127027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64"/>
                </a:moveTo>
                <a:lnTo>
                  <a:pt x="0" y="0"/>
                </a:lnTo>
                <a:lnTo>
                  <a:pt x="76" y="0"/>
                </a:lnTo>
                <a:lnTo>
                  <a:pt x="76" y="6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4517" name="Group 1"/>
          <p:cNvGrpSpPr>
            <a:grpSpLocks/>
          </p:cNvGrpSpPr>
          <p:nvPr/>
        </p:nvGrpSpPr>
        <p:grpSpPr bwMode="auto">
          <a:xfrm>
            <a:off x="706438" y="3028950"/>
            <a:ext cx="1960562" cy="457200"/>
            <a:chOff x="706436" y="3028950"/>
            <a:chExt cx="1960563" cy="457200"/>
          </a:xfrm>
        </p:grpSpPr>
        <p:sp>
          <p:nvSpPr>
            <p:cNvPr id="64549" name="Rectangle 11"/>
            <p:cNvSpPr>
              <a:spLocks noChangeArrowheads="1"/>
            </p:cNvSpPr>
            <p:nvPr/>
          </p:nvSpPr>
          <p:spPr bwMode="auto">
            <a:xfrm>
              <a:off x="925391" y="3028950"/>
              <a:ext cx="1522654" cy="304800"/>
            </a:xfrm>
            <a:prstGeom prst="rect">
              <a:avLst/>
            </a:prstGeom>
            <a:solidFill>
              <a:srgbClr val="F4C60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64550" name="Freeform 12"/>
            <p:cNvSpPr>
              <a:spLocks/>
            </p:cNvSpPr>
            <p:nvPr/>
          </p:nvSpPr>
          <p:spPr bwMode="auto">
            <a:xfrm>
              <a:off x="706436" y="3181350"/>
              <a:ext cx="198898" cy="304800"/>
            </a:xfrm>
            <a:custGeom>
              <a:avLst/>
              <a:gdLst>
                <a:gd name="T0" fmla="*/ 198898 w 119"/>
                <a:gd name="T1" fmla="*/ 304800 h 152"/>
                <a:gd name="T2" fmla="*/ 0 w 119"/>
                <a:gd name="T3" fmla="*/ 304800 h 152"/>
                <a:gd name="T4" fmla="*/ 135384 w 119"/>
                <a:gd name="T5" fmla="*/ 146384 h 152"/>
                <a:gd name="T6" fmla="*/ 0 w 119"/>
                <a:gd name="T7" fmla="*/ 0 h 152"/>
                <a:gd name="T8" fmla="*/ 198898 w 119"/>
                <a:gd name="T9" fmla="*/ 0 h 152"/>
                <a:gd name="T10" fmla="*/ 198898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119" y="152"/>
                  </a:moveTo>
                  <a:lnTo>
                    <a:pt x="0" y="152"/>
                  </a:lnTo>
                  <a:lnTo>
                    <a:pt x="81" y="73"/>
                  </a:lnTo>
                  <a:lnTo>
                    <a:pt x="0" y="0"/>
                  </a:lnTo>
                  <a:lnTo>
                    <a:pt x="119" y="0"/>
                  </a:lnTo>
                  <a:lnTo>
                    <a:pt x="119" y="152"/>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51" name="Freeform 14"/>
            <p:cNvSpPr>
              <a:spLocks/>
            </p:cNvSpPr>
            <p:nvPr/>
          </p:nvSpPr>
          <p:spPr bwMode="auto">
            <a:xfrm>
              <a:off x="905334" y="3357813"/>
              <a:ext cx="127027" cy="128337"/>
            </a:xfrm>
            <a:custGeom>
              <a:avLst/>
              <a:gdLst>
                <a:gd name="T0" fmla="*/ 0 w 76"/>
                <a:gd name="T1" fmla="*/ 0 h 64"/>
                <a:gd name="T2" fmla="*/ 127027 w 76"/>
                <a:gd name="T3" fmla="*/ 128337 h 64"/>
                <a:gd name="T4" fmla="*/ 0 w 76"/>
                <a:gd name="T5" fmla="*/ 128337 h 64"/>
                <a:gd name="T6" fmla="*/ 0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0"/>
                  </a:moveTo>
                  <a:lnTo>
                    <a:pt x="76" y="64"/>
                  </a:lnTo>
                  <a:lnTo>
                    <a:pt x="0" y="64"/>
                  </a:ln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52" name="Freeform 15"/>
            <p:cNvSpPr>
              <a:spLocks/>
            </p:cNvSpPr>
            <p:nvPr/>
          </p:nvSpPr>
          <p:spPr bwMode="auto">
            <a:xfrm>
              <a:off x="2468101" y="3181350"/>
              <a:ext cx="198898" cy="304800"/>
            </a:xfrm>
            <a:custGeom>
              <a:avLst/>
              <a:gdLst>
                <a:gd name="T0" fmla="*/ 0 w 119"/>
                <a:gd name="T1" fmla="*/ 304800 h 152"/>
                <a:gd name="T2" fmla="*/ 198898 w 119"/>
                <a:gd name="T3" fmla="*/ 304800 h 152"/>
                <a:gd name="T4" fmla="*/ 63514 w 119"/>
                <a:gd name="T5" fmla="*/ 146384 h 152"/>
                <a:gd name="T6" fmla="*/ 198898 w 119"/>
                <a:gd name="T7" fmla="*/ 0 h 152"/>
                <a:gd name="T8" fmla="*/ 0 w 119"/>
                <a:gd name="T9" fmla="*/ 0 h 152"/>
                <a:gd name="T10" fmla="*/ 0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0" y="152"/>
                  </a:moveTo>
                  <a:lnTo>
                    <a:pt x="119" y="152"/>
                  </a:lnTo>
                  <a:lnTo>
                    <a:pt x="38" y="73"/>
                  </a:lnTo>
                  <a:lnTo>
                    <a:pt x="119" y="0"/>
                  </a:lnTo>
                  <a:lnTo>
                    <a:pt x="0" y="0"/>
                  </a:lnTo>
                  <a:lnTo>
                    <a:pt x="0" y="152"/>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53" name="Freeform 16"/>
            <p:cNvSpPr>
              <a:spLocks/>
            </p:cNvSpPr>
            <p:nvPr/>
          </p:nvSpPr>
          <p:spPr bwMode="auto">
            <a:xfrm>
              <a:off x="2309318" y="3357813"/>
              <a:ext cx="127027" cy="128337"/>
            </a:xfrm>
            <a:custGeom>
              <a:avLst/>
              <a:gdLst>
                <a:gd name="T0" fmla="*/ 0 w 76"/>
                <a:gd name="T1" fmla="*/ 128337 h 64"/>
                <a:gd name="T2" fmla="*/ 127027 w 76"/>
                <a:gd name="T3" fmla="*/ 0 h 64"/>
                <a:gd name="T4" fmla="*/ 0 w 76"/>
                <a:gd name="T5" fmla="*/ 0 h 64"/>
                <a:gd name="T6" fmla="*/ 0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64"/>
                  </a:moveTo>
                  <a:lnTo>
                    <a:pt x="76" y="0"/>
                  </a:lnTo>
                  <a:lnTo>
                    <a:pt x="0" y="0"/>
                  </a:lnTo>
                  <a:lnTo>
                    <a:pt x="0" y="6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54" name="Freeform 17"/>
            <p:cNvSpPr>
              <a:spLocks/>
            </p:cNvSpPr>
            <p:nvPr/>
          </p:nvSpPr>
          <p:spPr bwMode="auto">
            <a:xfrm>
              <a:off x="2341074" y="3357813"/>
              <a:ext cx="127027" cy="128337"/>
            </a:xfrm>
            <a:custGeom>
              <a:avLst/>
              <a:gdLst>
                <a:gd name="T0" fmla="*/ 127027 w 76"/>
                <a:gd name="T1" fmla="*/ 0 h 64"/>
                <a:gd name="T2" fmla="*/ 0 w 76"/>
                <a:gd name="T3" fmla="*/ 128337 h 64"/>
                <a:gd name="T4" fmla="*/ 127027 w 76"/>
                <a:gd name="T5" fmla="*/ 128337 h 64"/>
                <a:gd name="T6" fmla="*/ 127027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0"/>
                  </a:moveTo>
                  <a:lnTo>
                    <a:pt x="0" y="64"/>
                  </a:lnTo>
                  <a:lnTo>
                    <a:pt x="76" y="64"/>
                  </a:lnTo>
                  <a:lnTo>
                    <a:pt x="76"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4518" name="Freeform 20"/>
          <p:cNvSpPr>
            <a:spLocks/>
          </p:cNvSpPr>
          <p:nvPr/>
        </p:nvSpPr>
        <p:spPr bwMode="auto">
          <a:xfrm>
            <a:off x="3575050" y="1657350"/>
            <a:ext cx="1820863" cy="1828800"/>
          </a:xfrm>
          <a:custGeom>
            <a:avLst/>
            <a:gdLst>
              <a:gd name="T0" fmla="*/ 978316 w 698"/>
              <a:gd name="T1" fmla="*/ 49568 h 701"/>
              <a:gd name="T2" fmla="*/ 1082670 w 698"/>
              <a:gd name="T3" fmla="*/ 18262 h 701"/>
              <a:gd name="T4" fmla="*/ 1176589 w 698"/>
              <a:gd name="T5" fmla="*/ 88701 h 701"/>
              <a:gd name="T6" fmla="*/ 1288769 w 698"/>
              <a:gd name="T7" fmla="*/ 88701 h 701"/>
              <a:gd name="T8" fmla="*/ 1361816 w 698"/>
              <a:gd name="T9" fmla="*/ 174793 h 701"/>
              <a:gd name="T10" fmla="*/ 1473997 w 698"/>
              <a:gd name="T11" fmla="*/ 198272 h 701"/>
              <a:gd name="T12" fmla="*/ 1523565 w 698"/>
              <a:gd name="T13" fmla="*/ 297408 h 701"/>
              <a:gd name="T14" fmla="*/ 1622701 w 698"/>
              <a:gd name="T15" fmla="*/ 346976 h 701"/>
              <a:gd name="T16" fmla="*/ 1646180 w 698"/>
              <a:gd name="T17" fmla="*/ 459157 h 701"/>
              <a:gd name="T18" fmla="*/ 1732272 w 698"/>
              <a:gd name="T19" fmla="*/ 534813 h 701"/>
              <a:gd name="T20" fmla="*/ 1732272 w 698"/>
              <a:gd name="T21" fmla="*/ 644385 h 701"/>
              <a:gd name="T22" fmla="*/ 1802711 w 698"/>
              <a:gd name="T23" fmla="*/ 738303 h 701"/>
              <a:gd name="T24" fmla="*/ 1771405 w 698"/>
              <a:gd name="T25" fmla="*/ 842657 h 701"/>
              <a:gd name="T26" fmla="*/ 1820973 w 698"/>
              <a:gd name="T27" fmla="*/ 949619 h 701"/>
              <a:gd name="T28" fmla="*/ 1763578 w 698"/>
              <a:gd name="T29" fmla="*/ 1048755 h 701"/>
              <a:gd name="T30" fmla="*/ 1781840 w 698"/>
              <a:gd name="T31" fmla="*/ 1160936 h 701"/>
              <a:gd name="T32" fmla="*/ 1708793 w 698"/>
              <a:gd name="T33" fmla="*/ 1247028 h 701"/>
              <a:gd name="T34" fmla="*/ 1703575 w 698"/>
              <a:gd name="T35" fmla="*/ 1359208 h 701"/>
              <a:gd name="T36" fmla="*/ 1609657 w 698"/>
              <a:gd name="T37" fmla="*/ 1427038 h 701"/>
              <a:gd name="T38" fmla="*/ 1578351 w 698"/>
              <a:gd name="T39" fmla="*/ 1531392 h 701"/>
              <a:gd name="T40" fmla="*/ 1473997 w 698"/>
              <a:gd name="T41" fmla="*/ 1575742 h 701"/>
              <a:gd name="T42" fmla="*/ 1411385 w 698"/>
              <a:gd name="T43" fmla="*/ 1674878 h 701"/>
              <a:gd name="T44" fmla="*/ 1299204 w 698"/>
              <a:gd name="T45" fmla="*/ 1685314 h 701"/>
              <a:gd name="T46" fmla="*/ 1218330 w 698"/>
              <a:gd name="T47" fmla="*/ 1774014 h 701"/>
              <a:gd name="T48" fmla="*/ 1108759 w 698"/>
              <a:gd name="T49" fmla="*/ 1760970 h 701"/>
              <a:gd name="T50" fmla="*/ 1014840 w 698"/>
              <a:gd name="T51" fmla="*/ 1823582 h 701"/>
              <a:gd name="T52" fmla="*/ 910487 w 698"/>
              <a:gd name="T53" fmla="*/ 1784450 h 701"/>
              <a:gd name="T54" fmla="*/ 798306 w 698"/>
              <a:gd name="T55" fmla="*/ 1823582 h 701"/>
              <a:gd name="T56" fmla="*/ 704388 w 698"/>
              <a:gd name="T57" fmla="*/ 1760970 h 701"/>
              <a:gd name="T58" fmla="*/ 594816 w 698"/>
              <a:gd name="T59" fmla="*/ 1774014 h 701"/>
              <a:gd name="T60" fmla="*/ 513942 w 698"/>
              <a:gd name="T61" fmla="*/ 1685314 h 701"/>
              <a:gd name="T62" fmla="*/ 401762 w 698"/>
              <a:gd name="T63" fmla="*/ 1674878 h 701"/>
              <a:gd name="T64" fmla="*/ 346976 w 698"/>
              <a:gd name="T65" fmla="*/ 1575742 h 701"/>
              <a:gd name="T66" fmla="*/ 234796 w 698"/>
              <a:gd name="T67" fmla="*/ 1531392 h 701"/>
              <a:gd name="T68" fmla="*/ 203490 w 698"/>
              <a:gd name="T69" fmla="*/ 1427038 h 701"/>
              <a:gd name="T70" fmla="*/ 109571 w 698"/>
              <a:gd name="T71" fmla="*/ 1359208 h 701"/>
              <a:gd name="T72" fmla="*/ 104354 w 698"/>
              <a:gd name="T73" fmla="*/ 1247028 h 701"/>
              <a:gd name="T74" fmla="*/ 31306 w 698"/>
              <a:gd name="T75" fmla="*/ 1160936 h 701"/>
              <a:gd name="T76" fmla="*/ 49568 w 698"/>
              <a:gd name="T77" fmla="*/ 1048755 h 701"/>
              <a:gd name="T78" fmla="*/ 0 w 698"/>
              <a:gd name="T79" fmla="*/ 949619 h 701"/>
              <a:gd name="T80" fmla="*/ 41742 w 698"/>
              <a:gd name="T81" fmla="*/ 842657 h 701"/>
              <a:gd name="T82" fmla="*/ 10435 w 698"/>
              <a:gd name="T83" fmla="*/ 738303 h 701"/>
              <a:gd name="T84" fmla="*/ 80874 w 698"/>
              <a:gd name="T85" fmla="*/ 644385 h 701"/>
              <a:gd name="T86" fmla="*/ 80874 w 698"/>
              <a:gd name="T87" fmla="*/ 534813 h 701"/>
              <a:gd name="T88" fmla="*/ 166966 w 698"/>
              <a:gd name="T89" fmla="*/ 459157 h 701"/>
              <a:gd name="T90" fmla="*/ 190446 w 698"/>
              <a:gd name="T91" fmla="*/ 346976 h 701"/>
              <a:gd name="T92" fmla="*/ 289582 w 698"/>
              <a:gd name="T93" fmla="*/ 297408 h 701"/>
              <a:gd name="T94" fmla="*/ 339150 w 698"/>
              <a:gd name="T95" fmla="*/ 198272 h 701"/>
              <a:gd name="T96" fmla="*/ 451330 w 698"/>
              <a:gd name="T97" fmla="*/ 174793 h 701"/>
              <a:gd name="T98" fmla="*/ 526986 w 698"/>
              <a:gd name="T99" fmla="*/ 88701 h 701"/>
              <a:gd name="T100" fmla="*/ 636558 w 698"/>
              <a:gd name="T101" fmla="*/ 88701 h 701"/>
              <a:gd name="T102" fmla="*/ 730476 w 698"/>
              <a:gd name="T103" fmla="*/ 18262 h 701"/>
              <a:gd name="T104" fmla="*/ 842657 w 698"/>
              <a:gd name="T105" fmla="*/ 49568 h 7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2" name="Diagram 21"/>
          <p:cNvGraphicFramePr/>
          <p:nvPr/>
        </p:nvGraphicFramePr>
        <p:xfrm>
          <a:off x="3913981" y="2000250"/>
          <a:ext cx="1143000" cy="1143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64520" name="Group 2"/>
          <p:cNvGrpSpPr>
            <a:grpSpLocks/>
          </p:cNvGrpSpPr>
          <p:nvPr/>
        </p:nvGrpSpPr>
        <p:grpSpPr bwMode="auto">
          <a:xfrm>
            <a:off x="3505200" y="3028950"/>
            <a:ext cx="1960563" cy="457200"/>
            <a:chOff x="3505200" y="3028950"/>
            <a:chExt cx="1960563" cy="457200"/>
          </a:xfrm>
        </p:grpSpPr>
        <p:sp>
          <p:nvSpPr>
            <p:cNvPr id="64542" name="Rectangle 22"/>
            <p:cNvSpPr>
              <a:spLocks noChangeArrowheads="1"/>
            </p:cNvSpPr>
            <p:nvPr/>
          </p:nvSpPr>
          <p:spPr bwMode="auto">
            <a:xfrm>
              <a:off x="3724155" y="3028950"/>
              <a:ext cx="1522654" cy="304800"/>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64543" name="Freeform 23"/>
            <p:cNvSpPr>
              <a:spLocks/>
            </p:cNvSpPr>
            <p:nvPr/>
          </p:nvSpPr>
          <p:spPr bwMode="auto">
            <a:xfrm>
              <a:off x="3505200" y="3181350"/>
              <a:ext cx="198898" cy="304800"/>
            </a:xfrm>
            <a:custGeom>
              <a:avLst/>
              <a:gdLst>
                <a:gd name="T0" fmla="*/ 198898 w 119"/>
                <a:gd name="T1" fmla="*/ 304800 h 152"/>
                <a:gd name="T2" fmla="*/ 0 w 119"/>
                <a:gd name="T3" fmla="*/ 304800 h 152"/>
                <a:gd name="T4" fmla="*/ 135384 w 119"/>
                <a:gd name="T5" fmla="*/ 146384 h 152"/>
                <a:gd name="T6" fmla="*/ 0 w 119"/>
                <a:gd name="T7" fmla="*/ 0 h 152"/>
                <a:gd name="T8" fmla="*/ 198898 w 119"/>
                <a:gd name="T9" fmla="*/ 0 h 152"/>
                <a:gd name="T10" fmla="*/ 198898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119" y="152"/>
                  </a:moveTo>
                  <a:lnTo>
                    <a:pt x="0" y="152"/>
                  </a:lnTo>
                  <a:lnTo>
                    <a:pt x="81" y="73"/>
                  </a:lnTo>
                  <a:lnTo>
                    <a:pt x="0" y="0"/>
                  </a:lnTo>
                  <a:lnTo>
                    <a:pt x="119" y="0"/>
                  </a:lnTo>
                  <a:lnTo>
                    <a:pt x="119" y="152"/>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4" name="Freeform 24"/>
            <p:cNvSpPr>
              <a:spLocks/>
            </p:cNvSpPr>
            <p:nvPr/>
          </p:nvSpPr>
          <p:spPr bwMode="auto">
            <a:xfrm>
              <a:off x="3735854" y="3357813"/>
              <a:ext cx="127027" cy="128337"/>
            </a:xfrm>
            <a:custGeom>
              <a:avLst/>
              <a:gdLst>
                <a:gd name="T0" fmla="*/ 127027 w 76"/>
                <a:gd name="T1" fmla="*/ 128337 h 64"/>
                <a:gd name="T2" fmla="*/ 0 w 76"/>
                <a:gd name="T3" fmla="*/ 0 h 64"/>
                <a:gd name="T4" fmla="*/ 127027 w 76"/>
                <a:gd name="T5" fmla="*/ 0 h 64"/>
                <a:gd name="T6" fmla="*/ 127027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64"/>
                  </a:moveTo>
                  <a:lnTo>
                    <a:pt x="0" y="0"/>
                  </a:lnTo>
                  <a:lnTo>
                    <a:pt x="76" y="0"/>
                  </a:lnTo>
                  <a:lnTo>
                    <a:pt x="76" y="6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5" name="Freeform 25"/>
            <p:cNvSpPr>
              <a:spLocks/>
            </p:cNvSpPr>
            <p:nvPr/>
          </p:nvSpPr>
          <p:spPr bwMode="auto">
            <a:xfrm>
              <a:off x="3704098" y="3357813"/>
              <a:ext cx="127027" cy="128337"/>
            </a:xfrm>
            <a:custGeom>
              <a:avLst/>
              <a:gdLst>
                <a:gd name="T0" fmla="*/ 0 w 76"/>
                <a:gd name="T1" fmla="*/ 0 h 64"/>
                <a:gd name="T2" fmla="*/ 127027 w 76"/>
                <a:gd name="T3" fmla="*/ 128337 h 64"/>
                <a:gd name="T4" fmla="*/ 0 w 76"/>
                <a:gd name="T5" fmla="*/ 128337 h 64"/>
                <a:gd name="T6" fmla="*/ 0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0"/>
                  </a:moveTo>
                  <a:lnTo>
                    <a:pt x="76" y="64"/>
                  </a:lnTo>
                  <a:lnTo>
                    <a:pt x="0" y="64"/>
                  </a:lnTo>
                  <a:lnTo>
                    <a:pt x="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6" name="Freeform 26"/>
            <p:cNvSpPr>
              <a:spLocks/>
            </p:cNvSpPr>
            <p:nvPr/>
          </p:nvSpPr>
          <p:spPr bwMode="auto">
            <a:xfrm>
              <a:off x="5266865" y="3181350"/>
              <a:ext cx="198898" cy="304800"/>
            </a:xfrm>
            <a:custGeom>
              <a:avLst/>
              <a:gdLst>
                <a:gd name="T0" fmla="*/ 0 w 119"/>
                <a:gd name="T1" fmla="*/ 304800 h 152"/>
                <a:gd name="T2" fmla="*/ 198898 w 119"/>
                <a:gd name="T3" fmla="*/ 304800 h 152"/>
                <a:gd name="T4" fmla="*/ 63514 w 119"/>
                <a:gd name="T5" fmla="*/ 146384 h 152"/>
                <a:gd name="T6" fmla="*/ 198898 w 119"/>
                <a:gd name="T7" fmla="*/ 0 h 152"/>
                <a:gd name="T8" fmla="*/ 0 w 119"/>
                <a:gd name="T9" fmla="*/ 0 h 152"/>
                <a:gd name="T10" fmla="*/ 0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0" y="152"/>
                  </a:moveTo>
                  <a:lnTo>
                    <a:pt x="119" y="152"/>
                  </a:lnTo>
                  <a:lnTo>
                    <a:pt x="38" y="73"/>
                  </a:lnTo>
                  <a:lnTo>
                    <a:pt x="119" y="0"/>
                  </a:lnTo>
                  <a:lnTo>
                    <a:pt x="0" y="0"/>
                  </a:lnTo>
                  <a:lnTo>
                    <a:pt x="0" y="152"/>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7" name="Freeform 27"/>
            <p:cNvSpPr>
              <a:spLocks/>
            </p:cNvSpPr>
            <p:nvPr/>
          </p:nvSpPr>
          <p:spPr bwMode="auto">
            <a:xfrm>
              <a:off x="5108082" y="3357813"/>
              <a:ext cx="127027" cy="128337"/>
            </a:xfrm>
            <a:custGeom>
              <a:avLst/>
              <a:gdLst>
                <a:gd name="T0" fmla="*/ 0 w 76"/>
                <a:gd name="T1" fmla="*/ 128337 h 64"/>
                <a:gd name="T2" fmla="*/ 127027 w 76"/>
                <a:gd name="T3" fmla="*/ 0 h 64"/>
                <a:gd name="T4" fmla="*/ 0 w 76"/>
                <a:gd name="T5" fmla="*/ 0 h 64"/>
                <a:gd name="T6" fmla="*/ 0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64"/>
                  </a:moveTo>
                  <a:lnTo>
                    <a:pt x="76" y="0"/>
                  </a:lnTo>
                  <a:lnTo>
                    <a:pt x="0" y="0"/>
                  </a:lnTo>
                  <a:lnTo>
                    <a:pt x="0" y="6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8" name="Freeform 28"/>
            <p:cNvSpPr>
              <a:spLocks/>
            </p:cNvSpPr>
            <p:nvPr/>
          </p:nvSpPr>
          <p:spPr bwMode="auto">
            <a:xfrm>
              <a:off x="5139838" y="3357813"/>
              <a:ext cx="127027" cy="128337"/>
            </a:xfrm>
            <a:custGeom>
              <a:avLst/>
              <a:gdLst>
                <a:gd name="T0" fmla="*/ 127027 w 76"/>
                <a:gd name="T1" fmla="*/ 0 h 64"/>
                <a:gd name="T2" fmla="*/ 0 w 76"/>
                <a:gd name="T3" fmla="*/ 128337 h 64"/>
                <a:gd name="T4" fmla="*/ 127027 w 76"/>
                <a:gd name="T5" fmla="*/ 128337 h 64"/>
                <a:gd name="T6" fmla="*/ 127027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0"/>
                  </a:moveTo>
                  <a:lnTo>
                    <a:pt x="0" y="64"/>
                  </a:lnTo>
                  <a:lnTo>
                    <a:pt x="76" y="64"/>
                  </a:lnTo>
                  <a:lnTo>
                    <a:pt x="76"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4521" name="Freeform 29"/>
          <p:cNvSpPr>
            <a:spLocks/>
          </p:cNvSpPr>
          <p:nvPr/>
        </p:nvSpPr>
        <p:spPr bwMode="auto">
          <a:xfrm>
            <a:off x="6373813" y="1657350"/>
            <a:ext cx="1820862" cy="1828800"/>
          </a:xfrm>
          <a:custGeom>
            <a:avLst/>
            <a:gdLst>
              <a:gd name="T0" fmla="*/ 978316 w 698"/>
              <a:gd name="T1" fmla="*/ 49568 h 701"/>
              <a:gd name="T2" fmla="*/ 1082670 w 698"/>
              <a:gd name="T3" fmla="*/ 18262 h 701"/>
              <a:gd name="T4" fmla="*/ 1176589 w 698"/>
              <a:gd name="T5" fmla="*/ 88701 h 701"/>
              <a:gd name="T6" fmla="*/ 1288769 w 698"/>
              <a:gd name="T7" fmla="*/ 88701 h 701"/>
              <a:gd name="T8" fmla="*/ 1361816 w 698"/>
              <a:gd name="T9" fmla="*/ 174793 h 701"/>
              <a:gd name="T10" fmla="*/ 1473997 w 698"/>
              <a:gd name="T11" fmla="*/ 198272 h 701"/>
              <a:gd name="T12" fmla="*/ 1523565 w 698"/>
              <a:gd name="T13" fmla="*/ 297408 h 701"/>
              <a:gd name="T14" fmla="*/ 1622701 w 698"/>
              <a:gd name="T15" fmla="*/ 346976 h 701"/>
              <a:gd name="T16" fmla="*/ 1646180 w 698"/>
              <a:gd name="T17" fmla="*/ 459157 h 701"/>
              <a:gd name="T18" fmla="*/ 1732272 w 698"/>
              <a:gd name="T19" fmla="*/ 534813 h 701"/>
              <a:gd name="T20" fmla="*/ 1732272 w 698"/>
              <a:gd name="T21" fmla="*/ 644385 h 701"/>
              <a:gd name="T22" fmla="*/ 1802711 w 698"/>
              <a:gd name="T23" fmla="*/ 738303 h 701"/>
              <a:gd name="T24" fmla="*/ 1771405 w 698"/>
              <a:gd name="T25" fmla="*/ 842657 h 701"/>
              <a:gd name="T26" fmla="*/ 1820973 w 698"/>
              <a:gd name="T27" fmla="*/ 949619 h 701"/>
              <a:gd name="T28" fmla="*/ 1763578 w 698"/>
              <a:gd name="T29" fmla="*/ 1048755 h 701"/>
              <a:gd name="T30" fmla="*/ 1781840 w 698"/>
              <a:gd name="T31" fmla="*/ 1160936 h 701"/>
              <a:gd name="T32" fmla="*/ 1708793 w 698"/>
              <a:gd name="T33" fmla="*/ 1247028 h 701"/>
              <a:gd name="T34" fmla="*/ 1703575 w 698"/>
              <a:gd name="T35" fmla="*/ 1359208 h 701"/>
              <a:gd name="T36" fmla="*/ 1609657 w 698"/>
              <a:gd name="T37" fmla="*/ 1427038 h 701"/>
              <a:gd name="T38" fmla="*/ 1578351 w 698"/>
              <a:gd name="T39" fmla="*/ 1531392 h 701"/>
              <a:gd name="T40" fmla="*/ 1473997 w 698"/>
              <a:gd name="T41" fmla="*/ 1575742 h 701"/>
              <a:gd name="T42" fmla="*/ 1411385 w 698"/>
              <a:gd name="T43" fmla="*/ 1674878 h 701"/>
              <a:gd name="T44" fmla="*/ 1299204 w 698"/>
              <a:gd name="T45" fmla="*/ 1685314 h 701"/>
              <a:gd name="T46" fmla="*/ 1218330 w 698"/>
              <a:gd name="T47" fmla="*/ 1774014 h 701"/>
              <a:gd name="T48" fmla="*/ 1108759 w 698"/>
              <a:gd name="T49" fmla="*/ 1760970 h 701"/>
              <a:gd name="T50" fmla="*/ 1014840 w 698"/>
              <a:gd name="T51" fmla="*/ 1823582 h 701"/>
              <a:gd name="T52" fmla="*/ 910487 w 698"/>
              <a:gd name="T53" fmla="*/ 1784450 h 701"/>
              <a:gd name="T54" fmla="*/ 798306 w 698"/>
              <a:gd name="T55" fmla="*/ 1823582 h 701"/>
              <a:gd name="T56" fmla="*/ 704388 w 698"/>
              <a:gd name="T57" fmla="*/ 1760970 h 701"/>
              <a:gd name="T58" fmla="*/ 594816 w 698"/>
              <a:gd name="T59" fmla="*/ 1774014 h 701"/>
              <a:gd name="T60" fmla="*/ 513942 w 698"/>
              <a:gd name="T61" fmla="*/ 1685314 h 701"/>
              <a:gd name="T62" fmla="*/ 401762 w 698"/>
              <a:gd name="T63" fmla="*/ 1674878 h 701"/>
              <a:gd name="T64" fmla="*/ 346976 w 698"/>
              <a:gd name="T65" fmla="*/ 1575742 h 701"/>
              <a:gd name="T66" fmla="*/ 234796 w 698"/>
              <a:gd name="T67" fmla="*/ 1531392 h 701"/>
              <a:gd name="T68" fmla="*/ 203490 w 698"/>
              <a:gd name="T69" fmla="*/ 1427038 h 701"/>
              <a:gd name="T70" fmla="*/ 109571 w 698"/>
              <a:gd name="T71" fmla="*/ 1359208 h 701"/>
              <a:gd name="T72" fmla="*/ 104354 w 698"/>
              <a:gd name="T73" fmla="*/ 1247028 h 701"/>
              <a:gd name="T74" fmla="*/ 31306 w 698"/>
              <a:gd name="T75" fmla="*/ 1160936 h 701"/>
              <a:gd name="T76" fmla="*/ 49568 w 698"/>
              <a:gd name="T77" fmla="*/ 1048755 h 701"/>
              <a:gd name="T78" fmla="*/ 0 w 698"/>
              <a:gd name="T79" fmla="*/ 949619 h 701"/>
              <a:gd name="T80" fmla="*/ 41742 w 698"/>
              <a:gd name="T81" fmla="*/ 842657 h 701"/>
              <a:gd name="T82" fmla="*/ 10435 w 698"/>
              <a:gd name="T83" fmla="*/ 738303 h 701"/>
              <a:gd name="T84" fmla="*/ 80874 w 698"/>
              <a:gd name="T85" fmla="*/ 644385 h 701"/>
              <a:gd name="T86" fmla="*/ 80874 w 698"/>
              <a:gd name="T87" fmla="*/ 534813 h 701"/>
              <a:gd name="T88" fmla="*/ 166966 w 698"/>
              <a:gd name="T89" fmla="*/ 459157 h 701"/>
              <a:gd name="T90" fmla="*/ 190446 w 698"/>
              <a:gd name="T91" fmla="*/ 346976 h 701"/>
              <a:gd name="T92" fmla="*/ 289582 w 698"/>
              <a:gd name="T93" fmla="*/ 297408 h 701"/>
              <a:gd name="T94" fmla="*/ 339150 w 698"/>
              <a:gd name="T95" fmla="*/ 198272 h 701"/>
              <a:gd name="T96" fmla="*/ 451330 w 698"/>
              <a:gd name="T97" fmla="*/ 174793 h 701"/>
              <a:gd name="T98" fmla="*/ 526986 w 698"/>
              <a:gd name="T99" fmla="*/ 88701 h 701"/>
              <a:gd name="T100" fmla="*/ 636558 w 698"/>
              <a:gd name="T101" fmla="*/ 88701 h 701"/>
              <a:gd name="T102" fmla="*/ 730476 w 698"/>
              <a:gd name="T103" fmla="*/ 18262 h 701"/>
              <a:gd name="T104" fmla="*/ 842657 w 698"/>
              <a:gd name="T105" fmla="*/ 49568 h 70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698" h="701">
                <a:moveTo>
                  <a:pt x="349" y="17"/>
                </a:moveTo>
                <a:lnTo>
                  <a:pt x="361" y="0"/>
                </a:lnTo>
                <a:lnTo>
                  <a:pt x="375" y="19"/>
                </a:lnTo>
                <a:lnTo>
                  <a:pt x="389" y="3"/>
                </a:lnTo>
                <a:lnTo>
                  <a:pt x="399" y="22"/>
                </a:lnTo>
                <a:lnTo>
                  <a:pt x="415" y="7"/>
                </a:lnTo>
                <a:lnTo>
                  <a:pt x="425" y="26"/>
                </a:lnTo>
                <a:lnTo>
                  <a:pt x="444" y="15"/>
                </a:lnTo>
                <a:lnTo>
                  <a:pt x="451" y="34"/>
                </a:lnTo>
                <a:lnTo>
                  <a:pt x="467" y="22"/>
                </a:lnTo>
                <a:lnTo>
                  <a:pt x="475" y="43"/>
                </a:lnTo>
                <a:lnTo>
                  <a:pt x="494" y="34"/>
                </a:lnTo>
                <a:lnTo>
                  <a:pt x="498" y="55"/>
                </a:lnTo>
                <a:lnTo>
                  <a:pt x="517" y="45"/>
                </a:lnTo>
                <a:lnTo>
                  <a:pt x="522" y="67"/>
                </a:lnTo>
                <a:lnTo>
                  <a:pt x="541" y="60"/>
                </a:lnTo>
                <a:lnTo>
                  <a:pt x="543" y="81"/>
                </a:lnTo>
                <a:lnTo>
                  <a:pt x="565" y="76"/>
                </a:lnTo>
                <a:lnTo>
                  <a:pt x="565" y="98"/>
                </a:lnTo>
                <a:lnTo>
                  <a:pt x="584" y="93"/>
                </a:lnTo>
                <a:lnTo>
                  <a:pt x="584" y="114"/>
                </a:lnTo>
                <a:lnTo>
                  <a:pt x="605" y="114"/>
                </a:lnTo>
                <a:lnTo>
                  <a:pt x="600" y="133"/>
                </a:lnTo>
                <a:lnTo>
                  <a:pt x="622" y="133"/>
                </a:lnTo>
                <a:lnTo>
                  <a:pt x="617" y="155"/>
                </a:lnTo>
                <a:lnTo>
                  <a:pt x="638" y="157"/>
                </a:lnTo>
                <a:lnTo>
                  <a:pt x="631" y="176"/>
                </a:lnTo>
                <a:lnTo>
                  <a:pt x="653" y="181"/>
                </a:lnTo>
                <a:lnTo>
                  <a:pt x="643" y="200"/>
                </a:lnTo>
                <a:lnTo>
                  <a:pt x="664" y="205"/>
                </a:lnTo>
                <a:lnTo>
                  <a:pt x="655" y="224"/>
                </a:lnTo>
                <a:lnTo>
                  <a:pt x="676" y="231"/>
                </a:lnTo>
                <a:lnTo>
                  <a:pt x="664" y="247"/>
                </a:lnTo>
                <a:lnTo>
                  <a:pt x="683" y="257"/>
                </a:lnTo>
                <a:lnTo>
                  <a:pt x="672" y="273"/>
                </a:lnTo>
                <a:lnTo>
                  <a:pt x="691" y="283"/>
                </a:lnTo>
                <a:lnTo>
                  <a:pt x="676" y="300"/>
                </a:lnTo>
                <a:lnTo>
                  <a:pt x="695" y="309"/>
                </a:lnTo>
                <a:lnTo>
                  <a:pt x="679" y="323"/>
                </a:lnTo>
                <a:lnTo>
                  <a:pt x="698" y="338"/>
                </a:lnTo>
                <a:lnTo>
                  <a:pt x="681" y="349"/>
                </a:lnTo>
                <a:lnTo>
                  <a:pt x="698" y="364"/>
                </a:lnTo>
                <a:lnTo>
                  <a:pt x="679" y="376"/>
                </a:lnTo>
                <a:lnTo>
                  <a:pt x="695" y="392"/>
                </a:lnTo>
                <a:lnTo>
                  <a:pt x="676" y="402"/>
                </a:lnTo>
                <a:lnTo>
                  <a:pt x="691" y="418"/>
                </a:lnTo>
                <a:lnTo>
                  <a:pt x="672" y="428"/>
                </a:lnTo>
                <a:lnTo>
                  <a:pt x="683" y="445"/>
                </a:lnTo>
                <a:lnTo>
                  <a:pt x="664" y="454"/>
                </a:lnTo>
                <a:lnTo>
                  <a:pt x="676" y="471"/>
                </a:lnTo>
                <a:lnTo>
                  <a:pt x="655" y="478"/>
                </a:lnTo>
                <a:lnTo>
                  <a:pt x="664" y="497"/>
                </a:lnTo>
                <a:lnTo>
                  <a:pt x="643" y="502"/>
                </a:lnTo>
                <a:lnTo>
                  <a:pt x="653" y="521"/>
                </a:lnTo>
                <a:lnTo>
                  <a:pt x="631" y="525"/>
                </a:lnTo>
                <a:lnTo>
                  <a:pt x="638" y="544"/>
                </a:lnTo>
                <a:lnTo>
                  <a:pt x="617" y="547"/>
                </a:lnTo>
                <a:lnTo>
                  <a:pt x="622" y="568"/>
                </a:lnTo>
                <a:lnTo>
                  <a:pt x="600" y="568"/>
                </a:lnTo>
                <a:lnTo>
                  <a:pt x="605" y="587"/>
                </a:lnTo>
                <a:lnTo>
                  <a:pt x="584" y="587"/>
                </a:lnTo>
                <a:lnTo>
                  <a:pt x="584" y="608"/>
                </a:lnTo>
                <a:lnTo>
                  <a:pt x="565" y="604"/>
                </a:lnTo>
                <a:lnTo>
                  <a:pt x="565" y="625"/>
                </a:lnTo>
                <a:lnTo>
                  <a:pt x="543" y="620"/>
                </a:lnTo>
                <a:lnTo>
                  <a:pt x="541" y="642"/>
                </a:lnTo>
                <a:lnTo>
                  <a:pt x="522" y="635"/>
                </a:lnTo>
                <a:lnTo>
                  <a:pt x="517" y="656"/>
                </a:lnTo>
                <a:lnTo>
                  <a:pt x="498" y="646"/>
                </a:lnTo>
                <a:lnTo>
                  <a:pt x="494" y="668"/>
                </a:lnTo>
                <a:lnTo>
                  <a:pt x="475" y="658"/>
                </a:lnTo>
                <a:lnTo>
                  <a:pt x="467" y="680"/>
                </a:lnTo>
                <a:lnTo>
                  <a:pt x="451" y="668"/>
                </a:lnTo>
                <a:lnTo>
                  <a:pt x="444" y="687"/>
                </a:lnTo>
                <a:lnTo>
                  <a:pt x="425" y="675"/>
                </a:lnTo>
                <a:lnTo>
                  <a:pt x="415" y="694"/>
                </a:lnTo>
                <a:lnTo>
                  <a:pt x="399" y="680"/>
                </a:lnTo>
                <a:lnTo>
                  <a:pt x="389" y="699"/>
                </a:lnTo>
                <a:lnTo>
                  <a:pt x="375" y="682"/>
                </a:lnTo>
                <a:lnTo>
                  <a:pt x="361" y="701"/>
                </a:lnTo>
                <a:lnTo>
                  <a:pt x="349" y="684"/>
                </a:lnTo>
                <a:lnTo>
                  <a:pt x="334" y="701"/>
                </a:lnTo>
                <a:lnTo>
                  <a:pt x="323" y="682"/>
                </a:lnTo>
                <a:lnTo>
                  <a:pt x="306" y="699"/>
                </a:lnTo>
                <a:lnTo>
                  <a:pt x="296" y="680"/>
                </a:lnTo>
                <a:lnTo>
                  <a:pt x="280" y="694"/>
                </a:lnTo>
                <a:lnTo>
                  <a:pt x="270" y="675"/>
                </a:lnTo>
                <a:lnTo>
                  <a:pt x="254" y="687"/>
                </a:lnTo>
                <a:lnTo>
                  <a:pt x="244" y="668"/>
                </a:lnTo>
                <a:lnTo>
                  <a:pt x="228" y="680"/>
                </a:lnTo>
                <a:lnTo>
                  <a:pt x="221" y="658"/>
                </a:lnTo>
                <a:lnTo>
                  <a:pt x="202" y="668"/>
                </a:lnTo>
                <a:lnTo>
                  <a:pt x="197" y="646"/>
                </a:lnTo>
                <a:lnTo>
                  <a:pt x="178" y="656"/>
                </a:lnTo>
                <a:lnTo>
                  <a:pt x="173" y="635"/>
                </a:lnTo>
                <a:lnTo>
                  <a:pt x="154" y="642"/>
                </a:lnTo>
                <a:lnTo>
                  <a:pt x="152" y="620"/>
                </a:lnTo>
                <a:lnTo>
                  <a:pt x="130" y="625"/>
                </a:lnTo>
                <a:lnTo>
                  <a:pt x="133" y="604"/>
                </a:lnTo>
                <a:lnTo>
                  <a:pt x="111" y="608"/>
                </a:lnTo>
                <a:lnTo>
                  <a:pt x="111" y="587"/>
                </a:lnTo>
                <a:lnTo>
                  <a:pt x="90" y="587"/>
                </a:lnTo>
                <a:lnTo>
                  <a:pt x="95" y="568"/>
                </a:lnTo>
                <a:lnTo>
                  <a:pt x="73" y="568"/>
                </a:lnTo>
                <a:lnTo>
                  <a:pt x="78" y="547"/>
                </a:lnTo>
                <a:lnTo>
                  <a:pt x="57" y="544"/>
                </a:lnTo>
                <a:lnTo>
                  <a:pt x="64" y="525"/>
                </a:lnTo>
                <a:lnTo>
                  <a:pt x="42" y="521"/>
                </a:lnTo>
                <a:lnTo>
                  <a:pt x="52" y="502"/>
                </a:lnTo>
                <a:lnTo>
                  <a:pt x="31" y="497"/>
                </a:lnTo>
                <a:lnTo>
                  <a:pt x="40" y="478"/>
                </a:lnTo>
                <a:lnTo>
                  <a:pt x="19" y="471"/>
                </a:lnTo>
                <a:lnTo>
                  <a:pt x="31" y="454"/>
                </a:lnTo>
                <a:lnTo>
                  <a:pt x="12" y="445"/>
                </a:lnTo>
                <a:lnTo>
                  <a:pt x="23" y="428"/>
                </a:lnTo>
                <a:lnTo>
                  <a:pt x="4" y="418"/>
                </a:lnTo>
                <a:lnTo>
                  <a:pt x="19" y="402"/>
                </a:lnTo>
                <a:lnTo>
                  <a:pt x="0" y="392"/>
                </a:lnTo>
                <a:lnTo>
                  <a:pt x="16" y="376"/>
                </a:lnTo>
                <a:lnTo>
                  <a:pt x="0" y="364"/>
                </a:lnTo>
                <a:lnTo>
                  <a:pt x="14" y="349"/>
                </a:lnTo>
                <a:lnTo>
                  <a:pt x="0" y="338"/>
                </a:lnTo>
                <a:lnTo>
                  <a:pt x="16" y="323"/>
                </a:lnTo>
                <a:lnTo>
                  <a:pt x="0" y="309"/>
                </a:lnTo>
                <a:lnTo>
                  <a:pt x="19" y="300"/>
                </a:lnTo>
                <a:lnTo>
                  <a:pt x="4" y="283"/>
                </a:lnTo>
                <a:lnTo>
                  <a:pt x="23" y="273"/>
                </a:lnTo>
                <a:lnTo>
                  <a:pt x="12" y="257"/>
                </a:lnTo>
                <a:lnTo>
                  <a:pt x="31" y="247"/>
                </a:lnTo>
                <a:lnTo>
                  <a:pt x="19" y="231"/>
                </a:lnTo>
                <a:lnTo>
                  <a:pt x="40" y="224"/>
                </a:lnTo>
                <a:lnTo>
                  <a:pt x="31" y="205"/>
                </a:lnTo>
                <a:lnTo>
                  <a:pt x="52" y="200"/>
                </a:lnTo>
                <a:lnTo>
                  <a:pt x="42" y="181"/>
                </a:lnTo>
                <a:lnTo>
                  <a:pt x="64" y="176"/>
                </a:lnTo>
                <a:lnTo>
                  <a:pt x="57" y="157"/>
                </a:lnTo>
                <a:lnTo>
                  <a:pt x="78" y="155"/>
                </a:lnTo>
                <a:lnTo>
                  <a:pt x="73" y="133"/>
                </a:lnTo>
                <a:lnTo>
                  <a:pt x="95" y="133"/>
                </a:lnTo>
                <a:lnTo>
                  <a:pt x="90" y="114"/>
                </a:lnTo>
                <a:lnTo>
                  <a:pt x="111" y="114"/>
                </a:lnTo>
                <a:lnTo>
                  <a:pt x="111" y="93"/>
                </a:lnTo>
                <a:lnTo>
                  <a:pt x="133" y="98"/>
                </a:lnTo>
                <a:lnTo>
                  <a:pt x="130" y="76"/>
                </a:lnTo>
                <a:lnTo>
                  <a:pt x="152" y="81"/>
                </a:lnTo>
                <a:lnTo>
                  <a:pt x="154" y="60"/>
                </a:lnTo>
                <a:lnTo>
                  <a:pt x="173" y="67"/>
                </a:lnTo>
                <a:lnTo>
                  <a:pt x="178" y="45"/>
                </a:lnTo>
                <a:lnTo>
                  <a:pt x="197" y="55"/>
                </a:lnTo>
                <a:lnTo>
                  <a:pt x="202" y="34"/>
                </a:lnTo>
                <a:lnTo>
                  <a:pt x="221" y="43"/>
                </a:lnTo>
                <a:lnTo>
                  <a:pt x="228" y="22"/>
                </a:lnTo>
                <a:lnTo>
                  <a:pt x="244" y="34"/>
                </a:lnTo>
                <a:lnTo>
                  <a:pt x="254" y="15"/>
                </a:lnTo>
                <a:lnTo>
                  <a:pt x="270" y="26"/>
                </a:lnTo>
                <a:lnTo>
                  <a:pt x="280" y="7"/>
                </a:lnTo>
                <a:lnTo>
                  <a:pt x="296" y="22"/>
                </a:lnTo>
                <a:lnTo>
                  <a:pt x="306" y="3"/>
                </a:lnTo>
                <a:lnTo>
                  <a:pt x="323" y="19"/>
                </a:lnTo>
                <a:lnTo>
                  <a:pt x="334" y="0"/>
                </a:lnTo>
                <a:lnTo>
                  <a:pt x="349" y="17"/>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31" name="Diagram 30"/>
          <p:cNvGraphicFramePr/>
          <p:nvPr/>
        </p:nvGraphicFramePr>
        <p:xfrm>
          <a:off x="6712745" y="2000250"/>
          <a:ext cx="1143000" cy="1143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pSp>
        <p:nvGrpSpPr>
          <p:cNvPr id="64523" name="Group 3"/>
          <p:cNvGrpSpPr>
            <a:grpSpLocks/>
          </p:cNvGrpSpPr>
          <p:nvPr/>
        </p:nvGrpSpPr>
        <p:grpSpPr bwMode="auto">
          <a:xfrm>
            <a:off x="6303963" y="3028950"/>
            <a:ext cx="1960562" cy="457200"/>
            <a:chOff x="6303964" y="3028950"/>
            <a:chExt cx="1960563" cy="457200"/>
          </a:xfrm>
        </p:grpSpPr>
        <p:sp>
          <p:nvSpPr>
            <p:cNvPr id="64535" name="Rectangle 31"/>
            <p:cNvSpPr>
              <a:spLocks noChangeArrowheads="1"/>
            </p:cNvSpPr>
            <p:nvPr/>
          </p:nvSpPr>
          <p:spPr bwMode="auto">
            <a:xfrm>
              <a:off x="6522919" y="3028950"/>
              <a:ext cx="1522654" cy="304800"/>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64536" name="Freeform 32"/>
            <p:cNvSpPr>
              <a:spLocks/>
            </p:cNvSpPr>
            <p:nvPr/>
          </p:nvSpPr>
          <p:spPr bwMode="auto">
            <a:xfrm>
              <a:off x="6303964" y="3181350"/>
              <a:ext cx="198898" cy="304800"/>
            </a:xfrm>
            <a:custGeom>
              <a:avLst/>
              <a:gdLst>
                <a:gd name="T0" fmla="*/ 198898 w 119"/>
                <a:gd name="T1" fmla="*/ 304800 h 152"/>
                <a:gd name="T2" fmla="*/ 0 w 119"/>
                <a:gd name="T3" fmla="*/ 304800 h 152"/>
                <a:gd name="T4" fmla="*/ 135384 w 119"/>
                <a:gd name="T5" fmla="*/ 146384 h 152"/>
                <a:gd name="T6" fmla="*/ 0 w 119"/>
                <a:gd name="T7" fmla="*/ 0 h 152"/>
                <a:gd name="T8" fmla="*/ 198898 w 119"/>
                <a:gd name="T9" fmla="*/ 0 h 152"/>
                <a:gd name="T10" fmla="*/ 198898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119" y="152"/>
                  </a:moveTo>
                  <a:lnTo>
                    <a:pt x="0" y="152"/>
                  </a:lnTo>
                  <a:lnTo>
                    <a:pt x="81" y="73"/>
                  </a:lnTo>
                  <a:lnTo>
                    <a:pt x="0" y="0"/>
                  </a:lnTo>
                  <a:lnTo>
                    <a:pt x="119" y="0"/>
                  </a:lnTo>
                  <a:lnTo>
                    <a:pt x="119" y="15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37" name="Freeform 33"/>
            <p:cNvSpPr>
              <a:spLocks/>
            </p:cNvSpPr>
            <p:nvPr/>
          </p:nvSpPr>
          <p:spPr bwMode="auto">
            <a:xfrm>
              <a:off x="6534618" y="3357813"/>
              <a:ext cx="127027" cy="128337"/>
            </a:xfrm>
            <a:custGeom>
              <a:avLst/>
              <a:gdLst>
                <a:gd name="T0" fmla="*/ 127027 w 76"/>
                <a:gd name="T1" fmla="*/ 128337 h 64"/>
                <a:gd name="T2" fmla="*/ 0 w 76"/>
                <a:gd name="T3" fmla="*/ 0 h 64"/>
                <a:gd name="T4" fmla="*/ 127027 w 76"/>
                <a:gd name="T5" fmla="*/ 0 h 64"/>
                <a:gd name="T6" fmla="*/ 127027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64"/>
                  </a:moveTo>
                  <a:lnTo>
                    <a:pt x="0" y="0"/>
                  </a:lnTo>
                  <a:lnTo>
                    <a:pt x="76" y="0"/>
                  </a:lnTo>
                  <a:lnTo>
                    <a:pt x="76" y="6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38" name="Freeform 34"/>
            <p:cNvSpPr>
              <a:spLocks/>
            </p:cNvSpPr>
            <p:nvPr/>
          </p:nvSpPr>
          <p:spPr bwMode="auto">
            <a:xfrm>
              <a:off x="6502862" y="3357813"/>
              <a:ext cx="127027" cy="128337"/>
            </a:xfrm>
            <a:custGeom>
              <a:avLst/>
              <a:gdLst>
                <a:gd name="T0" fmla="*/ 0 w 76"/>
                <a:gd name="T1" fmla="*/ 0 h 64"/>
                <a:gd name="T2" fmla="*/ 127027 w 76"/>
                <a:gd name="T3" fmla="*/ 128337 h 64"/>
                <a:gd name="T4" fmla="*/ 0 w 76"/>
                <a:gd name="T5" fmla="*/ 128337 h 64"/>
                <a:gd name="T6" fmla="*/ 0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0"/>
                  </a:moveTo>
                  <a:lnTo>
                    <a:pt x="76" y="64"/>
                  </a:lnTo>
                  <a:lnTo>
                    <a:pt x="0" y="64"/>
                  </a:lnTo>
                  <a:lnTo>
                    <a:pt x="0"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39" name="Freeform 35"/>
            <p:cNvSpPr>
              <a:spLocks/>
            </p:cNvSpPr>
            <p:nvPr/>
          </p:nvSpPr>
          <p:spPr bwMode="auto">
            <a:xfrm>
              <a:off x="8065629" y="3181350"/>
              <a:ext cx="198898" cy="304800"/>
            </a:xfrm>
            <a:custGeom>
              <a:avLst/>
              <a:gdLst>
                <a:gd name="T0" fmla="*/ 0 w 119"/>
                <a:gd name="T1" fmla="*/ 304800 h 152"/>
                <a:gd name="T2" fmla="*/ 198898 w 119"/>
                <a:gd name="T3" fmla="*/ 304800 h 152"/>
                <a:gd name="T4" fmla="*/ 63514 w 119"/>
                <a:gd name="T5" fmla="*/ 146384 h 152"/>
                <a:gd name="T6" fmla="*/ 198898 w 119"/>
                <a:gd name="T7" fmla="*/ 0 h 152"/>
                <a:gd name="T8" fmla="*/ 0 w 119"/>
                <a:gd name="T9" fmla="*/ 0 h 152"/>
                <a:gd name="T10" fmla="*/ 0 w 119"/>
                <a:gd name="T11" fmla="*/ 304800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9" h="152">
                  <a:moveTo>
                    <a:pt x="0" y="152"/>
                  </a:moveTo>
                  <a:lnTo>
                    <a:pt x="119" y="152"/>
                  </a:lnTo>
                  <a:lnTo>
                    <a:pt x="38" y="73"/>
                  </a:lnTo>
                  <a:lnTo>
                    <a:pt x="119" y="0"/>
                  </a:lnTo>
                  <a:lnTo>
                    <a:pt x="0" y="0"/>
                  </a:lnTo>
                  <a:lnTo>
                    <a:pt x="0" y="152"/>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0" name="Freeform 36"/>
            <p:cNvSpPr>
              <a:spLocks/>
            </p:cNvSpPr>
            <p:nvPr/>
          </p:nvSpPr>
          <p:spPr bwMode="auto">
            <a:xfrm>
              <a:off x="7906846" y="3357813"/>
              <a:ext cx="127027" cy="128337"/>
            </a:xfrm>
            <a:custGeom>
              <a:avLst/>
              <a:gdLst>
                <a:gd name="T0" fmla="*/ 0 w 76"/>
                <a:gd name="T1" fmla="*/ 128337 h 64"/>
                <a:gd name="T2" fmla="*/ 127027 w 76"/>
                <a:gd name="T3" fmla="*/ 0 h 64"/>
                <a:gd name="T4" fmla="*/ 0 w 76"/>
                <a:gd name="T5" fmla="*/ 0 h 64"/>
                <a:gd name="T6" fmla="*/ 0 w 76"/>
                <a:gd name="T7" fmla="*/ 128337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0" y="64"/>
                  </a:moveTo>
                  <a:lnTo>
                    <a:pt x="76" y="0"/>
                  </a:lnTo>
                  <a:lnTo>
                    <a:pt x="0" y="0"/>
                  </a:lnTo>
                  <a:lnTo>
                    <a:pt x="0" y="6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4541" name="Freeform 37"/>
            <p:cNvSpPr>
              <a:spLocks/>
            </p:cNvSpPr>
            <p:nvPr/>
          </p:nvSpPr>
          <p:spPr bwMode="auto">
            <a:xfrm>
              <a:off x="7938602" y="3357813"/>
              <a:ext cx="127027" cy="128337"/>
            </a:xfrm>
            <a:custGeom>
              <a:avLst/>
              <a:gdLst>
                <a:gd name="T0" fmla="*/ 127027 w 76"/>
                <a:gd name="T1" fmla="*/ 0 h 64"/>
                <a:gd name="T2" fmla="*/ 0 w 76"/>
                <a:gd name="T3" fmla="*/ 128337 h 64"/>
                <a:gd name="T4" fmla="*/ 127027 w 76"/>
                <a:gd name="T5" fmla="*/ 128337 h 64"/>
                <a:gd name="T6" fmla="*/ 127027 w 76"/>
                <a:gd name="T7" fmla="*/ 0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6" h="64">
                  <a:moveTo>
                    <a:pt x="76" y="0"/>
                  </a:moveTo>
                  <a:lnTo>
                    <a:pt x="0" y="64"/>
                  </a:lnTo>
                  <a:lnTo>
                    <a:pt x="76" y="64"/>
                  </a:lnTo>
                  <a:lnTo>
                    <a:pt x="76"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1" name="TextBox 40"/>
          <p:cNvSpPr txBox="1"/>
          <p:nvPr/>
        </p:nvSpPr>
        <p:spPr>
          <a:xfrm>
            <a:off x="1071563" y="36322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2" name="Rectangle 41"/>
          <p:cNvSpPr/>
          <p:nvPr/>
        </p:nvSpPr>
        <p:spPr>
          <a:xfrm>
            <a:off x="685800" y="3894138"/>
            <a:ext cx="1984375"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3" name="TextBox 42"/>
          <p:cNvSpPr txBox="1"/>
          <p:nvPr/>
        </p:nvSpPr>
        <p:spPr>
          <a:xfrm>
            <a:off x="3887788" y="36322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44" name="Rectangle 43"/>
          <p:cNvSpPr/>
          <p:nvPr/>
        </p:nvSpPr>
        <p:spPr>
          <a:xfrm>
            <a:off x="3502025" y="3894138"/>
            <a:ext cx="1984375"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5" name="TextBox 44"/>
          <p:cNvSpPr txBox="1"/>
          <p:nvPr/>
        </p:nvSpPr>
        <p:spPr>
          <a:xfrm>
            <a:off x="6704013" y="36322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46" name="Rectangle 45"/>
          <p:cNvSpPr/>
          <p:nvPr/>
        </p:nvSpPr>
        <p:spPr>
          <a:xfrm>
            <a:off x="6318250" y="3894138"/>
            <a:ext cx="1984375"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7" name="TextBox 46"/>
          <p:cNvSpPr txBox="1"/>
          <p:nvPr/>
        </p:nvSpPr>
        <p:spPr>
          <a:xfrm>
            <a:off x="1285875" y="3044825"/>
            <a:ext cx="76041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8" name="TextBox 47"/>
          <p:cNvSpPr txBox="1"/>
          <p:nvPr/>
        </p:nvSpPr>
        <p:spPr>
          <a:xfrm>
            <a:off x="4090988" y="3049588"/>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9" name="TextBox 48"/>
          <p:cNvSpPr txBox="1"/>
          <p:nvPr/>
        </p:nvSpPr>
        <p:spPr>
          <a:xfrm>
            <a:off x="6896100" y="3054350"/>
            <a:ext cx="76041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64533" name="TextBox 5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3" name="TextBox 5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Freeform 5"/>
          <p:cNvSpPr>
            <a:spLocks/>
          </p:cNvSpPr>
          <p:nvPr/>
        </p:nvSpPr>
        <p:spPr bwMode="auto">
          <a:xfrm>
            <a:off x="3868738" y="1454150"/>
            <a:ext cx="1484312" cy="609600"/>
          </a:xfrm>
          <a:custGeom>
            <a:avLst/>
            <a:gdLst>
              <a:gd name="T0" fmla="*/ 11693 w 127"/>
              <a:gd name="T1" fmla="*/ 422015 h 52"/>
              <a:gd name="T2" fmla="*/ 876960 w 127"/>
              <a:gd name="T3" fmla="*/ 117226 h 52"/>
              <a:gd name="T4" fmla="*/ 888652 w 127"/>
              <a:gd name="T5" fmla="*/ 0 h 52"/>
              <a:gd name="T6" fmla="*/ 1484985 w 127"/>
              <a:gd name="T7" fmla="*/ 527519 h 52"/>
              <a:gd name="T8" fmla="*/ 841881 w 127"/>
              <a:gd name="T9" fmla="*/ 480628 h 52"/>
              <a:gd name="T10" fmla="*/ 853574 w 127"/>
              <a:gd name="T11" fmla="*/ 363402 h 52"/>
              <a:gd name="T12" fmla="*/ 163699 w 127"/>
              <a:gd name="T13" fmla="*/ 609577 h 52"/>
              <a:gd name="T14" fmla="*/ 0 w 127"/>
              <a:gd name="T15" fmla="*/ 445460 h 52"/>
              <a:gd name="T16" fmla="*/ 11693 w 127"/>
              <a:gd name="T17" fmla="*/ 422015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 h="52">
                <a:moveTo>
                  <a:pt x="1" y="36"/>
                </a:moveTo>
                <a:cubicBezTo>
                  <a:pt x="22" y="17"/>
                  <a:pt x="49" y="8"/>
                  <a:pt x="75" y="10"/>
                </a:cubicBezTo>
                <a:cubicBezTo>
                  <a:pt x="75" y="7"/>
                  <a:pt x="76" y="4"/>
                  <a:pt x="76" y="0"/>
                </a:cubicBezTo>
                <a:cubicBezTo>
                  <a:pt x="99" y="9"/>
                  <a:pt x="117" y="26"/>
                  <a:pt x="127" y="45"/>
                </a:cubicBezTo>
                <a:cubicBezTo>
                  <a:pt x="107" y="35"/>
                  <a:pt x="88" y="35"/>
                  <a:pt x="72" y="41"/>
                </a:cubicBezTo>
                <a:cubicBezTo>
                  <a:pt x="73" y="37"/>
                  <a:pt x="73" y="34"/>
                  <a:pt x="73" y="31"/>
                </a:cubicBezTo>
                <a:cubicBezTo>
                  <a:pt x="52" y="29"/>
                  <a:pt x="30" y="36"/>
                  <a:pt x="14" y="52"/>
                </a:cubicBezTo>
                <a:cubicBezTo>
                  <a:pt x="9" y="47"/>
                  <a:pt x="5" y="43"/>
                  <a:pt x="0" y="38"/>
                </a:cubicBezTo>
                <a:cubicBezTo>
                  <a:pt x="0" y="37"/>
                  <a:pt x="1" y="37"/>
                  <a:pt x="1" y="3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5539" name="Freeform 7"/>
          <p:cNvSpPr>
            <a:spLocks/>
          </p:cNvSpPr>
          <p:nvPr/>
        </p:nvSpPr>
        <p:spPr bwMode="auto">
          <a:xfrm>
            <a:off x="5411788" y="2297113"/>
            <a:ext cx="608012" cy="1484312"/>
          </a:xfrm>
          <a:custGeom>
            <a:avLst/>
            <a:gdLst>
              <a:gd name="T0" fmla="*/ 186857 w 52"/>
              <a:gd name="T1" fmla="*/ 23386 h 127"/>
              <a:gd name="T2" fmla="*/ 490500 w 52"/>
              <a:gd name="T3" fmla="*/ 876960 h 127"/>
              <a:gd name="T4" fmla="*/ 607286 w 52"/>
              <a:gd name="T5" fmla="*/ 888653 h 127"/>
              <a:gd name="T6" fmla="*/ 81750 w 52"/>
              <a:gd name="T7" fmla="*/ 1484986 h 127"/>
              <a:gd name="T8" fmla="*/ 128464 w 52"/>
              <a:gd name="T9" fmla="*/ 853575 h 127"/>
              <a:gd name="T10" fmla="*/ 245250 w 52"/>
              <a:gd name="T11" fmla="*/ 865267 h 127"/>
              <a:gd name="T12" fmla="*/ 0 w 52"/>
              <a:gd name="T13" fmla="*/ 163699 h 127"/>
              <a:gd name="T14" fmla="*/ 163500 w 52"/>
              <a:gd name="T15" fmla="*/ 0 h 127"/>
              <a:gd name="T16" fmla="*/ 186857 w 52"/>
              <a:gd name="T17" fmla="*/ 23386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127">
                <a:moveTo>
                  <a:pt x="16" y="2"/>
                </a:moveTo>
                <a:cubicBezTo>
                  <a:pt x="35" y="22"/>
                  <a:pt x="44" y="49"/>
                  <a:pt x="42" y="75"/>
                </a:cubicBezTo>
                <a:cubicBezTo>
                  <a:pt x="45" y="76"/>
                  <a:pt x="48" y="76"/>
                  <a:pt x="52" y="76"/>
                </a:cubicBezTo>
                <a:cubicBezTo>
                  <a:pt x="43" y="99"/>
                  <a:pt x="26" y="117"/>
                  <a:pt x="7" y="127"/>
                </a:cubicBezTo>
                <a:cubicBezTo>
                  <a:pt x="17" y="108"/>
                  <a:pt x="17" y="88"/>
                  <a:pt x="11" y="73"/>
                </a:cubicBezTo>
                <a:cubicBezTo>
                  <a:pt x="15" y="73"/>
                  <a:pt x="18" y="73"/>
                  <a:pt x="21" y="74"/>
                </a:cubicBezTo>
                <a:cubicBezTo>
                  <a:pt x="23" y="52"/>
                  <a:pt x="16" y="31"/>
                  <a:pt x="0" y="14"/>
                </a:cubicBezTo>
                <a:cubicBezTo>
                  <a:pt x="4" y="10"/>
                  <a:pt x="9" y="5"/>
                  <a:pt x="14" y="0"/>
                </a:cubicBezTo>
                <a:cubicBezTo>
                  <a:pt x="15" y="1"/>
                  <a:pt x="15" y="1"/>
                  <a:pt x="16" y="2"/>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5540" name="Freeform 9"/>
          <p:cNvSpPr>
            <a:spLocks/>
          </p:cNvSpPr>
          <p:nvPr/>
        </p:nvSpPr>
        <p:spPr bwMode="auto">
          <a:xfrm>
            <a:off x="3694113" y="3840163"/>
            <a:ext cx="1484312" cy="609600"/>
          </a:xfrm>
          <a:custGeom>
            <a:avLst/>
            <a:gdLst>
              <a:gd name="T0" fmla="*/ 1461599 w 127"/>
              <a:gd name="T1" fmla="*/ 187562 h 52"/>
              <a:gd name="T2" fmla="*/ 608025 w 127"/>
              <a:gd name="T3" fmla="*/ 492351 h 52"/>
              <a:gd name="T4" fmla="*/ 596333 w 127"/>
              <a:gd name="T5" fmla="*/ 609577 h 52"/>
              <a:gd name="T6" fmla="*/ 0 w 127"/>
              <a:gd name="T7" fmla="*/ 82058 h 52"/>
              <a:gd name="T8" fmla="*/ 631411 w 127"/>
              <a:gd name="T9" fmla="*/ 128949 h 52"/>
              <a:gd name="T10" fmla="*/ 619718 w 127"/>
              <a:gd name="T11" fmla="*/ 257898 h 52"/>
              <a:gd name="T12" fmla="*/ 1321286 w 127"/>
              <a:gd name="T13" fmla="*/ 0 h 52"/>
              <a:gd name="T14" fmla="*/ 1484985 w 127"/>
              <a:gd name="T15" fmla="*/ 164117 h 52"/>
              <a:gd name="T16" fmla="*/ 1461599 w 127"/>
              <a:gd name="T17" fmla="*/ 18756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7" h="52">
                <a:moveTo>
                  <a:pt x="125" y="16"/>
                </a:moveTo>
                <a:cubicBezTo>
                  <a:pt x="105" y="35"/>
                  <a:pt x="78" y="44"/>
                  <a:pt x="52" y="42"/>
                </a:cubicBezTo>
                <a:cubicBezTo>
                  <a:pt x="51" y="45"/>
                  <a:pt x="51" y="48"/>
                  <a:pt x="51" y="52"/>
                </a:cubicBezTo>
                <a:cubicBezTo>
                  <a:pt x="27" y="43"/>
                  <a:pt x="10" y="27"/>
                  <a:pt x="0" y="7"/>
                </a:cubicBezTo>
                <a:cubicBezTo>
                  <a:pt x="19" y="17"/>
                  <a:pt x="39" y="17"/>
                  <a:pt x="54" y="11"/>
                </a:cubicBezTo>
                <a:cubicBezTo>
                  <a:pt x="54" y="15"/>
                  <a:pt x="54" y="18"/>
                  <a:pt x="53" y="22"/>
                </a:cubicBezTo>
                <a:cubicBezTo>
                  <a:pt x="75" y="23"/>
                  <a:pt x="96" y="16"/>
                  <a:pt x="113" y="0"/>
                </a:cubicBezTo>
                <a:cubicBezTo>
                  <a:pt x="117" y="5"/>
                  <a:pt x="122" y="9"/>
                  <a:pt x="127" y="14"/>
                </a:cubicBezTo>
                <a:cubicBezTo>
                  <a:pt x="126" y="15"/>
                  <a:pt x="126" y="15"/>
                  <a:pt x="125" y="16"/>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5541" name="Freeform 11"/>
          <p:cNvSpPr>
            <a:spLocks/>
          </p:cNvSpPr>
          <p:nvPr/>
        </p:nvSpPr>
        <p:spPr bwMode="auto">
          <a:xfrm>
            <a:off x="3027363" y="2120900"/>
            <a:ext cx="606425" cy="1484313"/>
          </a:xfrm>
          <a:custGeom>
            <a:avLst/>
            <a:gdLst>
              <a:gd name="T0" fmla="*/ 420429 w 52"/>
              <a:gd name="T1" fmla="*/ 1473293 h 127"/>
              <a:gd name="T2" fmla="*/ 116786 w 52"/>
              <a:gd name="T3" fmla="*/ 608026 h 127"/>
              <a:gd name="T4" fmla="*/ 0 w 52"/>
              <a:gd name="T5" fmla="*/ 596333 h 127"/>
              <a:gd name="T6" fmla="*/ 525536 w 52"/>
              <a:gd name="T7" fmla="*/ 0 h 127"/>
              <a:gd name="T8" fmla="*/ 467143 w 52"/>
              <a:gd name="T9" fmla="*/ 631411 h 127"/>
              <a:gd name="T10" fmla="*/ 350357 w 52"/>
              <a:gd name="T11" fmla="*/ 631411 h 127"/>
              <a:gd name="T12" fmla="*/ 607286 w 52"/>
              <a:gd name="T13" fmla="*/ 1321287 h 127"/>
              <a:gd name="T14" fmla="*/ 443786 w 52"/>
              <a:gd name="T15" fmla="*/ 1484986 h 127"/>
              <a:gd name="T16" fmla="*/ 420429 w 52"/>
              <a:gd name="T17" fmla="*/ 1473293 h 1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127">
                <a:moveTo>
                  <a:pt x="36" y="126"/>
                </a:moveTo>
                <a:cubicBezTo>
                  <a:pt x="17" y="105"/>
                  <a:pt x="8" y="78"/>
                  <a:pt x="10" y="52"/>
                </a:cubicBezTo>
                <a:cubicBezTo>
                  <a:pt x="7" y="52"/>
                  <a:pt x="3" y="51"/>
                  <a:pt x="0" y="51"/>
                </a:cubicBezTo>
                <a:cubicBezTo>
                  <a:pt x="9" y="28"/>
                  <a:pt x="25" y="10"/>
                  <a:pt x="45" y="0"/>
                </a:cubicBezTo>
                <a:cubicBezTo>
                  <a:pt x="35" y="20"/>
                  <a:pt x="35" y="39"/>
                  <a:pt x="40" y="54"/>
                </a:cubicBezTo>
                <a:cubicBezTo>
                  <a:pt x="37" y="54"/>
                  <a:pt x="34" y="54"/>
                  <a:pt x="30" y="54"/>
                </a:cubicBezTo>
                <a:cubicBezTo>
                  <a:pt x="29" y="75"/>
                  <a:pt x="36" y="97"/>
                  <a:pt x="52" y="113"/>
                </a:cubicBezTo>
                <a:cubicBezTo>
                  <a:pt x="47" y="118"/>
                  <a:pt x="42" y="122"/>
                  <a:pt x="38" y="127"/>
                </a:cubicBezTo>
                <a:cubicBezTo>
                  <a:pt x="37" y="127"/>
                  <a:pt x="37" y="126"/>
                  <a:pt x="36" y="12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0" name="Diagram 19"/>
          <p:cNvGraphicFramePr/>
          <p:nvPr/>
        </p:nvGraphicFramePr>
        <p:xfrm>
          <a:off x="3867946" y="2295993"/>
          <a:ext cx="1310820" cy="13108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2" name="Oval 21"/>
          <p:cNvSpPr/>
          <p:nvPr/>
        </p:nvSpPr>
        <p:spPr>
          <a:xfrm>
            <a:off x="617538" y="1671638"/>
            <a:ext cx="638175" cy="636587"/>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TextBox 22"/>
          <p:cNvSpPr txBox="1"/>
          <p:nvPr/>
        </p:nvSpPr>
        <p:spPr>
          <a:xfrm>
            <a:off x="1293813" y="16113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24" name="Rectangle 23"/>
          <p:cNvSpPr/>
          <p:nvPr/>
        </p:nvSpPr>
        <p:spPr>
          <a:xfrm>
            <a:off x="1293813" y="1866900"/>
            <a:ext cx="14478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25" name="Oval 24"/>
          <p:cNvSpPr/>
          <p:nvPr/>
        </p:nvSpPr>
        <p:spPr>
          <a:xfrm>
            <a:off x="609600" y="2708275"/>
            <a:ext cx="638175" cy="63817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TextBox 25"/>
          <p:cNvSpPr txBox="1"/>
          <p:nvPr/>
        </p:nvSpPr>
        <p:spPr>
          <a:xfrm>
            <a:off x="1285875" y="2647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4C60E"/>
                </a:solidFill>
                <a:latin typeface="+mj-lt"/>
                <a:cs typeface="+mn-cs"/>
              </a:rPr>
              <a:t>TEXT</a:t>
            </a:r>
          </a:p>
        </p:txBody>
      </p:sp>
      <p:sp>
        <p:nvSpPr>
          <p:cNvPr id="27" name="Rectangle 26"/>
          <p:cNvSpPr/>
          <p:nvPr/>
        </p:nvSpPr>
        <p:spPr>
          <a:xfrm>
            <a:off x="1285875" y="2903538"/>
            <a:ext cx="14478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28" name="Oval 27"/>
          <p:cNvSpPr/>
          <p:nvPr/>
        </p:nvSpPr>
        <p:spPr>
          <a:xfrm>
            <a:off x="620713" y="3756025"/>
            <a:ext cx="636587" cy="63817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TextBox 28"/>
          <p:cNvSpPr txBox="1"/>
          <p:nvPr/>
        </p:nvSpPr>
        <p:spPr>
          <a:xfrm>
            <a:off x="1295400" y="36957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0" name="Rectangle 29"/>
          <p:cNvSpPr/>
          <p:nvPr/>
        </p:nvSpPr>
        <p:spPr>
          <a:xfrm>
            <a:off x="1295400" y="3951288"/>
            <a:ext cx="14478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31" name="Oval 30"/>
          <p:cNvSpPr/>
          <p:nvPr/>
        </p:nvSpPr>
        <p:spPr>
          <a:xfrm>
            <a:off x="6561138" y="1671638"/>
            <a:ext cx="638175" cy="636587"/>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TextBox 31"/>
          <p:cNvSpPr txBox="1"/>
          <p:nvPr/>
        </p:nvSpPr>
        <p:spPr>
          <a:xfrm>
            <a:off x="7237413" y="16113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33" name="Rectangle 32"/>
          <p:cNvSpPr/>
          <p:nvPr/>
        </p:nvSpPr>
        <p:spPr>
          <a:xfrm>
            <a:off x="7237413" y="1866900"/>
            <a:ext cx="14478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34" name="Oval 33"/>
          <p:cNvSpPr/>
          <p:nvPr/>
        </p:nvSpPr>
        <p:spPr>
          <a:xfrm>
            <a:off x="6553200" y="2708275"/>
            <a:ext cx="638175" cy="638175"/>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5" name="TextBox 34"/>
          <p:cNvSpPr txBox="1"/>
          <p:nvPr/>
        </p:nvSpPr>
        <p:spPr>
          <a:xfrm>
            <a:off x="7229475" y="2647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28985"/>
                </a:solidFill>
                <a:latin typeface="+mj-lt"/>
                <a:cs typeface="+mn-cs"/>
              </a:rPr>
              <a:t>TEXT</a:t>
            </a:r>
          </a:p>
        </p:txBody>
      </p:sp>
      <p:sp>
        <p:nvSpPr>
          <p:cNvPr id="36" name="Rectangle 35"/>
          <p:cNvSpPr/>
          <p:nvPr/>
        </p:nvSpPr>
        <p:spPr>
          <a:xfrm>
            <a:off x="7229475" y="2903538"/>
            <a:ext cx="14478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37" name="Oval 36"/>
          <p:cNvSpPr/>
          <p:nvPr/>
        </p:nvSpPr>
        <p:spPr>
          <a:xfrm>
            <a:off x="6564313" y="3756025"/>
            <a:ext cx="636587" cy="6381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TextBox 37"/>
          <p:cNvSpPr txBox="1"/>
          <p:nvPr/>
        </p:nvSpPr>
        <p:spPr>
          <a:xfrm>
            <a:off x="7239000" y="36957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39" name="Rectangle 38"/>
          <p:cNvSpPr/>
          <p:nvPr/>
        </p:nvSpPr>
        <p:spPr>
          <a:xfrm>
            <a:off x="7239000" y="3951288"/>
            <a:ext cx="14478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40" name="TextBox 39"/>
          <p:cNvSpPr txBox="1"/>
          <p:nvPr/>
        </p:nvSpPr>
        <p:spPr>
          <a:xfrm>
            <a:off x="719138" y="1836738"/>
            <a:ext cx="434975" cy="307975"/>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400">
                <a:solidFill>
                  <a:schemeClr val="bg1"/>
                </a:solidFill>
                <a:latin typeface="Bebas Neue" pitchFamily="34" charset="0"/>
                <a:ea typeface="宋体" charset="-122"/>
              </a:rPr>
              <a:t>009’</a:t>
            </a:r>
          </a:p>
        </p:txBody>
      </p:sp>
      <p:sp>
        <p:nvSpPr>
          <p:cNvPr id="41" name="TextBox 40"/>
          <p:cNvSpPr txBox="1"/>
          <p:nvPr/>
        </p:nvSpPr>
        <p:spPr>
          <a:xfrm>
            <a:off x="712788" y="2873375"/>
            <a:ext cx="433387" cy="307975"/>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400">
                <a:solidFill>
                  <a:schemeClr val="bg1"/>
                </a:solidFill>
                <a:latin typeface="Bebas Neue" pitchFamily="34" charset="0"/>
                <a:ea typeface="宋体" charset="-122"/>
              </a:rPr>
              <a:t>TAX’</a:t>
            </a:r>
          </a:p>
        </p:txBody>
      </p:sp>
      <p:sp>
        <p:nvSpPr>
          <p:cNvPr id="42" name="TextBox 41"/>
          <p:cNvSpPr txBox="1"/>
          <p:nvPr/>
        </p:nvSpPr>
        <p:spPr>
          <a:xfrm>
            <a:off x="722313" y="3921125"/>
            <a:ext cx="433387" cy="307975"/>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400">
                <a:solidFill>
                  <a:schemeClr val="bg1"/>
                </a:solidFill>
                <a:latin typeface="Bebas Neue" pitchFamily="34" charset="0"/>
                <a:ea typeface="宋体" charset="-122"/>
              </a:rPr>
              <a:t>456’</a:t>
            </a:r>
          </a:p>
        </p:txBody>
      </p:sp>
      <p:sp>
        <p:nvSpPr>
          <p:cNvPr id="43" name="TextBox 42"/>
          <p:cNvSpPr txBox="1"/>
          <p:nvPr/>
        </p:nvSpPr>
        <p:spPr>
          <a:xfrm>
            <a:off x="6662738" y="1836738"/>
            <a:ext cx="434975" cy="307975"/>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1400">
                <a:solidFill>
                  <a:schemeClr val="bg1"/>
                </a:solidFill>
                <a:latin typeface="Bebas Neue" pitchFamily="34" charset="0"/>
                <a:ea typeface="宋体" charset="-122"/>
              </a:rPr>
              <a:t>009’</a:t>
            </a:r>
          </a:p>
        </p:txBody>
      </p:sp>
      <p:sp>
        <p:nvSpPr>
          <p:cNvPr id="44" name="TextBox 43"/>
          <p:cNvSpPr txBox="1"/>
          <p:nvPr/>
        </p:nvSpPr>
        <p:spPr>
          <a:xfrm>
            <a:off x="6656388" y="2873375"/>
            <a:ext cx="4333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83k.</a:t>
            </a:r>
          </a:p>
        </p:txBody>
      </p:sp>
      <p:sp>
        <p:nvSpPr>
          <p:cNvPr id="45" name="TextBox 44"/>
          <p:cNvSpPr txBox="1"/>
          <p:nvPr/>
        </p:nvSpPr>
        <p:spPr>
          <a:xfrm>
            <a:off x="6665913" y="3921125"/>
            <a:ext cx="4333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38$.</a:t>
            </a:r>
          </a:p>
        </p:txBody>
      </p:sp>
      <p:sp>
        <p:nvSpPr>
          <p:cNvPr id="65567" name="TextBox 4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0" name="TextBox 4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extBox 1"/>
          <p:cNvSpPr txBox="1">
            <a:spLocks noChangeArrowheads="1"/>
          </p:cNvSpPr>
          <p:nvPr/>
        </p:nvSpPr>
        <p:spPr bwMode="auto">
          <a:xfrm>
            <a:off x="325438" y="285750"/>
            <a:ext cx="1960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3" name="TextBox 2"/>
          <p:cNvSpPr txBox="1"/>
          <p:nvPr/>
        </p:nvSpPr>
        <p:spPr>
          <a:xfrm>
            <a:off x="350838"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10" name="Oval 9"/>
          <p:cNvSpPr/>
          <p:nvPr/>
        </p:nvSpPr>
        <p:spPr>
          <a:xfrm>
            <a:off x="3089275" y="1504950"/>
            <a:ext cx="2895600" cy="28956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9" name="Diagram 18"/>
          <p:cNvGraphicFramePr/>
          <p:nvPr/>
        </p:nvGraphicFramePr>
        <p:xfrm>
          <a:off x="3434084" y="1850292"/>
          <a:ext cx="2204916" cy="22049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2" name="Oval 21"/>
          <p:cNvSpPr/>
          <p:nvPr/>
        </p:nvSpPr>
        <p:spPr>
          <a:xfrm>
            <a:off x="3089275" y="1924050"/>
            <a:ext cx="457200" cy="4572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Oval 22"/>
          <p:cNvSpPr/>
          <p:nvPr/>
        </p:nvSpPr>
        <p:spPr>
          <a:xfrm>
            <a:off x="5541963" y="1924050"/>
            <a:ext cx="457200" cy="4572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Oval 23"/>
          <p:cNvSpPr/>
          <p:nvPr/>
        </p:nvSpPr>
        <p:spPr>
          <a:xfrm>
            <a:off x="3089275" y="3562350"/>
            <a:ext cx="457200" cy="457200"/>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Oval 24"/>
          <p:cNvSpPr/>
          <p:nvPr/>
        </p:nvSpPr>
        <p:spPr>
          <a:xfrm>
            <a:off x="5541963" y="3562350"/>
            <a:ext cx="457200" cy="4572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cxnSp>
        <p:nvCxnSpPr>
          <p:cNvPr id="26" name="Straight Connector 25"/>
          <p:cNvCxnSpPr/>
          <p:nvPr/>
        </p:nvCxnSpPr>
        <p:spPr>
          <a:xfrm flipH="1">
            <a:off x="955675" y="2152650"/>
            <a:ext cx="2133600" cy="0"/>
          </a:xfrm>
          <a:prstGeom prst="line">
            <a:avLst/>
          </a:prstGeom>
          <a:ln w="28575">
            <a:solidFill>
              <a:srgbClr val="1FD89C"/>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955675" y="3790950"/>
            <a:ext cx="2133600" cy="0"/>
          </a:xfrm>
          <a:prstGeom prst="line">
            <a:avLst/>
          </a:prstGeom>
          <a:ln w="28575">
            <a:solidFill>
              <a:srgbClr val="F4C60E"/>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5984875" y="2152650"/>
            <a:ext cx="2203450" cy="0"/>
          </a:xfrm>
          <a:prstGeom prst="line">
            <a:avLst/>
          </a:prstGeom>
          <a:ln w="28575">
            <a:solidFill>
              <a:srgbClr val="DF7307"/>
            </a:solidFill>
            <a:headEnd w="sm" len="med"/>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5984875" y="3790950"/>
            <a:ext cx="2203450" cy="0"/>
          </a:xfrm>
          <a:prstGeom prst="line">
            <a:avLst/>
          </a:prstGeom>
          <a:ln w="28575">
            <a:solidFill>
              <a:srgbClr val="23CADC"/>
            </a:solidFill>
            <a:headEnd w="sm" len="med"/>
            <a:tailEnd type="ova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990600" y="1782763"/>
            <a:ext cx="124618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WE ARE SUPER</a:t>
            </a:r>
          </a:p>
        </p:txBody>
      </p:sp>
      <p:sp>
        <p:nvSpPr>
          <p:cNvPr id="35" name="Rectangle 34"/>
          <p:cNvSpPr/>
          <p:nvPr/>
        </p:nvSpPr>
        <p:spPr>
          <a:xfrm>
            <a:off x="969963" y="2190750"/>
            <a:ext cx="2001837" cy="769938"/>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is simply dummy text of the printing and typesetting industry. Lorem Ipsum has been the.</a:t>
            </a:r>
          </a:p>
        </p:txBody>
      </p:sp>
      <p:sp>
        <p:nvSpPr>
          <p:cNvPr id="36" name="TextBox 35"/>
          <p:cNvSpPr txBox="1"/>
          <p:nvPr/>
        </p:nvSpPr>
        <p:spPr>
          <a:xfrm>
            <a:off x="990600" y="3409950"/>
            <a:ext cx="124618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WE ARE SUPER</a:t>
            </a:r>
          </a:p>
        </p:txBody>
      </p:sp>
      <p:sp>
        <p:nvSpPr>
          <p:cNvPr id="37" name="Rectangle 36"/>
          <p:cNvSpPr/>
          <p:nvPr/>
        </p:nvSpPr>
        <p:spPr>
          <a:xfrm>
            <a:off x="969963" y="3817938"/>
            <a:ext cx="2001837" cy="76835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is simply dummy text of the printing and typesetting industry. Lorem Ipsum has been the.</a:t>
            </a:r>
          </a:p>
        </p:txBody>
      </p:sp>
      <p:sp>
        <p:nvSpPr>
          <p:cNvPr id="38" name="TextBox 37"/>
          <p:cNvSpPr txBox="1"/>
          <p:nvPr/>
        </p:nvSpPr>
        <p:spPr>
          <a:xfrm>
            <a:off x="6324600" y="1782763"/>
            <a:ext cx="124618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WE ARE SUPER</a:t>
            </a:r>
          </a:p>
        </p:txBody>
      </p:sp>
      <p:sp>
        <p:nvSpPr>
          <p:cNvPr id="39" name="Rectangle 38"/>
          <p:cNvSpPr/>
          <p:nvPr/>
        </p:nvSpPr>
        <p:spPr>
          <a:xfrm>
            <a:off x="6303963" y="2190750"/>
            <a:ext cx="2001837" cy="769938"/>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is simply dummy text of the printing and typesetting industry. Lorem Ipsum has been the.</a:t>
            </a:r>
          </a:p>
        </p:txBody>
      </p:sp>
      <p:sp>
        <p:nvSpPr>
          <p:cNvPr id="40" name="TextBox 39"/>
          <p:cNvSpPr txBox="1"/>
          <p:nvPr/>
        </p:nvSpPr>
        <p:spPr>
          <a:xfrm>
            <a:off x="6345238" y="3409950"/>
            <a:ext cx="124618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WE ARE SUPER</a:t>
            </a:r>
          </a:p>
        </p:txBody>
      </p:sp>
      <p:sp>
        <p:nvSpPr>
          <p:cNvPr id="41" name="Rectangle 40"/>
          <p:cNvSpPr/>
          <p:nvPr/>
        </p:nvSpPr>
        <p:spPr>
          <a:xfrm>
            <a:off x="6324600" y="3817938"/>
            <a:ext cx="2001838" cy="76835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is simply dummy text of the printing and typesetting industry. Lorem Ipsum has been the.</a:t>
            </a:r>
          </a:p>
        </p:txBody>
      </p:sp>
      <p:sp>
        <p:nvSpPr>
          <p:cNvPr id="11286" name="Freeform 29"/>
          <p:cNvSpPr>
            <a:spLocks noEditPoints="1"/>
          </p:cNvSpPr>
          <p:nvPr/>
        </p:nvSpPr>
        <p:spPr bwMode="auto">
          <a:xfrm>
            <a:off x="3184525" y="2025650"/>
            <a:ext cx="266700" cy="254000"/>
          </a:xfrm>
          <a:custGeom>
            <a:avLst/>
            <a:gdLst>
              <a:gd name="T0" fmla="*/ 31757 w 538"/>
              <a:gd name="T1" fmla="*/ 206320 h 512"/>
              <a:gd name="T2" fmla="*/ 12901 w 538"/>
              <a:gd name="T3" fmla="*/ 217231 h 512"/>
              <a:gd name="T4" fmla="*/ 2481 w 538"/>
              <a:gd name="T5" fmla="*/ 198384 h 512"/>
              <a:gd name="T6" fmla="*/ 15878 w 538"/>
              <a:gd name="T7" fmla="*/ 149780 h 512"/>
              <a:gd name="T8" fmla="*/ 34734 w 538"/>
              <a:gd name="T9" fmla="*/ 139365 h 512"/>
              <a:gd name="T10" fmla="*/ 82865 w 538"/>
              <a:gd name="T11" fmla="*/ 152756 h 512"/>
              <a:gd name="T12" fmla="*/ 93781 w 538"/>
              <a:gd name="T13" fmla="*/ 171602 h 512"/>
              <a:gd name="T14" fmla="*/ 74926 w 538"/>
              <a:gd name="T15" fmla="*/ 182514 h 512"/>
              <a:gd name="T16" fmla="*/ 60040 w 538"/>
              <a:gd name="T17" fmla="*/ 178050 h 512"/>
              <a:gd name="T18" fmla="*/ 78895 w 538"/>
              <a:gd name="T19" fmla="*/ 196896 h 512"/>
              <a:gd name="T20" fmla="*/ 118095 w 538"/>
              <a:gd name="T21" fmla="*/ 213759 h 512"/>
              <a:gd name="T22" fmla="*/ 118095 w 538"/>
              <a:gd name="T23" fmla="*/ 138373 h 512"/>
              <a:gd name="T24" fmla="*/ 83361 w 538"/>
              <a:gd name="T25" fmla="*/ 138373 h 512"/>
              <a:gd name="T26" fmla="*/ 67979 w 538"/>
              <a:gd name="T27" fmla="*/ 122998 h 512"/>
              <a:gd name="T28" fmla="*/ 83361 w 538"/>
              <a:gd name="T29" fmla="*/ 107624 h 512"/>
              <a:gd name="T30" fmla="*/ 118095 w 538"/>
              <a:gd name="T31" fmla="*/ 107624 h 512"/>
              <a:gd name="T32" fmla="*/ 118095 w 538"/>
              <a:gd name="T33" fmla="*/ 92249 h 512"/>
              <a:gd name="T34" fmla="*/ 100232 w 538"/>
              <a:gd name="T35" fmla="*/ 80842 h 512"/>
              <a:gd name="T36" fmla="*/ 85842 w 538"/>
              <a:gd name="T37" fmla="*/ 47612 h 512"/>
              <a:gd name="T38" fmla="*/ 100232 w 538"/>
              <a:gd name="T39" fmla="*/ 13887 h 512"/>
              <a:gd name="T40" fmla="*/ 133477 w 538"/>
              <a:gd name="T41" fmla="*/ 0 h 512"/>
              <a:gd name="T42" fmla="*/ 167218 w 538"/>
              <a:gd name="T43" fmla="*/ 13887 h 512"/>
              <a:gd name="T44" fmla="*/ 181112 w 538"/>
              <a:gd name="T45" fmla="*/ 47612 h 512"/>
              <a:gd name="T46" fmla="*/ 167218 w 538"/>
              <a:gd name="T47" fmla="*/ 80842 h 512"/>
              <a:gd name="T48" fmla="*/ 148859 w 538"/>
              <a:gd name="T49" fmla="*/ 92249 h 512"/>
              <a:gd name="T50" fmla="*/ 148859 w 538"/>
              <a:gd name="T51" fmla="*/ 107624 h 512"/>
              <a:gd name="T52" fmla="*/ 183593 w 538"/>
              <a:gd name="T53" fmla="*/ 107624 h 512"/>
              <a:gd name="T54" fmla="*/ 199471 w 538"/>
              <a:gd name="T55" fmla="*/ 122998 h 512"/>
              <a:gd name="T56" fmla="*/ 183593 w 538"/>
              <a:gd name="T57" fmla="*/ 138373 h 512"/>
              <a:gd name="T58" fmla="*/ 148859 w 538"/>
              <a:gd name="T59" fmla="*/ 138373 h 512"/>
              <a:gd name="T60" fmla="*/ 148859 w 538"/>
              <a:gd name="T61" fmla="*/ 213759 h 512"/>
              <a:gd name="T62" fmla="*/ 188555 w 538"/>
              <a:gd name="T63" fmla="*/ 196896 h 512"/>
              <a:gd name="T64" fmla="*/ 207410 w 538"/>
              <a:gd name="T65" fmla="*/ 178050 h 512"/>
              <a:gd name="T66" fmla="*/ 192524 w 538"/>
              <a:gd name="T67" fmla="*/ 182514 h 512"/>
              <a:gd name="T68" fmla="*/ 173173 w 538"/>
              <a:gd name="T69" fmla="*/ 171602 h 512"/>
              <a:gd name="T70" fmla="*/ 184089 w 538"/>
              <a:gd name="T71" fmla="*/ 152756 h 512"/>
              <a:gd name="T72" fmla="*/ 232220 w 538"/>
              <a:gd name="T73" fmla="*/ 139365 h 512"/>
              <a:gd name="T74" fmla="*/ 251572 w 538"/>
              <a:gd name="T75" fmla="*/ 149780 h 512"/>
              <a:gd name="T76" fmla="*/ 264969 w 538"/>
              <a:gd name="T77" fmla="*/ 198384 h 512"/>
              <a:gd name="T78" fmla="*/ 254053 w 538"/>
              <a:gd name="T79" fmla="*/ 217231 h 512"/>
              <a:gd name="T80" fmla="*/ 235197 w 538"/>
              <a:gd name="T81" fmla="*/ 206320 h 512"/>
              <a:gd name="T82" fmla="*/ 232220 w 538"/>
              <a:gd name="T83" fmla="*/ 195905 h 512"/>
              <a:gd name="T84" fmla="*/ 206914 w 538"/>
              <a:gd name="T85" fmla="*/ 221695 h 512"/>
              <a:gd name="T86" fmla="*/ 60536 w 538"/>
              <a:gd name="T87" fmla="*/ 221695 h 512"/>
              <a:gd name="T88" fmla="*/ 34734 w 538"/>
              <a:gd name="T89" fmla="*/ 195905 h 512"/>
              <a:gd name="T90" fmla="*/ 31757 w 538"/>
              <a:gd name="T91" fmla="*/ 206320 h 512"/>
              <a:gd name="T92" fmla="*/ 145386 w 538"/>
              <a:gd name="T93" fmla="*/ 35709 h 512"/>
              <a:gd name="T94" fmla="*/ 133477 w 538"/>
              <a:gd name="T95" fmla="*/ 30750 h 512"/>
              <a:gd name="T96" fmla="*/ 122064 w 538"/>
              <a:gd name="T97" fmla="*/ 35709 h 512"/>
              <a:gd name="T98" fmla="*/ 117102 w 538"/>
              <a:gd name="T99" fmla="*/ 47612 h 512"/>
              <a:gd name="T100" fmla="*/ 122064 w 538"/>
              <a:gd name="T101" fmla="*/ 59019 h 512"/>
              <a:gd name="T102" fmla="*/ 133477 w 538"/>
              <a:gd name="T103" fmla="*/ 63979 h 512"/>
              <a:gd name="T104" fmla="*/ 145386 w 538"/>
              <a:gd name="T105" fmla="*/ 59019 h 512"/>
              <a:gd name="T106" fmla="*/ 150348 w 538"/>
              <a:gd name="T107" fmla="*/ 47612 h 512"/>
              <a:gd name="T108" fmla="*/ 145386 w 538"/>
              <a:gd name="T109" fmla="*/ 35709 h 5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87" name="Freeform 30"/>
          <p:cNvSpPr>
            <a:spLocks/>
          </p:cNvSpPr>
          <p:nvPr/>
        </p:nvSpPr>
        <p:spPr bwMode="auto">
          <a:xfrm>
            <a:off x="5667375" y="2039938"/>
            <a:ext cx="204788" cy="225425"/>
          </a:xfrm>
          <a:custGeom>
            <a:avLst/>
            <a:gdLst>
              <a:gd name="T0" fmla="*/ 6106 w 470"/>
              <a:gd name="T1" fmla="*/ 50169 h 516"/>
              <a:gd name="T2" fmla="*/ 117754 w 470"/>
              <a:gd name="T3" fmla="*/ 212019 h 516"/>
              <a:gd name="T4" fmla="*/ 162239 w 470"/>
              <a:gd name="T5" fmla="*/ 215946 h 516"/>
              <a:gd name="T6" fmla="*/ 197565 w 470"/>
              <a:gd name="T7" fmla="*/ 192388 h 516"/>
              <a:gd name="T8" fmla="*/ 199745 w 470"/>
              <a:gd name="T9" fmla="*/ 175374 h 516"/>
              <a:gd name="T10" fmla="*/ 171833 w 470"/>
              <a:gd name="T11" fmla="*/ 145273 h 516"/>
              <a:gd name="T12" fmla="*/ 161803 w 470"/>
              <a:gd name="T13" fmla="*/ 140474 h 516"/>
              <a:gd name="T14" fmla="*/ 150899 w 470"/>
              <a:gd name="T15" fmla="*/ 143091 h 516"/>
              <a:gd name="T16" fmla="*/ 128657 w 470"/>
              <a:gd name="T17" fmla="*/ 158360 h 516"/>
              <a:gd name="T18" fmla="*/ 67599 w 470"/>
              <a:gd name="T19" fmla="*/ 69364 h 516"/>
              <a:gd name="T20" fmla="*/ 94203 w 470"/>
              <a:gd name="T21" fmla="*/ 60639 h 516"/>
              <a:gd name="T22" fmla="*/ 102053 w 470"/>
              <a:gd name="T23" fmla="*/ 54095 h 516"/>
              <a:gd name="T24" fmla="*/ 102490 w 470"/>
              <a:gd name="T25" fmla="*/ 44498 h 516"/>
              <a:gd name="T26" fmla="*/ 85044 w 470"/>
              <a:gd name="T27" fmla="*/ 9161 h 516"/>
              <a:gd name="T28" fmla="*/ 66291 w 470"/>
              <a:gd name="T29" fmla="*/ 2181 h 516"/>
              <a:gd name="T30" fmla="*/ 24423 w 470"/>
              <a:gd name="T31" fmla="*/ 16141 h 516"/>
              <a:gd name="T32" fmla="*/ 6106 w 470"/>
              <a:gd name="T33" fmla="*/ 50169 h 5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0" h="516">
                <a:moveTo>
                  <a:pt x="14" y="115"/>
                </a:moveTo>
                <a:cubicBezTo>
                  <a:pt x="75" y="247"/>
                  <a:pt x="158" y="371"/>
                  <a:pt x="270" y="486"/>
                </a:cubicBezTo>
                <a:cubicBezTo>
                  <a:pt x="296" y="512"/>
                  <a:pt x="341" y="516"/>
                  <a:pt x="372" y="495"/>
                </a:cubicBezTo>
                <a:cubicBezTo>
                  <a:pt x="399" y="477"/>
                  <a:pt x="426" y="459"/>
                  <a:pt x="453" y="441"/>
                </a:cubicBezTo>
                <a:cubicBezTo>
                  <a:pt x="467" y="431"/>
                  <a:pt x="470" y="414"/>
                  <a:pt x="458" y="402"/>
                </a:cubicBezTo>
                <a:cubicBezTo>
                  <a:pt x="394" y="333"/>
                  <a:pt x="394" y="333"/>
                  <a:pt x="394" y="333"/>
                </a:cubicBezTo>
                <a:cubicBezTo>
                  <a:pt x="388" y="327"/>
                  <a:pt x="380" y="323"/>
                  <a:pt x="371" y="322"/>
                </a:cubicBezTo>
                <a:cubicBezTo>
                  <a:pt x="362" y="321"/>
                  <a:pt x="354" y="323"/>
                  <a:pt x="346" y="328"/>
                </a:cubicBezTo>
                <a:cubicBezTo>
                  <a:pt x="295" y="363"/>
                  <a:pt x="295" y="363"/>
                  <a:pt x="295" y="363"/>
                </a:cubicBezTo>
                <a:cubicBezTo>
                  <a:pt x="240" y="298"/>
                  <a:pt x="194" y="230"/>
                  <a:pt x="155" y="159"/>
                </a:cubicBezTo>
                <a:cubicBezTo>
                  <a:pt x="216" y="139"/>
                  <a:pt x="216" y="139"/>
                  <a:pt x="216" y="139"/>
                </a:cubicBezTo>
                <a:cubicBezTo>
                  <a:pt x="224" y="136"/>
                  <a:pt x="231" y="131"/>
                  <a:pt x="234" y="124"/>
                </a:cubicBezTo>
                <a:cubicBezTo>
                  <a:pt x="238" y="117"/>
                  <a:pt x="238" y="110"/>
                  <a:pt x="235" y="102"/>
                </a:cubicBezTo>
                <a:cubicBezTo>
                  <a:pt x="195" y="21"/>
                  <a:pt x="195" y="21"/>
                  <a:pt x="195" y="21"/>
                </a:cubicBezTo>
                <a:cubicBezTo>
                  <a:pt x="188" y="7"/>
                  <a:pt x="169" y="0"/>
                  <a:pt x="152" y="5"/>
                </a:cubicBezTo>
                <a:cubicBezTo>
                  <a:pt x="120" y="16"/>
                  <a:pt x="88" y="26"/>
                  <a:pt x="56" y="37"/>
                </a:cubicBezTo>
                <a:cubicBezTo>
                  <a:pt x="19" y="49"/>
                  <a:pt x="0" y="84"/>
                  <a:pt x="14"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88" name="Freeform 32"/>
          <p:cNvSpPr>
            <a:spLocks noEditPoints="1"/>
          </p:cNvSpPr>
          <p:nvPr/>
        </p:nvSpPr>
        <p:spPr bwMode="auto">
          <a:xfrm>
            <a:off x="3214688" y="3657600"/>
            <a:ext cx="204787" cy="266700"/>
          </a:xfrm>
          <a:custGeom>
            <a:avLst/>
            <a:gdLst>
              <a:gd name="T0" fmla="*/ 0 w 375"/>
              <a:gd name="T1" fmla="*/ 216425 h 492"/>
              <a:gd name="T2" fmla="*/ 0 w 375"/>
              <a:gd name="T3" fmla="*/ 250683 h 492"/>
              <a:gd name="T4" fmla="*/ 16863 w 375"/>
              <a:gd name="T5" fmla="*/ 267540 h 492"/>
              <a:gd name="T6" fmla="*/ 187130 w 375"/>
              <a:gd name="T7" fmla="*/ 267540 h 492"/>
              <a:gd name="T8" fmla="*/ 203993 w 375"/>
              <a:gd name="T9" fmla="*/ 250683 h 492"/>
              <a:gd name="T10" fmla="*/ 203993 w 375"/>
              <a:gd name="T11" fmla="*/ 216425 h 492"/>
              <a:gd name="T12" fmla="*/ 146875 w 375"/>
              <a:gd name="T13" fmla="*/ 170747 h 492"/>
              <a:gd name="T14" fmla="*/ 112060 w 375"/>
              <a:gd name="T15" fmla="*/ 253945 h 492"/>
              <a:gd name="T16" fmla="*/ 106076 w 375"/>
              <a:gd name="T17" fmla="*/ 202830 h 492"/>
              <a:gd name="T18" fmla="*/ 107164 w 375"/>
              <a:gd name="T19" fmla="*/ 199567 h 492"/>
              <a:gd name="T20" fmla="*/ 113148 w 375"/>
              <a:gd name="T21" fmla="*/ 188148 h 492"/>
              <a:gd name="T22" fmla="*/ 113148 w 375"/>
              <a:gd name="T23" fmla="*/ 185973 h 492"/>
              <a:gd name="T24" fmla="*/ 111516 w 375"/>
              <a:gd name="T25" fmla="*/ 185429 h 492"/>
              <a:gd name="T26" fmla="*/ 93021 w 375"/>
              <a:gd name="T27" fmla="*/ 185429 h 492"/>
              <a:gd name="T28" fmla="*/ 91389 w 375"/>
              <a:gd name="T29" fmla="*/ 185973 h 492"/>
              <a:gd name="T30" fmla="*/ 91389 w 375"/>
              <a:gd name="T31" fmla="*/ 188148 h 492"/>
              <a:gd name="T32" fmla="*/ 97373 w 375"/>
              <a:gd name="T33" fmla="*/ 199567 h 492"/>
              <a:gd name="T34" fmla="*/ 98461 w 375"/>
              <a:gd name="T35" fmla="*/ 202830 h 492"/>
              <a:gd name="T36" fmla="*/ 92477 w 375"/>
              <a:gd name="T37" fmla="*/ 255033 h 492"/>
              <a:gd name="T38" fmla="*/ 57118 w 375"/>
              <a:gd name="T39" fmla="*/ 170747 h 492"/>
              <a:gd name="T40" fmla="*/ 0 w 375"/>
              <a:gd name="T41" fmla="*/ 216425 h 492"/>
              <a:gd name="T42" fmla="*/ 102268 w 375"/>
              <a:gd name="T43" fmla="*/ 151715 h 492"/>
              <a:gd name="T44" fmla="*/ 64734 w 375"/>
              <a:gd name="T45" fmla="*/ 128332 h 492"/>
              <a:gd name="T46" fmla="*/ 47870 w 375"/>
              <a:gd name="T47" fmla="*/ 79392 h 492"/>
              <a:gd name="T48" fmla="*/ 47870 w 375"/>
              <a:gd name="T49" fmla="*/ 79392 h 492"/>
              <a:gd name="T50" fmla="*/ 47870 w 375"/>
              <a:gd name="T51" fmla="*/ 78848 h 492"/>
              <a:gd name="T52" fmla="*/ 47870 w 375"/>
              <a:gd name="T53" fmla="*/ 75585 h 492"/>
              <a:gd name="T54" fmla="*/ 102268 w 375"/>
              <a:gd name="T55" fmla="*/ 0 h 492"/>
              <a:gd name="T56" fmla="*/ 156123 w 375"/>
              <a:gd name="T57" fmla="*/ 75585 h 492"/>
              <a:gd name="T58" fmla="*/ 156123 w 375"/>
              <a:gd name="T59" fmla="*/ 78848 h 492"/>
              <a:gd name="T60" fmla="*/ 156123 w 375"/>
              <a:gd name="T61" fmla="*/ 79392 h 492"/>
              <a:gd name="T62" fmla="*/ 156123 w 375"/>
              <a:gd name="T63" fmla="*/ 79392 h 492"/>
              <a:gd name="T64" fmla="*/ 139259 w 375"/>
              <a:gd name="T65" fmla="*/ 128332 h 492"/>
              <a:gd name="T66" fmla="*/ 102268 w 375"/>
              <a:gd name="T67" fmla="*/ 151715 h 492"/>
              <a:gd name="T68" fmla="*/ 70718 w 375"/>
              <a:gd name="T69" fmla="*/ 123982 h 492"/>
              <a:gd name="T70" fmla="*/ 102268 w 375"/>
              <a:gd name="T71" fmla="*/ 144102 h 492"/>
              <a:gd name="T72" fmla="*/ 133275 w 375"/>
              <a:gd name="T73" fmla="*/ 123982 h 492"/>
              <a:gd name="T74" fmla="*/ 148507 w 375"/>
              <a:gd name="T75" fmla="*/ 79936 h 492"/>
              <a:gd name="T76" fmla="*/ 145243 w 375"/>
              <a:gd name="T77" fmla="*/ 67429 h 492"/>
              <a:gd name="T78" fmla="*/ 144155 w 375"/>
              <a:gd name="T79" fmla="*/ 54922 h 492"/>
              <a:gd name="T80" fmla="*/ 140891 w 375"/>
              <a:gd name="T81" fmla="*/ 41327 h 492"/>
              <a:gd name="T82" fmla="*/ 120764 w 375"/>
              <a:gd name="T83" fmla="*/ 39152 h 492"/>
              <a:gd name="T84" fmla="*/ 102268 w 375"/>
              <a:gd name="T85" fmla="*/ 42959 h 492"/>
              <a:gd name="T86" fmla="*/ 83229 w 375"/>
              <a:gd name="T87" fmla="*/ 39152 h 492"/>
              <a:gd name="T88" fmla="*/ 83229 w 375"/>
              <a:gd name="T89" fmla="*/ 39152 h 492"/>
              <a:gd name="T90" fmla="*/ 63102 w 375"/>
              <a:gd name="T91" fmla="*/ 41327 h 492"/>
              <a:gd name="T92" fmla="*/ 59838 w 375"/>
              <a:gd name="T93" fmla="*/ 54922 h 492"/>
              <a:gd name="T94" fmla="*/ 58750 w 375"/>
              <a:gd name="T95" fmla="*/ 67429 h 492"/>
              <a:gd name="T96" fmla="*/ 55486 w 375"/>
              <a:gd name="T97" fmla="*/ 79936 h 492"/>
              <a:gd name="T98" fmla="*/ 70718 w 375"/>
              <a:gd name="T99" fmla="*/ 123982 h 49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1289" name="Freeform 41"/>
          <p:cNvSpPr>
            <a:spLocks/>
          </p:cNvSpPr>
          <p:nvPr/>
        </p:nvSpPr>
        <p:spPr bwMode="auto">
          <a:xfrm>
            <a:off x="5621338" y="3684588"/>
            <a:ext cx="298450" cy="212725"/>
          </a:xfrm>
          <a:custGeom>
            <a:avLst/>
            <a:gdLst>
              <a:gd name="T0" fmla="*/ 72523 w 462"/>
              <a:gd name="T1" fmla="*/ 4532 h 327"/>
              <a:gd name="T2" fmla="*/ 114612 w 462"/>
              <a:gd name="T3" fmla="*/ 647 h 327"/>
              <a:gd name="T4" fmla="*/ 126916 w 462"/>
              <a:gd name="T5" fmla="*/ 7121 h 327"/>
              <a:gd name="T6" fmla="*/ 126268 w 462"/>
              <a:gd name="T7" fmla="*/ 20715 h 327"/>
              <a:gd name="T8" fmla="*/ 121088 w 462"/>
              <a:gd name="T9" fmla="*/ 36252 h 327"/>
              <a:gd name="T10" fmla="*/ 147636 w 462"/>
              <a:gd name="T11" fmla="*/ 62794 h 327"/>
              <a:gd name="T12" fmla="*/ 174833 w 462"/>
              <a:gd name="T13" fmla="*/ 36252 h 327"/>
              <a:gd name="T14" fmla="*/ 171595 w 462"/>
              <a:gd name="T15" fmla="*/ 23952 h 327"/>
              <a:gd name="T16" fmla="*/ 169005 w 462"/>
              <a:gd name="T17" fmla="*/ 16184 h 327"/>
              <a:gd name="T18" fmla="*/ 171595 w 462"/>
              <a:gd name="T19" fmla="*/ 5179 h 327"/>
              <a:gd name="T20" fmla="*/ 181955 w 462"/>
              <a:gd name="T21" fmla="*/ 647 h 327"/>
              <a:gd name="T22" fmla="*/ 228577 w 462"/>
              <a:gd name="T23" fmla="*/ 4532 h 327"/>
              <a:gd name="T24" fmla="*/ 243471 w 462"/>
              <a:gd name="T25" fmla="*/ 19421 h 327"/>
              <a:gd name="T26" fmla="*/ 236995 w 462"/>
              <a:gd name="T27" fmla="*/ 69267 h 327"/>
              <a:gd name="T28" fmla="*/ 243471 w 462"/>
              <a:gd name="T29" fmla="*/ 81567 h 327"/>
              <a:gd name="T30" fmla="*/ 257716 w 462"/>
              <a:gd name="T31" fmla="*/ 80920 h 327"/>
              <a:gd name="T32" fmla="*/ 272609 w 462"/>
              <a:gd name="T33" fmla="*/ 76388 h 327"/>
              <a:gd name="T34" fmla="*/ 299158 w 462"/>
              <a:gd name="T35" fmla="*/ 102930 h 327"/>
              <a:gd name="T36" fmla="*/ 272609 w 462"/>
              <a:gd name="T37" fmla="*/ 129472 h 327"/>
              <a:gd name="T38" fmla="*/ 260306 w 462"/>
              <a:gd name="T39" fmla="*/ 126235 h 327"/>
              <a:gd name="T40" fmla="*/ 249946 w 462"/>
              <a:gd name="T41" fmla="*/ 123645 h 327"/>
              <a:gd name="T42" fmla="*/ 240233 w 462"/>
              <a:gd name="T43" fmla="*/ 127529 h 327"/>
              <a:gd name="T44" fmla="*/ 236348 w 462"/>
              <a:gd name="T45" fmla="*/ 137240 h 327"/>
              <a:gd name="T46" fmla="*/ 243471 w 462"/>
              <a:gd name="T47" fmla="*/ 190971 h 327"/>
              <a:gd name="T48" fmla="*/ 228577 w 462"/>
              <a:gd name="T49" fmla="*/ 205860 h 327"/>
              <a:gd name="T50" fmla="*/ 189726 w 462"/>
              <a:gd name="T51" fmla="*/ 211039 h 327"/>
              <a:gd name="T52" fmla="*/ 178070 w 462"/>
              <a:gd name="T53" fmla="*/ 205212 h 327"/>
              <a:gd name="T54" fmla="*/ 177423 w 462"/>
              <a:gd name="T55" fmla="*/ 192265 h 327"/>
              <a:gd name="T56" fmla="*/ 180013 w 462"/>
              <a:gd name="T57" fmla="*/ 179965 h 327"/>
              <a:gd name="T58" fmla="*/ 153464 w 462"/>
              <a:gd name="T59" fmla="*/ 153424 h 327"/>
              <a:gd name="T60" fmla="*/ 126268 w 462"/>
              <a:gd name="T61" fmla="*/ 179965 h 327"/>
              <a:gd name="T62" fmla="*/ 129506 w 462"/>
              <a:gd name="T63" fmla="*/ 192265 h 327"/>
              <a:gd name="T64" fmla="*/ 130153 w 462"/>
              <a:gd name="T65" fmla="*/ 192913 h 327"/>
              <a:gd name="T66" fmla="*/ 128858 w 462"/>
              <a:gd name="T67" fmla="*/ 205860 h 327"/>
              <a:gd name="T68" fmla="*/ 117203 w 462"/>
              <a:gd name="T69" fmla="*/ 211039 h 327"/>
              <a:gd name="T70" fmla="*/ 72523 w 462"/>
              <a:gd name="T71" fmla="*/ 205860 h 327"/>
              <a:gd name="T72" fmla="*/ 57630 w 462"/>
              <a:gd name="T73" fmla="*/ 190971 h 327"/>
              <a:gd name="T74" fmla="*/ 62163 w 462"/>
              <a:gd name="T75" fmla="*/ 141124 h 327"/>
              <a:gd name="T76" fmla="*/ 55040 w 462"/>
              <a:gd name="T77" fmla="*/ 129472 h 327"/>
              <a:gd name="T78" fmla="*/ 41442 w 462"/>
              <a:gd name="T79" fmla="*/ 130119 h 327"/>
              <a:gd name="T80" fmla="*/ 26549 w 462"/>
              <a:gd name="T81" fmla="*/ 134650 h 327"/>
              <a:gd name="T82" fmla="*/ 0 w 462"/>
              <a:gd name="T83" fmla="*/ 108109 h 327"/>
              <a:gd name="T84" fmla="*/ 26549 w 462"/>
              <a:gd name="T85" fmla="*/ 81567 h 327"/>
              <a:gd name="T86" fmla="*/ 38852 w 462"/>
              <a:gd name="T87" fmla="*/ 84157 h 327"/>
              <a:gd name="T88" fmla="*/ 47917 w 462"/>
              <a:gd name="T89" fmla="*/ 86746 h 327"/>
              <a:gd name="T90" fmla="*/ 58278 w 462"/>
              <a:gd name="T91" fmla="*/ 83509 h 327"/>
              <a:gd name="T92" fmla="*/ 62163 w 462"/>
              <a:gd name="T93" fmla="*/ 73799 h 327"/>
              <a:gd name="T94" fmla="*/ 57630 w 462"/>
              <a:gd name="T95" fmla="*/ 19421 h 327"/>
              <a:gd name="T96" fmla="*/ 72523 w 462"/>
              <a:gd name="T97" fmla="*/ 4532 h 3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62" h="327">
                <a:moveTo>
                  <a:pt x="112" y="7"/>
                </a:moveTo>
                <a:cubicBezTo>
                  <a:pt x="134" y="4"/>
                  <a:pt x="155" y="2"/>
                  <a:pt x="177" y="1"/>
                </a:cubicBezTo>
                <a:cubicBezTo>
                  <a:pt x="185" y="0"/>
                  <a:pt x="192" y="4"/>
                  <a:pt x="196" y="11"/>
                </a:cubicBezTo>
                <a:cubicBezTo>
                  <a:pt x="200" y="18"/>
                  <a:pt x="199" y="26"/>
                  <a:pt x="195" y="32"/>
                </a:cubicBezTo>
                <a:cubicBezTo>
                  <a:pt x="190" y="39"/>
                  <a:pt x="187" y="47"/>
                  <a:pt x="187" y="56"/>
                </a:cubicBezTo>
                <a:cubicBezTo>
                  <a:pt x="187" y="79"/>
                  <a:pt x="206" y="97"/>
                  <a:pt x="228" y="97"/>
                </a:cubicBezTo>
                <a:cubicBezTo>
                  <a:pt x="251" y="97"/>
                  <a:pt x="270" y="79"/>
                  <a:pt x="270" y="56"/>
                </a:cubicBezTo>
                <a:cubicBezTo>
                  <a:pt x="270" y="49"/>
                  <a:pt x="268" y="43"/>
                  <a:pt x="265" y="37"/>
                </a:cubicBezTo>
                <a:cubicBezTo>
                  <a:pt x="263" y="33"/>
                  <a:pt x="262" y="29"/>
                  <a:pt x="261" y="25"/>
                </a:cubicBezTo>
                <a:cubicBezTo>
                  <a:pt x="259" y="19"/>
                  <a:pt x="261" y="13"/>
                  <a:pt x="265" y="8"/>
                </a:cubicBezTo>
                <a:cubicBezTo>
                  <a:pt x="269" y="3"/>
                  <a:pt x="275" y="0"/>
                  <a:pt x="281" y="1"/>
                </a:cubicBezTo>
                <a:cubicBezTo>
                  <a:pt x="305" y="2"/>
                  <a:pt x="329" y="4"/>
                  <a:pt x="353" y="7"/>
                </a:cubicBezTo>
                <a:cubicBezTo>
                  <a:pt x="365" y="9"/>
                  <a:pt x="378" y="18"/>
                  <a:pt x="376" y="30"/>
                </a:cubicBezTo>
                <a:cubicBezTo>
                  <a:pt x="372" y="56"/>
                  <a:pt x="368" y="81"/>
                  <a:pt x="366" y="107"/>
                </a:cubicBezTo>
                <a:cubicBezTo>
                  <a:pt x="366" y="115"/>
                  <a:pt x="370" y="122"/>
                  <a:pt x="376" y="126"/>
                </a:cubicBezTo>
                <a:cubicBezTo>
                  <a:pt x="383" y="130"/>
                  <a:pt x="391" y="129"/>
                  <a:pt x="398" y="125"/>
                </a:cubicBezTo>
                <a:cubicBezTo>
                  <a:pt x="404" y="120"/>
                  <a:pt x="412" y="118"/>
                  <a:pt x="421" y="118"/>
                </a:cubicBezTo>
                <a:cubicBezTo>
                  <a:pt x="444" y="118"/>
                  <a:pt x="462" y="136"/>
                  <a:pt x="462" y="159"/>
                </a:cubicBezTo>
                <a:cubicBezTo>
                  <a:pt x="462" y="182"/>
                  <a:pt x="444" y="200"/>
                  <a:pt x="421" y="200"/>
                </a:cubicBezTo>
                <a:cubicBezTo>
                  <a:pt x="414" y="200"/>
                  <a:pt x="408" y="198"/>
                  <a:pt x="402" y="195"/>
                </a:cubicBezTo>
                <a:cubicBezTo>
                  <a:pt x="397" y="193"/>
                  <a:pt x="392" y="191"/>
                  <a:pt x="386" y="191"/>
                </a:cubicBezTo>
                <a:cubicBezTo>
                  <a:pt x="381" y="191"/>
                  <a:pt x="375" y="193"/>
                  <a:pt x="371" y="197"/>
                </a:cubicBezTo>
                <a:cubicBezTo>
                  <a:pt x="367" y="201"/>
                  <a:pt x="365" y="206"/>
                  <a:pt x="365" y="212"/>
                </a:cubicBezTo>
                <a:cubicBezTo>
                  <a:pt x="367" y="240"/>
                  <a:pt x="371" y="268"/>
                  <a:pt x="376" y="295"/>
                </a:cubicBezTo>
                <a:cubicBezTo>
                  <a:pt x="378" y="308"/>
                  <a:pt x="365" y="316"/>
                  <a:pt x="353" y="318"/>
                </a:cubicBezTo>
                <a:cubicBezTo>
                  <a:pt x="333" y="322"/>
                  <a:pt x="313" y="324"/>
                  <a:pt x="293" y="326"/>
                </a:cubicBezTo>
                <a:cubicBezTo>
                  <a:pt x="286" y="327"/>
                  <a:pt x="279" y="323"/>
                  <a:pt x="275" y="317"/>
                </a:cubicBezTo>
                <a:cubicBezTo>
                  <a:pt x="271" y="311"/>
                  <a:pt x="270" y="303"/>
                  <a:pt x="274" y="297"/>
                </a:cubicBezTo>
                <a:cubicBezTo>
                  <a:pt x="277" y="291"/>
                  <a:pt x="278" y="284"/>
                  <a:pt x="278" y="278"/>
                </a:cubicBezTo>
                <a:cubicBezTo>
                  <a:pt x="278" y="255"/>
                  <a:pt x="259" y="237"/>
                  <a:pt x="237" y="237"/>
                </a:cubicBezTo>
                <a:cubicBezTo>
                  <a:pt x="214" y="237"/>
                  <a:pt x="195" y="255"/>
                  <a:pt x="195" y="278"/>
                </a:cubicBezTo>
                <a:cubicBezTo>
                  <a:pt x="195" y="285"/>
                  <a:pt x="197" y="291"/>
                  <a:pt x="200" y="297"/>
                </a:cubicBezTo>
                <a:cubicBezTo>
                  <a:pt x="200" y="297"/>
                  <a:pt x="200" y="297"/>
                  <a:pt x="201" y="298"/>
                </a:cubicBezTo>
                <a:cubicBezTo>
                  <a:pt x="204" y="305"/>
                  <a:pt x="203" y="312"/>
                  <a:pt x="199" y="318"/>
                </a:cubicBezTo>
                <a:cubicBezTo>
                  <a:pt x="195" y="324"/>
                  <a:pt x="188" y="327"/>
                  <a:pt x="181" y="326"/>
                </a:cubicBezTo>
                <a:cubicBezTo>
                  <a:pt x="158" y="325"/>
                  <a:pt x="135" y="322"/>
                  <a:pt x="112" y="318"/>
                </a:cubicBezTo>
                <a:cubicBezTo>
                  <a:pt x="100" y="316"/>
                  <a:pt x="88" y="308"/>
                  <a:pt x="89" y="295"/>
                </a:cubicBezTo>
                <a:cubicBezTo>
                  <a:pt x="92" y="270"/>
                  <a:pt x="94" y="244"/>
                  <a:pt x="96" y="218"/>
                </a:cubicBezTo>
                <a:cubicBezTo>
                  <a:pt x="96" y="210"/>
                  <a:pt x="92" y="204"/>
                  <a:pt x="85" y="200"/>
                </a:cubicBezTo>
                <a:cubicBezTo>
                  <a:pt x="79" y="196"/>
                  <a:pt x="71" y="196"/>
                  <a:pt x="64" y="201"/>
                </a:cubicBezTo>
                <a:cubicBezTo>
                  <a:pt x="58" y="205"/>
                  <a:pt x="50" y="208"/>
                  <a:pt x="41" y="208"/>
                </a:cubicBezTo>
                <a:cubicBezTo>
                  <a:pt x="18" y="208"/>
                  <a:pt x="0" y="190"/>
                  <a:pt x="0" y="167"/>
                </a:cubicBezTo>
                <a:cubicBezTo>
                  <a:pt x="0" y="144"/>
                  <a:pt x="18" y="126"/>
                  <a:pt x="41" y="126"/>
                </a:cubicBezTo>
                <a:cubicBezTo>
                  <a:pt x="48" y="126"/>
                  <a:pt x="54" y="127"/>
                  <a:pt x="60" y="130"/>
                </a:cubicBezTo>
                <a:cubicBezTo>
                  <a:pt x="64" y="133"/>
                  <a:pt x="69" y="134"/>
                  <a:pt x="74" y="134"/>
                </a:cubicBezTo>
                <a:cubicBezTo>
                  <a:pt x="80" y="135"/>
                  <a:pt x="85" y="133"/>
                  <a:pt x="90" y="129"/>
                </a:cubicBezTo>
                <a:cubicBezTo>
                  <a:pt x="94" y="125"/>
                  <a:pt x="96" y="120"/>
                  <a:pt x="96" y="114"/>
                </a:cubicBezTo>
                <a:cubicBezTo>
                  <a:pt x="94" y="86"/>
                  <a:pt x="92" y="58"/>
                  <a:pt x="89" y="30"/>
                </a:cubicBezTo>
                <a:cubicBezTo>
                  <a:pt x="88" y="18"/>
                  <a:pt x="100" y="9"/>
                  <a:pt x="11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noEditPoints="1"/>
          </p:cNvSpPr>
          <p:nvPr/>
        </p:nvSpPr>
        <p:spPr bwMode="auto">
          <a:xfrm>
            <a:off x="2913063" y="1270000"/>
            <a:ext cx="3276600" cy="3282950"/>
          </a:xfrm>
          <a:custGeom>
            <a:avLst/>
            <a:gdLst>
              <a:gd name="T0" fmla="*/ 225 w 270"/>
              <a:gd name="T1" fmla="*/ 45 h 271"/>
              <a:gd name="T2" fmla="*/ 135 w 270"/>
              <a:gd name="T3" fmla="*/ 7 h 271"/>
              <a:gd name="T4" fmla="*/ 44 w 270"/>
              <a:gd name="T5" fmla="*/ 45 h 271"/>
              <a:gd name="T6" fmla="*/ 7 w 270"/>
              <a:gd name="T7" fmla="*/ 135 h 271"/>
              <a:gd name="T8" fmla="*/ 44 w 270"/>
              <a:gd name="T9" fmla="*/ 226 h 271"/>
              <a:gd name="T10" fmla="*/ 135 w 270"/>
              <a:gd name="T11" fmla="*/ 263 h 271"/>
              <a:gd name="T12" fmla="*/ 225 w 270"/>
              <a:gd name="T13" fmla="*/ 226 h 271"/>
              <a:gd name="T14" fmla="*/ 263 w 270"/>
              <a:gd name="T15" fmla="*/ 135 h 271"/>
              <a:gd name="T16" fmla="*/ 225 w 270"/>
              <a:gd name="T17" fmla="*/ 45 h 271"/>
              <a:gd name="T18" fmla="*/ 135 w 270"/>
              <a:gd name="T19" fmla="*/ 0 h 271"/>
              <a:gd name="T20" fmla="*/ 230 w 270"/>
              <a:gd name="T21" fmla="*/ 40 h 271"/>
              <a:gd name="T22" fmla="*/ 270 w 270"/>
              <a:gd name="T23" fmla="*/ 135 h 271"/>
              <a:gd name="T24" fmla="*/ 230 w 270"/>
              <a:gd name="T25" fmla="*/ 231 h 271"/>
              <a:gd name="T26" fmla="*/ 135 w 270"/>
              <a:gd name="T27" fmla="*/ 271 h 271"/>
              <a:gd name="T28" fmla="*/ 39 w 270"/>
              <a:gd name="T29" fmla="*/ 231 h 271"/>
              <a:gd name="T30" fmla="*/ 0 w 270"/>
              <a:gd name="T31" fmla="*/ 135 h 271"/>
              <a:gd name="T32" fmla="*/ 39 w 270"/>
              <a:gd name="T33" fmla="*/ 40 h 271"/>
              <a:gd name="T34" fmla="*/ 135 w 270"/>
              <a:gd name="T35"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0" h="271">
                <a:moveTo>
                  <a:pt x="225" y="45"/>
                </a:moveTo>
                <a:cubicBezTo>
                  <a:pt x="202" y="22"/>
                  <a:pt x="170" y="7"/>
                  <a:pt x="135" y="7"/>
                </a:cubicBezTo>
                <a:cubicBezTo>
                  <a:pt x="99" y="7"/>
                  <a:pt x="67" y="22"/>
                  <a:pt x="44" y="45"/>
                </a:cubicBezTo>
                <a:cubicBezTo>
                  <a:pt x="21" y="68"/>
                  <a:pt x="7" y="100"/>
                  <a:pt x="7" y="135"/>
                </a:cubicBezTo>
                <a:cubicBezTo>
                  <a:pt x="7" y="171"/>
                  <a:pt x="21" y="203"/>
                  <a:pt x="44" y="226"/>
                </a:cubicBezTo>
                <a:cubicBezTo>
                  <a:pt x="67" y="249"/>
                  <a:pt x="99" y="263"/>
                  <a:pt x="135" y="263"/>
                </a:cubicBezTo>
                <a:cubicBezTo>
                  <a:pt x="170" y="263"/>
                  <a:pt x="202" y="249"/>
                  <a:pt x="225" y="226"/>
                </a:cubicBezTo>
                <a:cubicBezTo>
                  <a:pt x="248" y="203"/>
                  <a:pt x="263" y="171"/>
                  <a:pt x="263" y="135"/>
                </a:cubicBezTo>
                <a:cubicBezTo>
                  <a:pt x="263" y="100"/>
                  <a:pt x="248" y="68"/>
                  <a:pt x="225" y="45"/>
                </a:cubicBezTo>
                <a:moveTo>
                  <a:pt x="135" y="0"/>
                </a:moveTo>
                <a:cubicBezTo>
                  <a:pt x="172" y="0"/>
                  <a:pt x="206" y="15"/>
                  <a:pt x="230" y="40"/>
                </a:cubicBezTo>
                <a:cubicBezTo>
                  <a:pt x="255" y="64"/>
                  <a:pt x="270" y="98"/>
                  <a:pt x="270" y="135"/>
                </a:cubicBezTo>
                <a:cubicBezTo>
                  <a:pt x="270" y="173"/>
                  <a:pt x="255" y="206"/>
                  <a:pt x="230" y="231"/>
                </a:cubicBezTo>
                <a:cubicBezTo>
                  <a:pt x="206" y="255"/>
                  <a:pt x="172" y="271"/>
                  <a:pt x="135" y="271"/>
                </a:cubicBezTo>
                <a:cubicBezTo>
                  <a:pt x="97" y="271"/>
                  <a:pt x="64" y="255"/>
                  <a:pt x="39" y="231"/>
                </a:cubicBezTo>
                <a:cubicBezTo>
                  <a:pt x="15" y="206"/>
                  <a:pt x="0" y="173"/>
                  <a:pt x="0" y="135"/>
                </a:cubicBezTo>
                <a:cubicBezTo>
                  <a:pt x="0" y="98"/>
                  <a:pt x="15" y="64"/>
                  <a:pt x="39" y="40"/>
                </a:cubicBezTo>
                <a:cubicBezTo>
                  <a:pt x="64" y="15"/>
                  <a:pt x="97" y="0"/>
                  <a:pt x="135" y="0"/>
                </a:cubicBez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66563" name="Freeform 6"/>
          <p:cNvSpPr>
            <a:spLocks/>
          </p:cNvSpPr>
          <p:nvPr/>
        </p:nvSpPr>
        <p:spPr bwMode="auto">
          <a:xfrm>
            <a:off x="512763" y="16525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64" name="Freeform 7"/>
          <p:cNvSpPr>
            <a:spLocks/>
          </p:cNvSpPr>
          <p:nvPr/>
        </p:nvSpPr>
        <p:spPr bwMode="auto">
          <a:xfrm>
            <a:off x="3348038" y="1590675"/>
            <a:ext cx="1103312" cy="765175"/>
          </a:xfrm>
          <a:custGeom>
            <a:avLst/>
            <a:gdLst>
              <a:gd name="T0" fmla="*/ 0 w 98"/>
              <a:gd name="T1" fmla="*/ 765314 h 68"/>
              <a:gd name="T2" fmla="*/ 1103245 w 98"/>
              <a:gd name="T3" fmla="*/ 0 h 68"/>
              <a:gd name="T4" fmla="*/ 0 w 98"/>
              <a:gd name="T5" fmla="*/ 765314 h 68"/>
              <a:gd name="T6" fmla="*/ 0 60000 65536"/>
              <a:gd name="T7" fmla="*/ 0 60000 65536"/>
              <a:gd name="T8" fmla="*/ 0 60000 65536"/>
            </a:gdLst>
            <a:ahLst/>
            <a:cxnLst>
              <a:cxn ang="T6">
                <a:pos x="T0" y="T1"/>
              </a:cxn>
              <a:cxn ang="T7">
                <a:pos x="T2" y="T3"/>
              </a:cxn>
              <a:cxn ang="T8">
                <a:pos x="T4" y="T5"/>
              </a:cxn>
            </a:cxnLst>
            <a:rect l="0" t="0" r="r" b="b"/>
            <a:pathLst>
              <a:path w="98" h="68">
                <a:moveTo>
                  <a:pt x="0" y="68"/>
                </a:moveTo>
                <a:cubicBezTo>
                  <a:pt x="17" y="31"/>
                  <a:pt x="54" y="4"/>
                  <a:pt x="98" y="0"/>
                </a:cubicBezTo>
                <a:cubicBezTo>
                  <a:pt x="66" y="61"/>
                  <a:pt x="71" y="56"/>
                  <a:pt x="0" y="68"/>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65" name="Freeform 8"/>
          <p:cNvSpPr>
            <a:spLocks/>
          </p:cNvSpPr>
          <p:nvPr/>
        </p:nvSpPr>
        <p:spPr bwMode="auto">
          <a:xfrm>
            <a:off x="4699000" y="1601788"/>
            <a:ext cx="1033463" cy="742950"/>
          </a:xfrm>
          <a:custGeom>
            <a:avLst/>
            <a:gdLst>
              <a:gd name="T0" fmla="*/ 0 w 92"/>
              <a:gd name="T1" fmla="*/ 0 h 66"/>
              <a:gd name="T2" fmla="*/ 1033670 w 92"/>
              <a:gd name="T3" fmla="*/ 742122 h 66"/>
              <a:gd name="T4" fmla="*/ 0 w 92"/>
              <a:gd name="T5" fmla="*/ 0 h 66"/>
              <a:gd name="T6" fmla="*/ 0 60000 65536"/>
              <a:gd name="T7" fmla="*/ 0 60000 65536"/>
              <a:gd name="T8" fmla="*/ 0 60000 65536"/>
            </a:gdLst>
            <a:ahLst/>
            <a:cxnLst>
              <a:cxn ang="T6">
                <a:pos x="T0" y="T1"/>
              </a:cxn>
              <a:cxn ang="T7">
                <a:pos x="T2" y="T3"/>
              </a:cxn>
              <a:cxn ang="T8">
                <a:pos x="T4" y="T5"/>
              </a:cxn>
            </a:cxnLst>
            <a:rect l="0" t="0" r="r" b="b"/>
            <a:pathLst>
              <a:path w="92" h="66">
                <a:moveTo>
                  <a:pt x="0" y="0"/>
                </a:moveTo>
                <a:cubicBezTo>
                  <a:pt x="41" y="5"/>
                  <a:pt x="75" y="31"/>
                  <a:pt x="92" y="66"/>
                </a:cubicBezTo>
                <a:cubicBezTo>
                  <a:pt x="27" y="56"/>
                  <a:pt x="31" y="58"/>
                  <a:pt x="0"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66" name="Freeform 9"/>
          <p:cNvSpPr>
            <a:spLocks/>
          </p:cNvSpPr>
          <p:nvPr/>
        </p:nvSpPr>
        <p:spPr bwMode="auto">
          <a:xfrm>
            <a:off x="5305425" y="2614613"/>
            <a:ext cx="577850" cy="1273175"/>
          </a:xfrm>
          <a:custGeom>
            <a:avLst/>
            <a:gdLst>
              <a:gd name="T0" fmla="*/ 542560 w 51"/>
              <a:gd name="T1" fmla="*/ 0 h 113"/>
              <a:gd name="T2" fmla="*/ 576470 w 51"/>
              <a:gd name="T3" fmla="*/ 292721 h 113"/>
              <a:gd name="T4" fmla="*/ 146943 w 51"/>
              <a:gd name="T5" fmla="*/ 1272209 h 113"/>
              <a:gd name="T6" fmla="*/ 542560 w 51"/>
              <a:gd name="T7" fmla="*/ 0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113">
                <a:moveTo>
                  <a:pt x="48" y="0"/>
                </a:moveTo>
                <a:cubicBezTo>
                  <a:pt x="50" y="9"/>
                  <a:pt x="51" y="17"/>
                  <a:pt x="51" y="26"/>
                </a:cubicBezTo>
                <a:cubicBezTo>
                  <a:pt x="51" y="61"/>
                  <a:pt x="36" y="91"/>
                  <a:pt x="13" y="113"/>
                </a:cubicBezTo>
                <a:cubicBezTo>
                  <a:pt x="3" y="43"/>
                  <a:pt x="0" y="49"/>
                  <a:pt x="48"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67" name="Freeform 10"/>
          <p:cNvSpPr>
            <a:spLocks/>
          </p:cNvSpPr>
          <p:nvPr/>
        </p:nvSpPr>
        <p:spPr bwMode="auto">
          <a:xfrm>
            <a:off x="3865563" y="3648075"/>
            <a:ext cx="1417637" cy="584200"/>
          </a:xfrm>
          <a:custGeom>
            <a:avLst/>
            <a:gdLst>
              <a:gd name="T0" fmla="*/ 1417983 w 126"/>
              <a:gd name="T1" fmla="*/ 370042 h 52"/>
              <a:gd name="T2" fmla="*/ 697738 w 126"/>
              <a:gd name="T3" fmla="*/ 583096 h 52"/>
              <a:gd name="T4" fmla="*/ 0 w 126"/>
              <a:gd name="T5" fmla="*/ 392468 h 52"/>
              <a:gd name="T6" fmla="*/ 1417983 w 126"/>
              <a:gd name="T7" fmla="*/ 370042 h 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 h="52">
                <a:moveTo>
                  <a:pt x="126" y="33"/>
                </a:moveTo>
                <a:cubicBezTo>
                  <a:pt x="108" y="45"/>
                  <a:pt x="85" y="52"/>
                  <a:pt x="62" y="52"/>
                </a:cubicBezTo>
                <a:cubicBezTo>
                  <a:pt x="39" y="52"/>
                  <a:pt x="18" y="46"/>
                  <a:pt x="0" y="35"/>
                </a:cubicBezTo>
                <a:cubicBezTo>
                  <a:pt x="69" y="1"/>
                  <a:pt x="59" y="0"/>
                  <a:pt x="126" y="33"/>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68" name="Freeform 11"/>
          <p:cNvSpPr>
            <a:spLocks/>
          </p:cNvSpPr>
          <p:nvPr/>
        </p:nvSpPr>
        <p:spPr bwMode="auto">
          <a:xfrm>
            <a:off x="3219450" y="2560638"/>
            <a:ext cx="642938" cy="1360487"/>
          </a:xfrm>
          <a:custGeom>
            <a:avLst/>
            <a:gdLst>
              <a:gd name="T0" fmla="*/ 473591 w 57"/>
              <a:gd name="T1" fmla="*/ 1361662 h 121"/>
              <a:gd name="T2" fmla="*/ 0 w 57"/>
              <a:gd name="T3" fmla="*/ 337602 h 121"/>
              <a:gd name="T4" fmla="*/ 45104 w 57"/>
              <a:gd name="T5" fmla="*/ 0 h 121"/>
              <a:gd name="T6" fmla="*/ 473591 w 57"/>
              <a:gd name="T7" fmla="*/ 1361662 h 1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121">
                <a:moveTo>
                  <a:pt x="42" y="121"/>
                </a:moveTo>
                <a:cubicBezTo>
                  <a:pt x="16" y="99"/>
                  <a:pt x="0" y="67"/>
                  <a:pt x="0" y="30"/>
                </a:cubicBezTo>
                <a:cubicBezTo>
                  <a:pt x="0" y="20"/>
                  <a:pt x="1" y="10"/>
                  <a:pt x="4" y="0"/>
                </a:cubicBezTo>
                <a:cubicBezTo>
                  <a:pt x="57" y="54"/>
                  <a:pt x="53" y="45"/>
                  <a:pt x="42" y="121"/>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6569" name="Group 1"/>
          <p:cNvGrpSpPr>
            <a:grpSpLocks/>
          </p:cNvGrpSpPr>
          <p:nvPr/>
        </p:nvGrpSpPr>
        <p:grpSpPr bwMode="auto">
          <a:xfrm>
            <a:off x="3940175" y="2306638"/>
            <a:ext cx="1222375" cy="1208087"/>
            <a:chOff x="3939835" y="2307074"/>
            <a:chExt cx="1222465" cy="1208015"/>
          </a:xfrm>
        </p:grpSpPr>
        <p:sp>
          <p:nvSpPr>
            <p:cNvPr id="66589" name="Freeform 20"/>
            <p:cNvSpPr>
              <a:spLocks/>
            </p:cNvSpPr>
            <p:nvPr/>
          </p:nvSpPr>
          <p:spPr bwMode="auto">
            <a:xfrm>
              <a:off x="4339006" y="2931768"/>
              <a:ext cx="424120" cy="281319"/>
            </a:xfrm>
            <a:custGeom>
              <a:avLst/>
              <a:gdLst>
                <a:gd name="T0" fmla="*/ 305761 w 43"/>
                <a:gd name="T1" fmla="*/ 0 h 29"/>
                <a:gd name="T2" fmla="*/ 246581 w 43"/>
                <a:gd name="T3" fmla="*/ 0 h 29"/>
                <a:gd name="T4" fmla="*/ 236718 w 43"/>
                <a:gd name="T5" fmla="*/ 38803 h 29"/>
                <a:gd name="T6" fmla="*/ 246581 w 43"/>
                <a:gd name="T7" fmla="*/ 194013 h 29"/>
                <a:gd name="T8" fmla="*/ 207128 w 43"/>
                <a:gd name="T9" fmla="*/ 252217 h 29"/>
                <a:gd name="T10" fmla="*/ 177539 w 43"/>
                <a:gd name="T11" fmla="*/ 194013 h 29"/>
                <a:gd name="T12" fmla="*/ 197265 w 43"/>
                <a:gd name="T13" fmla="*/ 38803 h 29"/>
                <a:gd name="T14" fmla="*/ 177539 w 43"/>
                <a:gd name="T15" fmla="*/ 0 h 29"/>
                <a:gd name="T16" fmla="*/ 118359 w 43"/>
                <a:gd name="T17" fmla="*/ 0 h 29"/>
                <a:gd name="T18" fmla="*/ 118359 w 43"/>
                <a:gd name="T19" fmla="*/ 0 h 29"/>
                <a:gd name="T20" fmla="*/ 9863 w 43"/>
                <a:gd name="T21" fmla="*/ 97007 h 29"/>
                <a:gd name="T22" fmla="*/ 29590 w 43"/>
                <a:gd name="T23" fmla="*/ 194013 h 29"/>
                <a:gd name="T24" fmla="*/ 128222 w 43"/>
                <a:gd name="T25" fmla="*/ 281319 h 29"/>
                <a:gd name="T26" fmla="*/ 295898 w 43"/>
                <a:gd name="T27" fmla="*/ 281319 h 29"/>
                <a:gd name="T28" fmla="*/ 394530 w 43"/>
                <a:gd name="T29" fmla="*/ 194013 h 29"/>
                <a:gd name="T30" fmla="*/ 414257 w 43"/>
                <a:gd name="T31" fmla="*/ 97007 h 29"/>
                <a:gd name="T32" fmla="*/ 305761 w 43"/>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3" h="29">
                  <a:moveTo>
                    <a:pt x="31" y="0"/>
                  </a:moveTo>
                  <a:cubicBezTo>
                    <a:pt x="25" y="0"/>
                    <a:pt x="25" y="0"/>
                    <a:pt x="25" y="0"/>
                  </a:cubicBezTo>
                  <a:cubicBezTo>
                    <a:pt x="25" y="1"/>
                    <a:pt x="25" y="3"/>
                    <a:pt x="24" y="4"/>
                  </a:cubicBezTo>
                  <a:cubicBezTo>
                    <a:pt x="24" y="4"/>
                    <a:pt x="26" y="16"/>
                    <a:pt x="25" y="20"/>
                  </a:cubicBezTo>
                  <a:cubicBezTo>
                    <a:pt x="25" y="22"/>
                    <a:pt x="23" y="26"/>
                    <a:pt x="21" y="26"/>
                  </a:cubicBezTo>
                  <a:cubicBezTo>
                    <a:pt x="19" y="26"/>
                    <a:pt x="18" y="22"/>
                    <a:pt x="18" y="20"/>
                  </a:cubicBezTo>
                  <a:cubicBezTo>
                    <a:pt x="17" y="16"/>
                    <a:pt x="20" y="4"/>
                    <a:pt x="20" y="4"/>
                  </a:cubicBezTo>
                  <a:cubicBezTo>
                    <a:pt x="19" y="4"/>
                    <a:pt x="18" y="3"/>
                    <a:pt x="18" y="0"/>
                  </a:cubicBezTo>
                  <a:cubicBezTo>
                    <a:pt x="12" y="0"/>
                    <a:pt x="12" y="0"/>
                    <a:pt x="12" y="0"/>
                  </a:cubicBezTo>
                  <a:cubicBezTo>
                    <a:pt x="12" y="0"/>
                    <a:pt x="12" y="0"/>
                    <a:pt x="12" y="0"/>
                  </a:cubicBezTo>
                  <a:cubicBezTo>
                    <a:pt x="6" y="0"/>
                    <a:pt x="0" y="4"/>
                    <a:pt x="1" y="10"/>
                  </a:cubicBezTo>
                  <a:cubicBezTo>
                    <a:pt x="3" y="20"/>
                    <a:pt x="3" y="20"/>
                    <a:pt x="3" y="20"/>
                  </a:cubicBezTo>
                  <a:cubicBezTo>
                    <a:pt x="4" y="25"/>
                    <a:pt x="7" y="29"/>
                    <a:pt x="13" y="29"/>
                  </a:cubicBezTo>
                  <a:cubicBezTo>
                    <a:pt x="30" y="29"/>
                    <a:pt x="30" y="29"/>
                    <a:pt x="30" y="29"/>
                  </a:cubicBezTo>
                  <a:cubicBezTo>
                    <a:pt x="35" y="29"/>
                    <a:pt x="39" y="25"/>
                    <a:pt x="40" y="20"/>
                  </a:cubicBezTo>
                  <a:cubicBezTo>
                    <a:pt x="42" y="10"/>
                    <a:pt x="42" y="10"/>
                    <a:pt x="42" y="10"/>
                  </a:cubicBezTo>
                  <a:cubicBezTo>
                    <a:pt x="43" y="4"/>
                    <a:pt x="37" y="0"/>
                    <a:pt x="31"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590" name="Oval 21"/>
            <p:cNvSpPr>
              <a:spLocks noChangeArrowheads="1"/>
            </p:cNvSpPr>
            <p:nvPr/>
          </p:nvSpPr>
          <p:spPr bwMode="auto">
            <a:xfrm>
              <a:off x="4447115" y="2687681"/>
              <a:ext cx="207902" cy="215126"/>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23" name="Freeform 22"/>
            <p:cNvSpPr>
              <a:spLocks noEditPoints="1"/>
            </p:cNvSpPr>
            <p:nvPr/>
          </p:nvSpPr>
          <p:spPr bwMode="auto">
            <a:xfrm>
              <a:off x="4185916" y="2551534"/>
              <a:ext cx="730304" cy="731793"/>
            </a:xfrm>
            <a:custGeom>
              <a:avLst/>
              <a:gdLst>
                <a:gd name="T0" fmla="*/ 37 w 75"/>
                <a:gd name="T1" fmla="*/ 0 h 75"/>
                <a:gd name="T2" fmla="*/ 0 w 75"/>
                <a:gd name="T3" fmla="*/ 37 h 75"/>
                <a:gd name="T4" fmla="*/ 37 w 75"/>
                <a:gd name="T5" fmla="*/ 75 h 75"/>
                <a:gd name="T6" fmla="*/ 75 w 75"/>
                <a:gd name="T7" fmla="*/ 37 h 75"/>
                <a:gd name="T8" fmla="*/ 37 w 75"/>
                <a:gd name="T9" fmla="*/ 0 h 75"/>
                <a:gd name="T10" fmla="*/ 37 w 75"/>
                <a:gd name="T11" fmla="*/ 68 h 75"/>
                <a:gd name="T12" fmla="*/ 7 w 75"/>
                <a:gd name="T13" fmla="*/ 37 h 75"/>
                <a:gd name="T14" fmla="*/ 37 w 75"/>
                <a:gd name="T15" fmla="*/ 7 h 75"/>
                <a:gd name="T16" fmla="*/ 68 w 75"/>
                <a:gd name="T17" fmla="*/ 37 h 75"/>
                <a:gd name="T18" fmla="*/ 37 w 75"/>
                <a:gd name="T19" fmla="*/ 6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75">
                  <a:moveTo>
                    <a:pt x="37" y="0"/>
                  </a:moveTo>
                  <a:cubicBezTo>
                    <a:pt x="17" y="0"/>
                    <a:pt x="0" y="17"/>
                    <a:pt x="0" y="37"/>
                  </a:cubicBezTo>
                  <a:cubicBezTo>
                    <a:pt x="0" y="58"/>
                    <a:pt x="17" y="75"/>
                    <a:pt x="37" y="75"/>
                  </a:cubicBezTo>
                  <a:cubicBezTo>
                    <a:pt x="58" y="75"/>
                    <a:pt x="75" y="58"/>
                    <a:pt x="75" y="37"/>
                  </a:cubicBezTo>
                  <a:cubicBezTo>
                    <a:pt x="75" y="17"/>
                    <a:pt x="58" y="0"/>
                    <a:pt x="37" y="0"/>
                  </a:cubicBezTo>
                  <a:close/>
                  <a:moveTo>
                    <a:pt x="37" y="68"/>
                  </a:moveTo>
                  <a:cubicBezTo>
                    <a:pt x="21" y="68"/>
                    <a:pt x="7" y="54"/>
                    <a:pt x="7" y="37"/>
                  </a:cubicBezTo>
                  <a:cubicBezTo>
                    <a:pt x="7" y="21"/>
                    <a:pt x="21" y="7"/>
                    <a:pt x="37" y="7"/>
                  </a:cubicBezTo>
                  <a:cubicBezTo>
                    <a:pt x="54" y="7"/>
                    <a:pt x="68" y="21"/>
                    <a:pt x="68" y="37"/>
                  </a:cubicBezTo>
                  <a:cubicBezTo>
                    <a:pt x="68" y="54"/>
                    <a:pt x="54" y="68"/>
                    <a:pt x="37" y="68"/>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noEditPoints="1"/>
            </p:cNvSpPr>
            <p:nvPr/>
          </p:nvSpPr>
          <p:spPr bwMode="auto">
            <a:xfrm>
              <a:off x="4916220" y="2816631"/>
              <a:ext cx="246080" cy="201601"/>
            </a:xfrm>
            <a:custGeom>
              <a:avLst/>
              <a:gdLst>
                <a:gd name="T0" fmla="*/ 14 w 25"/>
                <a:gd name="T1" fmla="*/ 0 h 21"/>
                <a:gd name="T2" fmla="*/ 3 w 25"/>
                <a:gd name="T3" fmla="*/ 8 h 21"/>
                <a:gd name="T4" fmla="*/ 0 w 25"/>
                <a:gd name="T5" fmla="*/ 8 h 21"/>
                <a:gd name="T6" fmla="*/ 0 w 25"/>
                <a:gd name="T7" fmla="*/ 10 h 21"/>
                <a:gd name="T8" fmla="*/ 0 w 25"/>
                <a:gd name="T9" fmla="*/ 13 h 21"/>
                <a:gd name="T10" fmla="*/ 3 w 25"/>
                <a:gd name="T11" fmla="*/ 13 h 21"/>
                <a:gd name="T12" fmla="*/ 14 w 25"/>
                <a:gd name="T13" fmla="*/ 21 h 21"/>
                <a:gd name="T14" fmla="*/ 25 w 25"/>
                <a:gd name="T15" fmla="*/ 10 h 21"/>
                <a:gd name="T16" fmla="*/ 14 w 25"/>
                <a:gd name="T17" fmla="*/ 0 h 21"/>
                <a:gd name="T18" fmla="*/ 14 w 25"/>
                <a:gd name="T19" fmla="*/ 16 h 21"/>
                <a:gd name="T20" fmla="*/ 8 w 25"/>
                <a:gd name="T21" fmla="*/ 10 h 21"/>
                <a:gd name="T22" fmla="*/ 14 w 25"/>
                <a:gd name="T23" fmla="*/ 5 h 21"/>
                <a:gd name="T24" fmla="*/ 19 w 25"/>
                <a:gd name="T25" fmla="*/ 10 h 21"/>
                <a:gd name="T26" fmla="*/ 14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4" y="0"/>
                  </a:moveTo>
                  <a:cubicBezTo>
                    <a:pt x="9" y="0"/>
                    <a:pt x="5" y="3"/>
                    <a:pt x="3" y="8"/>
                  </a:cubicBezTo>
                  <a:cubicBezTo>
                    <a:pt x="0" y="8"/>
                    <a:pt x="0" y="8"/>
                    <a:pt x="0" y="8"/>
                  </a:cubicBezTo>
                  <a:cubicBezTo>
                    <a:pt x="0" y="9"/>
                    <a:pt x="0" y="9"/>
                    <a:pt x="0" y="10"/>
                  </a:cubicBezTo>
                  <a:cubicBezTo>
                    <a:pt x="0" y="11"/>
                    <a:pt x="0" y="12"/>
                    <a:pt x="0" y="13"/>
                  </a:cubicBezTo>
                  <a:cubicBezTo>
                    <a:pt x="3" y="13"/>
                    <a:pt x="3" y="13"/>
                    <a:pt x="3" y="13"/>
                  </a:cubicBezTo>
                  <a:cubicBezTo>
                    <a:pt x="5" y="18"/>
                    <a:pt x="9" y="21"/>
                    <a:pt x="14" y="21"/>
                  </a:cubicBezTo>
                  <a:cubicBezTo>
                    <a:pt x="20" y="21"/>
                    <a:pt x="25" y="16"/>
                    <a:pt x="25" y="10"/>
                  </a:cubicBezTo>
                  <a:cubicBezTo>
                    <a:pt x="25" y="4"/>
                    <a:pt x="20" y="0"/>
                    <a:pt x="14" y="0"/>
                  </a:cubicBezTo>
                  <a:close/>
                  <a:moveTo>
                    <a:pt x="14" y="16"/>
                  </a:moveTo>
                  <a:cubicBezTo>
                    <a:pt x="11" y="16"/>
                    <a:pt x="8" y="13"/>
                    <a:pt x="8" y="10"/>
                  </a:cubicBezTo>
                  <a:cubicBezTo>
                    <a:pt x="8" y="7"/>
                    <a:pt x="11" y="5"/>
                    <a:pt x="14" y="5"/>
                  </a:cubicBezTo>
                  <a:cubicBezTo>
                    <a:pt x="17" y="5"/>
                    <a:pt x="19" y="7"/>
                    <a:pt x="19" y="10"/>
                  </a:cubicBezTo>
                  <a:cubicBezTo>
                    <a:pt x="19" y="13"/>
                    <a:pt x="17" y="16"/>
                    <a:pt x="14"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noEditPoints="1"/>
            </p:cNvSpPr>
            <p:nvPr/>
          </p:nvSpPr>
          <p:spPr bwMode="auto">
            <a:xfrm>
              <a:off x="4916220" y="2816631"/>
              <a:ext cx="246080" cy="201601"/>
            </a:xfrm>
            <a:custGeom>
              <a:avLst/>
              <a:gdLst>
                <a:gd name="T0" fmla="*/ 14 w 25"/>
                <a:gd name="T1" fmla="*/ 0 h 21"/>
                <a:gd name="T2" fmla="*/ 3 w 25"/>
                <a:gd name="T3" fmla="*/ 8 h 21"/>
                <a:gd name="T4" fmla="*/ 0 w 25"/>
                <a:gd name="T5" fmla="*/ 8 h 21"/>
                <a:gd name="T6" fmla="*/ 0 w 25"/>
                <a:gd name="T7" fmla="*/ 10 h 21"/>
                <a:gd name="T8" fmla="*/ 0 w 25"/>
                <a:gd name="T9" fmla="*/ 13 h 21"/>
                <a:gd name="T10" fmla="*/ 3 w 25"/>
                <a:gd name="T11" fmla="*/ 13 h 21"/>
                <a:gd name="T12" fmla="*/ 14 w 25"/>
                <a:gd name="T13" fmla="*/ 21 h 21"/>
                <a:gd name="T14" fmla="*/ 25 w 25"/>
                <a:gd name="T15" fmla="*/ 10 h 21"/>
                <a:gd name="T16" fmla="*/ 14 w 25"/>
                <a:gd name="T17" fmla="*/ 0 h 21"/>
                <a:gd name="T18" fmla="*/ 14 w 25"/>
                <a:gd name="T19" fmla="*/ 16 h 21"/>
                <a:gd name="T20" fmla="*/ 8 w 25"/>
                <a:gd name="T21" fmla="*/ 10 h 21"/>
                <a:gd name="T22" fmla="*/ 14 w 25"/>
                <a:gd name="T23" fmla="*/ 5 h 21"/>
                <a:gd name="T24" fmla="*/ 19 w 25"/>
                <a:gd name="T25" fmla="*/ 10 h 21"/>
                <a:gd name="T26" fmla="*/ 14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4" y="0"/>
                  </a:moveTo>
                  <a:cubicBezTo>
                    <a:pt x="9" y="0"/>
                    <a:pt x="5" y="3"/>
                    <a:pt x="3" y="8"/>
                  </a:cubicBezTo>
                  <a:cubicBezTo>
                    <a:pt x="0" y="8"/>
                    <a:pt x="0" y="8"/>
                    <a:pt x="0" y="8"/>
                  </a:cubicBezTo>
                  <a:cubicBezTo>
                    <a:pt x="0" y="9"/>
                    <a:pt x="0" y="9"/>
                    <a:pt x="0" y="10"/>
                  </a:cubicBezTo>
                  <a:cubicBezTo>
                    <a:pt x="0" y="11"/>
                    <a:pt x="0" y="12"/>
                    <a:pt x="0" y="13"/>
                  </a:cubicBezTo>
                  <a:cubicBezTo>
                    <a:pt x="3" y="13"/>
                    <a:pt x="3" y="13"/>
                    <a:pt x="3" y="13"/>
                  </a:cubicBezTo>
                  <a:cubicBezTo>
                    <a:pt x="5" y="18"/>
                    <a:pt x="9" y="21"/>
                    <a:pt x="14" y="21"/>
                  </a:cubicBezTo>
                  <a:cubicBezTo>
                    <a:pt x="20" y="21"/>
                    <a:pt x="25" y="16"/>
                    <a:pt x="25" y="10"/>
                  </a:cubicBezTo>
                  <a:cubicBezTo>
                    <a:pt x="25" y="4"/>
                    <a:pt x="20" y="0"/>
                    <a:pt x="14" y="0"/>
                  </a:cubicBezTo>
                  <a:close/>
                  <a:moveTo>
                    <a:pt x="14" y="16"/>
                  </a:moveTo>
                  <a:cubicBezTo>
                    <a:pt x="11" y="16"/>
                    <a:pt x="8" y="13"/>
                    <a:pt x="8" y="10"/>
                  </a:cubicBezTo>
                  <a:cubicBezTo>
                    <a:pt x="8" y="7"/>
                    <a:pt x="11" y="5"/>
                    <a:pt x="14" y="5"/>
                  </a:cubicBezTo>
                  <a:cubicBezTo>
                    <a:pt x="17" y="5"/>
                    <a:pt x="19" y="7"/>
                    <a:pt x="19" y="10"/>
                  </a:cubicBezTo>
                  <a:cubicBezTo>
                    <a:pt x="19" y="13"/>
                    <a:pt x="17" y="16"/>
                    <a:pt x="14"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noEditPoints="1"/>
            </p:cNvSpPr>
            <p:nvPr/>
          </p:nvSpPr>
          <p:spPr bwMode="auto">
            <a:xfrm>
              <a:off x="4792386" y="3154748"/>
              <a:ext cx="233379" cy="223824"/>
            </a:xfrm>
            <a:custGeom>
              <a:avLst/>
              <a:gdLst>
                <a:gd name="T0" fmla="*/ 0 w 24"/>
                <a:gd name="T1" fmla="*/ 3 h 23"/>
                <a:gd name="T2" fmla="*/ 3 w 24"/>
                <a:gd name="T3" fmla="*/ 6 h 23"/>
                <a:gd name="T4" fmla="*/ 4 w 24"/>
                <a:gd name="T5" fmla="*/ 19 h 23"/>
                <a:gd name="T6" fmla="*/ 19 w 24"/>
                <a:gd name="T7" fmla="*/ 19 h 23"/>
                <a:gd name="T8" fmla="*/ 19 w 24"/>
                <a:gd name="T9" fmla="*/ 4 h 23"/>
                <a:gd name="T10" fmla="*/ 6 w 24"/>
                <a:gd name="T11" fmla="*/ 2 h 23"/>
                <a:gd name="T12" fmla="*/ 4 w 24"/>
                <a:gd name="T13" fmla="*/ 0 h 23"/>
                <a:gd name="T14" fmla="*/ 0 w 24"/>
                <a:gd name="T15" fmla="*/ 3 h 23"/>
                <a:gd name="T16" fmla="*/ 8 w 24"/>
                <a:gd name="T17" fmla="*/ 8 h 23"/>
                <a:gd name="T18" fmla="*/ 16 w 24"/>
                <a:gd name="T19" fmla="*/ 8 h 23"/>
                <a:gd name="T20" fmla="*/ 16 w 24"/>
                <a:gd name="T21" fmla="*/ 16 h 23"/>
                <a:gd name="T22" fmla="*/ 8 w 24"/>
                <a:gd name="T23" fmla="*/ 16 h 23"/>
                <a:gd name="T24" fmla="*/ 8 w 24"/>
                <a:gd name="T25" fmla="*/ 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3">
                  <a:moveTo>
                    <a:pt x="0" y="3"/>
                  </a:moveTo>
                  <a:cubicBezTo>
                    <a:pt x="3" y="6"/>
                    <a:pt x="3" y="6"/>
                    <a:pt x="3" y="6"/>
                  </a:cubicBezTo>
                  <a:cubicBezTo>
                    <a:pt x="0" y="10"/>
                    <a:pt x="1" y="16"/>
                    <a:pt x="4" y="19"/>
                  </a:cubicBezTo>
                  <a:cubicBezTo>
                    <a:pt x="8" y="23"/>
                    <a:pt x="15" y="23"/>
                    <a:pt x="19" y="19"/>
                  </a:cubicBezTo>
                  <a:cubicBezTo>
                    <a:pt x="24" y="15"/>
                    <a:pt x="24" y="8"/>
                    <a:pt x="19" y="4"/>
                  </a:cubicBezTo>
                  <a:cubicBezTo>
                    <a:pt x="16" y="1"/>
                    <a:pt x="10" y="0"/>
                    <a:pt x="6" y="2"/>
                  </a:cubicBezTo>
                  <a:cubicBezTo>
                    <a:pt x="4" y="0"/>
                    <a:pt x="4" y="0"/>
                    <a:pt x="4" y="0"/>
                  </a:cubicBezTo>
                  <a:cubicBezTo>
                    <a:pt x="3" y="1"/>
                    <a:pt x="1" y="2"/>
                    <a:pt x="0" y="3"/>
                  </a:cubicBezTo>
                  <a:close/>
                  <a:moveTo>
                    <a:pt x="8" y="8"/>
                  </a:moveTo>
                  <a:cubicBezTo>
                    <a:pt x="10" y="6"/>
                    <a:pt x="14" y="6"/>
                    <a:pt x="16" y="8"/>
                  </a:cubicBezTo>
                  <a:cubicBezTo>
                    <a:pt x="18" y="10"/>
                    <a:pt x="18" y="13"/>
                    <a:pt x="16" y="16"/>
                  </a:cubicBezTo>
                  <a:cubicBezTo>
                    <a:pt x="14" y="18"/>
                    <a:pt x="10" y="18"/>
                    <a:pt x="8" y="16"/>
                  </a:cubicBezTo>
                  <a:cubicBezTo>
                    <a:pt x="6" y="13"/>
                    <a:pt x="6" y="10"/>
                    <a:pt x="8" y="8"/>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noEditPoints="1"/>
            </p:cNvSpPr>
            <p:nvPr/>
          </p:nvSpPr>
          <p:spPr bwMode="auto">
            <a:xfrm>
              <a:off x="4792386" y="3154748"/>
              <a:ext cx="233379" cy="215887"/>
            </a:xfrm>
            <a:custGeom>
              <a:avLst/>
              <a:gdLst>
                <a:gd name="T0" fmla="*/ 4 w 24"/>
                <a:gd name="T1" fmla="*/ 0 h 22"/>
                <a:gd name="T2" fmla="*/ 0 w 24"/>
                <a:gd name="T3" fmla="*/ 3 h 22"/>
                <a:gd name="T4" fmla="*/ 3 w 24"/>
                <a:gd name="T5" fmla="*/ 6 h 22"/>
                <a:gd name="T6" fmla="*/ 4 w 24"/>
                <a:gd name="T7" fmla="*/ 19 h 22"/>
                <a:gd name="T8" fmla="*/ 12 w 24"/>
                <a:gd name="T9" fmla="*/ 22 h 22"/>
                <a:gd name="T10" fmla="*/ 19 w 24"/>
                <a:gd name="T11" fmla="*/ 19 h 22"/>
                <a:gd name="T12" fmla="*/ 19 w 24"/>
                <a:gd name="T13" fmla="*/ 4 h 22"/>
                <a:gd name="T14" fmla="*/ 12 w 24"/>
                <a:gd name="T15" fmla="*/ 1 h 22"/>
                <a:gd name="T16" fmla="*/ 6 w 24"/>
                <a:gd name="T17" fmla="*/ 2 h 22"/>
                <a:gd name="T18" fmla="*/ 4 w 24"/>
                <a:gd name="T19" fmla="*/ 0 h 22"/>
                <a:gd name="T20" fmla="*/ 12 w 24"/>
                <a:gd name="T21" fmla="*/ 17 h 22"/>
                <a:gd name="T22" fmla="*/ 8 w 24"/>
                <a:gd name="T23" fmla="*/ 16 h 22"/>
                <a:gd name="T24" fmla="*/ 8 w 24"/>
                <a:gd name="T25" fmla="*/ 8 h 22"/>
                <a:gd name="T26" fmla="*/ 12 w 24"/>
                <a:gd name="T27" fmla="*/ 6 h 22"/>
                <a:gd name="T28" fmla="*/ 16 w 24"/>
                <a:gd name="T29" fmla="*/ 8 h 22"/>
                <a:gd name="T30" fmla="*/ 16 w 24"/>
                <a:gd name="T31" fmla="*/ 16 h 22"/>
                <a:gd name="T32" fmla="*/ 12 w 24"/>
                <a:gd name="T3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2">
                  <a:moveTo>
                    <a:pt x="4" y="0"/>
                  </a:moveTo>
                  <a:cubicBezTo>
                    <a:pt x="3" y="1"/>
                    <a:pt x="1" y="2"/>
                    <a:pt x="0" y="3"/>
                  </a:cubicBezTo>
                  <a:cubicBezTo>
                    <a:pt x="3" y="6"/>
                    <a:pt x="3" y="6"/>
                    <a:pt x="3" y="6"/>
                  </a:cubicBezTo>
                  <a:cubicBezTo>
                    <a:pt x="0" y="10"/>
                    <a:pt x="1" y="16"/>
                    <a:pt x="4" y="19"/>
                  </a:cubicBezTo>
                  <a:cubicBezTo>
                    <a:pt x="6" y="21"/>
                    <a:pt x="9" y="22"/>
                    <a:pt x="12" y="22"/>
                  </a:cubicBezTo>
                  <a:cubicBezTo>
                    <a:pt x="15" y="22"/>
                    <a:pt x="17" y="21"/>
                    <a:pt x="19" y="19"/>
                  </a:cubicBezTo>
                  <a:cubicBezTo>
                    <a:pt x="24" y="15"/>
                    <a:pt x="24" y="8"/>
                    <a:pt x="19" y="4"/>
                  </a:cubicBezTo>
                  <a:cubicBezTo>
                    <a:pt x="17" y="2"/>
                    <a:pt x="14" y="1"/>
                    <a:pt x="12" y="1"/>
                  </a:cubicBezTo>
                  <a:cubicBezTo>
                    <a:pt x="10" y="1"/>
                    <a:pt x="8" y="1"/>
                    <a:pt x="6" y="2"/>
                  </a:cubicBezTo>
                  <a:cubicBezTo>
                    <a:pt x="4" y="0"/>
                    <a:pt x="4" y="0"/>
                    <a:pt x="4" y="0"/>
                  </a:cubicBezTo>
                  <a:close/>
                  <a:moveTo>
                    <a:pt x="12" y="17"/>
                  </a:moveTo>
                  <a:cubicBezTo>
                    <a:pt x="10" y="17"/>
                    <a:pt x="9" y="17"/>
                    <a:pt x="8" y="16"/>
                  </a:cubicBezTo>
                  <a:cubicBezTo>
                    <a:pt x="6" y="13"/>
                    <a:pt x="6" y="10"/>
                    <a:pt x="8" y="8"/>
                  </a:cubicBezTo>
                  <a:cubicBezTo>
                    <a:pt x="9" y="7"/>
                    <a:pt x="10" y="6"/>
                    <a:pt x="12" y="6"/>
                  </a:cubicBezTo>
                  <a:cubicBezTo>
                    <a:pt x="13" y="6"/>
                    <a:pt x="15" y="7"/>
                    <a:pt x="16" y="8"/>
                  </a:cubicBezTo>
                  <a:cubicBezTo>
                    <a:pt x="18" y="10"/>
                    <a:pt x="18" y="13"/>
                    <a:pt x="16" y="16"/>
                  </a:cubicBezTo>
                  <a:cubicBezTo>
                    <a:pt x="15" y="17"/>
                    <a:pt x="13"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noEditPoints="1"/>
            </p:cNvSpPr>
            <p:nvPr/>
          </p:nvSpPr>
          <p:spPr bwMode="auto">
            <a:xfrm>
              <a:off x="3939835" y="2816631"/>
              <a:ext cx="246081" cy="201601"/>
            </a:xfrm>
            <a:custGeom>
              <a:avLst/>
              <a:gdLst>
                <a:gd name="T0" fmla="*/ 25 w 25"/>
                <a:gd name="T1" fmla="*/ 8 h 21"/>
                <a:gd name="T2" fmla="*/ 21 w 25"/>
                <a:gd name="T3" fmla="*/ 8 h 21"/>
                <a:gd name="T4" fmla="*/ 11 w 25"/>
                <a:gd name="T5" fmla="*/ 0 h 21"/>
                <a:gd name="T6" fmla="*/ 0 w 25"/>
                <a:gd name="T7" fmla="*/ 10 h 21"/>
                <a:gd name="T8" fmla="*/ 11 w 25"/>
                <a:gd name="T9" fmla="*/ 21 h 21"/>
                <a:gd name="T10" fmla="*/ 21 w 25"/>
                <a:gd name="T11" fmla="*/ 13 h 21"/>
                <a:gd name="T12" fmla="*/ 25 w 25"/>
                <a:gd name="T13" fmla="*/ 13 h 21"/>
                <a:gd name="T14" fmla="*/ 25 w 25"/>
                <a:gd name="T15" fmla="*/ 10 h 21"/>
                <a:gd name="T16" fmla="*/ 25 w 25"/>
                <a:gd name="T17" fmla="*/ 8 h 21"/>
                <a:gd name="T18" fmla="*/ 11 w 25"/>
                <a:gd name="T19" fmla="*/ 16 h 21"/>
                <a:gd name="T20" fmla="*/ 6 w 25"/>
                <a:gd name="T21" fmla="*/ 10 h 21"/>
                <a:gd name="T22" fmla="*/ 11 w 25"/>
                <a:gd name="T23" fmla="*/ 5 h 21"/>
                <a:gd name="T24" fmla="*/ 17 w 25"/>
                <a:gd name="T25" fmla="*/ 10 h 21"/>
                <a:gd name="T26" fmla="*/ 11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25" y="8"/>
                  </a:moveTo>
                  <a:cubicBezTo>
                    <a:pt x="21" y="8"/>
                    <a:pt x="21" y="8"/>
                    <a:pt x="21" y="8"/>
                  </a:cubicBezTo>
                  <a:cubicBezTo>
                    <a:pt x="20" y="3"/>
                    <a:pt x="16" y="0"/>
                    <a:pt x="11" y="0"/>
                  </a:cubicBezTo>
                  <a:cubicBezTo>
                    <a:pt x="5" y="0"/>
                    <a:pt x="0" y="4"/>
                    <a:pt x="0" y="10"/>
                  </a:cubicBezTo>
                  <a:cubicBezTo>
                    <a:pt x="0" y="16"/>
                    <a:pt x="5" y="21"/>
                    <a:pt x="11" y="21"/>
                  </a:cubicBezTo>
                  <a:cubicBezTo>
                    <a:pt x="16" y="21"/>
                    <a:pt x="20" y="18"/>
                    <a:pt x="21" y="13"/>
                  </a:cubicBezTo>
                  <a:cubicBezTo>
                    <a:pt x="25" y="13"/>
                    <a:pt x="25" y="13"/>
                    <a:pt x="25" y="13"/>
                  </a:cubicBezTo>
                  <a:cubicBezTo>
                    <a:pt x="25" y="12"/>
                    <a:pt x="25" y="11"/>
                    <a:pt x="25" y="10"/>
                  </a:cubicBezTo>
                  <a:cubicBezTo>
                    <a:pt x="25" y="9"/>
                    <a:pt x="25" y="9"/>
                    <a:pt x="25" y="8"/>
                  </a:cubicBezTo>
                  <a:close/>
                  <a:moveTo>
                    <a:pt x="11" y="16"/>
                  </a:moveTo>
                  <a:cubicBezTo>
                    <a:pt x="8" y="16"/>
                    <a:pt x="6" y="13"/>
                    <a:pt x="6" y="10"/>
                  </a:cubicBezTo>
                  <a:cubicBezTo>
                    <a:pt x="6" y="7"/>
                    <a:pt x="8" y="5"/>
                    <a:pt x="11" y="5"/>
                  </a:cubicBezTo>
                  <a:cubicBezTo>
                    <a:pt x="14" y="5"/>
                    <a:pt x="17" y="7"/>
                    <a:pt x="17" y="10"/>
                  </a:cubicBezTo>
                  <a:cubicBezTo>
                    <a:pt x="17" y="13"/>
                    <a:pt x="14" y="16"/>
                    <a:pt x="11"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noEditPoints="1"/>
            </p:cNvSpPr>
            <p:nvPr/>
          </p:nvSpPr>
          <p:spPr bwMode="auto">
            <a:xfrm>
              <a:off x="3939835" y="2816631"/>
              <a:ext cx="246081" cy="201601"/>
            </a:xfrm>
            <a:custGeom>
              <a:avLst/>
              <a:gdLst>
                <a:gd name="T0" fmla="*/ 11 w 25"/>
                <a:gd name="T1" fmla="*/ 0 h 21"/>
                <a:gd name="T2" fmla="*/ 0 w 25"/>
                <a:gd name="T3" fmla="*/ 10 h 21"/>
                <a:gd name="T4" fmla="*/ 11 w 25"/>
                <a:gd name="T5" fmla="*/ 21 h 21"/>
                <a:gd name="T6" fmla="*/ 21 w 25"/>
                <a:gd name="T7" fmla="*/ 13 h 21"/>
                <a:gd name="T8" fmla="*/ 25 w 25"/>
                <a:gd name="T9" fmla="*/ 13 h 21"/>
                <a:gd name="T10" fmla="*/ 25 w 25"/>
                <a:gd name="T11" fmla="*/ 10 h 21"/>
                <a:gd name="T12" fmla="*/ 25 w 25"/>
                <a:gd name="T13" fmla="*/ 8 h 21"/>
                <a:gd name="T14" fmla="*/ 21 w 25"/>
                <a:gd name="T15" fmla="*/ 8 h 21"/>
                <a:gd name="T16" fmla="*/ 11 w 25"/>
                <a:gd name="T17" fmla="*/ 0 h 21"/>
                <a:gd name="T18" fmla="*/ 11 w 25"/>
                <a:gd name="T19" fmla="*/ 16 h 21"/>
                <a:gd name="T20" fmla="*/ 6 w 25"/>
                <a:gd name="T21" fmla="*/ 10 h 21"/>
                <a:gd name="T22" fmla="*/ 11 w 25"/>
                <a:gd name="T23" fmla="*/ 5 h 21"/>
                <a:gd name="T24" fmla="*/ 17 w 25"/>
                <a:gd name="T25" fmla="*/ 10 h 21"/>
                <a:gd name="T26" fmla="*/ 11 w 25"/>
                <a:gd name="T27"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21">
                  <a:moveTo>
                    <a:pt x="11" y="0"/>
                  </a:moveTo>
                  <a:cubicBezTo>
                    <a:pt x="5" y="0"/>
                    <a:pt x="0" y="4"/>
                    <a:pt x="0" y="10"/>
                  </a:cubicBezTo>
                  <a:cubicBezTo>
                    <a:pt x="0" y="16"/>
                    <a:pt x="5" y="21"/>
                    <a:pt x="11" y="21"/>
                  </a:cubicBezTo>
                  <a:cubicBezTo>
                    <a:pt x="16" y="21"/>
                    <a:pt x="20" y="18"/>
                    <a:pt x="21" y="13"/>
                  </a:cubicBezTo>
                  <a:cubicBezTo>
                    <a:pt x="25" y="13"/>
                    <a:pt x="25" y="13"/>
                    <a:pt x="25" y="13"/>
                  </a:cubicBezTo>
                  <a:cubicBezTo>
                    <a:pt x="25" y="12"/>
                    <a:pt x="25" y="11"/>
                    <a:pt x="25" y="10"/>
                  </a:cubicBezTo>
                  <a:cubicBezTo>
                    <a:pt x="25" y="9"/>
                    <a:pt x="25" y="9"/>
                    <a:pt x="25" y="8"/>
                  </a:cubicBezTo>
                  <a:cubicBezTo>
                    <a:pt x="21" y="8"/>
                    <a:pt x="21" y="8"/>
                    <a:pt x="21" y="8"/>
                  </a:cubicBezTo>
                  <a:cubicBezTo>
                    <a:pt x="20" y="3"/>
                    <a:pt x="16" y="0"/>
                    <a:pt x="11" y="0"/>
                  </a:cubicBezTo>
                  <a:close/>
                  <a:moveTo>
                    <a:pt x="11" y="16"/>
                  </a:moveTo>
                  <a:cubicBezTo>
                    <a:pt x="8" y="16"/>
                    <a:pt x="6" y="13"/>
                    <a:pt x="6" y="10"/>
                  </a:cubicBezTo>
                  <a:cubicBezTo>
                    <a:pt x="6" y="7"/>
                    <a:pt x="8" y="5"/>
                    <a:pt x="11" y="5"/>
                  </a:cubicBezTo>
                  <a:cubicBezTo>
                    <a:pt x="14" y="5"/>
                    <a:pt x="17" y="7"/>
                    <a:pt x="17" y="10"/>
                  </a:cubicBezTo>
                  <a:cubicBezTo>
                    <a:pt x="17" y="13"/>
                    <a:pt x="14" y="16"/>
                    <a:pt x="11" y="16"/>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noEditPoints="1"/>
            </p:cNvSpPr>
            <p:nvPr/>
          </p:nvSpPr>
          <p:spPr bwMode="auto">
            <a:xfrm>
              <a:off x="4792386" y="2443591"/>
              <a:ext cx="233379" cy="236523"/>
            </a:xfrm>
            <a:custGeom>
              <a:avLst/>
              <a:gdLst>
                <a:gd name="T0" fmla="*/ 4 w 24"/>
                <a:gd name="T1" fmla="*/ 24 h 24"/>
                <a:gd name="T2" fmla="*/ 6 w 24"/>
                <a:gd name="T3" fmla="*/ 21 h 24"/>
                <a:gd name="T4" fmla="*/ 19 w 24"/>
                <a:gd name="T5" fmla="*/ 20 h 24"/>
                <a:gd name="T6" fmla="*/ 19 w 24"/>
                <a:gd name="T7" fmla="*/ 4 h 24"/>
                <a:gd name="T8" fmla="*/ 4 w 24"/>
                <a:gd name="T9" fmla="*/ 4 h 24"/>
                <a:gd name="T10" fmla="*/ 3 w 24"/>
                <a:gd name="T11" fmla="*/ 18 h 24"/>
                <a:gd name="T12" fmla="*/ 0 w 24"/>
                <a:gd name="T13" fmla="*/ 20 h 24"/>
                <a:gd name="T14" fmla="*/ 4 w 24"/>
                <a:gd name="T15" fmla="*/ 24 h 24"/>
                <a:gd name="T16" fmla="*/ 8 w 24"/>
                <a:gd name="T17" fmla="*/ 8 h 24"/>
                <a:gd name="T18" fmla="*/ 16 w 24"/>
                <a:gd name="T19" fmla="*/ 8 h 24"/>
                <a:gd name="T20" fmla="*/ 16 w 24"/>
                <a:gd name="T21" fmla="*/ 16 h 24"/>
                <a:gd name="T22" fmla="*/ 8 w 24"/>
                <a:gd name="T23" fmla="*/ 16 h 24"/>
                <a:gd name="T24" fmla="*/ 8 w 24"/>
                <a:gd name="T25"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4" y="24"/>
                  </a:moveTo>
                  <a:cubicBezTo>
                    <a:pt x="6" y="21"/>
                    <a:pt x="6" y="21"/>
                    <a:pt x="6" y="21"/>
                  </a:cubicBezTo>
                  <a:cubicBezTo>
                    <a:pt x="10" y="24"/>
                    <a:pt x="16" y="23"/>
                    <a:pt x="19" y="20"/>
                  </a:cubicBezTo>
                  <a:cubicBezTo>
                    <a:pt x="24" y="15"/>
                    <a:pt x="24" y="9"/>
                    <a:pt x="19" y="4"/>
                  </a:cubicBezTo>
                  <a:cubicBezTo>
                    <a:pt x="15" y="0"/>
                    <a:pt x="8" y="0"/>
                    <a:pt x="4" y="4"/>
                  </a:cubicBezTo>
                  <a:cubicBezTo>
                    <a:pt x="1" y="8"/>
                    <a:pt x="0" y="13"/>
                    <a:pt x="3" y="18"/>
                  </a:cubicBezTo>
                  <a:cubicBezTo>
                    <a:pt x="0" y="20"/>
                    <a:pt x="0" y="20"/>
                    <a:pt x="0" y="20"/>
                  </a:cubicBezTo>
                  <a:cubicBezTo>
                    <a:pt x="1" y="21"/>
                    <a:pt x="3" y="22"/>
                    <a:pt x="4" y="24"/>
                  </a:cubicBezTo>
                  <a:close/>
                  <a:moveTo>
                    <a:pt x="8" y="8"/>
                  </a:moveTo>
                  <a:cubicBezTo>
                    <a:pt x="10" y="6"/>
                    <a:pt x="14" y="6"/>
                    <a:pt x="16" y="8"/>
                  </a:cubicBezTo>
                  <a:cubicBezTo>
                    <a:pt x="18" y="10"/>
                    <a:pt x="18" y="14"/>
                    <a:pt x="16" y="16"/>
                  </a:cubicBezTo>
                  <a:cubicBezTo>
                    <a:pt x="14" y="18"/>
                    <a:pt x="10" y="18"/>
                    <a:pt x="8" y="16"/>
                  </a:cubicBezTo>
                  <a:cubicBezTo>
                    <a:pt x="6" y="14"/>
                    <a:pt x="6" y="10"/>
                    <a:pt x="8" y="8"/>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4792386" y="2451527"/>
              <a:ext cx="233379" cy="228586"/>
            </a:xfrm>
            <a:custGeom>
              <a:avLst/>
              <a:gdLst>
                <a:gd name="T0" fmla="*/ 12 w 24"/>
                <a:gd name="T1" fmla="*/ 0 h 23"/>
                <a:gd name="T2" fmla="*/ 4 w 24"/>
                <a:gd name="T3" fmla="*/ 3 h 23"/>
                <a:gd name="T4" fmla="*/ 3 w 24"/>
                <a:gd name="T5" fmla="*/ 17 h 23"/>
                <a:gd name="T6" fmla="*/ 0 w 24"/>
                <a:gd name="T7" fmla="*/ 19 h 23"/>
                <a:gd name="T8" fmla="*/ 4 w 24"/>
                <a:gd name="T9" fmla="*/ 23 h 23"/>
                <a:gd name="T10" fmla="*/ 6 w 24"/>
                <a:gd name="T11" fmla="*/ 20 h 23"/>
                <a:gd name="T12" fmla="*/ 12 w 24"/>
                <a:gd name="T13" fmla="*/ 22 h 23"/>
                <a:gd name="T14" fmla="*/ 19 w 24"/>
                <a:gd name="T15" fmla="*/ 19 h 23"/>
                <a:gd name="T16" fmla="*/ 19 w 24"/>
                <a:gd name="T17" fmla="*/ 3 h 23"/>
                <a:gd name="T18" fmla="*/ 12 w 24"/>
                <a:gd name="T19" fmla="*/ 0 h 23"/>
                <a:gd name="T20" fmla="*/ 12 w 24"/>
                <a:gd name="T21" fmla="*/ 17 h 23"/>
                <a:gd name="T22" fmla="*/ 8 w 24"/>
                <a:gd name="T23" fmla="*/ 15 h 23"/>
                <a:gd name="T24" fmla="*/ 8 w 24"/>
                <a:gd name="T25" fmla="*/ 7 h 23"/>
                <a:gd name="T26" fmla="*/ 12 w 24"/>
                <a:gd name="T27" fmla="*/ 5 h 23"/>
                <a:gd name="T28" fmla="*/ 16 w 24"/>
                <a:gd name="T29" fmla="*/ 7 h 23"/>
                <a:gd name="T30" fmla="*/ 16 w 24"/>
                <a:gd name="T31" fmla="*/ 15 h 23"/>
                <a:gd name="T32" fmla="*/ 12 w 24"/>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3">
                  <a:moveTo>
                    <a:pt x="12" y="0"/>
                  </a:moveTo>
                  <a:cubicBezTo>
                    <a:pt x="9" y="0"/>
                    <a:pt x="6" y="1"/>
                    <a:pt x="4" y="3"/>
                  </a:cubicBezTo>
                  <a:cubicBezTo>
                    <a:pt x="1" y="7"/>
                    <a:pt x="0" y="12"/>
                    <a:pt x="3" y="17"/>
                  </a:cubicBezTo>
                  <a:cubicBezTo>
                    <a:pt x="0" y="19"/>
                    <a:pt x="0" y="19"/>
                    <a:pt x="0" y="19"/>
                  </a:cubicBezTo>
                  <a:cubicBezTo>
                    <a:pt x="1" y="20"/>
                    <a:pt x="3" y="21"/>
                    <a:pt x="4" y="23"/>
                  </a:cubicBezTo>
                  <a:cubicBezTo>
                    <a:pt x="6" y="20"/>
                    <a:pt x="6" y="20"/>
                    <a:pt x="6" y="20"/>
                  </a:cubicBezTo>
                  <a:cubicBezTo>
                    <a:pt x="8" y="21"/>
                    <a:pt x="10" y="22"/>
                    <a:pt x="12" y="22"/>
                  </a:cubicBezTo>
                  <a:cubicBezTo>
                    <a:pt x="15" y="22"/>
                    <a:pt x="17" y="21"/>
                    <a:pt x="19" y="19"/>
                  </a:cubicBezTo>
                  <a:cubicBezTo>
                    <a:pt x="24" y="14"/>
                    <a:pt x="24" y="8"/>
                    <a:pt x="19" y="3"/>
                  </a:cubicBezTo>
                  <a:cubicBezTo>
                    <a:pt x="17" y="1"/>
                    <a:pt x="15" y="0"/>
                    <a:pt x="12" y="0"/>
                  </a:cubicBezTo>
                  <a:close/>
                  <a:moveTo>
                    <a:pt x="12" y="17"/>
                  </a:moveTo>
                  <a:cubicBezTo>
                    <a:pt x="10" y="17"/>
                    <a:pt x="9" y="16"/>
                    <a:pt x="8" y="15"/>
                  </a:cubicBezTo>
                  <a:cubicBezTo>
                    <a:pt x="6" y="13"/>
                    <a:pt x="6" y="9"/>
                    <a:pt x="8" y="7"/>
                  </a:cubicBezTo>
                  <a:cubicBezTo>
                    <a:pt x="9" y="6"/>
                    <a:pt x="10" y="5"/>
                    <a:pt x="12" y="5"/>
                  </a:cubicBezTo>
                  <a:cubicBezTo>
                    <a:pt x="13" y="5"/>
                    <a:pt x="15" y="6"/>
                    <a:pt x="16" y="7"/>
                  </a:cubicBezTo>
                  <a:cubicBezTo>
                    <a:pt x="18" y="9"/>
                    <a:pt x="18" y="13"/>
                    <a:pt x="16" y="15"/>
                  </a:cubicBezTo>
                  <a:cubicBezTo>
                    <a:pt x="15" y="16"/>
                    <a:pt x="13"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noEditPoints="1"/>
            </p:cNvSpPr>
            <p:nvPr/>
          </p:nvSpPr>
          <p:spPr bwMode="auto">
            <a:xfrm>
              <a:off x="4076370" y="3154748"/>
              <a:ext cx="233380" cy="223824"/>
            </a:xfrm>
            <a:custGeom>
              <a:avLst/>
              <a:gdLst>
                <a:gd name="T0" fmla="*/ 20 w 24"/>
                <a:gd name="T1" fmla="*/ 0 h 23"/>
                <a:gd name="T2" fmla="*/ 18 w 24"/>
                <a:gd name="T3" fmla="*/ 2 h 23"/>
                <a:gd name="T4" fmla="*/ 5 w 24"/>
                <a:gd name="T5" fmla="*/ 4 h 23"/>
                <a:gd name="T6" fmla="*/ 5 w 24"/>
                <a:gd name="T7" fmla="*/ 19 h 23"/>
                <a:gd name="T8" fmla="*/ 20 w 24"/>
                <a:gd name="T9" fmla="*/ 19 h 23"/>
                <a:gd name="T10" fmla="*/ 21 w 24"/>
                <a:gd name="T11" fmla="*/ 6 h 23"/>
                <a:gd name="T12" fmla="*/ 24 w 24"/>
                <a:gd name="T13" fmla="*/ 3 h 23"/>
                <a:gd name="T14" fmla="*/ 20 w 24"/>
                <a:gd name="T15" fmla="*/ 0 h 23"/>
                <a:gd name="T16" fmla="*/ 16 w 24"/>
                <a:gd name="T17" fmla="*/ 16 h 23"/>
                <a:gd name="T18" fmla="*/ 8 w 24"/>
                <a:gd name="T19" fmla="*/ 16 h 23"/>
                <a:gd name="T20" fmla="*/ 8 w 24"/>
                <a:gd name="T21" fmla="*/ 8 h 23"/>
                <a:gd name="T22" fmla="*/ 16 w 24"/>
                <a:gd name="T23" fmla="*/ 8 h 23"/>
                <a:gd name="T24" fmla="*/ 16 w 24"/>
                <a:gd name="T25"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3">
                  <a:moveTo>
                    <a:pt x="20" y="0"/>
                  </a:moveTo>
                  <a:cubicBezTo>
                    <a:pt x="18" y="2"/>
                    <a:pt x="18" y="2"/>
                    <a:pt x="18" y="2"/>
                  </a:cubicBezTo>
                  <a:cubicBezTo>
                    <a:pt x="14" y="0"/>
                    <a:pt x="8" y="1"/>
                    <a:pt x="5" y="4"/>
                  </a:cubicBezTo>
                  <a:cubicBezTo>
                    <a:pt x="0" y="8"/>
                    <a:pt x="0" y="15"/>
                    <a:pt x="5" y="19"/>
                  </a:cubicBezTo>
                  <a:cubicBezTo>
                    <a:pt x="9" y="23"/>
                    <a:pt x="16" y="23"/>
                    <a:pt x="20" y="19"/>
                  </a:cubicBezTo>
                  <a:cubicBezTo>
                    <a:pt x="23" y="16"/>
                    <a:pt x="24" y="10"/>
                    <a:pt x="21" y="6"/>
                  </a:cubicBezTo>
                  <a:cubicBezTo>
                    <a:pt x="24" y="3"/>
                    <a:pt x="24" y="3"/>
                    <a:pt x="24" y="3"/>
                  </a:cubicBezTo>
                  <a:cubicBezTo>
                    <a:pt x="23" y="2"/>
                    <a:pt x="21" y="1"/>
                    <a:pt x="20" y="0"/>
                  </a:cubicBezTo>
                  <a:close/>
                  <a:moveTo>
                    <a:pt x="16" y="16"/>
                  </a:moveTo>
                  <a:cubicBezTo>
                    <a:pt x="14" y="18"/>
                    <a:pt x="10" y="18"/>
                    <a:pt x="8" y="16"/>
                  </a:cubicBezTo>
                  <a:cubicBezTo>
                    <a:pt x="6" y="13"/>
                    <a:pt x="6" y="10"/>
                    <a:pt x="8" y="8"/>
                  </a:cubicBezTo>
                  <a:cubicBezTo>
                    <a:pt x="10" y="6"/>
                    <a:pt x="14" y="6"/>
                    <a:pt x="16" y="8"/>
                  </a:cubicBezTo>
                  <a:cubicBezTo>
                    <a:pt x="18" y="10"/>
                    <a:pt x="18" y="13"/>
                    <a:pt x="16" y="1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noEditPoints="1"/>
            </p:cNvSpPr>
            <p:nvPr/>
          </p:nvSpPr>
          <p:spPr bwMode="auto">
            <a:xfrm>
              <a:off x="4076370" y="3154748"/>
              <a:ext cx="233380" cy="215887"/>
            </a:xfrm>
            <a:custGeom>
              <a:avLst/>
              <a:gdLst>
                <a:gd name="T0" fmla="*/ 20 w 24"/>
                <a:gd name="T1" fmla="*/ 0 h 22"/>
                <a:gd name="T2" fmla="*/ 18 w 24"/>
                <a:gd name="T3" fmla="*/ 2 h 22"/>
                <a:gd name="T4" fmla="*/ 12 w 24"/>
                <a:gd name="T5" fmla="*/ 1 h 22"/>
                <a:gd name="T6" fmla="*/ 5 w 24"/>
                <a:gd name="T7" fmla="*/ 4 h 22"/>
                <a:gd name="T8" fmla="*/ 5 w 24"/>
                <a:gd name="T9" fmla="*/ 19 h 22"/>
                <a:gd name="T10" fmla="*/ 12 w 24"/>
                <a:gd name="T11" fmla="*/ 22 h 22"/>
                <a:gd name="T12" fmla="*/ 20 w 24"/>
                <a:gd name="T13" fmla="*/ 19 h 22"/>
                <a:gd name="T14" fmla="*/ 21 w 24"/>
                <a:gd name="T15" fmla="*/ 6 h 22"/>
                <a:gd name="T16" fmla="*/ 24 w 24"/>
                <a:gd name="T17" fmla="*/ 3 h 22"/>
                <a:gd name="T18" fmla="*/ 20 w 24"/>
                <a:gd name="T19" fmla="*/ 0 h 22"/>
                <a:gd name="T20" fmla="*/ 12 w 24"/>
                <a:gd name="T21" fmla="*/ 17 h 22"/>
                <a:gd name="T22" fmla="*/ 8 w 24"/>
                <a:gd name="T23" fmla="*/ 16 h 22"/>
                <a:gd name="T24" fmla="*/ 8 w 24"/>
                <a:gd name="T25" fmla="*/ 8 h 22"/>
                <a:gd name="T26" fmla="*/ 12 w 24"/>
                <a:gd name="T27" fmla="*/ 6 h 22"/>
                <a:gd name="T28" fmla="*/ 16 w 24"/>
                <a:gd name="T29" fmla="*/ 8 h 22"/>
                <a:gd name="T30" fmla="*/ 16 w 24"/>
                <a:gd name="T31" fmla="*/ 16 h 22"/>
                <a:gd name="T32" fmla="*/ 12 w 24"/>
                <a:gd name="T33"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2">
                  <a:moveTo>
                    <a:pt x="20" y="0"/>
                  </a:moveTo>
                  <a:cubicBezTo>
                    <a:pt x="18" y="2"/>
                    <a:pt x="18" y="2"/>
                    <a:pt x="18" y="2"/>
                  </a:cubicBezTo>
                  <a:cubicBezTo>
                    <a:pt x="16" y="1"/>
                    <a:pt x="14" y="1"/>
                    <a:pt x="12" y="1"/>
                  </a:cubicBezTo>
                  <a:cubicBezTo>
                    <a:pt x="9" y="1"/>
                    <a:pt x="7" y="2"/>
                    <a:pt x="5" y="4"/>
                  </a:cubicBezTo>
                  <a:cubicBezTo>
                    <a:pt x="0" y="8"/>
                    <a:pt x="0" y="15"/>
                    <a:pt x="5" y="19"/>
                  </a:cubicBezTo>
                  <a:cubicBezTo>
                    <a:pt x="7" y="21"/>
                    <a:pt x="9" y="22"/>
                    <a:pt x="12" y="22"/>
                  </a:cubicBezTo>
                  <a:cubicBezTo>
                    <a:pt x="15" y="22"/>
                    <a:pt x="18" y="21"/>
                    <a:pt x="20" y="19"/>
                  </a:cubicBezTo>
                  <a:cubicBezTo>
                    <a:pt x="23" y="16"/>
                    <a:pt x="24" y="10"/>
                    <a:pt x="21" y="6"/>
                  </a:cubicBezTo>
                  <a:cubicBezTo>
                    <a:pt x="24" y="3"/>
                    <a:pt x="24" y="3"/>
                    <a:pt x="24" y="3"/>
                  </a:cubicBezTo>
                  <a:cubicBezTo>
                    <a:pt x="23" y="2"/>
                    <a:pt x="21" y="1"/>
                    <a:pt x="20" y="0"/>
                  </a:cubicBezTo>
                  <a:close/>
                  <a:moveTo>
                    <a:pt x="12" y="17"/>
                  </a:moveTo>
                  <a:cubicBezTo>
                    <a:pt x="11" y="17"/>
                    <a:pt x="9" y="17"/>
                    <a:pt x="8" y="16"/>
                  </a:cubicBezTo>
                  <a:cubicBezTo>
                    <a:pt x="6" y="13"/>
                    <a:pt x="6" y="10"/>
                    <a:pt x="8" y="8"/>
                  </a:cubicBezTo>
                  <a:cubicBezTo>
                    <a:pt x="9" y="7"/>
                    <a:pt x="11" y="6"/>
                    <a:pt x="12" y="6"/>
                  </a:cubicBezTo>
                  <a:cubicBezTo>
                    <a:pt x="14" y="6"/>
                    <a:pt x="15" y="7"/>
                    <a:pt x="16" y="8"/>
                  </a:cubicBezTo>
                  <a:cubicBezTo>
                    <a:pt x="18" y="10"/>
                    <a:pt x="18" y="13"/>
                    <a:pt x="16" y="16"/>
                  </a:cubicBezTo>
                  <a:cubicBezTo>
                    <a:pt x="15" y="17"/>
                    <a:pt x="14"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noEditPoints="1"/>
            </p:cNvSpPr>
            <p:nvPr/>
          </p:nvSpPr>
          <p:spPr bwMode="auto">
            <a:xfrm>
              <a:off x="4076370" y="2443591"/>
              <a:ext cx="233380" cy="236523"/>
            </a:xfrm>
            <a:custGeom>
              <a:avLst/>
              <a:gdLst>
                <a:gd name="T0" fmla="*/ 24 w 24"/>
                <a:gd name="T1" fmla="*/ 20 h 24"/>
                <a:gd name="T2" fmla="*/ 21 w 24"/>
                <a:gd name="T3" fmla="*/ 18 h 24"/>
                <a:gd name="T4" fmla="*/ 20 w 24"/>
                <a:gd name="T5" fmla="*/ 4 h 24"/>
                <a:gd name="T6" fmla="*/ 5 w 24"/>
                <a:gd name="T7" fmla="*/ 4 h 24"/>
                <a:gd name="T8" fmla="*/ 5 w 24"/>
                <a:gd name="T9" fmla="*/ 20 h 24"/>
                <a:gd name="T10" fmla="*/ 18 w 24"/>
                <a:gd name="T11" fmla="*/ 21 h 24"/>
                <a:gd name="T12" fmla="*/ 20 w 24"/>
                <a:gd name="T13" fmla="*/ 24 h 24"/>
                <a:gd name="T14" fmla="*/ 24 w 24"/>
                <a:gd name="T15" fmla="*/ 20 h 24"/>
                <a:gd name="T16" fmla="*/ 16 w 24"/>
                <a:gd name="T17" fmla="*/ 16 h 24"/>
                <a:gd name="T18" fmla="*/ 8 w 24"/>
                <a:gd name="T19" fmla="*/ 16 h 24"/>
                <a:gd name="T20" fmla="*/ 8 w 24"/>
                <a:gd name="T21" fmla="*/ 8 h 24"/>
                <a:gd name="T22" fmla="*/ 16 w 24"/>
                <a:gd name="T23" fmla="*/ 8 h 24"/>
                <a:gd name="T24" fmla="*/ 16 w 24"/>
                <a:gd name="T2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24">
                  <a:moveTo>
                    <a:pt x="24" y="20"/>
                  </a:moveTo>
                  <a:cubicBezTo>
                    <a:pt x="21" y="18"/>
                    <a:pt x="21" y="18"/>
                    <a:pt x="21" y="18"/>
                  </a:cubicBezTo>
                  <a:cubicBezTo>
                    <a:pt x="24" y="13"/>
                    <a:pt x="23" y="8"/>
                    <a:pt x="20" y="4"/>
                  </a:cubicBezTo>
                  <a:cubicBezTo>
                    <a:pt x="16" y="0"/>
                    <a:pt x="9" y="0"/>
                    <a:pt x="5" y="4"/>
                  </a:cubicBezTo>
                  <a:cubicBezTo>
                    <a:pt x="0" y="9"/>
                    <a:pt x="0" y="15"/>
                    <a:pt x="5" y="20"/>
                  </a:cubicBezTo>
                  <a:cubicBezTo>
                    <a:pt x="8" y="23"/>
                    <a:pt x="14" y="24"/>
                    <a:pt x="18" y="21"/>
                  </a:cubicBezTo>
                  <a:cubicBezTo>
                    <a:pt x="20" y="24"/>
                    <a:pt x="20" y="24"/>
                    <a:pt x="20" y="24"/>
                  </a:cubicBezTo>
                  <a:cubicBezTo>
                    <a:pt x="21" y="22"/>
                    <a:pt x="23" y="21"/>
                    <a:pt x="24" y="20"/>
                  </a:cubicBezTo>
                  <a:close/>
                  <a:moveTo>
                    <a:pt x="16" y="16"/>
                  </a:moveTo>
                  <a:cubicBezTo>
                    <a:pt x="14" y="18"/>
                    <a:pt x="10" y="18"/>
                    <a:pt x="8" y="16"/>
                  </a:cubicBezTo>
                  <a:cubicBezTo>
                    <a:pt x="6" y="14"/>
                    <a:pt x="6" y="10"/>
                    <a:pt x="8" y="8"/>
                  </a:cubicBezTo>
                  <a:cubicBezTo>
                    <a:pt x="10" y="6"/>
                    <a:pt x="14" y="6"/>
                    <a:pt x="16" y="8"/>
                  </a:cubicBezTo>
                  <a:cubicBezTo>
                    <a:pt x="18" y="10"/>
                    <a:pt x="18" y="14"/>
                    <a:pt x="16" y="16"/>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4076370" y="2451527"/>
              <a:ext cx="233380" cy="228586"/>
            </a:xfrm>
            <a:custGeom>
              <a:avLst/>
              <a:gdLst>
                <a:gd name="T0" fmla="*/ 12 w 24"/>
                <a:gd name="T1" fmla="*/ 0 h 23"/>
                <a:gd name="T2" fmla="*/ 5 w 24"/>
                <a:gd name="T3" fmla="*/ 3 h 23"/>
                <a:gd name="T4" fmla="*/ 5 w 24"/>
                <a:gd name="T5" fmla="*/ 19 h 23"/>
                <a:gd name="T6" fmla="*/ 12 w 24"/>
                <a:gd name="T7" fmla="*/ 22 h 23"/>
                <a:gd name="T8" fmla="*/ 18 w 24"/>
                <a:gd name="T9" fmla="*/ 20 h 23"/>
                <a:gd name="T10" fmla="*/ 20 w 24"/>
                <a:gd name="T11" fmla="*/ 23 h 23"/>
                <a:gd name="T12" fmla="*/ 24 w 24"/>
                <a:gd name="T13" fmla="*/ 19 h 23"/>
                <a:gd name="T14" fmla="*/ 21 w 24"/>
                <a:gd name="T15" fmla="*/ 17 h 23"/>
                <a:gd name="T16" fmla="*/ 20 w 24"/>
                <a:gd name="T17" fmla="*/ 3 h 23"/>
                <a:gd name="T18" fmla="*/ 12 w 24"/>
                <a:gd name="T19" fmla="*/ 0 h 23"/>
                <a:gd name="T20" fmla="*/ 12 w 24"/>
                <a:gd name="T21" fmla="*/ 17 h 23"/>
                <a:gd name="T22" fmla="*/ 8 w 24"/>
                <a:gd name="T23" fmla="*/ 15 h 23"/>
                <a:gd name="T24" fmla="*/ 8 w 24"/>
                <a:gd name="T25" fmla="*/ 7 h 23"/>
                <a:gd name="T26" fmla="*/ 12 w 24"/>
                <a:gd name="T27" fmla="*/ 5 h 23"/>
                <a:gd name="T28" fmla="*/ 16 w 24"/>
                <a:gd name="T29" fmla="*/ 7 h 23"/>
                <a:gd name="T30" fmla="*/ 16 w 24"/>
                <a:gd name="T31" fmla="*/ 15 h 23"/>
                <a:gd name="T32" fmla="*/ 12 w 24"/>
                <a:gd name="T33"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3">
                  <a:moveTo>
                    <a:pt x="12" y="0"/>
                  </a:moveTo>
                  <a:cubicBezTo>
                    <a:pt x="9" y="0"/>
                    <a:pt x="7" y="1"/>
                    <a:pt x="5" y="3"/>
                  </a:cubicBezTo>
                  <a:cubicBezTo>
                    <a:pt x="0" y="8"/>
                    <a:pt x="0" y="14"/>
                    <a:pt x="5" y="19"/>
                  </a:cubicBezTo>
                  <a:cubicBezTo>
                    <a:pt x="7" y="21"/>
                    <a:pt x="9" y="22"/>
                    <a:pt x="12" y="22"/>
                  </a:cubicBezTo>
                  <a:cubicBezTo>
                    <a:pt x="14" y="22"/>
                    <a:pt x="16" y="21"/>
                    <a:pt x="18" y="20"/>
                  </a:cubicBezTo>
                  <a:cubicBezTo>
                    <a:pt x="20" y="23"/>
                    <a:pt x="20" y="23"/>
                    <a:pt x="20" y="23"/>
                  </a:cubicBezTo>
                  <a:cubicBezTo>
                    <a:pt x="21" y="21"/>
                    <a:pt x="23" y="20"/>
                    <a:pt x="24" y="19"/>
                  </a:cubicBezTo>
                  <a:cubicBezTo>
                    <a:pt x="21" y="17"/>
                    <a:pt x="21" y="17"/>
                    <a:pt x="21" y="17"/>
                  </a:cubicBezTo>
                  <a:cubicBezTo>
                    <a:pt x="24" y="12"/>
                    <a:pt x="23" y="7"/>
                    <a:pt x="20" y="3"/>
                  </a:cubicBezTo>
                  <a:cubicBezTo>
                    <a:pt x="18" y="1"/>
                    <a:pt x="15" y="0"/>
                    <a:pt x="12" y="0"/>
                  </a:cubicBezTo>
                  <a:close/>
                  <a:moveTo>
                    <a:pt x="12" y="17"/>
                  </a:moveTo>
                  <a:cubicBezTo>
                    <a:pt x="11" y="17"/>
                    <a:pt x="9" y="16"/>
                    <a:pt x="8" y="15"/>
                  </a:cubicBezTo>
                  <a:cubicBezTo>
                    <a:pt x="6" y="13"/>
                    <a:pt x="6" y="9"/>
                    <a:pt x="8" y="7"/>
                  </a:cubicBezTo>
                  <a:cubicBezTo>
                    <a:pt x="9" y="6"/>
                    <a:pt x="11" y="5"/>
                    <a:pt x="12" y="5"/>
                  </a:cubicBezTo>
                  <a:cubicBezTo>
                    <a:pt x="14" y="5"/>
                    <a:pt x="15" y="6"/>
                    <a:pt x="16" y="7"/>
                  </a:cubicBezTo>
                  <a:cubicBezTo>
                    <a:pt x="18" y="9"/>
                    <a:pt x="18" y="13"/>
                    <a:pt x="16" y="15"/>
                  </a:cubicBezTo>
                  <a:cubicBezTo>
                    <a:pt x="15" y="16"/>
                    <a:pt x="14" y="17"/>
                    <a:pt x="12"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noEditPoints="1"/>
            </p:cNvSpPr>
            <p:nvPr/>
          </p:nvSpPr>
          <p:spPr bwMode="auto">
            <a:xfrm>
              <a:off x="4447872" y="3283328"/>
              <a:ext cx="206390" cy="231761"/>
            </a:xfrm>
            <a:custGeom>
              <a:avLst/>
              <a:gdLst>
                <a:gd name="T0" fmla="*/ 8 w 21"/>
                <a:gd name="T1" fmla="*/ 0 h 24"/>
                <a:gd name="T2" fmla="*/ 8 w 21"/>
                <a:gd name="T3" fmla="*/ 3 h 24"/>
                <a:gd name="T4" fmla="*/ 0 w 21"/>
                <a:gd name="T5" fmla="*/ 14 h 24"/>
                <a:gd name="T6" fmla="*/ 10 w 21"/>
                <a:gd name="T7" fmla="*/ 24 h 24"/>
                <a:gd name="T8" fmla="*/ 21 w 21"/>
                <a:gd name="T9" fmla="*/ 14 h 24"/>
                <a:gd name="T10" fmla="*/ 13 w 21"/>
                <a:gd name="T11" fmla="*/ 3 h 24"/>
                <a:gd name="T12" fmla="*/ 13 w 21"/>
                <a:gd name="T13" fmla="*/ 0 h 24"/>
                <a:gd name="T14" fmla="*/ 10 w 21"/>
                <a:gd name="T15" fmla="*/ 0 h 24"/>
                <a:gd name="T16" fmla="*/ 8 w 21"/>
                <a:gd name="T17" fmla="*/ 0 h 24"/>
                <a:gd name="T18" fmla="*/ 16 w 21"/>
                <a:gd name="T19" fmla="*/ 14 h 24"/>
                <a:gd name="T20" fmla="*/ 10 w 21"/>
                <a:gd name="T21" fmla="*/ 19 h 24"/>
                <a:gd name="T22" fmla="*/ 5 w 21"/>
                <a:gd name="T23" fmla="*/ 14 h 24"/>
                <a:gd name="T24" fmla="*/ 10 w 21"/>
                <a:gd name="T25" fmla="*/ 8 h 24"/>
                <a:gd name="T26" fmla="*/ 16 w 21"/>
                <a:gd name="T27"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4">
                  <a:moveTo>
                    <a:pt x="8" y="0"/>
                  </a:moveTo>
                  <a:cubicBezTo>
                    <a:pt x="8" y="3"/>
                    <a:pt x="8" y="3"/>
                    <a:pt x="8" y="3"/>
                  </a:cubicBezTo>
                  <a:cubicBezTo>
                    <a:pt x="3" y="4"/>
                    <a:pt x="0" y="9"/>
                    <a:pt x="0" y="14"/>
                  </a:cubicBezTo>
                  <a:cubicBezTo>
                    <a:pt x="0" y="20"/>
                    <a:pt x="5" y="24"/>
                    <a:pt x="10" y="24"/>
                  </a:cubicBezTo>
                  <a:cubicBezTo>
                    <a:pt x="16" y="24"/>
                    <a:pt x="21" y="20"/>
                    <a:pt x="21" y="14"/>
                  </a:cubicBezTo>
                  <a:cubicBezTo>
                    <a:pt x="21" y="9"/>
                    <a:pt x="18" y="4"/>
                    <a:pt x="13" y="3"/>
                  </a:cubicBezTo>
                  <a:cubicBezTo>
                    <a:pt x="13" y="0"/>
                    <a:pt x="13" y="0"/>
                    <a:pt x="13" y="0"/>
                  </a:cubicBezTo>
                  <a:cubicBezTo>
                    <a:pt x="12" y="0"/>
                    <a:pt x="11" y="0"/>
                    <a:pt x="10" y="0"/>
                  </a:cubicBezTo>
                  <a:cubicBezTo>
                    <a:pt x="10" y="0"/>
                    <a:pt x="9" y="0"/>
                    <a:pt x="8" y="0"/>
                  </a:cubicBezTo>
                  <a:close/>
                  <a:moveTo>
                    <a:pt x="16" y="14"/>
                  </a:moveTo>
                  <a:cubicBezTo>
                    <a:pt x="16" y="17"/>
                    <a:pt x="13" y="19"/>
                    <a:pt x="10" y="19"/>
                  </a:cubicBezTo>
                  <a:cubicBezTo>
                    <a:pt x="7" y="19"/>
                    <a:pt x="5" y="17"/>
                    <a:pt x="5" y="14"/>
                  </a:cubicBezTo>
                  <a:cubicBezTo>
                    <a:pt x="5" y="11"/>
                    <a:pt x="7" y="8"/>
                    <a:pt x="10" y="8"/>
                  </a:cubicBezTo>
                  <a:cubicBezTo>
                    <a:pt x="13" y="8"/>
                    <a:pt x="16" y="11"/>
                    <a:pt x="16" y="14"/>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4447872" y="3283328"/>
              <a:ext cx="206390" cy="231761"/>
            </a:xfrm>
            <a:custGeom>
              <a:avLst/>
              <a:gdLst>
                <a:gd name="T0" fmla="*/ 13 w 21"/>
                <a:gd name="T1" fmla="*/ 0 h 24"/>
                <a:gd name="T2" fmla="*/ 10 w 21"/>
                <a:gd name="T3" fmla="*/ 0 h 24"/>
                <a:gd name="T4" fmla="*/ 8 w 21"/>
                <a:gd name="T5" fmla="*/ 0 h 24"/>
                <a:gd name="T6" fmla="*/ 8 w 21"/>
                <a:gd name="T7" fmla="*/ 3 h 24"/>
                <a:gd name="T8" fmla="*/ 0 w 21"/>
                <a:gd name="T9" fmla="*/ 14 h 24"/>
                <a:gd name="T10" fmla="*/ 10 w 21"/>
                <a:gd name="T11" fmla="*/ 24 h 24"/>
                <a:gd name="T12" fmla="*/ 21 w 21"/>
                <a:gd name="T13" fmla="*/ 14 h 24"/>
                <a:gd name="T14" fmla="*/ 13 w 21"/>
                <a:gd name="T15" fmla="*/ 3 h 24"/>
                <a:gd name="T16" fmla="*/ 13 w 21"/>
                <a:gd name="T17" fmla="*/ 0 h 24"/>
                <a:gd name="T18" fmla="*/ 10 w 21"/>
                <a:gd name="T19" fmla="*/ 19 h 24"/>
                <a:gd name="T20" fmla="*/ 5 w 21"/>
                <a:gd name="T21" fmla="*/ 14 h 24"/>
                <a:gd name="T22" fmla="*/ 10 w 21"/>
                <a:gd name="T23" fmla="*/ 8 h 24"/>
                <a:gd name="T24" fmla="*/ 16 w 21"/>
                <a:gd name="T25" fmla="*/ 14 h 24"/>
                <a:gd name="T26" fmla="*/ 10 w 21"/>
                <a:gd name="T27"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4">
                  <a:moveTo>
                    <a:pt x="13" y="0"/>
                  </a:moveTo>
                  <a:cubicBezTo>
                    <a:pt x="12" y="0"/>
                    <a:pt x="11" y="0"/>
                    <a:pt x="10" y="0"/>
                  </a:cubicBezTo>
                  <a:cubicBezTo>
                    <a:pt x="10" y="0"/>
                    <a:pt x="9" y="0"/>
                    <a:pt x="8" y="0"/>
                  </a:cubicBezTo>
                  <a:cubicBezTo>
                    <a:pt x="8" y="3"/>
                    <a:pt x="8" y="3"/>
                    <a:pt x="8" y="3"/>
                  </a:cubicBezTo>
                  <a:cubicBezTo>
                    <a:pt x="3" y="4"/>
                    <a:pt x="0" y="9"/>
                    <a:pt x="0" y="14"/>
                  </a:cubicBezTo>
                  <a:cubicBezTo>
                    <a:pt x="0" y="20"/>
                    <a:pt x="5" y="24"/>
                    <a:pt x="10" y="24"/>
                  </a:cubicBezTo>
                  <a:cubicBezTo>
                    <a:pt x="16" y="24"/>
                    <a:pt x="21" y="20"/>
                    <a:pt x="21" y="14"/>
                  </a:cubicBezTo>
                  <a:cubicBezTo>
                    <a:pt x="21" y="9"/>
                    <a:pt x="18" y="4"/>
                    <a:pt x="13" y="3"/>
                  </a:cubicBezTo>
                  <a:cubicBezTo>
                    <a:pt x="13" y="0"/>
                    <a:pt x="13" y="0"/>
                    <a:pt x="13" y="0"/>
                  </a:cubicBezTo>
                  <a:close/>
                  <a:moveTo>
                    <a:pt x="10" y="19"/>
                  </a:moveTo>
                  <a:cubicBezTo>
                    <a:pt x="7" y="19"/>
                    <a:pt x="5" y="17"/>
                    <a:pt x="5" y="14"/>
                  </a:cubicBezTo>
                  <a:cubicBezTo>
                    <a:pt x="5" y="11"/>
                    <a:pt x="7" y="8"/>
                    <a:pt x="10" y="8"/>
                  </a:cubicBezTo>
                  <a:cubicBezTo>
                    <a:pt x="13" y="8"/>
                    <a:pt x="16" y="11"/>
                    <a:pt x="16" y="14"/>
                  </a:cubicBezTo>
                  <a:cubicBezTo>
                    <a:pt x="16" y="17"/>
                    <a:pt x="13" y="19"/>
                    <a:pt x="10" y="19"/>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noEditPoints="1"/>
            </p:cNvSpPr>
            <p:nvPr/>
          </p:nvSpPr>
          <p:spPr bwMode="auto">
            <a:xfrm>
              <a:off x="4447872" y="2307074"/>
              <a:ext cx="206390" cy="244460"/>
            </a:xfrm>
            <a:custGeom>
              <a:avLst/>
              <a:gdLst>
                <a:gd name="T0" fmla="*/ 13 w 21"/>
                <a:gd name="T1" fmla="*/ 25 h 25"/>
                <a:gd name="T2" fmla="*/ 13 w 21"/>
                <a:gd name="T3" fmla="*/ 21 h 25"/>
                <a:gd name="T4" fmla="*/ 21 w 21"/>
                <a:gd name="T5" fmla="*/ 11 h 25"/>
                <a:gd name="T6" fmla="*/ 10 w 21"/>
                <a:gd name="T7" fmla="*/ 0 h 25"/>
                <a:gd name="T8" fmla="*/ 0 w 21"/>
                <a:gd name="T9" fmla="*/ 11 h 25"/>
                <a:gd name="T10" fmla="*/ 8 w 21"/>
                <a:gd name="T11" fmla="*/ 21 h 25"/>
                <a:gd name="T12" fmla="*/ 8 w 21"/>
                <a:gd name="T13" fmla="*/ 25 h 25"/>
                <a:gd name="T14" fmla="*/ 10 w 21"/>
                <a:gd name="T15" fmla="*/ 25 h 25"/>
                <a:gd name="T16" fmla="*/ 13 w 21"/>
                <a:gd name="T17" fmla="*/ 25 h 25"/>
                <a:gd name="T18" fmla="*/ 5 w 21"/>
                <a:gd name="T19" fmla="*/ 11 h 25"/>
                <a:gd name="T20" fmla="*/ 10 w 21"/>
                <a:gd name="T21" fmla="*/ 5 h 25"/>
                <a:gd name="T22" fmla="*/ 16 w 21"/>
                <a:gd name="T23" fmla="*/ 11 h 25"/>
                <a:gd name="T24" fmla="*/ 10 w 21"/>
                <a:gd name="T25" fmla="*/ 17 h 25"/>
                <a:gd name="T26" fmla="*/ 5 w 21"/>
                <a:gd name="T27"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13" y="25"/>
                  </a:moveTo>
                  <a:cubicBezTo>
                    <a:pt x="13" y="21"/>
                    <a:pt x="13" y="21"/>
                    <a:pt x="13" y="21"/>
                  </a:cubicBezTo>
                  <a:cubicBezTo>
                    <a:pt x="18" y="20"/>
                    <a:pt x="21" y="16"/>
                    <a:pt x="21" y="11"/>
                  </a:cubicBezTo>
                  <a:cubicBezTo>
                    <a:pt x="21" y="5"/>
                    <a:pt x="16" y="0"/>
                    <a:pt x="10" y="0"/>
                  </a:cubicBezTo>
                  <a:cubicBezTo>
                    <a:pt x="5" y="0"/>
                    <a:pt x="0" y="5"/>
                    <a:pt x="0" y="11"/>
                  </a:cubicBezTo>
                  <a:cubicBezTo>
                    <a:pt x="0" y="16"/>
                    <a:pt x="3" y="20"/>
                    <a:pt x="8" y="21"/>
                  </a:cubicBezTo>
                  <a:cubicBezTo>
                    <a:pt x="8" y="25"/>
                    <a:pt x="8" y="25"/>
                    <a:pt x="8" y="25"/>
                  </a:cubicBezTo>
                  <a:cubicBezTo>
                    <a:pt x="9" y="25"/>
                    <a:pt x="10" y="25"/>
                    <a:pt x="10" y="25"/>
                  </a:cubicBezTo>
                  <a:cubicBezTo>
                    <a:pt x="11" y="25"/>
                    <a:pt x="12" y="25"/>
                    <a:pt x="13" y="25"/>
                  </a:cubicBezTo>
                  <a:close/>
                  <a:moveTo>
                    <a:pt x="5" y="11"/>
                  </a:moveTo>
                  <a:cubicBezTo>
                    <a:pt x="5" y="8"/>
                    <a:pt x="7" y="5"/>
                    <a:pt x="10" y="5"/>
                  </a:cubicBezTo>
                  <a:cubicBezTo>
                    <a:pt x="13" y="5"/>
                    <a:pt x="16" y="8"/>
                    <a:pt x="16" y="11"/>
                  </a:cubicBezTo>
                  <a:cubicBezTo>
                    <a:pt x="16" y="14"/>
                    <a:pt x="13" y="17"/>
                    <a:pt x="10" y="17"/>
                  </a:cubicBezTo>
                  <a:cubicBezTo>
                    <a:pt x="7" y="17"/>
                    <a:pt x="5" y="14"/>
                    <a:pt x="5" y="11"/>
                  </a:cubicBez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noEditPoints="1"/>
            </p:cNvSpPr>
            <p:nvPr/>
          </p:nvSpPr>
          <p:spPr bwMode="auto">
            <a:xfrm>
              <a:off x="4447872" y="2307074"/>
              <a:ext cx="206390" cy="244460"/>
            </a:xfrm>
            <a:custGeom>
              <a:avLst/>
              <a:gdLst>
                <a:gd name="T0" fmla="*/ 10 w 21"/>
                <a:gd name="T1" fmla="*/ 0 h 25"/>
                <a:gd name="T2" fmla="*/ 0 w 21"/>
                <a:gd name="T3" fmla="*/ 11 h 25"/>
                <a:gd name="T4" fmla="*/ 8 w 21"/>
                <a:gd name="T5" fmla="*/ 21 h 25"/>
                <a:gd name="T6" fmla="*/ 8 w 21"/>
                <a:gd name="T7" fmla="*/ 25 h 25"/>
                <a:gd name="T8" fmla="*/ 10 w 21"/>
                <a:gd name="T9" fmla="*/ 25 h 25"/>
                <a:gd name="T10" fmla="*/ 13 w 21"/>
                <a:gd name="T11" fmla="*/ 25 h 25"/>
                <a:gd name="T12" fmla="*/ 13 w 21"/>
                <a:gd name="T13" fmla="*/ 21 h 25"/>
                <a:gd name="T14" fmla="*/ 21 w 21"/>
                <a:gd name="T15" fmla="*/ 11 h 25"/>
                <a:gd name="T16" fmla="*/ 10 w 21"/>
                <a:gd name="T17" fmla="*/ 0 h 25"/>
                <a:gd name="T18" fmla="*/ 10 w 21"/>
                <a:gd name="T19" fmla="*/ 17 h 25"/>
                <a:gd name="T20" fmla="*/ 5 w 21"/>
                <a:gd name="T21" fmla="*/ 11 h 25"/>
                <a:gd name="T22" fmla="*/ 10 w 21"/>
                <a:gd name="T23" fmla="*/ 5 h 25"/>
                <a:gd name="T24" fmla="*/ 16 w 21"/>
                <a:gd name="T25" fmla="*/ 11 h 25"/>
                <a:gd name="T26" fmla="*/ 10 w 21"/>
                <a:gd name="T27"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25">
                  <a:moveTo>
                    <a:pt x="10" y="0"/>
                  </a:moveTo>
                  <a:cubicBezTo>
                    <a:pt x="5" y="0"/>
                    <a:pt x="0" y="5"/>
                    <a:pt x="0" y="11"/>
                  </a:cubicBezTo>
                  <a:cubicBezTo>
                    <a:pt x="0" y="16"/>
                    <a:pt x="3" y="20"/>
                    <a:pt x="8" y="21"/>
                  </a:cubicBezTo>
                  <a:cubicBezTo>
                    <a:pt x="8" y="25"/>
                    <a:pt x="8" y="25"/>
                    <a:pt x="8" y="25"/>
                  </a:cubicBezTo>
                  <a:cubicBezTo>
                    <a:pt x="9" y="25"/>
                    <a:pt x="10" y="25"/>
                    <a:pt x="10" y="25"/>
                  </a:cubicBezTo>
                  <a:cubicBezTo>
                    <a:pt x="11" y="25"/>
                    <a:pt x="12" y="25"/>
                    <a:pt x="13" y="25"/>
                  </a:cubicBezTo>
                  <a:cubicBezTo>
                    <a:pt x="13" y="21"/>
                    <a:pt x="13" y="21"/>
                    <a:pt x="13" y="21"/>
                  </a:cubicBezTo>
                  <a:cubicBezTo>
                    <a:pt x="18" y="20"/>
                    <a:pt x="21" y="16"/>
                    <a:pt x="21" y="11"/>
                  </a:cubicBezTo>
                  <a:cubicBezTo>
                    <a:pt x="21" y="5"/>
                    <a:pt x="16" y="0"/>
                    <a:pt x="10" y="0"/>
                  </a:cubicBezTo>
                  <a:close/>
                  <a:moveTo>
                    <a:pt x="10" y="17"/>
                  </a:moveTo>
                  <a:cubicBezTo>
                    <a:pt x="7" y="17"/>
                    <a:pt x="5" y="14"/>
                    <a:pt x="5" y="11"/>
                  </a:cubicBezTo>
                  <a:cubicBezTo>
                    <a:pt x="5" y="8"/>
                    <a:pt x="7" y="5"/>
                    <a:pt x="10" y="5"/>
                  </a:cubicBezTo>
                  <a:cubicBezTo>
                    <a:pt x="13" y="5"/>
                    <a:pt x="16" y="8"/>
                    <a:pt x="16" y="11"/>
                  </a:cubicBezTo>
                  <a:cubicBezTo>
                    <a:pt x="16" y="14"/>
                    <a:pt x="13" y="17"/>
                    <a:pt x="10" y="17"/>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0" name="TextBox 39"/>
          <p:cNvSpPr txBox="1"/>
          <p:nvPr/>
        </p:nvSpPr>
        <p:spPr>
          <a:xfrm>
            <a:off x="1143000" y="15732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1" name="Rectangle 40"/>
          <p:cNvSpPr/>
          <p:nvPr/>
        </p:nvSpPr>
        <p:spPr>
          <a:xfrm>
            <a:off x="1143000" y="1828800"/>
            <a:ext cx="14478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72" name="Freeform 6"/>
          <p:cNvSpPr>
            <a:spLocks/>
          </p:cNvSpPr>
          <p:nvPr/>
        </p:nvSpPr>
        <p:spPr bwMode="auto">
          <a:xfrm>
            <a:off x="512763" y="27193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 name="TextBox 42"/>
          <p:cNvSpPr txBox="1"/>
          <p:nvPr/>
        </p:nvSpPr>
        <p:spPr>
          <a:xfrm>
            <a:off x="1143000" y="26400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44" name="Rectangle 43"/>
          <p:cNvSpPr/>
          <p:nvPr/>
        </p:nvSpPr>
        <p:spPr>
          <a:xfrm>
            <a:off x="1143000" y="2895600"/>
            <a:ext cx="14478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75" name="Freeform 6"/>
          <p:cNvSpPr>
            <a:spLocks/>
          </p:cNvSpPr>
          <p:nvPr/>
        </p:nvSpPr>
        <p:spPr bwMode="auto">
          <a:xfrm>
            <a:off x="512763" y="37861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 name="TextBox 45"/>
          <p:cNvSpPr txBox="1"/>
          <p:nvPr/>
        </p:nvSpPr>
        <p:spPr>
          <a:xfrm>
            <a:off x="1143000" y="37068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1D48F"/>
                </a:solidFill>
                <a:latin typeface="+mj-lt"/>
                <a:cs typeface="+mn-cs"/>
              </a:rPr>
              <a:t>TEXT</a:t>
            </a:r>
          </a:p>
        </p:txBody>
      </p:sp>
      <p:sp>
        <p:nvSpPr>
          <p:cNvPr id="47" name="Rectangle 46"/>
          <p:cNvSpPr/>
          <p:nvPr/>
        </p:nvSpPr>
        <p:spPr>
          <a:xfrm>
            <a:off x="1143000" y="396240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78" name="Freeform 6"/>
          <p:cNvSpPr>
            <a:spLocks/>
          </p:cNvSpPr>
          <p:nvPr/>
        </p:nvSpPr>
        <p:spPr bwMode="auto">
          <a:xfrm>
            <a:off x="6608763" y="16525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9" name="TextBox 48"/>
          <p:cNvSpPr txBox="1"/>
          <p:nvPr/>
        </p:nvSpPr>
        <p:spPr>
          <a:xfrm>
            <a:off x="7239000" y="157480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50" name="Rectangle 49"/>
          <p:cNvSpPr/>
          <p:nvPr/>
        </p:nvSpPr>
        <p:spPr>
          <a:xfrm>
            <a:off x="7239000" y="182880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81" name="Freeform 6"/>
          <p:cNvSpPr>
            <a:spLocks/>
          </p:cNvSpPr>
          <p:nvPr/>
        </p:nvSpPr>
        <p:spPr bwMode="auto">
          <a:xfrm>
            <a:off x="6608763" y="27193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2" name="TextBox 51"/>
          <p:cNvSpPr txBox="1"/>
          <p:nvPr/>
        </p:nvSpPr>
        <p:spPr>
          <a:xfrm>
            <a:off x="7239000" y="264160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28985"/>
                </a:solidFill>
                <a:latin typeface="+mj-lt"/>
                <a:cs typeface="+mn-cs"/>
              </a:rPr>
              <a:t>TEXT</a:t>
            </a:r>
          </a:p>
        </p:txBody>
      </p:sp>
      <p:sp>
        <p:nvSpPr>
          <p:cNvPr id="53" name="Rectangle 52"/>
          <p:cNvSpPr/>
          <p:nvPr/>
        </p:nvSpPr>
        <p:spPr>
          <a:xfrm>
            <a:off x="7239000" y="289560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84" name="Freeform 6"/>
          <p:cNvSpPr>
            <a:spLocks/>
          </p:cNvSpPr>
          <p:nvPr/>
        </p:nvSpPr>
        <p:spPr bwMode="auto">
          <a:xfrm>
            <a:off x="6608763" y="3786188"/>
            <a:ext cx="615950" cy="584200"/>
          </a:xfrm>
          <a:custGeom>
            <a:avLst/>
            <a:gdLst>
              <a:gd name="T0" fmla="*/ 308506 w 112"/>
              <a:gd name="T1" fmla="*/ 0 h 106"/>
              <a:gd name="T2" fmla="*/ 617012 w 112"/>
              <a:gd name="T3" fmla="*/ 220580 h 106"/>
              <a:gd name="T4" fmla="*/ 501322 w 112"/>
              <a:gd name="T5" fmla="*/ 584537 h 106"/>
              <a:gd name="T6" fmla="*/ 121199 w 112"/>
              <a:gd name="T7" fmla="*/ 584537 h 106"/>
              <a:gd name="T8" fmla="*/ 0 w 112"/>
              <a:gd name="T9" fmla="*/ 220580 h 106"/>
              <a:gd name="T10" fmla="*/ 308506 w 112"/>
              <a:gd name="T11" fmla="*/ 0 h 10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2" h="106">
                <a:moveTo>
                  <a:pt x="56" y="0"/>
                </a:moveTo>
                <a:cubicBezTo>
                  <a:pt x="78" y="39"/>
                  <a:pt x="68" y="32"/>
                  <a:pt x="112" y="40"/>
                </a:cubicBezTo>
                <a:cubicBezTo>
                  <a:pt x="81" y="73"/>
                  <a:pt x="85" y="62"/>
                  <a:pt x="91" y="106"/>
                </a:cubicBezTo>
                <a:cubicBezTo>
                  <a:pt x="50" y="87"/>
                  <a:pt x="62" y="87"/>
                  <a:pt x="22" y="106"/>
                </a:cubicBezTo>
                <a:cubicBezTo>
                  <a:pt x="28" y="62"/>
                  <a:pt x="31" y="73"/>
                  <a:pt x="0" y="40"/>
                </a:cubicBezTo>
                <a:cubicBezTo>
                  <a:pt x="44" y="32"/>
                  <a:pt x="35" y="39"/>
                  <a:pt x="56"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5" name="TextBox 54"/>
          <p:cNvSpPr txBox="1"/>
          <p:nvPr/>
        </p:nvSpPr>
        <p:spPr>
          <a:xfrm>
            <a:off x="7239000" y="370840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56" name="Rectangle 55"/>
          <p:cNvSpPr/>
          <p:nvPr/>
        </p:nvSpPr>
        <p:spPr>
          <a:xfrm>
            <a:off x="7239000" y="396240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6587" name="TextBox 5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1" name="TextBox 6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Freeform 179"/>
          <p:cNvSpPr>
            <a:spLocks noEditPoints="1"/>
          </p:cNvSpPr>
          <p:nvPr/>
        </p:nvSpPr>
        <p:spPr bwMode="auto">
          <a:xfrm>
            <a:off x="2819400" y="2320925"/>
            <a:ext cx="3505200" cy="1274763"/>
          </a:xfrm>
          <a:custGeom>
            <a:avLst/>
            <a:gdLst>
              <a:gd name="T0" fmla="*/ 0 w 250"/>
              <a:gd name="T1" fmla="*/ 658319 h 91"/>
              <a:gd name="T2" fmla="*/ 1752600 w 250"/>
              <a:gd name="T3" fmla="*/ 1260611 h 91"/>
              <a:gd name="T4" fmla="*/ 3505200 w 250"/>
              <a:gd name="T5" fmla="*/ 616299 h 91"/>
              <a:gd name="T6" fmla="*/ 1752600 w 250"/>
              <a:gd name="T7" fmla="*/ 0 h 91"/>
              <a:gd name="T8" fmla="*/ 0 w 250"/>
              <a:gd name="T9" fmla="*/ 658319 h 91"/>
              <a:gd name="T10" fmla="*/ 3084576 w 250"/>
              <a:gd name="T11" fmla="*/ 742360 h 91"/>
              <a:gd name="T12" fmla="*/ 1724558 w 250"/>
              <a:gd name="T13" fmla="*/ 1246604 h 91"/>
              <a:gd name="T14" fmla="*/ 364541 w 250"/>
              <a:gd name="T15" fmla="*/ 770374 h 91"/>
              <a:gd name="T16" fmla="*/ 1724558 w 250"/>
              <a:gd name="T17" fmla="*/ 266129 h 91"/>
              <a:gd name="T18" fmla="*/ 3084576 w 250"/>
              <a:gd name="T19" fmla="*/ 742360 h 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50" h="91">
                <a:moveTo>
                  <a:pt x="0" y="47"/>
                </a:moveTo>
                <a:cubicBezTo>
                  <a:pt x="1" y="71"/>
                  <a:pt x="57" y="91"/>
                  <a:pt x="125" y="90"/>
                </a:cubicBezTo>
                <a:cubicBezTo>
                  <a:pt x="194" y="90"/>
                  <a:pt x="250" y="69"/>
                  <a:pt x="250" y="44"/>
                </a:cubicBezTo>
                <a:cubicBezTo>
                  <a:pt x="250" y="19"/>
                  <a:pt x="194" y="0"/>
                  <a:pt x="125" y="0"/>
                </a:cubicBezTo>
                <a:cubicBezTo>
                  <a:pt x="56" y="1"/>
                  <a:pt x="0" y="22"/>
                  <a:pt x="0" y="47"/>
                </a:cubicBezTo>
                <a:close/>
                <a:moveTo>
                  <a:pt x="220" y="53"/>
                </a:moveTo>
                <a:cubicBezTo>
                  <a:pt x="220" y="72"/>
                  <a:pt x="177" y="89"/>
                  <a:pt x="123" y="89"/>
                </a:cubicBezTo>
                <a:cubicBezTo>
                  <a:pt x="70" y="90"/>
                  <a:pt x="26" y="74"/>
                  <a:pt x="26" y="55"/>
                </a:cubicBezTo>
                <a:cubicBezTo>
                  <a:pt x="26" y="35"/>
                  <a:pt x="69" y="19"/>
                  <a:pt x="123" y="19"/>
                </a:cubicBezTo>
                <a:cubicBezTo>
                  <a:pt x="176" y="18"/>
                  <a:pt x="220" y="34"/>
                  <a:pt x="220" y="53"/>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7587" name="Freeform 180"/>
          <p:cNvSpPr>
            <a:spLocks noEditPoints="1"/>
          </p:cNvSpPr>
          <p:nvPr/>
        </p:nvSpPr>
        <p:spPr bwMode="auto">
          <a:xfrm>
            <a:off x="3929063" y="1200150"/>
            <a:ext cx="1292225" cy="3498850"/>
          </a:xfrm>
          <a:custGeom>
            <a:avLst/>
            <a:gdLst>
              <a:gd name="T0" fmla="*/ 632115 w 92"/>
              <a:gd name="T1" fmla="*/ 13997 h 250"/>
              <a:gd name="T2" fmla="*/ 14047 w 92"/>
              <a:gd name="T3" fmla="*/ 1763648 h 250"/>
              <a:gd name="T4" fmla="*/ 660208 w 92"/>
              <a:gd name="T5" fmla="*/ 3499301 h 250"/>
              <a:gd name="T6" fmla="*/ 1278276 w 92"/>
              <a:gd name="T7" fmla="*/ 1749651 h 250"/>
              <a:gd name="T8" fmla="*/ 632115 w 92"/>
              <a:gd name="T9" fmla="*/ 13997 h 250"/>
              <a:gd name="T10" fmla="*/ 533786 w 92"/>
              <a:gd name="T11" fmla="*/ 3079385 h 250"/>
              <a:gd name="T12" fmla="*/ 28094 w 92"/>
              <a:gd name="T13" fmla="*/ 1735653 h 250"/>
              <a:gd name="T14" fmla="*/ 519739 w 92"/>
              <a:gd name="T15" fmla="*/ 363927 h 250"/>
              <a:gd name="T16" fmla="*/ 1025430 w 92"/>
              <a:gd name="T17" fmla="*/ 1721656 h 250"/>
              <a:gd name="T18" fmla="*/ 533786 w 92"/>
              <a:gd name="T19" fmla="*/ 3079385 h 25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250">
                <a:moveTo>
                  <a:pt x="45" y="1"/>
                </a:moveTo>
                <a:cubicBezTo>
                  <a:pt x="20" y="1"/>
                  <a:pt x="0" y="57"/>
                  <a:pt x="1" y="126"/>
                </a:cubicBezTo>
                <a:cubicBezTo>
                  <a:pt x="2" y="195"/>
                  <a:pt x="22" y="250"/>
                  <a:pt x="47" y="250"/>
                </a:cubicBezTo>
                <a:cubicBezTo>
                  <a:pt x="72" y="250"/>
                  <a:pt x="92" y="194"/>
                  <a:pt x="91" y="125"/>
                </a:cubicBezTo>
                <a:cubicBezTo>
                  <a:pt x="90" y="56"/>
                  <a:pt x="70" y="0"/>
                  <a:pt x="45" y="1"/>
                </a:cubicBezTo>
                <a:close/>
                <a:moveTo>
                  <a:pt x="38" y="220"/>
                </a:moveTo>
                <a:cubicBezTo>
                  <a:pt x="19" y="221"/>
                  <a:pt x="3" y="177"/>
                  <a:pt x="2" y="124"/>
                </a:cubicBezTo>
                <a:cubicBezTo>
                  <a:pt x="2" y="70"/>
                  <a:pt x="17" y="26"/>
                  <a:pt x="37" y="26"/>
                </a:cubicBezTo>
                <a:cubicBezTo>
                  <a:pt x="56" y="26"/>
                  <a:pt x="72" y="69"/>
                  <a:pt x="73" y="123"/>
                </a:cubicBezTo>
                <a:cubicBezTo>
                  <a:pt x="73" y="177"/>
                  <a:pt x="58" y="220"/>
                  <a:pt x="38" y="22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7588" name="Freeform 181"/>
          <p:cNvSpPr>
            <a:spLocks noEditPoints="1"/>
          </p:cNvSpPr>
          <p:nvPr/>
        </p:nvSpPr>
        <p:spPr bwMode="auto">
          <a:xfrm>
            <a:off x="3090863" y="1477963"/>
            <a:ext cx="2968625" cy="2955925"/>
          </a:xfrm>
          <a:custGeom>
            <a:avLst/>
            <a:gdLst>
              <a:gd name="T0" fmla="*/ 238017 w 212"/>
              <a:gd name="T1" fmla="*/ 252205 h 211"/>
              <a:gd name="T2" fmla="*/ 1036073 w 212"/>
              <a:gd name="T3" fmla="*/ 1919563 h 211"/>
              <a:gd name="T4" fmla="*/ 2730193 w 212"/>
              <a:gd name="T5" fmla="*/ 2704203 h 211"/>
              <a:gd name="T6" fmla="*/ 1932137 w 212"/>
              <a:gd name="T7" fmla="*/ 1022833 h 211"/>
              <a:gd name="T8" fmla="*/ 238017 w 212"/>
              <a:gd name="T9" fmla="*/ 252205 h 211"/>
              <a:gd name="T10" fmla="*/ 2352166 w 212"/>
              <a:gd name="T11" fmla="*/ 2494031 h 211"/>
              <a:gd name="T12" fmla="*/ 1036073 w 212"/>
              <a:gd name="T13" fmla="*/ 1891541 h 211"/>
              <a:gd name="T14" fmla="*/ 406029 w 212"/>
              <a:gd name="T15" fmla="*/ 588479 h 211"/>
              <a:gd name="T16" fmla="*/ 1722122 w 212"/>
              <a:gd name="T17" fmla="*/ 1190970 h 211"/>
              <a:gd name="T18" fmla="*/ 2352166 w 212"/>
              <a:gd name="T19" fmla="*/ 2494031 h 2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12" h="211">
                <a:moveTo>
                  <a:pt x="17" y="18"/>
                </a:moveTo>
                <a:cubicBezTo>
                  <a:pt x="0" y="36"/>
                  <a:pt x="25" y="89"/>
                  <a:pt x="74" y="137"/>
                </a:cubicBezTo>
                <a:cubicBezTo>
                  <a:pt x="124" y="186"/>
                  <a:pt x="178" y="211"/>
                  <a:pt x="195" y="193"/>
                </a:cubicBezTo>
                <a:cubicBezTo>
                  <a:pt x="212" y="175"/>
                  <a:pt x="187" y="122"/>
                  <a:pt x="138" y="73"/>
                </a:cubicBezTo>
                <a:cubicBezTo>
                  <a:pt x="88" y="25"/>
                  <a:pt x="34" y="0"/>
                  <a:pt x="17" y="18"/>
                </a:cubicBezTo>
                <a:close/>
                <a:moveTo>
                  <a:pt x="168" y="178"/>
                </a:moveTo>
                <a:cubicBezTo>
                  <a:pt x="154" y="192"/>
                  <a:pt x="112" y="173"/>
                  <a:pt x="74" y="135"/>
                </a:cubicBezTo>
                <a:cubicBezTo>
                  <a:pt x="36" y="97"/>
                  <a:pt x="16" y="56"/>
                  <a:pt x="29" y="42"/>
                </a:cubicBezTo>
                <a:cubicBezTo>
                  <a:pt x="43" y="28"/>
                  <a:pt x="85" y="47"/>
                  <a:pt x="123" y="85"/>
                </a:cubicBezTo>
                <a:cubicBezTo>
                  <a:pt x="161" y="123"/>
                  <a:pt x="181" y="164"/>
                  <a:pt x="168" y="17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7589" name="Freeform 182"/>
          <p:cNvSpPr>
            <a:spLocks noEditPoints="1"/>
          </p:cNvSpPr>
          <p:nvPr/>
        </p:nvSpPr>
        <p:spPr bwMode="auto">
          <a:xfrm>
            <a:off x="3114675" y="1312863"/>
            <a:ext cx="2803525" cy="3109912"/>
          </a:xfrm>
          <a:custGeom>
            <a:avLst/>
            <a:gdLst>
              <a:gd name="T0" fmla="*/ 2536699 w 200"/>
              <a:gd name="T1" fmla="*/ 224132 h 222"/>
              <a:gd name="T2" fmla="*/ 924984 w 200"/>
              <a:gd name="T3" fmla="*/ 1134669 h 222"/>
              <a:gd name="T4" fmla="*/ 266283 w 200"/>
              <a:gd name="T5" fmla="*/ 2871694 h 222"/>
              <a:gd name="T6" fmla="*/ 1877998 w 200"/>
              <a:gd name="T7" fmla="*/ 1961157 h 222"/>
              <a:gd name="T8" fmla="*/ 2536699 w 200"/>
              <a:gd name="T9" fmla="*/ 224132 h 222"/>
              <a:gd name="T10" fmla="*/ 448477 w 200"/>
              <a:gd name="T11" fmla="*/ 2479462 h 222"/>
              <a:gd name="T12" fmla="*/ 953014 w 200"/>
              <a:gd name="T13" fmla="*/ 1120661 h 222"/>
              <a:gd name="T14" fmla="*/ 2214356 w 200"/>
              <a:gd name="T15" fmla="*/ 406240 h 222"/>
              <a:gd name="T16" fmla="*/ 1709819 w 200"/>
              <a:gd name="T17" fmla="*/ 1765041 h 222"/>
              <a:gd name="T18" fmla="*/ 448477 w 200"/>
              <a:gd name="T19" fmla="*/ 2479462 h 2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0" h="222">
                <a:moveTo>
                  <a:pt x="181" y="16"/>
                </a:moveTo>
                <a:cubicBezTo>
                  <a:pt x="162" y="0"/>
                  <a:pt x="111" y="29"/>
                  <a:pt x="66" y="81"/>
                </a:cubicBezTo>
                <a:cubicBezTo>
                  <a:pt x="21" y="134"/>
                  <a:pt x="0" y="189"/>
                  <a:pt x="19" y="205"/>
                </a:cubicBezTo>
                <a:cubicBezTo>
                  <a:pt x="38" y="222"/>
                  <a:pt x="90" y="192"/>
                  <a:pt x="134" y="140"/>
                </a:cubicBezTo>
                <a:cubicBezTo>
                  <a:pt x="179" y="87"/>
                  <a:pt x="200" y="32"/>
                  <a:pt x="181" y="16"/>
                </a:cubicBezTo>
                <a:close/>
                <a:moveTo>
                  <a:pt x="32" y="177"/>
                </a:moveTo>
                <a:cubicBezTo>
                  <a:pt x="17" y="165"/>
                  <a:pt x="34" y="121"/>
                  <a:pt x="68" y="80"/>
                </a:cubicBezTo>
                <a:cubicBezTo>
                  <a:pt x="103" y="40"/>
                  <a:pt x="144" y="17"/>
                  <a:pt x="158" y="29"/>
                </a:cubicBezTo>
                <a:cubicBezTo>
                  <a:pt x="173" y="42"/>
                  <a:pt x="157" y="85"/>
                  <a:pt x="122" y="126"/>
                </a:cubicBezTo>
                <a:cubicBezTo>
                  <a:pt x="87" y="167"/>
                  <a:pt x="47" y="190"/>
                  <a:pt x="32" y="17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4323885" y="2715524"/>
            <a:ext cx="384114" cy="486254"/>
            <a:chOff x="8724900" y="4610100"/>
            <a:chExt cx="423863" cy="536575"/>
          </a:xfrm>
          <a:solidFill>
            <a:schemeClr val="bg1">
              <a:lumMod val="95000"/>
            </a:schemeClr>
          </a:solidFill>
        </p:grpSpPr>
        <p:sp>
          <p:nvSpPr>
            <p:cNvPr id="16" name="Freeform 15"/>
            <p:cNvSpPr>
              <a:spLocks noEditPoints="1"/>
            </p:cNvSpPr>
            <p:nvPr/>
          </p:nvSpPr>
          <p:spPr bwMode="auto">
            <a:xfrm>
              <a:off x="8724900" y="4692650"/>
              <a:ext cx="341313" cy="454025"/>
            </a:xfrm>
            <a:custGeom>
              <a:avLst/>
              <a:gdLst>
                <a:gd name="T0" fmla="*/ 91 w 91"/>
                <a:gd name="T1" fmla="*/ 30 h 121"/>
                <a:gd name="T2" fmla="*/ 88 w 91"/>
                <a:gd name="T3" fmla="*/ 25 h 121"/>
                <a:gd name="T4" fmla="*/ 66 w 91"/>
                <a:gd name="T5" fmla="*/ 3 h 121"/>
                <a:gd name="T6" fmla="*/ 60 w 91"/>
                <a:gd name="T7" fmla="*/ 0 h 121"/>
                <a:gd name="T8" fmla="*/ 53 w 91"/>
                <a:gd name="T9" fmla="*/ 0 h 121"/>
                <a:gd name="T10" fmla="*/ 38 w 91"/>
                <a:gd name="T11" fmla="*/ 0 h 121"/>
                <a:gd name="T12" fmla="*/ 19 w 91"/>
                <a:gd name="T13" fmla="*/ 0 h 121"/>
                <a:gd name="T14" fmla="*/ 0 w 91"/>
                <a:gd name="T15" fmla="*/ 19 h 121"/>
                <a:gd name="T16" fmla="*/ 0 w 91"/>
                <a:gd name="T17" fmla="*/ 102 h 121"/>
                <a:gd name="T18" fmla="*/ 6 w 91"/>
                <a:gd name="T19" fmla="*/ 115 h 121"/>
                <a:gd name="T20" fmla="*/ 19 w 91"/>
                <a:gd name="T21" fmla="*/ 121 h 121"/>
                <a:gd name="T22" fmla="*/ 19 w 91"/>
                <a:gd name="T23" fmla="*/ 121 h 121"/>
                <a:gd name="T24" fmla="*/ 72 w 91"/>
                <a:gd name="T25" fmla="*/ 121 h 121"/>
                <a:gd name="T26" fmla="*/ 72 w 91"/>
                <a:gd name="T27" fmla="*/ 121 h 121"/>
                <a:gd name="T28" fmla="*/ 85 w 91"/>
                <a:gd name="T29" fmla="*/ 115 h 121"/>
                <a:gd name="T30" fmla="*/ 91 w 91"/>
                <a:gd name="T31" fmla="*/ 102 h 121"/>
                <a:gd name="T32" fmla="*/ 91 w 91"/>
                <a:gd name="T33" fmla="*/ 31 h 121"/>
                <a:gd name="T34" fmla="*/ 91 w 91"/>
                <a:gd name="T35" fmla="*/ 31 h 121"/>
                <a:gd name="T36" fmla="*/ 91 w 91"/>
                <a:gd name="T37" fmla="*/ 30 h 121"/>
                <a:gd name="T38" fmla="*/ 83 w 91"/>
                <a:gd name="T39" fmla="*/ 102 h 121"/>
                <a:gd name="T40" fmla="*/ 80 w 91"/>
                <a:gd name="T41" fmla="*/ 110 h 121"/>
                <a:gd name="T42" fmla="*/ 72 w 91"/>
                <a:gd name="T43" fmla="*/ 113 h 121"/>
                <a:gd name="T44" fmla="*/ 19 w 91"/>
                <a:gd name="T45" fmla="*/ 113 h 121"/>
                <a:gd name="T46" fmla="*/ 11 w 91"/>
                <a:gd name="T47" fmla="*/ 110 h 121"/>
                <a:gd name="T48" fmla="*/ 8 w 91"/>
                <a:gd name="T49" fmla="*/ 102 h 121"/>
                <a:gd name="T50" fmla="*/ 8 w 91"/>
                <a:gd name="T51" fmla="*/ 19 h 121"/>
                <a:gd name="T52" fmla="*/ 19 w 91"/>
                <a:gd name="T53" fmla="*/ 8 h 121"/>
                <a:gd name="T54" fmla="*/ 38 w 91"/>
                <a:gd name="T55" fmla="*/ 8 h 121"/>
                <a:gd name="T56" fmla="*/ 53 w 91"/>
                <a:gd name="T57" fmla="*/ 8 h 121"/>
                <a:gd name="T58" fmla="*/ 60 w 91"/>
                <a:gd name="T59" fmla="*/ 8 h 121"/>
                <a:gd name="T60" fmla="*/ 60 w 91"/>
                <a:gd name="T61" fmla="*/ 8 h 121"/>
                <a:gd name="T62" fmla="*/ 60 w 91"/>
                <a:gd name="T63" fmla="*/ 8 h 121"/>
                <a:gd name="T64" fmla="*/ 60 w 91"/>
                <a:gd name="T65" fmla="*/ 31 h 121"/>
                <a:gd name="T66" fmla="*/ 83 w 91"/>
                <a:gd name="T67" fmla="*/ 31 h 121"/>
                <a:gd name="T68" fmla="*/ 83 w 91"/>
                <a:gd name="T69" fmla="*/ 10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21">
                  <a:moveTo>
                    <a:pt x="91" y="30"/>
                  </a:moveTo>
                  <a:cubicBezTo>
                    <a:pt x="90" y="28"/>
                    <a:pt x="90" y="27"/>
                    <a:pt x="88" y="25"/>
                  </a:cubicBezTo>
                  <a:cubicBezTo>
                    <a:pt x="66" y="3"/>
                    <a:pt x="66" y="3"/>
                    <a:pt x="66" y="3"/>
                  </a:cubicBezTo>
                  <a:cubicBezTo>
                    <a:pt x="64" y="1"/>
                    <a:pt x="62" y="0"/>
                    <a:pt x="60" y="0"/>
                  </a:cubicBezTo>
                  <a:cubicBezTo>
                    <a:pt x="53" y="0"/>
                    <a:pt x="53" y="0"/>
                    <a:pt x="53" y="0"/>
                  </a:cubicBezTo>
                  <a:cubicBezTo>
                    <a:pt x="38" y="0"/>
                    <a:pt x="38" y="0"/>
                    <a:pt x="38" y="0"/>
                  </a:cubicBezTo>
                  <a:cubicBezTo>
                    <a:pt x="19" y="0"/>
                    <a:pt x="19" y="0"/>
                    <a:pt x="19" y="0"/>
                  </a:cubicBezTo>
                  <a:cubicBezTo>
                    <a:pt x="9" y="0"/>
                    <a:pt x="0" y="9"/>
                    <a:pt x="0" y="19"/>
                  </a:cubicBezTo>
                  <a:cubicBezTo>
                    <a:pt x="0" y="102"/>
                    <a:pt x="0" y="102"/>
                    <a:pt x="0" y="102"/>
                  </a:cubicBezTo>
                  <a:cubicBezTo>
                    <a:pt x="0" y="107"/>
                    <a:pt x="2" y="112"/>
                    <a:pt x="6" y="115"/>
                  </a:cubicBezTo>
                  <a:cubicBezTo>
                    <a:pt x="9" y="119"/>
                    <a:pt x="14" y="121"/>
                    <a:pt x="19" y="121"/>
                  </a:cubicBezTo>
                  <a:cubicBezTo>
                    <a:pt x="19" y="121"/>
                    <a:pt x="19" y="121"/>
                    <a:pt x="19" y="121"/>
                  </a:cubicBezTo>
                  <a:cubicBezTo>
                    <a:pt x="72" y="121"/>
                    <a:pt x="72" y="121"/>
                    <a:pt x="72" y="121"/>
                  </a:cubicBezTo>
                  <a:cubicBezTo>
                    <a:pt x="72" y="121"/>
                    <a:pt x="72" y="121"/>
                    <a:pt x="72" y="121"/>
                  </a:cubicBezTo>
                  <a:cubicBezTo>
                    <a:pt x="77" y="121"/>
                    <a:pt x="82" y="119"/>
                    <a:pt x="85" y="115"/>
                  </a:cubicBezTo>
                  <a:cubicBezTo>
                    <a:pt x="88" y="112"/>
                    <a:pt x="91" y="107"/>
                    <a:pt x="91" y="102"/>
                  </a:cubicBezTo>
                  <a:cubicBezTo>
                    <a:pt x="91" y="31"/>
                    <a:pt x="91" y="31"/>
                    <a:pt x="91" y="31"/>
                  </a:cubicBezTo>
                  <a:cubicBezTo>
                    <a:pt x="91" y="31"/>
                    <a:pt x="91" y="31"/>
                    <a:pt x="91" y="31"/>
                  </a:cubicBezTo>
                  <a:cubicBezTo>
                    <a:pt x="91" y="31"/>
                    <a:pt x="91" y="30"/>
                    <a:pt x="91" y="30"/>
                  </a:cubicBezTo>
                  <a:close/>
                  <a:moveTo>
                    <a:pt x="83" y="102"/>
                  </a:moveTo>
                  <a:cubicBezTo>
                    <a:pt x="83" y="105"/>
                    <a:pt x="82" y="108"/>
                    <a:pt x="80" y="110"/>
                  </a:cubicBezTo>
                  <a:cubicBezTo>
                    <a:pt x="78" y="112"/>
                    <a:pt x="75" y="113"/>
                    <a:pt x="72" y="113"/>
                  </a:cubicBezTo>
                  <a:cubicBezTo>
                    <a:pt x="19" y="113"/>
                    <a:pt x="19" y="113"/>
                    <a:pt x="19" y="113"/>
                  </a:cubicBezTo>
                  <a:cubicBezTo>
                    <a:pt x="16" y="113"/>
                    <a:pt x="13" y="112"/>
                    <a:pt x="11" y="110"/>
                  </a:cubicBezTo>
                  <a:cubicBezTo>
                    <a:pt x="9" y="108"/>
                    <a:pt x="8" y="105"/>
                    <a:pt x="8" y="102"/>
                  </a:cubicBezTo>
                  <a:cubicBezTo>
                    <a:pt x="8" y="19"/>
                    <a:pt x="8" y="19"/>
                    <a:pt x="8" y="19"/>
                  </a:cubicBezTo>
                  <a:cubicBezTo>
                    <a:pt x="8" y="13"/>
                    <a:pt x="13" y="8"/>
                    <a:pt x="19" y="8"/>
                  </a:cubicBezTo>
                  <a:cubicBezTo>
                    <a:pt x="38" y="8"/>
                    <a:pt x="38" y="8"/>
                    <a:pt x="38" y="8"/>
                  </a:cubicBezTo>
                  <a:cubicBezTo>
                    <a:pt x="53" y="8"/>
                    <a:pt x="53" y="8"/>
                    <a:pt x="53" y="8"/>
                  </a:cubicBezTo>
                  <a:cubicBezTo>
                    <a:pt x="60" y="8"/>
                    <a:pt x="60" y="8"/>
                    <a:pt x="60" y="8"/>
                  </a:cubicBezTo>
                  <a:cubicBezTo>
                    <a:pt x="60" y="8"/>
                    <a:pt x="60" y="8"/>
                    <a:pt x="60" y="8"/>
                  </a:cubicBezTo>
                  <a:cubicBezTo>
                    <a:pt x="60" y="8"/>
                    <a:pt x="60" y="8"/>
                    <a:pt x="60" y="8"/>
                  </a:cubicBezTo>
                  <a:cubicBezTo>
                    <a:pt x="60" y="31"/>
                    <a:pt x="60" y="31"/>
                    <a:pt x="60" y="31"/>
                  </a:cubicBezTo>
                  <a:cubicBezTo>
                    <a:pt x="83" y="31"/>
                    <a:pt x="83" y="31"/>
                    <a:pt x="83" y="31"/>
                  </a:cubicBezTo>
                  <a:lnTo>
                    <a:pt x="83"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8810625" y="4610100"/>
              <a:ext cx="338138" cy="450850"/>
            </a:xfrm>
            <a:custGeom>
              <a:avLst/>
              <a:gdLst>
                <a:gd name="T0" fmla="*/ 90 w 90"/>
                <a:gd name="T1" fmla="*/ 30 h 120"/>
                <a:gd name="T2" fmla="*/ 88 w 90"/>
                <a:gd name="T3" fmla="*/ 25 h 120"/>
                <a:gd name="T4" fmla="*/ 65 w 90"/>
                <a:gd name="T5" fmla="*/ 2 h 120"/>
                <a:gd name="T6" fmla="*/ 60 w 90"/>
                <a:gd name="T7" fmla="*/ 0 h 120"/>
                <a:gd name="T8" fmla="*/ 52 w 90"/>
                <a:gd name="T9" fmla="*/ 0 h 120"/>
                <a:gd name="T10" fmla="*/ 37 w 90"/>
                <a:gd name="T11" fmla="*/ 0 h 120"/>
                <a:gd name="T12" fmla="*/ 19 w 90"/>
                <a:gd name="T13" fmla="*/ 0 h 120"/>
                <a:gd name="T14" fmla="*/ 0 w 90"/>
                <a:gd name="T15" fmla="*/ 15 h 120"/>
                <a:gd name="T16" fmla="*/ 8 w 90"/>
                <a:gd name="T17" fmla="*/ 15 h 120"/>
                <a:gd name="T18" fmla="*/ 19 w 90"/>
                <a:gd name="T19" fmla="*/ 7 h 120"/>
                <a:gd name="T20" fmla="*/ 37 w 90"/>
                <a:gd name="T21" fmla="*/ 7 h 120"/>
                <a:gd name="T22" fmla="*/ 52 w 90"/>
                <a:gd name="T23" fmla="*/ 7 h 120"/>
                <a:gd name="T24" fmla="*/ 60 w 90"/>
                <a:gd name="T25" fmla="*/ 7 h 120"/>
                <a:gd name="T26" fmla="*/ 60 w 90"/>
                <a:gd name="T27" fmla="*/ 7 h 120"/>
                <a:gd name="T28" fmla="*/ 60 w 90"/>
                <a:gd name="T29" fmla="*/ 7 h 120"/>
                <a:gd name="T30" fmla="*/ 60 w 90"/>
                <a:gd name="T31" fmla="*/ 31 h 120"/>
                <a:gd name="T32" fmla="*/ 82 w 90"/>
                <a:gd name="T33" fmla="*/ 31 h 120"/>
                <a:gd name="T34" fmla="*/ 82 w 90"/>
                <a:gd name="T35" fmla="*/ 101 h 120"/>
                <a:gd name="T36" fmla="*/ 79 w 90"/>
                <a:gd name="T37" fmla="*/ 109 h 120"/>
                <a:gd name="T38" fmla="*/ 75 w 90"/>
                <a:gd name="T39" fmla="*/ 112 h 120"/>
                <a:gd name="T40" fmla="*/ 75 w 90"/>
                <a:gd name="T41" fmla="*/ 120 h 120"/>
                <a:gd name="T42" fmla="*/ 85 w 90"/>
                <a:gd name="T43" fmla="*/ 115 h 120"/>
                <a:gd name="T44" fmla="*/ 90 w 90"/>
                <a:gd name="T45" fmla="*/ 101 h 120"/>
                <a:gd name="T46" fmla="*/ 90 w 90"/>
                <a:gd name="T47" fmla="*/ 31 h 120"/>
                <a:gd name="T48" fmla="*/ 90 w 90"/>
                <a:gd name="T49" fmla="*/ 31 h 120"/>
                <a:gd name="T50" fmla="*/ 90 w 90"/>
                <a:gd name="T51" fmla="*/ 3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0" h="120">
                  <a:moveTo>
                    <a:pt x="90" y="30"/>
                  </a:moveTo>
                  <a:cubicBezTo>
                    <a:pt x="90" y="28"/>
                    <a:pt x="89" y="26"/>
                    <a:pt x="88" y="25"/>
                  </a:cubicBezTo>
                  <a:cubicBezTo>
                    <a:pt x="65" y="2"/>
                    <a:pt x="65" y="2"/>
                    <a:pt x="65" y="2"/>
                  </a:cubicBezTo>
                  <a:cubicBezTo>
                    <a:pt x="64" y="1"/>
                    <a:pt x="62" y="0"/>
                    <a:pt x="60" y="0"/>
                  </a:cubicBezTo>
                  <a:cubicBezTo>
                    <a:pt x="52" y="0"/>
                    <a:pt x="52" y="0"/>
                    <a:pt x="52" y="0"/>
                  </a:cubicBezTo>
                  <a:cubicBezTo>
                    <a:pt x="37" y="0"/>
                    <a:pt x="37" y="0"/>
                    <a:pt x="37" y="0"/>
                  </a:cubicBezTo>
                  <a:cubicBezTo>
                    <a:pt x="19" y="0"/>
                    <a:pt x="19" y="0"/>
                    <a:pt x="19" y="0"/>
                  </a:cubicBezTo>
                  <a:cubicBezTo>
                    <a:pt x="9" y="0"/>
                    <a:pt x="2" y="6"/>
                    <a:pt x="0" y="15"/>
                  </a:cubicBezTo>
                  <a:cubicBezTo>
                    <a:pt x="8" y="15"/>
                    <a:pt x="8" y="15"/>
                    <a:pt x="8" y="15"/>
                  </a:cubicBezTo>
                  <a:cubicBezTo>
                    <a:pt x="9" y="10"/>
                    <a:pt x="14" y="7"/>
                    <a:pt x="19" y="7"/>
                  </a:cubicBezTo>
                  <a:cubicBezTo>
                    <a:pt x="37" y="7"/>
                    <a:pt x="37" y="7"/>
                    <a:pt x="37" y="7"/>
                  </a:cubicBezTo>
                  <a:cubicBezTo>
                    <a:pt x="52" y="7"/>
                    <a:pt x="52" y="7"/>
                    <a:pt x="52" y="7"/>
                  </a:cubicBezTo>
                  <a:cubicBezTo>
                    <a:pt x="60" y="7"/>
                    <a:pt x="60" y="7"/>
                    <a:pt x="60" y="7"/>
                  </a:cubicBezTo>
                  <a:cubicBezTo>
                    <a:pt x="60" y="7"/>
                    <a:pt x="60" y="7"/>
                    <a:pt x="60" y="7"/>
                  </a:cubicBezTo>
                  <a:cubicBezTo>
                    <a:pt x="60" y="7"/>
                    <a:pt x="60" y="7"/>
                    <a:pt x="60" y="7"/>
                  </a:cubicBezTo>
                  <a:cubicBezTo>
                    <a:pt x="60" y="31"/>
                    <a:pt x="60" y="31"/>
                    <a:pt x="60" y="31"/>
                  </a:cubicBezTo>
                  <a:cubicBezTo>
                    <a:pt x="82" y="31"/>
                    <a:pt x="82" y="31"/>
                    <a:pt x="82" y="31"/>
                  </a:cubicBezTo>
                  <a:cubicBezTo>
                    <a:pt x="82" y="101"/>
                    <a:pt x="82" y="101"/>
                    <a:pt x="82" y="101"/>
                  </a:cubicBezTo>
                  <a:cubicBezTo>
                    <a:pt x="82" y="104"/>
                    <a:pt x="81" y="107"/>
                    <a:pt x="79" y="109"/>
                  </a:cubicBezTo>
                  <a:cubicBezTo>
                    <a:pt x="78" y="111"/>
                    <a:pt x="77" y="111"/>
                    <a:pt x="75" y="112"/>
                  </a:cubicBezTo>
                  <a:cubicBezTo>
                    <a:pt x="75" y="120"/>
                    <a:pt x="75" y="120"/>
                    <a:pt x="75" y="120"/>
                  </a:cubicBezTo>
                  <a:cubicBezTo>
                    <a:pt x="79" y="119"/>
                    <a:pt x="82" y="117"/>
                    <a:pt x="85" y="115"/>
                  </a:cubicBezTo>
                  <a:cubicBezTo>
                    <a:pt x="88" y="111"/>
                    <a:pt x="90" y="107"/>
                    <a:pt x="90" y="101"/>
                  </a:cubicBezTo>
                  <a:cubicBezTo>
                    <a:pt x="90" y="31"/>
                    <a:pt x="90" y="31"/>
                    <a:pt x="90" y="31"/>
                  </a:cubicBezTo>
                  <a:cubicBezTo>
                    <a:pt x="90" y="31"/>
                    <a:pt x="90" y="31"/>
                    <a:pt x="90" y="31"/>
                  </a:cubicBezTo>
                  <a:cubicBezTo>
                    <a:pt x="90" y="30"/>
                    <a:pt x="90" y="30"/>
                    <a:pt x="90"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8804275" y="4926013"/>
              <a:ext cx="190500" cy="165100"/>
            </a:xfrm>
            <a:custGeom>
              <a:avLst/>
              <a:gdLst>
                <a:gd name="T0" fmla="*/ 13 w 51"/>
                <a:gd name="T1" fmla="*/ 0 h 44"/>
                <a:gd name="T2" fmla="*/ 21 w 51"/>
                <a:gd name="T3" fmla="*/ 0 h 44"/>
                <a:gd name="T4" fmla="*/ 22 w 51"/>
                <a:gd name="T5" fmla="*/ 6 h 44"/>
                <a:gd name="T6" fmla="*/ 21 w 51"/>
                <a:gd name="T7" fmla="*/ 31 h 44"/>
                <a:gd name="T8" fmla="*/ 25 w 51"/>
                <a:gd name="T9" fmla="*/ 39 h 44"/>
                <a:gd name="T10" fmla="*/ 30 w 51"/>
                <a:gd name="T11" fmla="*/ 31 h 44"/>
                <a:gd name="T12" fmla="*/ 27 w 51"/>
                <a:gd name="T13" fmla="*/ 6 h 44"/>
                <a:gd name="T14" fmla="*/ 29 w 51"/>
                <a:gd name="T15" fmla="*/ 0 h 44"/>
                <a:gd name="T16" fmla="*/ 37 w 51"/>
                <a:gd name="T17" fmla="*/ 0 h 44"/>
                <a:gd name="T18" fmla="*/ 37 w 51"/>
                <a:gd name="T19" fmla="*/ 0 h 44"/>
                <a:gd name="T20" fmla="*/ 50 w 51"/>
                <a:gd name="T21" fmla="*/ 15 h 44"/>
                <a:gd name="T22" fmla="*/ 48 w 51"/>
                <a:gd name="T23" fmla="*/ 30 h 44"/>
                <a:gd name="T24" fmla="*/ 35 w 51"/>
                <a:gd name="T25" fmla="*/ 44 h 44"/>
                <a:gd name="T26" fmla="*/ 15 w 51"/>
                <a:gd name="T27" fmla="*/ 44 h 44"/>
                <a:gd name="T28" fmla="*/ 2 w 51"/>
                <a:gd name="T29" fmla="*/ 30 h 44"/>
                <a:gd name="T30" fmla="*/ 0 w 51"/>
                <a:gd name="T31" fmla="*/ 15 h 44"/>
                <a:gd name="T32" fmla="*/ 13 w 51"/>
                <a:gd name="T33"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1" h="44">
                  <a:moveTo>
                    <a:pt x="13" y="0"/>
                  </a:moveTo>
                  <a:cubicBezTo>
                    <a:pt x="21" y="0"/>
                    <a:pt x="21" y="0"/>
                    <a:pt x="21" y="0"/>
                  </a:cubicBezTo>
                  <a:cubicBezTo>
                    <a:pt x="21" y="1"/>
                    <a:pt x="20" y="5"/>
                    <a:pt x="22" y="6"/>
                  </a:cubicBezTo>
                  <a:cubicBezTo>
                    <a:pt x="22" y="6"/>
                    <a:pt x="19" y="25"/>
                    <a:pt x="21" y="31"/>
                  </a:cubicBezTo>
                  <a:cubicBezTo>
                    <a:pt x="21" y="33"/>
                    <a:pt x="23" y="39"/>
                    <a:pt x="25" y="39"/>
                  </a:cubicBezTo>
                  <a:cubicBezTo>
                    <a:pt x="28" y="39"/>
                    <a:pt x="29" y="33"/>
                    <a:pt x="30" y="31"/>
                  </a:cubicBezTo>
                  <a:cubicBezTo>
                    <a:pt x="31" y="25"/>
                    <a:pt x="27" y="6"/>
                    <a:pt x="27" y="6"/>
                  </a:cubicBezTo>
                  <a:cubicBezTo>
                    <a:pt x="28" y="6"/>
                    <a:pt x="29" y="5"/>
                    <a:pt x="29" y="0"/>
                  </a:cubicBezTo>
                  <a:cubicBezTo>
                    <a:pt x="37" y="0"/>
                    <a:pt x="37" y="0"/>
                    <a:pt x="37" y="0"/>
                  </a:cubicBezTo>
                  <a:cubicBezTo>
                    <a:pt x="37" y="0"/>
                    <a:pt x="37" y="0"/>
                    <a:pt x="37" y="0"/>
                  </a:cubicBezTo>
                  <a:cubicBezTo>
                    <a:pt x="44" y="0"/>
                    <a:pt x="51" y="7"/>
                    <a:pt x="50" y="15"/>
                  </a:cubicBezTo>
                  <a:cubicBezTo>
                    <a:pt x="48" y="30"/>
                    <a:pt x="48" y="30"/>
                    <a:pt x="48" y="30"/>
                  </a:cubicBezTo>
                  <a:cubicBezTo>
                    <a:pt x="47" y="38"/>
                    <a:pt x="42" y="44"/>
                    <a:pt x="35" y="44"/>
                  </a:cubicBezTo>
                  <a:cubicBezTo>
                    <a:pt x="15" y="44"/>
                    <a:pt x="15" y="44"/>
                    <a:pt x="15" y="44"/>
                  </a:cubicBezTo>
                  <a:cubicBezTo>
                    <a:pt x="8" y="44"/>
                    <a:pt x="4" y="38"/>
                    <a:pt x="2" y="30"/>
                  </a:cubicBezTo>
                  <a:cubicBezTo>
                    <a:pt x="0" y="15"/>
                    <a:pt x="0" y="15"/>
                    <a:pt x="0" y="15"/>
                  </a:cubicBezTo>
                  <a:cubicBezTo>
                    <a:pt x="0" y="7"/>
                    <a:pt x="6" y="0"/>
                    <a:pt x="1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Oval 18"/>
            <p:cNvSpPr>
              <a:spLocks noChangeArrowheads="1"/>
            </p:cNvSpPr>
            <p:nvPr/>
          </p:nvSpPr>
          <p:spPr bwMode="auto">
            <a:xfrm>
              <a:off x="8848725" y="4805363"/>
              <a:ext cx="96838" cy="984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aphicFrame>
        <p:nvGraphicFramePr>
          <p:cNvPr id="21" name="Diagram 20"/>
          <p:cNvGraphicFramePr/>
          <p:nvPr/>
        </p:nvGraphicFramePr>
        <p:xfrm>
          <a:off x="921547" y="2190750"/>
          <a:ext cx="1024534" cy="102453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2" name="Oval 21"/>
          <p:cNvSpPr/>
          <p:nvPr/>
        </p:nvSpPr>
        <p:spPr>
          <a:xfrm>
            <a:off x="1589088" y="2779713"/>
            <a:ext cx="471487" cy="4730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TextBox 22"/>
          <p:cNvSpPr txBox="1"/>
          <p:nvPr/>
        </p:nvSpPr>
        <p:spPr>
          <a:xfrm>
            <a:off x="1651000" y="2862263"/>
            <a:ext cx="34766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9$</a:t>
            </a:r>
          </a:p>
        </p:txBody>
      </p:sp>
      <p:sp>
        <p:nvSpPr>
          <p:cNvPr id="24" name="Oval 23"/>
          <p:cNvSpPr/>
          <p:nvPr/>
        </p:nvSpPr>
        <p:spPr>
          <a:xfrm>
            <a:off x="2060575" y="2595563"/>
            <a:ext cx="225425" cy="225425"/>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TextBox 24"/>
          <p:cNvSpPr txBox="1"/>
          <p:nvPr/>
        </p:nvSpPr>
        <p:spPr>
          <a:xfrm>
            <a:off x="920750" y="3300413"/>
            <a:ext cx="1025525"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0C3D9"/>
                </a:solidFill>
                <a:latin typeface="+mj-lt"/>
                <a:cs typeface="+mn-cs"/>
              </a:rPr>
              <a:t>TEXT</a:t>
            </a:r>
          </a:p>
        </p:txBody>
      </p:sp>
      <p:sp>
        <p:nvSpPr>
          <p:cNvPr id="26" name="Rectangle 25"/>
          <p:cNvSpPr/>
          <p:nvPr/>
        </p:nvSpPr>
        <p:spPr>
          <a:xfrm>
            <a:off x="709613" y="3522663"/>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graphicFrame>
        <p:nvGraphicFramePr>
          <p:cNvPr id="34" name="Diagram 33"/>
          <p:cNvGraphicFramePr/>
          <p:nvPr/>
        </p:nvGraphicFramePr>
        <p:xfrm>
          <a:off x="6993433" y="2190750"/>
          <a:ext cx="1024534" cy="1024534"/>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35" name="Oval 34"/>
          <p:cNvSpPr/>
          <p:nvPr/>
        </p:nvSpPr>
        <p:spPr>
          <a:xfrm>
            <a:off x="7659688" y="2779713"/>
            <a:ext cx="473075" cy="47307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TextBox 35"/>
          <p:cNvSpPr txBox="1"/>
          <p:nvPr/>
        </p:nvSpPr>
        <p:spPr>
          <a:xfrm>
            <a:off x="7723188" y="2862263"/>
            <a:ext cx="3476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9$</a:t>
            </a:r>
          </a:p>
        </p:txBody>
      </p:sp>
      <p:sp>
        <p:nvSpPr>
          <p:cNvPr id="37" name="Oval 36"/>
          <p:cNvSpPr/>
          <p:nvPr/>
        </p:nvSpPr>
        <p:spPr>
          <a:xfrm>
            <a:off x="8132763" y="2595563"/>
            <a:ext cx="225425" cy="22542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TextBox 37"/>
          <p:cNvSpPr txBox="1"/>
          <p:nvPr/>
        </p:nvSpPr>
        <p:spPr>
          <a:xfrm>
            <a:off x="6992938" y="3300413"/>
            <a:ext cx="1025525"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1D48F"/>
                </a:solidFill>
                <a:latin typeface="+mj-lt"/>
                <a:cs typeface="+mn-cs"/>
              </a:rPr>
              <a:t>TEXT</a:t>
            </a:r>
          </a:p>
        </p:txBody>
      </p:sp>
      <p:sp>
        <p:nvSpPr>
          <p:cNvPr id="39" name="Rectangle 38"/>
          <p:cNvSpPr/>
          <p:nvPr/>
        </p:nvSpPr>
        <p:spPr>
          <a:xfrm>
            <a:off x="6781800" y="3522663"/>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67603" name="TextBox 2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1" name="TextBox 3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Freeform 734"/>
          <p:cNvSpPr>
            <a:spLocks/>
          </p:cNvSpPr>
          <p:nvPr/>
        </p:nvSpPr>
        <p:spPr bwMode="auto">
          <a:xfrm>
            <a:off x="3692525" y="3192463"/>
            <a:ext cx="1757363" cy="1160462"/>
          </a:xfrm>
          <a:custGeom>
            <a:avLst/>
            <a:gdLst>
              <a:gd name="T0" fmla="*/ 1575128 w 280"/>
              <a:gd name="T1" fmla="*/ 282438 h 185"/>
              <a:gd name="T2" fmla="*/ 734223 w 280"/>
              <a:gd name="T3" fmla="*/ 282438 h 185"/>
              <a:gd name="T4" fmla="*/ 690295 w 280"/>
              <a:gd name="T5" fmla="*/ 219674 h 185"/>
              <a:gd name="T6" fmla="*/ 709121 w 280"/>
              <a:gd name="T7" fmla="*/ 156910 h 185"/>
              <a:gd name="T8" fmla="*/ 558512 w 280"/>
              <a:gd name="T9" fmla="*/ 0 h 185"/>
              <a:gd name="T10" fmla="*/ 401626 w 280"/>
              <a:gd name="T11" fmla="*/ 150634 h 185"/>
              <a:gd name="T12" fmla="*/ 414177 w 280"/>
              <a:gd name="T13" fmla="*/ 219674 h 185"/>
              <a:gd name="T14" fmla="*/ 376525 w 280"/>
              <a:gd name="T15" fmla="*/ 282438 h 185"/>
              <a:gd name="T16" fmla="*/ 175712 w 280"/>
              <a:gd name="T17" fmla="*/ 282438 h 185"/>
              <a:gd name="T18" fmla="*/ 25102 w 280"/>
              <a:gd name="T19" fmla="*/ 477007 h 185"/>
              <a:gd name="T20" fmla="*/ 878558 w 280"/>
              <a:gd name="T21" fmla="*/ 1161135 h 185"/>
              <a:gd name="T22" fmla="*/ 1732013 w 280"/>
              <a:gd name="T23" fmla="*/ 477007 h 185"/>
              <a:gd name="T24" fmla="*/ 1575128 w 280"/>
              <a:gd name="T25" fmla="*/ 282438 h 18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80" h="185">
                <a:moveTo>
                  <a:pt x="251" y="45"/>
                </a:moveTo>
                <a:cubicBezTo>
                  <a:pt x="117" y="45"/>
                  <a:pt x="117" y="45"/>
                  <a:pt x="117" y="45"/>
                </a:cubicBezTo>
                <a:cubicBezTo>
                  <a:pt x="111" y="45"/>
                  <a:pt x="108" y="40"/>
                  <a:pt x="110" y="35"/>
                </a:cubicBezTo>
                <a:cubicBezTo>
                  <a:pt x="112" y="32"/>
                  <a:pt x="113" y="28"/>
                  <a:pt x="113" y="25"/>
                </a:cubicBezTo>
                <a:cubicBezTo>
                  <a:pt x="113" y="12"/>
                  <a:pt x="102" y="0"/>
                  <a:pt x="89" y="0"/>
                </a:cubicBezTo>
                <a:cubicBezTo>
                  <a:pt x="75" y="0"/>
                  <a:pt x="64" y="11"/>
                  <a:pt x="64" y="24"/>
                </a:cubicBezTo>
                <a:cubicBezTo>
                  <a:pt x="64" y="28"/>
                  <a:pt x="65" y="32"/>
                  <a:pt x="66" y="35"/>
                </a:cubicBezTo>
                <a:cubicBezTo>
                  <a:pt x="69" y="40"/>
                  <a:pt x="66" y="45"/>
                  <a:pt x="60" y="45"/>
                </a:cubicBezTo>
                <a:cubicBezTo>
                  <a:pt x="28" y="45"/>
                  <a:pt x="28" y="45"/>
                  <a:pt x="28" y="45"/>
                </a:cubicBezTo>
                <a:cubicBezTo>
                  <a:pt x="12" y="45"/>
                  <a:pt x="0" y="60"/>
                  <a:pt x="4" y="76"/>
                </a:cubicBezTo>
                <a:cubicBezTo>
                  <a:pt x="18" y="139"/>
                  <a:pt x="73" y="185"/>
                  <a:pt x="140" y="185"/>
                </a:cubicBezTo>
                <a:cubicBezTo>
                  <a:pt x="206" y="185"/>
                  <a:pt x="262" y="139"/>
                  <a:pt x="276" y="76"/>
                </a:cubicBezTo>
                <a:cubicBezTo>
                  <a:pt x="280" y="60"/>
                  <a:pt x="268" y="45"/>
                  <a:pt x="251" y="4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8611" name="Group 2"/>
          <p:cNvGrpSpPr>
            <a:grpSpLocks/>
          </p:cNvGrpSpPr>
          <p:nvPr/>
        </p:nvGrpSpPr>
        <p:grpSpPr bwMode="auto">
          <a:xfrm>
            <a:off x="4327525" y="2689225"/>
            <a:ext cx="255588" cy="257175"/>
            <a:chOff x="4326855" y="2690011"/>
            <a:chExt cx="256888" cy="256889"/>
          </a:xfrm>
        </p:grpSpPr>
        <p:sp>
          <p:nvSpPr>
            <p:cNvPr id="68642" name="Oval 735"/>
            <p:cNvSpPr>
              <a:spLocks noChangeArrowheads="1"/>
            </p:cNvSpPr>
            <p:nvPr/>
          </p:nvSpPr>
          <p:spPr bwMode="auto">
            <a:xfrm>
              <a:off x="4326855" y="2690011"/>
              <a:ext cx="256888" cy="256889"/>
            </a:xfrm>
            <a:prstGeom prst="ellipse">
              <a:avLst/>
            </a:pr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43" name="Freeform 736"/>
            <p:cNvSpPr>
              <a:spLocks/>
            </p:cNvSpPr>
            <p:nvPr/>
          </p:nvSpPr>
          <p:spPr bwMode="auto">
            <a:xfrm>
              <a:off x="4464841" y="2722306"/>
              <a:ext cx="107159" cy="124775"/>
            </a:xfrm>
            <a:custGeom>
              <a:avLst/>
              <a:gdLst>
                <a:gd name="T0" fmla="*/ 0 w 17"/>
                <a:gd name="T1" fmla="*/ 0 h 20"/>
                <a:gd name="T2" fmla="*/ 81945 w 17"/>
                <a:gd name="T3" fmla="*/ 124775 h 20"/>
                <a:gd name="T4" fmla="*/ 0 w 17"/>
                <a:gd name="T5" fmla="*/ 0 h 20"/>
                <a:gd name="T6" fmla="*/ 0 60000 65536"/>
                <a:gd name="T7" fmla="*/ 0 60000 65536"/>
                <a:gd name="T8" fmla="*/ 0 60000 65536"/>
              </a:gdLst>
              <a:ahLst/>
              <a:cxnLst>
                <a:cxn ang="T6">
                  <a:pos x="T0" y="T1"/>
                </a:cxn>
                <a:cxn ang="T7">
                  <a:pos x="T2" y="T3"/>
                </a:cxn>
                <a:cxn ang="T8">
                  <a:pos x="T4" y="T5"/>
                </a:cxn>
              </a:cxnLst>
              <a:rect l="0" t="0" r="r" b="b"/>
              <a:pathLst>
                <a:path w="17" h="20">
                  <a:moveTo>
                    <a:pt x="0" y="0"/>
                  </a:moveTo>
                  <a:cubicBezTo>
                    <a:pt x="0" y="0"/>
                    <a:pt x="17" y="3"/>
                    <a:pt x="13" y="20"/>
                  </a:cubicBezTo>
                  <a:cubicBezTo>
                    <a:pt x="13" y="20"/>
                    <a:pt x="9" y="7"/>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3" name="Freeform 737"/>
          <p:cNvSpPr>
            <a:spLocks/>
          </p:cNvSpPr>
          <p:nvPr/>
        </p:nvSpPr>
        <p:spPr bwMode="auto">
          <a:xfrm>
            <a:off x="4283075" y="3235325"/>
            <a:ext cx="106363" cy="119063"/>
          </a:xfrm>
          <a:custGeom>
            <a:avLst/>
            <a:gdLst>
              <a:gd name="T0" fmla="*/ 0 w 17"/>
              <a:gd name="T1" fmla="*/ 0 h 19"/>
              <a:gd name="T2" fmla="*/ 12 w 17"/>
              <a:gd name="T3" fmla="*/ 19 h 19"/>
              <a:gd name="T4" fmla="*/ 0 w 17"/>
              <a:gd name="T5" fmla="*/ 0 h 19"/>
            </a:gdLst>
            <a:ahLst/>
            <a:cxnLst>
              <a:cxn ang="0">
                <a:pos x="T0" y="T1"/>
              </a:cxn>
              <a:cxn ang="0">
                <a:pos x="T2" y="T3"/>
              </a:cxn>
              <a:cxn ang="0">
                <a:pos x="T4" y="T5"/>
              </a:cxn>
            </a:cxnLst>
            <a:rect l="0" t="0" r="r" b="b"/>
            <a:pathLst>
              <a:path w="17" h="19">
                <a:moveTo>
                  <a:pt x="0" y="0"/>
                </a:moveTo>
                <a:cubicBezTo>
                  <a:pt x="0" y="0"/>
                  <a:pt x="17" y="3"/>
                  <a:pt x="12" y="19"/>
                </a:cubicBezTo>
                <a:cubicBezTo>
                  <a:pt x="12" y="19"/>
                  <a:pt x="8" y="6"/>
                  <a:pt x="0" y="0"/>
                </a:cubicBezTo>
                <a:close/>
              </a:path>
            </a:pathLst>
          </a:custGeom>
          <a:solidFill>
            <a:schemeClr val="tx1">
              <a:lumMod val="65000"/>
              <a:lumOff val="3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4" name="Freeform 738"/>
          <p:cNvSpPr>
            <a:spLocks/>
          </p:cNvSpPr>
          <p:nvPr/>
        </p:nvSpPr>
        <p:spPr bwMode="auto">
          <a:xfrm>
            <a:off x="4729163" y="1241425"/>
            <a:ext cx="376237" cy="1230313"/>
          </a:xfrm>
          <a:custGeom>
            <a:avLst/>
            <a:gdLst>
              <a:gd name="T0" fmla="*/ 16 w 60"/>
              <a:gd name="T1" fmla="*/ 196 h 196"/>
              <a:gd name="T2" fmla="*/ 0 w 60"/>
              <a:gd name="T3" fmla="*/ 180 h 196"/>
              <a:gd name="T4" fmla="*/ 0 w 60"/>
              <a:gd name="T5" fmla="*/ 15 h 196"/>
              <a:gd name="T6" fmla="*/ 16 w 60"/>
              <a:gd name="T7" fmla="*/ 0 h 196"/>
              <a:gd name="T8" fmla="*/ 45 w 60"/>
              <a:gd name="T9" fmla="*/ 0 h 196"/>
              <a:gd name="T10" fmla="*/ 60 w 60"/>
              <a:gd name="T11" fmla="*/ 15 h 196"/>
              <a:gd name="T12" fmla="*/ 45 w 60"/>
              <a:gd name="T13" fmla="*/ 30 h 196"/>
              <a:gd name="T14" fmla="*/ 31 w 60"/>
              <a:gd name="T15" fmla="*/ 30 h 196"/>
              <a:gd name="T16" fmla="*/ 31 w 60"/>
              <a:gd name="T17" fmla="*/ 180 h 196"/>
              <a:gd name="T18" fmla="*/ 16 w 60"/>
              <a:gd name="T19"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96">
                <a:moveTo>
                  <a:pt x="16" y="196"/>
                </a:moveTo>
                <a:cubicBezTo>
                  <a:pt x="7" y="196"/>
                  <a:pt x="0" y="189"/>
                  <a:pt x="0" y="180"/>
                </a:cubicBezTo>
                <a:cubicBezTo>
                  <a:pt x="0" y="15"/>
                  <a:pt x="0" y="15"/>
                  <a:pt x="0" y="15"/>
                </a:cubicBezTo>
                <a:cubicBezTo>
                  <a:pt x="0" y="7"/>
                  <a:pt x="7" y="0"/>
                  <a:pt x="16" y="0"/>
                </a:cubicBezTo>
                <a:cubicBezTo>
                  <a:pt x="45" y="0"/>
                  <a:pt x="45" y="0"/>
                  <a:pt x="45" y="0"/>
                </a:cubicBezTo>
                <a:cubicBezTo>
                  <a:pt x="53" y="0"/>
                  <a:pt x="60" y="7"/>
                  <a:pt x="60" y="15"/>
                </a:cubicBezTo>
                <a:cubicBezTo>
                  <a:pt x="60" y="23"/>
                  <a:pt x="53" y="30"/>
                  <a:pt x="45" y="30"/>
                </a:cubicBezTo>
                <a:cubicBezTo>
                  <a:pt x="31" y="30"/>
                  <a:pt x="31" y="30"/>
                  <a:pt x="31" y="30"/>
                </a:cubicBezTo>
                <a:cubicBezTo>
                  <a:pt x="31" y="180"/>
                  <a:pt x="31" y="180"/>
                  <a:pt x="31" y="180"/>
                </a:cubicBezTo>
                <a:cubicBezTo>
                  <a:pt x="31" y="189"/>
                  <a:pt x="24" y="196"/>
                  <a:pt x="16" y="196"/>
                </a:cubicBezTo>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68614" name="Freeform 739"/>
          <p:cNvSpPr>
            <a:spLocks/>
          </p:cNvSpPr>
          <p:nvPr/>
        </p:nvSpPr>
        <p:spPr bwMode="auto">
          <a:xfrm>
            <a:off x="4721225" y="2263775"/>
            <a:ext cx="1042988" cy="1266825"/>
          </a:xfrm>
          <a:custGeom>
            <a:avLst/>
            <a:gdLst>
              <a:gd name="T0" fmla="*/ 948054 w 166"/>
              <a:gd name="T1" fmla="*/ 1266827 h 202"/>
              <a:gd name="T2" fmla="*/ 847598 w 166"/>
              <a:gd name="T3" fmla="*/ 1172756 h 202"/>
              <a:gd name="T4" fmla="*/ 81621 w 166"/>
              <a:gd name="T5" fmla="*/ 200685 h 202"/>
              <a:gd name="T6" fmla="*/ 12557 w 166"/>
              <a:gd name="T7" fmla="*/ 87800 h 202"/>
              <a:gd name="T8" fmla="*/ 125570 w 166"/>
              <a:gd name="T9" fmla="*/ 12543 h 202"/>
              <a:gd name="T10" fmla="*/ 1042232 w 166"/>
              <a:gd name="T11" fmla="*/ 1172756 h 202"/>
              <a:gd name="T12" fmla="*/ 948054 w 166"/>
              <a:gd name="T13" fmla="*/ 1266827 h 2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202">
                <a:moveTo>
                  <a:pt x="151" y="202"/>
                </a:moveTo>
                <a:cubicBezTo>
                  <a:pt x="142" y="202"/>
                  <a:pt x="135" y="196"/>
                  <a:pt x="135" y="187"/>
                </a:cubicBezTo>
                <a:cubicBezTo>
                  <a:pt x="135" y="113"/>
                  <a:pt x="85" y="49"/>
                  <a:pt x="13" y="32"/>
                </a:cubicBezTo>
                <a:cubicBezTo>
                  <a:pt x="5" y="30"/>
                  <a:pt x="0" y="22"/>
                  <a:pt x="2" y="14"/>
                </a:cubicBezTo>
                <a:cubicBezTo>
                  <a:pt x="4" y="5"/>
                  <a:pt x="12" y="0"/>
                  <a:pt x="20" y="2"/>
                </a:cubicBezTo>
                <a:cubicBezTo>
                  <a:pt x="106" y="23"/>
                  <a:pt x="166" y="99"/>
                  <a:pt x="166" y="187"/>
                </a:cubicBezTo>
                <a:cubicBezTo>
                  <a:pt x="166" y="196"/>
                  <a:pt x="159" y="202"/>
                  <a:pt x="151" y="202"/>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615" name="Freeform 740"/>
          <p:cNvSpPr>
            <a:spLocks/>
          </p:cNvSpPr>
          <p:nvPr/>
        </p:nvSpPr>
        <p:spPr bwMode="auto">
          <a:xfrm>
            <a:off x="4478338" y="3343275"/>
            <a:ext cx="1285875" cy="1285875"/>
          </a:xfrm>
          <a:custGeom>
            <a:avLst/>
            <a:gdLst>
              <a:gd name="T0" fmla="*/ 94091 w 205"/>
              <a:gd name="T1" fmla="*/ 1285909 h 205"/>
              <a:gd name="T2" fmla="*/ 0 w 205"/>
              <a:gd name="T3" fmla="*/ 1191818 h 205"/>
              <a:gd name="T4" fmla="*/ 94091 w 205"/>
              <a:gd name="T5" fmla="*/ 1091454 h 205"/>
              <a:gd name="T6" fmla="*/ 1091454 w 205"/>
              <a:gd name="T7" fmla="*/ 94091 h 205"/>
              <a:gd name="T8" fmla="*/ 1191818 w 205"/>
              <a:gd name="T9" fmla="*/ 0 h 205"/>
              <a:gd name="T10" fmla="*/ 1285909 w 205"/>
              <a:gd name="T11" fmla="*/ 94091 h 205"/>
              <a:gd name="T12" fmla="*/ 94091 w 205"/>
              <a:gd name="T13" fmla="*/ 1285909 h 2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5" h="205">
                <a:moveTo>
                  <a:pt x="15" y="205"/>
                </a:moveTo>
                <a:cubicBezTo>
                  <a:pt x="6" y="205"/>
                  <a:pt x="0" y="198"/>
                  <a:pt x="0" y="190"/>
                </a:cubicBezTo>
                <a:cubicBezTo>
                  <a:pt x="0" y="181"/>
                  <a:pt x="6" y="174"/>
                  <a:pt x="15" y="174"/>
                </a:cubicBezTo>
                <a:cubicBezTo>
                  <a:pt x="103" y="174"/>
                  <a:pt x="174" y="103"/>
                  <a:pt x="174" y="15"/>
                </a:cubicBezTo>
                <a:cubicBezTo>
                  <a:pt x="174" y="7"/>
                  <a:pt x="181" y="0"/>
                  <a:pt x="190" y="0"/>
                </a:cubicBezTo>
                <a:cubicBezTo>
                  <a:pt x="198" y="0"/>
                  <a:pt x="205" y="7"/>
                  <a:pt x="205" y="15"/>
                </a:cubicBezTo>
                <a:cubicBezTo>
                  <a:pt x="205" y="120"/>
                  <a:pt x="120" y="205"/>
                  <a:pt x="15" y="205"/>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616" name="Freeform 741"/>
          <p:cNvSpPr>
            <a:spLocks/>
          </p:cNvSpPr>
          <p:nvPr/>
        </p:nvSpPr>
        <p:spPr bwMode="auto">
          <a:xfrm>
            <a:off x="3379788" y="3343275"/>
            <a:ext cx="1285875" cy="1285875"/>
          </a:xfrm>
          <a:custGeom>
            <a:avLst/>
            <a:gdLst>
              <a:gd name="T0" fmla="*/ 1191818 w 205"/>
              <a:gd name="T1" fmla="*/ 1285909 h 205"/>
              <a:gd name="T2" fmla="*/ 0 w 205"/>
              <a:gd name="T3" fmla="*/ 94091 h 205"/>
              <a:gd name="T4" fmla="*/ 94091 w 205"/>
              <a:gd name="T5" fmla="*/ 0 h 205"/>
              <a:gd name="T6" fmla="*/ 194455 w 205"/>
              <a:gd name="T7" fmla="*/ 94091 h 205"/>
              <a:gd name="T8" fmla="*/ 1191818 w 205"/>
              <a:gd name="T9" fmla="*/ 1091454 h 205"/>
              <a:gd name="T10" fmla="*/ 1285909 w 205"/>
              <a:gd name="T11" fmla="*/ 1191818 h 205"/>
              <a:gd name="T12" fmla="*/ 1191818 w 205"/>
              <a:gd name="T13" fmla="*/ 1285909 h 20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5" h="205">
                <a:moveTo>
                  <a:pt x="190" y="205"/>
                </a:moveTo>
                <a:cubicBezTo>
                  <a:pt x="85" y="205"/>
                  <a:pt x="0" y="120"/>
                  <a:pt x="0" y="15"/>
                </a:cubicBezTo>
                <a:cubicBezTo>
                  <a:pt x="0" y="7"/>
                  <a:pt x="7" y="0"/>
                  <a:pt x="15" y="0"/>
                </a:cubicBezTo>
                <a:cubicBezTo>
                  <a:pt x="24" y="0"/>
                  <a:pt x="31" y="7"/>
                  <a:pt x="31" y="15"/>
                </a:cubicBezTo>
                <a:cubicBezTo>
                  <a:pt x="31" y="103"/>
                  <a:pt x="102" y="174"/>
                  <a:pt x="190" y="174"/>
                </a:cubicBezTo>
                <a:cubicBezTo>
                  <a:pt x="198" y="174"/>
                  <a:pt x="205" y="181"/>
                  <a:pt x="205" y="190"/>
                </a:cubicBezTo>
                <a:cubicBezTo>
                  <a:pt x="205" y="198"/>
                  <a:pt x="198" y="205"/>
                  <a:pt x="190" y="205"/>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617" name="Freeform 742"/>
          <p:cNvSpPr>
            <a:spLocks/>
          </p:cNvSpPr>
          <p:nvPr/>
        </p:nvSpPr>
        <p:spPr bwMode="auto">
          <a:xfrm>
            <a:off x="3379788" y="2263775"/>
            <a:ext cx="1041400" cy="1266825"/>
          </a:xfrm>
          <a:custGeom>
            <a:avLst/>
            <a:gdLst>
              <a:gd name="T0" fmla="*/ 94045 w 166"/>
              <a:gd name="T1" fmla="*/ 1266827 h 202"/>
              <a:gd name="T2" fmla="*/ 0 w 166"/>
              <a:gd name="T3" fmla="*/ 1172756 h 202"/>
              <a:gd name="T4" fmla="*/ 915371 w 166"/>
              <a:gd name="T5" fmla="*/ 12543 h 202"/>
              <a:gd name="T6" fmla="*/ 1028225 w 166"/>
              <a:gd name="T7" fmla="*/ 87800 h 202"/>
              <a:gd name="T8" fmla="*/ 959258 w 166"/>
              <a:gd name="T9" fmla="*/ 200685 h 202"/>
              <a:gd name="T10" fmla="*/ 194360 w 166"/>
              <a:gd name="T11" fmla="*/ 1172756 h 202"/>
              <a:gd name="T12" fmla="*/ 94045 w 166"/>
              <a:gd name="T13" fmla="*/ 1266827 h 20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 h="202">
                <a:moveTo>
                  <a:pt x="15" y="202"/>
                </a:moveTo>
                <a:cubicBezTo>
                  <a:pt x="7" y="202"/>
                  <a:pt x="0" y="196"/>
                  <a:pt x="0" y="187"/>
                </a:cubicBezTo>
                <a:cubicBezTo>
                  <a:pt x="0" y="99"/>
                  <a:pt x="60" y="23"/>
                  <a:pt x="146" y="2"/>
                </a:cubicBezTo>
                <a:cubicBezTo>
                  <a:pt x="154" y="0"/>
                  <a:pt x="162" y="5"/>
                  <a:pt x="164" y="14"/>
                </a:cubicBezTo>
                <a:cubicBezTo>
                  <a:pt x="166" y="22"/>
                  <a:pt x="161" y="30"/>
                  <a:pt x="153" y="32"/>
                </a:cubicBezTo>
                <a:cubicBezTo>
                  <a:pt x="81" y="49"/>
                  <a:pt x="31" y="113"/>
                  <a:pt x="31" y="187"/>
                </a:cubicBezTo>
                <a:cubicBezTo>
                  <a:pt x="31" y="196"/>
                  <a:pt x="24" y="202"/>
                  <a:pt x="15" y="202"/>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618" name="Freeform 743"/>
          <p:cNvSpPr>
            <a:spLocks/>
          </p:cNvSpPr>
          <p:nvPr/>
        </p:nvSpPr>
        <p:spPr bwMode="auto">
          <a:xfrm>
            <a:off x="4025900" y="1241425"/>
            <a:ext cx="382588" cy="1230313"/>
          </a:xfrm>
          <a:custGeom>
            <a:avLst/>
            <a:gdLst>
              <a:gd name="T0" fmla="*/ 288918 w 61"/>
              <a:gd name="T1" fmla="*/ 1230128 h 196"/>
              <a:gd name="T2" fmla="*/ 194705 w 61"/>
              <a:gd name="T3" fmla="*/ 1129709 h 196"/>
              <a:gd name="T4" fmla="*/ 194705 w 61"/>
              <a:gd name="T5" fmla="*/ 188285 h 196"/>
              <a:gd name="T6" fmla="*/ 94212 w 61"/>
              <a:gd name="T7" fmla="*/ 188285 h 196"/>
              <a:gd name="T8" fmla="*/ 0 w 61"/>
              <a:gd name="T9" fmla="*/ 94142 h 196"/>
              <a:gd name="T10" fmla="*/ 94212 w 61"/>
              <a:gd name="T11" fmla="*/ 0 h 196"/>
              <a:gd name="T12" fmla="*/ 288918 w 61"/>
              <a:gd name="T13" fmla="*/ 0 h 196"/>
              <a:gd name="T14" fmla="*/ 383130 w 61"/>
              <a:gd name="T15" fmla="*/ 94142 h 196"/>
              <a:gd name="T16" fmla="*/ 383130 w 61"/>
              <a:gd name="T17" fmla="*/ 1129709 h 196"/>
              <a:gd name="T18" fmla="*/ 288918 w 61"/>
              <a:gd name="T19" fmla="*/ 1230128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1" h="196">
                <a:moveTo>
                  <a:pt x="46" y="196"/>
                </a:moveTo>
                <a:cubicBezTo>
                  <a:pt x="38" y="196"/>
                  <a:pt x="31" y="189"/>
                  <a:pt x="31" y="180"/>
                </a:cubicBezTo>
                <a:cubicBezTo>
                  <a:pt x="31" y="30"/>
                  <a:pt x="31" y="30"/>
                  <a:pt x="31" y="30"/>
                </a:cubicBezTo>
                <a:cubicBezTo>
                  <a:pt x="15" y="30"/>
                  <a:pt x="15" y="30"/>
                  <a:pt x="15" y="30"/>
                </a:cubicBezTo>
                <a:cubicBezTo>
                  <a:pt x="6" y="30"/>
                  <a:pt x="0" y="23"/>
                  <a:pt x="0" y="15"/>
                </a:cubicBezTo>
                <a:cubicBezTo>
                  <a:pt x="0" y="7"/>
                  <a:pt x="6" y="0"/>
                  <a:pt x="15" y="0"/>
                </a:cubicBezTo>
                <a:cubicBezTo>
                  <a:pt x="46" y="0"/>
                  <a:pt x="46" y="0"/>
                  <a:pt x="46" y="0"/>
                </a:cubicBezTo>
                <a:cubicBezTo>
                  <a:pt x="55" y="0"/>
                  <a:pt x="61" y="7"/>
                  <a:pt x="61" y="15"/>
                </a:cubicBezTo>
                <a:cubicBezTo>
                  <a:pt x="61" y="180"/>
                  <a:pt x="61" y="180"/>
                  <a:pt x="61" y="180"/>
                </a:cubicBezTo>
                <a:cubicBezTo>
                  <a:pt x="61" y="189"/>
                  <a:pt x="55" y="196"/>
                  <a:pt x="46" y="196"/>
                </a:cubicBezTo>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8619" name="Group 1"/>
          <p:cNvGrpSpPr>
            <a:grpSpLocks/>
          </p:cNvGrpSpPr>
          <p:nvPr/>
        </p:nvGrpSpPr>
        <p:grpSpPr bwMode="auto">
          <a:xfrm>
            <a:off x="4652963" y="2965450"/>
            <a:ext cx="401637" cy="403225"/>
            <a:chOff x="4652736" y="2965983"/>
            <a:chExt cx="402214" cy="402214"/>
          </a:xfrm>
        </p:grpSpPr>
        <p:sp>
          <p:nvSpPr>
            <p:cNvPr id="68640" name="Oval 744"/>
            <p:cNvSpPr>
              <a:spLocks noChangeArrowheads="1"/>
            </p:cNvSpPr>
            <p:nvPr/>
          </p:nvSpPr>
          <p:spPr bwMode="auto">
            <a:xfrm>
              <a:off x="4652736" y="2965983"/>
              <a:ext cx="402214" cy="402214"/>
            </a:xfrm>
            <a:prstGeom prst="ellipse">
              <a:avLst/>
            </a:pr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41" name="Freeform 745"/>
            <p:cNvSpPr>
              <a:spLocks/>
            </p:cNvSpPr>
            <p:nvPr/>
          </p:nvSpPr>
          <p:spPr bwMode="auto">
            <a:xfrm>
              <a:off x="4872926" y="3015892"/>
              <a:ext cx="168812" cy="195236"/>
            </a:xfrm>
            <a:custGeom>
              <a:avLst/>
              <a:gdLst>
                <a:gd name="T0" fmla="*/ 0 w 27"/>
                <a:gd name="T1" fmla="*/ 0 h 31"/>
                <a:gd name="T2" fmla="*/ 125046 w 27"/>
                <a:gd name="T3" fmla="*/ 195236 h 31"/>
                <a:gd name="T4" fmla="*/ 0 w 27"/>
                <a:gd name="T5" fmla="*/ 0 h 31"/>
                <a:gd name="T6" fmla="*/ 0 60000 65536"/>
                <a:gd name="T7" fmla="*/ 0 60000 65536"/>
                <a:gd name="T8" fmla="*/ 0 60000 65536"/>
              </a:gdLst>
              <a:ahLst/>
              <a:cxnLst>
                <a:cxn ang="T6">
                  <a:pos x="T0" y="T1"/>
                </a:cxn>
                <a:cxn ang="T7">
                  <a:pos x="T2" y="T3"/>
                </a:cxn>
                <a:cxn ang="T8">
                  <a:pos x="T4" y="T5"/>
                </a:cxn>
              </a:cxnLst>
              <a:rect l="0" t="0" r="r" b="b"/>
              <a:pathLst>
                <a:path w="27" h="31">
                  <a:moveTo>
                    <a:pt x="0" y="0"/>
                  </a:moveTo>
                  <a:cubicBezTo>
                    <a:pt x="0" y="0"/>
                    <a:pt x="27" y="5"/>
                    <a:pt x="20" y="31"/>
                  </a:cubicBezTo>
                  <a:cubicBezTo>
                    <a:pt x="20" y="31"/>
                    <a:pt x="14" y="11"/>
                    <a:pt x="0"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8620" name="Oval 746"/>
          <p:cNvSpPr>
            <a:spLocks noChangeArrowheads="1"/>
          </p:cNvSpPr>
          <p:nvPr/>
        </p:nvSpPr>
        <p:spPr bwMode="auto">
          <a:xfrm>
            <a:off x="4754563" y="2306638"/>
            <a:ext cx="138112" cy="13970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21" name="Oval 748"/>
          <p:cNvSpPr>
            <a:spLocks noChangeArrowheads="1"/>
          </p:cNvSpPr>
          <p:nvPr/>
        </p:nvSpPr>
        <p:spPr bwMode="auto">
          <a:xfrm>
            <a:off x="4238625" y="2300288"/>
            <a:ext cx="144463" cy="138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22" name="Oval 750"/>
          <p:cNvSpPr>
            <a:spLocks noChangeArrowheads="1"/>
          </p:cNvSpPr>
          <p:nvPr/>
        </p:nvSpPr>
        <p:spPr bwMode="auto">
          <a:xfrm>
            <a:off x="5594350" y="3379788"/>
            <a:ext cx="136525" cy="138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23" name="Oval 752"/>
          <p:cNvSpPr>
            <a:spLocks noChangeArrowheads="1"/>
          </p:cNvSpPr>
          <p:nvPr/>
        </p:nvSpPr>
        <p:spPr bwMode="auto">
          <a:xfrm>
            <a:off x="4495800" y="4471988"/>
            <a:ext cx="144463" cy="138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68624" name="Oval 750"/>
          <p:cNvSpPr>
            <a:spLocks noChangeArrowheads="1"/>
          </p:cNvSpPr>
          <p:nvPr/>
        </p:nvSpPr>
        <p:spPr bwMode="auto">
          <a:xfrm>
            <a:off x="3403600" y="3354388"/>
            <a:ext cx="138113" cy="13811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32" name="TextBox 31"/>
          <p:cNvSpPr txBox="1"/>
          <p:nvPr/>
        </p:nvSpPr>
        <p:spPr>
          <a:xfrm>
            <a:off x="4138613" y="3681413"/>
            <a:ext cx="865187" cy="338137"/>
          </a:xfrm>
          <a:prstGeom prst="rect">
            <a:avLst/>
          </a:prstGeom>
          <a:noFill/>
        </p:spPr>
        <p:txBody>
          <a:bodyPr>
            <a:spAutoFit/>
          </a:bodyPr>
          <a:lstStyle/>
          <a:p>
            <a:pPr algn="ctr" fontAlgn="auto">
              <a:spcBef>
                <a:spcPts val="0"/>
              </a:spcBef>
              <a:spcAft>
                <a:spcPts val="0"/>
              </a:spcAft>
              <a:defRPr/>
            </a:pPr>
            <a:r>
              <a:rPr lang="en-US" sz="1600">
                <a:solidFill>
                  <a:schemeClr val="tx1">
                    <a:lumMod val="50000"/>
                    <a:lumOff val="50000"/>
                  </a:schemeClr>
                </a:solidFill>
                <a:latin typeface="+mj-lt"/>
                <a:cs typeface="+mn-cs"/>
              </a:rPr>
              <a:t>TEXT HERE</a:t>
            </a:r>
          </a:p>
        </p:txBody>
      </p:sp>
      <p:graphicFrame>
        <p:nvGraphicFramePr>
          <p:cNvPr id="33" name="Diagram 32"/>
          <p:cNvGraphicFramePr/>
          <p:nvPr/>
        </p:nvGraphicFramePr>
        <p:xfrm>
          <a:off x="914400" y="1581150"/>
          <a:ext cx="1641322" cy="11120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6" name="Rounded Rectangle 35"/>
          <p:cNvSpPr/>
          <p:nvPr/>
        </p:nvSpPr>
        <p:spPr>
          <a:xfrm>
            <a:off x="1158875" y="2433638"/>
            <a:ext cx="1165225" cy="381000"/>
          </a:xfrm>
          <a:prstGeom prst="roundRect">
            <a:avLst>
              <a:gd name="adj" fmla="val 31802"/>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7" name="TextBox 36"/>
          <p:cNvSpPr txBox="1"/>
          <p:nvPr/>
        </p:nvSpPr>
        <p:spPr>
          <a:xfrm>
            <a:off x="1241425" y="2470150"/>
            <a:ext cx="1001713"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TEXT</a:t>
            </a:r>
          </a:p>
        </p:txBody>
      </p:sp>
      <p:graphicFrame>
        <p:nvGraphicFramePr>
          <p:cNvPr id="38" name="Diagram 37"/>
          <p:cNvGraphicFramePr/>
          <p:nvPr/>
        </p:nvGraphicFramePr>
        <p:xfrm>
          <a:off x="914400" y="3167512"/>
          <a:ext cx="1641322" cy="11120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39" name="Rounded Rectangle 38"/>
          <p:cNvSpPr/>
          <p:nvPr/>
        </p:nvSpPr>
        <p:spPr>
          <a:xfrm>
            <a:off x="1158875" y="4019550"/>
            <a:ext cx="1165225"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0" name="TextBox 39"/>
          <p:cNvSpPr txBox="1"/>
          <p:nvPr/>
        </p:nvSpPr>
        <p:spPr>
          <a:xfrm>
            <a:off x="1241425" y="4056063"/>
            <a:ext cx="1001713"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TEXT</a:t>
            </a:r>
          </a:p>
        </p:txBody>
      </p:sp>
      <p:graphicFrame>
        <p:nvGraphicFramePr>
          <p:cNvPr id="41" name="Diagram 40"/>
          <p:cNvGraphicFramePr/>
          <p:nvPr/>
        </p:nvGraphicFramePr>
        <p:xfrm>
          <a:off x="6553200" y="1581150"/>
          <a:ext cx="1641322" cy="1112039"/>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42" name="Rounded Rectangle 41"/>
          <p:cNvSpPr/>
          <p:nvPr/>
        </p:nvSpPr>
        <p:spPr>
          <a:xfrm>
            <a:off x="6797675" y="2433638"/>
            <a:ext cx="1165225" cy="381000"/>
          </a:xfrm>
          <a:prstGeom prst="roundRect">
            <a:avLst>
              <a:gd name="adj" fmla="val 31802"/>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3" name="TextBox 42"/>
          <p:cNvSpPr txBox="1"/>
          <p:nvPr/>
        </p:nvSpPr>
        <p:spPr>
          <a:xfrm>
            <a:off x="6880225" y="2470150"/>
            <a:ext cx="1001713"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TEXT</a:t>
            </a:r>
          </a:p>
        </p:txBody>
      </p:sp>
      <p:graphicFrame>
        <p:nvGraphicFramePr>
          <p:cNvPr id="44" name="Diagram 43"/>
          <p:cNvGraphicFramePr/>
          <p:nvPr/>
        </p:nvGraphicFramePr>
        <p:xfrm>
          <a:off x="6553200" y="3167512"/>
          <a:ext cx="1641322" cy="1112039"/>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45" name="Rounded Rectangle 44"/>
          <p:cNvSpPr/>
          <p:nvPr/>
        </p:nvSpPr>
        <p:spPr>
          <a:xfrm>
            <a:off x="6797675" y="4019550"/>
            <a:ext cx="1165225" cy="381000"/>
          </a:xfrm>
          <a:prstGeom prst="roundRect">
            <a:avLst>
              <a:gd name="adj" fmla="val 31802"/>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6" name="TextBox 45"/>
          <p:cNvSpPr txBox="1"/>
          <p:nvPr/>
        </p:nvSpPr>
        <p:spPr>
          <a:xfrm>
            <a:off x="6880225" y="4056063"/>
            <a:ext cx="1001713"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TEXT</a:t>
            </a:r>
          </a:p>
        </p:txBody>
      </p:sp>
      <p:sp>
        <p:nvSpPr>
          <p:cNvPr id="68638" name="TextBox 4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9" name="TextBox 4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Freeform 78"/>
          <p:cNvSpPr>
            <a:spLocks/>
          </p:cNvSpPr>
          <p:nvPr/>
        </p:nvSpPr>
        <p:spPr bwMode="auto">
          <a:xfrm>
            <a:off x="3536950" y="1190625"/>
            <a:ext cx="2070100" cy="3500438"/>
          </a:xfrm>
          <a:custGeom>
            <a:avLst/>
            <a:gdLst>
              <a:gd name="T0" fmla="*/ 1029314 w 205"/>
              <a:gd name="T1" fmla="*/ 3500255 h 347"/>
              <a:gd name="T2" fmla="*/ 696301 w 205"/>
              <a:gd name="T3" fmla="*/ 3298511 h 347"/>
              <a:gd name="T4" fmla="*/ 585296 w 205"/>
              <a:gd name="T5" fmla="*/ 3298511 h 347"/>
              <a:gd name="T6" fmla="*/ 494475 w 205"/>
              <a:gd name="T7" fmla="*/ 3197639 h 347"/>
              <a:gd name="T8" fmla="*/ 514657 w 205"/>
              <a:gd name="T9" fmla="*/ 3137116 h 347"/>
              <a:gd name="T10" fmla="*/ 494475 w 205"/>
              <a:gd name="T11" fmla="*/ 3076593 h 347"/>
              <a:gd name="T12" fmla="*/ 514657 w 205"/>
              <a:gd name="T13" fmla="*/ 3016070 h 347"/>
              <a:gd name="T14" fmla="*/ 494475 w 205"/>
              <a:gd name="T15" fmla="*/ 2965634 h 347"/>
              <a:gd name="T16" fmla="*/ 514657 w 205"/>
              <a:gd name="T17" fmla="*/ 2905111 h 347"/>
              <a:gd name="T18" fmla="*/ 494475 w 205"/>
              <a:gd name="T19" fmla="*/ 2844588 h 347"/>
              <a:gd name="T20" fmla="*/ 514657 w 205"/>
              <a:gd name="T21" fmla="*/ 2784064 h 347"/>
              <a:gd name="T22" fmla="*/ 494475 w 205"/>
              <a:gd name="T23" fmla="*/ 2723541 h 347"/>
              <a:gd name="T24" fmla="*/ 524748 w 205"/>
              <a:gd name="T25" fmla="*/ 2652931 h 347"/>
              <a:gd name="T26" fmla="*/ 353196 w 205"/>
              <a:gd name="T27" fmla="*/ 2067874 h 347"/>
              <a:gd name="T28" fmla="*/ 100913 w 205"/>
              <a:gd name="T29" fmla="*/ 1482817 h 347"/>
              <a:gd name="T30" fmla="*/ 0 w 205"/>
              <a:gd name="T31" fmla="*/ 1038981 h 347"/>
              <a:gd name="T32" fmla="*/ 121096 w 205"/>
              <a:gd name="T33" fmla="*/ 544708 h 347"/>
              <a:gd name="T34" fmla="*/ 1029314 w 205"/>
              <a:gd name="T35" fmla="*/ 0 h 347"/>
              <a:gd name="T36" fmla="*/ 2068720 w 205"/>
              <a:gd name="T37" fmla="*/ 1038981 h 347"/>
              <a:gd name="T38" fmla="*/ 2058629 w 205"/>
              <a:gd name="T39" fmla="*/ 1180201 h 347"/>
              <a:gd name="T40" fmla="*/ 1977898 w 205"/>
              <a:gd name="T41" fmla="*/ 1452555 h 347"/>
              <a:gd name="T42" fmla="*/ 1957716 w 205"/>
              <a:gd name="T43" fmla="*/ 1482817 h 347"/>
              <a:gd name="T44" fmla="*/ 1543972 w 205"/>
              <a:gd name="T45" fmla="*/ 2652931 h 347"/>
              <a:gd name="T46" fmla="*/ 1574245 w 205"/>
              <a:gd name="T47" fmla="*/ 2723541 h 347"/>
              <a:gd name="T48" fmla="*/ 1554063 w 205"/>
              <a:gd name="T49" fmla="*/ 2784064 h 347"/>
              <a:gd name="T50" fmla="*/ 1574245 w 205"/>
              <a:gd name="T51" fmla="*/ 2844588 h 347"/>
              <a:gd name="T52" fmla="*/ 1554063 w 205"/>
              <a:gd name="T53" fmla="*/ 2905111 h 347"/>
              <a:gd name="T54" fmla="*/ 1574245 w 205"/>
              <a:gd name="T55" fmla="*/ 2965634 h 347"/>
              <a:gd name="T56" fmla="*/ 1554063 w 205"/>
              <a:gd name="T57" fmla="*/ 3016070 h 347"/>
              <a:gd name="T58" fmla="*/ 1574245 w 205"/>
              <a:gd name="T59" fmla="*/ 3076593 h 347"/>
              <a:gd name="T60" fmla="*/ 1554063 w 205"/>
              <a:gd name="T61" fmla="*/ 3137116 h 347"/>
              <a:gd name="T62" fmla="*/ 1574245 w 205"/>
              <a:gd name="T63" fmla="*/ 3197639 h 347"/>
              <a:gd name="T64" fmla="*/ 1473332 w 205"/>
              <a:gd name="T65" fmla="*/ 3298511 h 347"/>
              <a:gd name="T66" fmla="*/ 1372419 w 205"/>
              <a:gd name="T67" fmla="*/ 3298511 h 347"/>
              <a:gd name="T68" fmla="*/ 1029314 w 205"/>
              <a:gd name="T69" fmla="*/ 3500255 h 3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05" h="347">
                <a:moveTo>
                  <a:pt x="102" y="347"/>
                </a:moveTo>
                <a:cubicBezTo>
                  <a:pt x="88" y="347"/>
                  <a:pt x="76" y="339"/>
                  <a:pt x="69" y="327"/>
                </a:cubicBezTo>
                <a:cubicBezTo>
                  <a:pt x="58" y="327"/>
                  <a:pt x="58" y="327"/>
                  <a:pt x="58" y="327"/>
                </a:cubicBezTo>
                <a:cubicBezTo>
                  <a:pt x="53" y="327"/>
                  <a:pt x="49" y="323"/>
                  <a:pt x="49" y="317"/>
                </a:cubicBezTo>
                <a:cubicBezTo>
                  <a:pt x="49" y="315"/>
                  <a:pt x="50" y="313"/>
                  <a:pt x="51" y="311"/>
                </a:cubicBezTo>
                <a:cubicBezTo>
                  <a:pt x="50" y="309"/>
                  <a:pt x="49" y="307"/>
                  <a:pt x="49" y="305"/>
                </a:cubicBezTo>
                <a:cubicBezTo>
                  <a:pt x="49" y="303"/>
                  <a:pt x="50" y="301"/>
                  <a:pt x="51" y="299"/>
                </a:cubicBezTo>
                <a:cubicBezTo>
                  <a:pt x="50" y="298"/>
                  <a:pt x="49" y="296"/>
                  <a:pt x="49" y="294"/>
                </a:cubicBezTo>
                <a:cubicBezTo>
                  <a:pt x="49" y="291"/>
                  <a:pt x="50" y="289"/>
                  <a:pt x="51" y="288"/>
                </a:cubicBezTo>
                <a:cubicBezTo>
                  <a:pt x="50" y="286"/>
                  <a:pt x="49" y="284"/>
                  <a:pt x="49" y="282"/>
                </a:cubicBezTo>
                <a:cubicBezTo>
                  <a:pt x="49" y="280"/>
                  <a:pt x="50" y="278"/>
                  <a:pt x="51" y="276"/>
                </a:cubicBezTo>
                <a:cubicBezTo>
                  <a:pt x="50" y="274"/>
                  <a:pt x="49" y="272"/>
                  <a:pt x="49" y="270"/>
                </a:cubicBezTo>
                <a:cubicBezTo>
                  <a:pt x="49" y="267"/>
                  <a:pt x="50" y="265"/>
                  <a:pt x="52" y="263"/>
                </a:cubicBezTo>
                <a:cubicBezTo>
                  <a:pt x="49" y="247"/>
                  <a:pt x="44" y="229"/>
                  <a:pt x="35" y="205"/>
                </a:cubicBezTo>
                <a:cubicBezTo>
                  <a:pt x="29" y="189"/>
                  <a:pt x="21" y="170"/>
                  <a:pt x="10" y="147"/>
                </a:cubicBezTo>
                <a:cubicBezTo>
                  <a:pt x="4" y="133"/>
                  <a:pt x="0" y="118"/>
                  <a:pt x="0" y="103"/>
                </a:cubicBezTo>
                <a:cubicBezTo>
                  <a:pt x="0" y="86"/>
                  <a:pt x="4" y="69"/>
                  <a:pt x="12" y="54"/>
                </a:cubicBezTo>
                <a:cubicBezTo>
                  <a:pt x="30" y="21"/>
                  <a:pt x="65" y="0"/>
                  <a:pt x="102" y="0"/>
                </a:cubicBezTo>
                <a:cubicBezTo>
                  <a:pt x="159" y="0"/>
                  <a:pt x="205" y="46"/>
                  <a:pt x="205" y="103"/>
                </a:cubicBezTo>
                <a:cubicBezTo>
                  <a:pt x="205" y="107"/>
                  <a:pt x="204" y="112"/>
                  <a:pt x="204" y="117"/>
                </a:cubicBezTo>
                <a:cubicBezTo>
                  <a:pt x="202" y="126"/>
                  <a:pt x="200" y="135"/>
                  <a:pt x="196" y="144"/>
                </a:cubicBezTo>
                <a:cubicBezTo>
                  <a:pt x="195" y="145"/>
                  <a:pt x="195" y="146"/>
                  <a:pt x="194" y="147"/>
                </a:cubicBezTo>
                <a:cubicBezTo>
                  <a:pt x="168" y="204"/>
                  <a:pt x="157" y="237"/>
                  <a:pt x="153" y="263"/>
                </a:cubicBezTo>
                <a:cubicBezTo>
                  <a:pt x="155" y="265"/>
                  <a:pt x="156" y="267"/>
                  <a:pt x="156" y="270"/>
                </a:cubicBezTo>
                <a:cubicBezTo>
                  <a:pt x="156" y="272"/>
                  <a:pt x="155" y="274"/>
                  <a:pt x="154" y="276"/>
                </a:cubicBezTo>
                <a:cubicBezTo>
                  <a:pt x="155" y="278"/>
                  <a:pt x="156" y="280"/>
                  <a:pt x="156" y="282"/>
                </a:cubicBezTo>
                <a:cubicBezTo>
                  <a:pt x="156" y="284"/>
                  <a:pt x="155" y="286"/>
                  <a:pt x="154" y="288"/>
                </a:cubicBezTo>
                <a:cubicBezTo>
                  <a:pt x="155" y="289"/>
                  <a:pt x="156" y="291"/>
                  <a:pt x="156" y="294"/>
                </a:cubicBezTo>
                <a:cubicBezTo>
                  <a:pt x="156" y="296"/>
                  <a:pt x="155" y="298"/>
                  <a:pt x="154" y="299"/>
                </a:cubicBezTo>
                <a:cubicBezTo>
                  <a:pt x="155" y="301"/>
                  <a:pt x="156" y="303"/>
                  <a:pt x="156" y="305"/>
                </a:cubicBezTo>
                <a:cubicBezTo>
                  <a:pt x="156" y="307"/>
                  <a:pt x="155" y="309"/>
                  <a:pt x="154" y="311"/>
                </a:cubicBezTo>
                <a:cubicBezTo>
                  <a:pt x="155" y="313"/>
                  <a:pt x="156" y="315"/>
                  <a:pt x="156" y="317"/>
                </a:cubicBezTo>
                <a:cubicBezTo>
                  <a:pt x="156" y="323"/>
                  <a:pt x="152" y="327"/>
                  <a:pt x="146" y="327"/>
                </a:cubicBezTo>
                <a:cubicBezTo>
                  <a:pt x="136" y="327"/>
                  <a:pt x="136" y="327"/>
                  <a:pt x="136" y="327"/>
                </a:cubicBezTo>
                <a:cubicBezTo>
                  <a:pt x="129" y="339"/>
                  <a:pt x="116" y="347"/>
                  <a:pt x="102" y="347"/>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35" name="Freeform 79"/>
          <p:cNvSpPr>
            <a:spLocks/>
          </p:cNvSpPr>
          <p:nvPr/>
        </p:nvSpPr>
        <p:spPr bwMode="auto">
          <a:xfrm>
            <a:off x="4073525" y="3854450"/>
            <a:ext cx="989013" cy="785813"/>
          </a:xfrm>
          <a:custGeom>
            <a:avLst/>
            <a:gdLst>
              <a:gd name="T0" fmla="*/ 0 w 98"/>
              <a:gd name="T1" fmla="*/ 413080 h 78"/>
              <a:gd name="T2" fmla="*/ 50498 w 98"/>
              <a:gd name="T3" fmla="*/ 473531 h 78"/>
              <a:gd name="T4" fmla="*/ 0 w 98"/>
              <a:gd name="T5" fmla="*/ 533982 h 78"/>
              <a:gd name="T6" fmla="*/ 50498 w 98"/>
              <a:gd name="T7" fmla="*/ 594433 h 78"/>
              <a:gd name="T8" fmla="*/ 181792 w 98"/>
              <a:gd name="T9" fmla="*/ 594433 h 78"/>
              <a:gd name="T10" fmla="*/ 494879 w 98"/>
              <a:gd name="T11" fmla="*/ 785860 h 78"/>
              <a:gd name="T12" fmla="*/ 807966 w 98"/>
              <a:gd name="T13" fmla="*/ 594433 h 78"/>
              <a:gd name="T14" fmla="*/ 939260 w 98"/>
              <a:gd name="T15" fmla="*/ 594433 h 78"/>
              <a:gd name="T16" fmla="*/ 989758 w 98"/>
              <a:gd name="T17" fmla="*/ 533982 h 78"/>
              <a:gd name="T18" fmla="*/ 939260 w 98"/>
              <a:gd name="T19" fmla="*/ 473531 h 78"/>
              <a:gd name="T20" fmla="*/ 989758 w 98"/>
              <a:gd name="T21" fmla="*/ 413080 h 78"/>
              <a:gd name="T22" fmla="*/ 939260 w 98"/>
              <a:gd name="T23" fmla="*/ 352629 h 78"/>
              <a:gd name="T24" fmla="*/ 989758 w 98"/>
              <a:gd name="T25" fmla="*/ 302254 h 78"/>
              <a:gd name="T26" fmla="*/ 939260 w 98"/>
              <a:gd name="T27" fmla="*/ 241803 h 78"/>
              <a:gd name="T28" fmla="*/ 989758 w 98"/>
              <a:gd name="T29" fmla="*/ 181352 h 78"/>
              <a:gd name="T30" fmla="*/ 939260 w 98"/>
              <a:gd name="T31" fmla="*/ 120902 h 78"/>
              <a:gd name="T32" fmla="*/ 989758 w 98"/>
              <a:gd name="T33" fmla="*/ 60451 h 78"/>
              <a:gd name="T34" fmla="*/ 939260 w 98"/>
              <a:gd name="T35" fmla="*/ 0 h 78"/>
              <a:gd name="T36" fmla="*/ 50498 w 98"/>
              <a:gd name="T37" fmla="*/ 0 h 78"/>
              <a:gd name="T38" fmla="*/ 0 w 98"/>
              <a:gd name="T39" fmla="*/ 60451 h 78"/>
              <a:gd name="T40" fmla="*/ 50498 w 98"/>
              <a:gd name="T41" fmla="*/ 120902 h 78"/>
              <a:gd name="T42" fmla="*/ 0 w 98"/>
              <a:gd name="T43" fmla="*/ 181352 h 78"/>
              <a:gd name="T44" fmla="*/ 50498 w 98"/>
              <a:gd name="T45" fmla="*/ 241803 h 78"/>
              <a:gd name="T46" fmla="*/ 0 w 98"/>
              <a:gd name="T47" fmla="*/ 302254 h 78"/>
              <a:gd name="T48" fmla="*/ 50498 w 98"/>
              <a:gd name="T49" fmla="*/ 352629 h 78"/>
              <a:gd name="T50" fmla="*/ 0 w 98"/>
              <a:gd name="T51" fmla="*/ 413080 h 7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98" h="78">
                <a:moveTo>
                  <a:pt x="0" y="41"/>
                </a:moveTo>
                <a:cubicBezTo>
                  <a:pt x="0" y="45"/>
                  <a:pt x="3" y="47"/>
                  <a:pt x="5" y="47"/>
                </a:cubicBezTo>
                <a:cubicBezTo>
                  <a:pt x="3" y="47"/>
                  <a:pt x="0" y="50"/>
                  <a:pt x="0" y="53"/>
                </a:cubicBezTo>
                <a:cubicBezTo>
                  <a:pt x="0" y="56"/>
                  <a:pt x="3" y="59"/>
                  <a:pt x="5" y="59"/>
                </a:cubicBezTo>
                <a:cubicBezTo>
                  <a:pt x="18" y="59"/>
                  <a:pt x="18" y="59"/>
                  <a:pt x="18" y="59"/>
                </a:cubicBezTo>
                <a:cubicBezTo>
                  <a:pt x="24" y="70"/>
                  <a:pt x="36" y="78"/>
                  <a:pt x="49" y="78"/>
                </a:cubicBezTo>
                <a:cubicBezTo>
                  <a:pt x="63" y="78"/>
                  <a:pt x="75" y="70"/>
                  <a:pt x="80" y="59"/>
                </a:cubicBezTo>
                <a:cubicBezTo>
                  <a:pt x="93" y="59"/>
                  <a:pt x="93" y="59"/>
                  <a:pt x="93" y="59"/>
                </a:cubicBezTo>
                <a:cubicBezTo>
                  <a:pt x="96" y="59"/>
                  <a:pt x="98" y="56"/>
                  <a:pt x="98" y="53"/>
                </a:cubicBezTo>
                <a:cubicBezTo>
                  <a:pt x="98" y="50"/>
                  <a:pt x="96" y="47"/>
                  <a:pt x="93" y="47"/>
                </a:cubicBezTo>
                <a:cubicBezTo>
                  <a:pt x="96" y="47"/>
                  <a:pt x="98" y="45"/>
                  <a:pt x="98" y="41"/>
                </a:cubicBezTo>
                <a:cubicBezTo>
                  <a:pt x="98" y="38"/>
                  <a:pt x="96" y="35"/>
                  <a:pt x="93" y="35"/>
                </a:cubicBezTo>
                <a:cubicBezTo>
                  <a:pt x="96" y="35"/>
                  <a:pt x="98" y="33"/>
                  <a:pt x="98" y="30"/>
                </a:cubicBezTo>
                <a:cubicBezTo>
                  <a:pt x="98" y="26"/>
                  <a:pt x="96" y="24"/>
                  <a:pt x="93" y="24"/>
                </a:cubicBezTo>
                <a:cubicBezTo>
                  <a:pt x="96" y="24"/>
                  <a:pt x="98" y="21"/>
                  <a:pt x="98" y="18"/>
                </a:cubicBezTo>
                <a:cubicBezTo>
                  <a:pt x="98" y="15"/>
                  <a:pt x="96" y="12"/>
                  <a:pt x="93" y="12"/>
                </a:cubicBezTo>
                <a:cubicBezTo>
                  <a:pt x="96" y="12"/>
                  <a:pt x="98" y="9"/>
                  <a:pt x="98" y="6"/>
                </a:cubicBezTo>
                <a:cubicBezTo>
                  <a:pt x="98" y="3"/>
                  <a:pt x="96" y="0"/>
                  <a:pt x="93" y="0"/>
                </a:cubicBezTo>
                <a:cubicBezTo>
                  <a:pt x="5" y="0"/>
                  <a:pt x="5" y="0"/>
                  <a:pt x="5" y="0"/>
                </a:cubicBezTo>
                <a:cubicBezTo>
                  <a:pt x="3" y="0"/>
                  <a:pt x="0" y="3"/>
                  <a:pt x="0" y="6"/>
                </a:cubicBezTo>
                <a:cubicBezTo>
                  <a:pt x="0" y="9"/>
                  <a:pt x="3" y="12"/>
                  <a:pt x="5" y="12"/>
                </a:cubicBezTo>
                <a:cubicBezTo>
                  <a:pt x="3" y="12"/>
                  <a:pt x="0" y="15"/>
                  <a:pt x="0" y="18"/>
                </a:cubicBezTo>
                <a:cubicBezTo>
                  <a:pt x="0" y="21"/>
                  <a:pt x="3" y="24"/>
                  <a:pt x="5" y="24"/>
                </a:cubicBezTo>
                <a:cubicBezTo>
                  <a:pt x="3" y="24"/>
                  <a:pt x="0" y="26"/>
                  <a:pt x="0" y="30"/>
                </a:cubicBezTo>
                <a:cubicBezTo>
                  <a:pt x="0" y="33"/>
                  <a:pt x="3" y="35"/>
                  <a:pt x="5" y="35"/>
                </a:cubicBezTo>
                <a:cubicBezTo>
                  <a:pt x="3" y="35"/>
                  <a:pt x="0" y="38"/>
                  <a:pt x="0" y="4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36" name="Freeform 80"/>
          <p:cNvSpPr>
            <a:spLocks/>
          </p:cNvSpPr>
          <p:nvPr/>
        </p:nvSpPr>
        <p:spPr bwMode="auto">
          <a:xfrm>
            <a:off x="3932238" y="2622550"/>
            <a:ext cx="1543050" cy="1231900"/>
          </a:xfrm>
          <a:custGeom>
            <a:avLst/>
            <a:gdLst>
              <a:gd name="T0" fmla="*/ 171331 w 153"/>
              <a:gd name="T1" fmla="*/ 1231886 h 122"/>
              <a:gd name="T2" fmla="*/ 1108615 w 153"/>
              <a:gd name="T3" fmla="*/ 1231886 h 122"/>
              <a:gd name="T4" fmla="*/ 1531905 w 153"/>
              <a:gd name="T5" fmla="*/ 30292 h 122"/>
              <a:gd name="T6" fmla="*/ 1541983 w 153"/>
              <a:gd name="T7" fmla="*/ 0 h 122"/>
              <a:gd name="T8" fmla="*/ 0 w 153"/>
              <a:gd name="T9" fmla="*/ 626040 h 122"/>
              <a:gd name="T10" fmla="*/ 171331 w 153"/>
              <a:gd name="T11" fmla="*/ 1231886 h 1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3" h="122">
                <a:moveTo>
                  <a:pt x="17" y="122"/>
                </a:moveTo>
                <a:cubicBezTo>
                  <a:pt x="110" y="122"/>
                  <a:pt x="110" y="122"/>
                  <a:pt x="110" y="122"/>
                </a:cubicBezTo>
                <a:cubicBezTo>
                  <a:pt x="113" y="95"/>
                  <a:pt x="125" y="61"/>
                  <a:pt x="152" y="3"/>
                </a:cubicBezTo>
                <a:cubicBezTo>
                  <a:pt x="152" y="2"/>
                  <a:pt x="153" y="1"/>
                  <a:pt x="153" y="0"/>
                </a:cubicBezTo>
                <a:cubicBezTo>
                  <a:pt x="108" y="18"/>
                  <a:pt x="36" y="47"/>
                  <a:pt x="0" y="62"/>
                </a:cubicBezTo>
                <a:cubicBezTo>
                  <a:pt x="10" y="87"/>
                  <a:pt x="15" y="106"/>
                  <a:pt x="17" y="122"/>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37" name="Freeform 81"/>
          <p:cNvSpPr>
            <a:spLocks/>
          </p:cNvSpPr>
          <p:nvPr/>
        </p:nvSpPr>
        <p:spPr bwMode="auto">
          <a:xfrm>
            <a:off x="3589338" y="1755775"/>
            <a:ext cx="1957387" cy="1490663"/>
          </a:xfrm>
          <a:custGeom>
            <a:avLst/>
            <a:gdLst>
              <a:gd name="T0" fmla="*/ 111036 w 194"/>
              <a:gd name="T1" fmla="*/ 0 h 148"/>
              <a:gd name="T2" fmla="*/ 0 w 194"/>
              <a:gd name="T3" fmla="*/ 473496 h 148"/>
              <a:gd name="T4" fmla="*/ 90848 w 194"/>
              <a:gd name="T5" fmla="*/ 896620 h 148"/>
              <a:gd name="T6" fmla="*/ 343203 w 194"/>
              <a:gd name="T7" fmla="*/ 1491008 h 148"/>
              <a:gd name="T8" fmla="*/ 1887616 w 194"/>
              <a:gd name="T9" fmla="*/ 866397 h 148"/>
              <a:gd name="T10" fmla="*/ 1958275 w 194"/>
              <a:gd name="T11" fmla="*/ 614537 h 148"/>
              <a:gd name="T12" fmla="*/ 111036 w 194"/>
              <a:gd name="T13" fmla="*/ 0 h 1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4" h="148">
                <a:moveTo>
                  <a:pt x="11" y="0"/>
                </a:moveTo>
                <a:cubicBezTo>
                  <a:pt x="4" y="14"/>
                  <a:pt x="0" y="30"/>
                  <a:pt x="0" y="47"/>
                </a:cubicBezTo>
                <a:cubicBezTo>
                  <a:pt x="0" y="62"/>
                  <a:pt x="3" y="76"/>
                  <a:pt x="9" y="89"/>
                </a:cubicBezTo>
                <a:cubicBezTo>
                  <a:pt x="20" y="112"/>
                  <a:pt x="28" y="131"/>
                  <a:pt x="34" y="148"/>
                </a:cubicBezTo>
                <a:cubicBezTo>
                  <a:pt x="70" y="133"/>
                  <a:pt x="142" y="104"/>
                  <a:pt x="187" y="86"/>
                </a:cubicBezTo>
                <a:cubicBezTo>
                  <a:pt x="191" y="78"/>
                  <a:pt x="193" y="70"/>
                  <a:pt x="194" y="61"/>
                </a:cubicBezTo>
                <a:cubicBezTo>
                  <a:pt x="147" y="44"/>
                  <a:pt x="59" y="15"/>
                  <a:pt x="11"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38" name="Freeform 82"/>
          <p:cNvSpPr>
            <a:spLocks/>
          </p:cNvSpPr>
          <p:nvPr/>
        </p:nvSpPr>
        <p:spPr bwMode="auto">
          <a:xfrm>
            <a:off x="3698875" y="1241425"/>
            <a:ext cx="1855788" cy="1130300"/>
          </a:xfrm>
          <a:custGeom>
            <a:avLst/>
            <a:gdLst>
              <a:gd name="T0" fmla="*/ 1856326 w 184"/>
              <a:gd name="T1" fmla="*/ 988695 h 112"/>
              <a:gd name="T2" fmla="*/ 867631 w 184"/>
              <a:gd name="T3" fmla="*/ 0 h 112"/>
              <a:gd name="T4" fmla="*/ 0 w 184"/>
              <a:gd name="T5" fmla="*/ 514525 h 112"/>
              <a:gd name="T6" fmla="*/ 1846237 w 184"/>
              <a:gd name="T7" fmla="*/ 1129937 h 112"/>
              <a:gd name="T8" fmla="*/ 1856326 w 184"/>
              <a:gd name="T9" fmla="*/ 988695 h 1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 h="112">
                <a:moveTo>
                  <a:pt x="184" y="98"/>
                </a:moveTo>
                <a:cubicBezTo>
                  <a:pt x="184" y="44"/>
                  <a:pt x="140" y="0"/>
                  <a:pt x="86" y="0"/>
                </a:cubicBezTo>
                <a:cubicBezTo>
                  <a:pt x="49" y="0"/>
                  <a:pt x="17" y="21"/>
                  <a:pt x="0" y="51"/>
                </a:cubicBezTo>
                <a:cubicBezTo>
                  <a:pt x="48" y="66"/>
                  <a:pt x="136" y="95"/>
                  <a:pt x="183" y="112"/>
                </a:cubicBezTo>
                <a:cubicBezTo>
                  <a:pt x="184" y="107"/>
                  <a:pt x="184" y="102"/>
                  <a:pt x="184" y="9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7" name="Diagram 16"/>
          <p:cNvGraphicFramePr/>
          <p:nvPr/>
        </p:nvGraphicFramePr>
        <p:xfrm>
          <a:off x="1214952" y="1352550"/>
          <a:ext cx="1066800" cy="1066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9640" name="Group 1"/>
          <p:cNvGrpSpPr>
            <a:grpSpLocks/>
          </p:cNvGrpSpPr>
          <p:nvPr/>
        </p:nvGrpSpPr>
        <p:grpSpPr bwMode="auto">
          <a:xfrm>
            <a:off x="1062038" y="2266950"/>
            <a:ext cx="1371600" cy="527050"/>
            <a:chOff x="1062552" y="2266949"/>
            <a:chExt cx="1371600" cy="527316"/>
          </a:xfrm>
        </p:grpSpPr>
        <p:sp>
          <p:nvSpPr>
            <p:cNvPr id="69666" name="Freeform 21"/>
            <p:cNvSpPr>
              <a:spLocks/>
            </p:cNvSpPr>
            <p:nvPr/>
          </p:nvSpPr>
          <p:spPr bwMode="auto">
            <a:xfrm>
              <a:off x="2203450" y="2266949"/>
              <a:ext cx="230702" cy="527315"/>
            </a:xfrm>
            <a:custGeom>
              <a:avLst/>
              <a:gdLst>
                <a:gd name="T0" fmla="*/ 0 w 148"/>
                <a:gd name="T1" fmla="*/ 527315 h 468"/>
                <a:gd name="T2" fmla="*/ 230702 w 148"/>
                <a:gd name="T3" fmla="*/ 321121 h 468"/>
                <a:gd name="T4" fmla="*/ 230702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7" name="Freeform 21"/>
            <p:cNvSpPr>
              <a:spLocks/>
            </p:cNvSpPr>
            <p:nvPr/>
          </p:nvSpPr>
          <p:spPr bwMode="auto">
            <a:xfrm flipH="1">
              <a:off x="1062552" y="2266950"/>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8" name="Rectangle 22"/>
            <p:cNvSpPr>
              <a:spLocks noChangeArrowheads="1"/>
            </p:cNvSpPr>
            <p:nvPr/>
          </p:nvSpPr>
          <p:spPr bwMode="auto">
            <a:xfrm>
              <a:off x="1062552" y="2266950"/>
              <a:ext cx="1371600" cy="304800"/>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aphicFrame>
        <p:nvGraphicFramePr>
          <p:cNvPr id="21" name="Diagram 20"/>
          <p:cNvGraphicFramePr/>
          <p:nvPr/>
        </p:nvGraphicFramePr>
        <p:xfrm>
          <a:off x="1214952" y="3111235"/>
          <a:ext cx="1066800" cy="10668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69642" name="Group 2"/>
          <p:cNvGrpSpPr>
            <a:grpSpLocks/>
          </p:cNvGrpSpPr>
          <p:nvPr/>
        </p:nvGrpSpPr>
        <p:grpSpPr bwMode="auto">
          <a:xfrm>
            <a:off x="1062038" y="4025900"/>
            <a:ext cx="1371600" cy="527050"/>
            <a:chOff x="1062552" y="4025634"/>
            <a:chExt cx="1371600" cy="527316"/>
          </a:xfrm>
        </p:grpSpPr>
        <p:sp>
          <p:nvSpPr>
            <p:cNvPr id="69663" name="Freeform 21"/>
            <p:cNvSpPr>
              <a:spLocks/>
            </p:cNvSpPr>
            <p:nvPr/>
          </p:nvSpPr>
          <p:spPr bwMode="auto">
            <a:xfrm>
              <a:off x="2199202" y="4025634"/>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4" name="Freeform 21"/>
            <p:cNvSpPr>
              <a:spLocks/>
            </p:cNvSpPr>
            <p:nvPr/>
          </p:nvSpPr>
          <p:spPr bwMode="auto">
            <a:xfrm flipH="1">
              <a:off x="1062552" y="4025635"/>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5" name="Rectangle 22"/>
            <p:cNvSpPr>
              <a:spLocks noChangeArrowheads="1"/>
            </p:cNvSpPr>
            <p:nvPr/>
          </p:nvSpPr>
          <p:spPr bwMode="auto">
            <a:xfrm>
              <a:off x="1062552" y="4025635"/>
              <a:ext cx="1371600" cy="304800"/>
            </a:xfrm>
            <a:prstGeom prst="rect">
              <a:avLst/>
            </a:prstGeom>
            <a:solidFill>
              <a:srgbClr val="F4C60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aphicFrame>
        <p:nvGraphicFramePr>
          <p:cNvPr id="25" name="Diagram 24"/>
          <p:cNvGraphicFramePr/>
          <p:nvPr/>
        </p:nvGraphicFramePr>
        <p:xfrm>
          <a:off x="6858000" y="1352550"/>
          <a:ext cx="1066800" cy="10668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pSp>
        <p:nvGrpSpPr>
          <p:cNvPr id="69644" name="Group 3"/>
          <p:cNvGrpSpPr>
            <a:grpSpLocks/>
          </p:cNvGrpSpPr>
          <p:nvPr/>
        </p:nvGrpSpPr>
        <p:grpSpPr bwMode="auto">
          <a:xfrm>
            <a:off x="6705600" y="2266950"/>
            <a:ext cx="1376363" cy="527050"/>
            <a:chOff x="6705600" y="2266949"/>
            <a:chExt cx="1375848" cy="527316"/>
          </a:xfrm>
        </p:grpSpPr>
        <p:sp>
          <p:nvSpPr>
            <p:cNvPr id="69660" name="Freeform 21"/>
            <p:cNvSpPr>
              <a:spLocks/>
            </p:cNvSpPr>
            <p:nvPr/>
          </p:nvSpPr>
          <p:spPr bwMode="auto">
            <a:xfrm>
              <a:off x="7846498" y="2266949"/>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1" name="Freeform 21"/>
            <p:cNvSpPr>
              <a:spLocks/>
            </p:cNvSpPr>
            <p:nvPr/>
          </p:nvSpPr>
          <p:spPr bwMode="auto">
            <a:xfrm flipH="1">
              <a:off x="6705600" y="2266950"/>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2" name="Rectangle 22"/>
            <p:cNvSpPr>
              <a:spLocks noChangeArrowheads="1"/>
            </p:cNvSpPr>
            <p:nvPr/>
          </p:nvSpPr>
          <p:spPr bwMode="auto">
            <a:xfrm>
              <a:off x="6705600" y="2266950"/>
              <a:ext cx="1371600" cy="304800"/>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aphicFrame>
        <p:nvGraphicFramePr>
          <p:cNvPr id="29" name="Diagram 28"/>
          <p:cNvGraphicFramePr/>
          <p:nvPr/>
        </p:nvGraphicFramePr>
        <p:xfrm>
          <a:off x="6858000" y="3111235"/>
          <a:ext cx="1066800" cy="1066800"/>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pSp>
        <p:nvGrpSpPr>
          <p:cNvPr id="69646" name="Group 4"/>
          <p:cNvGrpSpPr>
            <a:grpSpLocks/>
          </p:cNvGrpSpPr>
          <p:nvPr/>
        </p:nvGrpSpPr>
        <p:grpSpPr bwMode="auto">
          <a:xfrm>
            <a:off x="6705600" y="4025900"/>
            <a:ext cx="1376363" cy="527050"/>
            <a:chOff x="6705600" y="4025634"/>
            <a:chExt cx="1375848" cy="527316"/>
          </a:xfrm>
        </p:grpSpPr>
        <p:sp>
          <p:nvSpPr>
            <p:cNvPr id="69657" name="Freeform 29"/>
            <p:cNvSpPr>
              <a:spLocks/>
            </p:cNvSpPr>
            <p:nvPr/>
          </p:nvSpPr>
          <p:spPr bwMode="auto">
            <a:xfrm>
              <a:off x="7846498" y="4025634"/>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58" name="Freeform 21"/>
            <p:cNvSpPr>
              <a:spLocks/>
            </p:cNvSpPr>
            <p:nvPr/>
          </p:nvSpPr>
          <p:spPr bwMode="auto">
            <a:xfrm flipH="1">
              <a:off x="6705600" y="4025635"/>
              <a:ext cx="234950" cy="527315"/>
            </a:xfrm>
            <a:custGeom>
              <a:avLst/>
              <a:gdLst>
                <a:gd name="T0" fmla="*/ 0 w 148"/>
                <a:gd name="T1" fmla="*/ 527315 h 468"/>
                <a:gd name="T2" fmla="*/ 234950 w 148"/>
                <a:gd name="T3" fmla="*/ 321121 h 468"/>
                <a:gd name="T4" fmla="*/ 234950 w 148"/>
                <a:gd name="T5" fmla="*/ 0 h 468"/>
                <a:gd name="T6" fmla="*/ 0 w 148"/>
                <a:gd name="T7" fmla="*/ 0 h 468"/>
                <a:gd name="T8" fmla="*/ 0 w 148"/>
                <a:gd name="T9" fmla="*/ 527315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59" name="Rectangle 22"/>
            <p:cNvSpPr>
              <a:spLocks noChangeArrowheads="1"/>
            </p:cNvSpPr>
            <p:nvPr/>
          </p:nvSpPr>
          <p:spPr bwMode="auto">
            <a:xfrm>
              <a:off x="6705600" y="4025635"/>
              <a:ext cx="1371600" cy="304800"/>
            </a:xfrm>
            <a:prstGeom prst="rect">
              <a:avLst/>
            </a:prstGeom>
            <a:solidFill>
              <a:srgbClr val="01D4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sp>
        <p:nvSpPr>
          <p:cNvPr id="33" name="TextBox 32"/>
          <p:cNvSpPr txBox="1"/>
          <p:nvPr/>
        </p:nvSpPr>
        <p:spPr>
          <a:xfrm>
            <a:off x="1368425" y="2287588"/>
            <a:ext cx="760413" cy="306387"/>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4" name="TextBox 33"/>
          <p:cNvSpPr txBox="1"/>
          <p:nvPr/>
        </p:nvSpPr>
        <p:spPr>
          <a:xfrm>
            <a:off x="1357313" y="4048125"/>
            <a:ext cx="76041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5" name="TextBox 34"/>
          <p:cNvSpPr txBox="1"/>
          <p:nvPr/>
        </p:nvSpPr>
        <p:spPr>
          <a:xfrm>
            <a:off x="7011988" y="2266950"/>
            <a:ext cx="75882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6" name="TextBox 35"/>
          <p:cNvSpPr txBox="1"/>
          <p:nvPr/>
        </p:nvSpPr>
        <p:spPr>
          <a:xfrm>
            <a:off x="7011988" y="4048125"/>
            <a:ext cx="75882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grpSp>
        <p:nvGrpSpPr>
          <p:cNvPr id="37" name="Group 36"/>
          <p:cNvGrpSpPr/>
          <p:nvPr/>
        </p:nvGrpSpPr>
        <p:grpSpPr>
          <a:xfrm>
            <a:off x="4734588" y="1546619"/>
            <a:ext cx="328043" cy="329223"/>
            <a:chOff x="8247063" y="2435225"/>
            <a:chExt cx="441326" cy="442913"/>
          </a:xfrm>
          <a:solidFill>
            <a:schemeClr val="bg1"/>
          </a:solidFill>
        </p:grpSpPr>
        <p:sp>
          <p:nvSpPr>
            <p:cNvPr id="45" name="Freeform 44"/>
            <p:cNvSpPr>
              <a:spLocks/>
            </p:cNvSpPr>
            <p:nvPr/>
          </p:nvSpPr>
          <p:spPr bwMode="auto">
            <a:xfrm>
              <a:off x="8250238" y="2435225"/>
              <a:ext cx="220663" cy="93663"/>
            </a:xfrm>
            <a:custGeom>
              <a:avLst/>
              <a:gdLst>
                <a:gd name="T0" fmla="*/ 50 w 59"/>
                <a:gd name="T1" fmla="*/ 0 h 25"/>
                <a:gd name="T2" fmla="*/ 9 w 59"/>
                <a:gd name="T3" fmla="*/ 0 h 25"/>
                <a:gd name="T4" fmla="*/ 0 w 59"/>
                <a:gd name="T5" fmla="*/ 6 h 25"/>
                <a:gd name="T6" fmla="*/ 29 w 59"/>
                <a:gd name="T7" fmla="*/ 25 h 25"/>
                <a:gd name="T8" fmla="*/ 59 w 59"/>
                <a:gd name="T9" fmla="*/ 6 h 25"/>
                <a:gd name="T10" fmla="*/ 50 w 59"/>
                <a:gd name="T11" fmla="*/ 0 h 25"/>
              </a:gdLst>
              <a:ahLst/>
              <a:cxnLst>
                <a:cxn ang="0">
                  <a:pos x="T0" y="T1"/>
                </a:cxn>
                <a:cxn ang="0">
                  <a:pos x="T2" y="T3"/>
                </a:cxn>
                <a:cxn ang="0">
                  <a:pos x="T4" y="T5"/>
                </a:cxn>
                <a:cxn ang="0">
                  <a:pos x="T6" y="T7"/>
                </a:cxn>
                <a:cxn ang="0">
                  <a:pos x="T8" y="T9"/>
                </a:cxn>
                <a:cxn ang="0">
                  <a:pos x="T10" y="T11"/>
                </a:cxn>
              </a:cxnLst>
              <a:rect l="0" t="0" r="r" b="b"/>
              <a:pathLst>
                <a:path w="59" h="25">
                  <a:moveTo>
                    <a:pt x="50" y="0"/>
                  </a:moveTo>
                  <a:cubicBezTo>
                    <a:pt x="9" y="0"/>
                    <a:pt x="9" y="0"/>
                    <a:pt x="9" y="0"/>
                  </a:cubicBezTo>
                  <a:cubicBezTo>
                    <a:pt x="5" y="0"/>
                    <a:pt x="1" y="2"/>
                    <a:pt x="0" y="6"/>
                  </a:cubicBezTo>
                  <a:cubicBezTo>
                    <a:pt x="29" y="25"/>
                    <a:pt x="29" y="25"/>
                    <a:pt x="29" y="25"/>
                  </a:cubicBezTo>
                  <a:cubicBezTo>
                    <a:pt x="59" y="6"/>
                    <a:pt x="59" y="6"/>
                    <a:pt x="59" y="6"/>
                  </a:cubicBezTo>
                  <a:cubicBezTo>
                    <a:pt x="58" y="2"/>
                    <a:pt x="54" y="0"/>
                    <a:pt x="5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p:cNvSpPr>
            <p:nvPr/>
          </p:nvSpPr>
          <p:spPr bwMode="auto">
            <a:xfrm>
              <a:off x="8247063" y="2487613"/>
              <a:ext cx="228600" cy="134938"/>
            </a:xfrm>
            <a:custGeom>
              <a:avLst/>
              <a:gdLst>
                <a:gd name="T0" fmla="*/ 30 w 61"/>
                <a:gd name="T1" fmla="*/ 18 h 36"/>
                <a:gd name="T2" fmla="*/ 29 w 61"/>
                <a:gd name="T3" fmla="*/ 18 h 36"/>
                <a:gd name="T4" fmla="*/ 0 w 61"/>
                <a:gd name="T5" fmla="*/ 0 h 36"/>
                <a:gd name="T6" fmla="*/ 0 w 61"/>
                <a:gd name="T7" fmla="*/ 26 h 36"/>
                <a:gd name="T8" fmla="*/ 10 w 61"/>
                <a:gd name="T9" fmla="*/ 36 h 36"/>
                <a:gd name="T10" fmla="*/ 51 w 61"/>
                <a:gd name="T11" fmla="*/ 36 h 36"/>
                <a:gd name="T12" fmla="*/ 61 w 61"/>
                <a:gd name="T13" fmla="*/ 26 h 36"/>
                <a:gd name="T14" fmla="*/ 61 w 61"/>
                <a:gd name="T15" fmla="*/ 0 h 36"/>
                <a:gd name="T16" fmla="*/ 31 w 61"/>
                <a:gd name="T17" fmla="*/ 18 h 36"/>
                <a:gd name="T18" fmla="*/ 30 w 61"/>
                <a:gd name="T19" fmla="*/ 1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36">
                  <a:moveTo>
                    <a:pt x="30" y="18"/>
                  </a:moveTo>
                  <a:cubicBezTo>
                    <a:pt x="30" y="18"/>
                    <a:pt x="30" y="18"/>
                    <a:pt x="29" y="18"/>
                  </a:cubicBezTo>
                  <a:cubicBezTo>
                    <a:pt x="0" y="0"/>
                    <a:pt x="0" y="0"/>
                    <a:pt x="0" y="0"/>
                  </a:cubicBezTo>
                  <a:cubicBezTo>
                    <a:pt x="0" y="26"/>
                    <a:pt x="0" y="26"/>
                    <a:pt x="0" y="26"/>
                  </a:cubicBezTo>
                  <a:cubicBezTo>
                    <a:pt x="0" y="31"/>
                    <a:pt x="4" y="36"/>
                    <a:pt x="10" y="36"/>
                  </a:cubicBezTo>
                  <a:cubicBezTo>
                    <a:pt x="51" y="36"/>
                    <a:pt x="51" y="36"/>
                    <a:pt x="51" y="36"/>
                  </a:cubicBezTo>
                  <a:cubicBezTo>
                    <a:pt x="57" y="36"/>
                    <a:pt x="61" y="31"/>
                    <a:pt x="61" y="26"/>
                  </a:cubicBezTo>
                  <a:cubicBezTo>
                    <a:pt x="61" y="0"/>
                    <a:pt x="61" y="0"/>
                    <a:pt x="61" y="0"/>
                  </a:cubicBezTo>
                  <a:cubicBezTo>
                    <a:pt x="31" y="18"/>
                    <a:pt x="31" y="18"/>
                    <a:pt x="31" y="18"/>
                  </a:cubicBezTo>
                  <a:cubicBezTo>
                    <a:pt x="31" y="18"/>
                    <a:pt x="31" y="18"/>
                    <a:pt x="30"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noEditPoints="1"/>
            </p:cNvSpPr>
            <p:nvPr/>
          </p:nvSpPr>
          <p:spPr bwMode="auto">
            <a:xfrm>
              <a:off x="8362951" y="2435225"/>
              <a:ext cx="325438" cy="442913"/>
            </a:xfrm>
            <a:custGeom>
              <a:avLst/>
              <a:gdLst>
                <a:gd name="T0" fmla="*/ 66 w 87"/>
                <a:gd name="T1" fmla="*/ 0 h 118"/>
                <a:gd name="T2" fmla="*/ 34 w 87"/>
                <a:gd name="T3" fmla="*/ 0 h 118"/>
                <a:gd name="T4" fmla="*/ 36 w 87"/>
                <a:gd name="T5" fmla="*/ 3 h 118"/>
                <a:gd name="T6" fmla="*/ 37 w 87"/>
                <a:gd name="T7" fmla="*/ 14 h 118"/>
                <a:gd name="T8" fmla="*/ 37 w 87"/>
                <a:gd name="T9" fmla="*/ 16 h 118"/>
                <a:gd name="T10" fmla="*/ 71 w 87"/>
                <a:gd name="T11" fmla="*/ 16 h 118"/>
                <a:gd name="T12" fmla="*/ 71 w 87"/>
                <a:gd name="T13" fmla="*/ 95 h 118"/>
                <a:gd name="T14" fmla="*/ 16 w 87"/>
                <a:gd name="T15" fmla="*/ 95 h 118"/>
                <a:gd name="T16" fmla="*/ 16 w 87"/>
                <a:gd name="T17" fmla="*/ 57 h 118"/>
                <a:gd name="T18" fmla="*/ 0 w 87"/>
                <a:gd name="T19" fmla="*/ 57 h 118"/>
                <a:gd name="T20" fmla="*/ 0 w 87"/>
                <a:gd name="T21" fmla="*/ 98 h 118"/>
                <a:gd name="T22" fmla="*/ 21 w 87"/>
                <a:gd name="T23" fmla="*/ 118 h 118"/>
                <a:gd name="T24" fmla="*/ 66 w 87"/>
                <a:gd name="T25" fmla="*/ 118 h 118"/>
                <a:gd name="T26" fmla="*/ 87 w 87"/>
                <a:gd name="T27" fmla="*/ 98 h 118"/>
                <a:gd name="T28" fmla="*/ 87 w 87"/>
                <a:gd name="T29" fmla="*/ 21 h 118"/>
                <a:gd name="T30" fmla="*/ 66 w 87"/>
                <a:gd name="T31" fmla="*/ 0 h 118"/>
                <a:gd name="T32" fmla="*/ 44 w 87"/>
                <a:gd name="T33" fmla="*/ 112 h 118"/>
                <a:gd name="T34" fmla="*/ 37 w 87"/>
                <a:gd name="T35" fmla="*/ 106 h 118"/>
                <a:gd name="T36" fmla="*/ 44 w 87"/>
                <a:gd name="T37" fmla="*/ 99 h 118"/>
                <a:gd name="T38" fmla="*/ 50 w 87"/>
                <a:gd name="T39" fmla="*/ 106 h 118"/>
                <a:gd name="T40" fmla="*/ 44 w 87"/>
                <a:gd name="T41" fmla="*/ 11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7" h="118">
                  <a:moveTo>
                    <a:pt x="66" y="0"/>
                  </a:moveTo>
                  <a:cubicBezTo>
                    <a:pt x="34" y="0"/>
                    <a:pt x="34" y="0"/>
                    <a:pt x="34" y="0"/>
                  </a:cubicBezTo>
                  <a:cubicBezTo>
                    <a:pt x="35" y="1"/>
                    <a:pt x="36" y="2"/>
                    <a:pt x="36" y="3"/>
                  </a:cubicBezTo>
                  <a:cubicBezTo>
                    <a:pt x="37" y="6"/>
                    <a:pt x="37" y="11"/>
                    <a:pt x="37" y="14"/>
                  </a:cubicBezTo>
                  <a:cubicBezTo>
                    <a:pt x="37" y="14"/>
                    <a:pt x="37" y="16"/>
                    <a:pt x="37" y="16"/>
                  </a:cubicBezTo>
                  <a:cubicBezTo>
                    <a:pt x="71" y="16"/>
                    <a:pt x="71" y="16"/>
                    <a:pt x="71" y="16"/>
                  </a:cubicBezTo>
                  <a:cubicBezTo>
                    <a:pt x="71" y="95"/>
                    <a:pt x="71" y="95"/>
                    <a:pt x="71" y="95"/>
                  </a:cubicBezTo>
                  <a:cubicBezTo>
                    <a:pt x="16" y="95"/>
                    <a:pt x="16" y="95"/>
                    <a:pt x="16" y="95"/>
                  </a:cubicBezTo>
                  <a:cubicBezTo>
                    <a:pt x="16" y="57"/>
                    <a:pt x="16" y="57"/>
                    <a:pt x="16" y="57"/>
                  </a:cubicBezTo>
                  <a:cubicBezTo>
                    <a:pt x="0" y="57"/>
                    <a:pt x="0" y="57"/>
                    <a:pt x="0" y="57"/>
                  </a:cubicBezTo>
                  <a:cubicBezTo>
                    <a:pt x="0" y="98"/>
                    <a:pt x="0" y="98"/>
                    <a:pt x="0" y="98"/>
                  </a:cubicBezTo>
                  <a:cubicBezTo>
                    <a:pt x="0" y="109"/>
                    <a:pt x="10" y="118"/>
                    <a:pt x="21" y="118"/>
                  </a:cubicBezTo>
                  <a:cubicBezTo>
                    <a:pt x="66" y="118"/>
                    <a:pt x="66" y="118"/>
                    <a:pt x="66" y="118"/>
                  </a:cubicBezTo>
                  <a:cubicBezTo>
                    <a:pt x="78" y="118"/>
                    <a:pt x="87" y="109"/>
                    <a:pt x="87" y="98"/>
                  </a:cubicBezTo>
                  <a:cubicBezTo>
                    <a:pt x="87" y="21"/>
                    <a:pt x="87" y="21"/>
                    <a:pt x="87" y="21"/>
                  </a:cubicBezTo>
                  <a:cubicBezTo>
                    <a:pt x="87" y="9"/>
                    <a:pt x="78" y="0"/>
                    <a:pt x="66" y="0"/>
                  </a:cubicBezTo>
                  <a:close/>
                  <a:moveTo>
                    <a:pt x="44" y="112"/>
                  </a:moveTo>
                  <a:cubicBezTo>
                    <a:pt x="40" y="112"/>
                    <a:pt x="37" y="109"/>
                    <a:pt x="37" y="106"/>
                  </a:cubicBezTo>
                  <a:cubicBezTo>
                    <a:pt x="37" y="102"/>
                    <a:pt x="40" y="99"/>
                    <a:pt x="44" y="99"/>
                  </a:cubicBezTo>
                  <a:cubicBezTo>
                    <a:pt x="47" y="99"/>
                    <a:pt x="50" y="102"/>
                    <a:pt x="50" y="106"/>
                  </a:cubicBezTo>
                  <a:cubicBezTo>
                    <a:pt x="50" y="109"/>
                    <a:pt x="47" y="112"/>
                    <a:pt x="44" y="1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69652" name="Freeform 37"/>
          <p:cNvSpPr>
            <a:spLocks noEditPoints="1"/>
          </p:cNvSpPr>
          <p:nvPr/>
        </p:nvSpPr>
        <p:spPr bwMode="auto">
          <a:xfrm>
            <a:off x="4562475" y="3219450"/>
            <a:ext cx="314325" cy="333375"/>
          </a:xfrm>
          <a:custGeom>
            <a:avLst/>
            <a:gdLst>
              <a:gd name="T0" fmla="*/ 24732 w 140"/>
              <a:gd name="T1" fmla="*/ 0 h 141"/>
              <a:gd name="T2" fmla="*/ 0 w 140"/>
              <a:gd name="T3" fmla="*/ 306346 h 141"/>
              <a:gd name="T4" fmla="*/ 290041 w 140"/>
              <a:gd name="T5" fmla="*/ 332268 h 141"/>
              <a:gd name="T6" fmla="*/ 314773 w 140"/>
              <a:gd name="T7" fmla="*/ 25922 h 141"/>
              <a:gd name="T8" fmla="*/ 42719 w 140"/>
              <a:gd name="T9" fmla="*/ 301633 h 141"/>
              <a:gd name="T10" fmla="*/ 13490 w 140"/>
              <a:gd name="T11" fmla="*/ 289851 h 141"/>
              <a:gd name="T12" fmla="*/ 42719 w 140"/>
              <a:gd name="T13" fmla="*/ 280425 h 141"/>
              <a:gd name="T14" fmla="*/ 42719 w 140"/>
              <a:gd name="T15" fmla="*/ 301633 h 141"/>
              <a:gd name="T16" fmla="*/ 24732 w 140"/>
              <a:gd name="T17" fmla="*/ 259216 h 141"/>
              <a:gd name="T18" fmla="*/ 24732 w 140"/>
              <a:gd name="T19" fmla="*/ 238008 h 141"/>
              <a:gd name="T20" fmla="*/ 53961 w 140"/>
              <a:gd name="T21" fmla="*/ 249790 h 141"/>
              <a:gd name="T22" fmla="*/ 42719 w 140"/>
              <a:gd name="T23" fmla="*/ 219155 h 141"/>
              <a:gd name="T24" fmla="*/ 13490 w 140"/>
              <a:gd name="T25" fmla="*/ 207373 h 141"/>
              <a:gd name="T26" fmla="*/ 42719 w 140"/>
              <a:gd name="T27" fmla="*/ 197947 h 141"/>
              <a:gd name="T28" fmla="*/ 42719 w 140"/>
              <a:gd name="T29" fmla="*/ 219155 h 141"/>
              <a:gd name="T30" fmla="*/ 24732 w 140"/>
              <a:gd name="T31" fmla="*/ 176738 h 141"/>
              <a:gd name="T32" fmla="*/ 24732 w 140"/>
              <a:gd name="T33" fmla="*/ 155530 h 141"/>
              <a:gd name="T34" fmla="*/ 53961 w 140"/>
              <a:gd name="T35" fmla="*/ 167312 h 141"/>
              <a:gd name="T36" fmla="*/ 42719 w 140"/>
              <a:gd name="T37" fmla="*/ 134321 h 141"/>
              <a:gd name="T38" fmla="*/ 13490 w 140"/>
              <a:gd name="T39" fmla="*/ 124895 h 141"/>
              <a:gd name="T40" fmla="*/ 42719 w 140"/>
              <a:gd name="T41" fmla="*/ 115469 h 141"/>
              <a:gd name="T42" fmla="*/ 42719 w 140"/>
              <a:gd name="T43" fmla="*/ 134321 h 141"/>
              <a:gd name="T44" fmla="*/ 24732 w 140"/>
              <a:gd name="T45" fmla="*/ 94260 h 141"/>
              <a:gd name="T46" fmla="*/ 24732 w 140"/>
              <a:gd name="T47" fmla="*/ 73052 h 141"/>
              <a:gd name="T48" fmla="*/ 53961 w 140"/>
              <a:gd name="T49" fmla="*/ 82478 h 141"/>
              <a:gd name="T50" fmla="*/ 42719 w 140"/>
              <a:gd name="T51" fmla="*/ 51843 h 141"/>
              <a:gd name="T52" fmla="*/ 13490 w 140"/>
              <a:gd name="T53" fmla="*/ 42417 h 141"/>
              <a:gd name="T54" fmla="*/ 42719 w 140"/>
              <a:gd name="T55" fmla="*/ 30635 h 141"/>
              <a:gd name="T56" fmla="*/ 42719 w 140"/>
              <a:gd name="T57" fmla="*/ 51843 h 141"/>
              <a:gd name="T58" fmla="*/ 215844 w 140"/>
              <a:gd name="T59" fmla="*/ 146104 h 141"/>
              <a:gd name="T60" fmla="*/ 76445 w 140"/>
              <a:gd name="T61" fmla="*/ 122539 h 141"/>
              <a:gd name="T62" fmla="*/ 98929 w 140"/>
              <a:gd name="T63" fmla="*/ 30635 h 141"/>
              <a:gd name="T64" fmla="*/ 238328 w 140"/>
              <a:gd name="T65" fmla="*/ 54200 h 141"/>
              <a:gd name="T66" fmla="*/ 238328 w 140"/>
              <a:gd name="T67" fmla="*/ 278068 h 141"/>
              <a:gd name="T68" fmla="*/ 98929 w 140"/>
              <a:gd name="T69" fmla="*/ 301633 h 141"/>
              <a:gd name="T70" fmla="*/ 76445 w 140"/>
              <a:gd name="T71" fmla="*/ 209729 h 141"/>
              <a:gd name="T72" fmla="*/ 215844 w 140"/>
              <a:gd name="T73" fmla="*/ 186164 h 141"/>
              <a:gd name="T74" fmla="*/ 238328 w 140"/>
              <a:gd name="T75" fmla="*/ 278068 h 141"/>
              <a:gd name="T76" fmla="*/ 272054 w 140"/>
              <a:gd name="T77" fmla="*/ 301633 h 141"/>
              <a:gd name="T78" fmla="*/ 272054 w 140"/>
              <a:gd name="T79" fmla="*/ 280425 h 141"/>
              <a:gd name="T80" fmla="*/ 301283 w 140"/>
              <a:gd name="T81" fmla="*/ 289851 h 141"/>
              <a:gd name="T82" fmla="*/ 290041 w 140"/>
              <a:gd name="T83" fmla="*/ 259216 h 141"/>
              <a:gd name="T84" fmla="*/ 260812 w 140"/>
              <a:gd name="T85" fmla="*/ 249790 h 141"/>
              <a:gd name="T86" fmla="*/ 290041 w 140"/>
              <a:gd name="T87" fmla="*/ 238008 h 141"/>
              <a:gd name="T88" fmla="*/ 290041 w 140"/>
              <a:gd name="T89" fmla="*/ 259216 h 141"/>
              <a:gd name="T90" fmla="*/ 272054 w 140"/>
              <a:gd name="T91" fmla="*/ 219155 h 141"/>
              <a:gd name="T92" fmla="*/ 272054 w 140"/>
              <a:gd name="T93" fmla="*/ 197947 h 141"/>
              <a:gd name="T94" fmla="*/ 301283 w 140"/>
              <a:gd name="T95" fmla="*/ 207373 h 141"/>
              <a:gd name="T96" fmla="*/ 290041 w 140"/>
              <a:gd name="T97" fmla="*/ 176738 h 141"/>
              <a:gd name="T98" fmla="*/ 260812 w 140"/>
              <a:gd name="T99" fmla="*/ 167312 h 141"/>
              <a:gd name="T100" fmla="*/ 290041 w 140"/>
              <a:gd name="T101" fmla="*/ 155530 h 141"/>
              <a:gd name="T102" fmla="*/ 290041 w 140"/>
              <a:gd name="T103" fmla="*/ 176738 h 141"/>
              <a:gd name="T104" fmla="*/ 272054 w 140"/>
              <a:gd name="T105" fmla="*/ 134321 h 141"/>
              <a:gd name="T106" fmla="*/ 272054 w 140"/>
              <a:gd name="T107" fmla="*/ 115469 h 141"/>
              <a:gd name="T108" fmla="*/ 301283 w 140"/>
              <a:gd name="T109" fmla="*/ 124895 h 141"/>
              <a:gd name="T110" fmla="*/ 290041 w 140"/>
              <a:gd name="T111" fmla="*/ 94260 h 141"/>
              <a:gd name="T112" fmla="*/ 260812 w 140"/>
              <a:gd name="T113" fmla="*/ 82478 h 141"/>
              <a:gd name="T114" fmla="*/ 290041 w 140"/>
              <a:gd name="T115" fmla="*/ 73052 h 141"/>
              <a:gd name="T116" fmla="*/ 290041 w 140"/>
              <a:gd name="T117" fmla="*/ 94260 h 141"/>
              <a:gd name="T118" fmla="*/ 272054 w 140"/>
              <a:gd name="T119" fmla="*/ 51843 h 141"/>
              <a:gd name="T120" fmla="*/ 272054 w 140"/>
              <a:gd name="T121" fmla="*/ 30635 h 141"/>
              <a:gd name="T122" fmla="*/ 301283 w 140"/>
              <a:gd name="T123" fmla="*/ 42417 h 1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40" h="141">
                <a:moveTo>
                  <a:pt x="129" y="0"/>
                </a:moveTo>
                <a:cubicBezTo>
                  <a:pt x="11" y="0"/>
                  <a:pt x="11" y="0"/>
                  <a:pt x="11" y="0"/>
                </a:cubicBezTo>
                <a:cubicBezTo>
                  <a:pt x="5" y="0"/>
                  <a:pt x="0" y="5"/>
                  <a:pt x="0" y="11"/>
                </a:cubicBezTo>
                <a:cubicBezTo>
                  <a:pt x="0" y="130"/>
                  <a:pt x="0" y="130"/>
                  <a:pt x="0" y="130"/>
                </a:cubicBezTo>
                <a:cubicBezTo>
                  <a:pt x="0" y="136"/>
                  <a:pt x="5" y="141"/>
                  <a:pt x="11" y="141"/>
                </a:cubicBezTo>
                <a:cubicBezTo>
                  <a:pt x="129" y="141"/>
                  <a:pt x="129" y="141"/>
                  <a:pt x="129" y="141"/>
                </a:cubicBezTo>
                <a:cubicBezTo>
                  <a:pt x="135" y="141"/>
                  <a:pt x="140" y="136"/>
                  <a:pt x="140" y="130"/>
                </a:cubicBezTo>
                <a:cubicBezTo>
                  <a:pt x="140" y="11"/>
                  <a:pt x="140" y="11"/>
                  <a:pt x="140" y="11"/>
                </a:cubicBezTo>
                <a:cubicBezTo>
                  <a:pt x="140" y="5"/>
                  <a:pt x="135" y="0"/>
                  <a:pt x="129" y="0"/>
                </a:cubicBezTo>
                <a:close/>
                <a:moveTo>
                  <a:pt x="19" y="128"/>
                </a:moveTo>
                <a:cubicBezTo>
                  <a:pt x="11" y="128"/>
                  <a:pt x="11" y="128"/>
                  <a:pt x="11" y="128"/>
                </a:cubicBezTo>
                <a:cubicBezTo>
                  <a:pt x="8" y="128"/>
                  <a:pt x="6" y="126"/>
                  <a:pt x="6" y="123"/>
                </a:cubicBezTo>
                <a:cubicBezTo>
                  <a:pt x="6" y="121"/>
                  <a:pt x="8" y="119"/>
                  <a:pt x="11" y="119"/>
                </a:cubicBezTo>
                <a:cubicBezTo>
                  <a:pt x="19" y="119"/>
                  <a:pt x="19" y="119"/>
                  <a:pt x="19" y="119"/>
                </a:cubicBezTo>
                <a:cubicBezTo>
                  <a:pt x="22" y="119"/>
                  <a:pt x="24" y="121"/>
                  <a:pt x="24" y="123"/>
                </a:cubicBezTo>
                <a:cubicBezTo>
                  <a:pt x="24" y="126"/>
                  <a:pt x="22" y="128"/>
                  <a:pt x="19" y="128"/>
                </a:cubicBezTo>
                <a:close/>
                <a:moveTo>
                  <a:pt x="19" y="110"/>
                </a:moveTo>
                <a:cubicBezTo>
                  <a:pt x="11" y="110"/>
                  <a:pt x="11" y="110"/>
                  <a:pt x="11" y="110"/>
                </a:cubicBezTo>
                <a:cubicBezTo>
                  <a:pt x="8" y="110"/>
                  <a:pt x="6" y="108"/>
                  <a:pt x="6" y="106"/>
                </a:cubicBezTo>
                <a:cubicBezTo>
                  <a:pt x="6" y="103"/>
                  <a:pt x="8" y="101"/>
                  <a:pt x="11" y="101"/>
                </a:cubicBezTo>
                <a:cubicBezTo>
                  <a:pt x="19" y="101"/>
                  <a:pt x="19" y="101"/>
                  <a:pt x="19" y="101"/>
                </a:cubicBezTo>
                <a:cubicBezTo>
                  <a:pt x="22" y="101"/>
                  <a:pt x="24" y="103"/>
                  <a:pt x="24" y="106"/>
                </a:cubicBezTo>
                <a:cubicBezTo>
                  <a:pt x="24" y="108"/>
                  <a:pt x="22" y="110"/>
                  <a:pt x="19" y="110"/>
                </a:cubicBezTo>
                <a:close/>
                <a:moveTo>
                  <a:pt x="19" y="93"/>
                </a:moveTo>
                <a:cubicBezTo>
                  <a:pt x="11" y="93"/>
                  <a:pt x="11" y="93"/>
                  <a:pt x="11" y="93"/>
                </a:cubicBezTo>
                <a:cubicBezTo>
                  <a:pt x="8" y="93"/>
                  <a:pt x="6" y="91"/>
                  <a:pt x="6" y="88"/>
                </a:cubicBezTo>
                <a:cubicBezTo>
                  <a:pt x="6" y="86"/>
                  <a:pt x="8" y="84"/>
                  <a:pt x="11" y="84"/>
                </a:cubicBezTo>
                <a:cubicBezTo>
                  <a:pt x="19" y="84"/>
                  <a:pt x="19" y="84"/>
                  <a:pt x="19" y="84"/>
                </a:cubicBezTo>
                <a:cubicBezTo>
                  <a:pt x="22" y="84"/>
                  <a:pt x="24" y="86"/>
                  <a:pt x="24" y="88"/>
                </a:cubicBezTo>
                <a:cubicBezTo>
                  <a:pt x="24" y="91"/>
                  <a:pt x="22" y="93"/>
                  <a:pt x="19" y="93"/>
                </a:cubicBezTo>
                <a:close/>
                <a:moveTo>
                  <a:pt x="19" y="75"/>
                </a:moveTo>
                <a:cubicBezTo>
                  <a:pt x="11" y="75"/>
                  <a:pt x="11" y="75"/>
                  <a:pt x="11" y="75"/>
                </a:cubicBezTo>
                <a:cubicBezTo>
                  <a:pt x="8" y="75"/>
                  <a:pt x="6" y="73"/>
                  <a:pt x="6" y="71"/>
                </a:cubicBezTo>
                <a:cubicBezTo>
                  <a:pt x="6" y="68"/>
                  <a:pt x="8" y="66"/>
                  <a:pt x="11" y="66"/>
                </a:cubicBezTo>
                <a:cubicBezTo>
                  <a:pt x="19" y="66"/>
                  <a:pt x="19" y="66"/>
                  <a:pt x="19" y="66"/>
                </a:cubicBezTo>
                <a:cubicBezTo>
                  <a:pt x="22" y="66"/>
                  <a:pt x="24" y="68"/>
                  <a:pt x="24" y="71"/>
                </a:cubicBezTo>
                <a:cubicBezTo>
                  <a:pt x="24" y="73"/>
                  <a:pt x="22" y="75"/>
                  <a:pt x="19" y="75"/>
                </a:cubicBezTo>
                <a:close/>
                <a:moveTo>
                  <a:pt x="19" y="57"/>
                </a:moveTo>
                <a:cubicBezTo>
                  <a:pt x="11" y="57"/>
                  <a:pt x="11" y="57"/>
                  <a:pt x="11" y="57"/>
                </a:cubicBezTo>
                <a:cubicBezTo>
                  <a:pt x="8" y="57"/>
                  <a:pt x="6" y="55"/>
                  <a:pt x="6" y="53"/>
                </a:cubicBezTo>
                <a:cubicBezTo>
                  <a:pt x="6" y="51"/>
                  <a:pt x="8" y="49"/>
                  <a:pt x="11" y="49"/>
                </a:cubicBezTo>
                <a:cubicBezTo>
                  <a:pt x="19" y="49"/>
                  <a:pt x="19" y="49"/>
                  <a:pt x="19" y="49"/>
                </a:cubicBezTo>
                <a:cubicBezTo>
                  <a:pt x="22" y="49"/>
                  <a:pt x="24" y="51"/>
                  <a:pt x="24" y="53"/>
                </a:cubicBezTo>
                <a:cubicBezTo>
                  <a:pt x="24" y="55"/>
                  <a:pt x="22" y="57"/>
                  <a:pt x="19" y="57"/>
                </a:cubicBezTo>
                <a:close/>
                <a:moveTo>
                  <a:pt x="19" y="40"/>
                </a:moveTo>
                <a:cubicBezTo>
                  <a:pt x="11" y="40"/>
                  <a:pt x="11" y="40"/>
                  <a:pt x="11" y="40"/>
                </a:cubicBezTo>
                <a:cubicBezTo>
                  <a:pt x="8" y="40"/>
                  <a:pt x="6" y="38"/>
                  <a:pt x="6" y="35"/>
                </a:cubicBezTo>
                <a:cubicBezTo>
                  <a:pt x="6" y="33"/>
                  <a:pt x="8" y="31"/>
                  <a:pt x="11" y="31"/>
                </a:cubicBezTo>
                <a:cubicBezTo>
                  <a:pt x="19" y="31"/>
                  <a:pt x="19" y="31"/>
                  <a:pt x="19" y="31"/>
                </a:cubicBezTo>
                <a:cubicBezTo>
                  <a:pt x="22" y="31"/>
                  <a:pt x="24" y="33"/>
                  <a:pt x="24" y="35"/>
                </a:cubicBezTo>
                <a:cubicBezTo>
                  <a:pt x="24" y="38"/>
                  <a:pt x="22" y="40"/>
                  <a:pt x="19" y="40"/>
                </a:cubicBezTo>
                <a:close/>
                <a:moveTo>
                  <a:pt x="19" y="22"/>
                </a:moveTo>
                <a:cubicBezTo>
                  <a:pt x="11" y="22"/>
                  <a:pt x="11" y="22"/>
                  <a:pt x="11" y="22"/>
                </a:cubicBezTo>
                <a:cubicBezTo>
                  <a:pt x="8" y="22"/>
                  <a:pt x="6" y="20"/>
                  <a:pt x="6" y="18"/>
                </a:cubicBezTo>
                <a:cubicBezTo>
                  <a:pt x="6" y="15"/>
                  <a:pt x="8" y="13"/>
                  <a:pt x="11" y="13"/>
                </a:cubicBezTo>
                <a:cubicBezTo>
                  <a:pt x="19" y="13"/>
                  <a:pt x="19" y="13"/>
                  <a:pt x="19" y="13"/>
                </a:cubicBezTo>
                <a:cubicBezTo>
                  <a:pt x="22" y="13"/>
                  <a:pt x="24" y="15"/>
                  <a:pt x="24" y="18"/>
                </a:cubicBezTo>
                <a:cubicBezTo>
                  <a:pt x="24" y="20"/>
                  <a:pt x="22" y="22"/>
                  <a:pt x="19" y="22"/>
                </a:cubicBezTo>
                <a:close/>
                <a:moveTo>
                  <a:pt x="106" y="52"/>
                </a:moveTo>
                <a:cubicBezTo>
                  <a:pt x="106" y="57"/>
                  <a:pt x="102" y="62"/>
                  <a:pt x="96" y="62"/>
                </a:cubicBezTo>
                <a:cubicBezTo>
                  <a:pt x="44" y="62"/>
                  <a:pt x="44" y="62"/>
                  <a:pt x="44" y="62"/>
                </a:cubicBezTo>
                <a:cubicBezTo>
                  <a:pt x="38" y="62"/>
                  <a:pt x="34" y="57"/>
                  <a:pt x="34" y="52"/>
                </a:cubicBezTo>
                <a:cubicBezTo>
                  <a:pt x="34" y="23"/>
                  <a:pt x="34" y="23"/>
                  <a:pt x="34" y="23"/>
                </a:cubicBezTo>
                <a:cubicBezTo>
                  <a:pt x="34" y="18"/>
                  <a:pt x="38" y="13"/>
                  <a:pt x="44" y="13"/>
                </a:cubicBezTo>
                <a:cubicBezTo>
                  <a:pt x="96" y="13"/>
                  <a:pt x="96" y="13"/>
                  <a:pt x="96" y="13"/>
                </a:cubicBezTo>
                <a:cubicBezTo>
                  <a:pt x="102" y="13"/>
                  <a:pt x="106" y="18"/>
                  <a:pt x="106" y="23"/>
                </a:cubicBezTo>
                <a:lnTo>
                  <a:pt x="106" y="52"/>
                </a:lnTo>
                <a:close/>
                <a:moveTo>
                  <a:pt x="106" y="118"/>
                </a:moveTo>
                <a:cubicBezTo>
                  <a:pt x="106" y="124"/>
                  <a:pt x="102" y="128"/>
                  <a:pt x="96" y="128"/>
                </a:cubicBezTo>
                <a:cubicBezTo>
                  <a:pt x="44" y="128"/>
                  <a:pt x="44" y="128"/>
                  <a:pt x="44" y="128"/>
                </a:cubicBezTo>
                <a:cubicBezTo>
                  <a:pt x="38" y="128"/>
                  <a:pt x="34" y="124"/>
                  <a:pt x="34" y="118"/>
                </a:cubicBezTo>
                <a:cubicBezTo>
                  <a:pt x="34" y="89"/>
                  <a:pt x="34" y="89"/>
                  <a:pt x="34" y="89"/>
                </a:cubicBezTo>
                <a:cubicBezTo>
                  <a:pt x="34" y="84"/>
                  <a:pt x="38" y="79"/>
                  <a:pt x="44" y="79"/>
                </a:cubicBezTo>
                <a:cubicBezTo>
                  <a:pt x="96" y="79"/>
                  <a:pt x="96" y="79"/>
                  <a:pt x="96" y="79"/>
                </a:cubicBezTo>
                <a:cubicBezTo>
                  <a:pt x="102" y="79"/>
                  <a:pt x="106" y="84"/>
                  <a:pt x="106" y="89"/>
                </a:cubicBezTo>
                <a:lnTo>
                  <a:pt x="106" y="118"/>
                </a:lnTo>
                <a:close/>
                <a:moveTo>
                  <a:pt x="129" y="128"/>
                </a:moveTo>
                <a:cubicBezTo>
                  <a:pt x="121" y="128"/>
                  <a:pt x="121" y="128"/>
                  <a:pt x="121" y="128"/>
                </a:cubicBezTo>
                <a:cubicBezTo>
                  <a:pt x="118" y="128"/>
                  <a:pt x="116" y="126"/>
                  <a:pt x="116" y="123"/>
                </a:cubicBezTo>
                <a:cubicBezTo>
                  <a:pt x="116" y="121"/>
                  <a:pt x="118" y="119"/>
                  <a:pt x="121" y="119"/>
                </a:cubicBezTo>
                <a:cubicBezTo>
                  <a:pt x="129" y="119"/>
                  <a:pt x="129" y="119"/>
                  <a:pt x="129" y="119"/>
                </a:cubicBezTo>
                <a:cubicBezTo>
                  <a:pt x="132" y="119"/>
                  <a:pt x="134" y="121"/>
                  <a:pt x="134" y="123"/>
                </a:cubicBezTo>
                <a:cubicBezTo>
                  <a:pt x="134" y="126"/>
                  <a:pt x="132" y="128"/>
                  <a:pt x="129" y="128"/>
                </a:cubicBezTo>
                <a:close/>
                <a:moveTo>
                  <a:pt x="129" y="110"/>
                </a:moveTo>
                <a:cubicBezTo>
                  <a:pt x="121" y="110"/>
                  <a:pt x="121" y="110"/>
                  <a:pt x="121" y="110"/>
                </a:cubicBezTo>
                <a:cubicBezTo>
                  <a:pt x="118" y="110"/>
                  <a:pt x="116" y="108"/>
                  <a:pt x="116" y="106"/>
                </a:cubicBezTo>
                <a:cubicBezTo>
                  <a:pt x="116" y="103"/>
                  <a:pt x="118" y="101"/>
                  <a:pt x="121" y="101"/>
                </a:cubicBezTo>
                <a:cubicBezTo>
                  <a:pt x="129" y="101"/>
                  <a:pt x="129" y="101"/>
                  <a:pt x="129" y="101"/>
                </a:cubicBezTo>
                <a:cubicBezTo>
                  <a:pt x="132" y="101"/>
                  <a:pt x="134" y="103"/>
                  <a:pt x="134" y="106"/>
                </a:cubicBezTo>
                <a:cubicBezTo>
                  <a:pt x="134" y="108"/>
                  <a:pt x="132" y="110"/>
                  <a:pt x="129" y="110"/>
                </a:cubicBezTo>
                <a:close/>
                <a:moveTo>
                  <a:pt x="129" y="93"/>
                </a:moveTo>
                <a:cubicBezTo>
                  <a:pt x="121" y="93"/>
                  <a:pt x="121" y="93"/>
                  <a:pt x="121" y="93"/>
                </a:cubicBezTo>
                <a:cubicBezTo>
                  <a:pt x="118" y="93"/>
                  <a:pt x="116" y="91"/>
                  <a:pt x="116" y="88"/>
                </a:cubicBezTo>
                <a:cubicBezTo>
                  <a:pt x="116" y="86"/>
                  <a:pt x="118" y="84"/>
                  <a:pt x="121" y="84"/>
                </a:cubicBezTo>
                <a:cubicBezTo>
                  <a:pt x="129" y="84"/>
                  <a:pt x="129" y="84"/>
                  <a:pt x="129" y="84"/>
                </a:cubicBezTo>
                <a:cubicBezTo>
                  <a:pt x="132" y="84"/>
                  <a:pt x="134" y="86"/>
                  <a:pt x="134" y="88"/>
                </a:cubicBezTo>
                <a:cubicBezTo>
                  <a:pt x="134" y="91"/>
                  <a:pt x="132" y="93"/>
                  <a:pt x="129" y="93"/>
                </a:cubicBezTo>
                <a:close/>
                <a:moveTo>
                  <a:pt x="129" y="75"/>
                </a:moveTo>
                <a:cubicBezTo>
                  <a:pt x="121" y="75"/>
                  <a:pt x="121" y="75"/>
                  <a:pt x="121" y="75"/>
                </a:cubicBezTo>
                <a:cubicBezTo>
                  <a:pt x="118" y="75"/>
                  <a:pt x="116" y="73"/>
                  <a:pt x="116" y="71"/>
                </a:cubicBezTo>
                <a:cubicBezTo>
                  <a:pt x="116" y="68"/>
                  <a:pt x="118" y="66"/>
                  <a:pt x="121" y="66"/>
                </a:cubicBezTo>
                <a:cubicBezTo>
                  <a:pt x="129" y="66"/>
                  <a:pt x="129" y="66"/>
                  <a:pt x="129" y="66"/>
                </a:cubicBezTo>
                <a:cubicBezTo>
                  <a:pt x="132" y="66"/>
                  <a:pt x="134" y="68"/>
                  <a:pt x="134" y="71"/>
                </a:cubicBezTo>
                <a:cubicBezTo>
                  <a:pt x="134" y="73"/>
                  <a:pt x="132" y="75"/>
                  <a:pt x="129" y="75"/>
                </a:cubicBezTo>
                <a:close/>
                <a:moveTo>
                  <a:pt x="129" y="57"/>
                </a:moveTo>
                <a:cubicBezTo>
                  <a:pt x="121" y="57"/>
                  <a:pt x="121" y="57"/>
                  <a:pt x="121" y="57"/>
                </a:cubicBezTo>
                <a:cubicBezTo>
                  <a:pt x="118" y="57"/>
                  <a:pt x="116" y="55"/>
                  <a:pt x="116" y="53"/>
                </a:cubicBezTo>
                <a:cubicBezTo>
                  <a:pt x="116" y="51"/>
                  <a:pt x="118" y="49"/>
                  <a:pt x="121" y="49"/>
                </a:cubicBezTo>
                <a:cubicBezTo>
                  <a:pt x="129" y="49"/>
                  <a:pt x="129" y="49"/>
                  <a:pt x="129" y="49"/>
                </a:cubicBezTo>
                <a:cubicBezTo>
                  <a:pt x="132" y="49"/>
                  <a:pt x="134" y="51"/>
                  <a:pt x="134" y="53"/>
                </a:cubicBezTo>
                <a:cubicBezTo>
                  <a:pt x="134" y="55"/>
                  <a:pt x="132" y="57"/>
                  <a:pt x="129" y="57"/>
                </a:cubicBezTo>
                <a:close/>
                <a:moveTo>
                  <a:pt x="129" y="40"/>
                </a:moveTo>
                <a:cubicBezTo>
                  <a:pt x="121" y="40"/>
                  <a:pt x="121" y="40"/>
                  <a:pt x="121" y="40"/>
                </a:cubicBezTo>
                <a:cubicBezTo>
                  <a:pt x="118" y="40"/>
                  <a:pt x="116" y="38"/>
                  <a:pt x="116" y="35"/>
                </a:cubicBezTo>
                <a:cubicBezTo>
                  <a:pt x="116" y="33"/>
                  <a:pt x="118" y="31"/>
                  <a:pt x="121" y="31"/>
                </a:cubicBezTo>
                <a:cubicBezTo>
                  <a:pt x="129" y="31"/>
                  <a:pt x="129" y="31"/>
                  <a:pt x="129" y="31"/>
                </a:cubicBezTo>
                <a:cubicBezTo>
                  <a:pt x="132" y="31"/>
                  <a:pt x="134" y="33"/>
                  <a:pt x="134" y="35"/>
                </a:cubicBezTo>
                <a:cubicBezTo>
                  <a:pt x="134" y="38"/>
                  <a:pt x="132" y="40"/>
                  <a:pt x="129" y="40"/>
                </a:cubicBezTo>
                <a:close/>
                <a:moveTo>
                  <a:pt x="129" y="22"/>
                </a:moveTo>
                <a:cubicBezTo>
                  <a:pt x="121" y="22"/>
                  <a:pt x="121" y="22"/>
                  <a:pt x="121" y="22"/>
                </a:cubicBezTo>
                <a:cubicBezTo>
                  <a:pt x="118" y="22"/>
                  <a:pt x="116" y="20"/>
                  <a:pt x="116" y="18"/>
                </a:cubicBezTo>
                <a:cubicBezTo>
                  <a:pt x="116" y="15"/>
                  <a:pt x="118" y="13"/>
                  <a:pt x="121" y="13"/>
                </a:cubicBezTo>
                <a:cubicBezTo>
                  <a:pt x="129" y="13"/>
                  <a:pt x="129" y="13"/>
                  <a:pt x="129" y="13"/>
                </a:cubicBezTo>
                <a:cubicBezTo>
                  <a:pt x="132" y="13"/>
                  <a:pt x="134" y="15"/>
                  <a:pt x="134" y="18"/>
                </a:cubicBezTo>
                <a:cubicBezTo>
                  <a:pt x="134" y="20"/>
                  <a:pt x="132" y="22"/>
                  <a:pt x="129"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9" name="Group 38"/>
          <p:cNvGrpSpPr/>
          <p:nvPr/>
        </p:nvGrpSpPr>
        <p:grpSpPr>
          <a:xfrm>
            <a:off x="3964473" y="2325724"/>
            <a:ext cx="378927" cy="296975"/>
            <a:chOff x="7073900" y="3794125"/>
            <a:chExt cx="506413" cy="379413"/>
          </a:xfrm>
          <a:solidFill>
            <a:schemeClr val="bg1"/>
          </a:solidFill>
        </p:grpSpPr>
        <p:sp>
          <p:nvSpPr>
            <p:cNvPr id="43" name="Oval 42"/>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0" name="Group 39"/>
          <p:cNvGrpSpPr/>
          <p:nvPr/>
        </p:nvGrpSpPr>
        <p:grpSpPr>
          <a:xfrm>
            <a:off x="4391375" y="4049600"/>
            <a:ext cx="346838" cy="365815"/>
            <a:chOff x="8804275" y="3135313"/>
            <a:chExt cx="449263" cy="476250"/>
          </a:xfrm>
          <a:solidFill>
            <a:schemeClr val="bg1"/>
          </a:solidFill>
        </p:grpSpPr>
        <p:sp>
          <p:nvSpPr>
            <p:cNvPr id="41" name="Freeform 40"/>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69655" name="TextBox 49"/>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2" name="TextBox 5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Freeform 53"/>
          <p:cNvSpPr>
            <a:spLocks/>
          </p:cNvSpPr>
          <p:nvPr/>
        </p:nvSpPr>
        <p:spPr bwMode="auto">
          <a:xfrm>
            <a:off x="2093913" y="2952750"/>
            <a:ext cx="2468562" cy="1519238"/>
          </a:xfrm>
          <a:custGeom>
            <a:avLst/>
            <a:gdLst>
              <a:gd name="T0" fmla="*/ 2468710 w 112"/>
              <a:gd name="T1" fmla="*/ 1519607 h 69"/>
              <a:gd name="T2" fmla="*/ 1917659 w 112"/>
              <a:gd name="T3" fmla="*/ 1211281 h 69"/>
              <a:gd name="T4" fmla="*/ 551051 w 112"/>
              <a:gd name="T5" fmla="*/ 1211281 h 69"/>
              <a:gd name="T6" fmla="*/ 0 w 112"/>
              <a:gd name="T7" fmla="*/ 660699 h 69"/>
              <a:gd name="T8" fmla="*/ 0 w 112"/>
              <a:gd name="T9" fmla="*/ 550582 h 69"/>
              <a:gd name="T10" fmla="*/ 551051 w 112"/>
              <a:gd name="T11" fmla="*/ 0 h 69"/>
              <a:gd name="T12" fmla="*/ 1917659 w 112"/>
              <a:gd name="T13" fmla="*/ 0 h 69"/>
              <a:gd name="T14" fmla="*/ 2468710 w 112"/>
              <a:gd name="T15" fmla="*/ 550582 h 69"/>
              <a:gd name="T16" fmla="*/ 2468710 w 112"/>
              <a:gd name="T17" fmla="*/ 1519607 h 6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2" h="69">
                <a:moveTo>
                  <a:pt x="112" y="69"/>
                </a:moveTo>
                <a:cubicBezTo>
                  <a:pt x="107" y="61"/>
                  <a:pt x="98" y="55"/>
                  <a:pt x="87" y="55"/>
                </a:cubicBezTo>
                <a:cubicBezTo>
                  <a:pt x="25" y="55"/>
                  <a:pt x="25" y="55"/>
                  <a:pt x="25" y="55"/>
                </a:cubicBezTo>
                <a:cubicBezTo>
                  <a:pt x="11" y="55"/>
                  <a:pt x="0" y="43"/>
                  <a:pt x="0" y="30"/>
                </a:cubicBezTo>
                <a:cubicBezTo>
                  <a:pt x="0" y="25"/>
                  <a:pt x="0" y="25"/>
                  <a:pt x="0" y="25"/>
                </a:cubicBezTo>
                <a:cubicBezTo>
                  <a:pt x="0" y="11"/>
                  <a:pt x="11" y="0"/>
                  <a:pt x="25" y="0"/>
                </a:cubicBezTo>
                <a:cubicBezTo>
                  <a:pt x="87" y="0"/>
                  <a:pt x="87" y="0"/>
                  <a:pt x="87" y="0"/>
                </a:cubicBezTo>
                <a:cubicBezTo>
                  <a:pt x="101" y="0"/>
                  <a:pt x="112" y="11"/>
                  <a:pt x="112" y="25"/>
                </a:cubicBezTo>
                <a:lnTo>
                  <a:pt x="112" y="69"/>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659" name="Freeform 56"/>
          <p:cNvSpPr>
            <a:spLocks/>
          </p:cNvSpPr>
          <p:nvPr/>
        </p:nvSpPr>
        <p:spPr bwMode="auto">
          <a:xfrm>
            <a:off x="2671763" y="1903413"/>
            <a:ext cx="1878012" cy="1125537"/>
          </a:xfrm>
          <a:custGeom>
            <a:avLst/>
            <a:gdLst>
              <a:gd name="T0" fmla="*/ 1877464 w 85"/>
              <a:gd name="T1" fmla="*/ 1125443 h 51"/>
              <a:gd name="T2" fmla="*/ 1457796 w 85"/>
              <a:gd name="T3" fmla="*/ 882700 h 51"/>
              <a:gd name="T4" fmla="*/ 419668 w 85"/>
              <a:gd name="T5" fmla="*/ 882700 h 51"/>
              <a:gd name="T6" fmla="*/ 0 w 85"/>
              <a:gd name="T7" fmla="*/ 485485 h 51"/>
              <a:gd name="T8" fmla="*/ 0 w 85"/>
              <a:gd name="T9" fmla="*/ 397215 h 51"/>
              <a:gd name="T10" fmla="*/ 419668 w 85"/>
              <a:gd name="T11" fmla="*/ 0 h 51"/>
              <a:gd name="T12" fmla="*/ 1457796 w 85"/>
              <a:gd name="T13" fmla="*/ 0 h 51"/>
              <a:gd name="T14" fmla="*/ 1877464 w 85"/>
              <a:gd name="T15" fmla="*/ 397215 h 51"/>
              <a:gd name="T16" fmla="*/ 1877464 w 85"/>
              <a:gd name="T17" fmla="*/ 1125443 h 5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85" h="51">
                <a:moveTo>
                  <a:pt x="85" y="51"/>
                </a:moveTo>
                <a:cubicBezTo>
                  <a:pt x="81" y="45"/>
                  <a:pt x="74" y="40"/>
                  <a:pt x="66" y="40"/>
                </a:cubicBezTo>
                <a:cubicBezTo>
                  <a:pt x="19" y="40"/>
                  <a:pt x="19" y="40"/>
                  <a:pt x="19" y="40"/>
                </a:cubicBezTo>
                <a:cubicBezTo>
                  <a:pt x="9" y="40"/>
                  <a:pt x="0" y="32"/>
                  <a:pt x="0" y="22"/>
                </a:cubicBezTo>
                <a:cubicBezTo>
                  <a:pt x="0" y="18"/>
                  <a:pt x="0" y="18"/>
                  <a:pt x="0" y="18"/>
                </a:cubicBezTo>
                <a:cubicBezTo>
                  <a:pt x="0" y="8"/>
                  <a:pt x="9" y="0"/>
                  <a:pt x="19" y="0"/>
                </a:cubicBezTo>
                <a:cubicBezTo>
                  <a:pt x="66" y="0"/>
                  <a:pt x="66" y="0"/>
                  <a:pt x="66" y="0"/>
                </a:cubicBezTo>
                <a:cubicBezTo>
                  <a:pt x="76" y="0"/>
                  <a:pt x="85" y="8"/>
                  <a:pt x="85" y="18"/>
                </a:cubicBezTo>
                <a:lnTo>
                  <a:pt x="85" y="5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660" name="Freeform 58"/>
          <p:cNvSpPr>
            <a:spLocks/>
          </p:cNvSpPr>
          <p:nvPr/>
        </p:nvSpPr>
        <p:spPr bwMode="auto">
          <a:xfrm>
            <a:off x="4684713" y="2474913"/>
            <a:ext cx="2203450" cy="1343025"/>
          </a:xfrm>
          <a:custGeom>
            <a:avLst/>
            <a:gdLst>
              <a:gd name="T0" fmla="*/ 0 w 100"/>
              <a:gd name="T1" fmla="*/ 1343270 h 61"/>
              <a:gd name="T2" fmla="*/ 484926 w 100"/>
              <a:gd name="T3" fmla="*/ 1056999 h 61"/>
              <a:gd name="T4" fmla="*/ 1719281 w 100"/>
              <a:gd name="T5" fmla="*/ 1056999 h 61"/>
              <a:gd name="T6" fmla="*/ 2204207 w 100"/>
              <a:gd name="T7" fmla="*/ 572541 h 61"/>
              <a:gd name="T8" fmla="*/ 2204207 w 100"/>
              <a:gd name="T9" fmla="*/ 484458 h 61"/>
              <a:gd name="T10" fmla="*/ 1719281 w 100"/>
              <a:gd name="T11" fmla="*/ 0 h 61"/>
              <a:gd name="T12" fmla="*/ 484926 w 100"/>
              <a:gd name="T13" fmla="*/ 0 h 61"/>
              <a:gd name="T14" fmla="*/ 0 w 100"/>
              <a:gd name="T15" fmla="*/ 484458 h 61"/>
              <a:gd name="T16" fmla="*/ 0 w 100"/>
              <a:gd name="T17" fmla="*/ 1343270 h 6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0" h="61">
                <a:moveTo>
                  <a:pt x="0" y="61"/>
                </a:moveTo>
                <a:cubicBezTo>
                  <a:pt x="4" y="54"/>
                  <a:pt x="13" y="48"/>
                  <a:pt x="22" y="48"/>
                </a:cubicBezTo>
                <a:cubicBezTo>
                  <a:pt x="78" y="48"/>
                  <a:pt x="78" y="48"/>
                  <a:pt x="78" y="48"/>
                </a:cubicBezTo>
                <a:cubicBezTo>
                  <a:pt x="90" y="48"/>
                  <a:pt x="100" y="38"/>
                  <a:pt x="100" y="26"/>
                </a:cubicBezTo>
                <a:cubicBezTo>
                  <a:pt x="100" y="22"/>
                  <a:pt x="100" y="22"/>
                  <a:pt x="100" y="22"/>
                </a:cubicBezTo>
                <a:cubicBezTo>
                  <a:pt x="100" y="10"/>
                  <a:pt x="90" y="0"/>
                  <a:pt x="78" y="0"/>
                </a:cubicBezTo>
                <a:cubicBezTo>
                  <a:pt x="22" y="0"/>
                  <a:pt x="22" y="0"/>
                  <a:pt x="22" y="0"/>
                </a:cubicBezTo>
                <a:cubicBezTo>
                  <a:pt x="10" y="0"/>
                  <a:pt x="0" y="10"/>
                  <a:pt x="0" y="22"/>
                </a:cubicBezTo>
                <a:lnTo>
                  <a:pt x="0" y="61"/>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661" name="Freeform 60"/>
          <p:cNvSpPr>
            <a:spLocks/>
          </p:cNvSpPr>
          <p:nvPr/>
        </p:nvSpPr>
        <p:spPr bwMode="auto">
          <a:xfrm>
            <a:off x="4684713" y="1581150"/>
            <a:ext cx="1585912" cy="969963"/>
          </a:xfrm>
          <a:custGeom>
            <a:avLst/>
            <a:gdLst>
              <a:gd name="T0" fmla="*/ 0 w 72"/>
              <a:gd name="T1" fmla="*/ 969852 h 44"/>
              <a:gd name="T2" fmla="*/ 352673 w 72"/>
              <a:gd name="T3" fmla="*/ 749431 h 44"/>
              <a:gd name="T4" fmla="*/ 1234355 w 72"/>
              <a:gd name="T5" fmla="*/ 749431 h 44"/>
              <a:gd name="T6" fmla="*/ 1587028 w 72"/>
              <a:gd name="T7" fmla="*/ 396758 h 44"/>
              <a:gd name="T8" fmla="*/ 1587028 w 72"/>
              <a:gd name="T9" fmla="*/ 352673 h 44"/>
              <a:gd name="T10" fmla="*/ 1234355 w 72"/>
              <a:gd name="T11" fmla="*/ 0 h 44"/>
              <a:gd name="T12" fmla="*/ 352673 w 72"/>
              <a:gd name="T13" fmla="*/ 0 h 44"/>
              <a:gd name="T14" fmla="*/ 0 w 72"/>
              <a:gd name="T15" fmla="*/ 352673 h 44"/>
              <a:gd name="T16" fmla="*/ 0 w 72"/>
              <a:gd name="T17" fmla="*/ 969852 h 4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2" h="44">
                <a:moveTo>
                  <a:pt x="0" y="44"/>
                </a:moveTo>
                <a:cubicBezTo>
                  <a:pt x="3" y="38"/>
                  <a:pt x="9" y="34"/>
                  <a:pt x="16" y="34"/>
                </a:cubicBezTo>
                <a:cubicBezTo>
                  <a:pt x="56" y="34"/>
                  <a:pt x="56" y="34"/>
                  <a:pt x="56" y="34"/>
                </a:cubicBezTo>
                <a:cubicBezTo>
                  <a:pt x="65" y="34"/>
                  <a:pt x="72" y="27"/>
                  <a:pt x="72" y="18"/>
                </a:cubicBezTo>
                <a:cubicBezTo>
                  <a:pt x="72" y="16"/>
                  <a:pt x="72" y="16"/>
                  <a:pt x="72" y="16"/>
                </a:cubicBezTo>
                <a:cubicBezTo>
                  <a:pt x="72" y="7"/>
                  <a:pt x="65" y="0"/>
                  <a:pt x="56" y="0"/>
                </a:cubicBezTo>
                <a:cubicBezTo>
                  <a:pt x="16" y="0"/>
                  <a:pt x="16" y="0"/>
                  <a:pt x="16" y="0"/>
                </a:cubicBezTo>
                <a:cubicBezTo>
                  <a:pt x="7" y="0"/>
                  <a:pt x="0" y="7"/>
                  <a:pt x="0" y="16"/>
                </a:cubicBezTo>
                <a:lnTo>
                  <a:pt x="0" y="44"/>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TextBox 15"/>
          <p:cNvSpPr txBox="1"/>
          <p:nvPr/>
        </p:nvSpPr>
        <p:spPr>
          <a:xfrm>
            <a:off x="820738" y="3181350"/>
            <a:ext cx="1025525"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00C3D9"/>
                </a:solidFill>
                <a:latin typeface="+mj-lt"/>
                <a:cs typeface="+mn-cs"/>
              </a:rPr>
              <a:t>TEXT</a:t>
            </a:r>
          </a:p>
        </p:txBody>
      </p:sp>
      <p:sp>
        <p:nvSpPr>
          <p:cNvPr id="17" name="Rectangle 16"/>
          <p:cNvSpPr/>
          <p:nvPr/>
        </p:nvSpPr>
        <p:spPr>
          <a:xfrm>
            <a:off x="609600" y="340360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18" name="TextBox 17"/>
          <p:cNvSpPr txBox="1"/>
          <p:nvPr/>
        </p:nvSpPr>
        <p:spPr>
          <a:xfrm>
            <a:off x="1430338" y="2030413"/>
            <a:ext cx="1025525" cy="338137"/>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F4C60E"/>
                </a:solidFill>
                <a:latin typeface="+mj-lt"/>
                <a:cs typeface="+mn-cs"/>
              </a:rPr>
              <a:t>TEXT</a:t>
            </a:r>
          </a:p>
        </p:txBody>
      </p:sp>
      <p:sp>
        <p:nvSpPr>
          <p:cNvPr id="19" name="Rectangle 18"/>
          <p:cNvSpPr/>
          <p:nvPr/>
        </p:nvSpPr>
        <p:spPr>
          <a:xfrm>
            <a:off x="1219200" y="2252663"/>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20" name="TextBox 19"/>
          <p:cNvSpPr txBox="1"/>
          <p:nvPr/>
        </p:nvSpPr>
        <p:spPr>
          <a:xfrm>
            <a:off x="6535738" y="1600200"/>
            <a:ext cx="1025525"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1D48F"/>
                </a:solidFill>
                <a:latin typeface="+mj-lt"/>
                <a:cs typeface="+mn-cs"/>
              </a:rPr>
              <a:t>TEXT</a:t>
            </a:r>
          </a:p>
        </p:txBody>
      </p:sp>
      <p:sp>
        <p:nvSpPr>
          <p:cNvPr id="21" name="Rectangle 20"/>
          <p:cNvSpPr/>
          <p:nvPr/>
        </p:nvSpPr>
        <p:spPr>
          <a:xfrm>
            <a:off x="6324600" y="1822450"/>
            <a:ext cx="14478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22" name="TextBox 21"/>
          <p:cNvSpPr txBox="1"/>
          <p:nvPr/>
        </p:nvSpPr>
        <p:spPr>
          <a:xfrm>
            <a:off x="7145338" y="2743200"/>
            <a:ext cx="1025525" cy="338138"/>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 </a:t>
            </a:r>
            <a:r>
              <a:rPr lang="en-US" sz="1600">
                <a:solidFill>
                  <a:srgbClr val="DF7307"/>
                </a:solidFill>
                <a:latin typeface="+mj-lt"/>
                <a:cs typeface="+mn-cs"/>
              </a:rPr>
              <a:t>TEXT</a:t>
            </a:r>
          </a:p>
        </p:txBody>
      </p:sp>
      <p:sp>
        <p:nvSpPr>
          <p:cNvPr id="23" name="Rectangle 22"/>
          <p:cNvSpPr/>
          <p:nvPr/>
        </p:nvSpPr>
        <p:spPr>
          <a:xfrm>
            <a:off x="6934200" y="2965450"/>
            <a:ext cx="14478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tax.</a:t>
            </a:r>
          </a:p>
        </p:txBody>
      </p:sp>
      <p:sp>
        <p:nvSpPr>
          <p:cNvPr id="25" name="TextBox 24"/>
          <p:cNvSpPr txBox="1"/>
          <p:nvPr/>
        </p:nvSpPr>
        <p:spPr>
          <a:xfrm>
            <a:off x="3138488" y="2212975"/>
            <a:ext cx="944562"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26" name="TextBox 25"/>
          <p:cNvSpPr txBox="1"/>
          <p:nvPr/>
        </p:nvSpPr>
        <p:spPr>
          <a:xfrm>
            <a:off x="5094288" y="1809750"/>
            <a:ext cx="946150" cy="339725"/>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grpSp>
        <p:nvGrpSpPr>
          <p:cNvPr id="27" name="Group 26"/>
          <p:cNvGrpSpPr/>
          <p:nvPr/>
        </p:nvGrpSpPr>
        <p:grpSpPr>
          <a:xfrm>
            <a:off x="2743200" y="3396793"/>
            <a:ext cx="370124" cy="367036"/>
            <a:chOff x="8469313" y="3354388"/>
            <a:chExt cx="479426" cy="477837"/>
          </a:xfrm>
          <a:solidFill>
            <a:schemeClr val="bg1"/>
          </a:solidFill>
        </p:grpSpPr>
        <p:sp>
          <p:nvSpPr>
            <p:cNvPr id="28" name="Rectangle 27"/>
            <p:cNvSpPr>
              <a:spLocks noChangeArrowheads="1"/>
            </p:cNvSpPr>
            <p:nvPr/>
          </p:nvSpPr>
          <p:spPr bwMode="auto">
            <a:xfrm>
              <a:off x="8528051" y="3441700"/>
              <a:ext cx="357188" cy="3016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648701" y="3530600"/>
              <a:ext cx="85725" cy="90487"/>
            </a:xfrm>
            <a:custGeom>
              <a:avLst/>
              <a:gdLst>
                <a:gd name="T0" fmla="*/ 3 w 23"/>
                <a:gd name="T1" fmla="*/ 22 h 24"/>
                <a:gd name="T2" fmla="*/ 0 w 23"/>
                <a:gd name="T3" fmla="*/ 21 h 24"/>
                <a:gd name="T4" fmla="*/ 0 w 23"/>
                <a:gd name="T5" fmla="*/ 4 h 24"/>
                <a:gd name="T6" fmla="*/ 4 w 23"/>
                <a:gd name="T7" fmla="*/ 0 h 24"/>
                <a:gd name="T8" fmla="*/ 21 w 23"/>
                <a:gd name="T9" fmla="*/ 0 h 24"/>
                <a:gd name="T10" fmla="*/ 22 w 23"/>
                <a:gd name="T11" fmla="*/ 3 h 24"/>
                <a:gd name="T12" fmla="*/ 3 w 23"/>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23" h="24">
                  <a:moveTo>
                    <a:pt x="3" y="22"/>
                  </a:moveTo>
                  <a:cubicBezTo>
                    <a:pt x="1" y="24"/>
                    <a:pt x="0" y="23"/>
                    <a:pt x="0" y="21"/>
                  </a:cubicBezTo>
                  <a:cubicBezTo>
                    <a:pt x="0" y="4"/>
                    <a:pt x="0" y="4"/>
                    <a:pt x="0" y="4"/>
                  </a:cubicBezTo>
                  <a:cubicBezTo>
                    <a:pt x="0" y="2"/>
                    <a:pt x="2" y="0"/>
                    <a:pt x="4" y="0"/>
                  </a:cubicBezTo>
                  <a:cubicBezTo>
                    <a:pt x="21" y="0"/>
                    <a:pt x="21" y="0"/>
                    <a:pt x="21" y="0"/>
                  </a:cubicBezTo>
                  <a:cubicBezTo>
                    <a:pt x="23" y="0"/>
                    <a:pt x="23" y="1"/>
                    <a:pt x="22" y="3"/>
                  </a:cubicBezTo>
                  <a:lnTo>
                    <a:pt x="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noEditPoints="1"/>
            </p:cNvSpPr>
            <p:nvPr/>
          </p:nvSpPr>
          <p:spPr bwMode="auto">
            <a:xfrm>
              <a:off x="8656638" y="3538538"/>
              <a:ext cx="250825" cy="252412"/>
            </a:xfrm>
            <a:custGeom>
              <a:avLst/>
              <a:gdLst>
                <a:gd name="T0" fmla="*/ 61 w 67"/>
                <a:gd name="T1" fmla="*/ 27 h 67"/>
                <a:gd name="T2" fmla="*/ 48 w 67"/>
                <a:gd name="T3" fmla="*/ 27 h 67"/>
                <a:gd name="T4" fmla="*/ 37 w 67"/>
                <a:gd name="T5" fmla="*/ 16 h 67"/>
                <a:gd name="T6" fmla="*/ 37 w 67"/>
                <a:gd name="T7" fmla="*/ 3 h 67"/>
                <a:gd name="T8" fmla="*/ 25 w 67"/>
                <a:gd name="T9" fmla="*/ 4 h 67"/>
                <a:gd name="T10" fmla="*/ 4 w 67"/>
                <a:gd name="T11" fmla="*/ 25 h 67"/>
                <a:gd name="T12" fmla="*/ 2 w 67"/>
                <a:gd name="T13" fmla="*/ 37 h 67"/>
                <a:gd name="T14" fmla="*/ 16 w 67"/>
                <a:gd name="T15" fmla="*/ 37 h 67"/>
                <a:gd name="T16" fmla="*/ 27 w 67"/>
                <a:gd name="T17" fmla="*/ 48 h 67"/>
                <a:gd name="T18" fmla="*/ 27 w 67"/>
                <a:gd name="T19" fmla="*/ 62 h 67"/>
                <a:gd name="T20" fmla="*/ 32 w 67"/>
                <a:gd name="T21" fmla="*/ 67 h 67"/>
                <a:gd name="T22" fmla="*/ 39 w 67"/>
                <a:gd name="T23" fmla="*/ 60 h 67"/>
                <a:gd name="T24" fmla="*/ 60 w 67"/>
                <a:gd name="T25" fmla="*/ 39 h 67"/>
                <a:gd name="T26" fmla="*/ 67 w 67"/>
                <a:gd name="T27" fmla="*/ 32 h 67"/>
                <a:gd name="T28" fmla="*/ 61 w 67"/>
                <a:gd name="T29" fmla="*/ 27 h 67"/>
                <a:gd name="T30" fmla="*/ 43 w 67"/>
                <a:gd name="T31" fmla="*/ 31 h 67"/>
                <a:gd name="T32" fmla="*/ 44 w 67"/>
                <a:gd name="T33" fmla="*/ 44 h 67"/>
                <a:gd name="T34" fmla="*/ 31 w 67"/>
                <a:gd name="T35" fmla="*/ 43 h 67"/>
                <a:gd name="T36" fmla="*/ 21 w 67"/>
                <a:gd name="T37" fmla="*/ 33 h 67"/>
                <a:gd name="T38" fmla="*/ 20 w 67"/>
                <a:gd name="T39" fmla="*/ 20 h 67"/>
                <a:gd name="T40" fmla="*/ 33 w 67"/>
                <a:gd name="T41" fmla="*/ 21 h 67"/>
                <a:gd name="T42" fmla="*/ 43 w 67"/>
                <a:gd name="T43" fmla="*/ 3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67">
                  <a:moveTo>
                    <a:pt x="61" y="27"/>
                  </a:moveTo>
                  <a:cubicBezTo>
                    <a:pt x="58" y="31"/>
                    <a:pt x="51" y="31"/>
                    <a:pt x="48" y="27"/>
                  </a:cubicBezTo>
                  <a:cubicBezTo>
                    <a:pt x="37" y="16"/>
                    <a:pt x="37" y="16"/>
                    <a:pt x="37" y="16"/>
                  </a:cubicBezTo>
                  <a:cubicBezTo>
                    <a:pt x="33" y="13"/>
                    <a:pt x="33" y="6"/>
                    <a:pt x="37" y="3"/>
                  </a:cubicBezTo>
                  <a:cubicBezTo>
                    <a:pt x="33" y="0"/>
                    <a:pt x="28" y="1"/>
                    <a:pt x="25" y="4"/>
                  </a:cubicBezTo>
                  <a:cubicBezTo>
                    <a:pt x="4" y="25"/>
                    <a:pt x="4" y="25"/>
                    <a:pt x="4" y="25"/>
                  </a:cubicBezTo>
                  <a:cubicBezTo>
                    <a:pt x="1" y="28"/>
                    <a:pt x="0" y="33"/>
                    <a:pt x="2" y="37"/>
                  </a:cubicBezTo>
                  <a:cubicBezTo>
                    <a:pt x="6" y="33"/>
                    <a:pt x="12" y="34"/>
                    <a:pt x="16" y="37"/>
                  </a:cubicBezTo>
                  <a:cubicBezTo>
                    <a:pt x="27" y="48"/>
                    <a:pt x="27" y="48"/>
                    <a:pt x="27" y="48"/>
                  </a:cubicBezTo>
                  <a:cubicBezTo>
                    <a:pt x="30" y="52"/>
                    <a:pt x="30" y="58"/>
                    <a:pt x="27" y="62"/>
                  </a:cubicBezTo>
                  <a:cubicBezTo>
                    <a:pt x="32" y="67"/>
                    <a:pt x="32" y="67"/>
                    <a:pt x="32" y="67"/>
                  </a:cubicBezTo>
                  <a:cubicBezTo>
                    <a:pt x="39" y="60"/>
                    <a:pt x="39" y="60"/>
                    <a:pt x="39" y="60"/>
                  </a:cubicBezTo>
                  <a:cubicBezTo>
                    <a:pt x="60" y="39"/>
                    <a:pt x="60" y="39"/>
                    <a:pt x="60" y="39"/>
                  </a:cubicBezTo>
                  <a:cubicBezTo>
                    <a:pt x="67" y="32"/>
                    <a:pt x="67" y="32"/>
                    <a:pt x="67" y="32"/>
                  </a:cubicBezTo>
                  <a:lnTo>
                    <a:pt x="61" y="27"/>
                  </a:lnTo>
                  <a:close/>
                  <a:moveTo>
                    <a:pt x="43" y="31"/>
                  </a:moveTo>
                  <a:cubicBezTo>
                    <a:pt x="47" y="35"/>
                    <a:pt x="47" y="41"/>
                    <a:pt x="44" y="44"/>
                  </a:cubicBezTo>
                  <a:cubicBezTo>
                    <a:pt x="41" y="48"/>
                    <a:pt x="35" y="47"/>
                    <a:pt x="31" y="43"/>
                  </a:cubicBezTo>
                  <a:cubicBezTo>
                    <a:pt x="21" y="33"/>
                    <a:pt x="21" y="33"/>
                    <a:pt x="21" y="33"/>
                  </a:cubicBezTo>
                  <a:cubicBezTo>
                    <a:pt x="17" y="29"/>
                    <a:pt x="16" y="23"/>
                    <a:pt x="20" y="20"/>
                  </a:cubicBezTo>
                  <a:cubicBezTo>
                    <a:pt x="23" y="17"/>
                    <a:pt x="29" y="17"/>
                    <a:pt x="33" y="21"/>
                  </a:cubicBezTo>
                  <a:lnTo>
                    <a:pt x="43"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788401" y="3673475"/>
              <a:ext cx="160338" cy="158750"/>
            </a:xfrm>
            <a:custGeom>
              <a:avLst/>
              <a:gdLst>
                <a:gd name="T0" fmla="*/ 35 w 43"/>
                <a:gd name="T1" fmla="*/ 0 h 42"/>
                <a:gd name="T2" fmla="*/ 31 w 43"/>
                <a:gd name="T3" fmla="*/ 4 h 42"/>
                <a:gd name="T4" fmla="*/ 5 w 43"/>
                <a:gd name="T5" fmla="*/ 30 h 42"/>
                <a:gd name="T6" fmla="*/ 0 w 43"/>
                <a:gd name="T7" fmla="*/ 35 h 42"/>
                <a:gd name="T8" fmla="*/ 5 w 43"/>
                <a:gd name="T9" fmla="*/ 40 h 42"/>
                <a:gd name="T10" fmla="*/ 14 w 43"/>
                <a:gd name="T11" fmla="*/ 40 h 42"/>
                <a:gd name="T12" fmla="*/ 41 w 43"/>
                <a:gd name="T13" fmla="*/ 13 h 42"/>
                <a:gd name="T14" fmla="*/ 41 w 43"/>
                <a:gd name="T15" fmla="*/ 5 h 42"/>
                <a:gd name="T16" fmla="*/ 35 w 43"/>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42">
                  <a:moveTo>
                    <a:pt x="35" y="0"/>
                  </a:moveTo>
                  <a:cubicBezTo>
                    <a:pt x="31" y="4"/>
                    <a:pt x="31" y="4"/>
                    <a:pt x="31" y="4"/>
                  </a:cubicBezTo>
                  <a:cubicBezTo>
                    <a:pt x="5" y="30"/>
                    <a:pt x="5" y="30"/>
                    <a:pt x="5" y="30"/>
                  </a:cubicBezTo>
                  <a:cubicBezTo>
                    <a:pt x="0" y="35"/>
                    <a:pt x="0" y="35"/>
                    <a:pt x="0" y="35"/>
                  </a:cubicBezTo>
                  <a:cubicBezTo>
                    <a:pt x="5" y="40"/>
                    <a:pt x="5" y="40"/>
                    <a:pt x="5" y="40"/>
                  </a:cubicBezTo>
                  <a:cubicBezTo>
                    <a:pt x="8" y="42"/>
                    <a:pt x="12" y="42"/>
                    <a:pt x="14" y="40"/>
                  </a:cubicBezTo>
                  <a:cubicBezTo>
                    <a:pt x="41" y="13"/>
                    <a:pt x="41" y="13"/>
                    <a:pt x="41" y="13"/>
                  </a:cubicBezTo>
                  <a:cubicBezTo>
                    <a:pt x="43" y="11"/>
                    <a:pt x="43" y="7"/>
                    <a:pt x="41" y="5"/>
                  </a:cubicBez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Rectangle 31"/>
            <p:cNvSpPr>
              <a:spLocks noChangeArrowheads="1"/>
            </p:cNvSpPr>
            <p:nvPr/>
          </p:nvSpPr>
          <p:spPr bwMode="auto">
            <a:xfrm>
              <a:off x="8528051" y="3502025"/>
              <a:ext cx="60325" cy="1492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noEditPoints="1"/>
            </p:cNvSpPr>
            <p:nvPr/>
          </p:nvSpPr>
          <p:spPr bwMode="auto">
            <a:xfrm>
              <a:off x="8469313" y="3354388"/>
              <a:ext cx="476250" cy="387350"/>
            </a:xfrm>
            <a:custGeom>
              <a:avLst/>
              <a:gdLst>
                <a:gd name="T0" fmla="*/ 120 w 127"/>
                <a:gd name="T1" fmla="*/ 0 h 103"/>
                <a:gd name="T2" fmla="*/ 7 w 127"/>
                <a:gd name="T3" fmla="*/ 0 h 103"/>
                <a:gd name="T4" fmla="*/ 0 w 127"/>
                <a:gd name="T5" fmla="*/ 6 h 103"/>
                <a:gd name="T6" fmla="*/ 0 w 127"/>
                <a:gd name="T7" fmla="*/ 96 h 103"/>
                <a:gd name="T8" fmla="*/ 7 w 127"/>
                <a:gd name="T9" fmla="*/ 103 h 103"/>
                <a:gd name="T10" fmla="*/ 64 w 127"/>
                <a:gd name="T11" fmla="*/ 103 h 103"/>
                <a:gd name="T12" fmla="*/ 64 w 127"/>
                <a:gd name="T13" fmla="*/ 102 h 103"/>
                <a:gd name="T14" fmla="*/ 56 w 127"/>
                <a:gd name="T15" fmla="*/ 95 h 103"/>
                <a:gd name="T16" fmla="*/ 8 w 127"/>
                <a:gd name="T17" fmla="*/ 95 h 103"/>
                <a:gd name="T18" fmla="*/ 8 w 127"/>
                <a:gd name="T19" fmla="*/ 15 h 103"/>
                <a:gd name="T20" fmla="*/ 119 w 127"/>
                <a:gd name="T21" fmla="*/ 15 h 103"/>
                <a:gd name="T22" fmla="*/ 119 w 127"/>
                <a:gd name="T23" fmla="*/ 73 h 103"/>
                <a:gd name="T24" fmla="*/ 120 w 127"/>
                <a:gd name="T25" fmla="*/ 74 h 103"/>
                <a:gd name="T26" fmla="*/ 120 w 127"/>
                <a:gd name="T27" fmla="*/ 74 h 103"/>
                <a:gd name="T28" fmla="*/ 126 w 127"/>
                <a:gd name="T29" fmla="*/ 79 h 103"/>
                <a:gd name="T30" fmla="*/ 127 w 127"/>
                <a:gd name="T31" fmla="*/ 80 h 103"/>
                <a:gd name="T32" fmla="*/ 127 w 127"/>
                <a:gd name="T33" fmla="*/ 6 h 103"/>
                <a:gd name="T34" fmla="*/ 120 w 127"/>
                <a:gd name="T35" fmla="*/ 0 h 103"/>
                <a:gd name="T36" fmla="*/ 15 w 127"/>
                <a:gd name="T37" fmla="*/ 10 h 103"/>
                <a:gd name="T38" fmla="*/ 8 w 127"/>
                <a:gd name="T39" fmla="*/ 10 h 103"/>
                <a:gd name="T40" fmla="*/ 8 w 127"/>
                <a:gd name="T41" fmla="*/ 5 h 103"/>
                <a:gd name="T42" fmla="*/ 15 w 127"/>
                <a:gd name="T43" fmla="*/ 5 h 103"/>
                <a:gd name="T44" fmla="*/ 15 w 127"/>
                <a:gd name="T45" fmla="*/ 10 h 103"/>
                <a:gd name="T46" fmla="*/ 119 w 127"/>
                <a:gd name="T47" fmla="*/ 10 h 103"/>
                <a:gd name="T48" fmla="*/ 88 w 127"/>
                <a:gd name="T49" fmla="*/ 10 h 103"/>
                <a:gd name="T50" fmla="*/ 88 w 127"/>
                <a:gd name="T51" fmla="*/ 5 h 103"/>
                <a:gd name="T52" fmla="*/ 119 w 127"/>
                <a:gd name="T53" fmla="*/ 5 h 103"/>
                <a:gd name="T54" fmla="*/ 119 w 127"/>
                <a:gd name="T55" fmla="*/ 1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7" h="103">
                  <a:moveTo>
                    <a:pt x="120" y="0"/>
                  </a:moveTo>
                  <a:cubicBezTo>
                    <a:pt x="7" y="0"/>
                    <a:pt x="7" y="0"/>
                    <a:pt x="7" y="0"/>
                  </a:cubicBezTo>
                  <a:cubicBezTo>
                    <a:pt x="3" y="0"/>
                    <a:pt x="0" y="3"/>
                    <a:pt x="0" y="6"/>
                  </a:cubicBezTo>
                  <a:cubicBezTo>
                    <a:pt x="0" y="96"/>
                    <a:pt x="0" y="96"/>
                    <a:pt x="0" y="96"/>
                  </a:cubicBezTo>
                  <a:cubicBezTo>
                    <a:pt x="0" y="100"/>
                    <a:pt x="3" y="103"/>
                    <a:pt x="7" y="103"/>
                  </a:cubicBezTo>
                  <a:cubicBezTo>
                    <a:pt x="64" y="103"/>
                    <a:pt x="64" y="103"/>
                    <a:pt x="64" y="103"/>
                  </a:cubicBezTo>
                  <a:cubicBezTo>
                    <a:pt x="64" y="103"/>
                    <a:pt x="64" y="102"/>
                    <a:pt x="64" y="102"/>
                  </a:cubicBezTo>
                  <a:cubicBezTo>
                    <a:pt x="56" y="95"/>
                    <a:pt x="56" y="95"/>
                    <a:pt x="56" y="95"/>
                  </a:cubicBezTo>
                  <a:cubicBezTo>
                    <a:pt x="8" y="95"/>
                    <a:pt x="8" y="95"/>
                    <a:pt x="8" y="95"/>
                  </a:cubicBezTo>
                  <a:cubicBezTo>
                    <a:pt x="8" y="15"/>
                    <a:pt x="8" y="15"/>
                    <a:pt x="8" y="15"/>
                  </a:cubicBezTo>
                  <a:cubicBezTo>
                    <a:pt x="119" y="15"/>
                    <a:pt x="119" y="15"/>
                    <a:pt x="119" y="15"/>
                  </a:cubicBezTo>
                  <a:cubicBezTo>
                    <a:pt x="119" y="73"/>
                    <a:pt x="119" y="73"/>
                    <a:pt x="119" y="73"/>
                  </a:cubicBezTo>
                  <a:cubicBezTo>
                    <a:pt x="120" y="74"/>
                    <a:pt x="120" y="74"/>
                    <a:pt x="120" y="74"/>
                  </a:cubicBezTo>
                  <a:cubicBezTo>
                    <a:pt x="120" y="74"/>
                    <a:pt x="120" y="74"/>
                    <a:pt x="120" y="74"/>
                  </a:cubicBezTo>
                  <a:cubicBezTo>
                    <a:pt x="126" y="79"/>
                    <a:pt x="126" y="79"/>
                    <a:pt x="126" y="79"/>
                  </a:cubicBezTo>
                  <a:cubicBezTo>
                    <a:pt x="127" y="80"/>
                    <a:pt x="127" y="80"/>
                    <a:pt x="127" y="80"/>
                  </a:cubicBezTo>
                  <a:cubicBezTo>
                    <a:pt x="127" y="6"/>
                    <a:pt x="127" y="6"/>
                    <a:pt x="127" y="6"/>
                  </a:cubicBezTo>
                  <a:cubicBezTo>
                    <a:pt x="127" y="3"/>
                    <a:pt x="124" y="0"/>
                    <a:pt x="120" y="0"/>
                  </a:cubicBezTo>
                  <a:close/>
                  <a:moveTo>
                    <a:pt x="15" y="10"/>
                  </a:moveTo>
                  <a:cubicBezTo>
                    <a:pt x="8" y="10"/>
                    <a:pt x="8" y="10"/>
                    <a:pt x="8" y="10"/>
                  </a:cubicBezTo>
                  <a:cubicBezTo>
                    <a:pt x="8" y="5"/>
                    <a:pt x="8" y="5"/>
                    <a:pt x="8" y="5"/>
                  </a:cubicBezTo>
                  <a:cubicBezTo>
                    <a:pt x="15" y="5"/>
                    <a:pt x="15" y="5"/>
                    <a:pt x="15" y="5"/>
                  </a:cubicBezTo>
                  <a:lnTo>
                    <a:pt x="15" y="10"/>
                  </a:lnTo>
                  <a:close/>
                  <a:moveTo>
                    <a:pt x="119" y="10"/>
                  </a:moveTo>
                  <a:cubicBezTo>
                    <a:pt x="88" y="10"/>
                    <a:pt x="88" y="10"/>
                    <a:pt x="88" y="10"/>
                  </a:cubicBezTo>
                  <a:cubicBezTo>
                    <a:pt x="88" y="5"/>
                    <a:pt x="88" y="5"/>
                    <a:pt x="88" y="5"/>
                  </a:cubicBezTo>
                  <a:cubicBezTo>
                    <a:pt x="119" y="5"/>
                    <a:pt x="119" y="5"/>
                    <a:pt x="119" y="5"/>
                  </a:cubicBezTo>
                  <a:lnTo>
                    <a:pt x="119"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4" name="TextBox 33"/>
          <p:cNvSpPr txBox="1"/>
          <p:nvPr/>
        </p:nvSpPr>
        <p:spPr>
          <a:xfrm>
            <a:off x="3163888" y="3394075"/>
            <a:ext cx="944562"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grpSp>
        <p:nvGrpSpPr>
          <p:cNvPr id="35" name="Group 34"/>
          <p:cNvGrpSpPr/>
          <p:nvPr/>
        </p:nvGrpSpPr>
        <p:grpSpPr>
          <a:xfrm>
            <a:off x="5202282" y="2825295"/>
            <a:ext cx="360318" cy="356055"/>
            <a:chOff x="8334375" y="4232275"/>
            <a:chExt cx="466725" cy="463550"/>
          </a:xfrm>
          <a:solidFill>
            <a:schemeClr val="bg1"/>
          </a:solidFill>
        </p:grpSpPr>
        <p:sp>
          <p:nvSpPr>
            <p:cNvPr id="36" name="Freeform 35"/>
            <p:cNvSpPr>
              <a:spLocks/>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1" name="TextBox 40"/>
          <p:cNvSpPr txBox="1"/>
          <p:nvPr/>
        </p:nvSpPr>
        <p:spPr>
          <a:xfrm>
            <a:off x="5599113" y="2846388"/>
            <a:ext cx="944562"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70676" name="TextBox 4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6" name="TextBox 4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Freeform 60"/>
          <p:cNvSpPr>
            <a:spLocks/>
          </p:cNvSpPr>
          <p:nvPr/>
        </p:nvSpPr>
        <p:spPr bwMode="auto">
          <a:xfrm>
            <a:off x="3702050" y="1454150"/>
            <a:ext cx="1712913" cy="1482725"/>
          </a:xfrm>
          <a:custGeom>
            <a:avLst/>
            <a:gdLst>
              <a:gd name="T0" fmla="*/ 768176 w 127"/>
              <a:gd name="T1" fmla="*/ 67396 h 110"/>
              <a:gd name="T2" fmla="*/ 929898 w 127"/>
              <a:gd name="T3" fmla="*/ 67396 h 110"/>
              <a:gd name="T4" fmla="*/ 1212910 w 127"/>
              <a:gd name="T5" fmla="*/ 579608 h 110"/>
              <a:gd name="T6" fmla="*/ 1374632 w 127"/>
              <a:gd name="T7" fmla="*/ 835714 h 110"/>
              <a:gd name="T8" fmla="*/ 1671121 w 127"/>
              <a:gd name="T9" fmla="*/ 1347925 h 110"/>
              <a:gd name="T10" fmla="*/ 1590260 w 127"/>
              <a:gd name="T11" fmla="*/ 1482718 h 110"/>
              <a:gd name="T12" fmla="*/ 1010758 w 127"/>
              <a:gd name="T13" fmla="*/ 1482718 h 110"/>
              <a:gd name="T14" fmla="*/ 700793 w 127"/>
              <a:gd name="T15" fmla="*/ 1482718 h 110"/>
              <a:gd name="T16" fmla="*/ 107814 w 127"/>
              <a:gd name="T17" fmla="*/ 1482718 h 110"/>
              <a:gd name="T18" fmla="*/ 40430 w 127"/>
              <a:gd name="T19" fmla="*/ 1347925 h 110"/>
              <a:gd name="T20" fmla="*/ 323443 w 127"/>
              <a:gd name="T21" fmla="*/ 835714 h 110"/>
              <a:gd name="T22" fmla="*/ 485164 w 127"/>
              <a:gd name="T23" fmla="*/ 579608 h 110"/>
              <a:gd name="T24" fmla="*/ 768176 w 127"/>
              <a:gd name="T25" fmla="*/ 67396 h 1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110">
                <a:moveTo>
                  <a:pt x="57" y="5"/>
                </a:moveTo>
                <a:cubicBezTo>
                  <a:pt x="61" y="0"/>
                  <a:pt x="66" y="0"/>
                  <a:pt x="69" y="5"/>
                </a:cubicBezTo>
                <a:cubicBezTo>
                  <a:pt x="90" y="43"/>
                  <a:pt x="90" y="43"/>
                  <a:pt x="90" y="43"/>
                </a:cubicBezTo>
                <a:cubicBezTo>
                  <a:pt x="94" y="48"/>
                  <a:pt x="99" y="57"/>
                  <a:pt x="102" y="62"/>
                </a:cubicBezTo>
                <a:cubicBezTo>
                  <a:pt x="124" y="100"/>
                  <a:pt x="124" y="100"/>
                  <a:pt x="124" y="100"/>
                </a:cubicBezTo>
                <a:cubicBezTo>
                  <a:pt x="127" y="105"/>
                  <a:pt x="124" y="110"/>
                  <a:pt x="118" y="110"/>
                </a:cubicBezTo>
                <a:cubicBezTo>
                  <a:pt x="75" y="110"/>
                  <a:pt x="75" y="110"/>
                  <a:pt x="75" y="110"/>
                </a:cubicBezTo>
                <a:cubicBezTo>
                  <a:pt x="68" y="110"/>
                  <a:pt x="58" y="110"/>
                  <a:pt x="52" y="110"/>
                </a:cubicBezTo>
                <a:cubicBezTo>
                  <a:pt x="8" y="110"/>
                  <a:pt x="8" y="110"/>
                  <a:pt x="8" y="110"/>
                </a:cubicBezTo>
                <a:cubicBezTo>
                  <a:pt x="2" y="110"/>
                  <a:pt x="0" y="105"/>
                  <a:pt x="3" y="100"/>
                </a:cubicBezTo>
                <a:cubicBezTo>
                  <a:pt x="24" y="62"/>
                  <a:pt x="24" y="62"/>
                  <a:pt x="24" y="62"/>
                </a:cubicBezTo>
                <a:cubicBezTo>
                  <a:pt x="28" y="57"/>
                  <a:pt x="33" y="48"/>
                  <a:pt x="36" y="43"/>
                </a:cubicBezTo>
                <a:lnTo>
                  <a:pt x="57" y="5"/>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683" name="Freeform 62"/>
          <p:cNvSpPr>
            <a:spLocks/>
          </p:cNvSpPr>
          <p:nvPr/>
        </p:nvSpPr>
        <p:spPr bwMode="auto">
          <a:xfrm>
            <a:off x="3702050" y="3014663"/>
            <a:ext cx="1712913" cy="1482725"/>
          </a:xfrm>
          <a:custGeom>
            <a:avLst/>
            <a:gdLst>
              <a:gd name="T0" fmla="*/ 768176 w 127"/>
              <a:gd name="T1" fmla="*/ 1415322 h 110"/>
              <a:gd name="T2" fmla="*/ 929898 w 127"/>
              <a:gd name="T3" fmla="*/ 1415322 h 110"/>
              <a:gd name="T4" fmla="*/ 1212910 w 127"/>
              <a:gd name="T5" fmla="*/ 903110 h 110"/>
              <a:gd name="T6" fmla="*/ 1374632 w 127"/>
              <a:gd name="T7" fmla="*/ 633525 h 110"/>
              <a:gd name="T8" fmla="*/ 1671121 w 127"/>
              <a:gd name="T9" fmla="*/ 134793 h 110"/>
              <a:gd name="T10" fmla="*/ 1590260 w 127"/>
              <a:gd name="T11" fmla="*/ 0 h 110"/>
              <a:gd name="T12" fmla="*/ 1010758 w 127"/>
              <a:gd name="T13" fmla="*/ 0 h 110"/>
              <a:gd name="T14" fmla="*/ 700793 w 127"/>
              <a:gd name="T15" fmla="*/ 0 h 110"/>
              <a:gd name="T16" fmla="*/ 107814 w 127"/>
              <a:gd name="T17" fmla="*/ 0 h 110"/>
              <a:gd name="T18" fmla="*/ 40430 w 127"/>
              <a:gd name="T19" fmla="*/ 134793 h 110"/>
              <a:gd name="T20" fmla="*/ 323443 w 127"/>
              <a:gd name="T21" fmla="*/ 633525 h 110"/>
              <a:gd name="T22" fmla="*/ 485164 w 127"/>
              <a:gd name="T23" fmla="*/ 903110 h 110"/>
              <a:gd name="T24" fmla="*/ 768176 w 127"/>
              <a:gd name="T25" fmla="*/ 1415322 h 1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110">
                <a:moveTo>
                  <a:pt x="57" y="105"/>
                </a:moveTo>
                <a:cubicBezTo>
                  <a:pt x="61" y="110"/>
                  <a:pt x="66" y="110"/>
                  <a:pt x="69" y="105"/>
                </a:cubicBezTo>
                <a:cubicBezTo>
                  <a:pt x="90" y="67"/>
                  <a:pt x="90" y="67"/>
                  <a:pt x="90" y="67"/>
                </a:cubicBezTo>
                <a:cubicBezTo>
                  <a:pt x="94" y="62"/>
                  <a:pt x="99" y="53"/>
                  <a:pt x="102" y="47"/>
                </a:cubicBezTo>
                <a:cubicBezTo>
                  <a:pt x="124" y="10"/>
                  <a:pt x="124" y="10"/>
                  <a:pt x="124" y="10"/>
                </a:cubicBezTo>
                <a:cubicBezTo>
                  <a:pt x="127" y="4"/>
                  <a:pt x="124" y="0"/>
                  <a:pt x="118" y="0"/>
                </a:cubicBezTo>
                <a:cubicBezTo>
                  <a:pt x="75" y="0"/>
                  <a:pt x="75" y="0"/>
                  <a:pt x="75" y="0"/>
                </a:cubicBezTo>
                <a:cubicBezTo>
                  <a:pt x="68" y="0"/>
                  <a:pt x="58" y="0"/>
                  <a:pt x="52" y="0"/>
                </a:cubicBezTo>
                <a:cubicBezTo>
                  <a:pt x="8" y="0"/>
                  <a:pt x="8" y="0"/>
                  <a:pt x="8" y="0"/>
                </a:cubicBezTo>
                <a:cubicBezTo>
                  <a:pt x="2" y="0"/>
                  <a:pt x="0" y="4"/>
                  <a:pt x="3" y="10"/>
                </a:cubicBezTo>
                <a:cubicBezTo>
                  <a:pt x="24" y="47"/>
                  <a:pt x="24" y="47"/>
                  <a:pt x="24" y="47"/>
                </a:cubicBezTo>
                <a:cubicBezTo>
                  <a:pt x="28" y="53"/>
                  <a:pt x="33" y="62"/>
                  <a:pt x="36" y="67"/>
                </a:cubicBezTo>
                <a:lnTo>
                  <a:pt x="57" y="105"/>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684" name="Freeform 64"/>
          <p:cNvSpPr>
            <a:spLocks/>
          </p:cNvSpPr>
          <p:nvPr/>
        </p:nvSpPr>
        <p:spPr bwMode="auto">
          <a:xfrm>
            <a:off x="4699000" y="3094038"/>
            <a:ext cx="1712913" cy="1482725"/>
          </a:xfrm>
          <a:custGeom>
            <a:avLst/>
            <a:gdLst>
              <a:gd name="T0" fmla="*/ 768176 w 127"/>
              <a:gd name="T1" fmla="*/ 67396 h 110"/>
              <a:gd name="T2" fmla="*/ 929898 w 127"/>
              <a:gd name="T3" fmla="*/ 67396 h 110"/>
              <a:gd name="T4" fmla="*/ 1212910 w 127"/>
              <a:gd name="T5" fmla="*/ 579608 h 110"/>
              <a:gd name="T6" fmla="*/ 1374632 w 127"/>
              <a:gd name="T7" fmla="*/ 849193 h 110"/>
              <a:gd name="T8" fmla="*/ 1657644 w 127"/>
              <a:gd name="T9" fmla="*/ 1347925 h 110"/>
              <a:gd name="T10" fmla="*/ 1590260 w 127"/>
              <a:gd name="T11" fmla="*/ 1482718 h 110"/>
              <a:gd name="T12" fmla="*/ 997282 w 127"/>
              <a:gd name="T13" fmla="*/ 1482718 h 110"/>
              <a:gd name="T14" fmla="*/ 700793 w 127"/>
              <a:gd name="T15" fmla="*/ 1482718 h 110"/>
              <a:gd name="T16" fmla="*/ 107814 w 127"/>
              <a:gd name="T17" fmla="*/ 1482718 h 110"/>
              <a:gd name="T18" fmla="*/ 40430 w 127"/>
              <a:gd name="T19" fmla="*/ 1347925 h 110"/>
              <a:gd name="T20" fmla="*/ 323443 w 127"/>
              <a:gd name="T21" fmla="*/ 849193 h 110"/>
              <a:gd name="T22" fmla="*/ 485164 w 127"/>
              <a:gd name="T23" fmla="*/ 579608 h 110"/>
              <a:gd name="T24" fmla="*/ 768176 w 127"/>
              <a:gd name="T25" fmla="*/ 67396 h 1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110">
                <a:moveTo>
                  <a:pt x="57" y="5"/>
                </a:moveTo>
                <a:cubicBezTo>
                  <a:pt x="61" y="0"/>
                  <a:pt x="66" y="0"/>
                  <a:pt x="69" y="5"/>
                </a:cubicBezTo>
                <a:cubicBezTo>
                  <a:pt x="90" y="43"/>
                  <a:pt x="90" y="43"/>
                  <a:pt x="90" y="43"/>
                </a:cubicBezTo>
                <a:cubicBezTo>
                  <a:pt x="94" y="48"/>
                  <a:pt x="99" y="57"/>
                  <a:pt x="102" y="63"/>
                </a:cubicBezTo>
                <a:cubicBezTo>
                  <a:pt x="123" y="100"/>
                  <a:pt x="123" y="100"/>
                  <a:pt x="123" y="100"/>
                </a:cubicBezTo>
                <a:cubicBezTo>
                  <a:pt x="127" y="105"/>
                  <a:pt x="124" y="110"/>
                  <a:pt x="118" y="110"/>
                </a:cubicBezTo>
                <a:cubicBezTo>
                  <a:pt x="74" y="110"/>
                  <a:pt x="74" y="110"/>
                  <a:pt x="74" y="110"/>
                </a:cubicBezTo>
                <a:cubicBezTo>
                  <a:pt x="68" y="110"/>
                  <a:pt x="58" y="110"/>
                  <a:pt x="52" y="110"/>
                </a:cubicBezTo>
                <a:cubicBezTo>
                  <a:pt x="8" y="110"/>
                  <a:pt x="8" y="110"/>
                  <a:pt x="8" y="110"/>
                </a:cubicBezTo>
                <a:cubicBezTo>
                  <a:pt x="2" y="110"/>
                  <a:pt x="0" y="105"/>
                  <a:pt x="3" y="100"/>
                </a:cubicBezTo>
                <a:cubicBezTo>
                  <a:pt x="24" y="63"/>
                  <a:pt x="24" y="63"/>
                  <a:pt x="24" y="63"/>
                </a:cubicBezTo>
                <a:cubicBezTo>
                  <a:pt x="28" y="57"/>
                  <a:pt x="33" y="48"/>
                  <a:pt x="36" y="43"/>
                </a:cubicBezTo>
                <a:lnTo>
                  <a:pt x="57" y="5"/>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685" name="Freeform 66"/>
          <p:cNvSpPr>
            <a:spLocks/>
          </p:cNvSpPr>
          <p:nvPr/>
        </p:nvSpPr>
        <p:spPr bwMode="auto">
          <a:xfrm>
            <a:off x="2706688" y="3078163"/>
            <a:ext cx="1711325" cy="1482725"/>
          </a:xfrm>
          <a:custGeom>
            <a:avLst/>
            <a:gdLst>
              <a:gd name="T0" fmla="*/ 781653 w 127"/>
              <a:gd name="T1" fmla="*/ 67396 h 110"/>
              <a:gd name="T2" fmla="*/ 929898 w 127"/>
              <a:gd name="T3" fmla="*/ 67396 h 110"/>
              <a:gd name="T4" fmla="*/ 1226387 w 127"/>
              <a:gd name="T5" fmla="*/ 579608 h 110"/>
              <a:gd name="T6" fmla="*/ 1374632 w 127"/>
              <a:gd name="T7" fmla="*/ 849193 h 110"/>
              <a:gd name="T8" fmla="*/ 1671121 w 127"/>
              <a:gd name="T9" fmla="*/ 1347925 h 110"/>
              <a:gd name="T10" fmla="*/ 1590260 w 127"/>
              <a:gd name="T11" fmla="*/ 1482718 h 110"/>
              <a:gd name="T12" fmla="*/ 1010758 w 127"/>
              <a:gd name="T13" fmla="*/ 1482718 h 110"/>
              <a:gd name="T14" fmla="*/ 700793 w 127"/>
              <a:gd name="T15" fmla="*/ 1482718 h 110"/>
              <a:gd name="T16" fmla="*/ 121291 w 127"/>
              <a:gd name="T17" fmla="*/ 1482718 h 110"/>
              <a:gd name="T18" fmla="*/ 40430 w 127"/>
              <a:gd name="T19" fmla="*/ 1347925 h 110"/>
              <a:gd name="T20" fmla="*/ 336919 w 127"/>
              <a:gd name="T21" fmla="*/ 849193 h 110"/>
              <a:gd name="T22" fmla="*/ 485164 w 127"/>
              <a:gd name="T23" fmla="*/ 579608 h 110"/>
              <a:gd name="T24" fmla="*/ 781653 w 127"/>
              <a:gd name="T25" fmla="*/ 67396 h 1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7" h="110">
                <a:moveTo>
                  <a:pt x="58" y="5"/>
                </a:moveTo>
                <a:cubicBezTo>
                  <a:pt x="61" y="0"/>
                  <a:pt x="66" y="0"/>
                  <a:pt x="69" y="5"/>
                </a:cubicBezTo>
                <a:cubicBezTo>
                  <a:pt x="91" y="43"/>
                  <a:pt x="91" y="43"/>
                  <a:pt x="91" y="43"/>
                </a:cubicBezTo>
                <a:cubicBezTo>
                  <a:pt x="94" y="48"/>
                  <a:pt x="99" y="57"/>
                  <a:pt x="102" y="63"/>
                </a:cubicBezTo>
                <a:cubicBezTo>
                  <a:pt x="124" y="100"/>
                  <a:pt x="124" y="100"/>
                  <a:pt x="124" y="100"/>
                </a:cubicBezTo>
                <a:cubicBezTo>
                  <a:pt x="127" y="105"/>
                  <a:pt x="124" y="110"/>
                  <a:pt x="118" y="110"/>
                </a:cubicBezTo>
                <a:cubicBezTo>
                  <a:pt x="75" y="110"/>
                  <a:pt x="75" y="110"/>
                  <a:pt x="75" y="110"/>
                </a:cubicBezTo>
                <a:cubicBezTo>
                  <a:pt x="68" y="110"/>
                  <a:pt x="58" y="110"/>
                  <a:pt x="52" y="110"/>
                </a:cubicBezTo>
                <a:cubicBezTo>
                  <a:pt x="9" y="110"/>
                  <a:pt x="9" y="110"/>
                  <a:pt x="9" y="110"/>
                </a:cubicBezTo>
                <a:cubicBezTo>
                  <a:pt x="2" y="110"/>
                  <a:pt x="0" y="105"/>
                  <a:pt x="3" y="100"/>
                </a:cubicBezTo>
                <a:cubicBezTo>
                  <a:pt x="25" y="63"/>
                  <a:pt x="25" y="63"/>
                  <a:pt x="25" y="63"/>
                </a:cubicBezTo>
                <a:cubicBezTo>
                  <a:pt x="28" y="57"/>
                  <a:pt x="33" y="48"/>
                  <a:pt x="36" y="43"/>
                </a:cubicBezTo>
                <a:lnTo>
                  <a:pt x="58" y="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6" name="TextBox 15"/>
          <p:cNvSpPr txBox="1"/>
          <p:nvPr/>
        </p:nvSpPr>
        <p:spPr>
          <a:xfrm>
            <a:off x="4146550" y="2519363"/>
            <a:ext cx="94615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17" name="TextBox 16"/>
          <p:cNvSpPr txBox="1"/>
          <p:nvPr/>
        </p:nvSpPr>
        <p:spPr>
          <a:xfrm rot="17989429">
            <a:off x="4925219" y="3758406"/>
            <a:ext cx="946150"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18" name="TextBox 17"/>
          <p:cNvSpPr txBox="1"/>
          <p:nvPr/>
        </p:nvSpPr>
        <p:spPr>
          <a:xfrm rot="3602277">
            <a:off x="3275807" y="3779044"/>
            <a:ext cx="946150" cy="338137"/>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grpSp>
        <p:nvGrpSpPr>
          <p:cNvPr id="19" name="Group 18"/>
          <p:cNvGrpSpPr/>
          <p:nvPr/>
        </p:nvGrpSpPr>
        <p:grpSpPr>
          <a:xfrm>
            <a:off x="4337979" y="3257971"/>
            <a:ext cx="441143" cy="479812"/>
            <a:chOff x="6778626" y="4584700"/>
            <a:chExt cx="398462" cy="433388"/>
          </a:xfrm>
          <a:solidFill>
            <a:schemeClr val="bg1"/>
          </a:solidFill>
        </p:grpSpPr>
        <p:sp>
          <p:nvSpPr>
            <p:cNvPr id="20" name="Oval 19"/>
            <p:cNvSpPr>
              <a:spLocks noChangeArrowheads="1"/>
            </p:cNvSpPr>
            <p:nvPr/>
          </p:nvSpPr>
          <p:spPr bwMode="auto">
            <a:xfrm>
              <a:off x="6962775" y="4730750"/>
              <a:ext cx="71437" cy="666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noEditPoints="1"/>
            </p:cNvSpPr>
            <p:nvPr/>
          </p:nvSpPr>
          <p:spPr bwMode="auto">
            <a:xfrm>
              <a:off x="6778626" y="4584700"/>
              <a:ext cx="398462" cy="433388"/>
            </a:xfrm>
            <a:custGeom>
              <a:avLst/>
              <a:gdLst>
                <a:gd name="T0" fmla="*/ 20 w 106"/>
                <a:gd name="T1" fmla="*/ 15 h 116"/>
                <a:gd name="T2" fmla="*/ 5 w 106"/>
                <a:gd name="T3" fmla="*/ 65 h 116"/>
                <a:gd name="T4" fmla="*/ 8 w 106"/>
                <a:gd name="T5" fmla="*/ 83 h 116"/>
                <a:gd name="T6" fmla="*/ 12 w 106"/>
                <a:gd name="T7" fmla="*/ 95 h 116"/>
                <a:gd name="T8" fmla="*/ 42 w 106"/>
                <a:gd name="T9" fmla="*/ 116 h 116"/>
                <a:gd name="T10" fmla="*/ 101 w 106"/>
                <a:gd name="T11" fmla="*/ 67 h 116"/>
                <a:gd name="T12" fmla="*/ 85 w 106"/>
                <a:gd name="T13" fmla="*/ 54 h 116"/>
                <a:gd name="T14" fmla="*/ 80 w 106"/>
                <a:gd name="T15" fmla="*/ 54 h 116"/>
                <a:gd name="T16" fmla="*/ 78 w 106"/>
                <a:gd name="T17" fmla="*/ 60 h 116"/>
                <a:gd name="T18" fmla="*/ 80 w 106"/>
                <a:gd name="T19" fmla="*/ 62 h 116"/>
                <a:gd name="T20" fmla="*/ 78 w 106"/>
                <a:gd name="T21" fmla="*/ 70 h 116"/>
                <a:gd name="T22" fmla="*/ 71 w 106"/>
                <a:gd name="T23" fmla="*/ 68 h 116"/>
                <a:gd name="T24" fmla="*/ 68 w 106"/>
                <a:gd name="T25" fmla="*/ 67 h 116"/>
                <a:gd name="T26" fmla="*/ 67 w 106"/>
                <a:gd name="T27" fmla="*/ 67 h 116"/>
                <a:gd name="T28" fmla="*/ 66 w 106"/>
                <a:gd name="T29" fmla="*/ 67 h 116"/>
                <a:gd name="T30" fmla="*/ 66 w 106"/>
                <a:gd name="T31" fmla="*/ 67 h 116"/>
                <a:gd name="T32" fmla="*/ 65 w 106"/>
                <a:gd name="T33" fmla="*/ 68 h 116"/>
                <a:gd name="T34" fmla="*/ 64 w 106"/>
                <a:gd name="T35" fmla="*/ 70 h 116"/>
                <a:gd name="T36" fmla="*/ 64 w 106"/>
                <a:gd name="T37" fmla="*/ 74 h 116"/>
                <a:gd name="T38" fmla="*/ 53 w 106"/>
                <a:gd name="T39" fmla="*/ 74 h 116"/>
                <a:gd name="T40" fmla="*/ 53 w 106"/>
                <a:gd name="T41" fmla="*/ 70 h 116"/>
                <a:gd name="T42" fmla="*/ 49 w 106"/>
                <a:gd name="T43" fmla="*/ 67 h 116"/>
                <a:gd name="T44" fmla="*/ 48 w 106"/>
                <a:gd name="T45" fmla="*/ 67 h 116"/>
                <a:gd name="T46" fmla="*/ 48 w 106"/>
                <a:gd name="T47" fmla="*/ 67 h 116"/>
                <a:gd name="T48" fmla="*/ 47 w 106"/>
                <a:gd name="T49" fmla="*/ 67 h 116"/>
                <a:gd name="T50" fmla="*/ 47 w 106"/>
                <a:gd name="T51" fmla="*/ 67 h 116"/>
                <a:gd name="T52" fmla="*/ 45 w 106"/>
                <a:gd name="T53" fmla="*/ 69 h 116"/>
                <a:gd name="T54" fmla="*/ 36 w 106"/>
                <a:gd name="T55" fmla="*/ 68 h 116"/>
                <a:gd name="T56" fmla="*/ 38 w 106"/>
                <a:gd name="T57" fmla="*/ 60 h 116"/>
                <a:gd name="T58" fmla="*/ 40 w 106"/>
                <a:gd name="T59" fmla="*/ 57 h 116"/>
                <a:gd name="T60" fmla="*/ 37 w 106"/>
                <a:gd name="T61" fmla="*/ 54 h 116"/>
                <a:gd name="T62" fmla="*/ 34 w 106"/>
                <a:gd name="T63" fmla="*/ 54 h 116"/>
                <a:gd name="T64" fmla="*/ 29 w 106"/>
                <a:gd name="T65" fmla="*/ 46 h 116"/>
                <a:gd name="T66" fmla="*/ 36 w 106"/>
                <a:gd name="T67" fmla="*/ 42 h 116"/>
                <a:gd name="T68" fmla="*/ 39 w 106"/>
                <a:gd name="T69" fmla="*/ 41 h 116"/>
                <a:gd name="T70" fmla="*/ 40 w 106"/>
                <a:gd name="T71" fmla="*/ 38 h 116"/>
                <a:gd name="T72" fmla="*/ 40 w 106"/>
                <a:gd name="T73" fmla="*/ 37 h 116"/>
                <a:gd name="T74" fmla="*/ 39 w 106"/>
                <a:gd name="T75" fmla="*/ 37 h 116"/>
                <a:gd name="T76" fmla="*/ 39 w 106"/>
                <a:gd name="T77" fmla="*/ 36 h 116"/>
                <a:gd name="T78" fmla="*/ 37 w 106"/>
                <a:gd name="T79" fmla="*/ 34 h 116"/>
                <a:gd name="T80" fmla="*/ 39 w 106"/>
                <a:gd name="T81" fmla="*/ 26 h 116"/>
                <a:gd name="T82" fmla="*/ 46 w 106"/>
                <a:gd name="T83" fmla="*/ 28 h 116"/>
                <a:gd name="T84" fmla="*/ 52 w 106"/>
                <a:gd name="T85" fmla="*/ 28 h 116"/>
                <a:gd name="T86" fmla="*/ 53 w 106"/>
                <a:gd name="T87" fmla="*/ 27 h 116"/>
                <a:gd name="T88" fmla="*/ 53 w 106"/>
                <a:gd name="T89" fmla="*/ 27 h 116"/>
                <a:gd name="T90" fmla="*/ 53 w 106"/>
                <a:gd name="T91" fmla="*/ 26 h 116"/>
                <a:gd name="T92" fmla="*/ 53 w 106"/>
                <a:gd name="T93" fmla="*/ 25 h 116"/>
                <a:gd name="T94" fmla="*/ 57 w 106"/>
                <a:gd name="T95" fmla="*/ 18 h 116"/>
                <a:gd name="T96" fmla="*/ 64 w 106"/>
                <a:gd name="T97" fmla="*/ 23 h 116"/>
                <a:gd name="T98" fmla="*/ 65 w 106"/>
                <a:gd name="T99" fmla="*/ 28 h 116"/>
                <a:gd name="T100" fmla="*/ 70 w 106"/>
                <a:gd name="T101" fmla="*/ 28 h 116"/>
                <a:gd name="T102" fmla="*/ 73 w 106"/>
                <a:gd name="T103" fmla="*/ 26 h 116"/>
                <a:gd name="T104" fmla="*/ 81 w 106"/>
                <a:gd name="T105" fmla="*/ 33 h 116"/>
                <a:gd name="T106" fmla="*/ 78 w 106"/>
                <a:gd name="T107" fmla="*/ 36 h 116"/>
                <a:gd name="T108" fmla="*/ 79 w 106"/>
                <a:gd name="T109" fmla="*/ 42 h 116"/>
                <a:gd name="T110" fmla="*/ 80 w 106"/>
                <a:gd name="T111" fmla="*/ 42 h 116"/>
                <a:gd name="T112" fmla="*/ 88 w 106"/>
                <a:gd name="T113" fmla="*/ 4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116">
                  <a:moveTo>
                    <a:pt x="103" y="37"/>
                  </a:moveTo>
                  <a:cubicBezTo>
                    <a:pt x="95" y="0"/>
                    <a:pt x="58" y="2"/>
                    <a:pt x="58" y="2"/>
                  </a:cubicBezTo>
                  <a:cubicBezTo>
                    <a:pt x="33" y="1"/>
                    <a:pt x="20" y="15"/>
                    <a:pt x="20" y="15"/>
                  </a:cubicBezTo>
                  <a:cubicBezTo>
                    <a:pt x="14" y="20"/>
                    <a:pt x="4" y="43"/>
                    <a:pt x="9" y="47"/>
                  </a:cubicBezTo>
                  <a:cubicBezTo>
                    <a:pt x="13" y="50"/>
                    <a:pt x="11" y="53"/>
                    <a:pt x="11" y="53"/>
                  </a:cubicBezTo>
                  <a:cubicBezTo>
                    <a:pt x="11" y="53"/>
                    <a:pt x="9" y="60"/>
                    <a:pt x="5" y="65"/>
                  </a:cubicBezTo>
                  <a:cubicBezTo>
                    <a:pt x="0" y="69"/>
                    <a:pt x="1" y="71"/>
                    <a:pt x="1" y="71"/>
                  </a:cubicBezTo>
                  <a:cubicBezTo>
                    <a:pt x="1" y="78"/>
                    <a:pt x="10" y="76"/>
                    <a:pt x="11" y="77"/>
                  </a:cubicBezTo>
                  <a:cubicBezTo>
                    <a:pt x="11" y="78"/>
                    <a:pt x="8" y="81"/>
                    <a:pt x="8" y="83"/>
                  </a:cubicBezTo>
                  <a:cubicBezTo>
                    <a:pt x="8" y="84"/>
                    <a:pt x="11" y="86"/>
                    <a:pt x="11" y="86"/>
                  </a:cubicBezTo>
                  <a:cubicBezTo>
                    <a:pt x="11" y="90"/>
                    <a:pt x="11" y="90"/>
                    <a:pt x="11" y="90"/>
                  </a:cubicBezTo>
                  <a:cubicBezTo>
                    <a:pt x="11" y="90"/>
                    <a:pt x="15" y="93"/>
                    <a:pt x="12" y="95"/>
                  </a:cubicBezTo>
                  <a:cubicBezTo>
                    <a:pt x="8" y="97"/>
                    <a:pt x="9" y="102"/>
                    <a:pt x="9" y="102"/>
                  </a:cubicBezTo>
                  <a:cubicBezTo>
                    <a:pt x="10" y="110"/>
                    <a:pt x="29" y="106"/>
                    <a:pt x="29" y="106"/>
                  </a:cubicBezTo>
                  <a:cubicBezTo>
                    <a:pt x="39" y="106"/>
                    <a:pt x="42" y="116"/>
                    <a:pt x="42" y="116"/>
                  </a:cubicBezTo>
                  <a:cubicBezTo>
                    <a:pt x="93" y="116"/>
                    <a:pt x="93" y="116"/>
                    <a:pt x="93" y="116"/>
                  </a:cubicBezTo>
                  <a:cubicBezTo>
                    <a:pt x="92" y="109"/>
                    <a:pt x="91" y="106"/>
                    <a:pt x="90" y="101"/>
                  </a:cubicBezTo>
                  <a:cubicBezTo>
                    <a:pt x="88" y="83"/>
                    <a:pt x="95" y="78"/>
                    <a:pt x="101" y="67"/>
                  </a:cubicBezTo>
                  <a:cubicBezTo>
                    <a:pt x="106" y="58"/>
                    <a:pt x="103" y="37"/>
                    <a:pt x="103" y="37"/>
                  </a:cubicBezTo>
                  <a:close/>
                  <a:moveTo>
                    <a:pt x="88" y="50"/>
                  </a:moveTo>
                  <a:cubicBezTo>
                    <a:pt x="88" y="52"/>
                    <a:pt x="86" y="53"/>
                    <a:pt x="85" y="54"/>
                  </a:cubicBezTo>
                  <a:cubicBezTo>
                    <a:pt x="83" y="54"/>
                    <a:pt x="83" y="54"/>
                    <a:pt x="83" y="54"/>
                  </a:cubicBezTo>
                  <a:cubicBezTo>
                    <a:pt x="81" y="54"/>
                    <a:pt x="81" y="54"/>
                    <a:pt x="81" y="54"/>
                  </a:cubicBezTo>
                  <a:cubicBezTo>
                    <a:pt x="80" y="54"/>
                    <a:pt x="80" y="54"/>
                    <a:pt x="80" y="54"/>
                  </a:cubicBezTo>
                  <a:cubicBezTo>
                    <a:pt x="80" y="54"/>
                    <a:pt x="80" y="54"/>
                    <a:pt x="79" y="54"/>
                  </a:cubicBezTo>
                  <a:cubicBezTo>
                    <a:pt x="79" y="54"/>
                    <a:pt x="79" y="54"/>
                    <a:pt x="78" y="55"/>
                  </a:cubicBezTo>
                  <a:cubicBezTo>
                    <a:pt x="77" y="56"/>
                    <a:pt x="77" y="58"/>
                    <a:pt x="78" y="60"/>
                  </a:cubicBezTo>
                  <a:cubicBezTo>
                    <a:pt x="78" y="60"/>
                    <a:pt x="78" y="60"/>
                    <a:pt x="78" y="60"/>
                  </a:cubicBezTo>
                  <a:cubicBezTo>
                    <a:pt x="79" y="60"/>
                    <a:pt x="79" y="60"/>
                    <a:pt x="79" y="60"/>
                  </a:cubicBezTo>
                  <a:cubicBezTo>
                    <a:pt x="80" y="62"/>
                    <a:pt x="80" y="62"/>
                    <a:pt x="80" y="62"/>
                  </a:cubicBezTo>
                  <a:cubicBezTo>
                    <a:pt x="81" y="62"/>
                    <a:pt x="81" y="62"/>
                    <a:pt x="81" y="62"/>
                  </a:cubicBezTo>
                  <a:cubicBezTo>
                    <a:pt x="82" y="64"/>
                    <a:pt x="82" y="66"/>
                    <a:pt x="81" y="68"/>
                  </a:cubicBezTo>
                  <a:cubicBezTo>
                    <a:pt x="78" y="70"/>
                    <a:pt x="78" y="70"/>
                    <a:pt x="78" y="70"/>
                  </a:cubicBezTo>
                  <a:cubicBezTo>
                    <a:pt x="77" y="71"/>
                    <a:pt x="74" y="72"/>
                    <a:pt x="73" y="70"/>
                  </a:cubicBezTo>
                  <a:cubicBezTo>
                    <a:pt x="72" y="69"/>
                    <a:pt x="72" y="69"/>
                    <a:pt x="72" y="69"/>
                  </a:cubicBezTo>
                  <a:cubicBezTo>
                    <a:pt x="71" y="68"/>
                    <a:pt x="71" y="68"/>
                    <a:pt x="71" y="68"/>
                  </a:cubicBezTo>
                  <a:cubicBezTo>
                    <a:pt x="70" y="67"/>
                    <a:pt x="70" y="67"/>
                    <a:pt x="70" y="67"/>
                  </a:cubicBezTo>
                  <a:cubicBezTo>
                    <a:pt x="70" y="67"/>
                    <a:pt x="70" y="67"/>
                    <a:pt x="70" y="67"/>
                  </a:cubicBezTo>
                  <a:cubicBezTo>
                    <a:pt x="69" y="67"/>
                    <a:pt x="69" y="67"/>
                    <a:pt x="68" y="67"/>
                  </a:cubicBezTo>
                  <a:cubicBezTo>
                    <a:pt x="68" y="67"/>
                    <a:pt x="68" y="67"/>
                    <a:pt x="68" y="67"/>
                  </a:cubicBezTo>
                  <a:cubicBezTo>
                    <a:pt x="68" y="67"/>
                    <a:pt x="68" y="67"/>
                    <a:pt x="68" y="67"/>
                  </a:cubicBezTo>
                  <a:cubicBezTo>
                    <a:pt x="67" y="67"/>
                    <a:pt x="67" y="67"/>
                    <a:pt x="67" y="67"/>
                  </a:cubicBezTo>
                  <a:cubicBezTo>
                    <a:pt x="67" y="67"/>
                    <a:pt x="67" y="67"/>
                    <a:pt x="67"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6" y="67"/>
                    <a:pt x="66" y="67"/>
                    <a:pt x="66" y="67"/>
                  </a:cubicBezTo>
                  <a:cubicBezTo>
                    <a:pt x="65" y="67"/>
                    <a:pt x="65" y="68"/>
                    <a:pt x="65" y="68"/>
                  </a:cubicBezTo>
                  <a:cubicBezTo>
                    <a:pt x="65" y="68"/>
                    <a:pt x="65" y="68"/>
                    <a:pt x="65" y="68"/>
                  </a:cubicBezTo>
                  <a:cubicBezTo>
                    <a:pt x="65" y="68"/>
                    <a:pt x="65" y="68"/>
                    <a:pt x="65" y="68"/>
                  </a:cubicBezTo>
                  <a:cubicBezTo>
                    <a:pt x="64" y="69"/>
                    <a:pt x="64" y="69"/>
                    <a:pt x="64" y="70"/>
                  </a:cubicBezTo>
                  <a:cubicBezTo>
                    <a:pt x="64" y="70"/>
                    <a:pt x="64" y="70"/>
                    <a:pt x="64" y="70"/>
                  </a:cubicBezTo>
                  <a:cubicBezTo>
                    <a:pt x="64" y="71"/>
                    <a:pt x="64" y="71"/>
                    <a:pt x="64" y="71"/>
                  </a:cubicBezTo>
                  <a:cubicBezTo>
                    <a:pt x="64" y="73"/>
                    <a:pt x="64" y="73"/>
                    <a:pt x="64" y="73"/>
                  </a:cubicBezTo>
                  <a:cubicBezTo>
                    <a:pt x="64" y="74"/>
                    <a:pt x="64" y="74"/>
                    <a:pt x="64" y="74"/>
                  </a:cubicBezTo>
                  <a:cubicBezTo>
                    <a:pt x="64" y="76"/>
                    <a:pt x="62" y="77"/>
                    <a:pt x="60" y="78"/>
                  </a:cubicBezTo>
                  <a:cubicBezTo>
                    <a:pt x="57" y="78"/>
                    <a:pt x="57" y="78"/>
                    <a:pt x="57" y="78"/>
                  </a:cubicBezTo>
                  <a:cubicBezTo>
                    <a:pt x="55" y="77"/>
                    <a:pt x="53" y="76"/>
                    <a:pt x="53" y="74"/>
                  </a:cubicBezTo>
                  <a:cubicBezTo>
                    <a:pt x="53" y="73"/>
                    <a:pt x="53" y="73"/>
                    <a:pt x="53" y="73"/>
                  </a:cubicBezTo>
                  <a:cubicBezTo>
                    <a:pt x="53" y="71"/>
                    <a:pt x="53" y="71"/>
                    <a:pt x="53" y="71"/>
                  </a:cubicBezTo>
                  <a:cubicBezTo>
                    <a:pt x="53" y="70"/>
                    <a:pt x="53" y="70"/>
                    <a:pt x="53" y="70"/>
                  </a:cubicBezTo>
                  <a:cubicBezTo>
                    <a:pt x="53" y="69"/>
                    <a:pt x="52" y="68"/>
                    <a:pt x="52" y="68"/>
                  </a:cubicBezTo>
                  <a:cubicBezTo>
                    <a:pt x="51" y="67"/>
                    <a:pt x="50" y="67"/>
                    <a:pt x="49" y="67"/>
                  </a:cubicBezTo>
                  <a:cubicBezTo>
                    <a:pt x="49" y="67"/>
                    <a:pt x="49" y="67"/>
                    <a:pt x="49" y="67"/>
                  </a:cubicBezTo>
                  <a:cubicBezTo>
                    <a:pt x="49" y="67"/>
                    <a:pt x="49" y="67"/>
                    <a:pt x="49"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8" y="67"/>
                    <a:pt x="48" y="67"/>
                  </a:cubicBezTo>
                  <a:cubicBezTo>
                    <a:pt x="48"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7" y="67"/>
                    <a:pt x="47" y="67"/>
                    <a:pt x="47" y="67"/>
                  </a:cubicBezTo>
                  <a:cubicBezTo>
                    <a:pt x="45" y="69"/>
                    <a:pt x="45" y="69"/>
                    <a:pt x="45" y="69"/>
                  </a:cubicBezTo>
                  <a:cubicBezTo>
                    <a:pt x="44" y="70"/>
                    <a:pt x="44" y="70"/>
                    <a:pt x="44" y="70"/>
                  </a:cubicBezTo>
                  <a:cubicBezTo>
                    <a:pt x="42" y="72"/>
                    <a:pt x="40" y="71"/>
                    <a:pt x="39" y="70"/>
                  </a:cubicBezTo>
                  <a:cubicBezTo>
                    <a:pt x="36" y="68"/>
                    <a:pt x="36" y="68"/>
                    <a:pt x="36" y="68"/>
                  </a:cubicBezTo>
                  <a:cubicBezTo>
                    <a:pt x="35" y="66"/>
                    <a:pt x="35" y="64"/>
                    <a:pt x="36" y="62"/>
                  </a:cubicBezTo>
                  <a:cubicBezTo>
                    <a:pt x="37" y="62"/>
                    <a:pt x="37" y="62"/>
                    <a:pt x="37" y="62"/>
                  </a:cubicBezTo>
                  <a:cubicBezTo>
                    <a:pt x="38" y="60"/>
                    <a:pt x="38" y="60"/>
                    <a:pt x="38" y="60"/>
                  </a:cubicBezTo>
                  <a:cubicBezTo>
                    <a:pt x="38" y="60"/>
                    <a:pt x="38" y="60"/>
                    <a:pt x="38" y="60"/>
                  </a:cubicBezTo>
                  <a:cubicBezTo>
                    <a:pt x="39" y="60"/>
                    <a:pt x="39" y="60"/>
                    <a:pt x="39" y="60"/>
                  </a:cubicBezTo>
                  <a:cubicBezTo>
                    <a:pt x="39" y="59"/>
                    <a:pt x="40" y="58"/>
                    <a:pt x="40" y="57"/>
                  </a:cubicBezTo>
                  <a:cubicBezTo>
                    <a:pt x="40" y="57"/>
                    <a:pt x="40" y="57"/>
                    <a:pt x="40" y="57"/>
                  </a:cubicBezTo>
                  <a:cubicBezTo>
                    <a:pt x="40" y="56"/>
                    <a:pt x="39" y="54"/>
                    <a:pt x="37" y="54"/>
                  </a:cubicBezTo>
                  <a:cubicBezTo>
                    <a:pt x="37" y="54"/>
                    <a:pt x="37" y="54"/>
                    <a:pt x="37" y="54"/>
                  </a:cubicBezTo>
                  <a:cubicBezTo>
                    <a:pt x="37" y="54"/>
                    <a:pt x="37" y="54"/>
                    <a:pt x="37" y="54"/>
                  </a:cubicBezTo>
                  <a:cubicBezTo>
                    <a:pt x="37" y="54"/>
                    <a:pt x="37" y="54"/>
                    <a:pt x="36" y="54"/>
                  </a:cubicBezTo>
                  <a:cubicBezTo>
                    <a:pt x="34" y="54"/>
                    <a:pt x="34" y="54"/>
                    <a:pt x="34" y="54"/>
                  </a:cubicBezTo>
                  <a:cubicBezTo>
                    <a:pt x="32" y="54"/>
                    <a:pt x="32" y="54"/>
                    <a:pt x="32" y="54"/>
                  </a:cubicBezTo>
                  <a:cubicBezTo>
                    <a:pt x="30" y="53"/>
                    <a:pt x="29" y="52"/>
                    <a:pt x="29" y="50"/>
                  </a:cubicBezTo>
                  <a:cubicBezTo>
                    <a:pt x="29" y="46"/>
                    <a:pt x="29" y="46"/>
                    <a:pt x="29" y="46"/>
                  </a:cubicBezTo>
                  <a:cubicBezTo>
                    <a:pt x="29" y="44"/>
                    <a:pt x="30" y="43"/>
                    <a:pt x="32" y="42"/>
                  </a:cubicBezTo>
                  <a:cubicBezTo>
                    <a:pt x="34" y="42"/>
                    <a:pt x="34" y="42"/>
                    <a:pt x="34" y="42"/>
                  </a:cubicBezTo>
                  <a:cubicBezTo>
                    <a:pt x="36" y="42"/>
                    <a:pt x="36" y="42"/>
                    <a:pt x="36" y="42"/>
                  </a:cubicBezTo>
                  <a:cubicBezTo>
                    <a:pt x="36" y="42"/>
                    <a:pt x="36" y="42"/>
                    <a:pt x="36" y="42"/>
                  </a:cubicBezTo>
                  <a:cubicBezTo>
                    <a:pt x="37" y="42"/>
                    <a:pt x="38" y="42"/>
                    <a:pt x="39" y="41"/>
                  </a:cubicBezTo>
                  <a:cubicBezTo>
                    <a:pt x="39" y="41"/>
                    <a:pt x="39" y="41"/>
                    <a:pt x="39" y="41"/>
                  </a:cubicBezTo>
                  <a:cubicBezTo>
                    <a:pt x="39" y="40"/>
                    <a:pt x="40" y="39"/>
                    <a:pt x="40" y="38"/>
                  </a:cubicBezTo>
                  <a:cubicBezTo>
                    <a:pt x="40" y="38"/>
                    <a:pt x="40" y="38"/>
                    <a:pt x="40" y="38"/>
                  </a:cubicBezTo>
                  <a:cubicBezTo>
                    <a:pt x="40" y="38"/>
                    <a:pt x="40" y="38"/>
                    <a:pt x="40" y="38"/>
                  </a:cubicBezTo>
                  <a:cubicBezTo>
                    <a:pt x="40" y="38"/>
                    <a:pt x="40" y="38"/>
                    <a:pt x="40" y="38"/>
                  </a:cubicBezTo>
                  <a:cubicBezTo>
                    <a:pt x="40" y="38"/>
                    <a:pt x="40" y="38"/>
                    <a:pt x="40" y="38"/>
                  </a:cubicBezTo>
                  <a:cubicBezTo>
                    <a:pt x="40" y="37"/>
                    <a:pt x="40" y="37"/>
                    <a:pt x="40"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7"/>
                  </a:cubicBezTo>
                  <a:cubicBezTo>
                    <a:pt x="39" y="37"/>
                    <a:pt x="39" y="37"/>
                    <a:pt x="39" y="36"/>
                  </a:cubicBezTo>
                  <a:cubicBezTo>
                    <a:pt x="39" y="36"/>
                    <a:pt x="39" y="36"/>
                    <a:pt x="39" y="36"/>
                  </a:cubicBezTo>
                  <a:cubicBezTo>
                    <a:pt x="39" y="36"/>
                    <a:pt x="39" y="36"/>
                    <a:pt x="39" y="36"/>
                  </a:cubicBezTo>
                  <a:cubicBezTo>
                    <a:pt x="37" y="34"/>
                    <a:pt x="37" y="34"/>
                    <a:pt x="37" y="34"/>
                  </a:cubicBezTo>
                  <a:cubicBezTo>
                    <a:pt x="36" y="33"/>
                    <a:pt x="36" y="33"/>
                    <a:pt x="36" y="33"/>
                  </a:cubicBezTo>
                  <a:cubicBezTo>
                    <a:pt x="35" y="32"/>
                    <a:pt x="35" y="30"/>
                    <a:pt x="36" y="28"/>
                  </a:cubicBezTo>
                  <a:cubicBezTo>
                    <a:pt x="39" y="26"/>
                    <a:pt x="39" y="26"/>
                    <a:pt x="39" y="26"/>
                  </a:cubicBezTo>
                  <a:cubicBezTo>
                    <a:pt x="40" y="24"/>
                    <a:pt x="42" y="24"/>
                    <a:pt x="44" y="26"/>
                  </a:cubicBezTo>
                  <a:cubicBezTo>
                    <a:pt x="45" y="26"/>
                    <a:pt x="45" y="26"/>
                    <a:pt x="45" y="26"/>
                  </a:cubicBezTo>
                  <a:cubicBezTo>
                    <a:pt x="46" y="28"/>
                    <a:pt x="46" y="28"/>
                    <a:pt x="46" y="28"/>
                  </a:cubicBezTo>
                  <a:cubicBezTo>
                    <a:pt x="47" y="28"/>
                    <a:pt x="47" y="28"/>
                    <a:pt x="47" y="28"/>
                  </a:cubicBezTo>
                  <a:cubicBezTo>
                    <a:pt x="47" y="29"/>
                    <a:pt x="48" y="29"/>
                    <a:pt x="49" y="29"/>
                  </a:cubicBezTo>
                  <a:cubicBezTo>
                    <a:pt x="50" y="29"/>
                    <a:pt x="51" y="29"/>
                    <a:pt x="52" y="28"/>
                  </a:cubicBezTo>
                  <a:cubicBezTo>
                    <a:pt x="52" y="28"/>
                    <a:pt x="52" y="28"/>
                    <a:pt x="52" y="27"/>
                  </a:cubicBezTo>
                  <a:cubicBezTo>
                    <a:pt x="52" y="27"/>
                    <a:pt x="52" y="27"/>
                    <a:pt x="52" y="27"/>
                  </a:cubicBezTo>
                  <a:cubicBezTo>
                    <a:pt x="52" y="27"/>
                    <a:pt x="52" y="27"/>
                    <a:pt x="53" y="27"/>
                  </a:cubicBezTo>
                  <a:cubicBezTo>
                    <a:pt x="53" y="27"/>
                    <a:pt x="53" y="27"/>
                    <a:pt x="53" y="27"/>
                  </a:cubicBezTo>
                  <a:cubicBezTo>
                    <a:pt x="53" y="27"/>
                    <a:pt x="53" y="27"/>
                    <a:pt x="53" y="27"/>
                  </a:cubicBezTo>
                  <a:cubicBezTo>
                    <a:pt x="53" y="27"/>
                    <a:pt x="53" y="27"/>
                    <a:pt x="53" y="27"/>
                  </a:cubicBezTo>
                  <a:cubicBezTo>
                    <a:pt x="53" y="26"/>
                    <a:pt x="53" y="26"/>
                    <a:pt x="53" y="26"/>
                  </a:cubicBezTo>
                  <a:cubicBezTo>
                    <a:pt x="53" y="26"/>
                    <a:pt x="53" y="26"/>
                    <a:pt x="53" y="26"/>
                  </a:cubicBezTo>
                  <a:cubicBezTo>
                    <a:pt x="53" y="26"/>
                    <a:pt x="53" y="26"/>
                    <a:pt x="53" y="26"/>
                  </a:cubicBezTo>
                  <a:cubicBezTo>
                    <a:pt x="53" y="26"/>
                    <a:pt x="53" y="26"/>
                    <a:pt x="53" y="26"/>
                  </a:cubicBezTo>
                  <a:cubicBezTo>
                    <a:pt x="53" y="26"/>
                    <a:pt x="53" y="26"/>
                    <a:pt x="53" y="26"/>
                  </a:cubicBezTo>
                  <a:cubicBezTo>
                    <a:pt x="53" y="25"/>
                    <a:pt x="53" y="25"/>
                    <a:pt x="53" y="25"/>
                  </a:cubicBezTo>
                  <a:cubicBezTo>
                    <a:pt x="53" y="23"/>
                    <a:pt x="53" y="23"/>
                    <a:pt x="53" y="23"/>
                  </a:cubicBezTo>
                  <a:cubicBezTo>
                    <a:pt x="53" y="22"/>
                    <a:pt x="53" y="22"/>
                    <a:pt x="53" y="22"/>
                  </a:cubicBezTo>
                  <a:cubicBezTo>
                    <a:pt x="53" y="20"/>
                    <a:pt x="55" y="18"/>
                    <a:pt x="57" y="18"/>
                  </a:cubicBezTo>
                  <a:cubicBezTo>
                    <a:pt x="60" y="18"/>
                    <a:pt x="60" y="18"/>
                    <a:pt x="60" y="18"/>
                  </a:cubicBezTo>
                  <a:cubicBezTo>
                    <a:pt x="62" y="18"/>
                    <a:pt x="64" y="20"/>
                    <a:pt x="64" y="22"/>
                  </a:cubicBezTo>
                  <a:cubicBezTo>
                    <a:pt x="64" y="23"/>
                    <a:pt x="64" y="23"/>
                    <a:pt x="64" y="23"/>
                  </a:cubicBezTo>
                  <a:cubicBezTo>
                    <a:pt x="64" y="25"/>
                    <a:pt x="64" y="25"/>
                    <a:pt x="64" y="25"/>
                  </a:cubicBezTo>
                  <a:cubicBezTo>
                    <a:pt x="64" y="26"/>
                    <a:pt x="64" y="26"/>
                    <a:pt x="64" y="26"/>
                  </a:cubicBezTo>
                  <a:cubicBezTo>
                    <a:pt x="64" y="27"/>
                    <a:pt x="64" y="28"/>
                    <a:pt x="65" y="28"/>
                  </a:cubicBezTo>
                  <a:cubicBezTo>
                    <a:pt x="65" y="29"/>
                    <a:pt x="66" y="29"/>
                    <a:pt x="66" y="29"/>
                  </a:cubicBezTo>
                  <a:cubicBezTo>
                    <a:pt x="67" y="29"/>
                    <a:pt x="69" y="29"/>
                    <a:pt x="70" y="28"/>
                  </a:cubicBezTo>
                  <a:cubicBezTo>
                    <a:pt x="70" y="28"/>
                    <a:pt x="70" y="28"/>
                    <a:pt x="70" y="28"/>
                  </a:cubicBezTo>
                  <a:cubicBezTo>
                    <a:pt x="70" y="28"/>
                    <a:pt x="70" y="28"/>
                    <a:pt x="70" y="28"/>
                  </a:cubicBezTo>
                  <a:cubicBezTo>
                    <a:pt x="72" y="26"/>
                    <a:pt x="72" y="26"/>
                    <a:pt x="72" y="26"/>
                  </a:cubicBezTo>
                  <a:cubicBezTo>
                    <a:pt x="73" y="26"/>
                    <a:pt x="73" y="26"/>
                    <a:pt x="73" y="26"/>
                  </a:cubicBezTo>
                  <a:cubicBezTo>
                    <a:pt x="74" y="24"/>
                    <a:pt x="77" y="24"/>
                    <a:pt x="78" y="26"/>
                  </a:cubicBezTo>
                  <a:cubicBezTo>
                    <a:pt x="81" y="28"/>
                    <a:pt x="81" y="28"/>
                    <a:pt x="81" y="28"/>
                  </a:cubicBezTo>
                  <a:cubicBezTo>
                    <a:pt x="82" y="30"/>
                    <a:pt x="82" y="32"/>
                    <a:pt x="81" y="33"/>
                  </a:cubicBezTo>
                  <a:cubicBezTo>
                    <a:pt x="80" y="34"/>
                    <a:pt x="80" y="34"/>
                    <a:pt x="80" y="34"/>
                  </a:cubicBezTo>
                  <a:cubicBezTo>
                    <a:pt x="79" y="36"/>
                    <a:pt x="79" y="36"/>
                    <a:pt x="79" y="36"/>
                  </a:cubicBezTo>
                  <a:cubicBezTo>
                    <a:pt x="78" y="36"/>
                    <a:pt x="78" y="36"/>
                    <a:pt x="78" y="36"/>
                  </a:cubicBezTo>
                  <a:cubicBezTo>
                    <a:pt x="78" y="37"/>
                    <a:pt x="77" y="37"/>
                    <a:pt x="77" y="37"/>
                  </a:cubicBezTo>
                  <a:cubicBezTo>
                    <a:pt x="77" y="38"/>
                    <a:pt x="77" y="38"/>
                    <a:pt x="77" y="39"/>
                  </a:cubicBezTo>
                  <a:cubicBezTo>
                    <a:pt x="77" y="40"/>
                    <a:pt x="78" y="41"/>
                    <a:pt x="79" y="42"/>
                  </a:cubicBezTo>
                  <a:cubicBezTo>
                    <a:pt x="79" y="42"/>
                    <a:pt x="79" y="42"/>
                    <a:pt x="79" y="42"/>
                  </a:cubicBezTo>
                  <a:cubicBezTo>
                    <a:pt x="79" y="42"/>
                    <a:pt x="80" y="42"/>
                    <a:pt x="80" y="42"/>
                  </a:cubicBezTo>
                  <a:cubicBezTo>
                    <a:pt x="80" y="42"/>
                    <a:pt x="80" y="42"/>
                    <a:pt x="80" y="42"/>
                  </a:cubicBezTo>
                  <a:cubicBezTo>
                    <a:pt x="83" y="42"/>
                    <a:pt x="83" y="42"/>
                    <a:pt x="83" y="42"/>
                  </a:cubicBezTo>
                  <a:cubicBezTo>
                    <a:pt x="85" y="42"/>
                    <a:pt x="85" y="42"/>
                    <a:pt x="85" y="42"/>
                  </a:cubicBezTo>
                  <a:cubicBezTo>
                    <a:pt x="86" y="43"/>
                    <a:pt x="88" y="44"/>
                    <a:pt x="88" y="46"/>
                  </a:cubicBezTo>
                  <a:lnTo>
                    <a:pt x="88"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2" name="Group 21"/>
          <p:cNvGrpSpPr/>
          <p:nvPr/>
        </p:nvGrpSpPr>
        <p:grpSpPr>
          <a:xfrm>
            <a:off x="4377419" y="2157381"/>
            <a:ext cx="362263" cy="329220"/>
            <a:chOff x="5191125" y="2239963"/>
            <a:chExt cx="487363" cy="442912"/>
          </a:xfrm>
          <a:solidFill>
            <a:schemeClr val="bg1"/>
          </a:solidFill>
        </p:grpSpPr>
        <p:sp>
          <p:nvSpPr>
            <p:cNvPr id="23" name="Freeform 22"/>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6" name="Group 25"/>
          <p:cNvGrpSpPr/>
          <p:nvPr/>
        </p:nvGrpSpPr>
        <p:grpSpPr>
          <a:xfrm>
            <a:off x="5578438" y="3966383"/>
            <a:ext cx="303263" cy="306803"/>
            <a:chOff x="7578725" y="3176587"/>
            <a:chExt cx="407988" cy="412751"/>
          </a:xfrm>
          <a:solidFill>
            <a:schemeClr val="bg1"/>
          </a:solidFill>
        </p:grpSpPr>
        <p:sp>
          <p:nvSpPr>
            <p:cNvPr id="27" name="Freeform 26"/>
            <p:cNvSpPr>
              <a:spLocks noEditPoints="1"/>
            </p:cNvSpPr>
            <p:nvPr/>
          </p:nvSpPr>
          <p:spPr bwMode="auto">
            <a:xfrm>
              <a:off x="7578725" y="3214688"/>
              <a:ext cx="407988" cy="374650"/>
            </a:xfrm>
            <a:custGeom>
              <a:avLst/>
              <a:gdLst>
                <a:gd name="T0" fmla="*/ 99 w 109"/>
                <a:gd name="T1" fmla="*/ 36 h 100"/>
                <a:gd name="T2" fmla="*/ 40 w 109"/>
                <a:gd name="T3" fmla="*/ 2 h 100"/>
                <a:gd name="T4" fmla="*/ 31 w 109"/>
                <a:gd name="T5" fmla="*/ 4 h 100"/>
                <a:gd name="T6" fmla="*/ 33 w 109"/>
                <a:gd name="T7" fmla="*/ 14 h 100"/>
                <a:gd name="T8" fmla="*/ 69 w 109"/>
                <a:gd name="T9" fmla="*/ 34 h 100"/>
                <a:gd name="T10" fmla="*/ 18 w 109"/>
                <a:gd name="T11" fmla="*/ 34 h 100"/>
                <a:gd name="T12" fmla="*/ 0 w 109"/>
                <a:gd name="T13" fmla="*/ 52 h 100"/>
                <a:gd name="T14" fmla="*/ 0 w 109"/>
                <a:gd name="T15" fmla="*/ 82 h 100"/>
                <a:gd name="T16" fmla="*/ 18 w 109"/>
                <a:gd name="T17" fmla="*/ 100 h 100"/>
                <a:gd name="T18" fmla="*/ 91 w 109"/>
                <a:gd name="T19" fmla="*/ 100 h 100"/>
                <a:gd name="T20" fmla="*/ 109 w 109"/>
                <a:gd name="T21" fmla="*/ 82 h 100"/>
                <a:gd name="T22" fmla="*/ 109 w 109"/>
                <a:gd name="T23" fmla="*/ 52 h 100"/>
                <a:gd name="T24" fmla="*/ 99 w 109"/>
                <a:gd name="T25" fmla="*/ 36 h 100"/>
                <a:gd name="T26" fmla="*/ 34 w 109"/>
                <a:gd name="T27" fmla="*/ 87 h 100"/>
                <a:gd name="T28" fmla="*/ 14 w 109"/>
                <a:gd name="T29" fmla="*/ 67 h 100"/>
                <a:gd name="T30" fmla="*/ 34 w 109"/>
                <a:gd name="T31" fmla="*/ 46 h 100"/>
                <a:gd name="T32" fmla="*/ 55 w 109"/>
                <a:gd name="T33" fmla="*/ 67 h 100"/>
                <a:gd name="T34" fmla="*/ 34 w 109"/>
                <a:gd name="T35" fmla="*/ 87 h 100"/>
                <a:gd name="T36" fmla="*/ 96 w 109"/>
                <a:gd name="T37" fmla="*/ 80 h 100"/>
                <a:gd name="T38" fmla="*/ 89 w 109"/>
                <a:gd name="T39" fmla="*/ 87 h 100"/>
                <a:gd name="T40" fmla="*/ 82 w 109"/>
                <a:gd name="T41" fmla="*/ 80 h 100"/>
                <a:gd name="T42" fmla="*/ 82 w 109"/>
                <a:gd name="T43" fmla="*/ 79 h 100"/>
                <a:gd name="T44" fmla="*/ 86 w 109"/>
                <a:gd name="T45" fmla="*/ 79 h 100"/>
                <a:gd name="T46" fmla="*/ 89 w 109"/>
                <a:gd name="T47" fmla="*/ 76 h 100"/>
                <a:gd name="T48" fmla="*/ 86 w 109"/>
                <a:gd name="T49" fmla="*/ 72 h 100"/>
                <a:gd name="T50" fmla="*/ 82 w 109"/>
                <a:gd name="T51" fmla="*/ 72 h 100"/>
                <a:gd name="T52" fmla="*/ 82 w 109"/>
                <a:gd name="T53" fmla="*/ 53 h 100"/>
                <a:gd name="T54" fmla="*/ 89 w 109"/>
                <a:gd name="T55" fmla="*/ 46 h 100"/>
                <a:gd name="T56" fmla="*/ 96 w 109"/>
                <a:gd name="T57" fmla="*/ 53 h 100"/>
                <a:gd name="T58" fmla="*/ 96 w 109"/>
                <a:gd name="T59" fmla="*/ 8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9" h="100">
                  <a:moveTo>
                    <a:pt x="99" y="36"/>
                  </a:moveTo>
                  <a:cubicBezTo>
                    <a:pt x="40" y="2"/>
                    <a:pt x="40" y="2"/>
                    <a:pt x="40" y="2"/>
                  </a:cubicBezTo>
                  <a:cubicBezTo>
                    <a:pt x="37" y="0"/>
                    <a:pt x="33" y="1"/>
                    <a:pt x="31" y="4"/>
                  </a:cubicBezTo>
                  <a:cubicBezTo>
                    <a:pt x="29" y="8"/>
                    <a:pt x="30" y="12"/>
                    <a:pt x="33" y="14"/>
                  </a:cubicBezTo>
                  <a:cubicBezTo>
                    <a:pt x="69" y="34"/>
                    <a:pt x="69" y="34"/>
                    <a:pt x="69" y="34"/>
                  </a:cubicBezTo>
                  <a:cubicBezTo>
                    <a:pt x="18" y="34"/>
                    <a:pt x="18" y="34"/>
                    <a:pt x="18" y="34"/>
                  </a:cubicBezTo>
                  <a:cubicBezTo>
                    <a:pt x="8" y="34"/>
                    <a:pt x="0" y="42"/>
                    <a:pt x="0" y="52"/>
                  </a:cubicBezTo>
                  <a:cubicBezTo>
                    <a:pt x="0" y="82"/>
                    <a:pt x="0" y="82"/>
                    <a:pt x="0" y="82"/>
                  </a:cubicBezTo>
                  <a:cubicBezTo>
                    <a:pt x="0" y="92"/>
                    <a:pt x="8" y="100"/>
                    <a:pt x="18" y="100"/>
                  </a:cubicBezTo>
                  <a:cubicBezTo>
                    <a:pt x="91" y="100"/>
                    <a:pt x="91" y="100"/>
                    <a:pt x="91" y="100"/>
                  </a:cubicBezTo>
                  <a:cubicBezTo>
                    <a:pt x="101" y="100"/>
                    <a:pt x="109" y="92"/>
                    <a:pt x="109" y="82"/>
                  </a:cubicBezTo>
                  <a:cubicBezTo>
                    <a:pt x="109" y="52"/>
                    <a:pt x="109" y="52"/>
                    <a:pt x="109" y="52"/>
                  </a:cubicBezTo>
                  <a:cubicBezTo>
                    <a:pt x="109" y="45"/>
                    <a:pt x="105" y="39"/>
                    <a:pt x="99" y="36"/>
                  </a:cubicBezTo>
                  <a:close/>
                  <a:moveTo>
                    <a:pt x="34" y="87"/>
                  </a:moveTo>
                  <a:cubicBezTo>
                    <a:pt x="23" y="87"/>
                    <a:pt x="14" y="78"/>
                    <a:pt x="14" y="67"/>
                  </a:cubicBezTo>
                  <a:cubicBezTo>
                    <a:pt x="14" y="56"/>
                    <a:pt x="23" y="46"/>
                    <a:pt x="34" y="46"/>
                  </a:cubicBezTo>
                  <a:cubicBezTo>
                    <a:pt x="46" y="46"/>
                    <a:pt x="55" y="56"/>
                    <a:pt x="55" y="67"/>
                  </a:cubicBezTo>
                  <a:cubicBezTo>
                    <a:pt x="55" y="78"/>
                    <a:pt x="46" y="87"/>
                    <a:pt x="34" y="87"/>
                  </a:cubicBezTo>
                  <a:close/>
                  <a:moveTo>
                    <a:pt x="96" y="80"/>
                  </a:moveTo>
                  <a:cubicBezTo>
                    <a:pt x="96" y="84"/>
                    <a:pt x="93" y="87"/>
                    <a:pt x="89" y="87"/>
                  </a:cubicBezTo>
                  <a:cubicBezTo>
                    <a:pt x="85" y="87"/>
                    <a:pt x="82" y="84"/>
                    <a:pt x="82" y="80"/>
                  </a:cubicBezTo>
                  <a:cubicBezTo>
                    <a:pt x="82" y="79"/>
                    <a:pt x="82" y="79"/>
                    <a:pt x="82" y="79"/>
                  </a:cubicBezTo>
                  <a:cubicBezTo>
                    <a:pt x="86" y="79"/>
                    <a:pt x="86" y="79"/>
                    <a:pt x="86" y="79"/>
                  </a:cubicBezTo>
                  <a:cubicBezTo>
                    <a:pt x="87" y="79"/>
                    <a:pt x="89" y="78"/>
                    <a:pt x="89" y="76"/>
                  </a:cubicBezTo>
                  <a:cubicBezTo>
                    <a:pt x="89" y="74"/>
                    <a:pt x="87" y="72"/>
                    <a:pt x="86" y="72"/>
                  </a:cubicBezTo>
                  <a:cubicBezTo>
                    <a:pt x="82" y="72"/>
                    <a:pt x="82" y="72"/>
                    <a:pt x="82" y="72"/>
                  </a:cubicBezTo>
                  <a:cubicBezTo>
                    <a:pt x="82" y="53"/>
                    <a:pt x="82" y="53"/>
                    <a:pt x="82" y="53"/>
                  </a:cubicBezTo>
                  <a:cubicBezTo>
                    <a:pt x="82" y="50"/>
                    <a:pt x="85" y="46"/>
                    <a:pt x="89" y="46"/>
                  </a:cubicBezTo>
                  <a:cubicBezTo>
                    <a:pt x="93" y="46"/>
                    <a:pt x="96" y="50"/>
                    <a:pt x="96" y="53"/>
                  </a:cubicBezTo>
                  <a:lnTo>
                    <a:pt x="96"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7620000" y="3176587"/>
              <a:ext cx="58738" cy="57150"/>
            </a:xfrm>
            <a:custGeom>
              <a:avLst/>
              <a:gdLst>
                <a:gd name="T0" fmla="*/ 5 w 16"/>
                <a:gd name="T1" fmla="*/ 13 h 15"/>
                <a:gd name="T2" fmla="*/ 14 w 16"/>
                <a:gd name="T3" fmla="*/ 11 h 15"/>
                <a:gd name="T4" fmla="*/ 11 w 16"/>
                <a:gd name="T5" fmla="*/ 2 h 15"/>
                <a:gd name="T6" fmla="*/ 2 w 16"/>
                <a:gd name="T7" fmla="*/ 4 h 15"/>
                <a:gd name="T8" fmla="*/ 5 w 16"/>
                <a:gd name="T9" fmla="*/ 13 h 15"/>
              </a:gdLst>
              <a:ahLst/>
              <a:cxnLst>
                <a:cxn ang="0">
                  <a:pos x="T0" y="T1"/>
                </a:cxn>
                <a:cxn ang="0">
                  <a:pos x="T2" y="T3"/>
                </a:cxn>
                <a:cxn ang="0">
                  <a:pos x="T4" y="T5"/>
                </a:cxn>
                <a:cxn ang="0">
                  <a:pos x="T6" y="T7"/>
                </a:cxn>
                <a:cxn ang="0">
                  <a:pos x="T8" y="T9"/>
                </a:cxn>
              </a:cxnLst>
              <a:rect l="0" t="0" r="r" b="b"/>
              <a:pathLst>
                <a:path w="16" h="15">
                  <a:moveTo>
                    <a:pt x="5" y="13"/>
                  </a:moveTo>
                  <a:cubicBezTo>
                    <a:pt x="8" y="15"/>
                    <a:pt x="12" y="14"/>
                    <a:pt x="14" y="11"/>
                  </a:cubicBezTo>
                  <a:cubicBezTo>
                    <a:pt x="16" y="8"/>
                    <a:pt x="15" y="3"/>
                    <a:pt x="11" y="2"/>
                  </a:cubicBezTo>
                  <a:cubicBezTo>
                    <a:pt x="8" y="0"/>
                    <a:pt x="4" y="1"/>
                    <a:pt x="2" y="4"/>
                  </a:cubicBezTo>
                  <a:cubicBezTo>
                    <a:pt x="0" y="7"/>
                    <a:pt x="1" y="12"/>
                    <a:pt x="5"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9" name="Group 28"/>
          <p:cNvGrpSpPr/>
          <p:nvPr/>
        </p:nvGrpSpPr>
        <p:grpSpPr>
          <a:xfrm>
            <a:off x="3235485" y="3977446"/>
            <a:ext cx="339376" cy="357188"/>
            <a:chOff x="6523038" y="4214813"/>
            <a:chExt cx="517525" cy="520700"/>
          </a:xfrm>
          <a:solidFill>
            <a:schemeClr val="bg1"/>
          </a:solidFill>
        </p:grpSpPr>
        <p:sp>
          <p:nvSpPr>
            <p:cNvPr id="30" name="Freeform 29"/>
            <p:cNvSpPr>
              <a:spLocks noEditPoints="1"/>
            </p:cNvSpPr>
            <p:nvPr/>
          </p:nvSpPr>
          <p:spPr bwMode="auto">
            <a:xfrm>
              <a:off x="6672263" y="4368801"/>
              <a:ext cx="323850" cy="322263"/>
            </a:xfrm>
            <a:custGeom>
              <a:avLst/>
              <a:gdLst>
                <a:gd name="T0" fmla="*/ 83 w 86"/>
                <a:gd name="T1" fmla="*/ 69 h 86"/>
                <a:gd name="T2" fmla="*/ 55 w 86"/>
                <a:gd name="T3" fmla="*/ 41 h 86"/>
                <a:gd name="T4" fmla="*/ 58 w 86"/>
                <a:gd name="T5" fmla="*/ 29 h 86"/>
                <a:gd name="T6" fmla="*/ 29 w 86"/>
                <a:gd name="T7" fmla="*/ 0 h 86"/>
                <a:gd name="T8" fmla="*/ 21 w 86"/>
                <a:gd name="T9" fmla="*/ 1 h 86"/>
                <a:gd name="T10" fmla="*/ 34 w 86"/>
                <a:gd name="T11" fmla="*/ 13 h 86"/>
                <a:gd name="T12" fmla="*/ 33 w 86"/>
                <a:gd name="T13" fmla="*/ 32 h 86"/>
                <a:gd name="T14" fmla="*/ 13 w 86"/>
                <a:gd name="T15" fmla="*/ 33 h 86"/>
                <a:gd name="T16" fmla="*/ 1 w 86"/>
                <a:gd name="T17" fmla="*/ 21 h 86"/>
                <a:gd name="T18" fmla="*/ 0 w 86"/>
                <a:gd name="T19" fmla="*/ 29 h 86"/>
                <a:gd name="T20" fmla="*/ 29 w 86"/>
                <a:gd name="T21" fmla="*/ 58 h 86"/>
                <a:gd name="T22" fmla="*/ 41 w 86"/>
                <a:gd name="T23" fmla="*/ 55 h 86"/>
                <a:gd name="T24" fmla="*/ 69 w 86"/>
                <a:gd name="T25" fmla="*/ 82 h 86"/>
                <a:gd name="T26" fmla="*/ 82 w 86"/>
                <a:gd name="T27" fmla="*/ 82 h 86"/>
                <a:gd name="T28" fmla="*/ 83 w 86"/>
                <a:gd name="T29" fmla="*/ 69 h 86"/>
                <a:gd name="T30" fmla="*/ 75 w 86"/>
                <a:gd name="T31" fmla="*/ 80 h 86"/>
                <a:gd name="T32" fmla="*/ 70 w 86"/>
                <a:gd name="T33" fmla="*/ 75 h 86"/>
                <a:gd name="T34" fmla="*/ 75 w 86"/>
                <a:gd name="T35" fmla="*/ 70 h 86"/>
                <a:gd name="T36" fmla="*/ 80 w 86"/>
                <a:gd name="T37" fmla="*/ 75 h 86"/>
                <a:gd name="T38" fmla="*/ 75 w 86"/>
                <a:gd name="T39"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6" h="86">
                  <a:moveTo>
                    <a:pt x="83" y="69"/>
                  </a:moveTo>
                  <a:cubicBezTo>
                    <a:pt x="55" y="41"/>
                    <a:pt x="55" y="41"/>
                    <a:pt x="55" y="41"/>
                  </a:cubicBezTo>
                  <a:cubicBezTo>
                    <a:pt x="57" y="37"/>
                    <a:pt x="58" y="33"/>
                    <a:pt x="58" y="29"/>
                  </a:cubicBezTo>
                  <a:cubicBezTo>
                    <a:pt x="58" y="13"/>
                    <a:pt x="45" y="0"/>
                    <a:pt x="29" y="0"/>
                  </a:cubicBezTo>
                  <a:cubicBezTo>
                    <a:pt x="26" y="0"/>
                    <a:pt x="24" y="0"/>
                    <a:pt x="21" y="1"/>
                  </a:cubicBezTo>
                  <a:cubicBezTo>
                    <a:pt x="34" y="13"/>
                    <a:pt x="34" y="13"/>
                    <a:pt x="34" y="13"/>
                  </a:cubicBezTo>
                  <a:cubicBezTo>
                    <a:pt x="39" y="18"/>
                    <a:pt x="38" y="27"/>
                    <a:pt x="33" y="32"/>
                  </a:cubicBezTo>
                  <a:cubicBezTo>
                    <a:pt x="27" y="38"/>
                    <a:pt x="19" y="38"/>
                    <a:pt x="13" y="33"/>
                  </a:cubicBezTo>
                  <a:cubicBezTo>
                    <a:pt x="1" y="21"/>
                    <a:pt x="1" y="21"/>
                    <a:pt x="1" y="21"/>
                  </a:cubicBezTo>
                  <a:cubicBezTo>
                    <a:pt x="0" y="23"/>
                    <a:pt x="0" y="26"/>
                    <a:pt x="0" y="29"/>
                  </a:cubicBezTo>
                  <a:cubicBezTo>
                    <a:pt x="0" y="45"/>
                    <a:pt x="13" y="58"/>
                    <a:pt x="29" y="58"/>
                  </a:cubicBezTo>
                  <a:cubicBezTo>
                    <a:pt x="33" y="58"/>
                    <a:pt x="38" y="57"/>
                    <a:pt x="41" y="55"/>
                  </a:cubicBezTo>
                  <a:cubicBezTo>
                    <a:pt x="69" y="82"/>
                    <a:pt x="69" y="82"/>
                    <a:pt x="69" y="82"/>
                  </a:cubicBezTo>
                  <a:cubicBezTo>
                    <a:pt x="73" y="86"/>
                    <a:pt x="79" y="86"/>
                    <a:pt x="82" y="82"/>
                  </a:cubicBezTo>
                  <a:cubicBezTo>
                    <a:pt x="86" y="78"/>
                    <a:pt x="86" y="72"/>
                    <a:pt x="83" y="69"/>
                  </a:cubicBezTo>
                  <a:close/>
                  <a:moveTo>
                    <a:pt x="75" y="80"/>
                  </a:moveTo>
                  <a:cubicBezTo>
                    <a:pt x="73" y="80"/>
                    <a:pt x="70" y="78"/>
                    <a:pt x="70" y="75"/>
                  </a:cubicBezTo>
                  <a:cubicBezTo>
                    <a:pt x="70" y="72"/>
                    <a:pt x="73" y="70"/>
                    <a:pt x="75" y="70"/>
                  </a:cubicBezTo>
                  <a:cubicBezTo>
                    <a:pt x="78" y="70"/>
                    <a:pt x="80" y="72"/>
                    <a:pt x="80" y="75"/>
                  </a:cubicBezTo>
                  <a:cubicBezTo>
                    <a:pt x="80" y="78"/>
                    <a:pt x="78" y="80"/>
                    <a:pt x="75"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6523038" y="4214813"/>
              <a:ext cx="517525" cy="520700"/>
            </a:xfrm>
            <a:custGeom>
              <a:avLst/>
              <a:gdLst>
                <a:gd name="T0" fmla="*/ 120 w 138"/>
                <a:gd name="T1" fmla="*/ 57 h 139"/>
                <a:gd name="T2" fmla="*/ 116 w 138"/>
                <a:gd name="T3" fmla="*/ 55 h 139"/>
                <a:gd name="T4" fmla="*/ 114 w 138"/>
                <a:gd name="T5" fmla="*/ 43 h 139"/>
                <a:gd name="T6" fmla="*/ 121 w 138"/>
                <a:gd name="T7" fmla="*/ 36 h 139"/>
                <a:gd name="T8" fmla="*/ 103 w 138"/>
                <a:gd name="T9" fmla="*/ 18 h 139"/>
                <a:gd name="T10" fmla="*/ 96 w 138"/>
                <a:gd name="T11" fmla="*/ 24 h 139"/>
                <a:gd name="T12" fmla="*/ 84 w 138"/>
                <a:gd name="T13" fmla="*/ 24 h 139"/>
                <a:gd name="T14" fmla="*/ 82 w 138"/>
                <a:gd name="T15" fmla="*/ 12 h 139"/>
                <a:gd name="T16" fmla="*/ 65 w 138"/>
                <a:gd name="T17" fmla="*/ 0 h 139"/>
                <a:gd name="T18" fmla="*/ 56 w 138"/>
                <a:gd name="T19" fmla="*/ 16 h 139"/>
                <a:gd name="T20" fmla="*/ 56 w 138"/>
                <a:gd name="T21" fmla="*/ 18 h 139"/>
                <a:gd name="T22" fmla="*/ 56 w 138"/>
                <a:gd name="T23" fmla="*/ 20 h 139"/>
                <a:gd name="T24" fmla="*/ 55 w 138"/>
                <a:gd name="T25" fmla="*/ 21 h 139"/>
                <a:gd name="T26" fmla="*/ 53 w 138"/>
                <a:gd name="T27" fmla="*/ 24 h 139"/>
                <a:gd name="T28" fmla="*/ 41 w 138"/>
                <a:gd name="T29" fmla="*/ 23 h 139"/>
                <a:gd name="T30" fmla="*/ 23 w 138"/>
                <a:gd name="T31" fmla="*/ 18 h 139"/>
                <a:gd name="T32" fmla="*/ 19 w 138"/>
                <a:gd name="T33" fmla="*/ 38 h 139"/>
                <a:gd name="T34" fmla="*/ 24 w 138"/>
                <a:gd name="T35" fmla="*/ 43 h 139"/>
                <a:gd name="T36" fmla="*/ 24 w 138"/>
                <a:gd name="T37" fmla="*/ 44 h 139"/>
                <a:gd name="T38" fmla="*/ 25 w 138"/>
                <a:gd name="T39" fmla="*/ 45 h 139"/>
                <a:gd name="T40" fmla="*/ 25 w 138"/>
                <a:gd name="T41" fmla="*/ 46 h 139"/>
                <a:gd name="T42" fmla="*/ 23 w 138"/>
                <a:gd name="T43" fmla="*/ 54 h 139"/>
                <a:gd name="T44" fmla="*/ 16 w 138"/>
                <a:gd name="T45" fmla="*/ 56 h 139"/>
                <a:gd name="T46" fmla="*/ 0 w 138"/>
                <a:gd name="T47" fmla="*/ 65 h 139"/>
                <a:gd name="T48" fmla="*/ 11 w 138"/>
                <a:gd name="T49" fmla="*/ 82 h 139"/>
                <a:gd name="T50" fmla="*/ 19 w 138"/>
                <a:gd name="T51" fmla="*/ 83 h 139"/>
                <a:gd name="T52" fmla="*/ 25 w 138"/>
                <a:gd name="T53" fmla="*/ 91 h 139"/>
                <a:gd name="T54" fmla="*/ 22 w 138"/>
                <a:gd name="T55" fmla="*/ 98 h 139"/>
                <a:gd name="T56" fmla="*/ 17 w 138"/>
                <a:gd name="T57" fmla="*/ 116 h 139"/>
                <a:gd name="T58" fmla="*/ 37 w 138"/>
                <a:gd name="T59" fmla="*/ 120 h 139"/>
                <a:gd name="T60" fmla="*/ 42 w 138"/>
                <a:gd name="T61" fmla="*/ 115 h 139"/>
                <a:gd name="T62" fmla="*/ 43 w 138"/>
                <a:gd name="T63" fmla="*/ 114 h 139"/>
                <a:gd name="T64" fmla="*/ 45 w 138"/>
                <a:gd name="T65" fmla="*/ 114 h 139"/>
                <a:gd name="T66" fmla="*/ 45 w 138"/>
                <a:gd name="T67" fmla="*/ 113 h 139"/>
                <a:gd name="T68" fmla="*/ 46 w 138"/>
                <a:gd name="T69" fmla="*/ 113 h 139"/>
                <a:gd name="T70" fmla="*/ 56 w 138"/>
                <a:gd name="T71" fmla="*/ 121 h 139"/>
                <a:gd name="T72" fmla="*/ 56 w 138"/>
                <a:gd name="T73" fmla="*/ 130 h 139"/>
                <a:gd name="T74" fmla="*/ 82 w 138"/>
                <a:gd name="T75" fmla="*/ 130 h 139"/>
                <a:gd name="T76" fmla="*/ 82 w 138"/>
                <a:gd name="T77" fmla="*/ 121 h 139"/>
                <a:gd name="T78" fmla="*/ 84 w 138"/>
                <a:gd name="T79" fmla="*/ 116 h 139"/>
                <a:gd name="T80" fmla="*/ 86 w 138"/>
                <a:gd name="T81" fmla="*/ 115 h 139"/>
                <a:gd name="T82" fmla="*/ 87 w 138"/>
                <a:gd name="T83" fmla="*/ 114 h 139"/>
                <a:gd name="T84" fmla="*/ 79 w 138"/>
                <a:gd name="T85" fmla="*/ 106 h 139"/>
                <a:gd name="T86" fmla="*/ 69 w 138"/>
                <a:gd name="T87" fmla="*/ 32 h 139"/>
                <a:gd name="T88" fmla="*/ 113 w 138"/>
                <a:gd name="T89" fmla="*/ 88 h 139"/>
                <a:gd name="T90" fmla="*/ 120 w 138"/>
                <a:gd name="T91" fmla="*/ 83 h 139"/>
                <a:gd name="T92" fmla="*/ 130 w 138"/>
                <a:gd name="T93" fmla="*/ 83 h 139"/>
                <a:gd name="T94" fmla="*/ 130 w 138"/>
                <a:gd name="T95" fmla="*/ 57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8" h="139">
                  <a:moveTo>
                    <a:pt x="130" y="57"/>
                  </a:moveTo>
                  <a:cubicBezTo>
                    <a:pt x="127" y="57"/>
                    <a:pt x="127" y="57"/>
                    <a:pt x="127" y="57"/>
                  </a:cubicBezTo>
                  <a:cubicBezTo>
                    <a:pt x="120" y="57"/>
                    <a:pt x="120" y="57"/>
                    <a:pt x="120" y="57"/>
                  </a:cubicBezTo>
                  <a:cubicBezTo>
                    <a:pt x="120" y="57"/>
                    <a:pt x="120" y="57"/>
                    <a:pt x="120" y="57"/>
                  </a:cubicBezTo>
                  <a:cubicBezTo>
                    <a:pt x="119" y="57"/>
                    <a:pt x="118" y="56"/>
                    <a:pt x="116" y="55"/>
                  </a:cubicBezTo>
                  <a:cubicBezTo>
                    <a:pt x="116" y="55"/>
                    <a:pt x="116" y="55"/>
                    <a:pt x="116" y="55"/>
                  </a:cubicBezTo>
                  <a:cubicBezTo>
                    <a:pt x="114" y="54"/>
                    <a:pt x="112" y="51"/>
                    <a:pt x="112" y="48"/>
                  </a:cubicBezTo>
                  <a:cubicBezTo>
                    <a:pt x="112" y="47"/>
                    <a:pt x="113" y="46"/>
                    <a:pt x="113" y="45"/>
                  </a:cubicBezTo>
                  <a:cubicBezTo>
                    <a:pt x="113" y="44"/>
                    <a:pt x="114" y="44"/>
                    <a:pt x="114" y="43"/>
                  </a:cubicBezTo>
                  <a:cubicBezTo>
                    <a:pt x="116" y="41"/>
                    <a:pt x="116" y="41"/>
                    <a:pt x="116" y="41"/>
                  </a:cubicBezTo>
                  <a:cubicBezTo>
                    <a:pt x="119" y="38"/>
                    <a:pt x="119" y="38"/>
                    <a:pt x="119" y="38"/>
                  </a:cubicBezTo>
                  <a:cubicBezTo>
                    <a:pt x="121" y="36"/>
                    <a:pt x="121" y="36"/>
                    <a:pt x="121" y="36"/>
                  </a:cubicBezTo>
                  <a:cubicBezTo>
                    <a:pt x="124" y="32"/>
                    <a:pt x="124" y="27"/>
                    <a:pt x="121" y="24"/>
                  </a:cubicBezTo>
                  <a:cubicBezTo>
                    <a:pt x="115" y="18"/>
                    <a:pt x="115" y="18"/>
                    <a:pt x="115" y="18"/>
                  </a:cubicBezTo>
                  <a:cubicBezTo>
                    <a:pt x="112" y="15"/>
                    <a:pt x="106" y="15"/>
                    <a:pt x="103" y="18"/>
                  </a:cubicBezTo>
                  <a:cubicBezTo>
                    <a:pt x="101" y="20"/>
                    <a:pt x="101" y="20"/>
                    <a:pt x="101" y="20"/>
                  </a:cubicBezTo>
                  <a:cubicBezTo>
                    <a:pt x="96" y="24"/>
                    <a:pt x="96" y="24"/>
                    <a:pt x="96" y="24"/>
                  </a:cubicBezTo>
                  <a:cubicBezTo>
                    <a:pt x="96" y="24"/>
                    <a:pt x="96" y="24"/>
                    <a:pt x="96" y="24"/>
                  </a:cubicBezTo>
                  <a:cubicBezTo>
                    <a:pt x="96" y="24"/>
                    <a:pt x="96" y="24"/>
                    <a:pt x="96" y="24"/>
                  </a:cubicBezTo>
                  <a:cubicBezTo>
                    <a:pt x="93" y="26"/>
                    <a:pt x="90" y="27"/>
                    <a:pt x="87" y="25"/>
                  </a:cubicBezTo>
                  <a:cubicBezTo>
                    <a:pt x="86" y="25"/>
                    <a:pt x="85" y="24"/>
                    <a:pt x="84" y="24"/>
                  </a:cubicBezTo>
                  <a:cubicBezTo>
                    <a:pt x="83" y="22"/>
                    <a:pt x="82" y="20"/>
                    <a:pt x="82" y="19"/>
                  </a:cubicBezTo>
                  <a:cubicBezTo>
                    <a:pt x="82" y="16"/>
                    <a:pt x="82" y="16"/>
                    <a:pt x="82" y="16"/>
                  </a:cubicBezTo>
                  <a:cubicBezTo>
                    <a:pt x="82" y="12"/>
                    <a:pt x="82" y="12"/>
                    <a:pt x="82" y="12"/>
                  </a:cubicBezTo>
                  <a:cubicBezTo>
                    <a:pt x="82" y="9"/>
                    <a:pt x="82" y="9"/>
                    <a:pt x="82" y="9"/>
                  </a:cubicBezTo>
                  <a:cubicBezTo>
                    <a:pt x="81" y="4"/>
                    <a:pt x="78" y="1"/>
                    <a:pt x="73" y="0"/>
                  </a:cubicBezTo>
                  <a:cubicBezTo>
                    <a:pt x="65" y="0"/>
                    <a:pt x="65" y="0"/>
                    <a:pt x="65" y="0"/>
                  </a:cubicBezTo>
                  <a:cubicBezTo>
                    <a:pt x="60" y="1"/>
                    <a:pt x="57" y="4"/>
                    <a:pt x="56" y="9"/>
                  </a:cubicBezTo>
                  <a:cubicBezTo>
                    <a:pt x="56" y="12"/>
                    <a:pt x="56" y="12"/>
                    <a:pt x="56" y="12"/>
                  </a:cubicBezTo>
                  <a:cubicBezTo>
                    <a:pt x="56" y="16"/>
                    <a:pt x="56" y="16"/>
                    <a:pt x="56" y="16"/>
                  </a:cubicBezTo>
                  <a:cubicBezTo>
                    <a:pt x="56" y="18"/>
                    <a:pt x="56" y="18"/>
                    <a:pt x="56" y="18"/>
                  </a:cubicBezTo>
                  <a:cubicBezTo>
                    <a:pt x="56" y="18"/>
                    <a:pt x="56" y="18"/>
                    <a:pt x="56" y="18"/>
                  </a:cubicBezTo>
                  <a:cubicBezTo>
                    <a:pt x="56" y="18"/>
                    <a:pt x="56" y="18"/>
                    <a:pt x="56" y="18"/>
                  </a:cubicBezTo>
                  <a:cubicBezTo>
                    <a:pt x="56" y="19"/>
                    <a:pt x="56" y="19"/>
                    <a:pt x="56" y="19"/>
                  </a:cubicBezTo>
                  <a:cubicBezTo>
                    <a:pt x="56" y="19"/>
                    <a:pt x="56" y="19"/>
                    <a:pt x="56" y="19"/>
                  </a:cubicBezTo>
                  <a:cubicBezTo>
                    <a:pt x="56" y="19"/>
                    <a:pt x="56" y="20"/>
                    <a:pt x="56" y="20"/>
                  </a:cubicBezTo>
                  <a:cubicBezTo>
                    <a:pt x="56" y="20"/>
                    <a:pt x="56" y="20"/>
                    <a:pt x="56" y="20"/>
                  </a:cubicBezTo>
                  <a:cubicBezTo>
                    <a:pt x="56" y="20"/>
                    <a:pt x="56" y="20"/>
                    <a:pt x="55" y="21"/>
                  </a:cubicBezTo>
                  <a:cubicBezTo>
                    <a:pt x="55" y="21"/>
                    <a:pt x="55" y="21"/>
                    <a:pt x="55" y="21"/>
                  </a:cubicBezTo>
                  <a:cubicBezTo>
                    <a:pt x="55" y="21"/>
                    <a:pt x="55" y="21"/>
                    <a:pt x="55" y="21"/>
                  </a:cubicBezTo>
                  <a:cubicBezTo>
                    <a:pt x="55" y="21"/>
                    <a:pt x="55" y="21"/>
                    <a:pt x="55" y="21"/>
                  </a:cubicBezTo>
                  <a:cubicBezTo>
                    <a:pt x="55" y="22"/>
                    <a:pt x="54" y="23"/>
                    <a:pt x="53" y="24"/>
                  </a:cubicBezTo>
                  <a:cubicBezTo>
                    <a:pt x="52" y="25"/>
                    <a:pt x="50" y="26"/>
                    <a:pt x="47" y="26"/>
                  </a:cubicBezTo>
                  <a:cubicBezTo>
                    <a:pt x="45" y="26"/>
                    <a:pt x="44" y="25"/>
                    <a:pt x="42" y="24"/>
                  </a:cubicBezTo>
                  <a:cubicBezTo>
                    <a:pt x="41" y="23"/>
                    <a:pt x="41" y="23"/>
                    <a:pt x="41" y="23"/>
                  </a:cubicBezTo>
                  <a:cubicBezTo>
                    <a:pt x="37" y="19"/>
                    <a:pt x="37" y="19"/>
                    <a:pt x="37" y="19"/>
                  </a:cubicBezTo>
                  <a:cubicBezTo>
                    <a:pt x="35" y="17"/>
                    <a:pt x="35" y="17"/>
                    <a:pt x="35" y="17"/>
                  </a:cubicBezTo>
                  <a:cubicBezTo>
                    <a:pt x="32" y="15"/>
                    <a:pt x="27" y="15"/>
                    <a:pt x="23" y="18"/>
                  </a:cubicBezTo>
                  <a:cubicBezTo>
                    <a:pt x="17" y="23"/>
                    <a:pt x="17" y="23"/>
                    <a:pt x="17" y="23"/>
                  </a:cubicBezTo>
                  <a:cubicBezTo>
                    <a:pt x="14" y="27"/>
                    <a:pt x="14" y="32"/>
                    <a:pt x="17" y="36"/>
                  </a:cubicBezTo>
                  <a:cubicBezTo>
                    <a:pt x="19" y="38"/>
                    <a:pt x="19" y="38"/>
                    <a:pt x="19" y="38"/>
                  </a:cubicBezTo>
                  <a:cubicBezTo>
                    <a:pt x="24" y="42"/>
                    <a:pt x="24" y="42"/>
                    <a:pt x="24" y="42"/>
                  </a:cubicBezTo>
                  <a:cubicBezTo>
                    <a:pt x="24" y="42"/>
                    <a:pt x="24" y="42"/>
                    <a:pt x="24" y="42"/>
                  </a:cubicBezTo>
                  <a:cubicBezTo>
                    <a:pt x="24" y="43"/>
                    <a:pt x="24" y="43"/>
                    <a:pt x="24" y="43"/>
                  </a:cubicBezTo>
                  <a:cubicBezTo>
                    <a:pt x="24" y="43"/>
                    <a:pt x="24" y="43"/>
                    <a:pt x="24" y="43"/>
                  </a:cubicBezTo>
                  <a:cubicBezTo>
                    <a:pt x="24" y="43"/>
                    <a:pt x="24" y="43"/>
                    <a:pt x="24" y="44"/>
                  </a:cubicBezTo>
                  <a:cubicBezTo>
                    <a:pt x="24" y="44"/>
                    <a:pt x="24" y="44"/>
                    <a:pt x="24" y="44"/>
                  </a:cubicBezTo>
                  <a:cubicBezTo>
                    <a:pt x="24" y="44"/>
                    <a:pt x="25" y="44"/>
                    <a:pt x="25" y="44"/>
                  </a:cubicBezTo>
                  <a:cubicBezTo>
                    <a:pt x="25" y="44"/>
                    <a:pt x="25" y="44"/>
                    <a:pt x="25" y="45"/>
                  </a:cubicBezTo>
                  <a:cubicBezTo>
                    <a:pt x="25" y="45"/>
                    <a:pt x="25" y="45"/>
                    <a:pt x="25" y="45"/>
                  </a:cubicBezTo>
                  <a:cubicBezTo>
                    <a:pt x="25" y="45"/>
                    <a:pt x="25" y="45"/>
                    <a:pt x="25" y="45"/>
                  </a:cubicBezTo>
                  <a:cubicBezTo>
                    <a:pt x="25" y="46"/>
                    <a:pt x="25" y="46"/>
                    <a:pt x="25" y="46"/>
                  </a:cubicBezTo>
                  <a:cubicBezTo>
                    <a:pt x="25" y="46"/>
                    <a:pt x="25" y="46"/>
                    <a:pt x="25" y="46"/>
                  </a:cubicBezTo>
                  <a:cubicBezTo>
                    <a:pt x="25" y="46"/>
                    <a:pt x="25" y="47"/>
                    <a:pt x="25" y="47"/>
                  </a:cubicBezTo>
                  <a:cubicBezTo>
                    <a:pt x="25" y="47"/>
                    <a:pt x="25" y="47"/>
                    <a:pt x="25" y="47"/>
                  </a:cubicBezTo>
                  <a:cubicBezTo>
                    <a:pt x="26" y="49"/>
                    <a:pt x="25" y="52"/>
                    <a:pt x="23" y="54"/>
                  </a:cubicBezTo>
                  <a:cubicBezTo>
                    <a:pt x="23" y="54"/>
                    <a:pt x="23" y="54"/>
                    <a:pt x="23" y="54"/>
                  </a:cubicBezTo>
                  <a:cubicBezTo>
                    <a:pt x="21" y="55"/>
                    <a:pt x="20" y="56"/>
                    <a:pt x="18" y="56"/>
                  </a:cubicBezTo>
                  <a:cubicBezTo>
                    <a:pt x="16" y="56"/>
                    <a:pt x="16" y="56"/>
                    <a:pt x="16" y="56"/>
                  </a:cubicBezTo>
                  <a:cubicBezTo>
                    <a:pt x="11" y="56"/>
                    <a:pt x="11" y="56"/>
                    <a:pt x="11" y="56"/>
                  </a:cubicBezTo>
                  <a:cubicBezTo>
                    <a:pt x="8" y="56"/>
                    <a:pt x="8" y="56"/>
                    <a:pt x="8" y="56"/>
                  </a:cubicBezTo>
                  <a:cubicBezTo>
                    <a:pt x="4" y="57"/>
                    <a:pt x="0" y="61"/>
                    <a:pt x="0" y="65"/>
                  </a:cubicBezTo>
                  <a:cubicBezTo>
                    <a:pt x="0" y="74"/>
                    <a:pt x="0" y="74"/>
                    <a:pt x="0" y="74"/>
                  </a:cubicBezTo>
                  <a:cubicBezTo>
                    <a:pt x="0" y="78"/>
                    <a:pt x="4" y="82"/>
                    <a:pt x="8" y="82"/>
                  </a:cubicBezTo>
                  <a:cubicBezTo>
                    <a:pt x="11" y="82"/>
                    <a:pt x="11" y="82"/>
                    <a:pt x="11" y="82"/>
                  </a:cubicBezTo>
                  <a:cubicBezTo>
                    <a:pt x="18" y="83"/>
                    <a:pt x="18" y="83"/>
                    <a:pt x="18" y="83"/>
                  </a:cubicBezTo>
                  <a:cubicBezTo>
                    <a:pt x="18" y="83"/>
                    <a:pt x="18" y="83"/>
                    <a:pt x="18" y="83"/>
                  </a:cubicBezTo>
                  <a:cubicBezTo>
                    <a:pt x="19" y="83"/>
                    <a:pt x="19" y="83"/>
                    <a:pt x="19" y="83"/>
                  </a:cubicBezTo>
                  <a:cubicBezTo>
                    <a:pt x="19" y="83"/>
                    <a:pt x="19" y="83"/>
                    <a:pt x="19" y="83"/>
                  </a:cubicBezTo>
                  <a:cubicBezTo>
                    <a:pt x="23" y="84"/>
                    <a:pt x="25" y="87"/>
                    <a:pt x="25" y="91"/>
                  </a:cubicBezTo>
                  <a:cubicBezTo>
                    <a:pt x="25" y="91"/>
                    <a:pt x="25" y="91"/>
                    <a:pt x="25" y="91"/>
                  </a:cubicBezTo>
                  <a:cubicBezTo>
                    <a:pt x="25" y="93"/>
                    <a:pt x="25" y="95"/>
                    <a:pt x="23" y="97"/>
                  </a:cubicBezTo>
                  <a:cubicBezTo>
                    <a:pt x="22" y="98"/>
                    <a:pt x="22" y="98"/>
                    <a:pt x="22" y="98"/>
                  </a:cubicBezTo>
                  <a:cubicBezTo>
                    <a:pt x="22" y="98"/>
                    <a:pt x="22" y="98"/>
                    <a:pt x="22" y="98"/>
                  </a:cubicBezTo>
                  <a:cubicBezTo>
                    <a:pt x="19" y="101"/>
                    <a:pt x="19" y="101"/>
                    <a:pt x="19" y="101"/>
                  </a:cubicBezTo>
                  <a:cubicBezTo>
                    <a:pt x="17" y="103"/>
                    <a:pt x="17" y="103"/>
                    <a:pt x="17" y="103"/>
                  </a:cubicBezTo>
                  <a:cubicBezTo>
                    <a:pt x="14" y="107"/>
                    <a:pt x="14" y="112"/>
                    <a:pt x="17" y="116"/>
                  </a:cubicBezTo>
                  <a:cubicBezTo>
                    <a:pt x="23" y="121"/>
                    <a:pt x="23" y="121"/>
                    <a:pt x="23" y="121"/>
                  </a:cubicBezTo>
                  <a:cubicBezTo>
                    <a:pt x="26" y="124"/>
                    <a:pt x="31" y="124"/>
                    <a:pt x="35" y="122"/>
                  </a:cubicBezTo>
                  <a:cubicBezTo>
                    <a:pt x="37" y="120"/>
                    <a:pt x="37" y="120"/>
                    <a:pt x="37" y="120"/>
                  </a:cubicBezTo>
                  <a:cubicBezTo>
                    <a:pt x="42" y="115"/>
                    <a:pt x="42" y="115"/>
                    <a:pt x="42" y="115"/>
                  </a:cubicBezTo>
                  <a:cubicBezTo>
                    <a:pt x="42" y="115"/>
                    <a:pt x="42" y="115"/>
                    <a:pt x="42" y="115"/>
                  </a:cubicBezTo>
                  <a:cubicBezTo>
                    <a:pt x="42" y="115"/>
                    <a:pt x="42" y="115"/>
                    <a:pt x="42" y="115"/>
                  </a:cubicBezTo>
                  <a:cubicBezTo>
                    <a:pt x="42" y="115"/>
                    <a:pt x="42" y="115"/>
                    <a:pt x="42" y="115"/>
                  </a:cubicBezTo>
                  <a:cubicBezTo>
                    <a:pt x="43" y="114"/>
                    <a:pt x="43" y="114"/>
                    <a:pt x="43" y="114"/>
                  </a:cubicBezTo>
                  <a:cubicBezTo>
                    <a:pt x="43" y="114"/>
                    <a:pt x="43" y="114"/>
                    <a:pt x="43" y="114"/>
                  </a:cubicBezTo>
                  <a:cubicBezTo>
                    <a:pt x="43" y="114"/>
                    <a:pt x="43" y="114"/>
                    <a:pt x="44" y="114"/>
                  </a:cubicBezTo>
                  <a:cubicBezTo>
                    <a:pt x="44" y="114"/>
                    <a:pt x="44" y="114"/>
                    <a:pt x="44" y="114"/>
                  </a:cubicBezTo>
                  <a:cubicBezTo>
                    <a:pt x="44" y="114"/>
                    <a:pt x="44" y="114"/>
                    <a:pt x="45" y="114"/>
                  </a:cubicBezTo>
                  <a:cubicBezTo>
                    <a:pt x="45" y="114"/>
                    <a:pt x="45" y="114"/>
                    <a:pt x="45" y="114"/>
                  </a:cubicBezTo>
                  <a:cubicBezTo>
                    <a:pt x="45" y="114"/>
                    <a:pt x="45" y="114"/>
                    <a:pt x="45" y="114"/>
                  </a:cubicBezTo>
                  <a:cubicBezTo>
                    <a:pt x="45" y="113"/>
                    <a:pt x="45" y="113"/>
                    <a:pt x="45" y="113"/>
                  </a:cubicBezTo>
                  <a:cubicBezTo>
                    <a:pt x="45" y="113"/>
                    <a:pt x="45" y="113"/>
                    <a:pt x="45" y="113"/>
                  </a:cubicBezTo>
                  <a:cubicBezTo>
                    <a:pt x="46" y="113"/>
                    <a:pt x="46" y="113"/>
                    <a:pt x="46" y="113"/>
                  </a:cubicBezTo>
                  <a:cubicBezTo>
                    <a:pt x="46" y="113"/>
                    <a:pt x="46" y="113"/>
                    <a:pt x="46" y="113"/>
                  </a:cubicBezTo>
                  <a:cubicBezTo>
                    <a:pt x="46" y="113"/>
                    <a:pt x="47" y="113"/>
                    <a:pt x="47" y="113"/>
                  </a:cubicBezTo>
                  <a:cubicBezTo>
                    <a:pt x="49" y="113"/>
                    <a:pt x="52" y="114"/>
                    <a:pt x="53" y="116"/>
                  </a:cubicBezTo>
                  <a:cubicBezTo>
                    <a:pt x="55" y="117"/>
                    <a:pt x="56" y="119"/>
                    <a:pt x="56" y="121"/>
                  </a:cubicBezTo>
                  <a:cubicBezTo>
                    <a:pt x="56" y="123"/>
                    <a:pt x="56" y="123"/>
                    <a:pt x="56" y="123"/>
                  </a:cubicBezTo>
                  <a:cubicBezTo>
                    <a:pt x="56" y="127"/>
                    <a:pt x="56" y="127"/>
                    <a:pt x="56" y="127"/>
                  </a:cubicBezTo>
                  <a:cubicBezTo>
                    <a:pt x="56" y="130"/>
                    <a:pt x="56" y="130"/>
                    <a:pt x="56" y="130"/>
                  </a:cubicBezTo>
                  <a:cubicBezTo>
                    <a:pt x="56" y="135"/>
                    <a:pt x="60" y="139"/>
                    <a:pt x="65" y="139"/>
                  </a:cubicBezTo>
                  <a:cubicBezTo>
                    <a:pt x="73" y="139"/>
                    <a:pt x="73" y="139"/>
                    <a:pt x="73" y="139"/>
                  </a:cubicBezTo>
                  <a:cubicBezTo>
                    <a:pt x="77" y="139"/>
                    <a:pt x="81" y="135"/>
                    <a:pt x="82" y="130"/>
                  </a:cubicBezTo>
                  <a:cubicBezTo>
                    <a:pt x="82" y="128"/>
                    <a:pt x="82" y="128"/>
                    <a:pt x="82" y="128"/>
                  </a:cubicBezTo>
                  <a:cubicBezTo>
                    <a:pt x="82" y="123"/>
                    <a:pt x="82" y="123"/>
                    <a:pt x="82" y="123"/>
                  </a:cubicBezTo>
                  <a:cubicBezTo>
                    <a:pt x="82" y="121"/>
                    <a:pt x="82" y="121"/>
                    <a:pt x="82" y="121"/>
                  </a:cubicBezTo>
                  <a:cubicBezTo>
                    <a:pt x="82" y="121"/>
                    <a:pt x="82" y="121"/>
                    <a:pt x="82" y="121"/>
                  </a:cubicBezTo>
                  <a:cubicBezTo>
                    <a:pt x="82" y="119"/>
                    <a:pt x="83" y="118"/>
                    <a:pt x="84" y="117"/>
                  </a:cubicBezTo>
                  <a:cubicBezTo>
                    <a:pt x="84" y="116"/>
                    <a:pt x="84" y="116"/>
                    <a:pt x="84" y="116"/>
                  </a:cubicBezTo>
                  <a:cubicBezTo>
                    <a:pt x="84" y="116"/>
                    <a:pt x="84" y="116"/>
                    <a:pt x="84" y="116"/>
                  </a:cubicBezTo>
                  <a:cubicBezTo>
                    <a:pt x="85" y="115"/>
                    <a:pt x="85" y="115"/>
                    <a:pt x="86" y="115"/>
                  </a:cubicBezTo>
                  <a:cubicBezTo>
                    <a:pt x="86" y="115"/>
                    <a:pt x="86" y="115"/>
                    <a:pt x="86" y="115"/>
                  </a:cubicBezTo>
                  <a:cubicBezTo>
                    <a:pt x="86" y="114"/>
                    <a:pt x="86" y="114"/>
                    <a:pt x="86" y="114"/>
                  </a:cubicBezTo>
                  <a:cubicBezTo>
                    <a:pt x="86" y="114"/>
                    <a:pt x="86" y="114"/>
                    <a:pt x="87" y="114"/>
                  </a:cubicBezTo>
                  <a:cubicBezTo>
                    <a:pt x="87" y="114"/>
                    <a:pt x="87" y="114"/>
                    <a:pt x="87" y="114"/>
                  </a:cubicBezTo>
                  <a:cubicBezTo>
                    <a:pt x="87" y="114"/>
                    <a:pt x="87" y="114"/>
                    <a:pt x="87" y="114"/>
                  </a:cubicBezTo>
                  <a:cubicBezTo>
                    <a:pt x="87" y="114"/>
                    <a:pt x="87" y="114"/>
                    <a:pt x="87" y="114"/>
                  </a:cubicBezTo>
                  <a:cubicBezTo>
                    <a:pt x="79" y="106"/>
                    <a:pt x="79" y="106"/>
                    <a:pt x="79" y="106"/>
                  </a:cubicBezTo>
                  <a:cubicBezTo>
                    <a:pt x="76" y="107"/>
                    <a:pt x="72" y="108"/>
                    <a:pt x="69" y="108"/>
                  </a:cubicBezTo>
                  <a:cubicBezTo>
                    <a:pt x="48" y="108"/>
                    <a:pt x="31" y="91"/>
                    <a:pt x="31" y="70"/>
                  </a:cubicBezTo>
                  <a:cubicBezTo>
                    <a:pt x="31" y="49"/>
                    <a:pt x="48" y="32"/>
                    <a:pt x="69" y="32"/>
                  </a:cubicBezTo>
                  <a:cubicBezTo>
                    <a:pt x="90" y="32"/>
                    <a:pt x="107" y="49"/>
                    <a:pt x="107" y="70"/>
                  </a:cubicBezTo>
                  <a:cubicBezTo>
                    <a:pt x="107" y="73"/>
                    <a:pt x="106" y="77"/>
                    <a:pt x="105" y="80"/>
                  </a:cubicBezTo>
                  <a:cubicBezTo>
                    <a:pt x="113" y="88"/>
                    <a:pt x="113" y="88"/>
                    <a:pt x="113" y="88"/>
                  </a:cubicBezTo>
                  <a:cubicBezTo>
                    <a:pt x="114" y="87"/>
                    <a:pt x="114" y="86"/>
                    <a:pt x="115" y="85"/>
                  </a:cubicBezTo>
                  <a:cubicBezTo>
                    <a:pt x="116" y="84"/>
                    <a:pt x="117" y="84"/>
                    <a:pt x="118" y="83"/>
                  </a:cubicBezTo>
                  <a:cubicBezTo>
                    <a:pt x="119" y="83"/>
                    <a:pt x="119" y="83"/>
                    <a:pt x="120" y="83"/>
                  </a:cubicBezTo>
                  <a:cubicBezTo>
                    <a:pt x="122" y="83"/>
                    <a:pt x="122" y="83"/>
                    <a:pt x="122" y="83"/>
                  </a:cubicBezTo>
                  <a:cubicBezTo>
                    <a:pt x="127" y="83"/>
                    <a:pt x="127" y="83"/>
                    <a:pt x="127" y="83"/>
                  </a:cubicBezTo>
                  <a:cubicBezTo>
                    <a:pt x="130" y="83"/>
                    <a:pt x="130" y="83"/>
                    <a:pt x="130" y="83"/>
                  </a:cubicBezTo>
                  <a:cubicBezTo>
                    <a:pt x="134" y="82"/>
                    <a:pt x="138" y="79"/>
                    <a:pt x="138" y="74"/>
                  </a:cubicBezTo>
                  <a:cubicBezTo>
                    <a:pt x="138" y="66"/>
                    <a:pt x="138" y="66"/>
                    <a:pt x="138" y="66"/>
                  </a:cubicBezTo>
                  <a:cubicBezTo>
                    <a:pt x="138" y="61"/>
                    <a:pt x="134" y="57"/>
                    <a:pt x="130"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2" name="TextBox 31"/>
          <p:cNvSpPr txBox="1"/>
          <p:nvPr/>
        </p:nvSpPr>
        <p:spPr>
          <a:xfrm>
            <a:off x="5465763" y="14287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33" name="Rectangle 32"/>
          <p:cNvSpPr/>
          <p:nvPr/>
        </p:nvSpPr>
        <p:spPr>
          <a:xfrm>
            <a:off x="5465763" y="16891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4" name="TextBox 33"/>
          <p:cNvSpPr txBox="1"/>
          <p:nvPr/>
        </p:nvSpPr>
        <p:spPr>
          <a:xfrm>
            <a:off x="6089650" y="24114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5" name="Rectangle 34"/>
          <p:cNvSpPr/>
          <p:nvPr/>
        </p:nvSpPr>
        <p:spPr>
          <a:xfrm>
            <a:off x="6089650" y="2673350"/>
            <a:ext cx="19812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8" name="TextBox 37"/>
          <p:cNvSpPr txBox="1"/>
          <p:nvPr/>
        </p:nvSpPr>
        <p:spPr>
          <a:xfrm>
            <a:off x="6648450" y="33909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9" name="Rectangle 38"/>
          <p:cNvSpPr/>
          <p:nvPr/>
        </p:nvSpPr>
        <p:spPr>
          <a:xfrm>
            <a:off x="6648450" y="36528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0" name="TextBox 39"/>
          <p:cNvSpPr txBox="1"/>
          <p:nvPr/>
        </p:nvSpPr>
        <p:spPr>
          <a:xfrm>
            <a:off x="2506663" y="144780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41" name="Rectangle 40"/>
          <p:cNvSpPr/>
          <p:nvPr/>
        </p:nvSpPr>
        <p:spPr>
          <a:xfrm>
            <a:off x="1670050" y="17097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2" name="TextBox 41"/>
          <p:cNvSpPr txBox="1"/>
          <p:nvPr/>
        </p:nvSpPr>
        <p:spPr>
          <a:xfrm>
            <a:off x="1900238" y="24066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43" name="Rectangle 42"/>
          <p:cNvSpPr/>
          <p:nvPr/>
        </p:nvSpPr>
        <p:spPr>
          <a:xfrm>
            <a:off x="1063625" y="266858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4" name="TextBox 43"/>
          <p:cNvSpPr txBox="1"/>
          <p:nvPr/>
        </p:nvSpPr>
        <p:spPr>
          <a:xfrm>
            <a:off x="1293813" y="3392488"/>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5" name="Rectangle 44"/>
          <p:cNvSpPr/>
          <p:nvPr/>
        </p:nvSpPr>
        <p:spPr>
          <a:xfrm>
            <a:off x="457200" y="36528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71705" name="TextBox 35"/>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8" name="TextBox 4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Freeform 14"/>
          <p:cNvSpPr>
            <a:spLocks/>
          </p:cNvSpPr>
          <p:nvPr/>
        </p:nvSpPr>
        <p:spPr bwMode="auto">
          <a:xfrm>
            <a:off x="6426200" y="2841625"/>
            <a:ext cx="927100" cy="1262063"/>
          </a:xfrm>
          <a:custGeom>
            <a:avLst/>
            <a:gdLst>
              <a:gd name="T0" fmla="*/ 261943 w 92"/>
              <a:gd name="T1" fmla="*/ 151532 h 125"/>
              <a:gd name="T2" fmla="*/ 423139 w 92"/>
              <a:gd name="T3" fmla="*/ 151532 h 125"/>
              <a:gd name="T4" fmla="*/ 594409 w 92"/>
              <a:gd name="T5" fmla="*/ 0 h 125"/>
              <a:gd name="T6" fmla="*/ 775754 w 92"/>
              <a:gd name="T7" fmla="*/ 151532 h 125"/>
              <a:gd name="T8" fmla="*/ 926875 w 92"/>
              <a:gd name="T9" fmla="*/ 151532 h 125"/>
              <a:gd name="T10" fmla="*/ 473512 w 92"/>
              <a:gd name="T11" fmla="*/ 1262763 h 125"/>
              <a:gd name="T12" fmla="*/ 0 w 92"/>
              <a:gd name="T13" fmla="*/ 787964 h 125"/>
              <a:gd name="T14" fmla="*/ 261943 w 92"/>
              <a:gd name="T15" fmla="*/ 151532 h 12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2" h="125">
                <a:moveTo>
                  <a:pt x="26" y="15"/>
                </a:moveTo>
                <a:cubicBezTo>
                  <a:pt x="42" y="15"/>
                  <a:pt x="42" y="15"/>
                  <a:pt x="42" y="15"/>
                </a:cubicBezTo>
                <a:cubicBezTo>
                  <a:pt x="43" y="6"/>
                  <a:pt x="50" y="0"/>
                  <a:pt x="59" y="0"/>
                </a:cubicBezTo>
                <a:cubicBezTo>
                  <a:pt x="68" y="0"/>
                  <a:pt x="76" y="6"/>
                  <a:pt x="77" y="15"/>
                </a:cubicBezTo>
                <a:cubicBezTo>
                  <a:pt x="92" y="15"/>
                  <a:pt x="92" y="15"/>
                  <a:pt x="92" y="15"/>
                </a:cubicBezTo>
                <a:cubicBezTo>
                  <a:pt x="92" y="58"/>
                  <a:pt x="75" y="97"/>
                  <a:pt x="47" y="125"/>
                </a:cubicBezTo>
                <a:cubicBezTo>
                  <a:pt x="0" y="78"/>
                  <a:pt x="0" y="78"/>
                  <a:pt x="0" y="78"/>
                </a:cubicBezTo>
                <a:cubicBezTo>
                  <a:pt x="16" y="62"/>
                  <a:pt x="26" y="40"/>
                  <a:pt x="26" y="15"/>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07" name="Freeform 15"/>
          <p:cNvSpPr>
            <a:spLocks/>
          </p:cNvSpPr>
          <p:nvPr/>
        </p:nvSpPr>
        <p:spPr bwMode="auto">
          <a:xfrm>
            <a:off x="5800725" y="3621088"/>
            <a:ext cx="1109663" cy="939800"/>
          </a:xfrm>
          <a:custGeom>
            <a:avLst/>
            <a:gdLst>
              <a:gd name="T0" fmla="*/ 635556 w 110"/>
              <a:gd name="T1" fmla="*/ 0 h 93"/>
              <a:gd name="T2" fmla="*/ 756614 w 110"/>
              <a:gd name="T3" fmla="*/ 121243 h 93"/>
              <a:gd name="T4" fmla="*/ 877673 w 110"/>
              <a:gd name="T5" fmla="*/ 70725 h 93"/>
              <a:gd name="T6" fmla="*/ 1059260 w 110"/>
              <a:gd name="T7" fmla="*/ 252589 h 93"/>
              <a:gd name="T8" fmla="*/ 1008819 w 110"/>
              <a:gd name="T9" fmla="*/ 373832 h 93"/>
              <a:gd name="T10" fmla="*/ 1109701 w 110"/>
              <a:gd name="T11" fmla="*/ 474868 h 93"/>
              <a:gd name="T12" fmla="*/ 0 w 110"/>
              <a:gd name="T13" fmla="*/ 939632 h 93"/>
              <a:gd name="T14" fmla="*/ 0 w 110"/>
              <a:gd name="T15" fmla="*/ 262693 h 93"/>
              <a:gd name="T16" fmla="*/ 635556 w 110"/>
              <a:gd name="T17" fmla="*/ 0 h 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3">
                <a:moveTo>
                  <a:pt x="63" y="0"/>
                </a:moveTo>
                <a:cubicBezTo>
                  <a:pt x="75" y="12"/>
                  <a:pt x="75" y="12"/>
                  <a:pt x="75" y="12"/>
                </a:cubicBezTo>
                <a:cubicBezTo>
                  <a:pt x="78" y="9"/>
                  <a:pt x="83" y="7"/>
                  <a:pt x="87" y="7"/>
                </a:cubicBezTo>
                <a:cubicBezTo>
                  <a:pt x="97" y="7"/>
                  <a:pt x="105" y="15"/>
                  <a:pt x="105" y="25"/>
                </a:cubicBezTo>
                <a:cubicBezTo>
                  <a:pt x="105" y="29"/>
                  <a:pt x="103" y="34"/>
                  <a:pt x="100" y="37"/>
                </a:cubicBezTo>
                <a:cubicBezTo>
                  <a:pt x="110" y="47"/>
                  <a:pt x="110" y="47"/>
                  <a:pt x="110" y="47"/>
                </a:cubicBezTo>
                <a:cubicBezTo>
                  <a:pt x="82" y="75"/>
                  <a:pt x="43" y="93"/>
                  <a:pt x="0" y="93"/>
                </a:cubicBezTo>
                <a:cubicBezTo>
                  <a:pt x="0" y="26"/>
                  <a:pt x="0" y="26"/>
                  <a:pt x="0" y="26"/>
                </a:cubicBezTo>
                <a:cubicBezTo>
                  <a:pt x="25" y="26"/>
                  <a:pt x="47" y="16"/>
                  <a:pt x="63"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08" name="Freeform 16"/>
          <p:cNvSpPr>
            <a:spLocks/>
          </p:cNvSpPr>
          <p:nvPr/>
        </p:nvSpPr>
        <p:spPr bwMode="auto">
          <a:xfrm>
            <a:off x="4699000" y="3621088"/>
            <a:ext cx="1293813" cy="931862"/>
          </a:xfrm>
          <a:custGeom>
            <a:avLst/>
            <a:gdLst>
              <a:gd name="T0" fmla="*/ 0 w 128"/>
              <a:gd name="T1" fmla="*/ 475685 h 92"/>
              <a:gd name="T2" fmla="*/ 474598 w 128"/>
              <a:gd name="T3" fmla="*/ 0 h 92"/>
              <a:gd name="T4" fmla="*/ 1100664 w 128"/>
              <a:gd name="T5" fmla="*/ 253024 h 92"/>
              <a:gd name="T6" fmla="*/ 1100664 w 128"/>
              <a:gd name="T7" fmla="*/ 414959 h 92"/>
              <a:gd name="T8" fmla="*/ 1120860 w 128"/>
              <a:gd name="T9" fmla="*/ 414959 h 92"/>
              <a:gd name="T10" fmla="*/ 1292523 w 128"/>
              <a:gd name="T11" fmla="*/ 587015 h 92"/>
              <a:gd name="T12" fmla="*/ 1120860 w 128"/>
              <a:gd name="T13" fmla="*/ 769193 h 92"/>
              <a:gd name="T14" fmla="*/ 1100664 w 128"/>
              <a:gd name="T15" fmla="*/ 769193 h 92"/>
              <a:gd name="T16" fmla="*/ 1100664 w 128"/>
              <a:gd name="T17" fmla="*/ 931128 h 92"/>
              <a:gd name="T18" fmla="*/ 0 w 128"/>
              <a:gd name="T19" fmla="*/ 475685 h 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8" h="92">
                <a:moveTo>
                  <a:pt x="0" y="47"/>
                </a:moveTo>
                <a:cubicBezTo>
                  <a:pt x="47" y="0"/>
                  <a:pt x="47" y="0"/>
                  <a:pt x="47" y="0"/>
                </a:cubicBezTo>
                <a:cubicBezTo>
                  <a:pt x="63" y="16"/>
                  <a:pt x="85" y="25"/>
                  <a:pt x="109" y="25"/>
                </a:cubicBezTo>
                <a:cubicBezTo>
                  <a:pt x="109" y="41"/>
                  <a:pt x="109" y="41"/>
                  <a:pt x="109" y="41"/>
                </a:cubicBezTo>
                <a:cubicBezTo>
                  <a:pt x="110" y="41"/>
                  <a:pt x="110" y="41"/>
                  <a:pt x="111" y="41"/>
                </a:cubicBezTo>
                <a:cubicBezTo>
                  <a:pt x="121" y="41"/>
                  <a:pt x="128" y="49"/>
                  <a:pt x="128" y="58"/>
                </a:cubicBezTo>
                <a:cubicBezTo>
                  <a:pt x="128" y="68"/>
                  <a:pt x="121" y="76"/>
                  <a:pt x="111" y="76"/>
                </a:cubicBezTo>
                <a:cubicBezTo>
                  <a:pt x="110" y="76"/>
                  <a:pt x="110" y="76"/>
                  <a:pt x="109" y="76"/>
                </a:cubicBezTo>
                <a:cubicBezTo>
                  <a:pt x="109" y="92"/>
                  <a:pt x="109" y="92"/>
                  <a:pt x="109" y="92"/>
                </a:cubicBezTo>
                <a:cubicBezTo>
                  <a:pt x="67" y="92"/>
                  <a:pt x="28" y="75"/>
                  <a:pt x="0" y="47"/>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09" name="Freeform 17"/>
          <p:cNvSpPr>
            <a:spLocks/>
          </p:cNvSpPr>
          <p:nvPr/>
        </p:nvSpPr>
        <p:spPr bwMode="auto">
          <a:xfrm>
            <a:off x="4244975" y="2974975"/>
            <a:ext cx="939800" cy="1122363"/>
          </a:xfrm>
          <a:custGeom>
            <a:avLst/>
            <a:gdLst>
              <a:gd name="T0" fmla="*/ 666836 w 93"/>
              <a:gd name="T1" fmla="*/ 0 h 111"/>
              <a:gd name="T2" fmla="*/ 939632 w 93"/>
              <a:gd name="T3" fmla="*/ 647181 h 111"/>
              <a:gd name="T4" fmla="*/ 818389 w 93"/>
              <a:gd name="T5" fmla="*/ 768527 h 111"/>
              <a:gd name="T6" fmla="*/ 899218 w 93"/>
              <a:gd name="T7" fmla="*/ 920210 h 111"/>
              <a:gd name="T8" fmla="*/ 727457 w 93"/>
              <a:gd name="T9" fmla="*/ 1102230 h 111"/>
              <a:gd name="T10" fmla="*/ 575903 w 93"/>
              <a:gd name="T11" fmla="*/ 1021332 h 111"/>
              <a:gd name="T12" fmla="*/ 464764 w 93"/>
              <a:gd name="T13" fmla="*/ 1122454 h 111"/>
              <a:gd name="T14" fmla="*/ 0 w 93"/>
              <a:gd name="T15" fmla="*/ 0 h 111"/>
              <a:gd name="T16" fmla="*/ 666836 w 93"/>
              <a:gd name="T17" fmla="*/ 0 h 1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3" h="111">
                <a:moveTo>
                  <a:pt x="66" y="0"/>
                </a:moveTo>
                <a:cubicBezTo>
                  <a:pt x="66" y="25"/>
                  <a:pt x="76" y="48"/>
                  <a:pt x="93" y="64"/>
                </a:cubicBezTo>
                <a:cubicBezTo>
                  <a:pt x="81" y="76"/>
                  <a:pt x="81" y="76"/>
                  <a:pt x="81" y="76"/>
                </a:cubicBezTo>
                <a:cubicBezTo>
                  <a:pt x="86" y="80"/>
                  <a:pt x="89" y="85"/>
                  <a:pt x="89" y="91"/>
                </a:cubicBezTo>
                <a:cubicBezTo>
                  <a:pt x="89" y="101"/>
                  <a:pt x="81" y="109"/>
                  <a:pt x="72" y="109"/>
                </a:cubicBezTo>
                <a:cubicBezTo>
                  <a:pt x="65" y="109"/>
                  <a:pt x="60" y="106"/>
                  <a:pt x="57" y="101"/>
                </a:cubicBezTo>
                <a:cubicBezTo>
                  <a:pt x="46" y="111"/>
                  <a:pt x="46" y="111"/>
                  <a:pt x="46" y="111"/>
                </a:cubicBezTo>
                <a:cubicBezTo>
                  <a:pt x="17" y="83"/>
                  <a:pt x="0" y="44"/>
                  <a:pt x="0" y="0"/>
                </a:cubicBezTo>
                <a:lnTo>
                  <a:pt x="66"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0" name="Freeform 18"/>
          <p:cNvSpPr>
            <a:spLocks/>
          </p:cNvSpPr>
          <p:nvPr/>
        </p:nvSpPr>
        <p:spPr bwMode="auto">
          <a:xfrm>
            <a:off x="2225675" y="1401763"/>
            <a:ext cx="1109663" cy="939800"/>
          </a:xfrm>
          <a:custGeom>
            <a:avLst/>
            <a:gdLst>
              <a:gd name="T0" fmla="*/ 1109701 w 110"/>
              <a:gd name="T1" fmla="*/ 666836 h 93"/>
              <a:gd name="T2" fmla="*/ 1109701 w 110"/>
              <a:gd name="T3" fmla="*/ 0 h 93"/>
              <a:gd name="T4" fmla="*/ 0 w 110"/>
              <a:gd name="T5" fmla="*/ 474868 h 93"/>
              <a:gd name="T6" fmla="*/ 464057 w 110"/>
              <a:gd name="T7" fmla="*/ 939632 h 93"/>
              <a:gd name="T8" fmla="*/ 1109701 w 110"/>
              <a:gd name="T9" fmla="*/ 666836 h 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0" h="93">
                <a:moveTo>
                  <a:pt x="110" y="66"/>
                </a:moveTo>
                <a:cubicBezTo>
                  <a:pt x="110" y="0"/>
                  <a:pt x="110" y="0"/>
                  <a:pt x="110" y="0"/>
                </a:cubicBezTo>
                <a:cubicBezTo>
                  <a:pt x="67" y="0"/>
                  <a:pt x="28" y="18"/>
                  <a:pt x="0" y="47"/>
                </a:cubicBezTo>
                <a:cubicBezTo>
                  <a:pt x="46" y="93"/>
                  <a:pt x="46" y="93"/>
                  <a:pt x="46" y="93"/>
                </a:cubicBezTo>
                <a:cubicBezTo>
                  <a:pt x="63" y="77"/>
                  <a:pt x="85" y="66"/>
                  <a:pt x="110" y="66"/>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1" name="Freeform 19"/>
          <p:cNvSpPr>
            <a:spLocks/>
          </p:cNvSpPr>
          <p:nvPr/>
        </p:nvSpPr>
        <p:spPr bwMode="auto">
          <a:xfrm>
            <a:off x="1770063" y="1874838"/>
            <a:ext cx="919162" cy="1100137"/>
          </a:xfrm>
          <a:custGeom>
            <a:avLst/>
            <a:gdLst>
              <a:gd name="T0" fmla="*/ 797268 w 91"/>
              <a:gd name="T1" fmla="*/ 343493 h 109"/>
              <a:gd name="T2" fmla="*/ 867912 w 91"/>
              <a:gd name="T3" fmla="*/ 212157 h 109"/>
              <a:gd name="T4" fmla="*/ 686256 w 91"/>
              <a:gd name="T5" fmla="*/ 40411 h 109"/>
              <a:gd name="T6" fmla="*/ 555060 w 91"/>
              <a:gd name="T7" fmla="*/ 101027 h 109"/>
              <a:gd name="T8" fmla="*/ 454140 w 91"/>
              <a:gd name="T9" fmla="*/ 0 h 109"/>
              <a:gd name="T10" fmla="*/ 0 w 91"/>
              <a:gd name="T11" fmla="*/ 1101197 h 109"/>
              <a:gd name="T12" fmla="*/ 666072 w 91"/>
              <a:gd name="T13" fmla="*/ 1101197 h 109"/>
              <a:gd name="T14" fmla="*/ 918372 w 91"/>
              <a:gd name="T15" fmla="*/ 464725 h 109"/>
              <a:gd name="T16" fmla="*/ 797268 w 91"/>
              <a:gd name="T17" fmla="*/ 343493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1" h="109">
                <a:moveTo>
                  <a:pt x="79" y="34"/>
                </a:moveTo>
                <a:cubicBezTo>
                  <a:pt x="83" y="31"/>
                  <a:pt x="86" y="26"/>
                  <a:pt x="86" y="21"/>
                </a:cubicBezTo>
                <a:cubicBezTo>
                  <a:pt x="86" y="11"/>
                  <a:pt x="78" y="4"/>
                  <a:pt x="68" y="4"/>
                </a:cubicBezTo>
                <a:cubicBezTo>
                  <a:pt x="63" y="4"/>
                  <a:pt x="58" y="6"/>
                  <a:pt x="55" y="10"/>
                </a:cubicBezTo>
                <a:cubicBezTo>
                  <a:pt x="45" y="0"/>
                  <a:pt x="45" y="0"/>
                  <a:pt x="45" y="0"/>
                </a:cubicBezTo>
                <a:cubicBezTo>
                  <a:pt x="17" y="28"/>
                  <a:pt x="0" y="66"/>
                  <a:pt x="0" y="109"/>
                </a:cubicBezTo>
                <a:cubicBezTo>
                  <a:pt x="66" y="109"/>
                  <a:pt x="66" y="109"/>
                  <a:pt x="66" y="109"/>
                </a:cubicBezTo>
                <a:cubicBezTo>
                  <a:pt x="66" y="84"/>
                  <a:pt x="76" y="62"/>
                  <a:pt x="91" y="46"/>
                </a:cubicBezTo>
                <a:lnTo>
                  <a:pt x="79" y="34"/>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2" name="Freeform 20"/>
          <p:cNvSpPr>
            <a:spLocks/>
          </p:cNvSpPr>
          <p:nvPr/>
        </p:nvSpPr>
        <p:spPr bwMode="auto">
          <a:xfrm>
            <a:off x="3981450" y="1865313"/>
            <a:ext cx="930275" cy="1301750"/>
          </a:xfrm>
          <a:custGeom>
            <a:avLst/>
            <a:gdLst>
              <a:gd name="T0" fmla="*/ 931128 w 92"/>
              <a:gd name="T1" fmla="*/ 1109403 h 129"/>
              <a:gd name="T2" fmla="*/ 465564 w 92"/>
              <a:gd name="T3" fmla="*/ 0 h 129"/>
              <a:gd name="T4" fmla="*/ 0 w 92"/>
              <a:gd name="T5" fmla="*/ 463932 h 129"/>
              <a:gd name="T6" fmla="*/ 263145 w 92"/>
              <a:gd name="T7" fmla="*/ 1109403 h 129"/>
              <a:gd name="T8" fmla="*/ 414959 w 92"/>
              <a:gd name="T9" fmla="*/ 1109403 h 129"/>
              <a:gd name="T10" fmla="*/ 414959 w 92"/>
              <a:gd name="T11" fmla="*/ 1119488 h 129"/>
              <a:gd name="T12" fmla="*/ 597136 w 92"/>
              <a:gd name="T13" fmla="*/ 1301027 h 129"/>
              <a:gd name="T14" fmla="*/ 769193 w 92"/>
              <a:gd name="T15" fmla="*/ 1119488 h 129"/>
              <a:gd name="T16" fmla="*/ 769193 w 92"/>
              <a:gd name="T17" fmla="*/ 1109403 h 129"/>
              <a:gd name="T18" fmla="*/ 931128 w 92"/>
              <a:gd name="T19" fmla="*/ 1109403 h 12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2" h="129">
                <a:moveTo>
                  <a:pt x="92" y="110"/>
                </a:moveTo>
                <a:cubicBezTo>
                  <a:pt x="92" y="67"/>
                  <a:pt x="74" y="28"/>
                  <a:pt x="46" y="0"/>
                </a:cubicBezTo>
                <a:cubicBezTo>
                  <a:pt x="0" y="46"/>
                  <a:pt x="0" y="46"/>
                  <a:pt x="0" y="46"/>
                </a:cubicBezTo>
                <a:cubicBezTo>
                  <a:pt x="16" y="63"/>
                  <a:pt x="26" y="85"/>
                  <a:pt x="26" y="110"/>
                </a:cubicBezTo>
                <a:cubicBezTo>
                  <a:pt x="41" y="110"/>
                  <a:pt x="41" y="110"/>
                  <a:pt x="41" y="110"/>
                </a:cubicBezTo>
                <a:cubicBezTo>
                  <a:pt x="41" y="110"/>
                  <a:pt x="41" y="111"/>
                  <a:pt x="41" y="111"/>
                </a:cubicBezTo>
                <a:cubicBezTo>
                  <a:pt x="41" y="121"/>
                  <a:pt x="49" y="129"/>
                  <a:pt x="59" y="129"/>
                </a:cubicBezTo>
                <a:cubicBezTo>
                  <a:pt x="68" y="129"/>
                  <a:pt x="76" y="121"/>
                  <a:pt x="76" y="111"/>
                </a:cubicBezTo>
                <a:cubicBezTo>
                  <a:pt x="76" y="111"/>
                  <a:pt x="76" y="110"/>
                  <a:pt x="76" y="110"/>
                </a:cubicBezTo>
                <a:lnTo>
                  <a:pt x="92" y="11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713" name="Freeform 21"/>
          <p:cNvSpPr>
            <a:spLocks/>
          </p:cNvSpPr>
          <p:nvPr/>
        </p:nvSpPr>
        <p:spPr bwMode="auto">
          <a:xfrm>
            <a:off x="3335338" y="1401763"/>
            <a:ext cx="1112837" cy="927100"/>
          </a:xfrm>
          <a:custGeom>
            <a:avLst/>
            <a:gdLst>
              <a:gd name="T0" fmla="*/ 992429 w 110"/>
              <a:gd name="T1" fmla="*/ 584334 h 92"/>
              <a:gd name="T2" fmla="*/ 1113951 w 110"/>
              <a:gd name="T3" fmla="*/ 463438 h 92"/>
              <a:gd name="T4" fmla="*/ 0 w 110"/>
              <a:gd name="T5" fmla="*/ 0 h 92"/>
              <a:gd name="T6" fmla="*/ 0 w 110"/>
              <a:gd name="T7" fmla="*/ 664932 h 92"/>
              <a:gd name="T8" fmla="*/ 648117 w 110"/>
              <a:gd name="T9" fmla="*/ 926875 h 92"/>
              <a:gd name="T10" fmla="*/ 749385 w 110"/>
              <a:gd name="T11" fmla="*/ 826128 h 92"/>
              <a:gd name="T12" fmla="*/ 891161 w 110"/>
              <a:gd name="T13" fmla="*/ 896651 h 92"/>
              <a:gd name="T14" fmla="*/ 1063317 w 110"/>
              <a:gd name="T15" fmla="*/ 725380 h 92"/>
              <a:gd name="T16" fmla="*/ 992429 w 110"/>
              <a:gd name="T17" fmla="*/ 584334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92">
                <a:moveTo>
                  <a:pt x="98" y="58"/>
                </a:moveTo>
                <a:cubicBezTo>
                  <a:pt x="110" y="46"/>
                  <a:pt x="110" y="46"/>
                  <a:pt x="110" y="46"/>
                </a:cubicBezTo>
                <a:cubicBezTo>
                  <a:pt x="82" y="18"/>
                  <a:pt x="43" y="0"/>
                  <a:pt x="0" y="0"/>
                </a:cubicBezTo>
                <a:cubicBezTo>
                  <a:pt x="0" y="66"/>
                  <a:pt x="0" y="66"/>
                  <a:pt x="0" y="66"/>
                </a:cubicBezTo>
                <a:cubicBezTo>
                  <a:pt x="25" y="66"/>
                  <a:pt x="47" y="76"/>
                  <a:pt x="64" y="92"/>
                </a:cubicBezTo>
                <a:cubicBezTo>
                  <a:pt x="74" y="82"/>
                  <a:pt x="74" y="82"/>
                  <a:pt x="74" y="82"/>
                </a:cubicBezTo>
                <a:cubicBezTo>
                  <a:pt x="77" y="87"/>
                  <a:pt x="82" y="89"/>
                  <a:pt x="88" y="89"/>
                </a:cubicBezTo>
                <a:cubicBezTo>
                  <a:pt x="98" y="89"/>
                  <a:pt x="105" y="82"/>
                  <a:pt x="105" y="72"/>
                </a:cubicBezTo>
                <a:cubicBezTo>
                  <a:pt x="105" y="66"/>
                  <a:pt x="102" y="61"/>
                  <a:pt x="98" y="5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9" name="Diagram 18"/>
          <p:cNvGraphicFramePr/>
          <p:nvPr/>
        </p:nvGraphicFramePr>
        <p:xfrm>
          <a:off x="2642188" y="2288920"/>
          <a:ext cx="1385123" cy="138512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0" name="Diagram 19"/>
          <p:cNvGraphicFramePr/>
          <p:nvPr/>
        </p:nvGraphicFramePr>
        <p:xfrm>
          <a:off x="5108184" y="2288920"/>
          <a:ext cx="1385123" cy="1385123"/>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22" name="Rectangle 21"/>
          <p:cNvSpPr/>
          <p:nvPr/>
        </p:nvSpPr>
        <p:spPr>
          <a:xfrm>
            <a:off x="5073650" y="1239838"/>
            <a:ext cx="331787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a:t>
            </a:r>
          </a:p>
        </p:txBody>
      </p:sp>
      <p:sp>
        <p:nvSpPr>
          <p:cNvPr id="23" name="TextBox 22"/>
          <p:cNvSpPr txBox="1"/>
          <p:nvPr/>
        </p:nvSpPr>
        <p:spPr>
          <a:xfrm>
            <a:off x="5275263" y="18859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24" name="TextBox 23"/>
          <p:cNvSpPr txBox="1"/>
          <p:nvPr/>
        </p:nvSpPr>
        <p:spPr>
          <a:xfrm>
            <a:off x="2786063" y="3732213"/>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25" name="Rectangle 24"/>
          <p:cNvSpPr/>
          <p:nvPr/>
        </p:nvSpPr>
        <p:spPr>
          <a:xfrm>
            <a:off x="839788" y="4040188"/>
            <a:ext cx="331628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a:t>
            </a:r>
          </a:p>
        </p:txBody>
      </p:sp>
      <p:sp>
        <p:nvSpPr>
          <p:cNvPr id="26" name="TextBox 25"/>
          <p:cNvSpPr txBox="1"/>
          <p:nvPr/>
        </p:nvSpPr>
        <p:spPr>
          <a:xfrm rot="1459385">
            <a:off x="3502025" y="1720850"/>
            <a:ext cx="77946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8" name="TextBox 27"/>
          <p:cNvSpPr txBox="1"/>
          <p:nvPr/>
        </p:nvSpPr>
        <p:spPr>
          <a:xfrm rot="19909471">
            <a:off x="6003925" y="3898900"/>
            <a:ext cx="777875"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72722" name="TextBox 2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1" name="TextBox 3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Freeform 45"/>
          <p:cNvSpPr>
            <a:spLocks/>
          </p:cNvSpPr>
          <p:nvPr/>
        </p:nvSpPr>
        <p:spPr bwMode="auto">
          <a:xfrm>
            <a:off x="3830638" y="1069975"/>
            <a:ext cx="1798637" cy="1273175"/>
          </a:xfrm>
          <a:custGeom>
            <a:avLst/>
            <a:gdLst>
              <a:gd name="T0" fmla="*/ 1583781 w 126"/>
              <a:gd name="T1" fmla="*/ 472176 h 89"/>
              <a:gd name="T2" fmla="*/ 699147 w 126"/>
              <a:gd name="T3" fmla="*/ 14308 h 89"/>
              <a:gd name="T4" fmla="*/ 214025 w 126"/>
              <a:gd name="T5" fmla="*/ 214626 h 89"/>
              <a:gd name="T6" fmla="*/ 256829 w 126"/>
              <a:gd name="T7" fmla="*/ 1058819 h 89"/>
              <a:gd name="T8" fmla="*/ 1098659 w 126"/>
              <a:gd name="T9" fmla="*/ 1015894 h 89"/>
              <a:gd name="T10" fmla="*/ 1227074 w 126"/>
              <a:gd name="T11" fmla="*/ 414943 h 89"/>
              <a:gd name="T12" fmla="*/ 1441098 w 126"/>
              <a:gd name="T13" fmla="*/ 600952 h 89"/>
              <a:gd name="T14" fmla="*/ 1326952 w 126"/>
              <a:gd name="T15" fmla="*/ 701110 h 89"/>
              <a:gd name="T16" fmla="*/ 1755001 w 126"/>
              <a:gd name="T17" fmla="*/ 1015894 h 89"/>
              <a:gd name="T18" fmla="*/ 1697928 w 126"/>
              <a:gd name="T19" fmla="*/ 372018 h 89"/>
              <a:gd name="T20" fmla="*/ 1583781 w 126"/>
              <a:gd name="T21" fmla="*/ 472176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6" h="89">
                <a:moveTo>
                  <a:pt x="111" y="33"/>
                </a:moveTo>
                <a:cubicBezTo>
                  <a:pt x="97" y="17"/>
                  <a:pt x="71" y="3"/>
                  <a:pt x="49" y="1"/>
                </a:cubicBezTo>
                <a:cubicBezTo>
                  <a:pt x="37" y="0"/>
                  <a:pt x="24" y="5"/>
                  <a:pt x="15" y="15"/>
                </a:cubicBezTo>
                <a:cubicBezTo>
                  <a:pt x="0" y="32"/>
                  <a:pt x="1" y="59"/>
                  <a:pt x="18" y="74"/>
                </a:cubicBezTo>
                <a:cubicBezTo>
                  <a:pt x="36" y="89"/>
                  <a:pt x="62" y="88"/>
                  <a:pt x="77" y="71"/>
                </a:cubicBezTo>
                <a:cubicBezTo>
                  <a:pt x="88" y="59"/>
                  <a:pt x="90" y="43"/>
                  <a:pt x="86" y="29"/>
                </a:cubicBezTo>
                <a:cubicBezTo>
                  <a:pt x="91" y="33"/>
                  <a:pt x="96" y="37"/>
                  <a:pt x="101" y="42"/>
                </a:cubicBezTo>
                <a:cubicBezTo>
                  <a:pt x="98" y="44"/>
                  <a:pt x="95" y="47"/>
                  <a:pt x="93" y="49"/>
                </a:cubicBezTo>
                <a:cubicBezTo>
                  <a:pt x="104" y="52"/>
                  <a:pt x="115" y="60"/>
                  <a:pt x="123" y="71"/>
                </a:cubicBezTo>
                <a:cubicBezTo>
                  <a:pt x="126" y="57"/>
                  <a:pt x="125" y="41"/>
                  <a:pt x="119" y="26"/>
                </a:cubicBezTo>
                <a:cubicBezTo>
                  <a:pt x="116" y="28"/>
                  <a:pt x="113" y="30"/>
                  <a:pt x="111" y="33"/>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731" name="Freeform 48"/>
          <p:cNvSpPr>
            <a:spLocks/>
          </p:cNvSpPr>
          <p:nvPr/>
        </p:nvSpPr>
        <p:spPr bwMode="auto">
          <a:xfrm>
            <a:off x="5130800" y="2200275"/>
            <a:ext cx="1270000" cy="1800225"/>
          </a:xfrm>
          <a:custGeom>
            <a:avLst/>
            <a:gdLst>
              <a:gd name="T0" fmla="*/ 784948 w 89"/>
              <a:gd name="T1" fmla="*/ 1586650 h 126"/>
              <a:gd name="T2" fmla="*/ 1255917 w 89"/>
              <a:gd name="T3" fmla="*/ 714707 h 126"/>
              <a:gd name="T4" fmla="*/ 1070384 w 89"/>
              <a:gd name="T5" fmla="*/ 228706 h 126"/>
              <a:gd name="T6" fmla="*/ 228349 w 89"/>
              <a:gd name="T7" fmla="*/ 257295 h 126"/>
              <a:gd name="T8" fmla="*/ 256892 w 89"/>
              <a:gd name="T9" fmla="*/ 1100649 h 126"/>
              <a:gd name="T10" fmla="*/ 842035 w 89"/>
              <a:gd name="T11" fmla="*/ 1229296 h 126"/>
              <a:gd name="T12" fmla="*/ 656502 w 89"/>
              <a:gd name="T13" fmla="*/ 1443708 h 126"/>
              <a:gd name="T14" fmla="*/ 556600 w 89"/>
              <a:gd name="T15" fmla="*/ 1329355 h 126"/>
              <a:gd name="T16" fmla="*/ 228349 w 89"/>
              <a:gd name="T17" fmla="*/ 1758180 h 126"/>
              <a:gd name="T18" fmla="*/ 884851 w 89"/>
              <a:gd name="T19" fmla="*/ 1701003 h 126"/>
              <a:gd name="T20" fmla="*/ 784948 w 89"/>
              <a:gd name="T21" fmla="*/ 1586650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9" h="126">
                <a:moveTo>
                  <a:pt x="55" y="111"/>
                </a:moveTo>
                <a:cubicBezTo>
                  <a:pt x="71" y="98"/>
                  <a:pt x="86" y="72"/>
                  <a:pt x="88" y="50"/>
                </a:cubicBezTo>
                <a:cubicBezTo>
                  <a:pt x="89" y="38"/>
                  <a:pt x="85" y="25"/>
                  <a:pt x="75" y="16"/>
                </a:cubicBezTo>
                <a:cubicBezTo>
                  <a:pt x="58" y="0"/>
                  <a:pt x="32" y="1"/>
                  <a:pt x="16" y="18"/>
                </a:cubicBezTo>
                <a:cubicBezTo>
                  <a:pt x="0" y="35"/>
                  <a:pt x="1" y="61"/>
                  <a:pt x="18" y="77"/>
                </a:cubicBezTo>
                <a:cubicBezTo>
                  <a:pt x="29" y="87"/>
                  <a:pt x="45" y="90"/>
                  <a:pt x="59" y="86"/>
                </a:cubicBezTo>
                <a:cubicBezTo>
                  <a:pt x="55" y="91"/>
                  <a:pt x="51" y="96"/>
                  <a:pt x="46" y="101"/>
                </a:cubicBezTo>
                <a:cubicBezTo>
                  <a:pt x="44" y="98"/>
                  <a:pt x="42" y="95"/>
                  <a:pt x="39" y="93"/>
                </a:cubicBezTo>
                <a:cubicBezTo>
                  <a:pt x="36" y="103"/>
                  <a:pt x="28" y="114"/>
                  <a:pt x="16" y="123"/>
                </a:cubicBezTo>
                <a:cubicBezTo>
                  <a:pt x="30" y="126"/>
                  <a:pt x="46" y="125"/>
                  <a:pt x="62" y="119"/>
                </a:cubicBezTo>
                <a:cubicBezTo>
                  <a:pt x="60" y="116"/>
                  <a:pt x="57" y="114"/>
                  <a:pt x="55" y="111"/>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732" name="Freeform 51"/>
          <p:cNvSpPr>
            <a:spLocks/>
          </p:cNvSpPr>
          <p:nvPr/>
        </p:nvSpPr>
        <p:spPr bwMode="auto">
          <a:xfrm>
            <a:off x="2590800" y="1744663"/>
            <a:ext cx="1282700" cy="1784350"/>
          </a:xfrm>
          <a:custGeom>
            <a:avLst/>
            <a:gdLst>
              <a:gd name="T0" fmla="*/ 584576 w 90"/>
              <a:gd name="T1" fmla="*/ 185617 h 125"/>
              <a:gd name="T2" fmla="*/ 28516 w 90"/>
              <a:gd name="T3" fmla="*/ 1013754 h 125"/>
              <a:gd name="T4" fmla="*/ 171095 w 90"/>
              <a:gd name="T5" fmla="*/ 1513492 h 125"/>
              <a:gd name="T6" fmla="*/ 1012315 w 90"/>
              <a:gd name="T7" fmla="*/ 1570605 h 125"/>
              <a:gd name="T8" fmla="*/ 1069347 w 90"/>
              <a:gd name="T9" fmla="*/ 713911 h 125"/>
              <a:gd name="T10" fmla="*/ 499028 w 90"/>
              <a:gd name="T11" fmla="*/ 528294 h 125"/>
              <a:gd name="T12" fmla="*/ 698640 w 90"/>
              <a:gd name="T13" fmla="*/ 342677 h 125"/>
              <a:gd name="T14" fmla="*/ 784188 w 90"/>
              <a:gd name="T15" fmla="*/ 471181 h 125"/>
              <a:gd name="T16" fmla="*/ 1154894 w 90"/>
              <a:gd name="T17" fmla="*/ 71391 h 125"/>
              <a:gd name="T18" fmla="*/ 499028 w 90"/>
              <a:gd name="T19" fmla="*/ 57113 h 125"/>
              <a:gd name="T20" fmla="*/ 584576 w 90"/>
              <a:gd name="T21" fmla="*/ 185617 h 1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0" h="125">
                <a:moveTo>
                  <a:pt x="41" y="13"/>
                </a:moveTo>
                <a:cubicBezTo>
                  <a:pt x="24" y="25"/>
                  <a:pt x="6" y="49"/>
                  <a:pt x="2" y="71"/>
                </a:cubicBezTo>
                <a:cubicBezTo>
                  <a:pt x="0" y="83"/>
                  <a:pt x="3" y="96"/>
                  <a:pt x="12" y="106"/>
                </a:cubicBezTo>
                <a:cubicBezTo>
                  <a:pt x="28" y="123"/>
                  <a:pt x="54" y="125"/>
                  <a:pt x="71" y="110"/>
                </a:cubicBezTo>
                <a:cubicBezTo>
                  <a:pt x="88" y="94"/>
                  <a:pt x="90" y="68"/>
                  <a:pt x="75" y="50"/>
                </a:cubicBezTo>
                <a:cubicBezTo>
                  <a:pt x="64" y="39"/>
                  <a:pt x="49" y="34"/>
                  <a:pt x="35" y="37"/>
                </a:cubicBezTo>
                <a:cubicBezTo>
                  <a:pt x="39" y="32"/>
                  <a:pt x="43" y="28"/>
                  <a:pt x="49" y="24"/>
                </a:cubicBezTo>
                <a:cubicBezTo>
                  <a:pt x="51" y="27"/>
                  <a:pt x="53" y="30"/>
                  <a:pt x="55" y="33"/>
                </a:cubicBezTo>
                <a:cubicBezTo>
                  <a:pt x="59" y="22"/>
                  <a:pt x="68" y="12"/>
                  <a:pt x="81" y="5"/>
                </a:cubicBezTo>
                <a:cubicBezTo>
                  <a:pt x="67" y="1"/>
                  <a:pt x="51" y="0"/>
                  <a:pt x="35" y="4"/>
                </a:cubicBezTo>
                <a:cubicBezTo>
                  <a:pt x="37" y="7"/>
                  <a:pt x="39" y="10"/>
                  <a:pt x="41" y="13"/>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733" name="Freeform 54"/>
          <p:cNvSpPr>
            <a:spLocks/>
          </p:cNvSpPr>
          <p:nvPr/>
        </p:nvSpPr>
        <p:spPr bwMode="auto">
          <a:xfrm>
            <a:off x="3514725" y="3481388"/>
            <a:ext cx="1773238" cy="1300162"/>
          </a:xfrm>
          <a:custGeom>
            <a:avLst/>
            <a:gdLst>
              <a:gd name="T0" fmla="*/ 157171 w 124"/>
              <a:gd name="T1" fmla="*/ 599769 h 91"/>
              <a:gd name="T2" fmla="*/ 914452 w 124"/>
              <a:gd name="T3" fmla="*/ 1256659 h 91"/>
              <a:gd name="T4" fmla="*/ 1428831 w 124"/>
              <a:gd name="T5" fmla="*/ 1170978 h 91"/>
              <a:gd name="T6" fmla="*/ 1586003 w 124"/>
              <a:gd name="T7" fmla="*/ 342725 h 91"/>
              <a:gd name="T8" fmla="*/ 742992 w 124"/>
              <a:gd name="T9" fmla="*/ 185643 h 91"/>
              <a:gd name="T10" fmla="*/ 500091 w 124"/>
              <a:gd name="T11" fmla="*/ 728291 h 91"/>
              <a:gd name="T12" fmla="*/ 328631 w 124"/>
              <a:gd name="T13" fmla="*/ 514088 h 91"/>
              <a:gd name="T14" fmla="*/ 457226 w 124"/>
              <a:gd name="T15" fmla="*/ 442687 h 91"/>
              <a:gd name="T16" fmla="*/ 114307 w 124"/>
              <a:gd name="T17" fmla="*/ 28560 h 91"/>
              <a:gd name="T18" fmla="*/ 28577 w 124"/>
              <a:gd name="T19" fmla="*/ 671170 h 91"/>
              <a:gd name="T20" fmla="*/ 157171 w 124"/>
              <a:gd name="T21" fmla="*/ 599769 h 9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91">
                <a:moveTo>
                  <a:pt x="11" y="42"/>
                </a:moveTo>
                <a:cubicBezTo>
                  <a:pt x="21" y="61"/>
                  <a:pt x="43" y="81"/>
                  <a:pt x="64" y="88"/>
                </a:cubicBezTo>
                <a:cubicBezTo>
                  <a:pt x="76" y="91"/>
                  <a:pt x="89" y="89"/>
                  <a:pt x="100" y="82"/>
                </a:cubicBezTo>
                <a:cubicBezTo>
                  <a:pt x="119" y="68"/>
                  <a:pt x="124" y="42"/>
                  <a:pt x="111" y="24"/>
                </a:cubicBezTo>
                <a:cubicBezTo>
                  <a:pt x="97" y="5"/>
                  <a:pt x="71" y="0"/>
                  <a:pt x="52" y="13"/>
                </a:cubicBezTo>
                <a:cubicBezTo>
                  <a:pt x="40" y="22"/>
                  <a:pt x="33" y="37"/>
                  <a:pt x="35" y="51"/>
                </a:cubicBezTo>
                <a:cubicBezTo>
                  <a:pt x="30" y="47"/>
                  <a:pt x="26" y="42"/>
                  <a:pt x="23" y="36"/>
                </a:cubicBezTo>
                <a:cubicBezTo>
                  <a:pt x="26" y="34"/>
                  <a:pt x="29" y="33"/>
                  <a:pt x="32" y="31"/>
                </a:cubicBezTo>
                <a:cubicBezTo>
                  <a:pt x="23" y="25"/>
                  <a:pt x="14" y="15"/>
                  <a:pt x="8" y="2"/>
                </a:cubicBezTo>
                <a:cubicBezTo>
                  <a:pt x="2" y="15"/>
                  <a:pt x="0" y="31"/>
                  <a:pt x="2" y="47"/>
                </a:cubicBezTo>
                <a:cubicBezTo>
                  <a:pt x="5" y="46"/>
                  <a:pt x="8" y="44"/>
                  <a:pt x="11" y="42"/>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Freeform 14"/>
          <p:cNvSpPr>
            <a:spLocks noEditPoints="1"/>
          </p:cNvSpPr>
          <p:nvPr/>
        </p:nvSpPr>
        <p:spPr bwMode="auto">
          <a:xfrm>
            <a:off x="4114800" y="2549525"/>
            <a:ext cx="847725" cy="727075"/>
          </a:xfrm>
          <a:custGeom>
            <a:avLst/>
            <a:gdLst>
              <a:gd name="T0" fmla="*/ 378 w 491"/>
              <a:gd name="T1" fmla="*/ 90 h 421"/>
              <a:gd name="T2" fmla="*/ 393 w 491"/>
              <a:gd name="T3" fmla="*/ 68 h 421"/>
              <a:gd name="T4" fmla="*/ 395 w 491"/>
              <a:gd name="T5" fmla="*/ 66 h 421"/>
              <a:gd name="T6" fmla="*/ 462 w 491"/>
              <a:gd name="T7" fmla="*/ 35 h 421"/>
              <a:gd name="T8" fmla="*/ 468 w 491"/>
              <a:gd name="T9" fmla="*/ 36 h 421"/>
              <a:gd name="T10" fmla="*/ 468 w 491"/>
              <a:gd name="T11" fmla="*/ 42 h 421"/>
              <a:gd name="T12" fmla="*/ 446 w 491"/>
              <a:gd name="T13" fmla="*/ 74 h 421"/>
              <a:gd name="T14" fmla="*/ 488 w 491"/>
              <a:gd name="T15" fmla="*/ 81 h 421"/>
              <a:gd name="T16" fmla="*/ 491 w 491"/>
              <a:gd name="T17" fmla="*/ 85 h 421"/>
              <a:gd name="T18" fmla="*/ 489 w 491"/>
              <a:gd name="T19" fmla="*/ 90 h 421"/>
              <a:gd name="T20" fmla="*/ 421 w 491"/>
              <a:gd name="T21" fmla="*/ 121 h 421"/>
              <a:gd name="T22" fmla="*/ 418 w 491"/>
              <a:gd name="T23" fmla="*/ 121 h 421"/>
              <a:gd name="T24" fmla="*/ 388 w 491"/>
              <a:gd name="T25" fmla="*/ 116 h 421"/>
              <a:gd name="T26" fmla="*/ 292 w 491"/>
              <a:gd name="T27" fmla="*/ 160 h 421"/>
              <a:gd name="T28" fmla="*/ 300 w 491"/>
              <a:gd name="T29" fmla="*/ 177 h 421"/>
              <a:gd name="T30" fmla="*/ 300 w 491"/>
              <a:gd name="T31" fmla="*/ 180 h 421"/>
              <a:gd name="T32" fmla="*/ 297 w 491"/>
              <a:gd name="T33" fmla="*/ 182 h 421"/>
              <a:gd name="T34" fmla="*/ 196 w 491"/>
              <a:gd name="T35" fmla="*/ 194 h 421"/>
              <a:gd name="T36" fmla="*/ 191 w 491"/>
              <a:gd name="T37" fmla="*/ 191 h 421"/>
              <a:gd name="T38" fmla="*/ 192 w 491"/>
              <a:gd name="T39" fmla="*/ 186 h 421"/>
              <a:gd name="T40" fmla="*/ 266 w 491"/>
              <a:gd name="T41" fmla="*/ 117 h 421"/>
              <a:gd name="T42" fmla="*/ 270 w 491"/>
              <a:gd name="T43" fmla="*/ 116 h 421"/>
              <a:gd name="T44" fmla="*/ 273 w 491"/>
              <a:gd name="T45" fmla="*/ 119 h 421"/>
              <a:gd name="T46" fmla="*/ 281 w 491"/>
              <a:gd name="T47" fmla="*/ 135 h 421"/>
              <a:gd name="T48" fmla="*/ 378 w 491"/>
              <a:gd name="T49" fmla="*/ 90 h 421"/>
              <a:gd name="T50" fmla="*/ 189 w 491"/>
              <a:gd name="T51" fmla="*/ 103 h 421"/>
              <a:gd name="T52" fmla="*/ 104 w 491"/>
              <a:gd name="T53" fmla="*/ 188 h 421"/>
              <a:gd name="T54" fmla="*/ 189 w 491"/>
              <a:gd name="T55" fmla="*/ 273 h 421"/>
              <a:gd name="T56" fmla="*/ 272 w 491"/>
              <a:gd name="T57" fmla="*/ 205 h 421"/>
              <a:gd name="T58" fmla="*/ 226 w 491"/>
              <a:gd name="T59" fmla="*/ 210 h 421"/>
              <a:gd name="T60" fmla="*/ 189 w 491"/>
              <a:gd name="T61" fmla="*/ 231 h 421"/>
              <a:gd name="T62" fmla="*/ 145 w 491"/>
              <a:gd name="T63" fmla="*/ 188 h 421"/>
              <a:gd name="T64" fmla="*/ 189 w 491"/>
              <a:gd name="T65" fmla="*/ 144 h 421"/>
              <a:gd name="T66" fmla="*/ 205 w 491"/>
              <a:gd name="T67" fmla="*/ 147 h 421"/>
              <a:gd name="T68" fmla="*/ 237 w 491"/>
              <a:gd name="T69" fmla="*/ 118 h 421"/>
              <a:gd name="T70" fmla="*/ 189 w 491"/>
              <a:gd name="T71" fmla="*/ 103 h 421"/>
              <a:gd name="T72" fmla="*/ 269 w 491"/>
              <a:gd name="T73" fmla="*/ 360 h 421"/>
              <a:gd name="T74" fmla="*/ 302 w 491"/>
              <a:gd name="T75" fmla="*/ 394 h 421"/>
              <a:gd name="T76" fmla="*/ 342 w 491"/>
              <a:gd name="T77" fmla="*/ 354 h 421"/>
              <a:gd name="T78" fmla="*/ 316 w 491"/>
              <a:gd name="T79" fmla="*/ 328 h 421"/>
              <a:gd name="T80" fmla="*/ 378 w 491"/>
              <a:gd name="T81" fmla="*/ 189 h 421"/>
              <a:gd name="T82" fmla="*/ 373 w 491"/>
              <a:gd name="T83" fmla="*/ 144 h 421"/>
              <a:gd name="T84" fmla="*/ 331 w 491"/>
              <a:gd name="T85" fmla="*/ 163 h 421"/>
              <a:gd name="T86" fmla="*/ 333 w 491"/>
              <a:gd name="T87" fmla="*/ 188 h 421"/>
              <a:gd name="T88" fmla="*/ 189 w 491"/>
              <a:gd name="T89" fmla="*/ 333 h 421"/>
              <a:gd name="T90" fmla="*/ 44 w 491"/>
              <a:gd name="T91" fmla="*/ 188 h 421"/>
              <a:gd name="T92" fmla="*/ 189 w 491"/>
              <a:gd name="T93" fmla="*/ 44 h 421"/>
              <a:gd name="T94" fmla="*/ 305 w 491"/>
              <a:gd name="T95" fmla="*/ 102 h 421"/>
              <a:gd name="T96" fmla="*/ 346 w 491"/>
              <a:gd name="T97" fmla="*/ 84 h 421"/>
              <a:gd name="T98" fmla="*/ 222 w 491"/>
              <a:gd name="T99" fmla="*/ 2 h 421"/>
              <a:gd name="T100" fmla="*/ 189 w 491"/>
              <a:gd name="T101" fmla="*/ 0 h 421"/>
              <a:gd name="T102" fmla="*/ 0 w 491"/>
              <a:gd name="T103" fmla="*/ 189 h 421"/>
              <a:gd name="T104" fmla="*/ 62 w 491"/>
              <a:gd name="T105" fmla="*/ 329 h 421"/>
              <a:gd name="T106" fmla="*/ 37 w 491"/>
              <a:gd name="T107" fmla="*/ 354 h 421"/>
              <a:gd name="T108" fmla="*/ 77 w 491"/>
              <a:gd name="T109" fmla="*/ 394 h 421"/>
              <a:gd name="T110" fmla="*/ 109 w 491"/>
              <a:gd name="T111" fmla="*/ 360 h 421"/>
              <a:gd name="T112" fmla="*/ 189 w 491"/>
              <a:gd name="T113" fmla="*/ 378 h 421"/>
              <a:gd name="T114" fmla="*/ 269 w 491"/>
              <a:gd name="T115" fmla="*/ 36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1" h="421">
                <a:moveTo>
                  <a:pt x="378" y="90"/>
                </a:moveTo>
                <a:cubicBezTo>
                  <a:pt x="393" y="68"/>
                  <a:pt x="393" y="68"/>
                  <a:pt x="393" y="68"/>
                </a:cubicBezTo>
                <a:cubicBezTo>
                  <a:pt x="394" y="67"/>
                  <a:pt x="395" y="66"/>
                  <a:pt x="395" y="66"/>
                </a:cubicBezTo>
                <a:cubicBezTo>
                  <a:pt x="462" y="35"/>
                  <a:pt x="462" y="35"/>
                  <a:pt x="462" y="35"/>
                </a:cubicBezTo>
                <a:cubicBezTo>
                  <a:pt x="464" y="34"/>
                  <a:pt x="466" y="35"/>
                  <a:pt x="468" y="36"/>
                </a:cubicBezTo>
                <a:cubicBezTo>
                  <a:pt x="469" y="38"/>
                  <a:pt x="469" y="40"/>
                  <a:pt x="468" y="42"/>
                </a:cubicBezTo>
                <a:cubicBezTo>
                  <a:pt x="446" y="74"/>
                  <a:pt x="446" y="74"/>
                  <a:pt x="446" y="74"/>
                </a:cubicBezTo>
                <a:cubicBezTo>
                  <a:pt x="488" y="81"/>
                  <a:pt x="488" y="81"/>
                  <a:pt x="488" y="81"/>
                </a:cubicBezTo>
                <a:cubicBezTo>
                  <a:pt x="490" y="82"/>
                  <a:pt x="491" y="83"/>
                  <a:pt x="491" y="85"/>
                </a:cubicBezTo>
                <a:cubicBezTo>
                  <a:pt x="491" y="87"/>
                  <a:pt x="490" y="89"/>
                  <a:pt x="489" y="90"/>
                </a:cubicBezTo>
                <a:cubicBezTo>
                  <a:pt x="421" y="121"/>
                  <a:pt x="421" y="121"/>
                  <a:pt x="421" y="121"/>
                </a:cubicBezTo>
                <a:cubicBezTo>
                  <a:pt x="420" y="121"/>
                  <a:pt x="419" y="121"/>
                  <a:pt x="418" y="121"/>
                </a:cubicBezTo>
                <a:cubicBezTo>
                  <a:pt x="388" y="116"/>
                  <a:pt x="388" y="116"/>
                  <a:pt x="388" y="116"/>
                </a:cubicBezTo>
                <a:cubicBezTo>
                  <a:pt x="292" y="160"/>
                  <a:pt x="292" y="160"/>
                  <a:pt x="292" y="160"/>
                </a:cubicBezTo>
                <a:cubicBezTo>
                  <a:pt x="300" y="177"/>
                  <a:pt x="300" y="177"/>
                  <a:pt x="300" y="177"/>
                </a:cubicBezTo>
                <a:cubicBezTo>
                  <a:pt x="301" y="178"/>
                  <a:pt x="300" y="179"/>
                  <a:pt x="300" y="180"/>
                </a:cubicBezTo>
                <a:cubicBezTo>
                  <a:pt x="299" y="181"/>
                  <a:pt x="298" y="182"/>
                  <a:pt x="297" y="182"/>
                </a:cubicBezTo>
                <a:cubicBezTo>
                  <a:pt x="263" y="186"/>
                  <a:pt x="229" y="190"/>
                  <a:pt x="196" y="194"/>
                </a:cubicBezTo>
                <a:cubicBezTo>
                  <a:pt x="194" y="194"/>
                  <a:pt x="192" y="193"/>
                  <a:pt x="191" y="191"/>
                </a:cubicBezTo>
                <a:cubicBezTo>
                  <a:pt x="190" y="189"/>
                  <a:pt x="191" y="187"/>
                  <a:pt x="192" y="186"/>
                </a:cubicBezTo>
                <a:cubicBezTo>
                  <a:pt x="217" y="163"/>
                  <a:pt x="241" y="140"/>
                  <a:pt x="266" y="117"/>
                </a:cubicBezTo>
                <a:cubicBezTo>
                  <a:pt x="267" y="116"/>
                  <a:pt x="269" y="116"/>
                  <a:pt x="270" y="116"/>
                </a:cubicBezTo>
                <a:cubicBezTo>
                  <a:pt x="272" y="116"/>
                  <a:pt x="273" y="117"/>
                  <a:pt x="273" y="119"/>
                </a:cubicBezTo>
                <a:cubicBezTo>
                  <a:pt x="281" y="135"/>
                  <a:pt x="281" y="135"/>
                  <a:pt x="281" y="135"/>
                </a:cubicBezTo>
                <a:cubicBezTo>
                  <a:pt x="378" y="90"/>
                  <a:pt x="378" y="90"/>
                  <a:pt x="378" y="90"/>
                </a:cubicBezTo>
                <a:close/>
                <a:moveTo>
                  <a:pt x="189" y="103"/>
                </a:moveTo>
                <a:cubicBezTo>
                  <a:pt x="142" y="103"/>
                  <a:pt x="104" y="141"/>
                  <a:pt x="104" y="188"/>
                </a:cubicBezTo>
                <a:cubicBezTo>
                  <a:pt x="104" y="235"/>
                  <a:pt x="142" y="273"/>
                  <a:pt x="189" y="273"/>
                </a:cubicBezTo>
                <a:cubicBezTo>
                  <a:pt x="230" y="273"/>
                  <a:pt x="264" y="243"/>
                  <a:pt x="272" y="205"/>
                </a:cubicBezTo>
                <a:cubicBezTo>
                  <a:pt x="226" y="210"/>
                  <a:pt x="226" y="210"/>
                  <a:pt x="226" y="210"/>
                </a:cubicBezTo>
                <a:cubicBezTo>
                  <a:pt x="219" y="223"/>
                  <a:pt x="205" y="231"/>
                  <a:pt x="189" y="231"/>
                </a:cubicBezTo>
                <a:cubicBezTo>
                  <a:pt x="165" y="231"/>
                  <a:pt x="145" y="212"/>
                  <a:pt x="145" y="188"/>
                </a:cubicBezTo>
                <a:cubicBezTo>
                  <a:pt x="145" y="164"/>
                  <a:pt x="165" y="144"/>
                  <a:pt x="189" y="144"/>
                </a:cubicBezTo>
                <a:cubicBezTo>
                  <a:pt x="194" y="144"/>
                  <a:pt x="200" y="145"/>
                  <a:pt x="205" y="147"/>
                </a:cubicBezTo>
                <a:cubicBezTo>
                  <a:pt x="237" y="118"/>
                  <a:pt x="237" y="118"/>
                  <a:pt x="237" y="118"/>
                </a:cubicBezTo>
                <a:cubicBezTo>
                  <a:pt x="223" y="108"/>
                  <a:pt x="207" y="103"/>
                  <a:pt x="189" y="103"/>
                </a:cubicBezTo>
                <a:close/>
                <a:moveTo>
                  <a:pt x="269" y="360"/>
                </a:moveTo>
                <a:cubicBezTo>
                  <a:pt x="274" y="369"/>
                  <a:pt x="294" y="386"/>
                  <a:pt x="302" y="394"/>
                </a:cubicBezTo>
                <a:cubicBezTo>
                  <a:pt x="327" y="420"/>
                  <a:pt x="368" y="380"/>
                  <a:pt x="342" y="354"/>
                </a:cubicBezTo>
                <a:cubicBezTo>
                  <a:pt x="316" y="328"/>
                  <a:pt x="316" y="328"/>
                  <a:pt x="316" y="328"/>
                </a:cubicBezTo>
                <a:cubicBezTo>
                  <a:pt x="354" y="294"/>
                  <a:pt x="378" y="244"/>
                  <a:pt x="378" y="189"/>
                </a:cubicBezTo>
                <a:cubicBezTo>
                  <a:pt x="378" y="173"/>
                  <a:pt x="376" y="159"/>
                  <a:pt x="373" y="144"/>
                </a:cubicBezTo>
                <a:cubicBezTo>
                  <a:pt x="331" y="163"/>
                  <a:pt x="331" y="163"/>
                  <a:pt x="331" y="163"/>
                </a:cubicBezTo>
                <a:cubicBezTo>
                  <a:pt x="332" y="171"/>
                  <a:pt x="333" y="180"/>
                  <a:pt x="333" y="188"/>
                </a:cubicBezTo>
                <a:cubicBezTo>
                  <a:pt x="333" y="268"/>
                  <a:pt x="269" y="333"/>
                  <a:pt x="189" y="333"/>
                </a:cubicBezTo>
                <a:cubicBezTo>
                  <a:pt x="109" y="333"/>
                  <a:pt x="44" y="268"/>
                  <a:pt x="44" y="188"/>
                </a:cubicBezTo>
                <a:cubicBezTo>
                  <a:pt x="44" y="109"/>
                  <a:pt x="109" y="44"/>
                  <a:pt x="189" y="44"/>
                </a:cubicBezTo>
                <a:cubicBezTo>
                  <a:pt x="236" y="44"/>
                  <a:pt x="279" y="67"/>
                  <a:pt x="305" y="102"/>
                </a:cubicBezTo>
                <a:cubicBezTo>
                  <a:pt x="346" y="84"/>
                  <a:pt x="346" y="84"/>
                  <a:pt x="346" y="84"/>
                </a:cubicBezTo>
                <a:cubicBezTo>
                  <a:pt x="318" y="42"/>
                  <a:pt x="274" y="12"/>
                  <a:pt x="222" y="2"/>
                </a:cubicBezTo>
                <a:cubicBezTo>
                  <a:pt x="211" y="1"/>
                  <a:pt x="200" y="0"/>
                  <a:pt x="189" y="0"/>
                </a:cubicBezTo>
                <a:cubicBezTo>
                  <a:pt x="87" y="0"/>
                  <a:pt x="0" y="81"/>
                  <a:pt x="0" y="189"/>
                </a:cubicBezTo>
                <a:cubicBezTo>
                  <a:pt x="0" y="244"/>
                  <a:pt x="24" y="294"/>
                  <a:pt x="62" y="329"/>
                </a:cubicBezTo>
                <a:cubicBezTo>
                  <a:pt x="37" y="354"/>
                  <a:pt x="37" y="354"/>
                  <a:pt x="37" y="354"/>
                </a:cubicBezTo>
                <a:cubicBezTo>
                  <a:pt x="10" y="381"/>
                  <a:pt x="50" y="421"/>
                  <a:pt x="77" y="394"/>
                </a:cubicBezTo>
                <a:cubicBezTo>
                  <a:pt x="85" y="386"/>
                  <a:pt x="104" y="369"/>
                  <a:pt x="109" y="360"/>
                </a:cubicBezTo>
                <a:cubicBezTo>
                  <a:pt x="133" y="371"/>
                  <a:pt x="160" y="378"/>
                  <a:pt x="189" y="378"/>
                </a:cubicBezTo>
                <a:cubicBezTo>
                  <a:pt x="217" y="378"/>
                  <a:pt x="245" y="371"/>
                  <a:pt x="269" y="360"/>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TextBox 15"/>
          <p:cNvSpPr txBox="1"/>
          <p:nvPr/>
        </p:nvSpPr>
        <p:spPr>
          <a:xfrm>
            <a:off x="2824163" y="291306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7" name="TextBox 16"/>
          <p:cNvSpPr txBox="1"/>
          <p:nvPr/>
        </p:nvSpPr>
        <p:spPr>
          <a:xfrm>
            <a:off x="5421313" y="291306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8" name="TextBox 17"/>
          <p:cNvSpPr txBox="1"/>
          <p:nvPr/>
        </p:nvSpPr>
        <p:spPr>
          <a:xfrm>
            <a:off x="4191000" y="42481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9" name="TextBox 18"/>
          <p:cNvSpPr txBox="1"/>
          <p:nvPr/>
        </p:nvSpPr>
        <p:spPr>
          <a:xfrm>
            <a:off x="4081463" y="1765300"/>
            <a:ext cx="814387"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73739" name="Freeform 19"/>
          <p:cNvSpPr>
            <a:spLocks/>
          </p:cNvSpPr>
          <p:nvPr/>
        </p:nvSpPr>
        <p:spPr bwMode="auto">
          <a:xfrm>
            <a:off x="4244975" y="1362075"/>
            <a:ext cx="487363" cy="344488"/>
          </a:xfrm>
          <a:custGeom>
            <a:avLst/>
            <a:gdLst>
              <a:gd name="T0" fmla="*/ 118064 w 462"/>
              <a:gd name="T1" fmla="*/ 7377 h 327"/>
              <a:gd name="T2" fmla="*/ 186584 w 462"/>
              <a:gd name="T3" fmla="*/ 1054 h 327"/>
              <a:gd name="T4" fmla="*/ 206613 w 462"/>
              <a:gd name="T5" fmla="*/ 11593 h 327"/>
              <a:gd name="T6" fmla="*/ 205559 w 462"/>
              <a:gd name="T7" fmla="*/ 33724 h 327"/>
              <a:gd name="T8" fmla="*/ 197126 w 462"/>
              <a:gd name="T9" fmla="*/ 59017 h 327"/>
              <a:gd name="T10" fmla="*/ 240346 w 462"/>
              <a:gd name="T11" fmla="*/ 102226 h 327"/>
              <a:gd name="T12" fmla="*/ 284620 w 462"/>
              <a:gd name="T13" fmla="*/ 59017 h 327"/>
              <a:gd name="T14" fmla="*/ 279349 w 462"/>
              <a:gd name="T15" fmla="*/ 38993 h 327"/>
              <a:gd name="T16" fmla="*/ 275132 w 462"/>
              <a:gd name="T17" fmla="*/ 26347 h 327"/>
              <a:gd name="T18" fmla="*/ 279349 w 462"/>
              <a:gd name="T19" fmla="*/ 8431 h 327"/>
              <a:gd name="T20" fmla="*/ 296215 w 462"/>
              <a:gd name="T21" fmla="*/ 1054 h 327"/>
              <a:gd name="T22" fmla="*/ 372114 w 462"/>
              <a:gd name="T23" fmla="*/ 7377 h 327"/>
              <a:gd name="T24" fmla="*/ 396359 w 462"/>
              <a:gd name="T25" fmla="*/ 31616 h 327"/>
              <a:gd name="T26" fmla="*/ 385818 w 462"/>
              <a:gd name="T27" fmla="*/ 112764 h 327"/>
              <a:gd name="T28" fmla="*/ 396359 w 462"/>
              <a:gd name="T29" fmla="*/ 132788 h 327"/>
              <a:gd name="T30" fmla="*/ 419551 w 462"/>
              <a:gd name="T31" fmla="*/ 131734 h 327"/>
              <a:gd name="T32" fmla="*/ 443796 w 462"/>
              <a:gd name="T33" fmla="*/ 124357 h 327"/>
              <a:gd name="T34" fmla="*/ 487016 w 462"/>
              <a:gd name="T35" fmla="*/ 167566 h 327"/>
              <a:gd name="T36" fmla="*/ 443796 w 462"/>
              <a:gd name="T37" fmla="*/ 210774 h 327"/>
              <a:gd name="T38" fmla="*/ 423767 w 462"/>
              <a:gd name="T39" fmla="*/ 205505 h 327"/>
              <a:gd name="T40" fmla="*/ 406901 w 462"/>
              <a:gd name="T41" fmla="*/ 201289 h 327"/>
              <a:gd name="T42" fmla="*/ 391089 w 462"/>
              <a:gd name="T43" fmla="*/ 207613 h 327"/>
              <a:gd name="T44" fmla="*/ 384764 w 462"/>
              <a:gd name="T45" fmla="*/ 223421 h 327"/>
              <a:gd name="T46" fmla="*/ 396359 w 462"/>
              <a:gd name="T47" fmla="*/ 310892 h 327"/>
              <a:gd name="T48" fmla="*/ 372114 w 462"/>
              <a:gd name="T49" fmla="*/ 335131 h 327"/>
              <a:gd name="T50" fmla="*/ 308865 w 462"/>
              <a:gd name="T51" fmla="*/ 343562 h 327"/>
              <a:gd name="T52" fmla="*/ 289890 w 462"/>
              <a:gd name="T53" fmla="*/ 334077 h 327"/>
              <a:gd name="T54" fmla="*/ 288836 w 462"/>
              <a:gd name="T55" fmla="*/ 313000 h 327"/>
              <a:gd name="T56" fmla="*/ 293053 w 462"/>
              <a:gd name="T57" fmla="*/ 292976 h 327"/>
              <a:gd name="T58" fmla="*/ 249833 w 462"/>
              <a:gd name="T59" fmla="*/ 249768 h 327"/>
              <a:gd name="T60" fmla="*/ 205559 w 462"/>
              <a:gd name="T61" fmla="*/ 292976 h 327"/>
              <a:gd name="T62" fmla="*/ 210829 w 462"/>
              <a:gd name="T63" fmla="*/ 313000 h 327"/>
              <a:gd name="T64" fmla="*/ 211884 w 462"/>
              <a:gd name="T65" fmla="*/ 314054 h 327"/>
              <a:gd name="T66" fmla="*/ 209775 w 462"/>
              <a:gd name="T67" fmla="*/ 335131 h 327"/>
              <a:gd name="T68" fmla="*/ 190801 w 462"/>
              <a:gd name="T69" fmla="*/ 343562 h 327"/>
              <a:gd name="T70" fmla="*/ 118064 w 462"/>
              <a:gd name="T71" fmla="*/ 335131 h 327"/>
              <a:gd name="T72" fmla="*/ 93819 w 462"/>
              <a:gd name="T73" fmla="*/ 310892 h 327"/>
              <a:gd name="T74" fmla="*/ 101198 w 462"/>
              <a:gd name="T75" fmla="*/ 229744 h 327"/>
              <a:gd name="T76" fmla="*/ 89603 w 462"/>
              <a:gd name="T77" fmla="*/ 210774 h 327"/>
              <a:gd name="T78" fmla="*/ 67465 w 462"/>
              <a:gd name="T79" fmla="*/ 211828 h 327"/>
              <a:gd name="T80" fmla="*/ 43220 w 462"/>
              <a:gd name="T81" fmla="*/ 219205 h 327"/>
              <a:gd name="T82" fmla="*/ 0 w 462"/>
              <a:gd name="T83" fmla="*/ 175997 h 327"/>
              <a:gd name="T84" fmla="*/ 43220 w 462"/>
              <a:gd name="T85" fmla="*/ 132788 h 327"/>
              <a:gd name="T86" fmla="*/ 63249 w 462"/>
              <a:gd name="T87" fmla="*/ 137003 h 327"/>
              <a:gd name="T88" fmla="*/ 78007 w 462"/>
              <a:gd name="T89" fmla="*/ 141219 h 327"/>
              <a:gd name="T90" fmla="*/ 94873 w 462"/>
              <a:gd name="T91" fmla="*/ 135949 h 327"/>
              <a:gd name="T92" fmla="*/ 101198 w 462"/>
              <a:gd name="T93" fmla="*/ 120141 h 327"/>
              <a:gd name="T94" fmla="*/ 93819 w 462"/>
              <a:gd name="T95" fmla="*/ 31616 h 327"/>
              <a:gd name="T96" fmla="*/ 118064 w 462"/>
              <a:gd name="T97" fmla="*/ 7377 h 32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62" h="327">
                <a:moveTo>
                  <a:pt x="112" y="7"/>
                </a:moveTo>
                <a:cubicBezTo>
                  <a:pt x="134" y="4"/>
                  <a:pt x="155" y="2"/>
                  <a:pt x="177" y="1"/>
                </a:cubicBezTo>
                <a:cubicBezTo>
                  <a:pt x="185" y="0"/>
                  <a:pt x="192" y="4"/>
                  <a:pt x="196" y="11"/>
                </a:cubicBezTo>
                <a:cubicBezTo>
                  <a:pt x="200" y="18"/>
                  <a:pt x="199" y="26"/>
                  <a:pt x="195" y="32"/>
                </a:cubicBezTo>
                <a:cubicBezTo>
                  <a:pt x="190" y="39"/>
                  <a:pt x="187" y="47"/>
                  <a:pt x="187" y="56"/>
                </a:cubicBezTo>
                <a:cubicBezTo>
                  <a:pt x="187" y="79"/>
                  <a:pt x="206" y="97"/>
                  <a:pt x="228" y="97"/>
                </a:cubicBezTo>
                <a:cubicBezTo>
                  <a:pt x="251" y="97"/>
                  <a:pt x="270" y="79"/>
                  <a:pt x="270" y="56"/>
                </a:cubicBezTo>
                <a:cubicBezTo>
                  <a:pt x="270" y="49"/>
                  <a:pt x="268" y="43"/>
                  <a:pt x="265" y="37"/>
                </a:cubicBezTo>
                <a:cubicBezTo>
                  <a:pt x="263" y="33"/>
                  <a:pt x="262" y="29"/>
                  <a:pt x="261" y="25"/>
                </a:cubicBezTo>
                <a:cubicBezTo>
                  <a:pt x="259" y="19"/>
                  <a:pt x="261" y="13"/>
                  <a:pt x="265" y="8"/>
                </a:cubicBezTo>
                <a:cubicBezTo>
                  <a:pt x="269" y="3"/>
                  <a:pt x="275" y="0"/>
                  <a:pt x="281" y="1"/>
                </a:cubicBezTo>
                <a:cubicBezTo>
                  <a:pt x="305" y="2"/>
                  <a:pt x="329" y="4"/>
                  <a:pt x="353" y="7"/>
                </a:cubicBezTo>
                <a:cubicBezTo>
                  <a:pt x="365" y="9"/>
                  <a:pt x="378" y="18"/>
                  <a:pt x="376" y="30"/>
                </a:cubicBezTo>
                <a:cubicBezTo>
                  <a:pt x="372" y="56"/>
                  <a:pt x="368" y="81"/>
                  <a:pt x="366" y="107"/>
                </a:cubicBezTo>
                <a:cubicBezTo>
                  <a:pt x="366" y="115"/>
                  <a:pt x="370" y="122"/>
                  <a:pt x="376" y="126"/>
                </a:cubicBezTo>
                <a:cubicBezTo>
                  <a:pt x="383" y="130"/>
                  <a:pt x="391" y="129"/>
                  <a:pt x="398" y="125"/>
                </a:cubicBezTo>
                <a:cubicBezTo>
                  <a:pt x="404" y="120"/>
                  <a:pt x="412" y="118"/>
                  <a:pt x="421" y="118"/>
                </a:cubicBezTo>
                <a:cubicBezTo>
                  <a:pt x="444" y="118"/>
                  <a:pt x="462" y="136"/>
                  <a:pt x="462" y="159"/>
                </a:cubicBezTo>
                <a:cubicBezTo>
                  <a:pt x="462" y="182"/>
                  <a:pt x="444" y="200"/>
                  <a:pt x="421" y="200"/>
                </a:cubicBezTo>
                <a:cubicBezTo>
                  <a:pt x="414" y="200"/>
                  <a:pt x="408" y="198"/>
                  <a:pt x="402" y="195"/>
                </a:cubicBezTo>
                <a:cubicBezTo>
                  <a:pt x="397" y="193"/>
                  <a:pt x="392" y="191"/>
                  <a:pt x="386" y="191"/>
                </a:cubicBezTo>
                <a:cubicBezTo>
                  <a:pt x="381" y="191"/>
                  <a:pt x="375" y="193"/>
                  <a:pt x="371" y="197"/>
                </a:cubicBezTo>
                <a:cubicBezTo>
                  <a:pt x="367" y="201"/>
                  <a:pt x="365" y="206"/>
                  <a:pt x="365" y="212"/>
                </a:cubicBezTo>
                <a:cubicBezTo>
                  <a:pt x="367" y="240"/>
                  <a:pt x="371" y="268"/>
                  <a:pt x="376" y="295"/>
                </a:cubicBezTo>
                <a:cubicBezTo>
                  <a:pt x="378" y="308"/>
                  <a:pt x="365" y="316"/>
                  <a:pt x="353" y="318"/>
                </a:cubicBezTo>
                <a:cubicBezTo>
                  <a:pt x="333" y="322"/>
                  <a:pt x="313" y="324"/>
                  <a:pt x="293" y="326"/>
                </a:cubicBezTo>
                <a:cubicBezTo>
                  <a:pt x="286" y="327"/>
                  <a:pt x="279" y="323"/>
                  <a:pt x="275" y="317"/>
                </a:cubicBezTo>
                <a:cubicBezTo>
                  <a:pt x="271" y="311"/>
                  <a:pt x="270" y="303"/>
                  <a:pt x="274" y="297"/>
                </a:cubicBezTo>
                <a:cubicBezTo>
                  <a:pt x="277" y="291"/>
                  <a:pt x="278" y="284"/>
                  <a:pt x="278" y="278"/>
                </a:cubicBezTo>
                <a:cubicBezTo>
                  <a:pt x="278" y="255"/>
                  <a:pt x="259" y="237"/>
                  <a:pt x="237" y="237"/>
                </a:cubicBezTo>
                <a:cubicBezTo>
                  <a:pt x="214" y="237"/>
                  <a:pt x="195" y="255"/>
                  <a:pt x="195" y="278"/>
                </a:cubicBezTo>
                <a:cubicBezTo>
                  <a:pt x="195" y="285"/>
                  <a:pt x="197" y="291"/>
                  <a:pt x="200" y="297"/>
                </a:cubicBezTo>
                <a:cubicBezTo>
                  <a:pt x="200" y="297"/>
                  <a:pt x="200" y="297"/>
                  <a:pt x="201" y="298"/>
                </a:cubicBezTo>
                <a:cubicBezTo>
                  <a:pt x="204" y="305"/>
                  <a:pt x="203" y="312"/>
                  <a:pt x="199" y="318"/>
                </a:cubicBezTo>
                <a:cubicBezTo>
                  <a:pt x="195" y="324"/>
                  <a:pt x="188" y="327"/>
                  <a:pt x="181" y="326"/>
                </a:cubicBezTo>
                <a:cubicBezTo>
                  <a:pt x="158" y="325"/>
                  <a:pt x="135" y="322"/>
                  <a:pt x="112" y="318"/>
                </a:cubicBezTo>
                <a:cubicBezTo>
                  <a:pt x="100" y="316"/>
                  <a:pt x="88" y="308"/>
                  <a:pt x="89" y="295"/>
                </a:cubicBezTo>
                <a:cubicBezTo>
                  <a:pt x="92" y="270"/>
                  <a:pt x="94" y="244"/>
                  <a:pt x="96" y="218"/>
                </a:cubicBezTo>
                <a:cubicBezTo>
                  <a:pt x="96" y="210"/>
                  <a:pt x="92" y="204"/>
                  <a:pt x="85" y="200"/>
                </a:cubicBezTo>
                <a:cubicBezTo>
                  <a:pt x="79" y="196"/>
                  <a:pt x="71" y="196"/>
                  <a:pt x="64" y="201"/>
                </a:cubicBezTo>
                <a:cubicBezTo>
                  <a:pt x="58" y="205"/>
                  <a:pt x="50" y="208"/>
                  <a:pt x="41" y="208"/>
                </a:cubicBezTo>
                <a:cubicBezTo>
                  <a:pt x="18" y="208"/>
                  <a:pt x="0" y="190"/>
                  <a:pt x="0" y="167"/>
                </a:cubicBezTo>
                <a:cubicBezTo>
                  <a:pt x="0" y="144"/>
                  <a:pt x="18" y="126"/>
                  <a:pt x="41" y="126"/>
                </a:cubicBezTo>
                <a:cubicBezTo>
                  <a:pt x="48" y="126"/>
                  <a:pt x="54" y="127"/>
                  <a:pt x="60" y="130"/>
                </a:cubicBezTo>
                <a:cubicBezTo>
                  <a:pt x="64" y="133"/>
                  <a:pt x="69" y="134"/>
                  <a:pt x="74" y="134"/>
                </a:cubicBezTo>
                <a:cubicBezTo>
                  <a:pt x="80" y="135"/>
                  <a:pt x="85" y="133"/>
                  <a:pt x="90" y="129"/>
                </a:cubicBezTo>
                <a:cubicBezTo>
                  <a:pt x="94" y="125"/>
                  <a:pt x="96" y="120"/>
                  <a:pt x="96" y="114"/>
                </a:cubicBezTo>
                <a:cubicBezTo>
                  <a:pt x="94" y="86"/>
                  <a:pt x="92" y="58"/>
                  <a:pt x="89" y="30"/>
                </a:cubicBezTo>
                <a:cubicBezTo>
                  <a:pt x="88" y="18"/>
                  <a:pt x="100" y="9"/>
                  <a:pt x="112"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1" name="Group 20"/>
          <p:cNvGrpSpPr/>
          <p:nvPr/>
        </p:nvGrpSpPr>
        <p:grpSpPr>
          <a:xfrm>
            <a:off x="5587974" y="2520802"/>
            <a:ext cx="355462" cy="355748"/>
            <a:chOff x="4113213" y="2603501"/>
            <a:chExt cx="1982787" cy="1984374"/>
          </a:xfrm>
          <a:solidFill>
            <a:schemeClr val="bg1"/>
          </a:solidFill>
        </p:grpSpPr>
        <p:sp>
          <p:nvSpPr>
            <p:cNvPr id="22" name="Freeform 21"/>
            <p:cNvSpPr>
              <a:spLocks/>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73741" name="Freeform 23"/>
          <p:cNvSpPr>
            <a:spLocks noEditPoints="1"/>
          </p:cNvSpPr>
          <p:nvPr/>
        </p:nvSpPr>
        <p:spPr bwMode="auto">
          <a:xfrm>
            <a:off x="3090863" y="2520950"/>
            <a:ext cx="284162" cy="301625"/>
          </a:xfrm>
          <a:custGeom>
            <a:avLst/>
            <a:gdLst>
              <a:gd name="T0" fmla="*/ 260055 w 464"/>
              <a:gd name="T1" fmla="*/ 186776 h 492"/>
              <a:gd name="T2" fmla="*/ 222118 w 464"/>
              <a:gd name="T3" fmla="*/ 183102 h 492"/>
              <a:gd name="T4" fmla="*/ 256996 w 464"/>
              <a:gd name="T5" fmla="*/ 129212 h 492"/>
              <a:gd name="T6" fmla="*/ 260055 w 464"/>
              <a:gd name="T7" fmla="*/ 39192 h 492"/>
              <a:gd name="T8" fmla="*/ 42221 w 464"/>
              <a:gd name="T9" fmla="*/ 15922 h 492"/>
              <a:gd name="T10" fmla="*/ 56906 w 464"/>
              <a:gd name="T11" fmla="*/ 39192 h 492"/>
              <a:gd name="T12" fmla="*/ 67920 w 464"/>
              <a:gd name="T13" fmla="*/ 61850 h 492"/>
              <a:gd name="T14" fmla="*/ 18969 w 464"/>
              <a:gd name="T15" fmla="*/ 72873 h 492"/>
              <a:gd name="T16" fmla="*/ 56906 w 464"/>
              <a:gd name="T17" fmla="*/ 243727 h 492"/>
              <a:gd name="T18" fmla="*/ 67920 w 464"/>
              <a:gd name="T19" fmla="*/ 266385 h 492"/>
              <a:gd name="T20" fmla="*/ 20193 w 464"/>
              <a:gd name="T21" fmla="*/ 277408 h 492"/>
              <a:gd name="T22" fmla="*/ 44056 w 464"/>
              <a:gd name="T23" fmla="*/ 301291 h 492"/>
              <a:gd name="T24" fmla="*/ 260055 w 464"/>
              <a:gd name="T25" fmla="*/ 277408 h 492"/>
              <a:gd name="T26" fmla="*/ 89337 w 464"/>
              <a:gd name="T27" fmla="*/ 91245 h 492"/>
              <a:gd name="T28" fmla="*/ 123603 w 464"/>
              <a:gd name="T29" fmla="*/ 86346 h 492"/>
              <a:gd name="T30" fmla="*/ 133393 w 464"/>
              <a:gd name="T31" fmla="*/ 116965 h 492"/>
              <a:gd name="T32" fmla="*/ 113812 w 464"/>
              <a:gd name="T33" fmla="*/ 126763 h 492"/>
              <a:gd name="T34" fmla="*/ 160928 w 464"/>
              <a:gd name="T35" fmla="*/ 176978 h 492"/>
              <a:gd name="T36" fmla="*/ 172554 w 464"/>
              <a:gd name="T37" fmla="*/ 178203 h 492"/>
              <a:gd name="T38" fmla="*/ 187240 w 464"/>
              <a:gd name="T39" fmla="*/ 210046 h 492"/>
              <a:gd name="T40" fmla="*/ 141960 w 464"/>
              <a:gd name="T41" fmla="*/ 223519 h 492"/>
              <a:gd name="T42" fmla="*/ 49563 w 464"/>
              <a:gd name="T43" fmla="*/ 270060 h 492"/>
              <a:gd name="T44" fmla="*/ 0 w 464"/>
              <a:gd name="T45" fmla="*/ 257200 h 492"/>
              <a:gd name="T46" fmla="*/ 11626 w 464"/>
              <a:gd name="T47" fmla="*/ 248626 h 492"/>
              <a:gd name="T48" fmla="*/ 49563 w 464"/>
              <a:gd name="T49" fmla="*/ 250463 h 492"/>
              <a:gd name="T50" fmla="*/ 58130 w 464"/>
              <a:gd name="T51" fmla="*/ 260874 h 492"/>
              <a:gd name="T52" fmla="*/ 279024 w 464"/>
              <a:gd name="T53" fmla="*/ 264548 h 492"/>
              <a:gd name="T54" fmla="*/ 270457 w 464"/>
              <a:gd name="T55" fmla="*/ 184326 h 492"/>
              <a:gd name="T56" fmla="*/ 264338 w 464"/>
              <a:gd name="T57" fmla="*/ 284144 h 492"/>
              <a:gd name="T58" fmla="*/ 279024 w 464"/>
              <a:gd name="T59" fmla="*/ 125538 h 492"/>
              <a:gd name="T60" fmla="*/ 269845 w 464"/>
              <a:gd name="T61" fmla="*/ 34293 h 492"/>
              <a:gd name="T62" fmla="*/ 52011 w 464"/>
              <a:gd name="T63" fmla="*/ 7349 h 492"/>
              <a:gd name="T64" fmla="*/ 56906 w 464"/>
              <a:gd name="T65" fmla="*/ 0 h 492"/>
              <a:gd name="T66" fmla="*/ 279024 w 464"/>
              <a:gd name="T67" fmla="*/ 31231 h 492"/>
              <a:gd name="T68" fmla="*/ 279024 w 464"/>
              <a:gd name="T69" fmla="*/ 125538 h 492"/>
              <a:gd name="T70" fmla="*/ 17133 w 464"/>
              <a:gd name="T71" fmla="*/ 66137 h 492"/>
              <a:gd name="T72" fmla="*/ 0 w 464"/>
              <a:gd name="T73" fmla="*/ 52052 h 492"/>
              <a:gd name="T74" fmla="*/ 18969 w 464"/>
              <a:gd name="T75" fmla="*/ 46541 h 492"/>
              <a:gd name="T76" fmla="*/ 58130 w 464"/>
              <a:gd name="T77" fmla="*/ 55727 h 492"/>
              <a:gd name="T78" fmla="*/ 49563 w 464"/>
              <a:gd name="T79" fmla="*/ 66137 h 492"/>
              <a:gd name="T80" fmla="*/ 228849 w 464"/>
              <a:gd name="T81" fmla="*/ 172079 h 492"/>
              <a:gd name="T82" fmla="*/ 267398 w 464"/>
              <a:gd name="T83" fmla="*/ 140235 h 492"/>
              <a:gd name="T84" fmla="*/ 282083 w 464"/>
              <a:gd name="T85" fmla="*/ 137786 h 492"/>
              <a:gd name="T86" fmla="*/ 283919 w 464"/>
              <a:gd name="T87" fmla="*/ 162893 h 492"/>
              <a:gd name="T88" fmla="*/ 267398 w 464"/>
              <a:gd name="T89" fmla="*/ 172079 h 4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64" h="492">
                <a:moveTo>
                  <a:pt x="425" y="453"/>
                </a:moveTo>
                <a:cubicBezTo>
                  <a:pt x="425" y="404"/>
                  <a:pt x="425" y="354"/>
                  <a:pt x="425" y="305"/>
                </a:cubicBezTo>
                <a:cubicBezTo>
                  <a:pt x="425" y="302"/>
                  <a:pt x="423" y="299"/>
                  <a:pt x="420" y="299"/>
                </a:cubicBezTo>
                <a:cubicBezTo>
                  <a:pt x="363" y="299"/>
                  <a:pt x="363" y="299"/>
                  <a:pt x="363" y="299"/>
                </a:cubicBezTo>
                <a:cubicBezTo>
                  <a:pt x="327" y="299"/>
                  <a:pt x="329" y="211"/>
                  <a:pt x="363" y="211"/>
                </a:cubicBezTo>
                <a:cubicBezTo>
                  <a:pt x="420" y="211"/>
                  <a:pt x="420" y="211"/>
                  <a:pt x="420" y="211"/>
                </a:cubicBezTo>
                <a:cubicBezTo>
                  <a:pt x="423" y="211"/>
                  <a:pt x="425" y="208"/>
                  <a:pt x="425" y="205"/>
                </a:cubicBezTo>
                <a:cubicBezTo>
                  <a:pt x="425" y="145"/>
                  <a:pt x="425" y="125"/>
                  <a:pt x="425" y="64"/>
                </a:cubicBezTo>
                <a:cubicBezTo>
                  <a:pt x="425" y="43"/>
                  <a:pt x="408" y="26"/>
                  <a:pt x="387" y="26"/>
                </a:cubicBezTo>
                <a:cubicBezTo>
                  <a:pt x="281" y="26"/>
                  <a:pt x="175" y="26"/>
                  <a:pt x="69" y="26"/>
                </a:cubicBezTo>
                <a:cubicBezTo>
                  <a:pt x="48" y="26"/>
                  <a:pt x="31" y="43"/>
                  <a:pt x="31" y="64"/>
                </a:cubicBezTo>
                <a:cubicBezTo>
                  <a:pt x="51" y="64"/>
                  <a:pt x="72" y="64"/>
                  <a:pt x="93" y="64"/>
                </a:cubicBezTo>
                <a:cubicBezTo>
                  <a:pt x="103" y="64"/>
                  <a:pt x="111" y="73"/>
                  <a:pt x="111" y="82"/>
                </a:cubicBezTo>
                <a:cubicBezTo>
                  <a:pt x="111" y="101"/>
                  <a:pt x="111" y="101"/>
                  <a:pt x="111" y="101"/>
                </a:cubicBezTo>
                <a:cubicBezTo>
                  <a:pt x="111" y="111"/>
                  <a:pt x="103" y="119"/>
                  <a:pt x="93" y="119"/>
                </a:cubicBezTo>
                <a:cubicBezTo>
                  <a:pt x="72" y="119"/>
                  <a:pt x="51" y="119"/>
                  <a:pt x="31" y="119"/>
                </a:cubicBezTo>
                <a:cubicBezTo>
                  <a:pt x="31" y="398"/>
                  <a:pt x="31" y="398"/>
                  <a:pt x="31" y="398"/>
                </a:cubicBezTo>
                <a:cubicBezTo>
                  <a:pt x="51" y="398"/>
                  <a:pt x="72" y="398"/>
                  <a:pt x="93" y="398"/>
                </a:cubicBezTo>
                <a:cubicBezTo>
                  <a:pt x="103" y="398"/>
                  <a:pt x="111" y="406"/>
                  <a:pt x="111" y="416"/>
                </a:cubicBezTo>
                <a:cubicBezTo>
                  <a:pt x="111" y="435"/>
                  <a:pt x="111" y="435"/>
                  <a:pt x="111" y="435"/>
                </a:cubicBezTo>
                <a:cubicBezTo>
                  <a:pt x="111" y="445"/>
                  <a:pt x="103" y="453"/>
                  <a:pt x="93" y="453"/>
                </a:cubicBezTo>
                <a:cubicBezTo>
                  <a:pt x="73" y="453"/>
                  <a:pt x="53" y="453"/>
                  <a:pt x="33" y="453"/>
                </a:cubicBezTo>
                <a:cubicBezTo>
                  <a:pt x="33" y="453"/>
                  <a:pt x="33" y="453"/>
                  <a:pt x="33" y="453"/>
                </a:cubicBezTo>
                <a:cubicBezTo>
                  <a:pt x="33" y="474"/>
                  <a:pt x="50" y="492"/>
                  <a:pt x="72" y="492"/>
                </a:cubicBezTo>
                <a:cubicBezTo>
                  <a:pt x="177" y="492"/>
                  <a:pt x="282" y="492"/>
                  <a:pt x="387" y="492"/>
                </a:cubicBezTo>
                <a:cubicBezTo>
                  <a:pt x="408" y="492"/>
                  <a:pt x="425" y="474"/>
                  <a:pt x="425" y="453"/>
                </a:cubicBezTo>
                <a:close/>
                <a:moveTo>
                  <a:pt x="130" y="186"/>
                </a:moveTo>
                <a:cubicBezTo>
                  <a:pt x="124" y="171"/>
                  <a:pt x="131" y="155"/>
                  <a:pt x="146" y="149"/>
                </a:cubicBezTo>
                <a:cubicBezTo>
                  <a:pt x="159" y="144"/>
                  <a:pt x="172" y="139"/>
                  <a:pt x="185" y="134"/>
                </a:cubicBezTo>
                <a:cubicBezTo>
                  <a:pt x="192" y="131"/>
                  <a:pt x="199" y="134"/>
                  <a:pt x="202" y="141"/>
                </a:cubicBezTo>
                <a:cubicBezTo>
                  <a:pt x="218" y="180"/>
                  <a:pt x="218" y="180"/>
                  <a:pt x="218" y="180"/>
                </a:cubicBezTo>
                <a:cubicBezTo>
                  <a:pt x="219" y="184"/>
                  <a:pt x="219" y="187"/>
                  <a:pt x="218" y="191"/>
                </a:cubicBezTo>
                <a:cubicBezTo>
                  <a:pt x="216" y="194"/>
                  <a:pt x="214" y="197"/>
                  <a:pt x="210" y="198"/>
                </a:cubicBezTo>
                <a:cubicBezTo>
                  <a:pt x="186" y="207"/>
                  <a:pt x="186" y="207"/>
                  <a:pt x="186" y="207"/>
                </a:cubicBezTo>
                <a:cubicBezTo>
                  <a:pt x="202" y="242"/>
                  <a:pt x="220" y="275"/>
                  <a:pt x="242" y="305"/>
                </a:cubicBezTo>
                <a:cubicBezTo>
                  <a:pt x="263" y="289"/>
                  <a:pt x="263" y="289"/>
                  <a:pt x="263" y="289"/>
                </a:cubicBezTo>
                <a:cubicBezTo>
                  <a:pt x="266" y="287"/>
                  <a:pt x="269" y="286"/>
                  <a:pt x="273" y="286"/>
                </a:cubicBezTo>
                <a:cubicBezTo>
                  <a:pt x="277" y="286"/>
                  <a:pt x="280" y="288"/>
                  <a:pt x="282" y="291"/>
                </a:cubicBezTo>
                <a:cubicBezTo>
                  <a:pt x="308" y="324"/>
                  <a:pt x="308" y="324"/>
                  <a:pt x="308" y="324"/>
                </a:cubicBezTo>
                <a:cubicBezTo>
                  <a:pt x="312" y="330"/>
                  <a:pt x="311" y="339"/>
                  <a:pt x="306" y="343"/>
                </a:cubicBezTo>
                <a:cubicBezTo>
                  <a:pt x="295" y="352"/>
                  <a:pt x="284" y="361"/>
                  <a:pt x="273" y="369"/>
                </a:cubicBezTo>
                <a:cubicBezTo>
                  <a:pt x="261" y="379"/>
                  <a:pt x="243" y="377"/>
                  <a:pt x="232" y="365"/>
                </a:cubicBezTo>
                <a:cubicBezTo>
                  <a:pt x="187" y="310"/>
                  <a:pt x="154" y="250"/>
                  <a:pt x="130" y="186"/>
                </a:cubicBezTo>
                <a:close/>
                <a:moveTo>
                  <a:pt x="81" y="441"/>
                </a:moveTo>
                <a:cubicBezTo>
                  <a:pt x="28" y="441"/>
                  <a:pt x="28" y="441"/>
                  <a:pt x="28" y="441"/>
                </a:cubicBezTo>
                <a:cubicBezTo>
                  <a:pt x="15" y="441"/>
                  <a:pt x="0" y="437"/>
                  <a:pt x="0" y="420"/>
                </a:cubicBezTo>
                <a:cubicBezTo>
                  <a:pt x="0" y="419"/>
                  <a:pt x="0" y="419"/>
                  <a:pt x="0" y="418"/>
                </a:cubicBezTo>
                <a:cubicBezTo>
                  <a:pt x="0" y="399"/>
                  <a:pt x="15" y="398"/>
                  <a:pt x="19" y="406"/>
                </a:cubicBezTo>
                <a:cubicBezTo>
                  <a:pt x="21" y="408"/>
                  <a:pt x="25" y="409"/>
                  <a:pt x="31" y="409"/>
                </a:cubicBezTo>
                <a:cubicBezTo>
                  <a:pt x="81" y="409"/>
                  <a:pt x="81" y="409"/>
                  <a:pt x="81" y="409"/>
                </a:cubicBezTo>
                <a:cubicBezTo>
                  <a:pt x="89" y="409"/>
                  <a:pt x="95" y="416"/>
                  <a:pt x="95" y="424"/>
                </a:cubicBezTo>
                <a:cubicBezTo>
                  <a:pt x="95" y="425"/>
                  <a:pt x="95" y="426"/>
                  <a:pt x="95" y="426"/>
                </a:cubicBezTo>
                <a:cubicBezTo>
                  <a:pt x="95" y="435"/>
                  <a:pt x="89" y="441"/>
                  <a:pt x="81" y="441"/>
                </a:cubicBezTo>
                <a:close/>
                <a:moveTo>
                  <a:pt x="456" y="432"/>
                </a:moveTo>
                <a:cubicBezTo>
                  <a:pt x="456" y="298"/>
                  <a:pt x="456" y="298"/>
                  <a:pt x="456" y="298"/>
                </a:cubicBezTo>
                <a:cubicBezTo>
                  <a:pt x="454" y="299"/>
                  <a:pt x="444" y="300"/>
                  <a:pt x="442" y="301"/>
                </a:cubicBezTo>
                <a:cubicBezTo>
                  <a:pt x="442" y="347"/>
                  <a:pt x="441" y="392"/>
                  <a:pt x="441" y="439"/>
                </a:cubicBezTo>
                <a:cubicBezTo>
                  <a:pt x="441" y="448"/>
                  <a:pt x="438" y="457"/>
                  <a:pt x="432" y="464"/>
                </a:cubicBezTo>
                <a:cubicBezTo>
                  <a:pt x="442" y="457"/>
                  <a:pt x="456" y="445"/>
                  <a:pt x="456" y="432"/>
                </a:cubicBezTo>
                <a:close/>
                <a:moveTo>
                  <a:pt x="456" y="205"/>
                </a:moveTo>
                <a:cubicBezTo>
                  <a:pt x="453" y="206"/>
                  <a:pt x="444" y="207"/>
                  <a:pt x="442" y="207"/>
                </a:cubicBezTo>
                <a:cubicBezTo>
                  <a:pt x="442" y="157"/>
                  <a:pt x="442" y="107"/>
                  <a:pt x="441" y="56"/>
                </a:cubicBezTo>
                <a:cubicBezTo>
                  <a:pt x="441" y="30"/>
                  <a:pt x="424" y="12"/>
                  <a:pt x="399" y="12"/>
                </a:cubicBezTo>
                <a:cubicBezTo>
                  <a:pt x="293" y="12"/>
                  <a:pt x="191" y="12"/>
                  <a:pt x="85" y="12"/>
                </a:cubicBezTo>
                <a:cubicBezTo>
                  <a:pt x="77" y="12"/>
                  <a:pt x="69" y="15"/>
                  <a:pt x="63" y="19"/>
                </a:cubicBezTo>
                <a:cubicBezTo>
                  <a:pt x="70" y="11"/>
                  <a:pt x="81" y="0"/>
                  <a:pt x="93" y="0"/>
                </a:cubicBezTo>
                <a:cubicBezTo>
                  <a:pt x="198" y="0"/>
                  <a:pt x="306" y="0"/>
                  <a:pt x="411" y="0"/>
                </a:cubicBezTo>
                <a:cubicBezTo>
                  <a:pt x="438" y="0"/>
                  <a:pt x="456" y="24"/>
                  <a:pt x="456" y="51"/>
                </a:cubicBezTo>
                <a:cubicBezTo>
                  <a:pt x="456" y="111"/>
                  <a:pt x="456" y="124"/>
                  <a:pt x="456" y="184"/>
                </a:cubicBezTo>
                <a:cubicBezTo>
                  <a:pt x="456" y="205"/>
                  <a:pt x="456" y="205"/>
                  <a:pt x="456" y="205"/>
                </a:cubicBezTo>
                <a:close/>
                <a:moveTo>
                  <a:pt x="81" y="108"/>
                </a:moveTo>
                <a:cubicBezTo>
                  <a:pt x="28" y="108"/>
                  <a:pt x="28" y="108"/>
                  <a:pt x="28" y="108"/>
                </a:cubicBezTo>
                <a:cubicBezTo>
                  <a:pt x="15" y="108"/>
                  <a:pt x="0" y="103"/>
                  <a:pt x="0" y="87"/>
                </a:cubicBezTo>
                <a:cubicBezTo>
                  <a:pt x="0" y="86"/>
                  <a:pt x="0" y="85"/>
                  <a:pt x="0" y="85"/>
                </a:cubicBezTo>
                <a:cubicBezTo>
                  <a:pt x="0" y="66"/>
                  <a:pt x="15" y="65"/>
                  <a:pt x="19" y="72"/>
                </a:cubicBezTo>
                <a:cubicBezTo>
                  <a:pt x="21" y="75"/>
                  <a:pt x="25" y="76"/>
                  <a:pt x="31" y="76"/>
                </a:cubicBezTo>
                <a:cubicBezTo>
                  <a:pt x="81" y="76"/>
                  <a:pt x="81" y="76"/>
                  <a:pt x="81" y="76"/>
                </a:cubicBezTo>
                <a:cubicBezTo>
                  <a:pt x="89" y="76"/>
                  <a:pt x="95" y="83"/>
                  <a:pt x="95" y="91"/>
                </a:cubicBezTo>
                <a:cubicBezTo>
                  <a:pt x="95" y="92"/>
                  <a:pt x="95" y="92"/>
                  <a:pt x="95" y="93"/>
                </a:cubicBezTo>
                <a:cubicBezTo>
                  <a:pt x="95" y="101"/>
                  <a:pt x="89" y="108"/>
                  <a:pt x="81" y="108"/>
                </a:cubicBezTo>
                <a:close/>
                <a:moveTo>
                  <a:pt x="437" y="281"/>
                </a:moveTo>
                <a:cubicBezTo>
                  <a:pt x="374" y="281"/>
                  <a:pt x="374" y="281"/>
                  <a:pt x="374" y="281"/>
                </a:cubicBezTo>
                <a:cubicBezTo>
                  <a:pt x="359" y="281"/>
                  <a:pt x="359" y="229"/>
                  <a:pt x="374" y="229"/>
                </a:cubicBezTo>
                <a:cubicBezTo>
                  <a:pt x="437" y="229"/>
                  <a:pt x="437" y="229"/>
                  <a:pt x="437" y="229"/>
                </a:cubicBezTo>
                <a:cubicBezTo>
                  <a:pt x="439" y="229"/>
                  <a:pt x="451" y="227"/>
                  <a:pt x="457" y="224"/>
                </a:cubicBezTo>
                <a:cubicBezTo>
                  <a:pt x="458" y="224"/>
                  <a:pt x="460" y="224"/>
                  <a:pt x="461" y="225"/>
                </a:cubicBezTo>
                <a:cubicBezTo>
                  <a:pt x="463" y="226"/>
                  <a:pt x="464" y="227"/>
                  <a:pt x="464" y="229"/>
                </a:cubicBezTo>
                <a:cubicBezTo>
                  <a:pt x="464" y="266"/>
                  <a:pt x="464" y="266"/>
                  <a:pt x="464" y="266"/>
                </a:cubicBezTo>
                <a:cubicBezTo>
                  <a:pt x="464" y="269"/>
                  <a:pt x="463" y="273"/>
                  <a:pt x="460" y="274"/>
                </a:cubicBezTo>
                <a:cubicBezTo>
                  <a:pt x="455" y="277"/>
                  <a:pt x="439" y="281"/>
                  <a:pt x="437" y="2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742" name="Freeform 24"/>
          <p:cNvSpPr>
            <a:spLocks noEditPoints="1"/>
          </p:cNvSpPr>
          <p:nvPr/>
        </p:nvSpPr>
        <p:spPr bwMode="auto">
          <a:xfrm>
            <a:off x="4383088" y="3887788"/>
            <a:ext cx="417512" cy="284162"/>
          </a:xfrm>
          <a:custGeom>
            <a:avLst/>
            <a:gdLst>
              <a:gd name="T0" fmla="*/ 137814 w 503"/>
              <a:gd name="T1" fmla="*/ 249125 h 343"/>
              <a:gd name="T2" fmla="*/ 143625 w 503"/>
              <a:gd name="T3" fmla="*/ 277359 h 343"/>
              <a:gd name="T4" fmla="*/ 180984 w 503"/>
              <a:gd name="T5" fmla="*/ 277359 h 343"/>
              <a:gd name="T6" fmla="*/ 180984 w 503"/>
              <a:gd name="T7" fmla="*/ 239990 h 343"/>
              <a:gd name="T8" fmla="*/ 339553 w 503"/>
              <a:gd name="T9" fmla="*/ 173557 h 343"/>
              <a:gd name="T10" fmla="*/ 352836 w 503"/>
              <a:gd name="T11" fmla="*/ 160270 h 343"/>
              <a:gd name="T12" fmla="*/ 322949 w 503"/>
              <a:gd name="T13" fmla="*/ 132867 h 343"/>
              <a:gd name="T14" fmla="*/ 319628 w 503"/>
              <a:gd name="T15" fmla="*/ 180200 h 343"/>
              <a:gd name="T16" fmla="*/ 218343 w 503"/>
              <a:gd name="T17" fmla="*/ 180200 h 343"/>
              <a:gd name="T18" fmla="*/ 157739 w 503"/>
              <a:gd name="T19" fmla="*/ 180200 h 343"/>
              <a:gd name="T20" fmla="*/ 122870 w 503"/>
              <a:gd name="T21" fmla="*/ 156118 h 343"/>
              <a:gd name="T22" fmla="*/ 141134 w 503"/>
              <a:gd name="T23" fmla="*/ 132867 h 343"/>
              <a:gd name="T24" fmla="*/ 97134 w 503"/>
              <a:gd name="T25" fmla="*/ 69755 h 343"/>
              <a:gd name="T26" fmla="*/ 201739 w 503"/>
              <a:gd name="T27" fmla="*/ 117089 h 343"/>
              <a:gd name="T28" fmla="*/ 262344 w 503"/>
              <a:gd name="T29" fmla="*/ 117089 h 343"/>
              <a:gd name="T30" fmla="*/ 322949 w 503"/>
              <a:gd name="T31" fmla="*/ 117089 h 343"/>
              <a:gd name="T32" fmla="*/ 370270 w 503"/>
              <a:gd name="T33" fmla="*/ 117089 h 343"/>
              <a:gd name="T34" fmla="*/ 339553 w 503"/>
              <a:gd name="T35" fmla="*/ 117089 h 343"/>
              <a:gd name="T36" fmla="*/ 274797 w 503"/>
              <a:gd name="T37" fmla="*/ 259920 h 343"/>
              <a:gd name="T38" fmla="*/ 186796 w 503"/>
              <a:gd name="T39" fmla="*/ 228365 h 343"/>
              <a:gd name="T40" fmla="*/ 0 w 503"/>
              <a:gd name="T41" fmla="*/ 19930 h 343"/>
              <a:gd name="T42" fmla="*/ 1660 w 503"/>
              <a:gd name="T43" fmla="*/ 11626 h 343"/>
              <a:gd name="T44" fmla="*/ 26566 w 503"/>
              <a:gd name="T45" fmla="*/ 1661 h 343"/>
              <a:gd name="T46" fmla="*/ 82190 w 503"/>
              <a:gd name="T47" fmla="*/ 42351 h 343"/>
              <a:gd name="T48" fmla="*/ 406799 w 503"/>
              <a:gd name="T49" fmla="*/ 43182 h 343"/>
              <a:gd name="T50" fmla="*/ 415932 w 503"/>
              <a:gd name="T51" fmla="*/ 49825 h 343"/>
              <a:gd name="T52" fmla="*/ 381063 w 503"/>
              <a:gd name="T53" fmla="*/ 166083 h 343"/>
              <a:gd name="T54" fmla="*/ 337062 w 503"/>
              <a:gd name="T55" fmla="*/ 203452 h 343"/>
              <a:gd name="T56" fmla="*/ 133663 w 503"/>
              <a:gd name="T57" fmla="*/ 207604 h 343"/>
              <a:gd name="T58" fmla="*/ 119549 w 503"/>
              <a:gd name="T59" fmla="*/ 216739 h 343"/>
              <a:gd name="T60" fmla="*/ 124530 w 503"/>
              <a:gd name="T61" fmla="*/ 225043 h 343"/>
              <a:gd name="T62" fmla="*/ 135323 w 503"/>
              <a:gd name="T63" fmla="*/ 232517 h 343"/>
              <a:gd name="T64" fmla="*/ 124530 w 503"/>
              <a:gd name="T65" fmla="*/ 257429 h 343"/>
              <a:gd name="T66" fmla="*/ 124530 w 503"/>
              <a:gd name="T67" fmla="*/ 260751 h 343"/>
              <a:gd name="T68" fmla="*/ 122040 w 503"/>
              <a:gd name="T69" fmla="*/ 263242 h 343"/>
              <a:gd name="T70" fmla="*/ 106266 w 503"/>
              <a:gd name="T71" fmla="*/ 258260 h 343"/>
              <a:gd name="T72" fmla="*/ 87171 w 503"/>
              <a:gd name="T73" fmla="*/ 241651 h 343"/>
              <a:gd name="T74" fmla="*/ 85511 w 503"/>
              <a:gd name="T75" fmla="*/ 209265 h 343"/>
              <a:gd name="T76" fmla="*/ 95473 w 503"/>
              <a:gd name="T77" fmla="*/ 191826 h 343"/>
              <a:gd name="T78" fmla="*/ 76379 w 503"/>
              <a:gd name="T79" fmla="*/ 130375 h 343"/>
              <a:gd name="T80" fmla="*/ 39020 w 503"/>
              <a:gd name="T81" fmla="*/ 52316 h 343"/>
              <a:gd name="T82" fmla="*/ 340383 w 503"/>
              <a:gd name="T83" fmla="*/ 226704 h 343"/>
              <a:gd name="T84" fmla="*/ 337893 w 503"/>
              <a:gd name="T85" fmla="*/ 235008 h 343"/>
              <a:gd name="T86" fmla="*/ 347025 w 503"/>
              <a:gd name="T87" fmla="*/ 259090 h 343"/>
              <a:gd name="T88" fmla="*/ 347025 w 503"/>
              <a:gd name="T89" fmla="*/ 260751 h 343"/>
              <a:gd name="T90" fmla="*/ 352836 w 503"/>
              <a:gd name="T91" fmla="*/ 264073 h 343"/>
              <a:gd name="T92" fmla="*/ 370270 w 503"/>
              <a:gd name="T93" fmla="*/ 238330 h 343"/>
              <a:gd name="T94" fmla="*/ 298873 w 503"/>
              <a:gd name="T95" fmla="*/ 234178 h 343"/>
              <a:gd name="T96" fmla="*/ 290571 w 503"/>
              <a:gd name="T97" fmla="*/ 277359 h 343"/>
              <a:gd name="T98" fmla="*/ 327930 w 503"/>
              <a:gd name="T99" fmla="*/ 277359 h 343"/>
              <a:gd name="T100" fmla="*/ 327930 w 503"/>
              <a:gd name="T101" fmla="*/ 239990 h 34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503" h="343">
                <a:moveTo>
                  <a:pt x="196" y="280"/>
                </a:moveTo>
                <a:cubicBezTo>
                  <a:pt x="191" y="280"/>
                  <a:pt x="187" y="281"/>
                  <a:pt x="183" y="282"/>
                </a:cubicBezTo>
                <a:cubicBezTo>
                  <a:pt x="180" y="284"/>
                  <a:pt x="176" y="286"/>
                  <a:pt x="173" y="289"/>
                </a:cubicBezTo>
                <a:cubicBezTo>
                  <a:pt x="173" y="289"/>
                  <a:pt x="173" y="289"/>
                  <a:pt x="173" y="289"/>
                </a:cubicBezTo>
                <a:cubicBezTo>
                  <a:pt x="170" y="292"/>
                  <a:pt x="168" y="296"/>
                  <a:pt x="166" y="300"/>
                </a:cubicBezTo>
                <a:cubicBezTo>
                  <a:pt x="165" y="303"/>
                  <a:pt x="164" y="307"/>
                  <a:pt x="164" y="312"/>
                </a:cubicBezTo>
                <a:cubicBezTo>
                  <a:pt x="164" y="316"/>
                  <a:pt x="165" y="320"/>
                  <a:pt x="166" y="324"/>
                </a:cubicBezTo>
                <a:cubicBezTo>
                  <a:pt x="168" y="328"/>
                  <a:pt x="170" y="331"/>
                  <a:pt x="173" y="334"/>
                </a:cubicBezTo>
                <a:cubicBezTo>
                  <a:pt x="173" y="334"/>
                  <a:pt x="173" y="334"/>
                  <a:pt x="173" y="334"/>
                </a:cubicBezTo>
                <a:cubicBezTo>
                  <a:pt x="173" y="334"/>
                  <a:pt x="173" y="334"/>
                  <a:pt x="173" y="334"/>
                </a:cubicBezTo>
                <a:cubicBezTo>
                  <a:pt x="179" y="340"/>
                  <a:pt x="187" y="343"/>
                  <a:pt x="196" y="343"/>
                </a:cubicBezTo>
                <a:cubicBezTo>
                  <a:pt x="200" y="343"/>
                  <a:pt x="204" y="343"/>
                  <a:pt x="208" y="341"/>
                </a:cubicBezTo>
                <a:cubicBezTo>
                  <a:pt x="211" y="339"/>
                  <a:pt x="215" y="337"/>
                  <a:pt x="218" y="335"/>
                </a:cubicBezTo>
                <a:cubicBezTo>
                  <a:pt x="218" y="335"/>
                  <a:pt x="218" y="335"/>
                  <a:pt x="218" y="335"/>
                </a:cubicBezTo>
                <a:cubicBezTo>
                  <a:pt x="218" y="334"/>
                  <a:pt x="218" y="334"/>
                  <a:pt x="218" y="334"/>
                </a:cubicBezTo>
                <a:cubicBezTo>
                  <a:pt x="221" y="331"/>
                  <a:pt x="223" y="328"/>
                  <a:pt x="225" y="324"/>
                </a:cubicBezTo>
                <a:cubicBezTo>
                  <a:pt x="226" y="320"/>
                  <a:pt x="227" y="316"/>
                  <a:pt x="227" y="312"/>
                </a:cubicBezTo>
                <a:cubicBezTo>
                  <a:pt x="227" y="307"/>
                  <a:pt x="226" y="303"/>
                  <a:pt x="225" y="300"/>
                </a:cubicBezTo>
                <a:cubicBezTo>
                  <a:pt x="223" y="296"/>
                  <a:pt x="221" y="292"/>
                  <a:pt x="218" y="289"/>
                </a:cubicBezTo>
                <a:cubicBezTo>
                  <a:pt x="218" y="289"/>
                  <a:pt x="218" y="289"/>
                  <a:pt x="218" y="289"/>
                </a:cubicBezTo>
                <a:cubicBezTo>
                  <a:pt x="215" y="286"/>
                  <a:pt x="212" y="284"/>
                  <a:pt x="208" y="282"/>
                </a:cubicBezTo>
                <a:cubicBezTo>
                  <a:pt x="204" y="281"/>
                  <a:pt x="200" y="280"/>
                  <a:pt x="196" y="280"/>
                </a:cubicBezTo>
                <a:close/>
                <a:moveTo>
                  <a:pt x="439" y="160"/>
                </a:moveTo>
                <a:cubicBezTo>
                  <a:pt x="409" y="160"/>
                  <a:pt x="409" y="160"/>
                  <a:pt x="409" y="160"/>
                </a:cubicBezTo>
                <a:cubicBezTo>
                  <a:pt x="409" y="209"/>
                  <a:pt x="409" y="209"/>
                  <a:pt x="409" y="209"/>
                </a:cubicBezTo>
                <a:cubicBezTo>
                  <a:pt x="410" y="208"/>
                  <a:pt x="411" y="207"/>
                  <a:pt x="412" y="207"/>
                </a:cubicBezTo>
                <a:cubicBezTo>
                  <a:pt x="412" y="206"/>
                  <a:pt x="412" y="206"/>
                  <a:pt x="412" y="206"/>
                </a:cubicBezTo>
                <a:cubicBezTo>
                  <a:pt x="412" y="206"/>
                  <a:pt x="412" y="206"/>
                  <a:pt x="412" y="206"/>
                </a:cubicBezTo>
                <a:cubicBezTo>
                  <a:pt x="415" y="204"/>
                  <a:pt x="417" y="202"/>
                  <a:pt x="419" y="200"/>
                </a:cubicBezTo>
                <a:cubicBezTo>
                  <a:pt x="422" y="197"/>
                  <a:pt x="424" y="195"/>
                  <a:pt x="425" y="193"/>
                </a:cubicBezTo>
                <a:cubicBezTo>
                  <a:pt x="427" y="191"/>
                  <a:pt x="429" y="188"/>
                  <a:pt x="430" y="186"/>
                </a:cubicBezTo>
                <a:cubicBezTo>
                  <a:pt x="430" y="186"/>
                  <a:pt x="430" y="186"/>
                  <a:pt x="430" y="186"/>
                </a:cubicBezTo>
                <a:cubicBezTo>
                  <a:pt x="431" y="183"/>
                  <a:pt x="433" y="180"/>
                  <a:pt x="434" y="177"/>
                </a:cubicBezTo>
                <a:cubicBezTo>
                  <a:pt x="439" y="160"/>
                  <a:pt x="439" y="160"/>
                  <a:pt x="439" y="160"/>
                </a:cubicBezTo>
                <a:close/>
                <a:moveTo>
                  <a:pt x="389" y="160"/>
                </a:moveTo>
                <a:cubicBezTo>
                  <a:pt x="336" y="160"/>
                  <a:pt x="336" y="160"/>
                  <a:pt x="336" y="160"/>
                </a:cubicBezTo>
                <a:cubicBezTo>
                  <a:pt x="336" y="217"/>
                  <a:pt x="336" y="217"/>
                  <a:pt x="336" y="217"/>
                </a:cubicBezTo>
                <a:cubicBezTo>
                  <a:pt x="351" y="217"/>
                  <a:pt x="351" y="217"/>
                  <a:pt x="351" y="217"/>
                </a:cubicBezTo>
                <a:cubicBezTo>
                  <a:pt x="378" y="217"/>
                  <a:pt x="378" y="217"/>
                  <a:pt x="378" y="217"/>
                </a:cubicBezTo>
                <a:cubicBezTo>
                  <a:pt x="380" y="217"/>
                  <a:pt x="383" y="217"/>
                  <a:pt x="385" y="217"/>
                </a:cubicBezTo>
                <a:cubicBezTo>
                  <a:pt x="386" y="217"/>
                  <a:pt x="388" y="217"/>
                  <a:pt x="389" y="216"/>
                </a:cubicBezTo>
                <a:cubicBezTo>
                  <a:pt x="389" y="160"/>
                  <a:pt x="389" y="160"/>
                  <a:pt x="389" y="160"/>
                </a:cubicBezTo>
                <a:close/>
                <a:moveTo>
                  <a:pt x="316" y="160"/>
                </a:moveTo>
                <a:cubicBezTo>
                  <a:pt x="263" y="160"/>
                  <a:pt x="263" y="160"/>
                  <a:pt x="263" y="160"/>
                </a:cubicBezTo>
                <a:cubicBezTo>
                  <a:pt x="263" y="217"/>
                  <a:pt x="263" y="217"/>
                  <a:pt x="263" y="217"/>
                </a:cubicBezTo>
                <a:cubicBezTo>
                  <a:pt x="316" y="217"/>
                  <a:pt x="316" y="217"/>
                  <a:pt x="316" y="217"/>
                </a:cubicBezTo>
                <a:cubicBezTo>
                  <a:pt x="316" y="160"/>
                  <a:pt x="316" y="160"/>
                  <a:pt x="316" y="160"/>
                </a:cubicBezTo>
                <a:close/>
                <a:moveTo>
                  <a:pt x="243" y="160"/>
                </a:moveTo>
                <a:cubicBezTo>
                  <a:pt x="190" y="160"/>
                  <a:pt x="190" y="160"/>
                  <a:pt x="190" y="160"/>
                </a:cubicBezTo>
                <a:cubicBezTo>
                  <a:pt x="190" y="217"/>
                  <a:pt x="190" y="217"/>
                  <a:pt x="190" y="217"/>
                </a:cubicBezTo>
                <a:cubicBezTo>
                  <a:pt x="243" y="217"/>
                  <a:pt x="243" y="217"/>
                  <a:pt x="243" y="217"/>
                </a:cubicBezTo>
                <a:cubicBezTo>
                  <a:pt x="243" y="160"/>
                  <a:pt x="243" y="160"/>
                  <a:pt x="243" y="160"/>
                </a:cubicBezTo>
                <a:close/>
                <a:moveTo>
                  <a:pt x="170" y="160"/>
                </a:moveTo>
                <a:cubicBezTo>
                  <a:pt x="141" y="160"/>
                  <a:pt x="141" y="160"/>
                  <a:pt x="141" y="160"/>
                </a:cubicBezTo>
                <a:cubicBezTo>
                  <a:pt x="143" y="170"/>
                  <a:pt x="146" y="179"/>
                  <a:pt x="148" y="188"/>
                </a:cubicBezTo>
                <a:cubicBezTo>
                  <a:pt x="151" y="198"/>
                  <a:pt x="155" y="207"/>
                  <a:pt x="158" y="216"/>
                </a:cubicBezTo>
                <a:cubicBezTo>
                  <a:pt x="159" y="217"/>
                  <a:pt x="159" y="217"/>
                  <a:pt x="159" y="217"/>
                </a:cubicBezTo>
                <a:cubicBezTo>
                  <a:pt x="160" y="217"/>
                  <a:pt x="160" y="217"/>
                  <a:pt x="160" y="217"/>
                </a:cubicBezTo>
                <a:cubicBezTo>
                  <a:pt x="170" y="217"/>
                  <a:pt x="170" y="217"/>
                  <a:pt x="170" y="217"/>
                </a:cubicBezTo>
                <a:cubicBezTo>
                  <a:pt x="170" y="160"/>
                  <a:pt x="170" y="160"/>
                  <a:pt x="170" y="160"/>
                </a:cubicBezTo>
                <a:close/>
                <a:moveTo>
                  <a:pt x="135" y="141"/>
                </a:moveTo>
                <a:cubicBezTo>
                  <a:pt x="170" y="141"/>
                  <a:pt x="170" y="141"/>
                  <a:pt x="170" y="141"/>
                </a:cubicBezTo>
                <a:cubicBezTo>
                  <a:pt x="170" y="84"/>
                  <a:pt x="170" y="84"/>
                  <a:pt x="170" y="84"/>
                </a:cubicBezTo>
                <a:cubicBezTo>
                  <a:pt x="119" y="84"/>
                  <a:pt x="119" y="84"/>
                  <a:pt x="119" y="84"/>
                </a:cubicBezTo>
                <a:cubicBezTo>
                  <a:pt x="117" y="84"/>
                  <a:pt x="117" y="84"/>
                  <a:pt x="117" y="84"/>
                </a:cubicBezTo>
                <a:cubicBezTo>
                  <a:pt x="118" y="86"/>
                  <a:pt x="118" y="86"/>
                  <a:pt x="118" y="86"/>
                </a:cubicBezTo>
                <a:cubicBezTo>
                  <a:pt x="122" y="96"/>
                  <a:pt x="125" y="105"/>
                  <a:pt x="128" y="115"/>
                </a:cubicBezTo>
                <a:cubicBezTo>
                  <a:pt x="131" y="124"/>
                  <a:pt x="133" y="132"/>
                  <a:pt x="135" y="141"/>
                </a:cubicBezTo>
                <a:close/>
                <a:moveTo>
                  <a:pt x="190" y="141"/>
                </a:moveTo>
                <a:cubicBezTo>
                  <a:pt x="243" y="141"/>
                  <a:pt x="243" y="141"/>
                  <a:pt x="243" y="141"/>
                </a:cubicBezTo>
                <a:cubicBezTo>
                  <a:pt x="243" y="84"/>
                  <a:pt x="243" y="84"/>
                  <a:pt x="243" y="84"/>
                </a:cubicBezTo>
                <a:cubicBezTo>
                  <a:pt x="190" y="84"/>
                  <a:pt x="190" y="84"/>
                  <a:pt x="190" y="84"/>
                </a:cubicBezTo>
                <a:cubicBezTo>
                  <a:pt x="190" y="141"/>
                  <a:pt x="190" y="141"/>
                  <a:pt x="190" y="141"/>
                </a:cubicBezTo>
                <a:close/>
                <a:moveTo>
                  <a:pt x="263" y="141"/>
                </a:moveTo>
                <a:cubicBezTo>
                  <a:pt x="316" y="141"/>
                  <a:pt x="316" y="141"/>
                  <a:pt x="316" y="141"/>
                </a:cubicBezTo>
                <a:cubicBezTo>
                  <a:pt x="316" y="84"/>
                  <a:pt x="316" y="84"/>
                  <a:pt x="316" y="84"/>
                </a:cubicBezTo>
                <a:cubicBezTo>
                  <a:pt x="263" y="84"/>
                  <a:pt x="263" y="84"/>
                  <a:pt x="263" y="84"/>
                </a:cubicBezTo>
                <a:cubicBezTo>
                  <a:pt x="263" y="141"/>
                  <a:pt x="263" y="141"/>
                  <a:pt x="263" y="141"/>
                </a:cubicBezTo>
                <a:close/>
                <a:moveTo>
                  <a:pt x="336" y="141"/>
                </a:moveTo>
                <a:cubicBezTo>
                  <a:pt x="389" y="141"/>
                  <a:pt x="389" y="141"/>
                  <a:pt x="389" y="141"/>
                </a:cubicBezTo>
                <a:cubicBezTo>
                  <a:pt x="389" y="84"/>
                  <a:pt x="389" y="84"/>
                  <a:pt x="389" y="84"/>
                </a:cubicBezTo>
                <a:cubicBezTo>
                  <a:pt x="336" y="84"/>
                  <a:pt x="336" y="84"/>
                  <a:pt x="336" y="84"/>
                </a:cubicBezTo>
                <a:cubicBezTo>
                  <a:pt x="336" y="141"/>
                  <a:pt x="336" y="141"/>
                  <a:pt x="336" y="141"/>
                </a:cubicBezTo>
                <a:close/>
                <a:moveTo>
                  <a:pt x="409" y="141"/>
                </a:moveTo>
                <a:cubicBezTo>
                  <a:pt x="446" y="141"/>
                  <a:pt x="446" y="141"/>
                  <a:pt x="446" y="141"/>
                </a:cubicBezTo>
                <a:cubicBezTo>
                  <a:pt x="464" y="86"/>
                  <a:pt x="464" y="86"/>
                  <a:pt x="464" y="86"/>
                </a:cubicBezTo>
                <a:cubicBezTo>
                  <a:pt x="464" y="84"/>
                  <a:pt x="464" y="84"/>
                  <a:pt x="464" y="84"/>
                </a:cubicBezTo>
                <a:cubicBezTo>
                  <a:pt x="462" y="84"/>
                  <a:pt x="462" y="84"/>
                  <a:pt x="462" y="84"/>
                </a:cubicBezTo>
                <a:cubicBezTo>
                  <a:pt x="409" y="84"/>
                  <a:pt x="409" y="84"/>
                  <a:pt x="409" y="84"/>
                </a:cubicBezTo>
                <a:cubicBezTo>
                  <a:pt x="409" y="141"/>
                  <a:pt x="409" y="141"/>
                  <a:pt x="409" y="141"/>
                </a:cubicBezTo>
                <a:close/>
                <a:moveTo>
                  <a:pt x="229" y="272"/>
                </a:moveTo>
                <a:cubicBezTo>
                  <a:pt x="339" y="273"/>
                  <a:pt x="339" y="273"/>
                  <a:pt x="339" y="273"/>
                </a:cubicBezTo>
                <a:cubicBezTo>
                  <a:pt x="341" y="273"/>
                  <a:pt x="342" y="273"/>
                  <a:pt x="343" y="275"/>
                </a:cubicBezTo>
                <a:cubicBezTo>
                  <a:pt x="344" y="276"/>
                  <a:pt x="343" y="278"/>
                  <a:pt x="342" y="279"/>
                </a:cubicBezTo>
                <a:cubicBezTo>
                  <a:pt x="335" y="289"/>
                  <a:pt x="331" y="300"/>
                  <a:pt x="331" y="313"/>
                </a:cubicBezTo>
                <a:cubicBezTo>
                  <a:pt x="331" y="314"/>
                  <a:pt x="331" y="316"/>
                  <a:pt x="331" y="318"/>
                </a:cubicBezTo>
                <a:cubicBezTo>
                  <a:pt x="237" y="318"/>
                  <a:pt x="237" y="318"/>
                  <a:pt x="237" y="318"/>
                </a:cubicBezTo>
                <a:cubicBezTo>
                  <a:pt x="237" y="316"/>
                  <a:pt x="237" y="314"/>
                  <a:pt x="237" y="313"/>
                </a:cubicBezTo>
                <a:cubicBezTo>
                  <a:pt x="237" y="301"/>
                  <a:pt x="233" y="289"/>
                  <a:pt x="226" y="279"/>
                </a:cubicBezTo>
                <a:cubicBezTo>
                  <a:pt x="225" y="278"/>
                  <a:pt x="225" y="276"/>
                  <a:pt x="225" y="275"/>
                </a:cubicBezTo>
                <a:cubicBezTo>
                  <a:pt x="226" y="273"/>
                  <a:pt x="227" y="272"/>
                  <a:pt x="229" y="272"/>
                </a:cubicBezTo>
                <a:close/>
                <a:moveTo>
                  <a:pt x="15" y="44"/>
                </a:moveTo>
                <a:cubicBezTo>
                  <a:pt x="12" y="43"/>
                  <a:pt x="9" y="41"/>
                  <a:pt x="7" y="39"/>
                </a:cubicBezTo>
                <a:cubicBezTo>
                  <a:pt x="5" y="37"/>
                  <a:pt x="3" y="35"/>
                  <a:pt x="2" y="32"/>
                </a:cubicBezTo>
                <a:cubicBezTo>
                  <a:pt x="1" y="29"/>
                  <a:pt x="1" y="27"/>
                  <a:pt x="0" y="24"/>
                </a:cubicBezTo>
                <a:cubicBezTo>
                  <a:pt x="0" y="21"/>
                  <a:pt x="1" y="18"/>
                  <a:pt x="2" y="15"/>
                </a:cubicBezTo>
                <a:cubicBezTo>
                  <a:pt x="2" y="15"/>
                  <a:pt x="2" y="15"/>
                  <a:pt x="2" y="15"/>
                </a:cubicBezTo>
                <a:cubicBezTo>
                  <a:pt x="2" y="15"/>
                  <a:pt x="2" y="15"/>
                  <a:pt x="2" y="15"/>
                </a:cubicBezTo>
                <a:cubicBezTo>
                  <a:pt x="2" y="15"/>
                  <a:pt x="2" y="15"/>
                  <a:pt x="2" y="15"/>
                </a:cubicBezTo>
                <a:cubicBezTo>
                  <a:pt x="2" y="14"/>
                  <a:pt x="2" y="14"/>
                  <a:pt x="2" y="14"/>
                </a:cubicBezTo>
                <a:cubicBezTo>
                  <a:pt x="3" y="12"/>
                  <a:pt x="5" y="9"/>
                  <a:pt x="7" y="7"/>
                </a:cubicBezTo>
                <a:cubicBezTo>
                  <a:pt x="7" y="7"/>
                  <a:pt x="7" y="7"/>
                  <a:pt x="7" y="7"/>
                </a:cubicBezTo>
                <a:cubicBezTo>
                  <a:pt x="9" y="5"/>
                  <a:pt x="12" y="3"/>
                  <a:pt x="14" y="2"/>
                </a:cubicBezTo>
                <a:cubicBezTo>
                  <a:pt x="17" y="1"/>
                  <a:pt x="20" y="0"/>
                  <a:pt x="23" y="0"/>
                </a:cubicBezTo>
                <a:cubicBezTo>
                  <a:pt x="26" y="0"/>
                  <a:pt x="29" y="1"/>
                  <a:pt x="32" y="2"/>
                </a:cubicBezTo>
                <a:cubicBezTo>
                  <a:pt x="32" y="2"/>
                  <a:pt x="32" y="2"/>
                  <a:pt x="32" y="2"/>
                </a:cubicBezTo>
                <a:cubicBezTo>
                  <a:pt x="40" y="6"/>
                  <a:pt x="48" y="9"/>
                  <a:pt x="55" y="13"/>
                </a:cubicBezTo>
                <a:cubicBezTo>
                  <a:pt x="62" y="17"/>
                  <a:pt x="68" y="21"/>
                  <a:pt x="73" y="25"/>
                </a:cubicBezTo>
                <a:cubicBezTo>
                  <a:pt x="79" y="29"/>
                  <a:pt x="83" y="33"/>
                  <a:pt x="88" y="37"/>
                </a:cubicBezTo>
                <a:cubicBezTo>
                  <a:pt x="92" y="42"/>
                  <a:pt x="96" y="46"/>
                  <a:pt x="99" y="51"/>
                </a:cubicBezTo>
                <a:cubicBezTo>
                  <a:pt x="100" y="51"/>
                  <a:pt x="100" y="51"/>
                  <a:pt x="100" y="51"/>
                </a:cubicBezTo>
                <a:cubicBezTo>
                  <a:pt x="100" y="51"/>
                  <a:pt x="100" y="51"/>
                  <a:pt x="100" y="51"/>
                </a:cubicBezTo>
                <a:cubicBezTo>
                  <a:pt x="487" y="51"/>
                  <a:pt x="487" y="51"/>
                  <a:pt x="487" y="51"/>
                </a:cubicBezTo>
                <a:cubicBezTo>
                  <a:pt x="490" y="51"/>
                  <a:pt x="490" y="51"/>
                  <a:pt x="490" y="51"/>
                </a:cubicBezTo>
                <a:cubicBezTo>
                  <a:pt x="490" y="52"/>
                  <a:pt x="490" y="52"/>
                  <a:pt x="490" y="52"/>
                </a:cubicBezTo>
                <a:cubicBezTo>
                  <a:pt x="491" y="52"/>
                  <a:pt x="491" y="52"/>
                  <a:pt x="491" y="52"/>
                </a:cubicBezTo>
                <a:cubicBezTo>
                  <a:pt x="492" y="52"/>
                  <a:pt x="492" y="52"/>
                  <a:pt x="492" y="52"/>
                </a:cubicBezTo>
                <a:cubicBezTo>
                  <a:pt x="492" y="52"/>
                  <a:pt x="492" y="52"/>
                  <a:pt x="492" y="52"/>
                </a:cubicBezTo>
                <a:cubicBezTo>
                  <a:pt x="494" y="53"/>
                  <a:pt x="496" y="54"/>
                  <a:pt x="497" y="55"/>
                </a:cubicBezTo>
                <a:cubicBezTo>
                  <a:pt x="499" y="57"/>
                  <a:pt x="500" y="58"/>
                  <a:pt x="501" y="60"/>
                </a:cubicBezTo>
                <a:cubicBezTo>
                  <a:pt x="501" y="60"/>
                  <a:pt x="501" y="60"/>
                  <a:pt x="501" y="60"/>
                </a:cubicBezTo>
                <a:cubicBezTo>
                  <a:pt x="502" y="62"/>
                  <a:pt x="503" y="64"/>
                  <a:pt x="503" y="66"/>
                </a:cubicBezTo>
                <a:cubicBezTo>
                  <a:pt x="503" y="68"/>
                  <a:pt x="503" y="71"/>
                  <a:pt x="502" y="73"/>
                </a:cubicBezTo>
                <a:cubicBezTo>
                  <a:pt x="465" y="187"/>
                  <a:pt x="465" y="187"/>
                  <a:pt x="465" y="187"/>
                </a:cubicBezTo>
                <a:cubicBezTo>
                  <a:pt x="463" y="191"/>
                  <a:pt x="461" y="196"/>
                  <a:pt x="459" y="200"/>
                </a:cubicBezTo>
                <a:cubicBezTo>
                  <a:pt x="457" y="204"/>
                  <a:pt x="454" y="209"/>
                  <a:pt x="452" y="212"/>
                </a:cubicBezTo>
                <a:cubicBezTo>
                  <a:pt x="449" y="216"/>
                  <a:pt x="446" y="220"/>
                  <a:pt x="442" y="223"/>
                </a:cubicBezTo>
                <a:cubicBezTo>
                  <a:pt x="439" y="227"/>
                  <a:pt x="435" y="230"/>
                  <a:pt x="432" y="233"/>
                </a:cubicBezTo>
                <a:cubicBezTo>
                  <a:pt x="428" y="235"/>
                  <a:pt x="424" y="238"/>
                  <a:pt x="419" y="240"/>
                </a:cubicBezTo>
                <a:cubicBezTo>
                  <a:pt x="415" y="242"/>
                  <a:pt x="411" y="244"/>
                  <a:pt x="406" y="245"/>
                </a:cubicBezTo>
                <a:cubicBezTo>
                  <a:pt x="406" y="245"/>
                  <a:pt x="406" y="245"/>
                  <a:pt x="406" y="245"/>
                </a:cubicBezTo>
                <a:cubicBezTo>
                  <a:pt x="401" y="247"/>
                  <a:pt x="397" y="248"/>
                  <a:pt x="392" y="249"/>
                </a:cubicBezTo>
                <a:cubicBezTo>
                  <a:pt x="388" y="249"/>
                  <a:pt x="383" y="250"/>
                  <a:pt x="378" y="250"/>
                </a:cubicBezTo>
                <a:cubicBezTo>
                  <a:pt x="161" y="250"/>
                  <a:pt x="161" y="250"/>
                  <a:pt x="161" y="250"/>
                </a:cubicBezTo>
                <a:cubicBezTo>
                  <a:pt x="161" y="250"/>
                  <a:pt x="161" y="250"/>
                  <a:pt x="161" y="250"/>
                </a:cubicBezTo>
                <a:cubicBezTo>
                  <a:pt x="159" y="250"/>
                  <a:pt x="159" y="250"/>
                  <a:pt x="159" y="250"/>
                </a:cubicBezTo>
                <a:cubicBezTo>
                  <a:pt x="156" y="250"/>
                  <a:pt x="153" y="251"/>
                  <a:pt x="151" y="252"/>
                </a:cubicBezTo>
                <a:cubicBezTo>
                  <a:pt x="149" y="254"/>
                  <a:pt x="147" y="256"/>
                  <a:pt x="145" y="258"/>
                </a:cubicBezTo>
                <a:cubicBezTo>
                  <a:pt x="145" y="258"/>
                  <a:pt x="145" y="258"/>
                  <a:pt x="145" y="258"/>
                </a:cubicBezTo>
                <a:cubicBezTo>
                  <a:pt x="145" y="259"/>
                  <a:pt x="144" y="260"/>
                  <a:pt x="144" y="261"/>
                </a:cubicBezTo>
                <a:cubicBezTo>
                  <a:pt x="144" y="261"/>
                  <a:pt x="144" y="262"/>
                  <a:pt x="144" y="263"/>
                </a:cubicBezTo>
                <a:cubicBezTo>
                  <a:pt x="143" y="264"/>
                  <a:pt x="144" y="264"/>
                  <a:pt x="144" y="265"/>
                </a:cubicBezTo>
                <a:cubicBezTo>
                  <a:pt x="144" y="265"/>
                  <a:pt x="144" y="265"/>
                  <a:pt x="144" y="265"/>
                </a:cubicBezTo>
                <a:cubicBezTo>
                  <a:pt x="144" y="266"/>
                  <a:pt x="144" y="266"/>
                  <a:pt x="144" y="267"/>
                </a:cubicBezTo>
                <a:cubicBezTo>
                  <a:pt x="145" y="269"/>
                  <a:pt x="147" y="270"/>
                  <a:pt x="150" y="271"/>
                </a:cubicBezTo>
                <a:cubicBezTo>
                  <a:pt x="150" y="271"/>
                  <a:pt x="150" y="271"/>
                  <a:pt x="150" y="271"/>
                </a:cubicBezTo>
                <a:cubicBezTo>
                  <a:pt x="152" y="272"/>
                  <a:pt x="154" y="272"/>
                  <a:pt x="158" y="272"/>
                </a:cubicBezTo>
                <a:cubicBezTo>
                  <a:pt x="160" y="273"/>
                  <a:pt x="162" y="273"/>
                  <a:pt x="163" y="274"/>
                </a:cubicBezTo>
                <a:cubicBezTo>
                  <a:pt x="164" y="275"/>
                  <a:pt x="164" y="276"/>
                  <a:pt x="164" y="277"/>
                </a:cubicBezTo>
                <a:cubicBezTo>
                  <a:pt x="164" y="278"/>
                  <a:pt x="163" y="279"/>
                  <a:pt x="163" y="280"/>
                </a:cubicBezTo>
                <a:cubicBezTo>
                  <a:pt x="162" y="281"/>
                  <a:pt x="161" y="282"/>
                  <a:pt x="160" y="284"/>
                </a:cubicBezTo>
                <a:cubicBezTo>
                  <a:pt x="158" y="286"/>
                  <a:pt x="156" y="290"/>
                  <a:pt x="154" y="294"/>
                </a:cubicBezTo>
                <a:cubicBezTo>
                  <a:pt x="154" y="294"/>
                  <a:pt x="154" y="294"/>
                  <a:pt x="154" y="294"/>
                </a:cubicBezTo>
                <a:cubicBezTo>
                  <a:pt x="152" y="299"/>
                  <a:pt x="150" y="304"/>
                  <a:pt x="150" y="310"/>
                </a:cubicBezTo>
                <a:cubicBezTo>
                  <a:pt x="150" y="310"/>
                  <a:pt x="150" y="310"/>
                  <a:pt x="150" y="310"/>
                </a:cubicBezTo>
                <a:cubicBezTo>
                  <a:pt x="150" y="312"/>
                  <a:pt x="150" y="312"/>
                  <a:pt x="150" y="312"/>
                </a:cubicBezTo>
                <a:cubicBezTo>
                  <a:pt x="150" y="312"/>
                  <a:pt x="150" y="312"/>
                  <a:pt x="150" y="312"/>
                </a:cubicBezTo>
                <a:cubicBezTo>
                  <a:pt x="150" y="312"/>
                  <a:pt x="150" y="312"/>
                  <a:pt x="150" y="312"/>
                </a:cubicBezTo>
                <a:cubicBezTo>
                  <a:pt x="150" y="312"/>
                  <a:pt x="150" y="312"/>
                  <a:pt x="150" y="312"/>
                </a:cubicBezTo>
                <a:cubicBezTo>
                  <a:pt x="150" y="314"/>
                  <a:pt x="150" y="314"/>
                  <a:pt x="150" y="314"/>
                </a:cubicBezTo>
                <a:cubicBezTo>
                  <a:pt x="150" y="314"/>
                  <a:pt x="150" y="314"/>
                  <a:pt x="150" y="314"/>
                </a:cubicBezTo>
                <a:cubicBezTo>
                  <a:pt x="150" y="314"/>
                  <a:pt x="150" y="314"/>
                  <a:pt x="150" y="314"/>
                </a:cubicBezTo>
                <a:cubicBezTo>
                  <a:pt x="150" y="314"/>
                  <a:pt x="150" y="314"/>
                  <a:pt x="150" y="314"/>
                </a:cubicBezTo>
                <a:cubicBezTo>
                  <a:pt x="150" y="318"/>
                  <a:pt x="150" y="318"/>
                  <a:pt x="150" y="318"/>
                </a:cubicBezTo>
                <a:cubicBezTo>
                  <a:pt x="147" y="317"/>
                  <a:pt x="147" y="317"/>
                  <a:pt x="147" y="317"/>
                </a:cubicBezTo>
                <a:cubicBezTo>
                  <a:pt x="144" y="317"/>
                  <a:pt x="142" y="316"/>
                  <a:pt x="140" y="316"/>
                </a:cubicBezTo>
                <a:cubicBezTo>
                  <a:pt x="138" y="315"/>
                  <a:pt x="136" y="314"/>
                  <a:pt x="133" y="314"/>
                </a:cubicBezTo>
                <a:cubicBezTo>
                  <a:pt x="133" y="314"/>
                  <a:pt x="133" y="314"/>
                  <a:pt x="133" y="314"/>
                </a:cubicBezTo>
                <a:cubicBezTo>
                  <a:pt x="133" y="314"/>
                  <a:pt x="133" y="314"/>
                  <a:pt x="133" y="314"/>
                </a:cubicBezTo>
                <a:cubicBezTo>
                  <a:pt x="131" y="313"/>
                  <a:pt x="129" y="312"/>
                  <a:pt x="128" y="311"/>
                </a:cubicBezTo>
                <a:cubicBezTo>
                  <a:pt x="126" y="310"/>
                  <a:pt x="124" y="309"/>
                  <a:pt x="122" y="308"/>
                </a:cubicBezTo>
                <a:cubicBezTo>
                  <a:pt x="120" y="307"/>
                  <a:pt x="117" y="305"/>
                  <a:pt x="115" y="303"/>
                </a:cubicBezTo>
                <a:cubicBezTo>
                  <a:pt x="113" y="301"/>
                  <a:pt x="111" y="299"/>
                  <a:pt x="110" y="297"/>
                </a:cubicBezTo>
                <a:cubicBezTo>
                  <a:pt x="108" y="295"/>
                  <a:pt x="106" y="293"/>
                  <a:pt x="105" y="291"/>
                </a:cubicBezTo>
                <a:cubicBezTo>
                  <a:pt x="105" y="291"/>
                  <a:pt x="105" y="291"/>
                  <a:pt x="105" y="291"/>
                </a:cubicBezTo>
                <a:cubicBezTo>
                  <a:pt x="104" y="288"/>
                  <a:pt x="103" y="286"/>
                  <a:pt x="102" y="283"/>
                </a:cubicBezTo>
                <a:cubicBezTo>
                  <a:pt x="101" y="281"/>
                  <a:pt x="101" y="278"/>
                  <a:pt x="100" y="276"/>
                </a:cubicBezTo>
                <a:cubicBezTo>
                  <a:pt x="100" y="273"/>
                  <a:pt x="100" y="271"/>
                  <a:pt x="100" y="268"/>
                </a:cubicBezTo>
                <a:cubicBezTo>
                  <a:pt x="100" y="265"/>
                  <a:pt x="100" y="263"/>
                  <a:pt x="101" y="260"/>
                </a:cubicBezTo>
                <a:cubicBezTo>
                  <a:pt x="101" y="257"/>
                  <a:pt x="102" y="255"/>
                  <a:pt x="103" y="252"/>
                </a:cubicBezTo>
                <a:cubicBezTo>
                  <a:pt x="104" y="250"/>
                  <a:pt x="104" y="248"/>
                  <a:pt x="105" y="247"/>
                </a:cubicBezTo>
                <a:cubicBezTo>
                  <a:pt x="106" y="245"/>
                  <a:pt x="107" y="243"/>
                  <a:pt x="108" y="241"/>
                </a:cubicBezTo>
                <a:cubicBezTo>
                  <a:pt x="109" y="240"/>
                  <a:pt x="110" y="238"/>
                  <a:pt x="111" y="236"/>
                </a:cubicBezTo>
                <a:cubicBezTo>
                  <a:pt x="112" y="235"/>
                  <a:pt x="113" y="234"/>
                  <a:pt x="114" y="232"/>
                </a:cubicBezTo>
                <a:cubicBezTo>
                  <a:pt x="115" y="231"/>
                  <a:pt x="115" y="231"/>
                  <a:pt x="115" y="231"/>
                </a:cubicBezTo>
                <a:cubicBezTo>
                  <a:pt x="114" y="231"/>
                  <a:pt x="114" y="231"/>
                  <a:pt x="114" y="231"/>
                </a:cubicBezTo>
                <a:cubicBezTo>
                  <a:pt x="112" y="224"/>
                  <a:pt x="110" y="218"/>
                  <a:pt x="108" y="211"/>
                </a:cubicBezTo>
                <a:cubicBezTo>
                  <a:pt x="106" y="205"/>
                  <a:pt x="104" y="198"/>
                  <a:pt x="102" y="193"/>
                </a:cubicBezTo>
                <a:cubicBezTo>
                  <a:pt x="101" y="187"/>
                  <a:pt x="99" y="180"/>
                  <a:pt x="97" y="174"/>
                </a:cubicBezTo>
                <a:cubicBezTo>
                  <a:pt x="95" y="168"/>
                  <a:pt x="94" y="162"/>
                  <a:pt x="92" y="157"/>
                </a:cubicBezTo>
                <a:cubicBezTo>
                  <a:pt x="92" y="157"/>
                  <a:pt x="92" y="157"/>
                  <a:pt x="92" y="157"/>
                </a:cubicBezTo>
                <a:cubicBezTo>
                  <a:pt x="88" y="142"/>
                  <a:pt x="85" y="129"/>
                  <a:pt x="81" y="117"/>
                </a:cubicBezTo>
                <a:cubicBezTo>
                  <a:pt x="81" y="117"/>
                  <a:pt x="81" y="117"/>
                  <a:pt x="81" y="117"/>
                </a:cubicBezTo>
                <a:cubicBezTo>
                  <a:pt x="77" y="106"/>
                  <a:pt x="72" y="95"/>
                  <a:pt x="67" y="86"/>
                </a:cubicBezTo>
                <a:cubicBezTo>
                  <a:pt x="62" y="77"/>
                  <a:pt x="55" y="70"/>
                  <a:pt x="47" y="63"/>
                </a:cubicBezTo>
                <a:cubicBezTo>
                  <a:pt x="38" y="56"/>
                  <a:pt x="28" y="50"/>
                  <a:pt x="15" y="44"/>
                </a:cubicBezTo>
                <a:cubicBezTo>
                  <a:pt x="15" y="44"/>
                  <a:pt x="15" y="44"/>
                  <a:pt x="15" y="44"/>
                </a:cubicBezTo>
                <a:cubicBezTo>
                  <a:pt x="15" y="44"/>
                  <a:pt x="15" y="44"/>
                  <a:pt x="15" y="44"/>
                </a:cubicBezTo>
                <a:close/>
                <a:moveTo>
                  <a:pt x="425" y="273"/>
                </a:moveTo>
                <a:cubicBezTo>
                  <a:pt x="410" y="273"/>
                  <a:pt x="410" y="273"/>
                  <a:pt x="410" y="273"/>
                </a:cubicBezTo>
                <a:cubicBezTo>
                  <a:pt x="407" y="273"/>
                  <a:pt x="406" y="273"/>
                  <a:pt x="405" y="274"/>
                </a:cubicBezTo>
                <a:cubicBezTo>
                  <a:pt x="404" y="274"/>
                  <a:pt x="404" y="275"/>
                  <a:pt x="404" y="277"/>
                </a:cubicBezTo>
                <a:cubicBezTo>
                  <a:pt x="404" y="279"/>
                  <a:pt x="405" y="280"/>
                  <a:pt x="407" y="283"/>
                </a:cubicBezTo>
                <a:cubicBezTo>
                  <a:pt x="407" y="283"/>
                  <a:pt x="407" y="283"/>
                  <a:pt x="407" y="283"/>
                </a:cubicBezTo>
                <a:cubicBezTo>
                  <a:pt x="407" y="283"/>
                  <a:pt x="407" y="283"/>
                  <a:pt x="407" y="283"/>
                </a:cubicBezTo>
                <a:cubicBezTo>
                  <a:pt x="409" y="285"/>
                  <a:pt x="412" y="289"/>
                  <a:pt x="414" y="293"/>
                </a:cubicBezTo>
                <a:cubicBezTo>
                  <a:pt x="414" y="293"/>
                  <a:pt x="414" y="293"/>
                  <a:pt x="414" y="293"/>
                </a:cubicBezTo>
                <a:cubicBezTo>
                  <a:pt x="416" y="298"/>
                  <a:pt x="418" y="304"/>
                  <a:pt x="418" y="310"/>
                </a:cubicBezTo>
                <a:cubicBezTo>
                  <a:pt x="418" y="310"/>
                  <a:pt x="418" y="310"/>
                  <a:pt x="418" y="310"/>
                </a:cubicBezTo>
                <a:cubicBezTo>
                  <a:pt x="418" y="312"/>
                  <a:pt x="418" y="312"/>
                  <a:pt x="418" y="312"/>
                </a:cubicBezTo>
                <a:cubicBezTo>
                  <a:pt x="418" y="312"/>
                  <a:pt x="418" y="312"/>
                  <a:pt x="418" y="312"/>
                </a:cubicBezTo>
                <a:cubicBezTo>
                  <a:pt x="418" y="313"/>
                  <a:pt x="418" y="313"/>
                  <a:pt x="418" y="313"/>
                </a:cubicBezTo>
                <a:cubicBezTo>
                  <a:pt x="418" y="313"/>
                  <a:pt x="418" y="313"/>
                  <a:pt x="418" y="313"/>
                </a:cubicBezTo>
                <a:cubicBezTo>
                  <a:pt x="418" y="314"/>
                  <a:pt x="418" y="314"/>
                  <a:pt x="418" y="314"/>
                </a:cubicBezTo>
                <a:cubicBezTo>
                  <a:pt x="418" y="314"/>
                  <a:pt x="418" y="314"/>
                  <a:pt x="418" y="314"/>
                </a:cubicBezTo>
                <a:cubicBezTo>
                  <a:pt x="417" y="315"/>
                  <a:pt x="417" y="315"/>
                  <a:pt x="417" y="315"/>
                </a:cubicBezTo>
                <a:cubicBezTo>
                  <a:pt x="417" y="315"/>
                  <a:pt x="417" y="315"/>
                  <a:pt x="417" y="315"/>
                </a:cubicBezTo>
                <a:cubicBezTo>
                  <a:pt x="417" y="318"/>
                  <a:pt x="417" y="318"/>
                  <a:pt x="417" y="318"/>
                </a:cubicBezTo>
                <a:cubicBezTo>
                  <a:pt x="420" y="318"/>
                  <a:pt x="420" y="318"/>
                  <a:pt x="420" y="318"/>
                </a:cubicBezTo>
                <a:cubicBezTo>
                  <a:pt x="425" y="318"/>
                  <a:pt x="425" y="318"/>
                  <a:pt x="425" y="318"/>
                </a:cubicBezTo>
                <a:cubicBezTo>
                  <a:pt x="428" y="318"/>
                  <a:pt x="431" y="317"/>
                  <a:pt x="434" y="316"/>
                </a:cubicBezTo>
                <a:cubicBezTo>
                  <a:pt x="436" y="315"/>
                  <a:pt x="439" y="314"/>
                  <a:pt x="441" y="311"/>
                </a:cubicBezTo>
                <a:cubicBezTo>
                  <a:pt x="443" y="309"/>
                  <a:pt x="445" y="307"/>
                  <a:pt x="446" y="304"/>
                </a:cubicBezTo>
                <a:cubicBezTo>
                  <a:pt x="447" y="301"/>
                  <a:pt x="448" y="298"/>
                  <a:pt x="448" y="295"/>
                </a:cubicBezTo>
                <a:cubicBezTo>
                  <a:pt x="448" y="292"/>
                  <a:pt x="447" y="289"/>
                  <a:pt x="446" y="287"/>
                </a:cubicBezTo>
                <a:cubicBezTo>
                  <a:pt x="445" y="284"/>
                  <a:pt x="443" y="281"/>
                  <a:pt x="441" y="279"/>
                </a:cubicBezTo>
                <a:cubicBezTo>
                  <a:pt x="439" y="277"/>
                  <a:pt x="436" y="275"/>
                  <a:pt x="434" y="274"/>
                </a:cubicBezTo>
                <a:cubicBezTo>
                  <a:pt x="431" y="273"/>
                  <a:pt x="428" y="273"/>
                  <a:pt x="425" y="273"/>
                </a:cubicBezTo>
                <a:close/>
                <a:moveTo>
                  <a:pt x="372" y="280"/>
                </a:moveTo>
                <a:cubicBezTo>
                  <a:pt x="368" y="280"/>
                  <a:pt x="364" y="281"/>
                  <a:pt x="360" y="282"/>
                </a:cubicBezTo>
                <a:cubicBezTo>
                  <a:pt x="356" y="284"/>
                  <a:pt x="353" y="286"/>
                  <a:pt x="350" y="289"/>
                </a:cubicBezTo>
                <a:cubicBezTo>
                  <a:pt x="350" y="289"/>
                  <a:pt x="350" y="289"/>
                  <a:pt x="350" y="289"/>
                </a:cubicBezTo>
                <a:cubicBezTo>
                  <a:pt x="344" y="295"/>
                  <a:pt x="340" y="303"/>
                  <a:pt x="340" y="312"/>
                </a:cubicBezTo>
                <a:cubicBezTo>
                  <a:pt x="340" y="316"/>
                  <a:pt x="341" y="320"/>
                  <a:pt x="343" y="324"/>
                </a:cubicBezTo>
                <a:cubicBezTo>
                  <a:pt x="344" y="328"/>
                  <a:pt x="347" y="331"/>
                  <a:pt x="350" y="334"/>
                </a:cubicBezTo>
                <a:cubicBezTo>
                  <a:pt x="350" y="334"/>
                  <a:pt x="350" y="334"/>
                  <a:pt x="350" y="334"/>
                </a:cubicBezTo>
                <a:cubicBezTo>
                  <a:pt x="353" y="337"/>
                  <a:pt x="356" y="339"/>
                  <a:pt x="360" y="341"/>
                </a:cubicBezTo>
                <a:cubicBezTo>
                  <a:pt x="364" y="343"/>
                  <a:pt x="368" y="343"/>
                  <a:pt x="372" y="343"/>
                </a:cubicBezTo>
                <a:cubicBezTo>
                  <a:pt x="376" y="343"/>
                  <a:pt x="381" y="343"/>
                  <a:pt x="384" y="341"/>
                </a:cubicBezTo>
                <a:cubicBezTo>
                  <a:pt x="388" y="339"/>
                  <a:pt x="392" y="337"/>
                  <a:pt x="395" y="334"/>
                </a:cubicBezTo>
                <a:cubicBezTo>
                  <a:pt x="395" y="334"/>
                  <a:pt x="395" y="334"/>
                  <a:pt x="395" y="334"/>
                </a:cubicBezTo>
                <a:cubicBezTo>
                  <a:pt x="398" y="331"/>
                  <a:pt x="400" y="328"/>
                  <a:pt x="401" y="324"/>
                </a:cubicBezTo>
                <a:cubicBezTo>
                  <a:pt x="403" y="320"/>
                  <a:pt x="404" y="316"/>
                  <a:pt x="404" y="312"/>
                </a:cubicBezTo>
                <a:cubicBezTo>
                  <a:pt x="404" y="307"/>
                  <a:pt x="403" y="303"/>
                  <a:pt x="401" y="300"/>
                </a:cubicBezTo>
                <a:cubicBezTo>
                  <a:pt x="400" y="296"/>
                  <a:pt x="397" y="292"/>
                  <a:pt x="395" y="289"/>
                </a:cubicBezTo>
                <a:cubicBezTo>
                  <a:pt x="395" y="289"/>
                  <a:pt x="395" y="289"/>
                  <a:pt x="395" y="289"/>
                </a:cubicBezTo>
                <a:cubicBezTo>
                  <a:pt x="392" y="286"/>
                  <a:pt x="388" y="284"/>
                  <a:pt x="384" y="282"/>
                </a:cubicBezTo>
                <a:cubicBezTo>
                  <a:pt x="381" y="281"/>
                  <a:pt x="376" y="280"/>
                  <a:pt x="372" y="2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TextBox 25"/>
          <p:cNvSpPr txBox="1"/>
          <p:nvPr/>
        </p:nvSpPr>
        <p:spPr>
          <a:xfrm>
            <a:off x="565150" y="14843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27" name="Rectangle 26"/>
          <p:cNvSpPr/>
          <p:nvPr/>
        </p:nvSpPr>
        <p:spPr>
          <a:xfrm>
            <a:off x="565150" y="1746250"/>
            <a:ext cx="19812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8" name="TextBox 27"/>
          <p:cNvSpPr txBox="1"/>
          <p:nvPr/>
        </p:nvSpPr>
        <p:spPr>
          <a:xfrm>
            <a:off x="565150" y="259715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29" name="Rectangle 28"/>
          <p:cNvSpPr/>
          <p:nvPr/>
        </p:nvSpPr>
        <p:spPr>
          <a:xfrm>
            <a:off x="565150" y="28575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0" name="TextBox 29"/>
          <p:cNvSpPr txBox="1"/>
          <p:nvPr/>
        </p:nvSpPr>
        <p:spPr>
          <a:xfrm>
            <a:off x="565150" y="37084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31" name="Rectangle 30"/>
          <p:cNvSpPr/>
          <p:nvPr/>
        </p:nvSpPr>
        <p:spPr>
          <a:xfrm>
            <a:off x="565150" y="39703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4" name="Rectangle 33"/>
          <p:cNvSpPr/>
          <p:nvPr/>
        </p:nvSpPr>
        <p:spPr>
          <a:xfrm>
            <a:off x="477838" y="1555750"/>
            <a:ext cx="55562" cy="544513"/>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Rectangle 35"/>
          <p:cNvSpPr/>
          <p:nvPr/>
        </p:nvSpPr>
        <p:spPr>
          <a:xfrm>
            <a:off x="477838" y="2678113"/>
            <a:ext cx="55562" cy="544512"/>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7" name="Rectangle 36"/>
          <p:cNvSpPr/>
          <p:nvPr/>
        </p:nvSpPr>
        <p:spPr>
          <a:xfrm>
            <a:off x="477838" y="3798888"/>
            <a:ext cx="55562" cy="544512"/>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TextBox 37"/>
          <p:cNvSpPr txBox="1"/>
          <p:nvPr/>
        </p:nvSpPr>
        <p:spPr>
          <a:xfrm>
            <a:off x="6792913" y="1484313"/>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9" name="Rectangle 38"/>
          <p:cNvSpPr/>
          <p:nvPr/>
        </p:nvSpPr>
        <p:spPr>
          <a:xfrm>
            <a:off x="6792913" y="1746250"/>
            <a:ext cx="19812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0" name="TextBox 39"/>
          <p:cNvSpPr txBox="1"/>
          <p:nvPr/>
        </p:nvSpPr>
        <p:spPr>
          <a:xfrm>
            <a:off x="6792913" y="2597150"/>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1" name="Rectangle 40"/>
          <p:cNvSpPr/>
          <p:nvPr/>
        </p:nvSpPr>
        <p:spPr>
          <a:xfrm>
            <a:off x="6792913" y="28575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2" name="TextBox 41"/>
          <p:cNvSpPr txBox="1"/>
          <p:nvPr/>
        </p:nvSpPr>
        <p:spPr>
          <a:xfrm>
            <a:off x="6792913" y="37084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3" name="Rectangle 42"/>
          <p:cNvSpPr/>
          <p:nvPr/>
        </p:nvSpPr>
        <p:spPr>
          <a:xfrm>
            <a:off x="6792913" y="39703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4" name="Rectangle 43"/>
          <p:cNvSpPr/>
          <p:nvPr/>
        </p:nvSpPr>
        <p:spPr>
          <a:xfrm>
            <a:off x="6705600" y="1555750"/>
            <a:ext cx="55563" cy="544513"/>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5" name="Rectangle 44"/>
          <p:cNvSpPr/>
          <p:nvPr/>
        </p:nvSpPr>
        <p:spPr>
          <a:xfrm>
            <a:off x="6705600" y="2678113"/>
            <a:ext cx="55563" cy="544512"/>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6" name="Rectangle 45"/>
          <p:cNvSpPr/>
          <p:nvPr/>
        </p:nvSpPr>
        <p:spPr>
          <a:xfrm>
            <a:off x="6705600" y="3798888"/>
            <a:ext cx="55563" cy="544512"/>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3761" name="TextBox 4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 name="TextBox 5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Freeform 32"/>
          <p:cNvSpPr>
            <a:spLocks/>
          </p:cNvSpPr>
          <p:nvPr/>
        </p:nvSpPr>
        <p:spPr bwMode="auto">
          <a:xfrm>
            <a:off x="2270125" y="1428750"/>
            <a:ext cx="4581525" cy="3067050"/>
          </a:xfrm>
          <a:custGeom>
            <a:avLst/>
            <a:gdLst>
              <a:gd name="T0" fmla="*/ 4580534 w 310"/>
              <a:gd name="T1" fmla="*/ 2906139 h 209"/>
              <a:gd name="T2" fmla="*/ 4417999 w 310"/>
              <a:gd name="T3" fmla="*/ 3067591 h 209"/>
              <a:gd name="T4" fmla="*/ 162535 w 310"/>
              <a:gd name="T5" fmla="*/ 3067591 h 209"/>
              <a:gd name="T6" fmla="*/ 0 w 310"/>
              <a:gd name="T7" fmla="*/ 2906139 h 209"/>
              <a:gd name="T8" fmla="*/ 0 w 310"/>
              <a:gd name="T9" fmla="*/ 161452 h 209"/>
              <a:gd name="T10" fmla="*/ 162535 w 310"/>
              <a:gd name="T11" fmla="*/ 0 h 209"/>
              <a:gd name="T12" fmla="*/ 4417999 w 310"/>
              <a:gd name="T13" fmla="*/ 0 h 209"/>
              <a:gd name="T14" fmla="*/ 4580534 w 310"/>
              <a:gd name="T15" fmla="*/ 161452 h 209"/>
              <a:gd name="T16" fmla="*/ 4580534 w 310"/>
              <a:gd name="T17" fmla="*/ 2906139 h 2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0" h="209">
                <a:moveTo>
                  <a:pt x="310" y="198"/>
                </a:moveTo>
                <a:cubicBezTo>
                  <a:pt x="310" y="204"/>
                  <a:pt x="305" y="209"/>
                  <a:pt x="299" y="209"/>
                </a:cubicBezTo>
                <a:cubicBezTo>
                  <a:pt x="11" y="209"/>
                  <a:pt x="11" y="209"/>
                  <a:pt x="11" y="209"/>
                </a:cubicBezTo>
                <a:cubicBezTo>
                  <a:pt x="5" y="209"/>
                  <a:pt x="0" y="204"/>
                  <a:pt x="0" y="198"/>
                </a:cubicBezTo>
                <a:cubicBezTo>
                  <a:pt x="0" y="11"/>
                  <a:pt x="0" y="11"/>
                  <a:pt x="0" y="11"/>
                </a:cubicBezTo>
                <a:cubicBezTo>
                  <a:pt x="0" y="5"/>
                  <a:pt x="5" y="0"/>
                  <a:pt x="11" y="0"/>
                </a:cubicBezTo>
                <a:cubicBezTo>
                  <a:pt x="299" y="0"/>
                  <a:pt x="299" y="0"/>
                  <a:pt x="299" y="0"/>
                </a:cubicBezTo>
                <a:cubicBezTo>
                  <a:pt x="305" y="0"/>
                  <a:pt x="310" y="5"/>
                  <a:pt x="310" y="11"/>
                </a:cubicBezTo>
                <a:lnTo>
                  <a:pt x="310" y="19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2" name="Rectangle 34"/>
          <p:cNvSpPr>
            <a:spLocks noChangeArrowheads="1"/>
          </p:cNvSpPr>
          <p:nvPr/>
        </p:nvSpPr>
        <p:spPr bwMode="auto">
          <a:xfrm>
            <a:off x="2417763" y="2924175"/>
            <a:ext cx="1441450" cy="1365250"/>
          </a:xfrm>
          <a:prstGeom prst="rect">
            <a:avLst/>
          </a:prstGeom>
          <a:solidFill>
            <a:schemeClr val="tx1">
              <a:lumMod val="65000"/>
              <a:lumOff val="35000"/>
            </a:schemeClr>
          </a:solidFill>
          <a:ln>
            <a:noFill/>
          </a:ln>
          <a:extLst/>
        </p:spPr>
        <p:txBody>
          <a:bodyPr/>
          <a:lstStyle/>
          <a:p>
            <a:endParaRPr lang="zh-CN" altLang="zh-CN"/>
          </a:p>
        </p:txBody>
      </p:sp>
      <p:sp>
        <p:nvSpPr>
          <p:cNvPr id="74756" name="Freeform 35"/>
          <p:cNvSpPr>
            <a:spLocks/>
          </p:cNvSpPr>
          <p:nvPr/>
        </p:nvSpPr>
        <p:spPr bwMode="auto">
          <a:xfrm>
            <a:off x="3419475" y="2924175"/>
            <a:ext cx="1865313" cy="1365250"/>
          </a:xfrm>
          <a:custGeom>
            <a:avLst/>
            <a:gdLst>
              <a:gd name="T0" fmla="*/ 172169 w 130"/>
              <a:gd name="T1" fmla="*/ 513681 h 93"/>
              <a:gd name="T2" fmla="*/ 286949 w 130"/>
              <a:gd name="T3" fmla="*/ 543034 h 93"/>
              <a:gd name="T4" fmla="*/ 286949 w 130"/>
              <a:gd name="T5" fmla="*/ 543034 h 93"/>
              <a:gd name="T6" fmla="*/ 444771 w 130"/>
              <a:gd name="T7" fmla="*/ 587064 h 93"/>
              <a:gd name="T8" fmla="*/ 444771 w 130"/>
              <a:gd name="T9" fmla="*/ 0 h 93"/>
              <a:gd name="T10" fmla="*/ 1865168 w 130"/>
              <a:gd name="T11" fmla="*/ 0 h 93"/>
              <a:gd name="T12" fmla="*/ 1865168 w 130"/>
              <a:gd name="T13" fmla="*/ 1364924 h 93"/>
              <a:gd name="T14" fmla="*/ 444771 w 130"/>
              <a:gd name="T15" fmla="*/ 1364924 h 93"/>
              <a:gd name="T16" fmla="*/ 444771 w 130"/>
              <a:gd name="T17" fmla="*/ 777860 h 93"/>
              <a:gd name="T18" fmla="*/ 286949 w 130"/>
              <a:gd name="T19" fmla="*/ 821890 h 93"/>
              <a:gd name="T20" fmla="*/ 286949 w 130"/>
              <a:gd name="T21" fmla="*/ 821890 h 93"/>
              <a:gd name="T22" fmla="*/ 172169 w 130"/>
              <a:gd name="T23" fmla="*/ 851243 h 93"/>
              <a:gd name="T24" fmla="*/ 0 w 130"/>
              <a:gd name="T25" fmla="*/ 675124 h 93"/>
              <a:gd name="T26" fmla="*/ 172169 w 130"/>
              <a:gd name="T27" fmla="*/ 513681 h 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0" h="93">
                <a:moveTo>
                  <a:pt x="12" y="35"/>
                </a:moveTo>
                <a:cubicBezTo>
                  <a:pt x="15" y="35"/>
                  <a:pt x="18" y="35"/>
                  <a:pt x="20" y="37"/>
                </a:cubicBezTo>
                <a:cubicBezTo>
                  <a:pt x="20" y="37"/>
                  <a:pt x="20" y="37"/>
                  <a:pt x="20" y="37"/>
                </a:cubicBezTo>
                <a:cubicBezTo>
                  <a:pt x="24" y="40"/>
                  <a:pt x="27" y="41"/>
                  <a:pt x="31" y="40"/>
                </a:cubicBezTo>
                <a:cubicBezTo>
                  <a:pt x="31" y="0"/>
                  <a:pt x="31" y="0"/>
                  <a:pt x="31" y="0"/>
                </a:cubicBezTo>
                <a:cubicBezTo>
                  <a:pt x="130" y="0"/>
                  <a:pt x="130" y="0"/>
                  <a:pt x="130" y="0"/>
                </a:cubicBezTo>
                <a:cubicBezTo>
                  <a:pt x="130" y="93"/>
                  <a:pt x="130" y="93"/>
                  <a:pt x="130" y="93"/>
                </a:cubicBezTo>
                <a:cubicBezTo>
                  <a:pt x="31" y="93"/>
                  <a:pt x="31" y="93"/>
                  <a:pt x="31" y="93"/>
                </a:cubicBezTo>
                <a:cubicBezTo>
                  <a:pt x="31" y="53"/>
                  <a:pt x="31" y="53"/>
                  <a:pt x="31" y="53"/>
                </a:cubicBezTo>
                <a:cubicBezTo>
                  <a:pt x="27" y="52"/>
                  <a:pt x="24" y="52"/>
                  <a:pt x="20" y="56"/>
                </a:cubicBezTo>
                <a:cubicBezTo>
                  <a:pt x="20" y="56"/>
                  <a:pt x="20" y="56"/>
                  <a:pt x="20" y="56"/>
                </a:cubicBezTo>
                <a:cubicBezTo>
                  <a:pt x="18" y="57"/>
                  <a:pt x="15" y="58"/>
                  <a:pt x="12" y="58"/>
                </a:cubicBezTo>
                <a:cubicBezTo>
                  <a:pt x="6" y="58"/>
                  <a:pt x="0" y="53"/>
                  <a:pt x="0" y="46"/>
                </a:cubicBezTo>
                <a:cubicBezTo>
                  <a:pt x="0" y="40"/>
                  <a:pt x="6" y="35"/>
                  <a:pt x="12" y="35"/>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4757" name="Freeform 36"/>
          <p:cNvSpPr>
            <a:spLocks/>
          </p:cNvSpPr>
          <p:nvPr/>
        </p:nvSpPr>
        <p:spPr bwMode="auto">
          <a:xfrm>
            <a:off x="4830763" y="2938463"/>
            <a:ext cx="1892300" cy="1365250"/>
          </a:xfrm>
          <a:custGeom>
            <a:avLst/>
            <a:gdLst>
              <a:gd name="T0" fmla="*/ 176044 w 129"/>
              <a:gd name="T1" fmla="*/ 513681 h 93"/>
              <a:gd name="T2" fmla="*/ 278736 w 129"/>
              <a:gd name="T3" fmla="*/ 543034 h 93"/>
              <a:gd name="T4" fmla="*/ 278736 w 129"/>
              <a:gd name="T5" fmla="*/ 543034 h 93"/>
              <a:gd name="T6" fmla="*/ 454780 w 129"/>
              <a:gd name="T7" fmla="*/ 587064 h 93"/>
              <a:gd name="T8" fmla="*/ 454780 w 129"/>
              <a:gd name="T9" fmla="*/ 0 h 93"/>
              <a:gd name="T10" fmla="*/ 1892472 w 129"/>
              <a:gd name="T11" fmla="*/ 0 h 93"/>
              <a:gd name="T12" fmla="*/ 1892472 w 129"/>
              <a:gd name="T13" fmla="*/ 1364924 h 93"/>
              <a:gd name="T14" fmla="*/ 454780 w 129"/>
              <a:gd name="T15" fmla="*/ 1364924 h 93"/>
              <a:gd name="T16" fmla="*/ 454780 w 129"/>
              <a:gd name="T17" fmla="*/ 777860 h 93"/>
              <a:gd name="T18" fmla="*/ 278736 w 129"/>
              <a:gd name="T19" fmla="*/ 821890 h 93"/>
              <a:gd name="T20" fmla="*/ 278736 w 129"/>
              <a:gd name="T21" fmla="*/ 821890 h 93"/>
              <a:gd name="T22" fmla="*/ 176044 w 129"/>
              <a:gd name="T23" fmla="*/ 851243 h 93"/>
              <a:gd name="T24" fmla="*/ 0 w 129"/>
              <a:gd name="T25" fmla="*/ 675124 h 93"/>
              <a:gd name="T26" fmla="*/ 176044 w 129"/>
              <a:gd name="T27" fmla="*/ 513681 h 9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93">
                <a:moveTo>
                  <a:pt x="12" y="35"/>
                </a:moveTo>
                <a:cubicBezTo>
                  <a:pt x="15" y="35"/>
                  <a:pt x="17" y="35"/>
                  <a:pt x="19" y="37"/>
                </a:cubicBezTo>
                <a:cubicBezTo>
                  <a:pt x="19" y="37"/>
                  <a:pt x="19" y="37"/>
                  <a:pt x="19" y="37"/>
                </a:cubicBezTo>
                <a:cubicBezTo>
                  <a:pt x="24" y="40"/>
                  <a:pt x="27" y="41"/>
                  <a:pt x="31" y="40"/>
                </a:cubicBezTo>
                <a:cubicBezTo>
                  <a:pt x="31" y="0"/>
                  <a:pt x="31" y="0"/>
                  <a:pt x="31" y="0"/>
                </a:cubicBezTo>
                <a:cubicBezTo>
                  <a:pt x="129" y="0"/>
                  <a:pt x="129" y="0"/>
                  <a:pt x="129" y="0"/>
                </a:cubicBezTo>
                <a:cubicBezTo>
                  <a:pt x="129" y="93"/>
                  <a:pt x="129" y="93"/>
                  <a:pt x="129" y="93"/>
                </a:cubicBezTo>
                <a:cubicBezTo>
                  <a:pt x="31" y="93"/>
                  <a:pt x="31" y="93"/>
                  <a:pt x="31" y="93"/>
                </a:cubicBezTo>
                <a:cubicBezTo>
                  <a:pt x="31" y="53"/>
                  <a:pt x="31" y="53"/>
                  <a:pt x="31" y="53"/>
                </a:cubicBezTo>
                <a:cubicBezTo>
                  <a:pt x="27" y="52"/>
                  <a:pt x="24" y="52"/>
                  <a:pt x="19" y="56"/>
                </a:cubicBezTo>
                <a:cubicBezTo>
                  <a:pt x="19" y="56"/>
                  <a:pt x="19" y="56"/>
                  <a:pt x="19" y="56"/>
                </a:cubicBezTo>
                <a:cubicBezTo>
                  <a:pt x="17" y="57"/>
                  <a:pt x="15" y="58"/>
                  <a:pt x="12" y="58"/>
                </a:cubicBezTo>
                <a:cubicBezTo>
                  <a:pt x="5" y="58"/>
                  <a:pt x="0" y="53"/>
                  <a:pt x="0" y="46"/>
                </a:cubicBezTo>
                <a:cubicBezTo>
                  <a:pt x="0" y="40"/>
                  <a:pt x="5" y="35"/>
                  <a:pt x="12" y="35"/>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4758" name="Freeform 37"/>
          <p:cNvSpPr>
            <a:spLocks/>
          </p:cNvSpPr>
          <p:nvPr/>
        </p:nvSpPr>
        <p:spPr bwMode="auto">
          <a:xfrm>
            <a:off x="5284788" y="1584325"/>
            <a:ext cx="1438275" cy="1776413"/>
          </a:xfrm>
          <a:custGeom>
            <a:avLst/>
            <a:gdLst>
              <a:gd name="T0" fmla="*/ 1437498 w 98"/>
              <a:gd name="T1" fmla="*/ 1349769 h 121"/>
              <a:gd name="T2" fmla="*/ 1437498 w 98"/>
              <a:gd name="T3" fmla="*/ 0 h 121"/>
              <a:gd name="T4" fmla="*/ 0 w 98"/>
              <a:gd name="T5" fmla="*/ 0 h 121"/>
              <a:gd name="T6" fmla="*/ 0 w 98"/>
              <a:gd name="T7" fmla="*/ 1349769 h 121"/>
              <a:gd name="T8" fmla="*/ 616071 w 98"/>
              <a:gd name="T9" fmla="*/ 1349769 h 121"/>
              <a:gd name="T10" fmla="*/ 572066 w 98"/>
              <a:gd name="T11" fmla="*/ 1511155 h 121"/>
              <a:gd name="T12" fmla="*/ 572066 w 98"/>
              <a:gd name="T13" fmla="*/ 1511155 h 121"/>
              <a:gd name="T14" fmla="*/ 542729 w 98"/>
              <a:gd name="T15" fmla="*/ 1599183 h 121"/>
              <a:gd name="T16" fmla="*/ 718749 w 98"/>
              <a:gd name="T17" fmla="*/ 1775240 h 121"/>
              <a:gd name="T18" fmla="*/ 894769 w 98"/>
              <a:gd name="T19" fmla="*/ 1599183 h 121"/>
              <a:gd name="T20" fmla="*/ 865432 w 98"/>
              <a:gd name="T21" fmla="*/ 1511155 h 121"/>
              <a:gd name="T22" fmla="*/ 865432 w 98"/>
              <a:gd name="T23" fmla="*/ 1511155 h 121"/>
              <a:gd name="T24" fmla="*/ 821427 w 98"/>
              <a:gd name="T25" fmla="*/ 1349769 h 121"/>
              <a:gd name="T26" fmla="*/ 1437498 w 98"/>
              <a:gd name="T27" fmla="*/ 1349769 h 1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8" h="121">
                <a:moveTo>
                  <a:pt x="98" y="92"/>
                </a:moveTo>
                <a:cubicBezTo>
                  <a:pt x="98" y="0"/>
                  <a:pt x="98" y="0"/>
                  <a:pt x="98" y="0"/>
                </a:cubicBezTo>
                <a:cubicBezTo>
                  <a:pt x="0" y="0"/>
                  <a:pt x="0" y="0"/>
                  <a:pt x="0" y="0"/>
                </a:cubicBezTo>
                <a:cubicBezTo>
                  <a:pt x="0" y="92"/>
                  <a:pt x="0" y="92"/>
                  <a:pt x="0" y="92"/>
                </a:cubicBezTo>
                <a:cubicBezTo>
                  <a:pt x="42" y="92"/>
                  <a:pt x="42" y="92"/>
                  <a:pt x="42" y="92"/>
                </a:cubicBezTo>
                <a:cubicBezTo>
                  <a:pt x="44" y="96"/>
                  <a:pt x="43" y="98"/>
                  <a:pt x="39" y="103"/>
                </a:cubicBezTo>
                <a:cubicBezTo>
                  <a:pt x="39" y="103"/>
                  <a:pt x="39" y="103"/>
                  <a:pt x="39" y="103"/>
                </a:cubicBezTo>
                <a:cubicBezTo>
                  <a:pt x="38" y="105"/>
                  <a:pt x="37" y="107"/>
                  <a:pt x="37" y="109"/>
                </a:cubicBezTo>
                <a:cubicBezTo>
                  <a:pt x="37" y="116"/>
                  <a:pt x="42" y="121"/>
                  <a:pt x="49" y="121"/>
                </a:cubicBezTo>
                <a:cubicBezTo>
                  <a:pt x="56" y="121"/>
                  <a:pt x="61" y="116"/>
                  <a:pt x="61" y="109"/>
                </a:cubicBezTo>
                <a:cubicBezTo>
                  <a:pt x="61" y="107"/>
                  <a:pt x="61" y="105"/>
                  <a:pt x="59" y="103"/>
                </a:cubicBezTo>
                <a:cubicBezTo>
                  <a:pt x="59" y="103"/>
                  <a:pt x="59" y="103"/>
                  <a:pt x="59" y="103"/>
                </a:cubicBezTo>
                <a:cubicBezTo>
                  <a:pt x="56" y="98"/>
                  <a:pt x="55" y="96"/>
                  <a:pt x="56" y="92"/>
                </a:cubicBezTo>
                <a:lnTo>
                  <a:pt x="98" y="9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4759" name="Freeform 38"/>
          <p:cNvSpPr>
            <a:spLocks/>
          </p:cNvSpPr>
          <p:nvPr/>
        </p:nvSpPr>
        <p:spPr bwMode="auto">
          <a:xfrm>
            <a:off x="3849688" y="1584325"/>
            <a:ext cx="1892300" cy="1349375"/>
          </a:xfrm>
          <a:custGeom>
            <a:avLst/>
            <a:gdLst>
              <a:gd name="T0" fmla="*/ 1701758 w 129"/>
              <a:gd name="T1" fmla="*/ 498239 h 92"/>
              <a:gd name="T2" fmla="*/ 1599065 w 129"/>
              <a:gd name="T3" fmla="*/ 542201 h 92"/>
              <a:gd name="T4" fmla="*/ 1599065 w 129"/>
              <a:gd name="T5" fmla="*/ 542201 h 92"/>
              <a:gd name="T6" fmla="*/ 1437692 w 129"/>
              <a:gd name="T7" fmla="*/ 571509 h 92"/>
              <a:gd name="T8" fmla="*/ 1437692 w 129"/>
              <a:gd name="T9" fmla="*/ 0 h 92"/>
              <a:gd name="T10" fmla="*/ 0 w 129"/>
              <a:gd name="T11" fmla="*/ 0 h 92"/>
              <a:gd name="T12" fmla="*/ 0 w 129"/>
              <a:gd name="T13" fmla="*/ 1348176 h 92"/>
              <a:gd name="T14" fmla="*/ 1437692 w 129"/>
              <a:gd name="T15" fmla="*/ 1348176 h 92"/>
              <a:gd name="T16" fmla="*/ 1437692 w 129"/>
              <a:gd name="T17" fmla="*/ 776667 h 92"/>
              <a:gd name="T18" fmla="*/ 1599065 w 129"/>
              <a:gd name="T19" fmla="*/ 805975 h 92"/>
              <a:gd name="T20" fmla="*/ 1599065 w 129"/>
              <a:gd name="T21" fmla="*/ 805975 h 92"/>
              <a:gd name="T22" fmla="*/ 1701758 w 129"/>
              <a:gd name="T23" fmla="*/ 835283 h 92"/>
              <a:gd name="T24" fmla="*/ 1892472 w 129"/>
              <a:gd name="T25" fmla="*/ 674088 h 92"/>
              <a:gd name="T26" fmla="*/ 1701758 w 129"/>
              <a:gd name="T27" fmla="*/ 498239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92">
                <a:moveTo>
                  <a:pt x="116" y="34"/>
                </a:moveTo>
                <a:cubicBezTo>
                  <a:pt x="114" y="34"/>
                  <a:pt x="111" y="35"/>
                  <a:pt x="109" y="37"/>
                </a:cubicBezTo>
                <a:cubicBezTo>
                  <a:pt x="109" y="37"/>
                  <a:pt x="109" y="37"/>
                  <a:pt x="109" y="37"/>
                </a:cubicBezTo>
                <a:cubicBezTo>
                  <a:pt x="105" y="40"/>
                  <a:pt x="102" y="41"/>
                  <a:pt x="98" y="39"/>
                </a:cubicBezTo>
                <a:cubicBezTo>
                  <a:pt x="98" y="0"/>
                  <a:pt x="98" y="0"/>
                  <a:pt x="98" y="0"/>
                </a:cubicBezTo>
                <a:cubicBezTo>
                  <a:pt x="0" y="0"/>
                  <a:pt x="0" y="0"/>
                  <a:pt x="0" y="0"/>
                </a:cubicBezTo>
                <a:cubicBezTo>
                  <a:pt x="0" y="92"/>
                  <a:pt x="0" y="92"/>
                  <a:pt x="0" y="92"/>
                </a:cubicBezTo>
                <a:cubicBezTo>
                  <a:pt x="98" y="92"/>
                  <a:pt x="98" y="92"/>
                  <a:pt x="98" y="92"/>
                </a:cubicBezTo>
                <a:cubicBezTo>
                  <a:pt x="98" y="53"/>
                  <a:pt x="98" y="53"/>
                  <a:pt x="98" y="53"/>
                </a:cubicBezTo>
                <a:cubicBezTo>
                  <a:pt x="102" y="51"/>
                  <a:pt x="105" y="52"/>
                  <a:pt x="109" y="55"/>
                </a:cubicBezTo>
                <a:cubicBezTo>
                  <a:pt x="109" y="55"/>
                  <a:pt x="109" y="55"/>
                  <a:pt x="109" y="55"/>
                </a:cubicBezTo>
                <a:cubicBezTo>
                  <a:pt x="111" y="57"/>
                  <a:pt x="114" y="57"/>
                  <a:pt x="116" y="57"/>
                </a:cubicBezTo>
                <a:cubicBezTo>
                  <a:pt x="123" y="57"/>
                  <a:pt x="129" y="52"/>
                  <a:pt x="129" y="46"/>
                </a:cubicBezTo>
                <a:cubicBezTo>
                  <a:pt x="129" y="40"/>
                  <a:pt x="123" y="34"/>
                  <a:pt x="116" y="34"/>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4760" name="Freeform 39"/>
          <p:cNvSpPr>
            <a:spLocks/>
          </p:cNvSpPr>
          <p:nvPr/>
        </p:nvSpPr>
        <p:spPr bwMode="auto">
          <a:xfrm>
            <a:off x="2424113" y="1584325"/>
            <a:ext cx="1892300" cy="1349375"/>
          </a:xfrm>
          <a:custGeom>
            <a:avLst/>
            <a:gdLst>
              <a:gd name="T0" fmla="*/ 1701758 w 129"/>
              <a:gd name="T1" fmla="*/ 498239 h 92"/>
              <a:gd name="T2" fmla="*/ 1599065 w 129"/>
              <a:gd name="T3" fmla="*/ 542201 h 92"/>
              <a:gd name="T4" fmla="*/ 1599065 w 129"/>
              <a:gd name="T5" fmla="*/ 542201 h 92"/>
              <a:gd name="T6" fmla="*/ 1437692 w 129"/>
              <a:gd name="T7" fmla="*/ 571509 h 92"/>
              <a:gd name="T8" fmla="*/ 1437692 w 129"/>
              <a:gd name="T9" fmla="*/ 0 h 92"/>
              <a:gd name="T10" fmla="*/ 0 w 129"/>
              <a:gd name="T11" fmla="*/ 0 h 92"/>
              <a:gd name="T12" fmla="*/ 0 w 129"/>
              <a:gd name="T13" fmla="*/ 1348176 h 92"/>
              <a:gd name="T14" fmla="*/ 1437692 w 129"/>
              <a:gd name="T15" fmla="*/ 1348176 h 92"/>
              <a:gd name="T16" fmla="*/ 1437692 w 129"/>
              <a:gd name="T17" fmla="*/ 776667 h 92"/>
              <a:gd name="T18" fmla="*/ 1599065 w 129"/>
              <a:gd name="T19" fmla="*/ 805975 h 92"/>
              <a:gd name="T20" fmla="*/ 1599065 w 129"/>
              <a:gd name="T21" fmla="*/ 805975 h 92"/>
              <a:gd name="T22" fmla="*/ 1701758 w 129"/>
              <a:gd name="T23" fmla="*/ 835283 h 92"/>
              <a:gd name="T24" fmla="*/ 1892472 w 129"/>
              <a:gd name="T25" fmla="*/ 674088 h 92"/>
              <a:gd name="T26" fmla="*/ 1701758 w 129"/>
              <a:gd name="T27" fmla="*/ 498239 h 9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92">
                <a:moveTo>
                  <a:pt x="116" y="34"/>
                </a:moveTo>
                <a:cubicBezTo>
                  <a:pt x="114" y="34"/>
                  <a:pt x="111" y="35"/>
                  <a:pt x="109" y="37"/>
                </a:cubicBezTo>
                <a:cubicBezTo>
                  <a:pt x="109" y="37"/>
                  <a:pt x="109" y="37"/>
                  <a:pt x="109" y="37"/>
                </a:cubicBezTo>
                <a:cubicBezTo>
                  <a:pt x="104" y="40"/>
                  <a:pt x="101" y="41"/>
                  <a:pt x="98" y="39"/>
                </a:cubicBezTo>
                <a:cubicBezTo>
                  <a:pt x="98" y="0"/>
                  <a:pt x="98" y="0"/>
                  <a:pt x="98" y="0"/>
                </a:cubicBezTo>
                <a:cubicBezTo>
                  <a:pt x="0" y="0"/>
                  <a:pt x="0" y="0"/>
                  <a:pt x="0" y="0"/>
                </a:cubicBezTo>
                <a:cubicBezTo>
                  <a:pt x="0" y="92"/>
                  <a:pt x="0" y="92"/>
                  <a:pt x="0" y="92"/>
                </a:cubicBezTo>
                <a:cubicBezTo>
                  <a:pt x="98" y="92"/>
                  <a:pt x="98" y="92"/>
                  <a:pt x="98" y="92"/>
                </a:cubicBezTo>
                <a:cubicBezTo>
                  <a:pt x="98" y="53"/>
                  <a:pt x="98" y="53"/>
                  <a:pt x="98" y="53"/>
                </a:cubicBezTo>
                <a:cubicBezTo>
                  <a:pt x="101" y="51"/>
                  <a:pt x="104" y="52"/>
                  <a:pt x="109" y="55"/>
                </a:cubicBezTo>
                <a:cubicBezTo>
                  <a:pt x="109" y="55"/>
                  <a:pt x="109" y="55"/>
                  <a:pt x="109" y="55"/>
                </a:cubicBezTo>
                <a:cubicBezTo>
                  <a:pt x="111" y="57"/>
                  <a:pt x="114" y="57"/>
                  <a:pt x="116" y="57"/>
                </a:cubicBezTo>
                <a:cubicBezTo>
                  <a:pt x="123" y="57"/>
                  <a:pt x="129" y="52"/>
                  <a:pt x="129" y="46"/>
                </a:cubicBezTo>
                <a:cubicBezTo>
                  <a:pt x="129" y="40"/>
                  <a:pt x="123" y="34"/>
                  <a:pt x="116" y="3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Rectangle 40"/>
          <p:cNvSpPr>
            <a:spLocks noChangeArrowheads="1"/>
          </p:cNvSpPr>
          <p:nvPr/>
        </p:nvSpPr>
        <p:spPr bwMode="auto">
          <a:xfrm>
            <a:off x="1905000" y="4421188"/>
            <a:ext cx="5311775" cy="131762"/>
          </a:xfrm>
          <a:prstGeom prst="rect">
            <a:avLst/>
          </a:prstGeom>
          <a:solidFill>
            <a:schemeClr val="bg1">
              <a:lumMod val="95000"/>
            </a:schemeClr>
          </a:solidFill>
          <a:ln>
            <a:noFill/>
          </a:ln>
          <a:extLst/>
        </p:spPr>
        <p:txBody>
          <a:bodyPr/>
          <a:lstStyle/>
          <a:p>
            <a:endParaRPr lang="zh-CN" altLang="zh-CN"/>
          </a:p>
        </p:txBody>
      </p:sp>
      <p:sp>
        <p:nvSpPr>
          <p:cNvPr id="19" name="Freeform 41"/>
          <p:cNvSpPr>
            <a:spLocks/>
          </p:cNvSpPr>
          <p:nvPr/>
        </p:nvSpPr>
        <p:spPr bwMode="auto">
          <a:xfrm>
            <a:off x="1905000" y="4538663"/>
            <a:ext cx="5311775" cy="58737"/>
          </a:xfrm>
          <a:custGeom>
            <a:avLst/>
            <a:gdLst>
              <a:gd name="T0" fmla="*/ 1903 w 1903"/>
              <a:gd name="T1" fmla="*/ 0 h 21"/>
              <a:gd name="T2" fmla="*/ 0 w 1903"/>
              <a:gd name="T3" fmla="*/ 0 h 21"/>
              <a:gd name="T4" fmla="*/ 100 w 1903"/>
              <a:gd name="T5" fmla="*/ 21 h 21"/>
              <a:gd name="T6" fmla="*/ 1787 w 1903"/>
              <a:gd name="T7" fmla="*/ 21 h 21"/>
              <a:gd name="T8" fmla="*/ 1903 w 1903"/>
              <a:gd name="T9" fmla="*/ 0 h 21"/>
            </a:gdLst>
            <a:ahLst/>
            <a:cxnLst>
              <a:cxn ang="0">
                <a:pos x="T0" y="T1"/>
              </a:cxn>
              <a:cxn ang="0">
                <a:pos x="T2" y="T3"/>
              </a:cxn>
              <a:cxn ang="0">
                <a:pos x="T4" y="T5"/>
              </a:cxn>
              <a:cxn ang="0">
                <a:pos x="T6" y="T7"/>
              </a:cxn>
              <a:cxn ang="0">
                <a:pos x="T8" y="T9"/>
              </a:cxn>
            </a:cxnLst>
            <a:rect l="0" t="0" r="r" b="b"/>
            <a:pathLst>
              <a:path w="1903" h="21">
                <a:moveTo>
                  <a:pt x="1903" y="0"/>
                </a:moveTo>
                <a:lnTo>
                  <a:pt x="0" y="0"/>
                </a:lnTo>
                <a:lnTo>
                  <a:pt x="100" y="21"/>
                </a:lnTo>
                <a:lnTo>
                  <a:pt x="1787" y="21"/>
                </a:lnTo>
                <a:lnTo>
                  <a:pt x="1903" y="0"/>
                </a:lnTo>
                <a:close/>
              </a:path>
            </a:pathLst>
          </a:custGeom>
          <a:solidFill>
            <a:schemeClr val="bg1">
              <a:lumMod val="85000"/>
            </a:schemeClr>
          </a:solidFill>
          <a:ln>
            <a:noFill/>
          </a:ln>
        </p:spPr>
        <p:txBody>
          <a:bodyPr/>
          <a:lstStyle/>
          <a:p>
            <a:pPr fontAlgn="auto">
              <a:spcBef>
                <a:spcPts val="0"/>
              </a:spcBef>
              <a:spcAft>
                <a:spcPts val="0"/>
              </a:spcAft>
              <a:defRPr/>
            </a:pPr>
            <a:endParaRPr lang="en-US">
              <a:latin typeface="+mn-lt"/>
              <a:cs typeface="+mn-cs"/>
            </a:endParaRPr>
          </a:p>
        </p:txBody>
      </p:sp>
      <p:sp>
        <p:nvSpPr>
          <p:cNvPr id="74763" name="Freeform 21"/>
          <p:cNvSpPr>
            <a:spLocks noEditPoints="1"/>
          </p:cNvSpPr>
          <p:nvPr/>
        </p:nvSpPr>
        <p:spPr bwMode="auto">
          <a:xfrm>
            <a:off x="2862263" y="2005013"/>
            <a:ext cx="552450" cy="498475"/>
          </a:xfrm>
          <a:custGeom>
            <a:avLst/>
            <a:gdLst>
              <a:gd name="T0" fmla="*/ 530496 w 496"/>
              <a:gd name="T1" fmla="*/ 259843 h 447"/>
              <a:gd name="T2" fmla="*/ 552786 w 496"/>
              <a:gd name="T3" fmla="*/ 204083 h 447"/>
              <a:gd name="T4" fmla="*/ 530496 w 496"/>
              <a:gd name="T5" fmla="*/ 149438 h 447"/>
              <a:gd name="T6" fmla="*/ 530496 w 496"/>
              <a:gd name="T7" fmla="*/ 259843 h 447"/>
              <a:gd name="T8" fmla="*/ 63526 w 496"/>
              <a:gd name="T9" fmla="*/ 153899 h 447"/>
              <a:gd name="T10" fmla="*/ 34549 w 496"/>
              <a:gd name="T11" fmla="*/ 141631 h 447"/>
              <a:gd name="T12" fmla="*/ 24519 w 496"/>
              <a:gd name="T13" fmla="*/ 146092 h 447"/>
              <a:gd name="T14" fmla="*/ 20061 w 496"/>
              <a:gd name="T15" fmla="*/ 167281 h 447"/>
              <a:gd name="T16" fmla="*/ 74671 w 496"/>
              <a:gd name="T17" fmla="*/ 180664 h 447"/>
              <a:gd name="T18" fmla="*/ 75785 w 496"/>
              <a:gd name="T19" fmla="*/ 178433 h 447"/>
              <a:gd name="T20" fmla="*/ 63526 w 496"/>
              <a:gd name="T21" fmla="*/ 153899 h 447"/>
              <a:gd name="T22" fmla="*/ 125937 w 496"/>
              <a:gd name="T23" fmla="*/ 186240 h 447"/>
              <a:gd name="T24" fmla="*/ 124823 w 496"/>
              <a:gd name="T25" fmla="*/ 170627 h 447"/>
              <a:gd name="T26" fmla="*/ 139311 w 496"/>
              <a:gd name="T27" fmla="*/ 158360 h 447"/>
              <a:gd name="T28" fmla="*/ 494833 w 496"/>
              <a:gd name="T29" fmla="*/ 28995 h 447"/>
              <a:gd name="T30" fmla="*/ 503749 w 496"/>
              <a:gd name="T31" fmla="*/ 32341 h 447"/>
              <a:gd name="T32" fmla="*/ 500405 w 496"/>
              <a:gd name="T33" fmla="*/ 69143 h 447"/>
              <a:gd name="T34" fmla="*/ 125937 w 496"/>
              <a:gd name="T35" fmla="*/ 186240 h 447"/>
              <a:gd name="T36" fmla="*/ 71327 w 496"/>
              <a:gd name="T37" fmla="*/ 140516 h 447"/>
              <a:gd name="T38" fmla="*/ 85816 w 496"/>
              <a:gd name="T39" fmla="*/ 168396 h 447"/>
              <a:gd name="T40" fmla="*/ 85816 w 496"/>
              <a:gd name="T41" fmla="*/ 240885 h 447"/>
              <a:gd name="T42" fmla="*/ 71327 w 496"/>
              <a:gd name="T43" fmla="*/ 267650 h 447"/>
              <a:gd name="T44" fmla="*/ 26748 w 496"/>
              <a:gd name="T45" fmla="*/ 286608 h 447"/>
              <a:gd name="T46" fmla="*/ 15603 w 496"/>
              <a:gd name="T47" fmla="*/ 282148 h 447"/>
              <a:gd name="T48" fmla="*/ 15603 w 496"/>
              <a:gd name="T49" fmla="*/ 127134 h 447"/>
              <a:gd name="T50" fmla="*/ 26748 w 496"/>
              <a:gd name="T51" fmla="*/ 122673 h 447"/>
              <a:gd name="T52" fmla="*/ 71327 w 496"/>
              <a:gd name="T53" fmla="*/ 140516 h 447"/>
              <a:gd name="T54" fmla="*/ 523809 w 496"/>
              <a:gd name="T55" fmla="*/ 404821 h 447"/>
              <a:gd name="T56" fmla="*/ 523809 w 496"/>
              <a:gd name="T57" fmla="*/ 3346 h 447"/>
              <a:gd name="T58" fmla="*/ 514893 w 496"/>
              <a:gd name="T59" fmla="*/ 1115 h 447"/>
              <a:gd name="T60" fmla="*/ 270821 w 496"/>
              <a:gd name="T61" fmla="*/ 107060 h 447"/>
              <a:gd name="T62" fmla="*/ 111449 w 496"/>
              <a:gd name="T63" fmla="*/ 146092 h 447"/>
              <a:gd name="T64" fmla="*/ 111449 w 496"/>
              <a:gd name="T65" fmla="*/ 262074 h 447"/>
              <a:gd name="T66" fmla="*/ 514893 w 496"/>
              <a:gd name="T67" fmla="*/ 408166 h 447"/>
              <a:gd name="T68" fmla="*/ 523809 w 496"/>
              <a:gd name="T69" fmla="*/ 404821 h 447"/>
              <a:gd name="T70" fmla="*/ 211753 w 496"/>
              <a:gd name="T71" fmla="*/ 320065 h 447"/>
              <a:gd name="T72" fmla="*/ 218440 w 496"/>
              <a:gd name="T73" fmla="*/ 482885 h 447"/>
              <a:gd name="T74" fmla="*/ 213982 w 496"/>
              <a:gd name="T75" fmla="*/ 491807 h 447"/>
              <a:gd name="T76" fmla="*/ 113678 w 496"/>
              <a:gd name="T77" fmla="*/ 297761 h 447"/>
              <a:gd name="T78" fmla="*/ 117021 w 496"/>
              <a:gd name="T79" fmla="*/ 288839 h 447"/>
              <a:gd name="T80" fmla="*/ 124823 w 496"/>
              <a:gd name="T81" fmla="*/ 286608 h 447"/>
              <a:gd name="T82" fmla="*/ 205066 w 496"/>
              <a:gd name="T83" fmla="*/ 305567 h 447"/>
              <a:gd name="T84" fmla="*/ 211753 w 496"/>
              <a:gd name="T85" fmla="*/ 311143 h 447"/>
              <a:gd name="T86" fmla="*/ 211753 w 496"/>
              <a:gd name="T87" fmla="*/ 320065 h 4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6" h="447">
                <a:moveTo>
                  <a:pt x="476" y="233"/>
                </a:moveTo>
                <a:cubicBezTo>
                  <a:pt x="489" y="220"/>
                  <a:pt x="496" y="203"/>
                  <a:pt x="496" y="183"/>
                </a:cubicBezTo>
                <a:cubicBezTo>
                  <a:pt x="496" y="164"/>
                  <a:pt x="489" y="146"/>
                  <a:pt x="476" y="134"/>
                </a:cubicBezTo>
                <a:cubicBezTo>
                  <a:pt x="476" y="167"/>
                  <a:pt x="476" y="200"/>
                  <a:pt x="476" y="233"/>
                </a:cubicBezTo>
                <a:close/>
                <a:moveTo>
                  <a:pt x="57" y="138"/>
                </a:moveTo>
                <a:cubicBezTo>
                  <a:pt x="45" y="133"/>
                  <a:pt x="38" y="131"/>
                  <a:pt x="31" y="127"/>
                </a:cubicBezTo>
                <a:cubicBezTo>
                  <a:pt x="28" y="125"/>
                  <a:pt x="24" y="127"/>
                  <a:pt x="22" y="131"/>
                </a:cubicBezTo>
                <a:cubicBezTo>
                  <a:pt x="21" y="136"/>
                  <a:pt x="19" y="142"/>
                  <a:pt x="18" y="150"/>
                </a:cubicBezTo>
                <a:cubicBezTo>
                  <a:pt x="31" y="154"/>
                  <a:pt x="47" y="156"/>
                  <a:pt x="67" y="162"/>
                </a:cubicBezTo>
                <a:cubicBezTo>
                  <a:pt x="68" y="160"/>
                  <a:pt x="68" y="160"/>
                  <a:pt x="68" y="160"/>
                </a:cubicBezTo>
                <a:cubicBezTo>
                  <a:pt x="69" y="150"/>
                  <a:pt x="64" y="141"/>
                  <a:pt x="57" y="138"/>
                </a:cubicBezTo>
                <a:close/>
                <a:moveTo>
                  <a:pt x="113" y="167"/>
                </a:moveTo>
                <a:cubicBezTo>
                  <a:pt x="113" y="161"/>
                  <a:pt x="112" y="157"/>
                  <a:pt x="112" y="153"/>
                </a:cubicBezTo>
                <a:cubicBezTo>
                  <a:pt x="112" y="146"/>
                  <a:pt x="113" y="145"/>
                  <a:pt x="125" y="142"/>
                </a:cubicBezTo>
                <a:cubicBezTo>
                  <a:pt x="256" y="114"/>
                  <a:pt x="320" y="91"/>
                  <a:pt x="444" y="26"/>
                </a:cubicBezTo>
                <a:cubicBezTo>
                  <a:pt x="446" y="25"/>
                  <a:pt x="452" y="27"/>
                  <a:pt x="452" y="29"/>
                </a:cubicBezTo>
                <a:cubicBezTo>
                  <a:pt x="450" y="50"/>
                  <a:pt x="450" y="39"/>
                  <a:pt x="449" y="62"/>
                </a:cubicBezTo>
                <a:cubicBezTo>
                  <a:pt x="295" y="139"/>
                  <a:pt x="276" y="131"/>
                  <a:pt x="113" y="167"/>
                </a:cubicBezTo>
                <a:close/>
                <a:moveTo>
                  <a:pt x="64" y="126"/>
                </a:moveTo>
                <a:cubicBezTo>
                  <a:pt x="73" y="130"/>
                  <a:pt x="78" y="140"/>
                  <a:pt x="77" y="151"/>
                </a:cubicBezTo>
                <a:cubicBezTo>
                  <a:pt x="75" y="169"/>
                  <a:pt x="75" y="198"/>
                  <a:pt x="77" y="216"/>
                </a:cubicBezTo>
                <a:cubicBezTo>
                  <a:pt x="78" y="227"/>
                  <a:pt x="72" y="237"/>
                  <a:pt x="64" y="240"/>
                </a:cubicBezTo>
                <a:cubicBezTo>
                  <a:pt x="49" y="247"/>
                  <a:pt x="33" y="253"/>
                  <a:pt x="24" y="257"/>
                </a:cubicBezTo>
                <a:cubicBezTo>
                  <a:pt x="20" y="259"/>
                  <a:pt x="16" y="257"/>
                  <a:pt x="14" y="253"/>
                </a:cubicBezTo>
                <a:cubicBezTo>
                  <a:pt x="0" y="222"/>
                  <a:pt x="4" y="141"/>
                  <a:pt x="14" y="114"/>
                </a:cubicBezTo>
                <a:cubicBezTo>
                  <a:pt x="16" y="110"/>
                  <a:pt x="20" y="108"/>
                  <a:pt x="24" y="110"/>
                </a:cubicBezTo>
                <a:cubicBezTo>
                  <a:pt x="33" y="114"/>
                  <a:pt x="50" y="120"/>
                  <a:pt x="64" y="126"/>
                </a:cubicBezTo>
                <a:close/>
                <a:moveTo>
                  <a:pt x="470" y="363"/>
                </a:moveTo>
                <a:cubicBezTo>
                  <a:pt x="458" y="256"/>
                  <a:pt x="458" y="111"/>
                  <a:pt x="470" y="3"/>
                </a:cubicBezTo>
                <a:cubicBezTo>
                  <a:pt x="470" y="1"/>
                  <a:pt x="464" y="0"/>
                  <a:pt x="462" y="1"/>
                </a:cubicBezTo>
                <a:cubicBezTo>
                  <a:pt x="367" y="51"/>
                  <a:pt x="312" y="75"/>
                  <a:pt x="243" y="96"/>
                </a:cubicBezTo>
                <a:cubicBezTo>
                  <a:pt x="203" y="108"/>
                  <a:pt x="159" y="118"/>
                  <a:pt x="100" y="131"/>
                </a:cubicBezTo>
                <a:cubicBezTo>
                  <a:pt x="91" y="133"/>
                  <a:pt x="91" y="233"/>
                  <a:pt x="100" y="235"/>
                </a:cubicBezTo>
                <a:cubicBezTo>
                  <a:pt x="262" y="270"/>
                  <a:pt x="312" y="287"/>
                  <a:pt x="462" y="366"/>
                </a:cubicBezTo>
                <a:cubicBezTo>
                  <a:pt x="464" y="367"/>
                  <a:pt x="470" y="365"/>
                  <a:pt x="470" y="363"/>
                </a:cubicBezTo>
                <a:close/>
                <a:moveTo>
                  <a:pt x="190" y="287"/>
                </a:moveTo>
                <a:cubicBezTo>
                  <a:pt x="180" y="368"/>
                  <a:pt x="186" y="385"/>
                  <a:pt x="196" y="433"/>
                </a:cubicBezTo>
                <a:cubicBezTo>
                  <a:pt x="196" y="436"/>
                  <a:pt x="195" y="440"/>
                  <a:pt x="192" y="441"/>
                </a:cubicBezTo>
                <a:cubicBezTo>
                  <a:pt x="112" y="447"/>
                  <a:pt x="102" y="318"/>
                  <a:pt x="102" y="267"/>
                </a:cubicBezTo>
                <a:cubicBezTo>
                  <a:pt x="102" y="264"/>
                  <a:pt x="103" y="261"/>
                  <a:pt x="105" y="259"/>
                </a:cubicBezTo>
                <a:cubicBezTo>
                  <a:pt x="107" y="258"/>
                  <a:pt x="110" y="257"/>
                  <a:pt x="112" y="257"/>
                </a:cubicBezTo>
                <a:cubicBezTo>
                  <a:pt x="137" y="263"/>
                  <a:pt x="166" y="268"/>
                  <a:pt x="184" y="274"/>
                </a:cubicBezTo>
                <a:cubicBezTo>
                  <a:pt x="187" y="275"/>
                  <a:pt x="188" y="277"/>
                  <a:pt x="190" y="279"/>
                </a:cubicBezTo>
                <a:cubicBezTo>
                  <a:pt x="191" y="282"/>
                  <a:pt x="190" y="284"/>
                  <a:pt x="190" y="2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 name="TextBox 23"/>
          <p:cNvSpPr txBox="1"/>
          <p:nvPr/>
        </p:nvSpPr>
        <p:spPr>
          <a:xfrm rot="16200000">
            <a:off x="5581651" y="2044700"/>
            <a:ext cx="984250" cy="358775"/>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TEXT HERE</a:t>
            </a:r>
          </a:p>
        </p:txBody>
      </p:sp>
      <p:sp>
        <p:nvSpPr>
          <p:cNvPr id="25" name="TextBox 24"/>
          <p:cNvSpPr txBox="1"/>
          <p:nvPr/>
        </p:nvSpPr>
        <p:spPr>
          <a:xfrm rot="5400000">
            <a:off x="4003676" y="3513137"/>
            <a:ext cx="984250" cy="358775"/>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TEXT HERE</a:t>
            </a:r>
          </a:p>
        </p:txBody>
      </p:sp>
      <p:sp>
        <p:nvSpPr>
          <p:cNvPr id="74766" name="Freeform 25"/>
          <p:cNvSpPr>
            <a:spLocks noEditPoints="1"/>
          </p:cNvSpPr>
          <p:nvPr/>
        </p:nvSpPr>
        <p:spPr bwMode="auto">
          <a:xfrm>
            <a:off x="5780088" y="3582988"/>
            <a:ext cx="447675" cy="350837"/>
          </a:xfrm>
          <a:custGeom>
            <a:avLst/>
            <a:gdLst>
              <a:gd name="T0" fmla="*/ 159813 w 482"/>
              <a:gd name="T1" fmla="*/ 32511 h 378"/>
              <a:gd name="T2" fmla="*/ 159813 w 482"/>
              <a:gd name="T3" fmla="*/ 47374 h 378"/>
              <a:gd name="T4" fmla="*/ 138442 w 482"/>
              <a:gd name="T5" fmla="*/ 47374 h 378"/>
              <a:gd name="T6" fmla="*/ 138442 w 482"/>
              <a:gd name="T7" fmla="*/ 29725 h 378"/>
              <a:gd name="T8" fmla="*/ 168175 w 482"/>
              <a:gd name="T9" fmla="*/ 0 h 378"/>
              <a:gd name="T10" fmla="*/ 278743 w 482"/>
              <a:gd name="T11" fmla="*/ 0 h 378"/>
              <a:gd name="T12" fmla="*/ 308476 w 482"/>
              <a:gd name="T13" fmla="*/ 29725 h 378"/>
              <a:gd name="T14" fmla="*/ 308476 w 482"/>
              <a:gd name="T15" fmla="*/ 47374 h 378"/>
              <a:gd name="T16" fmla="*/ 288034 w 482"/>
              <a:gd name="T17" fmla="*/ 47374 h 378"/>
              <a:gd name="T18" fmla="*/ 288034 w 482"/>
              <a:gd name="T19" fmla="*/ 32511 h 378"/>
              <a:gd name="T20" fmla="*/ 275956 w 482"/>
              <a:gd name="T21" fmla="*/ 21365 h 378"/>
              <a:gd name="T22" fmla="*/ 170962 w 482"/>
              <a:gd name="T23" fmla="*/ 21365 h 378"/>
              <a:gd name="T24" fmla="*/ 159813 w 482"/>
              <a:gd name="T25" fmla="*/ 32511 h 378"/>
              <a:gd name="T26" fmla="*/ 447847 w 482"/>
              <a:gd name="T27" fmla="*/ 254518 h 378"/>
              <a:gd name="T28" fmla="*/ 447847 w 482"/>
              <a:gd name="T29" fmla="*/ 89174 h 378"/>
              <a:gd name="T30" fmla="*/ 418114 w 482"/>
              <a:gd name="T31" fmla="*/ 60378 h 378"/>
              <a:gd name="T32" fmla="*/ 29733 w 482"/>
              <a:gd name="T33" fmla="*/ 60378 h 378"/>
              <a:gd name="T34" fmla="*/ 0 w 482"/>
              <a:gd name="T35" fmla="*/ 89174 h 378"/>
              <a:gd name="T36" fmla="*/ 0 w 482"/>
              <a:gd name="T37" fmla="*/ 254518 h 378"/>
              <a:gd name="T38" fmla="*/ 4646 w 482"/>
              <a:gd name="T39" fmla="*/ 259162 h 378"/>
              <a:gd name="T40" fmla="*/ 186758 w 482"/>
              <a:gd name="T41" fmla="*/ 259162 h 378"/>
              <a:gd name="T42" fmla="*/ 186758 w 482"/>
              <a:gd name="T43" fmla="*/ 249873 h 378"/>
              <a:gd name="T44" fmla="*/ 198837 w 482"/>
              <a:gd name="T45" fmla="*/ 238726 h 378"/>
              <a:gd name="T46" fmla="*/ 249010 w 482"/>
              <a:gd name="T47" fmla="*/ 238726 h 378"/>
              <a:gd name="T48" fmla="*/ 260160 w 482"/>
              <a:gd name="T49" fmla="*/ 249873 h 378"/>
              <a:gd name="T50" fmla="*/ 260160 w 482"/>
              <a:gd name="T51" fmla="*/ 259162 h 378"/>
              <a:gd name="T52" fmla="*/ 443201 w 482"/>
              <a:gd name="T53" fmla="*/ 259162 h 378"/>
              <a:gd name="T54" fmla="*/ 447847 w 482"/>
              <a:gd name="T55" fmla="*/ 254518 h 378"/>
              <a:gd name="T56" fmla="*/ 260160 w 482"/>
              <a:gd name="T57" fmla="*/ 272167 h 378"/>
              <a:gd name="T58" fmla="*/ 260160 w 482"/>
              <a:gd name="T59" fmla="*/ 280527 h 378"/>
              <a:gd name="T60" fmla="*/ 249010 w 482"/>
              <a:gd name="T61" fmla="*/ 292603 h 378"/>
              <a:gd name="T62" fmla="*/ 198837 w 482"/>
              <a:gd name="T63" fmla="*/ 292603 h 378"/>
              <a:gd name="T64" fmla="*/ 186758 w 482"/>
              <a:gd name="T65" fmla="*/ 280527 h 378"/>
              <a:gd name="T66" fmla="*/ 186758 w 482"/>
              <a:gd name="T67" fmla="*/ 272167 h 378"/>
              <a:gd name="T68" fmla="*/ 4646 w 482"/>
              <a:gd name="T69" fmla="*/ 272167 h 378"/>
              <a:gd name="T70" fmla="*/ 0 w 482"/>
              <a:gd name="T71" fmla="*/ 276811 h 378"/>
              <a:gd name="T72" fmla="*/ 0 w 482"/>
              <a:gd name="T73" fmla="*/ 321398 h 378"/>
              <a:gd name="T74" fmla="*/ 29733 w 482"/>
              <a:gd name="T75" fmla="*/ 351123 h 378"/>
              <a:gd name="T76" fmla="*/ 418114 w 482"/>
              <a:gd name="T77" fmla="*/ 351123 h 378"/>
              <a:gd name="T78" fmla="*/ 447847 w 482"/>
              <a:gd name="T79" fmla="*/ 321398 h 378"/>
              <a:gd name="T80" fmla="*/ 447847 w 482"/>
              <a:gd name="T81" fmla="*/ 276811 h 378"/>
              <a:gd name="T82" fmla="*/ 443201 w 482"/>
              <a:gd name="T83" fmla="*/ 272167 h 378"/>
              <a:gd name="T84" fmla="*/ 260160 w 482"/>
              <a:gd name="T85" fmla="*/ 272167 h 37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82" h="378">
                <a:moveTo>
                  <a:pt x="172" y="35"/>
                </a:moveTo>
                <a:cubicBezTo>
                  <a:pt x="172" y="51"/>
                  <a:pt x="172" y="51"/>
                  <a:pt x="172" y="51"/>
                </a:cubicBezTo>
                <a:cubicBezTo>
                  <a:pt x="149" y="51"/>
                  <a:pt x="149" y="51"/>
                  <a:pt x="149" y="51"/>
                </a:cubicBezTo>
                <a:cubicBezTo>
                  <a:pt x="149" y="32"/>
                  <a:pt x="149" y="32"/>
                  <a:pt x="149" y="32"/>
                </a:cubicBezTo>
                <a:cubicBezTo>
                  <a:pt x="149" y="15"/>
                  <a:pt x="164" y="0"/>
                  <a:pt x="181" y="0"/>
                </a:cubicBezTo>
                <a:cubicBezTo>
                  <a:pt x="300" y="0"/>
                  <a:pt x="300" y="0"/>
                  <a:pt x="300" y="0"/>
                </a:cubicBezTo>
                <a:cubicBezTo>
                  <a:pt x="318" y="0"/>
                  <a:pt x="332" y="15"/>
                  <a:pt x="332" y="32"/>
                </a:cubicBezTo>
                <a:cubicBezTo>
                  <a:pt x="332" y="51"/>
                  <a:pt x="332" y="51"/>
                  <a:pt x="332" y="51"/>
                </a:cubicBezTo>
                <a:cubicBezTo>
                  <a:pt x="310" y="51"/>
                  <a:pt x="310" y="51"/>
                  <a:pt x="310" y="51"/>
                </a:cubicBezTo>
                <a:cubicBezTo>
                  <a:pt x="310" y="35"/>
                  <a:pt x="310" y="35"/>
                  <a:pt x="310" y="35"/>
                </a:cubicBezTo>
                <a:cubicBezTo>
                  <a:pt x="310" y="28"/>
                  <a:pt x="304" y="23"/>
                  <a:pt x="297" y="23"/>
                </a:cubicBezTo>
                <a:cubicBezTo>
                  <a:pt x="184" y="23"/>
                  <a:pt x="184" y="23"/>
                  <a:pt x="184" y="23"/>
                </a:cubicBezTo>
                <a:cubicBezTo>
                  <a:pt x="177" y="23"/>
                  <a:pt x="172" y="28"/>
                  <a:pt x="172" y="35"/>
                </a:cubicBezTo>
                <a:close/>
                <a:moveTo>
                  <a:pt x="482" y="274"/>
                </a:moveTo>
                <a:cubicBezTo>
                  <a:pt x="482" y="96"/>
                  <a:pt x="482" y="96"/>
                  <a:pt x="482" y="96"/>
                </a:cubicBezTo>
                <a:cubicBezTo>
                  <a:pt x="482" y="79"/>
                  <a:pt x="467" y="65"/>
                  <a:pt x="450" y="65"/>
                </a:cubicBezTo>
                <a:cubicBezTo>
                  <a:pt x="32" y="65"/>
                  <a:pt x="32" y="65"/>
                  <a:pt x="32" y="65"/>
                </a:cubicBezTo>
                <a:cubicBezTo>
                  <a:pt x="14" y="65"/>
                  <a:pt x="0" y="79"/>
                  <a:pt x="0" y="96"/>
                </a:cubicBezTo>
                <a:cubicBezTo>
                  <a:pt x="0" y="274"/>
                  <a:pt x="0" y="274"/>
                  <a:pt x="0" y="274"/>
                </a:cubicBezTo>
                <a:cubicBezTo>
                  <a:pt x="0" y="277"/>
                  <a:pt x="2" y="279"/>
                  <a:pt x="5" y="279"/>
                </a:cubicBezTo>
                <a:cubicBezTo>
                  <a:pt x="201" y="279"/>
                  <a:pt x="201" y="279"/>
                  <a:pt x="201" y="279"/>
                </a:cubicBezTo>
                <a:cubicBezTo>
                  <a:pt x="201" y="269"/>
                  <a:pt x="201" y="269"/>
                  <a:pt x="201" y="269"/>
                </a:cubicBezTo>
                <a:cubicBezTo>
                  <a:pt x="201" y="263"/>
                  <a:pt x="207" y="257"/>
                  <a:pt x="214" y="257"/>
                </a:cubicBezTo>
                <a:cubicBezTo>
                  <a:pt x="268" y="257"/>
                  <a:pt x="268" y="257"/>
                  <a:pt x="268" y="257"/>
                </a:cubicBezTo>
                <a:cubicBezTo>
                  <a:pt x="275" y="257"/>
                  <a:pt x="280" y="263"/>
                  <a:pt x="280" y="269"/>
                </a:cubicBezTo>
                <a:cubicBezTo>
                  <a:pt x="280" y="279"/>
                  <a:pt x="280" y="279"/>
                  <a:pt x="280" y="279"/>
                </a:cubicBezTo>
                <a:cubicBezTo>
                  <a:pt x="477" y="279"/>
                  <a:pt x="477" y="279"/>
                  <a:pt x="477" y="279"/>
                </a:cubicBezTo>
                <a:cubicBezTo>
                  <a:pt x="479" y="279"/>
                  <a:pt x="482" y="277"/>
                  <a:pt x="482" y="274"/>
                </a:cubicBezTo>
                <a:close/>
                <a:moveTo>
                  <a:pt x="280" y="293"/>
                </a:moveTo>
                <a:cubicBezTo>
                  <a:pt x="280" y="302"/>
                  <a:pt x="280" y="302"/>
                  <a:pt x="280" y="302"/>
                </a:cubicBezTo>
                <a:cubicBezTo>
                  <a:pt x="280" y="309"/>
                  <a:pt x="275" y="315"/>
                  <a:pt x="268" y="315"/>
                </a:cubicBezTo>
                <a:cubicBezTo>
                  <a:pt x="214" y="315"/>
                  <a:pt x="214" y="315"/>
                  <a:pt x="214" y="315"/>
                </a:cubicBezTo>
                <a:cubicBezTo>
                  <a:pt x="207" y="315"/>
                  <a:pt x="201" y="309"/>
                  <a:pt x="201" y="302"/>
                </a:cubicBezTo>
                <a:cubicBezTo>
                  <a:pt x="201" y="293"/>
                  <a:pt x="201" y="293"/>
                  <a:pt x="201" y="293"/>
                </a:cubicBezTo>
                <a:cubicBezTo>
                  <a:pt x="5" y="293"/>
                  <a:pt x="5" y="293"/>
                  <a:pt x="5" y="293"/>
                </a:cubicBezTo>
                <a:cubicBezTo>
                  <a:pt x="2" y="293"/>
                  <a:pt x="0" y="295"/>
                  <a:pt x="0" y="298"/>
                </a:cubicBezTo>
                <a:cubicBezTo>
                  <a:pt x="0" y="346"/>
                  <a:pt x="0" y="346"/>
                  <a:pt x="0" y="346"/>
                </a:cubicBezTo>
                <a:cubicBezTo>
                  <a:pt x="0" y="363"/>
                  <a:pt x="14" y="378"/>
                  <a:pt x="32" y="378"/>
                </a:cubicBezTo>
                <a:cubicBezTo>
                  <a:pt x="450" y="378"/>
                  <a:pt x="450" y="378"/>
                  <a:pt x="450" y="378"/>
                </a:cubicBezTo>
                <a:cubicBezTo>
                  <a:pt x="467" y="378"/>
                  <a:pt x="482" y="363"/>
                  <a:pt x="482" y="346"/>
                </a:cubicBezTo>
                <a:cubicBezTo>
                  <a:pt x="482" y="298"/>
                  <a:pt x="482" y="298"/>
                  <a:pt x="482" y="298"/>
                </a:cubicBezTo>
                <a:cubicBezTo>
                  <a:pt x="482" y="295"/>
                  <a:pt x="479" y="293"/>
                  <a:pt x="477" y="293"/>
                </a:cubicBezTo>
                <a:lnTo>
                  <a:pt x="280" y="29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7" name="Diagram 26"/>
          <p:cNvGraphicFramePr/>
          <p:nvPr/>
        </p:nvGraphicFramePr>
        <p:xfrm>
          <a:off x="457200" y="3133802"/>
          <a:ext cx="1641322" cy="11120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8" name="Diagram 27"/>
          <p:cNvGraphicFramePr/>
          <p:nvPr/>
        </p:nvGraphicFramePr>
        <p:xfrm>
          <a:off x="457200" y="1640763"/>
          <a:ext cx="1641322" cy="11120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9" name="Diagram 28"/>
          <p:cNvGraphicFramePr/>
          <p:nvPr/>
        </p:nvGraphicFramePr>
        <p:xfrm>
          <a:off x="7010400" y="3133802"/>
          <a:ext cx="1641322" cy="1112039"/>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30" name="Diagram 29"/>
          <p:cNvGraphicFramePr/>
          <p:nvPr/>
        </p:nvGraphicFramePr>
        <p:xfrm>
          <a:off x="7010400" y="1640763"/>
          <a:ext cx="1641322" cy="1112039"/>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31" name="Oval 30"/>
          <p:cNvSpPr/>
          <p:nvPr/>
        </p:nvSpPr>
        <p:spPr>
          <a:xfrm>
            <a:off x="1087438" y="2484438"/>
            <a:ext cx="381000" cy="3810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Oval 31"/>
          <p:cNvSpPr/>
          <p:nvPr/>
        </p:nvSpPr>
        <p:spPr>
          <a:xfrm>
            <a:off x="1087438" y="3994150"/>
            <a:ext cx="381000" cy="3810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Oval 32"/>
          <p:cNvSpPr/>
          <p:nvPr/>
        </p:nvSpPr>
        <p:spPr>
          <a:xfrm>
            <a:off x="7640638" y="2490788"/>
            <a:ext cx="381000" cy="381000"/>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Oval 33"/>
          <p:cNvSpPr/>
          <p:nvPr/>
        </p:nvSpPr>
        <p:spPr>
          <a:xfrm>
            <a:off x="7640638" y="4000500"/>
            <a:ext cx="381000" cy="381000"/>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4775" name="TextBox 3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9" name="TextBox 3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Freeform 101"/>
          <p:cNvSpPr>
            <a:spLocks noEditPoints="1"/>
          </p:cNvSpPr>
          <p:nvPr/>
        </p:nvSpPr>
        <p:spPr bwMode="auto">
          <a:xfrm>
            <a:off x="3870325" y="1000125"/>
            <a:ext cx="2414588" cy="2409825"/>
          </a:xfrm>
          <a:custGeom>
            <a:avLst/>
            <a:gdLst>
              <a:gd name="T0" fmla="*/ 346888 w 188"/>
              <a:gd name="T1" fmla="*/ 346112 h 188"/>
              <a:gd name="T2" fmla="*/ 578147 w 188"/>
              <a:gd name="T3" fmla="*/ 1833110 h 188"/>
              <a:gd name="T4" fmla="*/ 2068480 w 188"/>
              <a:gd name="T5" fmla="*/ 2063851 h 188"/>
              <a:gd name="T6" fmla="*/ 1850069 w 188"/>
              <a:gd name="T7" fmla="*/ 564034 h 188"/>
              <a:gd name="T8" fmla="*/ 346888 w 188"/>
              <a:gd name="T9" fmla="*/ 346112 h 188"/>
              <a:gd name="T10" fmla="*/ 1747287 w 188"/>
              <a:gd name="T11" fmla="*/ 1974119 h 188"/>
              <a:gd name="T12" fmla="*/ 578147 w 188"/>
              <a:gd name="T13" fmla="*/ 1807472 h 188"/>
              <a:gd name="T14" fmla="*/ 398279 w 188"/>
              <a:gd name="T15" fmla="*/ 640948 h 188"/>
              <a:gd name="T16" fmla="*/ 1567420 w 188"/>
              <a:gd name="T17" fmla="*/ 820413 h 188"/>
              <a:gd name="T18" fmla="*/ 1747287 w 188"/>
              <a:gd name="T19" fmla="*/ 1974119 h 18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8" h="188">
                <a:moveTo>
                  <a:pt x="27" y="27"/>
                </a:moveTo>
                <a:cubicBezTo>
                  <a:pt x="0" y="54"/>
                  <a:pt x="8" y="106"/>
                  <a:pt x="45" y="143"/>
                </a:cubicBezTo>
                <a:cubicBezTo>
                  <a:pt x="81" y="180"/>
                  <a:pt x="134" y="188"/>
                  <a:pt x="161" y="161"/>
                </a:cubicBezTo>
                <a:cubicBezTo>
                  <a:pt x="188" y="133"/>
                  <a:pt x="180" y="81"/>
                  <a:pt x="144" y="44"/>
                </a:cubicBezTo>
                <a:cubicBezTo>
                  <a:pt x="107" y="7"/>
                  <a:pt x="54" y="0"/>
                  <a:pt x="27" y="27"/>
                </a:cubicBezTo>
                <a:close/>
                <a:moveTo>
                  <a:pt x="136" y="154"/>
                </a:moveTo>
                <a:cubicBezTo>
                  <a:pt x="114" y="176"/>
                  <a:pt x="74" y="169"/>
                  <a:pt x="45" y="141"/>
                </a:cubicBezTo>
                <a:cubicBezTo>
                  <a:pt x="16" y="112"/>
                  <a:pt x="10" y="71"/>
                  <a:pt x="31" y="50"/>
                </a:cubicBezTo>
                <a:cubicBezTo>
                  <a:pt x="53" y="29"/>
                  <a:pt x="93" y="35"/>
                  <a:pt x="122" y="64"/>
                </a:cubicBezTo>
                <a:cubicBezTo>
                  <a:pt x="151" y="92"/>
                  <a:pt x="157" y="133"/>
                  <a:pt x="136" y="15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5779" name="Freeform 102"/>
          <p:cNvSpPr>
            <a:spLocks noEditPoints="1"/>
          </p:cNvSpPr>
          <p:nvPr/>
        </p:nvSpPr>
        <p:spPr bwMode="auto">
          <a:xfrm>
            <a:off x="3352800" y="2700338"/>
            <a:ext cx="2566988" cy="2005012"/>
          </a:xfrm>
          <a:custGeom>
            <a:avLst/>
            <a:gdLst>
              <a:gd name="T0" fmla="*/ 2476833 w 200"/>
              <a:gd name="T1" fmla="*/ 783890 h 156"/>
              <a:gd name="T2" fmla="*/ 1129333 w 200"/>
              <a:gd name="T3" fmla="*/ 115656 h 156"/>
              <a:gd name="T4" fmla="*/ 89833 w 200"/>
              <a:gd name="T5" fmla="*/ 1220812 h 156"/>
              <a:gd name="T6" fmla="*/ 1450166 w 200"/>
              <a:gd name="T7" fmla="*/ 1889046 h 156"/>
              <a:gd name="T8" fmla="*/ 2476833 w 200"/>
              <a:gd name="T9" fmla="*/ 783890 h 156"/>
              <a:gd name="T10" fmla="*/ 346500 w 200"/>
              <a:gd name="T11" fmla="*/ 1002351 h 156"/>
              <a:gd name="T12" fmla="*/ 1155000 w 200"/>
              <a:gd name="T13" fmla="*/ 141357 h 156"/>
              <a:gd name="T14" fmla="*/ 2207333 w 200"/>
              <a:gd name="T15" fmla="*/ 655383 h 156"/>
              <a:gd name="T16" fmla="*/ 1398833 w 200"/>
              <a:gd name="T17" fmla="*/ 1516377 h 156"/>
              <a:gd name="T18" fmla="*/ 346500 w 200"/>
              <a:gd name="T19" fmla="*/ 1002351 h 1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0" h="156">
                <a:moveTo>
                  <a:pt x="193" y="61"/>
                </a:moveTo>
                <a:cubicBezTo>
                  <a:pt x="186" y="23"/>
                  <a:pt x="139" y="0"/>
                  <a:pt x="88" y="9"/>
                </a:cubicBezTo>
                <a:cubicBezTo>
                  <a:pt x="36" y="18"/>
                  <a:pt x="0" y="57"/>
                  <a:pt x="7" y="95"/>
                </a:cubicBezTo>
                <a:cubicBezTo>
                  <a:pt x="14" y="133"/>
                  <a:pt x="61" y="156"/>
                  <a:pt x="113" y="147"/>
                </a:cubicBezTo>
                <a:cubicBezTo>
                  <a:pt x="164" y="138"/>
                  <a:pt x="200" y="99"/>
                  <a:pt x="193" y="61"/>
                </a:cubicBezTo>
                <a:close/>
                <a:moveTo>
                  <a:pt x="27" y="78"/>
                </a:moveTo>
                <a:cubicBezTo>
                  <a:pt x="22" y="48"/>
                  <a:pt x="50" y="18"/>
                  <a:pt x="90" y="11"/>
                </a:cubicBezTo>
                <a:cubicBezTo>
                  <a:pt x="130" y="4"/>
                  <a:pt x="167" y="22"/>
                  <a:pt x="172" y="51"/>
                </a:cubicBezTo>
                <a:cubicBezTo>
                  <a:pt x="177" y="81"/>
                  <a:pt x="149" y="111"/>
                  <a:pt x="109" y="118"/>
                </a:cubicBezTo>
                <a:cubicBezTo>
                  <a:pt x="69" y="125"/>
                  <a:pt x="32" y="107"/>
                  <a:pt x="27" y="7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5780" name="Freeform 103"/>
          <p:cNvSpPr>
            <a:spLocks noEditPoints="1"/>
          </p:cNvSpPr>
          <p:nvPr/>
        </p:nvSpPr>
        <p:spPr bwMode="auto">
          <a:xfrm>
            <a:off x="2590800" y="1319213"/>
            <a:ext cx="1962150" cy="2544762"/>
          </a:xfrm>
          <a:custGeom>
            <a:avLst/>
            <a:gdLst>
              <a:gd name="T0" fmla="*/ 807666 w 153"/>
              <a:gd name="T1" fmla="*/ 2480783 h 198"/>
              <a:gd name="T2" fmla="*/ 1871733 w 153"/>
              <a:gd name="T3" fmla="*/ 1401064 h 198"/>
              <a:gd name="T4" fmla="*/ 1153808 w 153"/>
              <a:gd name="T5" fmla="*/ 64269 h 198"/>
              <a:gd name="T6" fmla="*/ 89741 w 153"/>
              <a:gd name="T7" fmla="*/ 1143988 h 198"/>
              <a:gd name="T8" fmla="*/ 807666 w 153"/>
              <a:gd name="T9" fmla="*/ 2480783 h 198"/>
              <a:gd name="T10" fmla="*/ 1282009 w 153"/>
              <a:gd name="T11" fmla="*/ 385614 h 198"/>
              <a:gd name="T12" fmla="*/ 1833273 w 153"/>
              <a:gd name="T13" fmla="*/ 1413918 h 198"/>
              <a:gd name="T14" fmla="*/ 1012787 w 153"/>
              <a:gd name="T15" fmla="*/ 2262268 h 198"/>
              <a:gd name="T16" fmla="*/ 448703 w 153"/>
              <a:gd name="T17" fmla="*/ 1221111 h 198"/>
              <a:gd name="T18" fmla="*/ 1282009 w 153"/>
              <a:gd name="T19" fmla="*/ 385614 h 1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3" h="198">
                <a:moveTo>
                  <a:pt x="63" y="193"/>
                </a:moveTo>
                <a:cubicBezTo>
                  <a:pt x="101" y="198"/>
                  <a:pt x="138" y="161"/>
                  <a:pt x="146" y="109"/>
                </a:cubicBezTo>
                <a:cubicBezTo>
                  <a:pt x="153" y="57"/>
                  <a:pt x="128" y="11"/>
                  <a:pt x="90" y="5"/>
                </a:cubicBezTo>
                <a:cubicBezTo>
                  <a:pt x="51" y="0"/>
                  <a:pt x="14" y="37"/>
                  <a:pt x="7" y="89"/>
                </a:cubicBezTo>
                <a:cubicBezTo>
                  <a:pt x="0" y="141"/>
                  <a:pt x="25" y="187"/>
                  <a:pt x="63" y="193"/>
                </a:cubicBezTo>
                <a:close/>
                <a:moveTo>
                  <a:pt x="100" y="30"/>
                </a:moveTo>
                <a:cubicBezTo>
                  <a:pt x="129" y="34"/>
                  <a:pt x="149" y="70"/>
                  <a:pt x="143" y="110"/>
                </a:cubicBezTo>
                <a:cubicBezTo>
                  <a:pt x="137" y="151"/>
                  <a:pt x="109" y="180"/>
                  <a:pt x="79" y="176"/>
                </a:cubicBezTo>
                <a:cubicBezTo>
                  <a:pt x="49" y="171"/>
                  <a:pt x="29" y="135"/>
                  <a:pt x="35" y="95"/>
                </a:cubicBezTo>
                <a:cubicBezTo>
                  <a:pt x="41" y="55"/>
                  <a:pt x="70" y="25"/>
                  <a:pt x="100" y="3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5781" name="Freeform 104"/>
          <p:cNvSpPr>
            <a:spLocks/>
          </p:cNvSpPr>
          <p:nvPr/>
        </p:nvSpPr>
        <p:spPr bwMode="auto">
          <a:xfrm>
            <a:off x="3960813" y="1177925"/>
            <a:ext cx="525462" cy="1065213"/>
          </a:xfrm>
          <a:custGeom>
            <a:avLst/>
            <a:gdLst>
              <a:gd name="T0" fmla="*/ 306815 w 41"/>
              <a:gd name="T1" fmla="*/ 461707 h 83"/>
              <a:gd name="T2" fmla="*/ 524142 w 41"/>
              <a:gd name="T3" fmla="*/ 333455 h 83"/>
              <a:gd name="T4" fmla="*/ 524142 w 41"/>
              <a:gd name="T5" fmla="*/ 0 h 83"/>
              <a:gd name="T6" fmla="*/ 255679 w 41"/>
              <a:gd name="T7" fmla="*/ 166728 h 83"/>
              <a:gd name="T8" fmla="*/ 102272 w 41"/>
              <a:gd name="T9" fmla="*/ 1064492 h 83"/>
              <a:gd name="T10" fmla="*/ 166191 w 41"/>
              <a:gd name="T11" fmla="*/ 1064492 h 83"/>
              <a:gd name="T12" fmla="*/ 306815 w 41"/>
              <a:gd name="T13" fmla="*/ 461707 h 8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83">
                <a:moveTo>
                  <a:pt x="24" y="36"/>
                </a:moveTo>
                <a:cubicBezTo>
                  <a:pt x="29" y="31"/>
                  <a:pt x="35" y="28"/>
                  <a:pt x="41" y="26"/>
                </a:cubicBezTo>
                <a:cubicBezTo>
                  <a:pt x="41" y="0"/>
                  <a:pt x="41" y="0"/>
                  <a:pt x="41" y="0"/>
                </a:cubicBezTo>
                <a:cubicBezTo>
                  <a:pt x="33" y="3"/>
                  <a:pt x="26" y="7"/>
                  <a:pt x="20" y="13"/>
                </a:cubicBezTo>
                <a:cubicBezTo>
                  <a:pt x="3" y="30"/>
                  <a:pt x="0" y="56"/>
                  <a:pt x="8" y="83"/>
                </a:cubicBezTo>
                <a:cubicBezTo>
                  <a:pt x="13" y="83"/>
                  <a:pt x="13" y="83"/>
                  <a:pt x="13" y="83"/>
                </a:cubicBezTo>
                <a:cubicBezTo>
                  <a:pt x="9" y="65"/>
                  <a:pt x="13" y="47"/>
                  <a:pt x="24" y="3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Freeform 14"/>
          <p:cNvSpPr>
            <a:spLocks noEditPoints="1"/>
          </p:cNvSpPr>
          <p:nvPr/>
        </p:nvSpPr>
        <p:spPr bwMode="auto">
          <a:xfrm>
            <a:off x="4373563" y="3429000"/>
            <a:ext cx="523875" cy="547688"/>
          </a:xfrm>
          <a:custGeom>
            <a:avLst/>
            <a:gdLst>
              <a:gd name="T0" fmla="*/ 161 w 485"/>
              <a:gd name="T1" fmla="*/ 500 h 507"/>
              <a:gd name="T2" fmla="*/ 7 w 485"/>
              <a:gd name="T3" fmla="*/ 338 h 507"/>
              <a:gd name="T4" fmla="*/ 2 w 485"/>
              <a:gd name="T5" fmla="*/ 308 h 507"/>
              <a:gd name="T6" fmla="*/ 15 w 485"/>
              <a:gd name="T7" fmla="*/ 280 h 507"/>
              <a:gd name="T8" fmla="*/ 254 w 485"/>
              <a:gd name="T9" fmla="*/ 30 h 507"/>
              <a:gd name="T10" fmla="*/ 295 w 485"/>
              <a:gd name="T11" fmla="*/ 9 h 507"/>
              <a:gd name="T12" fmla="*/ 364 w 485"/>
              <a:gd name="T13" fmla="*/ 2 h 507"/>
              <a:gd name="T14" fmla="*/ 420 w 485"/>
              <a:gd name="T15" fmla="*/ 22 h 507"/>
              <a:gd name="T16" fmla="*/ 463 w 485"/>
              <a:gd name="T17" fmla="*/ 68 h 507"/>
              <a:gd name="T18" fmla="*/ 482 w 485"/>
              <a:gd name="T19" fmla="*/ 126 h 507"/>
              <a:gd name="T20" fmla="*/ 475 w 485"/>
              <a:gd name="T21" fmla="*/ 198 h 507"/>
              <a:gd name="T22" fmla="*/ 456 w 485"/>
              <a:gd name="T23" fmla="*/ 241 h 507"/>
              <a:gd name="T24" fmla="*/ 217 w 485"/>
              <a:gd name="T25" fmla="*/ 492 h 507"/>
              <a:gd name="T26" fmla="*/ 190 w 485"/>
              <a:gd name="T27" fmla="*/ 506 h 507"/>
              <a:gd name="T28" fmla="*/ 161 w 485"/>
              <a:gd name="T29" fmla="*/ 500 h 507"/>
              <a:gd name="T30" fmla="*/ 376 w 485"/>
              <a:gd name="T31" fmla="*/ 65 h 507"/>
              <a:gd name="T32" fmla="*/ 330 w 485"/>
              <a:gd name="T33" fmla="*/ 113 h 507"/>
              <a:gd name="T34" fmla="*/ 376 w 485"/>
              <a:gd name="T35" fmla="*/ 161 h 507"/>
              <a:gd name="T36" fmla="*/ 422 w 485"/>
              <a:gd name="T37" fmla="*/ 113 h 507"/>
              <a:gd name="T38" fmla="*/ 376 w 485"/>
              <a:gd name="T39" fmla="*/ 65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5" h="507">
                <a:moveTo>
                  <a:pt x="161" y="500"/>
                </a:moveTo>
                <a:cubicBezTo>
                  <a:pt x="133" y="483"/>
                  <a:pt x="23" y="368"/>
                  <a:pt x="7" y="338"/>
                </a:cubicBezTo>
                <a:cubicBezTo>
                  <a:pt x="2" y="329"/>
                  <a:pt x="0" y="318"/>
                  <a:pt x="2" y="308"/>
                </a:cubicBezTo>
                <a:cubicBezTo>
                  <a:pt x="3" y="298"/>
                  <a:pt x="7" y="288"/>
                  <a:pt x="15" y="280"/>
                </a:cubicBezTo>
                <a:cubicBezTo>
                  <a:pt x="254" y="30"/>
                  <a:pt x="254" y="30"/>
                  <a:pt x="254" y="30"/>
                </a:cubicBezTo>
                <a:cubicBezTo>
                  <a:pt x="265" y="18"/>
                  <a:pt x="279" y="11"/>
                  <a:pt x="295" y="9"/>
                </a:cubicBezTo>
                <a:cubicBezTo>
                  <a:pt x="364" y="2"/>
                  <a:pt x="364" y="2"/>
                  <a:pt x="364" y="2"/>
                </a:cubicBezTo>
                <a:cubicBezTo>
                  <a:pt x="385" y="0"/>
                  <a:pt x="404" y="7"/>
                  <a:pt x="420" y="22"/>
                </a:cubicBezTo>
                <a:cubicBezTo>
                  <a:pt x="463" y="68"/>
                  <a:pt x="463" y="68"/>
                  <a:pt x="463" y="68"/>
                </a:cubicBezTo>
                <a:cubicBezTo>
                  <a:pt x="478" y="84"/>
                  <a:pt x="485" y="104"/>
                  <a:pt x="482" y="126"/>
                </a:cubicBezTo>
                <a:cubicBezTo>
                  <a:pt x="475" y="198"/>
                  <a:pt x="475" y="198"/>
                  <a:pt x="475" y="198"/>
                </a:cubicBezTo>
                <a:cubicBezTo>
                  <a:pt x="474" y="215"/>
                  <a:pt x="467" y="229"/>
                  <a:pt x="456" y="241"/>
                </a:cubicBezTo>
                <a:cubicBezTo>
                  <a:pt x="217" y="492"/>
                  <a:pt x="217" y="492"/>
                  <a:pt x="217" y="492"/>
                </a:cubicBezTo>
                <a:cubicBezTo>
                  <a:pt x="209" y="500"/>
                  <a:pt x="200" y="504"/>
                  <a:pt x="190" y="506"/>
                </a:cubicBezTo>
                <a:cubicBezTo>
                  <a:pt x="181" y="507"/>
                  <a:pt x="170" y="505"/>
                  <a:pt x="161" y="500"/>
                </a:cubicBezTo>
                <a:close/>
                <a:moveTo>
                  <a:pt x="376" y="65"/>
                </a:moveTo>
                <a:cubicBezTo>
                  <a:pt x="351" y="65"/>
                  <a:pt x="330" y="87"/>
                  <a:pt x="330" y="113"/>
                </a:cubicBezTo>
                <a:cubicBezTo>
                  <a:pt x="330" y="140"/>
                  <a:pt x="351" y="161"/>
                  <a:pt x="376" y="161"/>
                </a:cubicBezTo>
                <a:cubicBezTo>
                  <a:pt x="402" y="161"/>
                  <a:pt x="422" y="140"/>
                  <a:pt x="422" y="113"/>
                </a:cubicBezTo>
                <a:cubicBezTo>
                  <a:pt x="422" y="87"/>
                  <a:pt x="402" y="65"/>
                  <a:pt x="376" y="65"/>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6" name="Freeform 15"/>
          <p:cNvSpPr>
            <a:spLocks noEditPoints="1"/>
          </p:cNvSpPr>
          <p:nvPr/>
        </p:nvSpPr>
        <p:spPr bwMode="auto">
          <a:xfrm>
            <a:off x="3403600" y="2354263"/>
            <a:ext cx="557213" cy="446087"/>
          </a:xfrm>
          <a:custGeom>
            <a:avLst/>
            <a:gdLst>
              <a:gd name="T0" fmla="*/ 22 w 516"/>
              <a:gd name="T1" fmla="*/ 348 h 412"/>
              <a:gd name="T2" fmla="*/ 0 w 516"/>
              <a:gd name="T3" fmla="*/ 296 h 412"/>
              <a:gd name="T4" fmla="*/ 142 w 516"/>
              <a:gd name="T5" fmla="*/ 274 h 412"/>
              <a:gd name="T6" fmla="*/ 349 w 516"/>
              <a:gd name="T7" fmla="*/ 160 h 412"/>
              <a:gd name="T8" fmla="*/ 391 w 516"/>
              <a:gd name="T9" fmla="*/ 221 h 412"/>
              <a:gd name="T10" fmla="*/ 427 w 516"/>
              <a:gd name="T11" fmla="*/ 273 h 412"/>
              <a:gd name="T12" fmla="*/ 398 w 516"/>
              <a:gd name="T13" fmla="*/ 331 h 412"/>
              <a:gd name="T14" fmla="*/ 349 w 516"/>
              <a:gd name="T15" fmla="*/ 338 h 412"/>
              <a:gd name="T16" fmla="*/ 327 w 516"/>
              <a:gd name="T17" fmla="*/ 360 h 412"/>
              <a:gd name="T18" fmla="*/ 295 w 516"/>
              <a:gd name="T19" fmla="*/ 336 h 412"/>
              <a:gd name="T20" fmla="*/ 255 w 516"/>
              <a:gd name="T21" fmla="*/ 307 h 412"/>
              <a:gd name="T22" fmla="*/ 249 w 516"/>
              <a:gd name="T23" fmla="*/ 270 h 412"/>
              <a:gd name="T24" fmla="*/ 287 w 516"/>
              <a:gd name="T25" fmla="*/ 291 h 412"/>
              <a:gd name="T26" fmla="*/ 305 w 516"/>
              <a:gd name="T27" fmla="*/ 306 h 412"/>
              <a:gd name="T28" fmla="*/ 327 w 516"/>
              <a:gd name="T29" fmla="*/ 246 h 412"/>
              <a:gd name="T30" fmla="*/ 272 w 516"/>
              <a:gd name="T31" fmla="*/ 235 h 412"/>
              <a:gd name="T32" fmla="*/ 251 w 516"/>
              <a:gd name="T33" fmla="*/ 187 h 412"/>
              <a:gd name="T34" fmla="*/ 286 w 516"/>
              <a:gd name="T35" fmla="*/ 133 h 412"/>
              <a:gd name="T36" fmla="*/ 327 w 516"/>
              <a:gd name="T37" fmla="*/ 109 h 412"/>
              <a:gd name="T38" fmla="*/ 349 w 516"/>
              <a:gd name="T39" fmla="*/ 129 h 412"/>
              <a:gd name="T40" fmla="*/ 414 w 516"/>
              <a:gd name="T41" fmla="*/ 151 h 412"/>
              <a:gd name="T42" fmla="*/ 387 w 516"/>
              <a:gd name="T43" fmla="*/ 190 h 412"/>
              <a:gd name="T44" fmla="*/ 380 w 516"/>
              <a:gd name="T45" fmla="*/ 165 h 412"/>
              <a:gd name="T46" fmla="*/ 349 w 516"/>
              <a:gd name="T47" fmla="*/ 160 h 412"/>
              <a:gd name="T48" fmla="*/ 321 w 516"/>
              <a:gd name="T49" fmla="*/ 160 h 412"/>
              <a:gd name="T50" fmla="*/ 291 w 516"/>
              <a:gd name="T51" fmla="*/ 169 h 412"/>
              <a:gd name="T52" fmla="*/ 297 w 516"/>
              <a:gd name="T53" fmla="*/ 209 h 412"/>
              <a:gd name="T54" fmla="*/ 327 w 516"/>
              <a:gd name="T55" fmla="*/ 160 h 412"/>
              <a:gd name="T56" fmla="*/ 349 w 516"/>
              <a:gd name="T57" fmla="*/ 308 h 412"/>
              <a:gd name="T58" fmla="*/ 383 w 516"/>
              <a:gd name="T59" fmla="*/ 301 h 412"/>
              <a:gd name="T60" fmla="*/ 386 w 516"/>
              <a:gd name="T61" fmla="*/ 257 h 412"/>
              <a:gd name="T62" fmla="*/ 349 w 516"/>
              <a:gd name="T63" fmla="*/ 246 h 412"/>
              <a:gd name="T64" fmla="*/ 442 w 516"/>
              <a:gd name="T65" fmla="*/ 339 h 412"/>
              <a:gd name="T66" fmla="*/ 442 w 516"/>
              <a:gd name="T67" fmla="*/ 131 h 412"/>
              <a:gd name="T68" fmla="*/ 234 w 516"/>
              <a:gd name="T69" fmla="*/ 131 h 412"/>
              <a:gd name="T70" fmla="*/ 234 w 516"/>
              <a:gd name="T71" fmla="*/ 339 h 412"/>
              <a:gd name="T72" fmla="*/ 464 w 516"/>
              <a:gd name="T73" fmla="*/ 360 h 412"/>
              <a:gd name="T74" fmla="*/ 464 w 516"/>
              <a:gd name="T75" fmla="*/ 109 h 412"/>
              <a:gd name="T76" fmla="*/ 213 w 516"/>
              <a:gd name="T77" fmla="*/ 109 h 412"/>
              <a:gd name="T78" fmla="*/ 213 w 516"/>
              <a:gd name="T79" fmla="*/ 360 h 412"/>
              <a:gd name="T80" fmla="*/ 464 w 516"/>
              <a:gd name="T81" fmla="*/ 360 h 412"/>
              <a:gd name="T82" fmla="*/ 22 w 516"/>
              <a:gd name="T83" fmla="*/ 73 h 412"/>
              <a:gd name="T84" fmla="*/ 0 w 516"/>
              <a:gd name="T85" fmla="*/ 22 h 412"/>
              <a:gd name="T86" fmla="*/ 322 w 516"/>
              <a:gd name="T87" fmla="*/ 0 h 412"/>
              <a:gd name="T88" fmla="*/ 344 w 516"/>
              <a:gd name="T89" fmla="*/ 34 h 412"/>
              <a:gd name="T90" fmla="*/ 219 w 516"/>
              <a:gd name="T91" fmla="*/ 73 h 412"/>
              <a:gd name="T92" fmla="*/ 22 w 516"/>
              <a:gd name="T93" fmla="*/ 165 h 412"/>
              <a:gd name="T94" fmla="*/ 0 w 516"/>
              <a:gd name="T95" fmla="*/ 113 h 412"/>
              <a:gd name="T96" fmla="*/ 198 w 516"/>
              <a:gd name="T97" fmla="*/ 91 h 412"/>
              <a:gd name="T98" fmla="*/ 139 w 516"/>
              <a:gd name="T99" fmla="*/ 256 h 412"/>
              <a:gd name="T100" fmla="*/ 0 w 516"/>
              <a:gd name="T101" fmla="*/ 234 h 412"/>
              <a:gd name="T102" fmla="*/ 22 w 516"/>
              <a:gd name="T103" fmla="*/ 183 h 412"/>
              <a:gd name="T104" fmla="*/ 138 w 516"/>
              <a:gd name="T105" fmla="*/ 23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 h="412">
                <a:moveTo>
                  <a:pt x="172" y="348"/>
                </a:moveTo>
                <a:cubicBezTo>
                  <a:pt x="22" y="348"/>
                  <a:pt x="22" y="348"/>
                  <a:pt x="22" y="348"/>
                </a:cubicBezTo>
                <a:cubicBezTo>
                  <a:pt x="10" y="348"/>
                  <a:pt x="0" y="338"/>
                  <a:pt x="0" y="326"/>
                </a:cubicBezTo>
                <a:cubicBezTo>
                  <a:pt x="0" y="296"/>
                  <a:pt x="0" y="296"/>
                  <a:pt x="0" y="296"/>
                </a:cubicBezTo>
                <a:cubicBezTo>
                  <a:pt x="0" y="284"/>
                  <a:pt x="10" y="274"/>
                  <a:pt x="22" y="274"/>
                </a:cubicBezTo>
                <a:cubicBezTo>
                  <a:pt x="142" y="274"/>
                  <a:pt x="142" y="274"/>
                  <a:pt x="142" y="274"/>
                </a:cubicBezTo>
                <a:cubicBezTo>
                  <a:pt x="147" y="301"/>
                  <a:pt x="158" y="326"/>
                  <a:pt x="172" y="348"/>
                </a:cubicBezTo>
                <a:close/>
                <a:moveTo>
                  <a:pt x="349" y="160"/>
                </a:moveTo>
                <a:cubicBezTo>
                  <a:pt x="349" y="216"/>
                  <a:pt x="349" y="216"/>
                  <a:pt x="349" y="216"/>
                </a:cubicBezTo>
                <a:cubicBezTo>
                  <a:pt x="367" y="217"/>
                  <a:pt x="381" y="219"/>
                  <a:pt x="391" y="221"/>
                </a:cubicBezTo>
                <a:cubicBezTo>
                  <a:pt x="402" y="224"/>
                  <a:pt x="411" y="229"/>
                  <a:pt x="417" y="237"/>
                </a:cubicBezTo>
                <a:cubicBezTo>
                  <a:pt x="424" y="245"/>
                  <a:pt x="427" y="257"/>
                  <a:pt x="427" y="273"/>
                </a:cubicBezTo>
                <a:cubicBezTo>
                  <a:pt x="427" y="289"/>
                  <a:pt x="425" y="302"/>
                  <a:pt x="420" y="311"/>
                </a:cubicBezTo>
                <a:cubicBezTo>
                  <a:pt x="415" y="321"/>
                  <a:pt x="408" y="327"/>
                  <a:pt x="398" y="331"/>
                </a:cubicBezTo>
                <a:cubicBezTo>
                  <a:pt x="388" y="335"/>
                  <a:pt x="374" y="338"/>
                  <a:pt x="356" y="338"/>
                </a:cubicBezTo>
                <a:cubicBezTo>
                  <a:pt x="349" y="338"/>
                  <a:pt x="349" y="338"/>
                  <a:pt x="349" y="338"/>
                </a:cubicBezTo>
                <a:cubicBezTo>
                  <a:pt x="349" y="360"/>
                  <a:pt x="349" y="360"/>
                  <a:pt x="349" y="360"/>
                </a:cubicBezTo>
                <a:cubicBezTo>
                  <a:pt x="327" y="360"/>
                  <a:pt x="327" y="360"/>
                  <a:pt x="327" y="360"/>
                </a:cubicBezTo>
                <a:cubicBezTo>
                  <a:pt x="327" y="338"/>
                  <a:pt x="327" y="338"/>
                  <a:pt x="327" y="338"/>
                </a:cubicBezTo>
                <a:cubicBezTo>
                  <a:pt x="315" y="338"/>
                  <a:pt x="304" y="337"/>
                  <a:pt x="295" y="336"/>
                </a:cubicBezTo>
                <a:cubicBezTo>
                  <a:pt x="286" y="334"/>
                  <a:pt x="278" y="331"/>
                  <a:pt x="271" y="326"/>
                </a:cubicBezTo>
                <a:cubicBezTo>
                  <a:pt x="264" y="322"/>
                  <a:pt x="259" y="316"/>
                  <a:pt x="255" y="307"/>
                </a:cubicBezTo>
                <a:cubicBezTo>
                  <a:pt x="251" y="299"/>
                  <a:pt x="249" y="289"/>
                  <a:pt x="249" y="278"/>
                </a:cubicBezTo>
                <a:cubicBezTo>
                  <a:pt x="249" y="270"/>
                  <a:pt x="249" y="270"/>
                  <a:pt x="249" y="270"/>
                </a:cubicBezTo>
                <a:cubicBezTo>
                  <a:pt x="285" y="270"/>
                  <a:pt x="285" y="270"/>
                  <a:pt x="285" y="270"/>
                </a:cubicBezTo>
                <a:cubicBezTo>
                  <a:pt x="285" y="279"/>
                  <a:pt x="285" y="286"/>
                  <a:pt x="287" y="291"/>
                </a:cubicBezTo>
                <a:cubicBezTo>
                  <a:pt x="288" y="296"/>
                  <a:pt x="291" y="299"/>
                  <a:pt x="294" y="301"/>
                </a:cubicBezTo>
                <a:cubicBezTo>
                  <a:pt x="297" y="304"/>
                  <a:pt x="301" y="305"/>
                  <a:pt x="305" y="306"/>
                </a:cubicBezTo>
                <a:cubicBezTo>
                  <a:pt x="309" y="306"/>
                  <a:pt x="316" y="307"/>
                  <a:pt x="327" y="308"/>
                </a:cubicBezTo>
                <a:cubicBezTo>
                  <a:pt x="327" y="246"/>
                  <a:pt x="327" y="246"/>
                  <a:pt x="327" y="246"/>
                </a:cubicBezTo>
                <a:cubicBezTo>
                  <a:pt x="313" y="245"/>
                  <a:pt x="302" y="244"/>
                  <a:pt x="294" y="243"/>
                </a:cubicBezTo>
                <a:cubicBezTo>
                  <a:pt x="286" y="241"/>
                  <a:pt x="278" y="239"/>
                  <a:pt x="272" y="235"/>
                </a:cubicBezTo>
                <a:cubicBezTo>
                  <a:pt x="265" y="231"/>
                  <a:pt x="260" y="225"/>
                  <a:pt x="257" y="217"/>
                </a:cubicBezTo>
                <a:cubicBezTo>
                  <a:pt x="253" y="210"/>
                  <a:pt x="251" y="199"/>
                  <a:pt x="251" y="187"/>
                </a:cubicBezTo>
                <a:cubicBezTo>
                  <a:pt x="251" y="171"/>
                  <a:pt x="255" y="159"/>
                  <a:pt x="261" y="150"/>
                </a:cubicBezTo>
                <a:cubicBezTo>
                  <a:pt x="267" y="142"/>
                  <a:pt x="276" y="136"/>
                  <a:pt x="286" y="133"/>
                </a:cubicBezTo>
                <a:cubicBezTo>
                  <a:pt x="297" y="130"/>
                  <a:pt x="311" y="129"/>
                  <a:pt x="327" y="129"/>
                </a:cubicBezTo>
                <a:cubicBezTo>
                  <a:pt x="327" y="109"/>
                  <a:pt x="327" y="109"/>
                  <a:pt x="327" y="109"/>
                </a:cubicBezTo>
                <a:cubicBezTo>
                  <a:pt x="349" y="109"/>
                  <a:pt x="349" y="109"/>
                  <a:pt x="349" y="109"/>
                </a:cubicBezTo>
                <a:cubicBezTo>
                  <a:pt x="349" y="129"/>
                  <a:pt x="349" y="129"/>
                  <a:pt x="349" y="129"/>
                </a:cubicBezTo>
                <a:cubicBezTo>
                  <a:pt x="367" y="129"/>
                  <a:pt x="381" y="131"/>
                  <a:pt x="391" y="134"/>
                </a:cubicBezTo>
                <a:cubicBezTo>
                  <a:pt x="401" y="137"/>
                  <a:pt x="409" y="142"/>
                  <a:pt x="414" y="151"/>
                </a:cubicBezTo>
                <a:cubicBezTo>
                  <a:pt x="420" y="160"/>
                  <a:pt x="422" y="172"/>
                  <a:pt x="422" y="190"/>
                </a:cubicBezTo>
                <a:cubicBezTo>
                  <a:pt x="387" y="190"/>
                  <a:pt x="387" y="190"/>
                  <a:pt x="387" y="190"/>
                </a:cubicBezTo>
                <a:cubicBezTo>
                  <a:pt x="387" y="189"/>
                  <a:pt x="387" y="187"/>
                  <a:pt x="387" y="186"/>
                </a:cubicBezTo>
                <a:cubicBezTo>
                  <a:pt x="387" y="175"/>
                  <a:pt x="385" y="169"/>
                  <a:pt x="380" y="165"/>
                </a:cubicBezTo>
                <a:cubicBezTo>
                  <a:pt x="376" y="162"/>
                  <a:pt x="369" y="160"/>
                  <a:pt x="358" y="160"/>
                </a:cubicBezTo>
                <a:cubicBezTo>
                  <a:pt x="349" y="160"/>
                  <a:pt x="349" y="160"/>
                  <a:pt x="349" y="160"/>
                </a:cubicBezTo>
                <a:close/>
                <a:moveTo>
                  <a:pt x="327" y="160"/>
                </a:moveTo>
                <a:cubicBezTo>
                  <a:pt x="321" y="160"/>
                  <a:pt x="321" y="160"/>
                  <a:pt x="321" y="160"/>
                </a:cubicBezTo>
                <a:cubicBezTo>
                  <a:pt x="313" y="160"/>
                  <a:pt x="307" y="161"/>
                  <a:pt x="302" y="162"/>
                </a:cubicBezTo>
                <a:cubicBezTo>
                  <a:pt x="298" y="163"/>
                  <a:pt x="294" y="165"/>
                  <a:pt x="291" y="169"/>
                </a:cubicBezTo>
                <a:cubicBezTo>
                  <a:pt x="289" y="172"/>
                  <a:pt x="287" y="178"/>
                  <a:pt x="287" y="186"/>
                </a:cubicBezTo>
                <a:cubicBezTo>
                  <a:pt x="287" y="197"/>
                  <a:pt x="291" y="205"/>
                  <a:pt x="297" y="209"/>
                </a:cubicBezTo>
                <a:cubicBezTo>
                  <a:pt x="304" y="213"/>
                  <a:pt x="314" y="216"/>
                  <a:pt x="327" y="216"/>
                </a:cubicBezTo>
                <a:cubicBezTo>
                  <a:pt x="327" y="160"/>
                  <a:pt x="327" y="160"/>
                  <a:pt x="327" y="160"/>
                </a:cubicBezTo>
                <a:close/>
                <a:moveTo>
                  <a:pt x="349" y="246"/>
                </a:moveTo>
                <a:cubicBezTo>
                  <a:pt x="349" y="308"/>
                  <a:pt x="349" y="308"/>
                  <a:pt x="349" y="308"/>
                </a:cubicBezTo>
                <a:cubicBezTo>
                  <a:pt x="356" y="308"/>
                  <a:pt x="356" y="308"/>
                  <a:pt x="356" y="308"/>
                </a:cubicBezTo>
                <a:cubicBezTo>
                  <a:pt x="368" y="308"/>
                  <a:pt x="377" y="305"/>
                  <a:pt x="383" y="301"/>
                </a:cubicBezTo>
                <a:cubicBezTo>
                  <a:pt x="388" y="297"/>
                  <a:pt x="391" y="289"/>
                  <a:pt x="391" y="277"/>
                </a:cubicBezTo>
                <a:cubicBezTo>
                  <a:pt x="391" y="268"/>
                  <a:pt x="390" y="262"/>
                  <a:pt x="386" y="257"/>
                </a:cubicBezTo>
                <a:cubicBezTo>
                  <a:pt x="383" y="253"/>
                  <a:pt x="379" y="250"/>
                  <a:pt x="374" y="249"/>
                </a:cubicBezTo>
                <a:cubicBezTo>
                  <a:pt x="369" y="248"/>
                  <a:pt x="361" y="247"/>
                  <a:pt x="349" y="246"/>
                </a:cubicBezTo>
                <a:close/>
                <a:moveTo>
                  <a:pt x="338" y="382"/>
                </a:moveTo>
                <a:cubicBezTo>
                  <a:pt x="379" y="382"/>
                  <a:pt x="415" y="365"/>
                  <a:pt x="442" y="339"/>
                </a:cubicBezTo>
                <a:cubicBezTo>
                  <a:pt x="469" y="312"/>
                  <a:pt x="485" y="275"/>
                  <a:pt x="485" y="235"/>
                </a:cubicBezTo>
                <a:cubicBezTo>
                  <a:pt x="485" y="194"/>
                  <a:pt x="469" y="157"/>
                  <a:pt x="442" y="131"/>
                </a:cubicBezTo>
                <a:cubicBezTo>
                  <a:pt x="415" y="104"/>
                  <a:pt x="379" y="88"/>
                  <a:pt x="338" y="88"/>
                </a:cubicBezTo>
                <a:cubicBezTo>
                  <a:pt x="298" y="88"/>
                  <a:pt x="261" y="104"/>
                  <a:pt x="234" y="131"/>
                </a:cubicBezTo>
                <a:cubicBezTo>
                  <a:pt x="208" y="157"/>
                  <a:pt x="191" y="194"/>
                  <a:pt x="191" y="235"/>
                </a:cubicBezTo>
                <a:cubicBezTo>
                  <a:pt x="191" y="275"/>
                  <a:pt x="208" y="312"/>
                  <a:pt x="234" y="339"/>
                </a:cubicBezTo>
                <a:cubicBezTo>
                  <a:pt x="261" y="365"/>
                  <a:pt x="298" y="382"/>
                  <a:pt x="338" y="382"/>
                </a:cubicBezTo>
                <a:close/>
                <a:moveTo>
                  <a:pt x="464" y="360"/>
                </a:moveTo>
                <a:cubicBezTo>
                  <a:pt x="496" y="328"/>
                  <a:pt x="516" y="284"/>
                  <a:pt x="516" y="235"/>
                </a:cubicBezTo>
                <a:cubicBezTo>
                  <a:pt x="516" y="186"/>
                  <a:pt x="496" y="141"/>
                  <a:pt x="464" y="109"/>
                </a:cubicBezTo>
                <a:cubicBezTo>
                  <a:pt x="432" y="77"/>
                  <a:pt x="387" y="57"/>
                  <a:pt x="338" y="57"/>
                </a:cubicBezTo>
                <a:cubicBezTo>
                  <a:pt x="289" y="57"/>
                  <a:pt x="245" y="77"/>
                  <a:pt x="213" y="109"/>
                </a:cubicBezTo>
                <a:cubicBezTo>
                  <a:pt x="181" y="141"/>
                  <a:pt x="161" y="186"/>
                  <a:pt x="161" y="235"/>
                </a:cubicBezTo>
                <a:cubicBezTo>
                  <a:pt x="161" y="284"/>
                  <a:pt x="181" y="328"/>
                  <a:pt x="213" y="360"/>
                </a:cubicBezTo>
                <a:cubicBezTo>
                  <a:pt x="245" y="392"/>
                  <a:pt x="289" y="412"/>
                  <a:pt x="338" y="412"/>
                </a:cubicBezTo>
                <a:cubicBezTo>
                  <a:pt x="387" y="412"/>
                  <a:pt x="432" y="392"/>
                  <a:pt x="464" y="360"/>
                </a:cubicBezTo>
                <a:close/>
                <a:moveTo>
                  <a:pt x="219" y="73"/>
                </a:moveTo>
                <a:cubicBezTo>
                  <a:pt x="22" y="73"/>
                  <a:pt x="22" y="73"/>
                  <a:pt x="22" y="73"/>
                </a:cubicBezTo>
                <a:cubicBezTo>
                  <a:pt x="10" y="73"/>
                  <a:pt x="0" y="63"/>
                  <a:pt x="0" y="51"/>
                </a:cubicBezTo>
                <a:cubicBezTo>
                  <a:pt x="0" y="22"/>
                  <a:pt x="0" y="22"/>
                  <a:pt x="0" y="22"/>
                </a:cubicBezTo>
                <a:cubicBezTo>
                  <a:pt x="0" y="10"/>
                  <a:pt x="10" y="0"/>
                  <a:pt x="22" y="0"/>
                </a:cubicBezTo>
                <a:cubicBezTo>
                  <a:pt x="322" y="0"/>
                  <a:pt x="322" y="0"/>
                  <a:pt x="322" y="0"/>
                </a:cubicBezTo>
                <a:cubicBezTo>
                  <a:pt x="334" y="0"/>
                  <a:pt x="344" y="10"/>
                  <a:pt x="344" y="22"/>
                </a:cubicBezTo>
                <a:cubicBezTo>
                  <a:pt x="344" y="34"/>
                  <a:pt x="344" y="34"/>
                  <a:pt x="344" y="34"/>
                </a:cubicBezTo>
                <a:cubicBezTo>
                  <a:pt x="342" y="34"/>
                  <a:pt x="340" y="34"/>
                  <a:pt x="338" y="34"/>
                </a:cubicBezTo>
                <a:cubicBezTo>
                  <a:pt x="294" y="34"/>
                  <a:pt x="253" y="49"/>
                  <a:pt x="219" y="73"/>
                </a:cubicBezTo>
                <a:close/>
                <a:moveTo>
                  <a:pt x="150" y="165"/>
                </a:moveTo>
                <a:cubicBezTo>
                  <a:pt x="22" y="165"/>
                  <a:pt x="22" y="165"/>
                  <a:pt x="22" y="165"/>
                </a:cubicBezTo>
                <a:cubicBezTo>
                  <a:pt x="10" y="165"/>
                  <a:pt x="0" y="155"/>
                  <a:pt x="0" y="143"/>
                </a:cubicBezTo>
                <a:cubicBezTo>
                  <a:pt x="0" y="113"/>
                  <a:pt x="0" y="113"/>
                  <a:pt x="0" y="113"/>
                </a:cubicBezTo>
                <a:cubicBezTo>
                  <a:pt x="0" y="101"/>
                  <a:pt x="10" y="91"/>
                  <a:pt x="22" y="91"/>
                </a:cubicBezTo>
                <a:cubicBezTo>
                  <a:pt x="198" y="91"/>
                  <a:pt x="198" y="91"/>
                  <a:pt x="198" y="91"/>
                </a:cubicBezTo>
                <a:cubicBezTo>
                  <a:pt x="177" y="112"/>
                  <a:pt x="161" y="137"/>
                  <a:pt x="150" y="165"/>
                </a:cubicBezTo>
                <a:close/>
                <a:moveTo>
                  <a:pt x="139" y="256"/>
                </a:moveTo>
                <a:cubicBezTo>
                  <a:pt x="22" y="256"/>
                  <a:pt x="22" y="256"/>
                  <a:pt x="22" y="256"/>
                </a:cubicBezTo>
                <a:cubicBezTo>
                  <a:pt x="10" y="256"/>
                  <a:pt x="0" y="246"/>
                  <a:pt x="0" y="234"/>
                </a:cubicBezTo>
                <a:cubicBezTo>
                  <a:pt x="0" y="205"/>
                  <a:pt x="0" y="205"/>
                  <a:pt x="0" y="205"/>
                </a:cubicBezTo>
                <a:cubicBezTo>
                  <a:pt x="0" y="193"/>
                  <a:pt x="10" y="183"/>
                  <a:pt x="22" y="183"/>
                </a:cubicBezTo>
                <a:cubicBezTo>
                  <a:pt x="144" y="183"/>
                  <a:pt x="144" y="183"/>
                  <a:pt x="144" y="183"/>
                </a:cubicBezTo>
                <a:cubicBezTo>
                  <a:pt x="140" y="199"/>
                  <a:pt x="138" y="217"/>
                  <a:pt x="138" y="235"/>
                </a:cubicBezTo>
                <a:cubicBezTo>
                  <a:pt x="138" y="242"/>
                  <a:pt x="138" y="249"/>
                  <a:pt x="139" y="256"/>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noEditPoints="1"/>
          </p:cNvSpPr>
          <p:nvPr/>
        </p:nvSpPr>
        <p:spPr bwMode="auto">
          <a:xfrm>
            <a:off x="4760913" y="2038350"/>
            <a:ext cx="496887" cy="409575"/>
          </a:xfrm>
          <a:custGeom>
            <a:avLst/>
            <a:gdLst>
              <a:gd name="T0" fmla="*/ 485 w 505"/>
              <a:gd name="T1" fmla="*/ 364 h 417"/>
              <a:gd name="T2" fmla="*/ 481 w 505"/>
              <a:gd name="T3" fmla="*/ 282 h 417"/>
              <a:gd name="T4" fmla="*/ 505 w 505"/>
              <a:gd name="T5" fmla="*/ 26 h 417"/>
              <a:gd name="T6" fmla="*/ 181 w 505"/>
              <a:gd name="T7" fmla="*/ 0 h 417"/>
              <a:gd name="T8" fmla="*/ 157 w 505"/>
              <a:gd name="T9" fmla="*/ 32 h 417"/>
              <a:gd name="T10" fmla="*/ 367 w 505"/>
              <a:gd name="T11" fmla="*/ 67 h 417"/>
              <a:gd name="T12" fmla="*/ 447 w 505"/>
              <a:gd name="T13" fmla="*/ 67 h 417"/>
              <a:gd name="T14" fmla="*/ 456 w 505"/>
              <a:gd name="T15" fmla="*/ 78 h 417"/>
              <a:gd name="T16" fmla="*/ 368 w 505"/>
              <a:gd name="T17" fmla="*/ 89 h 417"/>
              <a:gd name="T18" fmla="*/ 447 w 505"/>
              <a:gd name="T19" fmla="*/ 125 h 417"/>
              <a:gd name="T20" fmla="*/ 456 w 505"/>
              <a:gd name="T21" fmla="*/ 135 h 417"/>
              <a:gd name="T22" fmla="*/ 368 w 505"/>
              <a:gd name="T23" fmla="*/ 146 h 417"/>
              <a:gd name="T24" fmla="*/ 447 w 505"/>
              <a:gd name="T25" fmla="*/ 186 h 417"/>
              <a:gd name="T26" fmla="*/ 456 w 505"/>
              <a:gd name="T27" fmla="*/ 196 h 417"/>
              <a:gd name="T28" fmla="*/ 368 w 505"/>
              <a:gd name="T29" fmla="*/ 207 h 417"/>
              <a:gd name="T30" fmla="*/ 348 w 505"/>
              <a:gd name="T31" fmla="*/ 311 h 417"/>
              <a:gd name="T32" fmla="*/ 323 w 505"/>
              <a:gd name="T33" fmla="*/ 337 h 417"/>
              <a:gd name="T34" fmla="*/ 20 w 505"/>
              <a:gd name="T35" fmla="*/ 417 h 417"/>
              <a:gd name="T36" fmla="*/ 24 w 505"/>
              <a:gd name="T37" fmla="*/ 335 h 417"/>
              <a:gd name="T38" fmla="*/ 0 w 505"/>
              <a:gd name="T39" fmla="*/ 79 h 417"/>
              <a:gd name="T40" fmla="*/ 324 w 505"/>
              <a:gd name="T41" fmla="*/ 53 h 417"/>
              <a:gd name="T42" fmla="*/ 348 w 505"/>
              <a:gd name="T43" fmla="*/ 311 h 417"/>
              <a:gd name="T44" fmla="*/ 290 w 505"/>
              <a:gd name="T45" fmla="*/ 119 h 417"/>
              <a:gd name="T46" fmla="*/ 300 w 505"/>
              <a:gd name="T47" fmla="*/ 129 h 417"/>
              <a:gd name="T48" fmla="*/ 58 w 505"/>
              <a:gd name="T49" fmla="*/ 140 h 417"/>
              <a:gd name="T50" fmla="*/ 48 w 505"/>
              <a:gd name="T51" fmla="*/ 129 h 417"/>
              <a:gd name="T52" fmla="*/ 58 w 505"/>
              <a:gd name="T53" fmla="*/ 176 h 417"/>
              <a:gd name="T54" fmla="*/ 300 w 505"/>
              <a:gd name="T55" fmla="*/ 187 h 417"/>
              <a:gd name="T56" fmla="*/ 290 w 505"/>
              <a:gd name="T57" fmla="*/ 198 h 417"/>
              <a:gd name="T58" fmla="*/ 48 w 505"/>
              <a:gd name="T59" fmla="*/ 187 h 417"/>
              <a:gd name="T60" fmla="*/ 58 w 505"/>
              <a:gd name="T61" fmla="*/ 176 h 417"/>
              <a:gd name="T62" fmla="*/ 290 w 505"/>
              <a:gd name="T63" fmla="*/ 237 h 417"/>
              <a:gd name="T64" fmla="*/ 300 w 505"/>
              <a:gd name="T65" fmla="*/ 248 h 417"/>
              <a:gd name="T66" fmla="*/ 58 w 505"/>
              <a:gd name="T67" fmla="*/ 259 h 417"/>
              <a:gd name="T68" fmla="*/ 48 w 505"/>
              <a:gd name="T69" fmla="*/ 248 h 417"/>
              <a:gd name="T70" fmla="*/ 38 w 505"/>
              <a:gd name="T71" fmla="*/ 371 h 417"/>
              <a:gd name="T72" fmla="*/ 35 w 505"/>
              <a:gd name="T73" fmla="*/ 320 h 417"/>
              <a:gd name="T74" fmla="*/ 18 w 505"/>
              <a:gd name="T75" fmla="*/ 91 h 417"/>
              <a:gd name="T76" fmla="*/ 313 w 505"/>
              <a:gd name="T77" fmla="*/ 72 h 417"/>
              <a:gd name="T78" fmla="*/ 330 w 505"/>
              <a:gd name="T79" fmla="*/ 301 h 417"/>
              <a:gd name="T80" fmla="*/ 313 w 505"/>
              <a:gd name="T81" fmla="*/ 32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5" h="417">
                <a:moveTo>
                  <a:pt x="368" y="285"/>
                </a:moveTo>
                <a:cubicBezTo>
                  <a:pt x="426" y="288"/>
                  <a:pt x="448" y="325"/>
                  <a:pt x="485" y="364"/>
                </a:cubicBezTo>
                <a:cubicBezTo>
                  <a:pt x="486" y="336"/>
                  <a:pt x="486" y="310"/>
                  <a:pt x="480" y="282"/>
                </a:cubicBezTo>
                <a:cubicBezTo>
                  <a:pt x="481" y="282"/>
                  <a:pt x="481" y="282"/>
                  <a:pt x="481" y="282"/>
                </a:cubicBezTo>
                <a:cubicBezTo>
                  <a:pt x="494" y="282"/>
                  <a:pt x="505" y="270"/>
                  <a:pt x="505" y="256"/>
                </a:cubicBezTo>
                <a:cubicBezTo>
                  <a:pt x="505" y="200"/>
                  <a:pt x="505" y="82"/>
                  <a:pt x="505" y="26"/>
                </a:cubicBezTo>
                <a:cubicBezTo>
                  <a:pt x="505" y="12"/>
                  <a:pt x="494" y="0"/>
                  <a:pt x="481" y="0"/>
                </a:cubicBezTo>
                <a:cubicBezTo>
                  <a:pt x="381" y="0"/>
                  <a:pt x="281" y="0"/>
                  <a:pt x="181" y="0"/>
                </a:cubicBezTo>
                <a:cubicBezTo>
                  <a:pt x="168" y="0"/>
                  <a:pt x="157" y="12"/>
                  <a:pt x="157" y="26"/>
                </a:cubicBezTo>
                <a:cubicBezTo>
                  <a:pt x="157" y="32"/>
                  <a:pt x="157" y="32"/>
                  <a:pt x="157" y="32"/>
                </a:cubicBezTo>
                <a:cubicBezTo>
                  <a:pt x="328" y="32"/>
                  <a:pt x="328" y="32"/>
                  <a:pt x="328" y="32"/>
                </a:cubicBezTo>
                <a:cubicBezTo>
                  <a:pt x="348" y="32"/>
                  <a:pt x="364" y="47"/>
                  <a:pt x="367" y="67"/>
                </a:cubicBezTo>
                <a:cubicBezTo>
                  <a:pt x="368" y="67"/>
                  <a:pt x="368" y="67"/>
                  <a:pt x="368" y="67"/>
                </a:cubicBezTo>
                <a:cubicBezTo>
                  <a:pt x="447" y="67"/>
                  <a:pt x="447" y="67"/>
                  <a:pt x="447" y="67"/>
                </a:cubicBezTo>
                <a:cubicBezTo>
                  <a:pt x="452" y="67"/>
                  <a:pt x="456" y="72"/>
                  <a:pt x="456" y="78"/>
                </a:cubicBezTo>
                <a:cubicBezTo>
                  <a:pt x="456" y="78"/>
                  <a:pt x="456" y="78"/>
                  <a:pt x="456" y="78"/>
                </a:cubicBezTo>
                <a:cubicBezTo>
                  <a:pt x="456" y="84"/>
                  <a:pt x="452" y="89"/>
                  <a:pt x="447" y="89"/>
                </a:cubicBezTo>
                <a:cubicBezTo>
                  <a:pt x="368" y="89"/>
                  <a:pt x="368" y="89"/>
                  <a:pt x="368" y="89"/>
                </a:cubicBezTo>
                <a:cubicBezTo>
                  <a:pt x="368" y="125"/>
                  <a:pt x="368" y="125"/>
                  <a:pt x="368" y="125"/>
                </a:cubicBezTo>
                <a:cubicBezTo>
                  <a:pt x="447" y="125"/>
                  <a:pt x="447" y="125"/>
                  <a:pt x="447" y="125"/>
                </a:cubicBezTo>
                <a:cubicBezTo>
                  <a:pt x="452" y="125"/>
                  <a:pt x="456" y="129"/>
                  <a:pt x="456" y="135"/>
                </a:cubicBezTo>
                <a:cubicBezTo>
                  <a:pt x="456" y="135"/>
                  <a:pt x="456" y="135"/>
                  <a:pt x="456" y="135"/>
                </a:cubicBezTo>
                <a:cubicBezTo>
                  <a:pt x="456" y="141"/>
                  <a:pt x="452" y="146"/>
                  <a:pt x="447" y="146"/>
                </a:cubicBezTo>
                <a:cubicBezTo>
                  <a:pt x="368" y="146"/>
                  <a:pt x="368" y="146"/>
                  <a:pt x="368" y="146"/>
                </a:cubicBezTo>
                <a:cubicBezTo>
                  <a:pt x="368" y="186"/>
                  <a:pt x="368" y="186"/>
                  <a:pt x="368" y="186"/>
                </a:cubicBezTo>
                <a:cubicBezTo>
                  <a:pt x="447" y="186"/>
                  <a:pt x="447" y="186"/>
                  <a:pt x="447" y="186"/>
                </a:cubicBezTo>
                <a:cubicBezTo>
                  <a:pt x="452" y="186"/>
                  <a:pt x="456" y="190"/>
                  <a:pt x="456" y="196"/>
                </a:cubicBezTo>
                <a:cubicBezTo>
                  <a:pt x="456" y="196"/>
                  <a:pt x="456" y="196"/>
                  <a:pt x="456" y="196"/>
                </a:cubicBezTo>
                <a:cubicBezTo>
                  <a:pt x="456" y="202"/>
                  <a:pt x="452" y="207"/>
                  <a:pt x="447" y="207"/>
                </a:cubicBezTo>
                <a:cubicBezTo>
                  <a:pt x="368" y="207"/>
                  <a:pt x="368" y="207"/>
                  <a:pt x="368" y="207"/>
                </a:cubicBezTo>
                <a:cubicBezTo>
                  <a:pt x="368" y="285"/>
                  <a:pt x="368" y="285"/>
                  <a:pt x="368" y="285"/>
                </a:cubicBezTo>
                <a:close/>
                <a:moveTo>
                  <a:pt x="348" y="311"/>
                </a:moveTo>
                <a:cubicBezTo>
                  <a:pt x="348" y="318"/>
                  <a:pt x="346" y="325"/>
                  <a:pt x="341" y="330"/>
                </a:cubicBezTo>
                <a:cubicBezTo>
                  <a:pt x="336" y="335"/>
                  <a:pt x="330" y="337"/>
                  <a:pt x="323" y="337"/>
                </a:cubicBezTo>
                <a:cubicBezTo>
                  <a:pt x="229" y="334"/>
                  <a:pt x="109" y="320"/>
                  <a:pt x="49" y="386"/>
                </a:cubicBezTo>
                <a:cubicBezTo>
                  <a:pt x="39" y="397"/>
                  <a:pt x="29" y="407"/>
                  <a:pt x="20" y="417"/>
                </a:cubicBezTo>
                <a:cubicBezTo>
                  <a:pt x="19" y="389"/>
                  <a:pt x="19" y="363"/>
                  <a:pt x="25" y="335"/>
                </a:cubicBezTo>
                <a:cubicBezTo>
                  <a:pt x="24" y="335"/>
                  <a:pt x="24" y="335"/>
                  <a:pt x="24" y="335"/>
                </a:cubicBezTo>
                <a:cubicBezTo>
                  <a:pt x="11" y="335"/>
                  <a:pt x="0" y="323"/>
                  <a:pt x="0" y="309"/>
                </a:cubicBezTo>
                <a:cubicBezTo>
                  <a:pt x="0" y="79"/>
                  <a:pt x="0" y="79"/>
                  <a:pt x="0" y="79"/>
                </a:cubicBezTo>
                <a:cubicBezTo>
                  <a:pt x="0" y="65"/>
                  <a:pt x="11" y="53"/>
                  <a:pt x="24" y="53"/>
                </a:cubicBezTo>
                <a:cubicBezTo>
                  <a:pt x="124" y="53"/>
                  <a:pt x="224" y="53"/>
                  <a:pt x="324" y="53"/>
                </a:cubicBezTo>
                <a:cubicBezTo>
                  <a:pt x="337" y="53"/>
                  <a:pt x="348" y="65"/>
                  <a:pt x="348" y="79"/>
                </a:cubicBezTo>
                <a:cubicBezTo>
                  <a:pt x="348" y="136"/>
                  <a:pt x="348" y="255"/>
                  <a:pt x="348" y="311"/>
                </a:cubicBezTo>
                <a:close/>
                <a:moveTo>
                  <a:pt x="58" y="119"/>
                </a:moveTo>
                <a:cubicBezTo>
                  <a:pt x="290" y="119"/>
                  <a:pt x="290" y="119"/>
                  <a:pt x="290" y="119"/>
                </a:cubicBezTo>
                <a:cubicBezTo>
                  <a:pt x="295" y="119"/>
                  <a:pt x="300" y="124"/>
                  <a:pt x="300" y="129"/>
                </a:cubicBezTo>
                <a:cubicBezTo>
                  <a:pt x="300" y="129"/>
                  <a:pt x="300" y="129"/>
                  <a:pt x="300" y="129"/>
                </a:cubicBezTo>
                <a:cubicBezTo>
                  <a:pt x="300" y="135"/>
                  <a:pt x="295" y="140"/>
                  <a:pt x="290" y="140"/>
                </a:cubicBezTo>
                <a:cubicBezTo>
                  <a:pt x="58" y="140"/>
                  <a:pt x="58" y="140"/>
                  <a:pt x="58" y="140"/>
                </a:cubicBezTo>
                <a:cubicBezTo>
                  <a:pt x="53" y="140"/>
                  <a:pt x="48" y="135"/>
                  <a:pt x="48" y="129"/>
                </a:cubicBezTo>
                <a:cubicBezTo>
                  <a:pt x="48" y="129"/>
                  <a:pt x="48" y="129"/>
                  <a:pt x="48" y="129"/>
                </a:cubicBezTo>
                <a:cubicBezTo>
                  <a:pt x="48" y="124"/>
                  <a:pt x="53" y="119"/>
                  <a:pt x="58" y="119"/>
                </a:cubicBezTo>
                <a:close/>
                <a:moveTo>
                  <a:pt x="58" y="176"/>
                </a:moveTo>
                <a:cubicBezTo>
                  <a:pt x="290" y="176"/>
                  <a:pt x="290" y="176"/>
                  <a:pt x="290" y="176"/>
                </a:cubicBezTo>
                <a:cubicBezTo>
                  <a:pt x="295" y="176"/>
                  <a:pt x="300" y="181"/>
                  <a:pt x="300" y="187"/>
                </a:cubicBezTo>
                <a:cubicBezTo>
                  <a:pt x="300" y="187"/>
                  <a:pt x="300" y="187"/>
                  <a:pt x="300" y="187"/>
                </a:cubicBezTo>
                <a:cubicBezTo>
                  <a:pt x="300" y="193"/>
                  <a:pt x="295" y="198"/>
                  <a:pt x="290" y="198"/>
                </a:cubicBezTo>
                <a:cubicBezTo>
                  <a:pt x="58" y="198"/>
                  <a:pt x="58" y="198"/>
                  <a:pt x="58" y="198"/>
                </a:cubicBezTo>
                <a:cubicBezTo>
                  <a:pt x="53" y="198"/>
                  <a:pt x="48" y="193"/>
                  <a:pt x="48" y="187"/>
                </a:cubicBezTo>
                <a:cubicBezTo>
                  <a:pt x="48" y="187"/>
                  <a:pt x="48" y="187"/>
                  <a:pt x="48" y="187"/>
                </a:cubicBezTo>
                <a:cubicBezTo>
                  <a:pt x="48" y="181"/>
                  <a:pt x="53" y="176"/>
                  <a:pt x="58" y="176"/>
                </a:cubicBezTo>
                <a:close/>
                <a:moveTo>
                  <a:pt x="58" y="237"/>
                </a:moveTo>
                <a:cubicBezTo>
                  <a:pt x="290" y="237"/>
                  <a:pt x="290" y="237"/>
                  <a:pt x="290" y="237"/>
                </a:cubicBezTo>
                <a:cubicBezTo>
                  <a:pt x="295" y="237"/>
                  <a:pt x="300" y="242"/>
                  <a:pt x="300" y="248"/>
                </a:cubicBezTo>
                <a:cubicBezTo>
                  <a:pt x="300" y="248"/>
                  <a:pt x="300" y="248"/>
                  <a:pt x="300" y="248"/>
                </a:cubicBezTo>
                <a:cubicBezTo>
                  <a:pt x="300" y="254"/>
                  <a:pt x="295" y="259"/>
                  <a:pt x="290" y="259"/>
                </a:cubicBezTo>
                <a:cubicBezTo>
                  <a:pt x="58" y="259"/>
                  <a:pt x="58" y="259"/>
                  <a:pt x="58" y="259"/>
                </a:cubicBezTo>
                <a:cubicBezTo>
                  <a:pt x="53" y="259"/>
                  <a:pt x="48" y="254"/>
                  <a:pt x="48" y="248"/>
                </a:cubicBezTo>
                <a:cubicBezTo>
                  <a:pt x="48" y="248"/>
                  <a:pt x="48" y="248"/>
                  <a:pt x="48" y="248"/>
                </a:cubicBezTo>
                <a:cubicBezTo>
                  <a:pt x="48" y="242"/>
                  <a:pt x="53" y="237"/>
                  <a:pt x="58" y="237"/>
                </a:cubicBezTo>
                <a:close/>
                <a:moveTo>
                  <a:pt x="38" y="371"/>
                </a:moveTo>
                <a:cubicBezTo>
                  <a:pt x="39" y="352"/>
                  <a:pt x="43" y="338"/>
                  <a:pt x="48" y="320"/>
                </a:cubicBezTo>
                <a:cubicBezTo>
                  <a:pt x="35" y="320"/>
                  <a:pt x="35" y="320"/>
                  <a:pt x="35" y="320"/>
                </a:cubicBezTo>
                <a:cubicBezTo>
                  <a:pt x="25" y="320"/>
                  <a:pt x="18" y="312"/>
                  <a:pt x="18" y="301"/>
                </a:cubicBezTo>
                <a:cubicBezTo>
                  <a:pt x="18" y="91"/>
                  <a:pt x="18" y="91"/>
                  <a:pt x="18" y="91"/>
                </a:cubicBezTo>
                <a:cubicBezTo>
                  <a:pt x="18" y="81"/>
                  <a:pt x="25" y="72"/>
                  <a:pt x="35" y="72"/>
                </a:cubicBezTo>
                <a:cubicBezTo>
                  <a:pt x="128" y="72"/>
                  <a:pt x="220" y="72"/>
                  <a:pt x="313" y="72"/>
                </a:cubicBezTo>
                <a:cubicBezTo>
                  <a:pt x="323" y="72"/>
                  <a:pt x="330" y="81"/>
                  <a:pt x="330" y="91"/>
                </a:cubicBezTo>
                <a:cubicBezTo>
                  <a:pt x="330" y="140"/>
                  <a:pt x="330" y="252"/>
                  <a:pt x="330" y="301"/>
                </a:cubicBezTo>
                <a:cubicBezTo>
                  <a:pt x="330" y="306"/>
                  <a:pt x="329" y="311"/>
                  <a:pt x="325" y="314"/>
                </a:cubicBezTo>
                <a:cubicBezTo>
                  <a:pt x="322" y="318"/>
                  <a:pt x="318" y="320"/>
                  <a:pt x="313" y="320"/>
                </a:cubicBezTo>
                <a:cubicBezTo>
                  <a:pt x="227" y="318"/>
                  <a:pt x="83" y="308"/>
                  <a:pt x="38" y="371"/>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TextBox 19"/>
          <p:cNvSpPr txBox="1"/>
          <p:nvPr/>
        </p:nvSpPr>
        <p:spPr>
          <a:xfrm>
            <a:off x="533400" y="1504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21" name="Rectangle 20"/>
          <p:cNvSpPr/>
          <p:nvPr/>
        </p:nvSpPr>
        <p:spPr>
          <a:xfrm>
            <a:off x="533400" y="17653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2" name="Rectangle 21"/>
          <p:cNvSpPr/>
          <p:nvPr/>
        </p:nvSpPr>
        <p:spPr>
          <a:xfrm>
            <a:off x="446088" y="1576388"/>
            <a:ext cx="55562" cy="544512"/>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TextBox 22"/>
          <p:cNvSpPr txBox="1"/>
          <p:nvPr/>
        </p:nvSpPr>
        <p:spPr>
          <a:xfrm>
            <a:off x="533400" y="2613025"/>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24" name="Rectangle 23"/>
          <p:cNvSpPr/>
          <p:nvPr/>
        </p:nvSpPr>
        <p:spPr>
          <a:xfrm>
            <a:off x="533400" y="2874963"/>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5" name="Rectangle 24"/>
          <p:cNvSpPr/>
          <p:nvPr/>
        </p:nvSpPr>
        <p:spPr>
          <a:xfrm>
            <a:off x="446088" y="2684463"/>
            <a:ext cx="55562" cy="544512"/>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TextBox 25"/>
          <p:cNvSpPr txBox="1"/>
          <p:nvPr/>
        </p:nvSpPr>
        <p:spPr>
          <a:xfrm>
            <a:off x="533400" y="372903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27" name="Rectangle 26"/>
          <p:cNvSpPr/>
          <p:nvPr/>
        </p:nvSpPr>
        <p:spPr>
          <a:xfrm>
            <a:off x="533400" y="3989388"/>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8" name="Rectangle 27"/>
          <p:cNvSpPr/>
          <p:nvPr/>
        </p:nvSpPr>
        <p:spPr>
          <a:xfrm>
            <a:off x="446088" y="3798888"/>
            <a:ext cx="55562" cy="54610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TextBox 28"/>
          <p:cNvSpPr txBox="1"/>
          <p:nvPr/>
        </p:nvSpPr>
        <p:spPr>
          <a:xfrm>
            <a:off x="6640513" y="15049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0" name="Rectangle 29"/>
          <p:cNvSpPr/>
          <p:nvPr/>
        </p:nvSpPr>
        <p:spPr>
          <a:xfrm>
            <a:off x="6640513" y="17653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1" name="Rectangle 30"/>
          <p:cNvSpPr/>
          <p:nvPr/>
        </p:nvSpPr>
        <p:spPr>
          <a:xfrm>
            <a:off x="6553200" y="1576388"/>
            <a:ext cx="55563" cy="544512"/>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TextBox 31"/>
          <p:cNvSpPr txBox="1"/>
          <p:nvPr/>
        </p:nvSpPr>
        <p:spPr>
          <a:xfrm>
            <a:off x="6640513" y="2613025"/>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28985"/>
                </a:solidFill>
                <a:latin typeface="+mj-lt"/>
                <a:cs typeface="+mn-cs"/>
              </a:rPr>
              <a:t>TEXT</a:t>
            </a:r>
          </a:p>
        </p:txBody>
      </p:sp>
      <p:sp>
        <p:nvSpPr>
          <p:cNvPr id="33" name="Rectangle 32"/>
          <p:cNvSpPr/>
          <p:nvPr/>
        </p:nvSpPr>
        <p:spPr>
          <a:xfrm>
            <a:off x="6640513" y="2874963"/>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4" name="Rectangle 33"/>
          <p:cNvSpPr/>
          <p:nvPr/>
        </p:nvSpPr>
        <p:spPr>
          <a:xfrm>
            <a:off x="6553200" y="2684463"/>
            <a:ext cx="55563" cy="544512"/>
          </a:xfrm>
          <a:prstGeom prst="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5" name="TextBox 34"/>
          <p:cNvSpPr txBox="1"/>
          <p:nvPr/>
        </p:nvSpPr>
        <p:spPr>
          <a:xfrm>
            <a:off x="6640513" y="3729038"/>
            <a:ext cx="1212850"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36" name="Rectangle 35"/>
          <p:cNvSpPr/>
          <p:nvPr/>
        </p:nvSpPr>
        <p:spPr>
          <a:xfrm>
            <a:off x="6640513" y="3989388"/>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7" name="Rectangle 36"/>
          <p:cNvSpPr/>
          <p:nvPr/>
        </p:nvSpPr>
        <p:spPr>
          <a:xfrm>
            <a:off x="6553200" y="3798888"/>
            <a:ext cx="55563" cy="5461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5803" name="TextBox 39"/>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2" name="TextBox 4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TextBox 1"/>
          <p:cNvSpPr txBox="1">
            <a:spLocks noChangeArrowheads="1"/>
          </p:cNvSpPr>
          <p:nvPr/>
        </p:nvSpPr>
        <p:spPr bwMode="auto">
          <a:xfrm>
            <a:off x="325438" y="285750"/>
            <a:ext cx="19605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3" name="TextBox 2"/>
          <p:cNvSpPr txBox="1"/>
          <p:nvPr/>
        </p:nvSpPr>
        <p:spPr>
          <a:xfrm>
            <a:off x="350838"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grpSp>
        <p:nvGrpSpPr>
          <p:cNvPr id="12292" name="Group 35"/>
          <p:cNvGrpSpPr>
            <a:grpSpLocks/>
          </p:cNvGrpSpPr>
          <p:nvPr/>
        </p:nvGrpSpPr>
        <p:grpSpPr bwMode="auto">
          <a:xfrm>
            <a:off x="1200150" y="1885950"/>
            <a:ext cx="1390650" cy="3257550"/>
            <a:chOff x="1200150" y="1885950"/>
            <a:chExt cx="1390650" cy="3257550"/>
          </a:xfrm>
        </p:grpSpPr>
        <p:sp>
          <p:nvSpPr>
            <p:cNvPr id="19" name="Oval 18"/>
            <p:cNvSpPr/>
            <p:nvPr/>
          </p:nvSpPr>
          <p:spPr>
            <a:xfrm>
              <a:off x="1219200" y="1885950"/>
              <a:ext cx="1371600" cy="1371600"/>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 name="Round Same Side Corner Rectangle 9"/>
            <p:cNvSpPr/>
            <p:nvPr/>
          </p:nvSpPr>
          <p:spPr>
            <a:xfrm>
              <a:off x="1200150" y="4933950"/>
              <a:ext cx="1390650" cy="209550"/>
            </a:xfrm>
            <a:prstGeom prst="round2SameRect">
              <a:avLst>
                <a:gd name="adj1" fmla="val 50000"/>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2" name="Round Same Side Corner Rectangle 21"/>
            <p:cNvSpPr/>
            <p:nvPr/>
          </p:nvSpPr>
          <p:spPr>
            <a:xfrm>
              <a:off x="1628775" y="3028950"/>
              <a:ext cx="552450" cy="1905000"/>
            </a:xfrm>
            <a:prstGeom prst="round2SameRect">
              <a:avLst>
                <a:gd name="adj1" fmla="val 0"/>
                <a:gd name="adj2" fmla="val 0"/>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12293" name="Group 34"/>
          <p:cNvGrpSpPr>
            <a:grpSpLocks/>
          </p:cNvGrpSpPr>
          <p:nvPr/>
        </p:nvGrpSpPr>
        <p:grpSpPr bwMode="auto">
          <a:xfrm>
            <a:off x="3876675" y="1200150"/>
            <a:ext cx="1390650" cy="3962400"/>
            <a:chOff x="3876675" y="1200150"/>
            <a:chExt cx="1390650" cy="3962400"/>
          </a:xfrm>
        </p:grpSpPr>
        <p:sp>
          <p:nvSpPr>
            <p:cNvPr id="25" name="Oval 24"/>
            <p:cNvSpPr/>
            <p:nvPr/>
          </p:nvSpPr>
          <p:spPr>
            <a:xfrm>
              <a:off x="3895725" y="1200150"/>
              <a:ext cx="1371600" cy="1371600"/>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Round Same Side Corner Rectangle 25"/>
            <p:cNvSpPr/>
            <p:nvPr/>
          </p:nvSpPr>
          <p:spPr>
            <a:xfrm>
              <a:off x="3876675" y="4953000"/>
              <a:ext cx="1390650" cy="209550"/>
            </a:xfrm>
            <a:prstGeom prst="round2SameRect">
              <a:avLst>
                <a:gd name="adj1" fmla="val 50000"/>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7" name="Round Same Side Corner Rectangle 26"/>
            <p:cNvSpPr/>
            <p:nvPr/>
          </p:nvSpPr>
          <p:spPr>
            <a:xfrm>
              <a:off x="4305300" y="2419350"/>
              <a:ext cx="552450" cy="2533650"/>
            </a:xfrm>
            <a:prstGeom prst="round2SameRect">
              <a:avLst>
                <a:gd name="adj1" fmla="val 0"/>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12294" name="Group 36"/>
          <p:cNvGrpSpPr>
            <a:grpSpLocks/>
          </p:cNvGrpSpPr>
          <p:nvPr/>
        </p:nvGrpSpPr>
        <p:grpSpPr bwMode="auto">
          <a:xfrm>
            <a:off x="6553200" y="2266950"/>
            <a:ext cx="1390650" cy="2914650"/>
            <a:chOff x="6553200" y="2266950"/>
            <a:chExt cx="1390650" cy="2914650"/>
          </a:xfrm>
        </p:grpSpPr>
        <p:sp>
          <p:nvSpPr>
            <p:cNvPr id="28" name="Oval 27"/>
            <p:cNvSpPr/>
            <p:nvPr/>
          </p:nvSpPr>
          <p:spPr>
            <a:xfrm>
              <a:off x="6572250" y="2266950"/>
              <a:ext cx="1371600" cy="1371600"/>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Round Same Side Corner Rectangle 28"/>
            <p:cNvSpPr/>
            <p:nvPr/>
          </p:nvSpPr>
          <p:spPr>
            <a:xfrm>
              <a:off x="6553200" y="4972050"/>
              <a:ext cx="1390650" cy="209550"/>
            </a:xfrm>
            <a:prstGeom prst="round2SameRect">
              <a:avLst>
                <a:gd name="adj1" fmla="val 50000"/>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30" name="Round Same Side Corner Rectangle 29"/>
            <p:cNvSpPr/>
            <p:nvPr/>
          </p:nvSpPr>
          <p:spPr>
            <a:xfrm>
              <a:off x="6981825" y="3562350"/>
              <a:ext cx="552450" cy="1409700"/>
            </a:xfrm>
            <a:prstGeom prst="round2SameRect">
              <a:avLst>
                <a:gd name="adj1" fmla="val 0"/>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pSp>
      <p:grpSp>
        <p:nvGrpSpPr>
          <p:cNvPr id="32" name="Group 31"/>
          <p:cNvGrpSpPr/>
          <p:nvPr/>
        </p:nvGrpSpPr>
        <p:grpSpPr>
          <a:xfrm>
            <a:off x="4284281" y="1573530"/>
            <a:ext cx="575438" cy="606923"/>
            <a:chOff x="8804275" y="3135313"/>
            <a:chExt cx="449263" cy="476250"/>
          </a:xfrm>
          <a:solidFill>
            <a:schemeClr val="bg1"/>
          </a:solidFill>
        </p:grpSpPr>
        <p:sp>
          <p:nvSpPr>
            <p:cNvPr id="33" name="Freeform 32"/>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8" name="Group 37"/>
          <p:cNvGrpSpPr/>
          <p:nvPr/>
        </p:nvGrpSpPr>
        <p:grpSpPr>
          <a:xfrm>
            <a:off x="1580089" y="2261416"/>
            <a:ext cx="630772" cy="657399"/>
            <a:chOff x="5749926" y="4154488"/>
            <a:chExt cx="449261" cy="441326"/>
          </a:xfrm>
          <a:solidFill>
            <a:schemeClr val="bg1"/>
          </a:solidFill>
        </p:grpSpPr>
        <p:sp>
          <p:nvSpPr>
            <p:cNvPr id="39" name="Freeform 38"/>
            <p:cNvSpPr>
              <a:spLocks noEditPoints="1"/>
            </p:cNvSpPr>
            <p:nvPr/>
          </p:nvSpPr>
          <p:spPr bwMode="auto">
            <a:xfrm>
              <a:off x="5868988" y="4265613"/>
              <a:ext cx="131762" cy="134938"/>
            </a:xfrm>
            <a:custGeom>
              <a:avLst/>
              <a:gdLst>
                <a:gd name="T0" fmla="*/ 35 w 35"/>
                <a:gd name="T1" fmla="*/ 18 h 36"/>
                <a:gd name="T2" fmla="*/ 27 w 35"/>
                <a:gd name="T3" fmla="*/ 4 h 36"/>
                <a:gd name="T4" fmla="*/ 7 w 35"/>
                <a:gd name="T5" fmla="*/ 5 h 36"/>
                <a:gd name="T6" fmla="*/ 3 w 35"/>
                <a:gd name="T7" fmla="*/ 25 h 36"/>
                <a:gd name="T8" fmla="*/ 20 w 35"/>
                <a:gd name="T9" fmla="*/ 35 h 36"/>
                <a:gd name="T10" fmla="*/ 34 w 35"/>
                <a:gd name="T11" fmla="*/ 21 h 36"/>
                <a:gd name="T12" fmla="*/ 35 w 35"/>
                <a:gd name="T13" fmla="*/ 18 h 36"/>
                <a:gd name="T14" fmla="*/ 23 w 35"/>
                <a:gd name="T15" fmla="*/ 26 h 36"/>
                <a:gd name="T16" fmla="*/ 11 w 35"/>
                <a:gd name="T17" fmla="*/ 24 h 36"/>
                <a:gd name="T18" fmla="*/ 11 w 35"/>
                <a:gd name="T19" fmla="*/ 24 h 36"/>
                <a:gd name="T20" fmla="*/ 11 w 35"/>
                <a:gd name="T21" fmla="*/ 24 h 36"/>
                <a:gd name="T22" fmla="*/ 11 w 35"/>
                <a:gd name="T23" fmla="*/ 24 h 36"/>
                <a:gd name="T24" fmla="*/ 11 w 35"/>
                <a:gd name="T25" fmla="*/ 24 h 36"/>
                <a:gd name="T26" fmla="*/ 11 w 35"/>
                <a:gd name="T27" fmla="*/ 24 h 36"/>
                <a:gd name="T28" fmla="*/ 11 w 35"/>
                <a:gd name="T29" fmla="*/ 24 h 36"/>
                <a:gd name="T30" fmla="*/ 11 w 35"/>
                <a:gd name="T31" fmla="*/ 24 h 36"/>
                <a:gd name="T32" fmla="*/ 10 w 35"/>
                <a:gd name="T33" fmla="*/ 24 h 36"/>
                <a:gd name="T34" fmla="*/ 10 w 35"/>
                <a:gd name="T35" fmla="*/ 23 h 36"/>
                <a:gd name="T36" fmla="*/ 10 w 35"/>
                <a:gd name="T37" fmla="*/ 23 h 36"/>
                <a:gd name="T38" fmla="*/ 10 w 35"/>
                <a:gd name="T39" fmla="*/ 13 h 36"/>
                <a:gd name="T40" fmla="*/ 19 w 35"/>
                <a:gd name="T41" fmla="*/ 9 h 36"/>
                <a:gd name="T42" fmla="*/ 27 w 35"/>
                <a:gd name="T43" fmla="*/ 16 h 36"/>
                <a:gd name="T44" fmla="*/ 23 w 35"/>
                <a:gd name="T45"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6">
                  <a:moveTo>
                    <a:pt x="35" y="18"/>
                  </a:moveTo>
                  <a:cubicBezTo>
                    <a:pt x="35" y="12"/>
                    <a:pt x="32" y="7"/>
                    <a:pt x="27" y="4"/>
                  </a:cubicBezTo>
                  <a:cubicBezTo>
                    <a:pt x="21" y="0"/>
                    <a:pt x="12" y="0"/>
                    <a:pt x="7" y="5"/>
                  </a:cubicBezTo>
                  <a:cubicBezTo>
                    <a:pt x="1" y="10"/>
                    <a:pt x="0" y="18"/>
                    <a:pt x="3" y="25"/>
                  </a:cubicBezTo>
                  <a:cubicBezTo>
                    <a:pt x="6" y="31"/>
                    <a:pt x="13" y="36"/>
                    <a:pt x="20" y="35"/>
                  </a:cubicBezTo>
                  <a:cubicBezTo>
                    <a:pt x="27" y="34"/>
                    <a:pt x="33" y="28"/>
                    <a:pt x="34" y="21"/>
                  </a:cubicBezTo>
                  <a:cubicBezTo>
                    <a:pt x="35" y="20"/>
                    <a:pt x="35" y="19"/>
                    <a:pt x="35" y="18"/>
                  </a:cubicBezTo>
                  <a:close/>
                  <a:moveTo>
                    <a:pt x="23" y="26"/>
                  </a:moveTo>
                  <a:cubicBezTo>
                    <a:pt x="19" y="28"/>
                    <a:pt x="14" y="28"/>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11" y="24"/>
                    <a:pt x="11" y="24"/>
                    <a:pt x="11" y="24"/>
                  </a:cubicBezTo>
                  <a:cubicBezTo>
                    <a:pt x="9" y="22"/>
                    <a:pt x="10" y="23"/>
                    <a:pt x="11" y="24"/>
                  </a:cubicBezTo>
                  <a:cubicBezTo>
                    <a:pt x="10" y="24"/>
                    <a:pt x="10" y="24"/>
                    <a:pt x="10" y="24"/>
                  </a:cubicBezTo>
                  <a:cubicBezTo>
                    <a:pt x="10" y="23"/>
                    <a:pt x="10" y="23"/>
                    <a:pt x="10" y="23"/>
                  </a:cubicBezTo>
                  <a:cubicBezTo>
                    <a:pt x="10" y="23"/>
                    <a:pt x="10" y="23"/>
                    <a:pt x="10" y="23"/>
                  </a:cubicBezTo>
                  <a:cubicBezTo>
                    <a:pt x="8" y="21"/>
                    <a:pt x="8" y="16"/>
                    <a:pt x="10" y="13"/>
                  </a:cubicBezTo>
                  <a:cubicBezTo>
                    <a:pt x="12" y="10"/>
                    <a:pt x="15" y="8"/>
                    <a:pt x="19" y="9"/>
                  </a:cubicBezTo>
                  <a:cubicBezTo>
                    <a:pt x="23" y="9"/>
                    <a:pt x="27" y="12"/>
                    <a:pt x="27" y="16"/>
                  </a:cubicBezTo>
                  <a:cubicBezTo>
                    <a:pt x="28" y="20"/>
                    <a:pt x="26" y="24"/>
                    <a:pt x="23"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noEditPoints="1"/>
            </p:cNvSpPr>
            <p:nvPr/>
          </p:nvSpPr>
          <p:spPr bwMode="auto">
            <a:xfrm>
              <a:off x="5749926" y="4154488"/>
              <a:ext cx="350837" cy="358775"/>
            </a:xfrm>
            <a:custGeom>
              <a:avLst/>
              <a:gdLst>
                <a:gd name="T0" fmla="*/ 77 w 94"/>
                <a:gd name="T1" fmla="*/ 75 h 96"/>
                <a:gd name="T2" fmla="*/ 77 w 94"/>
                <a:gd name="T3" fmla="*/ 45 h 96"/>
                <a:gd name="T4" fmla="*/ 94 w 94"/>
                <a:gd name="T5" fmla="*/ 30 h 96"/>
                <a:gd name="T6" fmla="*/ 75 w 94"/>
                <a:gd name="T7" fmla="*/ 8 h 96"/>
                <a:gd name="T8" fmla="*/ 47 w 94"/>
                <a:gd name="T9" fmla="*/ 1 h 96"/>
                <a:gd name="T10" fmla="*/ 35 w 94"/>
                <a:gd name="T11" fmla="*/ 3 h 96"/>
                <a:gd name="T12" fmla="*/ 29 w 94"/>
                <a:gd name="T13" fmla="*/ 6 h 96"/>
                <a:gd name="T14" fmla="*/ 23 w 94"/>
                <a:gd name="T15" fmla="*/ 9 h 96"/>
                <a:gd name="T16" fmla="*/ 7 w 94"/>
                <a:gd name="T17" fmla="*/ 29 h 96"/>
                <a:gd name="T18" fmla="*/ 7 w 94"/>
                <a:gd name="T19" fmla="*/ 29 h 96"/>
                <a:gd name="T20" fmla="*/ 13 w 94"/>
                <a:gd name="T21" fmla="*/ 78 h 96"/>
                <a:gd name="T22" fmla="*/ 14 w 94"/>
                <a:gd name="T23" fmla="*/ 79 h 96"/>
                <a:gd name="T24" fmla="*/ 16 w 94"/>
                <a:gd name="T25" fmla="*/ 80 h 96"/>
                <a:gd name="T26" fmla="*/ 19 w 94"/>
                <a:gd name="T27" fmla="*/ 84 h 96"/>
                <a:gd name="T28" fmla="*/ 34 w 94"/>
                <a:gd name="T29" fmla="*/ 92 h 96"/>
                <a:gd name="T30" fmla="*/ 34 w 94"/>
                <a:gd name="T31" fmla="*/ 92 h 96"/>
                <a:gd name="T32" fmla="*/ 57 w 94"/>
                <a:gd name="T33" fmla="*/ 95 h 96"/>
                <a:gd name="T34" fmla="*/ 77 w 94"/>
                <a:gd name="T35" fmla="*/ 75 h 96"/>
                <a:gd name="T36" fmla="*/ 77 w 94"/>
                <a:gd name="T37" fmla="*/ 75 h 96"/>
                <a:gd name="T38" fmla="*/ 37 w 94"/>
                <a:gd name="T39" fmla="*/ 65 h 96"/>
                <a:gd name="T40" fmla="*/ 31 w 94"/>
                <a:gd name="T41" fmla="*/ 40 h 96"/>
                <a:gd name="T42" fmla="*/ 52 w 94"/>
                <a:gd name="T43" fmla="*/ 27 h 96"/>
                <a:gd name="T44" fmla="*/ 67 w 94"/>
                <a:gd name="T45" fmla="*/ 36 h 96"/>
                <a:gd name="T46" fmla="*/ 71 w 94"/>
                <a:gd name="T47" fmla="*/ 44 h 96"/>
                <a:gd name="T48" fmla="*/ 71 w 94"/>
                <a:gd name="T49" fmla="*/ 52 h 96"/>
                <a:gd name="T50" fmla="*/ 71 w 94"/>
                <a:gd name="T51" fmla="*/ 49 h 96"/>
                <a:gd name="T52" fmla="*/ 71 w 94"/>
                <a:gd name="T53" fmla="*/ 53 h 96"/>
                <a:gd name="T54" fmla="*/ 71 w 94"/>
                <a:gd name="T55" fmla="*/ 49 h 96"/>
                <a:gd name="T56" fmla="*/ 59 w 94"/>
                <a:gd name="T57" fmla="*/ 67 h 96"/>
                <a:gd name="T58" fmla="*/ 37 w 94"/>
                <a:gd name="T59" fmla="*/ 65 h 96"/>
                <a:gd name="T60" fmla="*/ 37 w 94"/>
                <a:gd name="T61" fmla="*/ 6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96">
                  <a:moveTo>
                    <a:pt x="77" y="75"/>
                  </a:moveTo>
                  <a:cubicBezTo>
                    <a:pt x="77" y="45"/>
                    <a:pt x="77" y="45"/>
                    <a:pt x="77" y="45"/>
                  </a:cubicBezTo>
                  <a:cubicBezTo>
                    <a:pt x="77" y="36"/>
                    <a:pt x="85" y="29"/>
                    <a:pt x="94" y="30"/>
                  </a:cubicBezTo>
                  <a:cubicBezTo>
                    <a:pt x="90" y="21"/>
                    <a:pt x="83" y="13"/>
                    <a:pt x="75" y="8"/>
                  </a:cubicBezTo>
                  <a:cubicBezTo>
                    <a:pt x="67" y="3"/>
                    <a:pt x="57" y="0"/>
                    <a:pt x="47" y="1"/>
                  </a:cubicBezTo>
                  <a:cubicBezTo>
                    <a:pt x="43" y="1"/>
                    <a:pt x="39" y="2"/>
                    <a:pt x="35" y="3"/>
                  </a:cubicBezTo>
                  <a:cubicBezTo>
                    <a:pt x="33" y="4"/>
                    <a:pt x="31" y="5"/>
                    <a:pt x="29" y="6"/>
                  </a:cubicBezTo>
                  <a:cubicBezTo>
                    <a:pt x="27" y="7"/>
                    <a:pt x="25" y="8"/>
                    <a:pt x="23" y="9"/>
                  </a:cubicBezTo>
                  <a:cubicBezTo>
                    <a:pt x="16" y="14"/>
                    <a:pt x="10" y="21"/>
                    <a:pt x="7" y="29"/>
                  </a:cubicBezTo>
                  <a:cubicBezTo>
                    <a:pt x="7" y="29"/>
                    <a:pt x="7" y="29"/>
                    <a:pt x="7" y="29"/>
                  </a:cubicBezTo>
                  <a:cubicBezTo>
                    <a:pt x="0" y="45"/>
                    <a:pt x="2" y="64"/>
                    <a:pt x="13" y="78"/>
                  </a:cubicBezTo>
                  <a:cubicBezTo>
                    <a:pt x="14" y="78"/>
                    <a:pt x="14" y="79"/>
                    <a:pt x="14" y="79"/>
                  </a:cubicBezTo>
                  <a:cubicBezTo>
                    <a:pt x="15" y="79"/>
                    <a:pt x="15" y="80"/>
                    <a:pt x="16" y="80"/>
                  </a:cubicBezTo>
                  <a:cubicBezTo>
                    <a:pt x="17" y="82"/>
                    <a:pt x="18" y="83"/>
                    <a:pt x="19" y="84"/>
                  </a:cubicBezTo>
                  <a:cubicBezTo>
                    <a:pt x="23" y="88"/>
                    <a:pt x="28" y="90"/>
                    <a:pt x="34" y="92"/>
                  </a:cubicBezTo>
                  <a:cubicBezTo>
                    <a:pt x="34" y="92"/>
                    <a:pt x="34" y="92"/>
                    <a:pt x="34" y="92"/>
                  </a:cubicBezTo>
                  <a:cubicBezTo>
                    <a:pt x="41" y="95"/>
                    <a:pt x="49" y="96"/>
                    <a:pt x="57" y="95"/>
                  </a:cubicBezTo>
                  <a:cubicBezTo>
                    <a:pt x="59" y="85"/>
                    <a:pt x="67" y="77"/>
                    <a:pt x="77" y="75"/>
                  </a:cubicBezTo>
                  <a:cubicBezTo>
                    <a:pt x="77" y="75"/>
                    <a:pt x="71" y="76"/>
                    <a:pt x="77" y="75"/>
                  </a:cubicBezTo>
                  <a:close/>
                  <a:moveTo>
                    <a:pt x="37" y="65"/>
                  </a:moveTo>
                  <a:cubicBezTo>
                    <a:pt x="30" y="59"/>
                    <a:pt x="27" y="49"/>
                    <a:pt x="31" y="40"/>
                  </a:cubicBezTo>
                  <a:cubicBezTo>
                    <a:pt x="34" y="31"/>
                    <a:pt x="43" y="26"/>
                    <a:pt x="52" y="27"/>
                  </a:cubicBezTo>
                  <a:cubicBezTo>
                    <a:pt x="58" y="28"/>
                    <a:pt x="64" y="31"/>
                    <a:pt x="67" y="36"/>
                  </a:cubicBezTo>
                  <a:cubicBezTo>
                    <a:pt x="69" y="39"/>
                    <a:pt x="70" y="41"/>
                    <a:pt x="71" y="44"/>
                  </a:cubicBezTo>
                  <a:cubicBezTo>
                    <a:pt x="71" y="47"/>
                    <a:pt x="71" y="50"/>
                    <a:pt x="71" y="52"/>
                  </a:cubicBezTo>
                  <a:cubicBezTo>
                    <a:pt x="71" y="51"/>
                    <a:pt x="71" y="50"/>
                    <a:pt x="71" y="49"/>
                  </a:cubicBezTo>
                  <a:cubicBezTo>
                    <a:pt x="71" y="50"/>
                    <a:pt x="71" y="51"/>
                    <a:pt x="71" y="53"/>
                  </a:cubicBezTo>
                  <a:cubicBezTo>
                    <a:pt x="71" y="51"/>
                    <a:pt x="71" y="50"/>
                    <a:pt x="71" y="49"/>
                  </a:cubicBezTo>
                  <a:cubicBezTo>
                    <a:pt x="70" y="56"/>
                    <a:pt x="66" y="63"/>
                    <a:pt x="59" y="67"/>
                  </a:cubicBezTo>
                  <a:cubicBezTo>
                    <a:pt x="52" y="70"/>
                    <a:pt x="43" y="69"/>
                    <a:pt x="37" y="65"/>
                  </a:cubicBezTo>
                  <a:cubicBezTo>
                    <a:pt x="31" y="60"/>
                    <a:pt x="43" y="69"/>
                    <a:pt x="37" y="6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5984875" y="4292601"/>
              <a:ext cx="214312" cy="303213"/>
            </a:xfrm>
            <a:custGeom>
              <a:avLst/>
              <a:gdLst>
                <a:gd name="T0" fmla="*/ 54 w 57"/>
                <a:gd name="T1" fmla="*/ 25 h 81"/>
                <a:gd name="T2" fmla="*/ 34 w 57"/>
                <a:gd name="T3" fmla="*/ 3 h 81"/>
                <a:gd name="T4" fmla="*/ 26 w 57"/>
                <a:gd name="T5" fmla="*/ 1 h 81"/>
                <a:gd name="T6" fmla="*/ 21 w 57"/>
                <a:gd name="T7" fmla="*/ 8 h 81"/>
                <a:gd name="T8" fmla="*/ 21 w 57"/>
                <a:gd name="T9" fmla="*/ 45 h 81"/>
                <a:gd name="T10" fmla="*/ 5 w 57"/>
                <a:gd name="T11" fmla="*/ 51 h 81"/>
                <a:gd name="T12" fmla="*/ 1 w 57"/>
                <a:gd name="T13" fmla="*/ 67 h 81"/>
                <a:gd name="T14" fmla="*/ 12 w 57"/>
                <a:gd name="T15" fmla="*/ 79 h 81"/>
                <a:gd name="T16" fmla="*/ 28 w 57"/>
                <a:gd name="T17" fmla="*/ 77 h 81"/>
                <a:gd name="T18" fmla="*/ 36 w 57"/>
                <a:gd name="T19" fmla="*/ 63 h 81"/>
                <a:gd name="T20" fmla="*/ 36 w 57"/>
                <a:gd name="T21" fmla="*/ 27 h 81"/>
                <a:gd name="T22" fmla="*/ 43 w 57"/>
                <a:gd name="T23" fmla="*/ 35 h 81"/>
                <a:gd name="T24" fmla="*/ 54 w 57"/>
                <a:gd name="T25" fmla="*/ 35 h 81"/>
                <a:gd name="T26" fmla="*/ 54 w 57"/>
                <a:gd name="T27" fmla="*/ 25 h 81"/>
                <a:gd name="T28" fmla="*/ 54 w 57"/>
                <a:gd name="T29" fmla="*/ 2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 h="81">
                  <a:moveTo>
                    <a:pt x="54" y="25"/>
                  </a:moveTo>
                  <a:cubicBezTo>
                    <a:pt x="34" y="3"/>
                    <a:pt x="34" y="3"/>
                    <a:pt x="34" y="3"/>
                  </a:cubicBezTo>
                  <a:cubicBezTo>
                    <a:pt x="32" y="0"/>
                    <a:pt x="28" y="0"/>
                    <a:pt x="26" y="1"/>
                  </a:cubicBezTo>
                  <a:cubicBezTo>
                    <a:pt x="23" y="2"/>
                    <a:pt x="21" y="5"/>
                    <a:pt x="21" y="8"/>
                  </a:cubicBezTo>
                  <a:cubicBezTo>
                    <a:pt x="21" y="45"/>
                    <a:pt x="21" y="45"/>
                    <a:pt x="21" y="45"/>
                  </a:cubicBezTo>
                  <a:cubicBezTo>
                    <a:pt x="15" y="44"/>
                    <a:pt x="9" y="47"/>
                    <a:pt x="5" y="51"/>
                  </a:cubicBezTo>
                  <a:cubicBezTo>
                    <a:pt x="2" y="55"/>
                    <a:pt x="0" y="61"/>
                    <a:pt x="1" y="67"/>
                  </a:cubicBezTo>
                  <a:cubicBezTo>
                    <a:pt x="3" y="72"/>
                    <a:pt x="7" y="77"/>
                    <a:pt x="12" y="79"/>
                  </a:cubicBezTo>
                  <a:cubicBezTo>
                    <a:pt x="17" y="81"/>
                    <a:pt x="23" y="80"/>
                    <a:pt x="28" y="77"/>
                  </a:cubicBezTo>
                  <a:cubicBezTo>
                    <a:pt x="33" y="74"/>
                    <a:pt x="36" y="69"/>
                    <a:pt x="36" y="63"/>
                  </a:cubicBezTo>
                  <a:cubicBezTo>
                    <a:pt x="36" y="27"/>
                    <a:pt x="36" y="27"/>
                    <a:pt x="36" y="27"/>
                  </a:cubicBezTo>
                  <a:cubicBezTo>
                    <a:pt x="43" y="35"/>
                    <a:pt x="43" y="35"/>
                    <a:pt x="43" y="35"/>
                  </a:cubicBezTo>
                  <a:cubicBezTo>
                    <a:pt x="46" y="38"/>
                    <a:pt x="51" y="38"/>
                    <a:pt x="54" y="35"/>
                  </a:cubicBezTo>
                  <a:cubicBezTo>
                    <a:pt x="57" y="33"/>
                    <a:pt x="57" y="28"/>
                    <a:pt x="54" y="25"/>
                  </a:cubicBezTo>
                  <a:cubicBezTo>
                    <a:pt x="54" y="25"/>
                    <a:pt x="57" y="28"/>
                    <a:pt x="54"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2" name="Group 41"/>
          <p:cNvGrpSpPr/>
          <p:nvPr/>
        </p:nvGrpSpPr>
        <p:grpSpPr>
          <a:xfrm>
            <a:off x="7032160" y="2715064"/>
            <a:ext cx="451780" cy="472593"/>
            <a:chOff x="8385175" y="3870325"/>
            <a:chExt cx="473075" cy="473075"/>
          </a:xfrm>
          <a:solidFill>
            <a:schemeClr val="bg1"/>
          </a:solidFill>
        </p:grpSpPr>
        <p:sp>
          <p:nvSpPr>
            <p:cNvPr id="43" name="Freeform 42"/>
            <p:cNvSpPr>
              <a:spLocks/>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5" name="TextBox 44"/>
          <p:cNvSpPr txBox="1"/>
          <p:nvPr/>
        </p:nvSpPr>
        <p:spPr>
          <a:xfrm rot="16200000">
            <a:off x="1281906" y="3575844"/>
            <a:ext cx="1246188"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WE ARE SUPER</a:t>
            </a:r>
          </a:p>
        </p:txBody>
      </p:sp>
      <p:sp>
        <p:nvSpPr>
          <p:cNvPr id="46" name="TextBox 45"/>
          <p:cNvSpPr txBox="1"/>
          <p:nvPr/>
        </p:nvSpPr>
        <p:spPr>
          <a:xfrm rot="16200000">
            <a:off x="3958431" y="2917032"/>
            <a:ext cx="1246187"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WE ARE SUPER</a:t>
            </a:r>
          </a:p>
        </p:txBody>
      </p:sp>
      <p:sp>
        <p:nvSpPr>
          <p:cNvPr id="47" name="TextBox 46"/>
          <p:cNvSpPr txBox="1"/>
          <p:nvPr/>
        </p:nvSpPr>
        <p:spPr>
          <a:xfrm rot="16200000">
            <a:off x="6634956" y="3902869"/>
            <a:ext cx="1246188" cy="368300"/>
          </a:xfrm>
          <a:prstGeom prst="rect">
            <a:avLst/>
          </a:prstGeom>
          <a:noFill/>
        </p:spPr>
        <p:txBody>
          <a:bodyPr>
            <a:spAutoFit/>
          </a:bodyPr>
          <a:lstStyle/>
          <a:p>
            <a:pPr fontAlgn="auto">
              <a:spcBef>
                <a:spcPts val="0"/>
              </a:spcBef>
              <a:spcAft>
                <a:spcPts val="0"/>
              </a:spcAft>
              <a:defRPr/>
            </a:pPr>
            <a:r>
              <a:rPr lang="en-US">
                <a:solidFill>
                  <a:schemeClr val="bg1"/>
                </a:solidFill>
                <a:latin typeface="+mj-lt"/>
                <a:cs typeface="+mn-cs"/>
              </a:rPr>
              <a:t>WE ARE SUPER</a:t>
            </a:r>
          </a:p>
        </p:txBody>
      </p:sp>
    </p:spTree>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2" name="Diagram 21"/>
          <p:cNvGraphicFramePr/>
          <p:nvPr/>
        </p:nvGraphicFramePr>
        <p:xfrm>
          <a:off x="6939964" y="1504950"/>
          <a:ext cx="1137236" cy="11372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3" name="Diagram 22"/>
          <p:cNvGraphicFramePr/>
          <p:nvPr/>
        </p:nvGraphicFramePr>
        <p:xfrm>
          <a:off x="6939964" y="3193870"/>
          <a:ext cx="1137236" cy="113723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76804" name="Freeform 207"/>
          <p:cNvSpPr>
            <a:spLocks/>
          </p:cNvSpPr>
          <p:nvPr/>
        </p:nvSpPr>
        <p:spPr bwMode="auto">
          <a:xfrm>
            <a:off x="4397375" y="2905125"/>
            <a:ext cx="819150" cy="781050"/>
          </a:xfrm>
          <a:custGeom>
            <a:avLst/>
            <a:gdLst>
              <a:gd name="T0" fmla="*/ 382229 w 45"/>
              <a:gd name="T1" fmla="*/ 780785 h 43"/>
              <a:gd name="T2" fmla="*/ 655250 w 45"/>
              <a:gd name="T3" fmla="*/ 653680 h 43"/>
              <a:gd name="T4" fmla="*/ 655250 w 45"/>
              <a:gd name="T5" fmla="*/ 108947 h 43"/>
              <a:gd name="T6" fmla="*/ 382229 w 45"/>
              <a:gd name="T7" fmla="*/ 0 h 43"/>
              <a:gd name="T8" fmla="*/ 109208 w 45"/>
              <a:gd name="T9" fmla="*/ 108947 h 43"/>
              <a:gd name="T10" fmla="*/ 0 w 45"/>
              <a:gd name="T11" fmla="*/ 381314 h 43"/>
              <a:gd name="T12" fmla="*/ 109208 w 45"/>
              <a:gd name="T13" fmla="*/ 653680 h 43"/>
              <a:gd name="T14" fmla="*/ 382229 w 45"/>
              <a:gd name="T15" fmla="*/ 780785 h 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43">
                <a:moveTo>
                  <a:pt x="21" y="43"/>
                </a:moveTo>
                <a:cubicBezTo>
                  <a:pt x="27" y="43"/>
                  <a:pt x="32" y="40"/>
                  <a:pt x="36" y="36"/>
                </a:cubicBezTo>
                <a:cubicBezTo>
                  <a:pt x="45" y="28"/>
                  <a:pt x="45" y="14"/>
                  <a:pt x="36" y="6"/>
                </a:cubicBezTo>
                <a:cubicBezTo>
                  <a:pt x="32" y="2"/>
                  <a:pt x="27" y="0"/>
                  <a:pt x="21" y="0"/>
                </a:cubicBezTo>
                <a:cubicBezTo>
                  <a:pt x="15" y="0"/>
                  <a:pt x="10" y="2"/>
                  <a:pt x="6" y="6"/>
                </a:cubicBezTo>
                <a:cubicBezTo>
                  <a:pt x="2" y="10"/>
                  <a:pt x="0" y="15"/>
                  <a:pt x="0" y="21"/>
                </a:cubicBezTo>
                <a:cubicBezTo>
                  <a:pt x="0" y="27"/>
                  <a:pt x="2" y="32"/>
                  <a:pt x="6" y="36"/>
                </a:cubicBezTo>
                <a:cubicBezTo>
                  <a:pt x="10" y="40"/>
                  <a:pt x="15" y="43"/>
                  <a:pt x="21" y="43"/>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05" name="Freeform 208"/>
          <p:cNvSpPr>
            <a:spLocks/>
          </p:cNvSpPr>
          <p:nvPr/>
        </p:nvSpPr>
        <p:spPr bwMode="auto">
          <a:xfrm>
            <a:off x="2981325" y="1504950"/>
            <a:ext cx="2381250" cy="2365375"/>
          </a:xfrm>
          <a:custGeom>
            <a:avLst/>
            <a:gdLst>
              <a:gd name="T0" fmla="*/ 1035848 w 131"/>
              <a:gd name="T1" fmla="*/ 1692116 h 130"/>
              <a:gd name="T2" fmla="*/ 672393 w 131"/>
              <a:gd name="T3" fmla="*/ 1510168 h 130"/>
              <a:gd name="T4" fmla="*/ 672393 w 131"/>
              <a:gd name="T5" fmla="*/ 655013 h 130"/>
              <a:gd name="T6" fmla="*/ 1090366 w 131"/>
              <a:gd name="T7" fmla="*/ 473065 h 130"/>
              <a:gd name="T8" fmla="*/ 1526513 w 131"/>
              <a:gd name="T9" fmla="*/ 655013 h 130"/>
              <a:gd name="T10" fmla="*/ 1690068 w 131"/>
              <a:gd name="T11" fmla="*/ 1037103 h 130"/>
              <a:gd name="T12" fmla="*/ 2380633 w 131"/>
              <a:gd name="T13" fmla="*/ 345701 h 130"/>
              <a:gd name="T14" fmla="*/ 1453822 w 131"/>
              <a:gd name="T15" fmla="*/ 0 h 130"/>
              <a:gd name="T16" fmla="*/ 0 w 131"/>
              <a:gd name="T17" fmla="*/ 1437389 h 130"/>
              <a:gd name="T18" fmla="*/ 363455 w 131"/>
              <a:gd name="T19" fmla="*/ 2365323 h 130"/>
              <a:gd name="T20" fmla="*/ 1035848 w 131"/>
              <a:gd name="T21" fmla="*/ 1692116 h 1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30">
                <a:moveTo>
                  <a:pt x="57" y="93"/>
                </a:moveTo>
                <a:cubicBezTo>
                  <a:pt x="50" y="92"/>
                  <a:pt x="42" y="89"/>
                  <a:pt x="37" y="83"/>
                </a:cubicBezTo>
                <a:cubicBezTo>
                  <a:pt x="24" y="70"/>
                  <a:pt x="24" y="49"/>
                  <a:pt x="37" y="36"/>
                </a:cubicBezTo>
                <a:cubicBezTo>
                  <a:pt x="43" y="30"/>
                  <a:pt x="51" y="26"/>
                  <a:pt x="60" y="26"/>
                </a:cubicBezTo>
                <a:cubicBezTo>
                  <a:pt x="69" y="26"/>
                  <a:pt x="78" y="30"/>
                  <a:pt x="84" y="36"/>
                </a:cubicBezTo>
                <a:cubicBezTo>
                  <a:pt x="89" y="41"/>
                  <a:pt x="93" y="49"/>
                  <a:pt x="93" y="57"/>
                </a:cubicBezTo>
                <a:cubicBezTo>
                  <a:pt x="131" y="19"/>
                  <a:pt x="131" y="19"/>
                  <a:pt x="131" y="19"/>
                </a:cubicBezTo>
                <a:cubicBezTo>
                  <a:pt x="117" y="7"/>
                  <a:pt x="99" y="0"/>
                  <a:pt x="80" y="0"/>
                </a:cubicBezTo>
                <a:cubicBezTo>
                  <a:pt x="36" y="0"/>
                  <a:pt x="0" y="35"/>
                  <a:pt x="0" y="79"/>
                </a:cubicBezTo>
                <a:cubicBezTo>
                  <a:pt x="0" y="98"/>
                  <a:pt x="8" y="116"/>
                  <a:pt x="20" y="130"/>
                </a:cubicBezTo>
                <a:lnTo>
                  <a:pt x="57" y="93"/>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06" name="Freeform 209"/>
          <p:cNvSpPr>
            <a:spLocks/>
          </p:cNvSpPr>
          <p:nvPr/>
        </p:nvSpPr>
        <p:spPr bwMode="auto">
          <a:xfrm>
            <a:off x="3648075" y="2193925"/>
            <a:ext cx="819150" cy="781050"/>
          </a:xfrm>
          <a:custGeom>
            <a:avLst/>
            <a:gdLst>
              <a:gd name="T0" fmla="*/ 418632 w 45"/>
              <a:gd name="T1" fmla="*/ 0 h 43"/>
              <a:gd name="T2" fmla="*/ 145611 w 45"/>
              <a:gd name="T3" fmla="*/ 108947 h 43"/>
              <a:gd name="T4" fmla="*/ 145611 w 45"/>
              <a:gd name="T5" fmla="*/ 671838 h 43"/>
              <a:gd name="T6" fmla="*/ 418632 w 45"/>
              <a:gd name="T7" fmla="*/ 780785 h 43"/>
              <a:gd name="T8" fmla="*/ 691652 w 45"/>
              <a:gd name="T9" fmla="*/ 671838 h 43"/>
              <a:gd name="T10" fmla="*/ 819062 w 45"/>
              <a:gd name="T11" fmla="*/ 381314 h 43"/>
              <a:gd name="T12" fmla="*/ 691652 w 45"/>
              <a:gd name="T13" fmla="*/ 108947 h 43"/>
              <a:gd name="T14" fmla="*/ 418632 w 45"/>
              <a:gd name="T15" fmla="*/ 0 h 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43">
                <a:moveTo>
                  <a:pt x="23" y="0"/>
                </a:moveTo>
                <a:cubicBezTo>
                  <a:pt x="18" y="0"/>
                  <a:pt x="12" y="2"/>
                  <a:pt x="8" y="6"/>
                </a:cubicBezTo>
                <a:cubicBezTo>
                  <a:pt x="0" y="15"/>
                  <a:pt x="0" y="28"/>
                  <a:pt x="8" y="37"/>
                </a:cubicBezTo>
                <a:cubicBezTo>
                  <a:pt x="12" y="41"/>
                  <a:pt x="18" y="43"/>
                  <a:pt x="23" y="43"/>
                </a:cubicBezTo>
                <a:cubicBezTo>
                  <a:pt x="29" y="43"/>
                  <a:pt x="34" y="41"/>
                  <a:pt x="38" y="37"/>
                </a:cubicBezTo>
                <a:cubicBezTo>
                  <a:pt x="42" y="32"/>
                  <a:pt x="45" y="27"/>
                  <a:pt x="45" y="21"/>
                </a:cubicBezTo>
                <a:cubicBezTo>
                  <a:pt x="45" y="16"/>
                  <a:pt x="42" y="10"/>
                  <a:pt x="38" y="6"/>
                </a:cubicBezTo>
                <a:cubicBezTo>
                  <a:pt x="34" y="2"/>
                  <a:pt x="29" y="0"/>
                  <a:pt x="23"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07" name="Freeform 210"/>
          <p:cNvSpPr>
            <a:spLocks/>
          </p:cNvSpPr>
          <p:nvPr/>
        </p:nvSpPr>
        <p:spPr bwMode="auto">
          <a:xfrm>
            <a:off x="3486150" y="1995488"/>
            <a:ext cx="2381250" cy="2379662"/>
          </a:xfrm>
          <a:custGeom>
            <a:avLst/>
            <a:gdLst>
              <a:gd name="T0" fmla="*/ 2035350 w 131"/>
              <a:gd name="T1" fmla="*/ 0 h 131"/>
              <a:gd name="T2" fmla="*/ 1344785 w 131"/>
              <a:gd name="T3" fmla="*/ 690565 h 131"/>
              <a:gd name="T4" fmla="*/ 1726413 w 131"/>
              <a:gd name="T5" fmla="*/ 872293 h 131"/>
              <a:gd name="T6" fmla="*/ 1726413 w 131"/>
              <a:gd name="T7" fmla="*/ 1726413 h 131"/>
              <a:gd name="T8" fmla="*/ 1290267 w 131"/>
              <a:gd name="T9" fmla="*/ 1889967 h 131"/>
              <a:gd name="T10" fmla="*/ 854120 w 131"/>
              <a:gd name="T11" fmla="*/ 1726413 h 131"/>
              <a:gd name="T12" fmla="*/ 690565 w 131"/>
              <a:gd name="T13" fmla="*/ 1344784 h 131"/>
              <a:gd name="T14" fmla="*/ 0 w 131"/>
              <a:gd name="T15" fmla="*/ 2035349 h 131"/>
              <a:gd name="T16" fmla="*/ 944984 w 131"/>
              <a:gd name="T17" fmla="*/ 2380632 h 131"/>
              <a:gd name="T18" fmla="*/ 2380633 w 131"/>
              <a:gd name="T19" fmla="*/ 944984 h 131"/>
              <a:gd name="T20" fmla="*/ 2035350 w 131"/>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1" h="131">
                <a:moveTo>
                  <a:pt x="112" y="0"/>
                </a:moveTo>
                <a:cubicBezTo>
                  <a:pt x="74" y="38"/>
                  <a:pt x="74" y="38"/>
                  <a:pt x="74" y="38"/>
                </a:cubicBezTo>
                <a:cubicBezTo>
                  <a:pt x="82" y="39"/>
                  <a:pt x="89" y="42"/>
                  <a:pt x="95" y="48"/>
                </a:cubicBezTo>
                <a:cubicBezTo>
                  <a:pt x="108" y="61"/>
                  <a:pt x="108" y="82"/>
                  <a:pt x="95" y="95"/>
                </a:cubicBezTo>
                <a:cubicBezTo>
                  <a:pt x="88" y="101"/>
                  <a:pt x="80" y="104"/>
                  <a:pt x="71" y="104"/>
                </a:cubicBezTo>
                <a:cubicBezTo>
                  <a:pt x="62" y="104"/>
                  <a:pt x="54" y="101"/>
                  <a:pt x="47" y="95"/>
                </a:cubicBezTo>
                <a:cubicBezTo>
                  <a:pt x="42" y="89"/>
                  <a:pt x="38" y="82"/>
                  <a:pt x="38" y="74"/>
                </a:cubicBezTo>
                <a:cubicBezTo>
                  <a:pt x="0" y="112"/>
                  <a:pt x="0" y="112"/>
                  <a:pt x="0" y="112"/>
                </a:cubicBezTo>
                <a:cubicBezTo>
                  <a:pt x="14" y="124"/>
                  <a:pt x="32" y="131"/>
                  <a:pt x="52" y="131"/>
                </a:cubicBezTo>
                <a:cubicBezTo>
                  <a:pt x="95" y="131"/>
                  <a:pt x="131" y="95"/>
                  <a:pt x="131" y="52"/>
                </a:cubicBezTo>
                <a:cubicBezTo>
                  <a:pt x="131" y="32"/>
                  <a:pt x="124" y="14"/>
                  <a:pt x="112"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6" name="Diagram 15"/>
          <p:cNvGraphicFramePr/>
          <p:nvPr/>
        </p:nvGraphicFramePr>
        <p:xfrm>
          <a:off x="850919" y="1492430"/>
          <a:ext cx="1137236" cy="1137236"/>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7" name="Oval 16"/>
          <p:cNvSpPr/>
          <p:nvPr/>
        </p:nvSpPr>
        <p:spPr>
          <a:xfrm>
            <a:off x="1660525" y="2174875"/>
            <a:ext cx="473075" cy="473075"/>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8" name="Diagram 17"/>
          <p:cNvGraphicFramePr/>
          <p:nvPr/>
        </p:nvGraphicFramePr>
        <p:xfrm>
          <a:off x="850919" y="3181350"/>
          <a:ext cx="1137236" cy="1137236"/>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9" name="Oval 18"/>
          <p:cNvSpPr/>
          <p:nvPr/>
        </p:nvSpPr>
        <p:spPr>
          <a:xfrm>
            <a:off x="1660525" y="3059113"/>
            <a:ext cx="473075" cy="473075"/>
          </a:xfrm>
          <a:prstGeom prst="ellipse">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0" name="Oval 19"/>
          <p:cNvSpPr/>
          <p:nvPr/>
        </p:nvSpPr>
        <p:spPr>
          <a:xfrm>
            <a:off x="6788150" y="2174875"/>
            <a:ext cx="471488" cy="473075"/>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1" name="Oval 20"/>
          <p:cNvSpPr/>
          <p:nvPr/>
        </p:nvSpPr>
        <p:spPr>
          <a:xfrm>
            <a:off x="6788150" y="3059113"/>
            <a:ext cx="471488" cy="473075"/>
          </a:xfrm>
          <a:prstGeom prst="ellipse">
            <a:avLst/>
          </a:prstGeom>
          <a:solidFill>
            <a:srgbClr val="23CAD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TextBox 23"/>
          <p:cNvSpPr txBox="1"/>
          <p:nvPr/>
        </p:nvSpPr>
        <p:spPr>
          <a:xfrm>
            <a:off x="1738313" y="2257425"/>
            <a:ext cx="360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01.</a:t>
            </a:r>
          </a:p>
        </p:txBody>
      </p:sp>
      <p:sp>
        <p:nvSpPr>
          <p:cNvPr id="25" name="TextBox 24"/>
          <p:cNvSpPr txBox="1"/>
          <p:nvPr/>
        </p:nvSpPr>
        <p:spPr>
          <a:xfrm>
            <a:off x="1717675" y="3141663"/>
            <a:ext cx="360363"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02.</a:t>
            </a:r>
          </a:p>
        </p:txBody>
      </p:sp>
      <p:sp>
        <p:nvSpPr>
          <p:cNvPr id="26" name="TextBox 25"/>
          <p:cNvSpPr txBox="1"/>
          <p:nvPr/>
        </p:nvSpPr>
        <p:spPr>
          <a:xfrm>
            <a:off x="6843713" y="2257425"/>
            <a:ext cx="360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03.</a:t>
            </a:r>
          </a:p>
        </p:txBody>
      </p:sp>
      <p:sp>
        <p:nvSpPr>
          <p:cNvPr id="27" name="TextBox 26"/>
          <p:cNvSpPr txBox="1"/>
          <p:nvPr/>
        </p:nvSpPr>
        <p:spPr>
          <a:xfrm>
            <a:off x="6843713" y="3141663"/>
            <a:ext cx="360362"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04.</a:t>
            </a:r>
          </a:p>
        </p:txBody>
      </p:sp>
      <p:sp>
        <p:nvSpPr>
          <p:cNvPr id="76818" name="Freeform 27"/>
          <p:cNvSpPr>
            <a:spLocks/>
          </p:cNvSpPr>
          <p:nvPr/>
        </p:nvSpPr>
        <p:spPr bwMode="auto">
          <a:xfrm>
            <a:off x="3878263" y="2419350"/>
            <a:ext cx="358775" cy="330200"/>
          </a:xfrm>
          <a:custGeom>
            <a:avLst/>
            <a:gdLst>
              <a:gd name="T0" fmla="*/ 169630 w 484"/>
              <a:gd name="T1" fmla="*/ 323648 h 446"/>
              <a:gd name="T2" fmla="*/ 146667 w 484"/>
              <a:gd name="T3" fmla="*/ 323648 h 446"/>
              <a:gd name="T4" fmla="*/ 146667 w 484"/>
              <a:gd name="T5" fmla="*/ 299949 h 446"/>
              <a:gd name="T6" fmla="*/ 307408 w 484"/>
              <a:gd name="T7" fmla="*/ 139235 h 446"/>
              <a:gd name="T8" fmla="*/ 307408 w 484"/>
              <a:gd name="T9" fmla="*/ 139235 h 446"/>
              <a:gd name="T10" fmla="*/ 325926 w 484"/>
              <a:gd name="T11" fmla="*/ 94799 h 446"/>
              <a:gd name="T12" fmla="*/ 307408 w 484"/>
              <a:gd name="T13" fmla="*/ 51102 h 446"/>
              <a:gd name="T14" fmla="*/ 263704 w 484"/>
              <a:gd name="T15" fmla="*/ 32587 h 446"/>
              <a:gd name="T16" fmla="*/ 219260 w 484"/>
              <a:gd name="T17" fmla="*/ 51102 h 446"/>
              <a:gd name="T18" fmla="*/ 41482 w 484"/>
              <a:gd name="T19" fmla="*/ 229590 h 446"/>
              <a:gd name="T20" fmla="*/ 32593 w 484"/>
              <a:gd name="T21" fmla="*/ 249587 h 446"/>
              <a:gd name="T22" fmla="*/ 41482 w 484"/>
              <a:gd name="T23" fmla="*/ 269584 h 446"/>
              <a:gd name="T24" fmla="*/ 60000 w 484"/>
              <a:gd name="T25" fmla="*/ 288840 h 446"/>
              <a:gd name="T26" fmla="*/ 60000 w 484"/>
              <a:gd name="T27" fmla="*/ 288840 h 446"/>
              <a:gd name="T28" fmla="*/ 60000 w 484"/>
              <a:gd name="T29" fmla="*/ 288840 h 446"/>
              <a:gd name="T30" fmla="*/ 80741 w 484"/>
              <a:gd name="T31" fmla="*/ 296986 h 446"/>
              <a:gd name="T32" fmla="*/ 100741 w 484"/>
              <a:gd name="T33" fmla="*/ 288840 h 446"/>
              <a:gd name="T34" fmla="*/ 100741 w 484"/>
              <a:gd name="T35" fmla="*/ 288840 h 446"/>
              <a:gd name="T36" fmla="*/ 100741 w 484"/>
              <a:gd name="T37" fmla="*/ 288840 h 446"/>
              <a:gd name="T38" fmla="*/ 180000 w 484"/>
              <a:gd name="T39" fmla="*/ 209594 h 446"/>
              <a:gd name="T40" fmla="*/ 254074 w 484"/>
              <a:gd name="T41" fmla="*/ 134792 h 446"/>
              <a:gd name="T42" fmla="*/ 254074 w 484"/>
              <a:gd name="T43" fmla="*/ 134792 h 446"/>
              <a:gd name="T44" fmla="*/ 260741 w 484"/>
              <a:gd name="T45" fmla="*/ 119980 h 446"/>
              <a:gd name="T46" fmla="*/ 254074 w 484"/>
              <a:gd name="T47" fmla="*/ 105167 h 446"/>
              <a:gd name="T48" fmla="*/ 254074 w 484"/>
              <a:gd name="T49" fmla="*/ 105167 h 446"/>
              <a:gd name="T50" fmla="*/ 239260 w 484"/>
              <a:gd name="T51" fmla="*/ 99242 h 446"/>
              <a:gd name="T52" fmla="*/ 224445 w 484"/>
              <a:gd name="T53" fmla="*/ 105167 h 446"/>
              <a:gd name="T54" fmla="*/ 88148 w 484"/>
              <a:gd name="T55" fmla="*/ 241440 h 446"/>
              <a:gd name="T56" fmla="*/ 64445 w 484"/>
              <a:gd name="T57" fmla="*/ 241440 h 446"/>
              <a:gd name="T58" fmla="*/ 64445 w 484"/>
              <a:gd name="T59" fmla="*/ 218481 h 446"/>
              <a:gd name="T60" fmla="*/ 200741 w 484"/>
              <a:gd name="T61" fmla="*/ 82208 h 446"/>
              <a:gd name="T62" fmla="*/ 239260 w 484"/>
              <a:gd name="T63" fmla="*/ 65915 h 446"/>
              <a:gd name="T64" fmla="*/ 277778 w 484"/>
              <a:gd name="T65" fmla="*/ 82208 h 446"/>
              <a:gd name="T66" fmla="*/ 277778 w 484"/>
              <a:gd name="T67" fmla="*/ 82208 h 446"/>
              <a:gd name="T68" fmla="*/ 293334 w 484"/>
              <a:gd name="T69" fmla="*/ 119980 h 446"/>
              <a:gd name="T70" fmla="*/ 277778 w 484"/>
              <a:gd name="T71" fmla="*/ 158491 h 446"/>
              <a:gd name="T72" fmla="*/ 277778 w 484"/>
              <a:gd name="T73" fmla="*/ 158491 h 446"/>
              <a:gd name="T74" fmla="*/ 202963 w 484"/>
              <a:gd name="T75" fmla="*/ 233294 h 446"/>
              <a:gd name="T76" fmla="*/ 123704 w 484"/>
              <a:gd name="T77" fmla="*/ 311799 h 446"/>
              <a:gd name="T78" fmla="*/ 123704 w 484"/>
              <a:gd name="T79" fmla="*/ 311799 h 446"/>
              <a:gd name="T80" fmla="*/ 123704 w 484"/>
              <a:gd name="T81" fmla="*/ 311799 h 446"/>
              <a:gd name="T82" fmla="*/ 80741 w 484"/>
              <a:gd name="T83" fmla="*/ 330314 h 446"/>
              <a:gd name="T84" fmla="*/ 37037 w 484"/>
              <a:gd name="T85" fmla="*/ 311799 h 446"/>
              <a:gd name="T86" fmla="*/ 37037 w 484"/>
              <a:gd name="T87" fmla="*/ 311799 h 446"/>
              <a:gd name="T88" fmla="*/ 37037 w 484"/>
              <a:gd name="T89" fmla="*/ 311799 h 446"/>
              <a:gd name="T90" fmla="*/ 17778 w 484"/>
              <a:gd name="T91" fmla="*/ 293283 h 446"/>
              <a:gd name="T92" fmla="*/ 0 w 484"/>
              <a:gd name="T93" fmla="*/ 249587 h 446"/>
              <a:gd name="T94" fmla="*/ 17778 w 484"/>
              <a:gd name="T95" fmla="*/ 205891 h 446"/>
              <a:gd name="T96" fmla="*/ 196297 w 484"/>
              <a:gd name="T97" fmla="*/ 27403 h 446"/>
              <a:gd name="T98" fmla="*/ 263704 w 484"/>
              <a:gd name="T99" fmla="*/ 0 h 446"/>
              <a:gd name="T100" fmla="*/ 331112 w 484"/>
              <a:gd name="T101" fmla="*/ 27403 h 446"/>
              <a:gd name="T102" fmla="*/ 358519 w 484"/>
              <a:gd name="T103" fmla="*/ 94799 h 446"/>
              <a:gd name="T104" fmla="*/ 331112 w 484"/>
              <a:gd name="T105" fmla="*/ 162195 h 446"/>
              <a:gd name="T106" fmla="*/ 331112 w 484"/>
              <a:gd name="T107" fmla="*/ 162195 h 446"/>
              <a:gd name="T108" fmla="*/ 169630 w 484"/>
              <a:gd name="T109" fmla="*/ 323648 h 44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84" h="446">
                <a:moveTo>
                  <a:pt x="229" y="437"/>
                </a:moveTo>
                <a:cubicBezTo>
                  <a:pt x="220" y="445"/>
                  <a:pt x="206" y="445"/>
                  <a:pt x="198" y="437"/>
                </a:cubicBezTo>
                <a:cubicBezTo>
                  <a:pt x="189" y="428"/>
                  <a:pt x="189" y="414"/>
                  <a:pt x="198" y="405"/>
                </a:cubicBezTo>
                <a:cubicBezTo>
                  <a:pt x="415" y="188"/>
                  <a:pt x="415" y="188"/>
                  <a:pt x="415" y="188"/>
                </a:cubicBezTo>
                <a:cubicBezTo>
                  <a:pt x="415" y="188"/>
                  <a:pt x="415" y="188"/>
                  <a:pt x="415" y="188"/>
                </a:cubicBezTo>
                <a:cubicBezTo>
                  <a:pt x="431" y="171"/>
                  <a:pt x="440" y="150"/>
                  <a:pt x="440" y="128"/>
                </a:cubicBezTo>
                <a:cubicBezTo>
                  <a:pt x="440" y="107"/>
                  <a:pt x="431" y="85"/>
                  <a:pt x="415" y="69"/>
                </a:cubicBezTo>
                <a:cubicBezTo>
                  <a:pt x="399" y="53"/>
                  <a:pt x="377" y="44"/>
                  <a:pt x="356" y="44"/>
                </a:cubicBezTo>
                <a:cubicBezTo>
                  <a:pt x="334" y="44"/>
                  <a:pt x="313" y="53"/>
                  <a:pt x="296" y="69"/>
                </a:cubicBezTo>
                <a:cubicBezTo>
                  <a:pt x="56" y="310"/>
                  <a:pt x="56" y="310"/>
                  <a:pt x="56" y="310"/>
                </a:cubicBezTo>
                <a:cubicBezTo>
                  <a:pt x="48" y="317"/>
                  <a:pt x="44" y="327"/>
                  <a:pt x="44" y="337"/>
                </a:cubicBezTo>
                <a:cubicBezTo>
                  <a:pt x="44" y="347"/>
                  <a:pt x="48" y="357"/>
                  <a:pt x="56" y="364"/>
                </a:cubicBezTo>
                <a:cubicBezTo>
                  <a:pt x="81" y="390"/>
                  <a:pt x="81" y="390"/>
                  <a:pt x="81" y="390"/>
                </a:cubicBezTo>
                <a:cubicBezTo>
                  <a:pt x="81" y="390"/>
                  <a:pt x="81" y="390"/>
                  <a:pt x="81" y="390"/>
                </a:cubicBezTo>
                <a:cubicBezTo>
                  <a:pt x="81" y="390"/>
                  <a:pt x="81" y="390"/>
                  <a:pt x="81" y="390"/>
                </a:cubicBezTo>
                <a:cubicBezTo>
                  <a:pt x="89" y="397"/>
                  <a:pt x="99" y="401"/>
                  <a:pt x="109" y="401"/>
                </a:cubicBezTo>
                <a:cubicBezTo>
                  <a:pt x="119" y="401"/>
                  <a:pt x="128" y="397"/>
                  <a:pt x="136" y="390"/>
                </a:cubicBezTo>
                <a:cubicBezTo>
                  <a:pt x="136" y="390"/>
                  <a:pt x="136" y="390"/>
                  <a:pt x="136" y="390"/>
                </a:cubicBezTo>
                <a:cubicBezTo>
                  <a:pt x="136" y="390"/>
                  <a:pt x="136" y="390"/>
                  <a:pt x="136" y="390"/>
                </a:cubicBezTo>
                <a:cubicBezTo>
                  <a:pt x="243" y="283"/>
                  <a:pt x="243" y="283"/>
                  <a:pt x="243" y="283"/>
                </a:cubicBezTo>
                <a:cubicBezTo>
                  <a:pt x="343" y="182"/>
                  <a:pt x="343" y="182"/>
                  <a:pt x="343" y="182"/>
                </a:cubicBezTo>
                <a:cubicBezTo>
                  <a:pt x="343" y="182"/>
                  <a:pt x="343" y="182"/>
                  <a:pt x="343" y="182"/>
                </a:cubicBezTo>
                <a:cubicBezTo>
                  <a:pt x="349" y="177"/>
                  <a:pt x="352" y="170"/>
                  <a:pt x="352" y="162"/>
                </a:cubicBezTo>
                <a:cubicBezTo>
                  <a:pt x="352" y="155"/>
                  <a:pt x="349" y="148"/>
                  <a:pt x="343" y="142"/>
                </a:cubicBezTo>
                <a:cubicBezTo>
                  <a:pt x="343" y="142"/>
                  <a:pt x="343" y="142"/>
                  <a:pt x="343" y="142"/>
                </a:cubicBezTo>
                <a:cubicBezTo>
                  <a:pt x="338" y="137"/>
                  <a:pt x="330" y="134"/>
                  <a:pt x="323" y="134"/>
                </a:cubicBezTo>
                <a:cubicBezTo>
                  <a:pt x="316" y="134"/>
                  <a:pt x="308" y="137"/>
                  <a:pt x="303" y="142"/>
                </a:cubicBezTo>
                <a:cubicBezTo>
                  <a:pt x="119" y="326"/>
                  <a:pt x="119" y="326"/>
                  <a:pt x="119" y="326"/>
                </a:cubicBezTo>
                <a:cubicBezTo>
                  <a:pt x="110" y="335"/>
                  <a:pt x="96" y="335"/>
                  <a:pt x="87" y="326"/>
                </a:cubicBezTo>
                <a:cubicBezTo>
                  <a:pt x="79" y="318"/>
                  <a:pt x="79" y="303"/>
                  <a:pt x="87" y="295"/>
                </a:cubicBezTo>
                <a:cubicBezTo>
                  <a:pt x="271" y="111"/>
                  <a:pt x="271" y="111"/>
                  <a:pt x="271" y="111"/>
                </a:cubicBezTo>
                <a:cubicBezTo>
                  <a:pt x="286" y="96"/>
                  <a:pt x="304" y="89"/>
                  <a:pt x="323" y="89"/>
                </a:cubicBezTo>
                <a:cubicBezTo>
                  <a:pt x="342" y="89"/>
                  <a:pt x="361" y="96"/>
                  <a:pt x="375" y="111"/>
                </a:cubicBezTo>
                <a:cubicBezTo>
                  <a:pt x="375" y="111"/>
                  <a:pt x="375" y="111"/>
                  <a:pt x="375" y="111"/>
                </a:cubicBezTo>
                <a:cubicBezTo>
                  <a:pt x="389" y="125"/>
                  <a:pt x="396" y="144"/>
                  <a:pt x="396" y="162"/>
                </a:cubicBezTo>
                <a:cubicBezTo>
                  <a:pt x="396" y="181"/>
                  <a:pt x="389" y="200"/>
                  <a:pt x="375" y="214"/>
                </a:cubicBezTo>
                <a:cubicBezTo>
                  <a:pt x="375" y="214"/>
                  <a:pt x="375" y="214"/>
                  <a:pt x="375" y="214"/>
                </a:cubicBezTo>
                <a:cubicBezTo>
                  <a:pt x="274" y="315"/>
                  <a:pt x="274" y="315"/>
                  <a:pt x="274" y="315"/>
                </a:cubicBezTo>
                <a:cubicBezTo>
                  <a:pt x="167" y="421"/>
                  <a:pt x="167" y="421"/>
                  <a:pt x="167" y="421"/>
                </a:cubicBezTo>
                <a:cubicBezTo>
                  <a:pt x="167" y="421"/>
                  <a:pt x="167" y="421"/>
                  <a:pt x="167" y="421"/>
                </a:cubicBezTo>
                <a:cubicBezTo>
                  <a:pt x="167" y="421"/>
                  <a:pt x="167" y="421"/>
                  <a:pt x="167" y="421"/>
                </a:cubicBezTo>
                <a:cubicBezTo>
                  <a:pt x="151" y="438"/>
                  <a:pt x="130" y="446"/>
                  <a:pt x="109" y="446"/>
                </a:cubicBezTo>
                <a:cubicBezTo>
                  <a:pt x="87" y="446"/>
                  <a:pt x="66" y="438"/>
                  <a:pt x="50" y="421"/>
                </a:cubicBezTo>
                <a:cubicBezTo>
                  <a:pt x="50" y="421"/>
                  <a:pt x="50" y="421"/>
                  <a:pt x="50" y="421"/>
                </a:cubicBezTo>
                <a:cubicBezTo>
                  <a:pt x="50" y="421"/>
                  <a:pt x="50" y="421"/>
                  <a:pt x="50" y="421"/>
                </a:cubicBezTo>
                <a:cubicBezTo>
                  <a:pt x="24" y="396"/>
                  <a:pt x="24" y="396"/>
                  <a:pt x="24" y="396"/>
                </a:cubicBezTo>
                <a:cubicBezTo>
                  <a:pt x="8" y="380"/>
                  <a:pt x="0" y="358"/>
                  <a:pt x="0" y="337"/>
                </a:cubicBezTo>
                <a:cubicBezTo>
                  <a:pt x="0" y="316"/>
                  <a:pt x="8" y="294"/>
                  <a:pt x="24" y="278"/>
                </a:cubicBezTo>
                <a:cubicBezTo>
                  <a:pt x="265" y="37"/>
                  <a:pt x="265" y="37"/>
                  <a:pt x="265" y="37"/>
                </a:cubicBezTo>
                <a:cubicBezTo>
                  <a:pt x="290" y="12"/>
                  <a:pt x="323" y="0"/>
                  <a:pt x="356" y="0"/>
                </a:cubicBezTo>
                <a:cubicBezTo>
                  <a:pt x="389" y="0"/>
                  <a:pt x="422" y="12"/>
                  <a:pt x="447" y="37"/>
                </a:cubicBezTo>
                <a:cubicBezTo>
                  <a:pt x="472" y="62"/>
                  <a:pt x="484" y="95"/>
                  <a:pt x="484" y="128"/>
                </a:cubicBezTo>
                <a:cubicBezTo>
                  <a:pt x="484" y="161"/>
                  <a:pt x="472" y="194"/>
                  <a:pt x="447" y="219"/>
                </a:cubicBezTo>
                <a:cubicBezTo>
                  <a:pt x="447" y="219"/>
                  <a:pt x="447" y="219"/>
                  <a:pt x="447" y="219"/>
                </a:cubicBezTo>
                <a:lnTo>
                  <a:pt x="229" y="43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19" name="Freeform 28"/>
          <p:cNvSpPr>
            <a:spLocks/>
          </p:cNvSpPr>
          <p:nvPr/>
        </p:nvSpPr>
        <p:spPr bwMode="auto">
          <a:xfrm>
            <a:off x="4619625" y="3113088"/>
            <a:ext cx="333375" cy="365125"/>
          </a:xfrm>
          <a:custGeom>
            <a:avLst/>
            <a:gdLst>
              <a:gd name="T0" fmla="*/ 9914 w 470"/>
              <a:gd name="T1" fmla="*/ 81463 h 516"/>
              <a:gd name="T2" fmla="*/ 191205 w 470"/>
              <a:gd name="T3" fmla="*/ 344272 h 516"/>
              <a:gd name="T4" fmla="*/ 263439 w 470"/>
              <a:gd name="T5" fmla="*/ 350647 h 516"/>
              <a:gd name="T6" fmla="*/ 320800 w 470"/>
              <a:gd name="T7" fmla="*/ 312395 h 516"/>
              <a:gd name="T8" fmla="*/ 324341 w 470"/>
              <a:gd name="T9" fmla="*/ 284768 h 516"/>
              <a:gd name="T10" fmla="*/ 279018 w 470"/>
              <a:gd name="T11" fmla="*/ 235890 h 516"/>
              <a:gd name="T12" fmla="*/ 262730 w 470"/>
              <a:gd name="T13" fmla="*/ 228098 h 516"/>
              <a:gd name="T14" fmla="*/ 245026 w 470"/>
              <a:gd name="T15" fmla="*/ 232348 h 516"/>
              <a:gd name="T16" fmla="*/ 208910 w 470"/>
              <a:gd name="T17" fmla="*/ 257141 h 516"/>
              <a:gd name="T18" fmla="*/ 109766 w 470"/>
              <a:gd name="T19" fmla="*/ 112632 h 516"/>
              <a:gd name="T20" fmla="*/ 152964 w 470"/>
              <a:gd name="T21" fmla="*/ 98465 h 516"/>
              <a:gd name="T22" fmla="*/ 165711 w 470"/>
              <a:gd name="T23" fmla="*/ 87839 h 516"/>
              <a:gd name="T24" fmla="*/ 166420 w 470"/>
              <a:gd name="T25" fmla="*/ 72255 h 516"/>
              <a:gd name="T26" fmla="*/ 138093 w 470"/>
              <a:gd name="T27" fmla="*/ 14876 h 516"/>
              <a:gd name="T28" fmla="*/ 107642 w 470"/>
              <a:gd name="T29" fmla="*/ 3542 h 516"/>
              <a:gd name="T30" fmla="*/ 39657 w 470"/>
              <a:gd name="T31" fmla="*/ 26210 h 516"/>
              <a:gd name="T32" fmla="*/ 9914 w 470"/>
              <a:gd name="T33" fmla="*/ 81463 h 5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70" h="516">
                <a:moveTo>
                  <a:pt x="14" y="115"/>
                </a:moveTo>
                <a:cubicBezTo>
                  <a:pt x="75" y="247"/>
                  <a:pt x="158" y="371"/>
                  <a:pt x="270" y="486"/>
                </a:cubicBezTo>
                <a:cubicBezTo>
                  <a:pt x="296" y="512"/>
                  <a:pt x="341" y="516"/>
                  <a:pt x="372" y="495"/>
                </a:cubicBezTo>
                <a:cubicBezTo>
                  <a:pt x="399" y="477"/>
                  <a:pt x="426" y="459"/>
                  <a:pt x="453" y="441"/>
                </a:cubicBezTo>
                <a:cubicBezTo>
                  <a:pt x="467" y="431"/>
                  <a:pt x="470" y="414"/>
                  <a:pt x="458" y="402"/>
                </a:cubicBezTo>
                <a:cubicBezTo>
                  <a:pt x="394" y="333"/>
                  <a:pt x="394" y="333"/>
                  <a:pt x="394" y="333"/>
                </a:cubicBezTo>
                <a:cubicBezTo>
                  <a:pt x="388" y="327"/>
                  <a:pt x="380" y="323"/>
                  <a:pt x="371" y="322"/>
                </a:cubicBezTo>
                <a:cubicBezTo>
                  <a:pt x="362" y="321"/>
                  <a:pt x="354" y="323"/>
                  <a:pt x="346" y="328"/>
                </a:cubicBezTo>
                <a:cubicBezTo>
                  <a:pt x="295" y="363"/>
                  <a:pt x="295" y="363"/>
                  <a:pt x="295" y="363"/>
                </a:cubicBezTo>
                <a:cubicBezTo>
                  <a:pt x="240" y="298"/>
                  <a:pt x="194" y="230"/>
                  <a:pt x="155" y="159"/>
                </a:cubicBezTo>
                <a:cubicBezTo>
                  <a:pt x="216" y="139"/>
                  <a:pt x="216" y="139"/>
                  <a:pt x="216" y="139"/>
                </a:cubicBezTo>
                <a:cubicBezTo>
                  <a:pt x="224" y="136"/>
                  <a:pt x="231" y="131"/>
                  <a:pt x="234" y="124"/>
                </a:cubicBezTo>
                <a:cubicBezTo>
                  <a:pt x="238" y="117"/>
                  <a:pt x="238" y="110"/>
                  <a:pt x="235" y="102"/>
                </a:cubicBezTo>
                <a:cubicBezTo>
                  <a:pt x="195" y="21"/>
                  <a:pt x="195" y="21"/>
                  <a:pt x="195" y="21"/>
                </a:cubicBezTo>
                <a:cubicBezTo>
                  <a:pt x="188" y="7"/>
                  <a:pt x="169" y="0"/>
                  <a:pt x="152" y="5"/>
                </a:cubicBezTo>
                <a:cubicBezTo>
                  <a:pt x="120" y="16"/>
                  <a:pt x="88" y="26"/>
                  <a:pt x="56" y="37"/>
                </a:cubicBezTo>
                <a:cubicBezTo>
                  <a:pt x="19" y="49"/>
                  <a:pt x="0" y="84"/>
                  <a:pt x="14" y="11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20" name="TextBox 3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4" name="TextBox 3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186"/>
          <p:cNvSpPr>
            <a:spLocks/>
          </p:cNvSpPr>
          <p:nvPr/>
        </p:nvSpPr>
        <p:spPr bwMode="auto">
          <a:xfrm>
            <a:off x="3810000" y="3127375"/>
            <a:ext cx="1155700" cy="1552575"/>
          </a:xfrm>
          <a:custGeom>
            <a:avLst/>
            <a:gdLst>
              <a:gd name="T0" fmla="*/ 86 w 91"/>
              <a:gd name="T1" fmla="*/ 14 h 122"/>
              <a:gd name="T2" fmla="*/ 90 w 91"/>
              <a:gd name="T3" fmla="*/ 22 h 122"/>
              <a:gd name="T4" fmla="*/ 69 w 91"/>
              <a:gd name="T5" fmla="*/ 116 h 122"/>
              <a:gd name="T6" fmla="*/ 61 w 91"/>
              <a:gd name="T7" fmla="*/ 121 h 122"/>
              <a:gd name="T8" fmla="*/ 5 w 91"/>
              <a:gd name="T9" fmla="*/ 108 h 122"/>
              <a:gd name="T10" fmla="*/ 1 w 91"/>
              <a:gd name="T11" fmla="*/ 101 h 122"/>
              <a:gd name="T12" fmla="*/ 22 w 91"/>
              <a:gd name="T13" fmla="*/ 6 h 122"/>
              <a:gd name="T14" fmla="*/ 30 w 91"/>
              <a:gd name="T15" fmla="*/ 1 h 122"/>
              <a:gd name="T16" fmla="*/ 86 w 91"/>
              <a:gd name="T17" fmla="*/ 1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122">
                <a:moveTo>
                  <a:pt x="86" y="14"/>
                </a:moveTo>
                <a:cubicBezTo>
                  <a:pt x="89" y="15"/>
                  <a:pt x="91" y="18"/>
                  <a:pt x="90" y="22"/>
                </a:cubicBezTo>
                <a:cubicBezTo>
                  <a:pt x="69" y="116"/>
                  <a:pt x="69" y="116"/>
                  <a:pt x="69" y="116"/>
                </a:cubicBezTo>
                <a:cubicBezTo>
                  <a:pt x="68" y="120"/>
                  <a:pt x="64" y="122"/>
                  <a:pt x="61" y="121"/>
                </a:cubicBezTo>
                <a:cubicBezTo>
                  <a:pt x="5" y="108"/>
                  <a:pt x="5" y="108"/>
                  <a:pt x="5" y="108"/>
                </a:cubicBezTo>
                <a:cubicBezTo>
                  <a:pt x="2" y="108"/>
                  <a:pt x="0" y="104"/>
                  <a:pt x="1" y="101"/>
                </a:cubicBezTo>
                <a:cubicBezTo>
                  <a:pt x="22" y="6"/>
                  <a:pt x="22" y="6"/>
                  <a:pt x="22" y="6"/>
                </a:cubicBezTo>
                <a:cubicBezTo>
                  <a:pt x="23" y="2"/>
                  <a:pt x="27" y="0"/>
                  <a:pt x="30" y="1"/>
                </a:cubicBezTo>
                <a:lnTo>
                  <a:pt x="86" y="14"/>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1" name="Freeform 187"/>
          <p:cNvSpPr>
            <a:spLocks/>
          </p:cNvSpPr>
          <p:nvPr/>
        </p:nvSpPr>
        <p:spPr bwMode="auto">
          <a:xfrm>
            <a:off x="4595813" y="2759075"/>
            <a:ext cx="1627187" cy="1449388"/>
          </a:xfrm>
          <a:custGeom>
            <a:avLst/>
            <a:gdLst>
              <a:gd name="T0" fmla="*/ 32 w 128"/>
              <a:gd name="T1" fmla="*/ 4 h 114"/>
              <a:gd name="T2" fmla="*/ 40 w 128"/>
              <a:gd name="T3" fmla="*/ 2 h 114"/>
              <a:gd name="T4" fmla="*/ 124 w 128"/>
              <a:gd name="T5" fmla="*/ 52 h 114"/>
              <a:gd name="T6" fmla="*/ 126 w 128"/>
              <a:gd name="T7" fmla="*/ 61 h 114"/>
              <a:gd name="T8" fmla="*/ 97 w 128"/>
              <a:gd name="T9" fmla="*/ 110 h 114"/>
              <a:gd name="T10" fmla="*/ 88 w 128"/>
              <a:gd name="T11" fmla="*/ 112 h 114"/>
              <a:gd name="T12" fmla="*/ 5 w 128"/>
              <a:gd name="T13" fmla="*/ 62 h 114"/>
              <a:gd name="T14" fmla="*/ 2 w 128"/>
              <a:gd name="T15" fmla="*/ 53 h 114"/>
              <a:gd name="T16" fmla="*/ 32 w 128"/>
              <a:gd name="T17" fmla="*/ 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14">
                <a:moveTo>
                  <a:pt x="32" y="4"/>
                </a:moveTo>
                <a:cubicBezTo>
                  <a:pt x="33" y="1"/>
                  <a:pt x="37" y="0"/>
                  <a:pt x="40" y="2"/>
                </a:cubicBezTo>
                <a:cubicBezTo>
                  <a:pt x="124" y="52"/>
                  <a:pt x="124" y="52"/>
                  <a:pt x="124" y="52"/>
                </a:cubicBezTo>
                <a:cubicBezTo>
                  <a:pt x="127" y="54"/>
                  <a:pt x="128" y="58"/>
                  <a:pt x="126" y="61"/>
                </a:cubicBezTo>
                <a:cubicBezTo>
                  <a:pt x="97" y="110"/>
                  <a:pt x="97" y="110"/>
                  <a:pt x="97" y="110"/>
                </a:cubicBezTo>
                <a:cubicBezTo>
                  <a:pt x="95" y="113"/>
                  <a:pt x="91" y="114"/>
                  <a:pt x="88" y="112"/>
                </a:cubicBezTo>
                <a:cubicBezTo>
                  <a:pt x="5" y="62"/>
                  <a:pt x="5" y="62"/>
                  <a:pt x="5" y="62"/>
                </a:cubicBezTo>
                <a:cubicBezTo>
                  <a:pt x="1" y="60"/>
                  <a:pt x="0" y="56"/>
                  <a:pt x="2" y="53"/>
                </a:cubicBezTo>
                <a:lnTo>
                  <a:pt x="32" y="4"/>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2" name="Freeform 188"/>
          <p:cNvSpPr>
            <a:spLocks/>
          </p:cNvSpPr>
          <p:nvPr/>
        </p:nvSpPr>
        <p:spPr bwMode="auto">
          <a:xfrm>
            <a:off x="4559300" y="1581150"/>
            <a:ext cx="1589088" cy="1536700"/>
          </a:xfrm>
          <a:custGeom>
            <a:avLst/>
            <a:gdLst>
              <a:gd name="T0" fmla="*/ 2 w 125"/>
              <a:gd name="T1" fmla="*/ 75 h 121"/>
              <a:gd name="T2" fmla="*/ 3 w 125"/>
              <a:gd name="T3" fmla="*/ 66 h 121"/>
              <a:gd name="T4" fmla="*/ 76 w 125"/>
              <a:gd name="T5" fmla="*/ 2 h 121"/>
              <a:gd name="T6" fmla="*/ 85 w 125"/>
              <a:gd name="T7" fmla="*/ 3 h 121"/>
              <a:gd name="T8" fmla="*/ 122 w 125"/>
              <a:gd name="T9" fmla="*/ 46 h 121"/>
              <a:gd name="T10" fmla="*/ 122 w 125"/>
              <a:gd name="T11" fmla="*/ 55 h 121"/>
              <a:gd name="T12" fmla="*/ 49 w 125"/>
              <a:gd name="T13" fmla="*/ 119 h 121"/>
              <a:gd name="T14" fmla="*/ 39 w 125"/>
              <a:gd name="T15" fmla="*/ 118 h 121"/>
              <a:gd name="T16" fmla="*/ 2 w 125"/>
              <a:gd name="T17" fmla="*/ 7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5" h="121">
                <a:moveTo>
                  <a:pt x="2" y="75"/>
                </a:moveTo>
                <a:cubicBezTo>
                  <a:pt x="0" y="72"/>
                  <a:pt x="0" y="68"/>
                  <a:pt x="3" y="66"/>
                </a:cubicBezTo>
                <a:cubicBezTo>
                  <a:pt x="76" y="2"/>
                  <a:pt x="76" y="2"/>
                  <a:pt x="76" y="2"/>
                </a:cubicBezTo>
                <a:cubicBezTo>
                  <a:pt x="79" y="0"/>
                  <a:pt x="83" y="0"/>
                  <a:pt x="85" y="3"/>
                </a:cubicBezTo>
                <a:cubicBezTo>
                  <a:pt x="122" y="46"/>
                  <a:pt x="122" y="46"/>
                  <a:pt x="122" y="46"/>
                </a:cubicBezTo>
                <a:cubicBezTo>
                  <a:pt x="125" y="48"/>
                  <a:pt x="125" y="52"/>
                  <a:pt x="122" y="55"/>
                </a:cubicBezTo>
                <a:cubicBezTo>
                  <a:pt x="49" y="119"/>
                  <a:pt x="49" y="119"/>
                  <a:pt x="49" y="119"/>
                </a:cubicBezTo>
                <a:cubicBezTo>
                  <a:pt x="46" y="121"/>
                  <a:pt x="42" y="121"/>
                  <a:pt x="39" y="118"/>
                </a:cubicBezTo>
                <a:lnTo>
                  <a:pt x="2" y="75"/>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3" name="Freeform 189"/>
          <p:cNvSpPr>
            <a:spLocks/>
          </p:cNvSpPr>
          <p:nvPr/>
        </p:nvSpPr>
        <p:spPr bwMode="auto">
          <a:xfrm>
            <a:off x="3478213" y="1296988"/>
            <a:ext cx="1336675" cy="1606550"/>
          </a:xfrm>
          <a:custGeom>
            <a:avLst/>
            <a:gdLst>
              <a:gd name="T0" fmla="*/ 48 w 105"/>
              <a:gd name="T1" fmla="*/ 125 h 126"/>
              <a:gd name="T2" fmla="*/ 39 w 105"/>
              <a:gd name="T3" fmla="*/ 121 h 126"/>
              <a:gd name="T4" fmla="*/ 1 w 105"/>
              <a:gd name="T5" fmla="*/ 32 h 126"/>
              <a:gd name="T6" fmla="*/ 5 w 105"/>
              <a:gd name="T7" fmla="*/ 23 h 126"/>
              <a:gd name="T8" fmla="*/ 57 w 105"/>
              <a:gd name="T9" fmla="*/ 1 h 126"/>
              <a:gd name="T10" fmla="*/ 66 w 105"/>
              <a:gd name="T11" fmla="*/ 4 h 126"/>
              <a:gd name="T12" fmla="*/ 104 w 105"/>
              <a:gd name="T13" fmla="*/ 94 h 126"/>
              <a:gd name="T14" fmla="*/ 100 w 105"/>
              <a:gd name="T15" fmla="*/ 102 h 126"/>
              <a:gd name="T16" fmla="*/ 48 w 105"/>
              <a:gd name="T17" fmla="*/ 1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26">
                <a:moveTo>
                  <a:pt x="48" y="125"/>
                </a:moveTo>
                <a:cubicBezTo>
                  <a:pt x="44" y="126"/>
                  <a:pt x="41" y="124"/>
                  <a:pt x="39" y="121"/>
                </a:cubicBezTo>
                <a:cubicBezTo>
                  <a:pt x="1" y="32"/>
                  <a:pt x="1" y="32"/>
                  <a:pt x="1" y="32"/>
                </a:cubicBezTo>
                <a:cubicBezTo>
                  <a:pt x="0" y="28"/>
                  <a:pt x="1" y="25"/>
                  <a:pt x="5" y="23"/>
                </a:cubicBezTo>
                <a:cubicBezTo>
                  <a:pt x="57" y="1"/>
                  <a:pt x="57" y="1"/>
                  <a:pt x="57" y="1"/>
                </a:cubicBezTo>
                <a:cubicBezTo>
                  <a:pt x="60" y="0"/>
                  <a:pt x="64" y="1"/>
                  <a:pt x="66" y="4"/>
                </a:cubicBezTo>
                <a:cubicBezTo>
                  <a:pt x="104" y="94"/>
                  <a:pt x="104" y="94"/>
                  <a:pt x="104" y="94"/>
                </a:cubicBezTo>
                <a:cubicBezTo>
                  <a:pt x="105" y="97"/>
                  <a:pt x="103" y="101"/>
                  <a:pt x="100" y="102"/>
                </a:cubicBezTo>
                <a:lnTo>
                  <a:pt x="48" y="125"/>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4" name="Freeform 190"/>
          <p:cNvSpPr>
            <a:spLocks/>
          </p:cNvSpPr>
          <p:nvPr/>
        </p:nvSpPr>
        <p:spPr bwMode="auto">
          <a:xfrm>
            <a:off x="2921000" y="2582863"/>
            <a:ext cx="1460500" cy="1004887"/>
          </a:xfrm>
          <a:custGeom>
            <a:avLst/>
            <a:gdLst>
              <a:gd name="T0" fmla="*/ 115 w 115"/>
              <a:gd name="T1" fmla="*/ 63 h 79"/>
              <a:gd name="T2" fmla="*/ 109 w 115"/>
              <a:gd name="T3" fmla="*/ 70 h 79"/>
              <a:gd name="T4" fmla="*/ 12 w 115"/>
              <a:gd name="T5" fmla="*/ 79 h 79"/>
              <a:gd name="T6" fmla="*/ 5 w 115"/>
              <a:gd name="T7" fmla="*/ 73 h 79"/>
              <a:gd name="T8" fmla="*/ 0 w 115"/>
              <a:gd name="T9" fmla="*/ 16 h 79"/>
              <a:gd name="T10" fmla="*/ 6 w 115"/>
              <a:gd name="T11" fmla="*/ 9 h 79"/>
              <a:gd name="T12" fmla="*/ 103 w 115"/>
              <a:gd name="T13" fmla="*/ 1 h 79"/>
              <a:gd name="T14" fmla="*/ 110 w 115"/>
              <a:gd name="T15" fmla="*/ 6 h 79"/>
              <a:gd name="T16" fmla="*/ 115 w 115"/>
              <a:gd name="T17" fmla="*/ 6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9">
                <a:moveTo>
                  <a:pt x="115" y="63"/>
                </a:moveTo>
                <a:cubicBezTo>
                  <a:pt x="115" y="67"/>
                  <a:pt x="113" y="70"/>
                  <a:pt x="109" y="70"/>
                </a:cubicBezTo>
                <a:cubicBezTo>
                  <a:pt x="12" y="79"/>
                  <a:pt x="12" y="79"/>
                  <a:pt x="12" y="79"/>
                </a:cubicBezTo>
                <a:cubicBezTo>
                  <a:pt x="9" y="79"/>
                  <a:pt x="5" y="76"/>
                  <a:pt x="5" y="73"/>
                </a:cubicBezTo>
                <a:cubicBezTo>
                  <a:pt x="0" y="16"/>
                  <a:pt x="0" y="16"/>
                  <a:pt x="0" y="16"/>
                </a:cubicBezTo>
                <a:cubicBezTo>
                  <a:pt x="0" y="13"/>
                  <a:pt x="2" y="9"/>
                  <a:pt x="6" y="9"/>
                </a:cubicBezTo>
                <a:cubicBezTo>
                  <a:pt x="103" y="1"/>
                  <a:pt x="103" y="1"/>
                  <a:pt x="103" y="1"/>
                </a:cubicBezTo>
                <a:cubicBezTo>
                  <a:pt x="106" y="0"/>
                  <a:pt x="110" y="3"/>
                  <a:pt x="110" y="6"/>
                </a:cubicBezTo>
                <a:lnTo>
                  <a:pt x="115" y="63"/>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77831" name="Freeform 191"/>
          <p:cNvSpPr>
            <a:spLocks/>
          </p:cNvSpPr>
          <p:nvPr/>
        </p:nvSpPr>
        <p:spPr bwMode="auto">
          <a:xfrm>
            <a:off x="3171825" y="1592263"/>
            <a:ext cx="2782888" cy="2771775"/>
          </a:xfrm>
          <a:custGeom>
            <a:avLst/>
            <a:gdLst>
              <a:gd name="T0" fmla="*/ 2693933 w 219"/>
              <a:gd name="T1" fmla="*/ 1220777 h 218"/>
              <a:gd name="T2" fmla="*/ 1562990 w 219"/>
              <a:gd name="T3" fmla="*/ 2683166 h 218"/>
              <a:gd name="T4" fmla="*/ 101658 w 219"/>
              <a:gd name="T5" fmla="*/ 1551404 h 218"/>
              <a:gd name="T6" fmla="*/ 1232602 w 219"/>
              <a:gd name="T7" fmla="*/ 89015 h 218"/>
              <a:gd name="T8" fmla="*/ 2693933 w 219"/>
              <a:gd name="T9" fmla="*/ 1220777 h 2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9" h="218">
                <a:moveTo>
                  <a:pt x="212" y="96"/>
                </a:moveTo>
                <a:cubicBezTo>
                  <a:pt x="219" y="152"/>
                  <a:pt x="179" y="204"/>
                  <a:pt x="123" y="211"/>
                </a:cubicBezTo>
                <a:cubicBezTo>
                  <a:pt x="66" y="218"/>
                  <a:pt x="15" y="178"/>
                  <a:pt x="8" y="122"/>
                </a:cubicBezTo>
                <a:cubicBezTo>
                  <a:pt x="0" y="66"/>
                  <a:pt x="40" y="14"/>
                  <a:pt x="97" y="7"/>
                </a:cubicBezTo>
                <a:cubicBezTo>
                  <a:pt x="153" y="0"/>
                  <a:pt x="204" y="40"/>
                  <a:pt x="212" y="9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2" name="Freeform 193"/>
          <p:cNvSpPr>
            <a:spLocks/>
          </p:cNvSpPr>
          <p:nvPr/>
        </p:nvSpPr>
        <p:spPr bwMode="auto">
          <a:xfrm>
            <a:off x="3670300" y="3090863"/>
            <a:ext cx="1257300" cy="1589087"/>
          </a:xfrm>
          <a:custGeom>
            <a:avLst/>
            <a:gdLst>
              <a:gd name="T0" fmla="*/ 1194133 w 99"/>
              <a:gd name="T1" fmla="*/ 241597 h 125"/>
              <a:gd name="T2" fmla="*/ 1244947 w 99"/>
              <a:gd name="T3" fmla="*/ 343323 h 125"/>
              <a:gd name="T4" fmla="*/ 863841 w 99"/>
              <a:gd name="T5" fmla="*/ 1525879 h 125"/>
              <a:gd name="T6" fmla="*/ 762213 w 99"/>
              <a:gd name="T7" fmla="*/ 1576741 h 125"/>
              <a:gd name="T8" fmla="*/ 76221 w 99"/>
              <a:gd name="T9" fmla="*/ 1347860 h 125"/>
              <a:gd name="T10" fmla="*/ 25407 w 99"/>
              <a:gd name="T11" fmla="*/ 1246134 h 125"/>
              <a:gd name="T12" fmla="*/ 406513 w 99"/>
              <a:gd name="T13" fmla="*/ 76294 h 125"/>
              <a:gd name="T14" fmla="*/ 508142 w 99"/>
              <a:gd name="T15" fmla="*/ 12716 h 125"/>
              <a:gd name="T16" fmla="*/ 1194133 w 99"/>
              <a:gd name="T17" fmla="*/ 241597 h 1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 h="125">
                <a:moveTo>
                  <a:pt x="94" y="19"/>
                </a:moveTo>
                <a:cubicBezTo>
                  <a:pt x="97" y="20"/>
                  <a:pt x="99" y="24"/>
                  <a:pt x="98" y="27"/>
                </a:cubicBezTo>
                <a:cubicBezTo>
                  <a:pt x="68" y="120"/>
                  <a:pt x="68" y="120"/>
                  <a:pt x="68" y="120"/>
                </a:cubicBezTo>
                <a:cubicBezTo>
                  <a:pt x="67" y="123"/>
                  <a:pt x="63" y="125"/>
                  <a:pt x="60" y="124"/>
                </a:cubicBezTo>
                <a:cubicBezTo>
                  <a:pt x="6" y="106"/>
                  <a:pt x="6" y="106"/>
                  <a:pt x="6" y="106"/>
                </a:cubicBezTo>
                <a:cubicBezTo>
                  <a:pt x="2" y="105"/>
                  <a:pt x="0" y="101"/>
                  <a:pt x="2" y="98"/>
                </a:cubicBezTo>
                <a:cubicBezTo>
                  <a:pt x="32" y="6"/>
                  <a:pt x="32" y="6"/>
                  <a:pt x="32" y="6"/>
                </a:cubicBezTo>
                <a:cubicBezTo>
                  <a:pt x="33" y="2"/>
                  <a:pt x="36" y="0"/>
                  <a:pt x="40" y="1"/>
                </a:cubicBezTo>
                <a:lnTo>
                  <a:pt x="94" y="19"/>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3" name="Freeform 194"/>
          <p:cNvSpPr>
            <a:spLocks/>
          </p:cNvSpPr>
          <p:nvPr/>
        </p:nvSpPr>
        <p:spPr bwMode="auto">
          <a:xfrm>
            <a:off x="4559300" y="2813050"/>
            <a:ext cx="1600200" cy="1497013"/>
          </a:xfrm>
          <a:custGeom>
            <a:avLst/>
            <a:gdLst>
              <a:gd name="T0" fmla="*/ 444489 w 126"/>
              <a:gd name="T1" fmla="*/ 38097 h 118"/>
              <a:gd name="T2" fmla="*/ 558786 w 126"/>
              <a:gd name="T3" fmla="*/ 25398 h 118"/>
              <a:gd name="T4" fmla="*/ 1562061 w 126"/>
              <a:gd name="T5" fmla="*/ 749238 h 118"/>
              <a:gd name="T6" fmla="*/ 1574761 w 126"/>
              <a:gd name="T7" fmla="*/ 863529 h 118"/>
              <a:gd name="T8" fmla="*/ 1155671 w 126"/>
              <a:gd name="T9" fmla="*/ 1447680 h 118"/>
              <a:gd name="T10" fmla="*/ 1041374 w 126"/>
              <a:gd name="T11" fmla="*/ 1473078 h 118"/>
              <a:gd name="T12" fmla="*/ 38099 w 126"/>
              <a:gd name="T13" fmla="*/ 749238 h 118"/>
              <a:gd name="T14" fmla="*/ 25399 w 126"/>
              <a:gd name="T15" fmla="*/ 634947 h 118"/>
              <a:gd name="T16" fmla="*/ 444489 w 126"/>
              <a:gd name="T17" fmla="*/ 38097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18">
                <a:moveTo>
                  <a:pt x="35" y="3"/>
                </a:moveTo>
                <a:cubicBezTo>
                  <a:pt x="37" y="1"/>
                  <a:pt x="41" y="0"/>
                  <a:pt x="44" y="2"/>
                </a:cubicBezTo>
                <a:cubicBezTo>
                  <a:pt x="123" y="59"/>
                  <a:pt x="123" y="59"/>
                  <a:pt x="123" y="59"/>
                </a:cubicBezTo>
                <a:cubicBezTo>
                  <a:pt x="126" y="61"/>
                  <a:pt x="126" y="65"/>
                  <a:pt x="124" y="68"/>
                </a:cubicBezTo>
                <a:cubicBezTo>
                  <a:pt x="91" y="114"/>
                  <a:pt x="91" y="114"/>
                  <a:pt x="91" y="114"/>
                </a:cubicBezTo>
                <a:cubicBezTo>
                  <a:pt x="89" y="117"/>
                  <a:pt x="85" y="118"/>
                  <a:pt x="82" y="116"/>
                </a:cubicBezTo>
                <a:cubicBezTo>
                  <a:pt x="3" y="59"/>
                  <a:pt x="3" y="59"/>
                  <a:pt x="3" y="59"/>
                </a:cubicBezTo>
                <a:cubicBezTo>
                  <a:pt x="0" y="56"/>
                  <a:pt x="0" y="52"/>
                  <a:pt x="2" y="50"/>
                </a:cubicBezTo>
                <a:lnTo>
                  <a:pt x="35" y="3"/>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4" name="Freeform 195"/>
          <p:cNvSpPr>
            <a:spLocks/>
          </p:cNvSpPr>
          <p:nvPr/>
        </p:nvSpPr>
        <p:spPr bwMode="auto">
          <a:xfrm>
            <a:off x="4595813" y="1666875"/>
            <a:ext cx="1600200" cy="1498600"/>
          </a:xfrm>
          <a:custGeom>
            <a:avLst/>
            <a:gdLst>
              <a:gd name="T0" fmla="*/ 25399 w 126"/>
              <a:gd name="T1" fmla="*/ 863529 h 118"/>
              <a:gd name="T2" fmla="*/ 38099 w 126"/>
              <a:gd name="T3" fmla="*/ 749238 h 118"/>
              <a:gd name="T4" fmla="*/ 1041374 w 126"/>
              <a:gd name="T5" fmla="*/ 25398 h 118"/>
              <a:gd name="T6" fmla="*/ 1155671 w 126"/>
              <a:gd name="T7" fmla="*/ 50796 h 118"/>
              <a:gd name="T8" fmla="*/ 1574761 w 126"/>
              <a:gd name="T9" fmla="*/ 634947 h 118"/>
              <a:gd name="T10" fmla="*/ 1562061 w 126"/>
              <a:gd name="T11" fmla="*/ 749238 h 118"/>
              <a:gd name="T12" fmla="*/ 558786 w 126"/>
              <a:gd name="T13" fmla="*/ 1473078 h 118"/>
              <a:gd name="T14" fmla="*/ 444489 w 126"/>
              <a:gd name="T15" fmla="*/ 1447680 h 118"/>
              <a:gd name="T16" fmla="*/ 25399 w 126"/>
              <a:gd name="T17" fmla="*/ 863529 h 1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 h="118">
                <a:moveTo>
                  <a:pt x="2" y="68"/>
                </a:moveTo>
                <a:cubicBezTo>
                  <a:pt x="0" y="65"/>
                  <a:pt x="0" y="61"/>
                  <a:pt x="3" y="59"/>
                </a:cubicBezTo>
                <a:cubicBezTo>
                  <a:pt x="82" y="2"/>
                  <a:pt x="82" y="2"/>
                  <a:pt x="82" y="2"/>
                </a:cubicBezTo>
                <a:cubicBezTo>
                  <a:pt x="85" y="0"/>
                  <a:pt x="89" y="1"/>
                  <a:pt x="91" y="4"/>
                </a:cubicBezTo>
                <a:cubicBezTo>
                  <a:pt x="124" y="50"/>
                  <a:pt x="124" y="50"/>
                  <a:pt x="124" y="50"/>
                </a:cubicBezTo>
                <a:cubicBezTo>
                  <a:pt x="126" y="53"/>
                  <a:pt x="126" y="57"/>
                  <a:pt x="123" y="59"/>
                </a:cubicBezTo>
                <a:cubicBezTo>
                  <a:pt x="44" y="116"/>
                  <a:pt x="44" y="116"/>
                  <a:pt x="44" y="116"/>
                </a:cubicBezTo>
                <a:cubicBezTo>
                  <a:pt x="41" y="118"/>
                  <a:pt x="37" y="117"/>
                  <a:pt x="35" y="114"/>
                </a:cubicBezTo>
                <a:lnTo>
                  <a:pt x="2" y="6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5" name="Freeform 196"/>
          <p:cNvSpPr>
            <a:spLocks/>
          </p:cNvSpPr>
          <p:nvPr/>
        </p:nvSpPr>
        <p:spPr bwMode="auto">
          <a:xfrm>
            <a:off x="3595688" y="1276350"/>
            <a:ext cx="1257300" cy="1573213"/>
          </a:xfrm>
          <a:custGeom>
            <a:avLst/>
            <a:gdLst>
              <a:gd name="T0" fmla="*/ 495438 w 99"/>
              <a:gd name="T1" fmla="*/ 1560711 h 124"/>
              <a:gd name="T2" fmla="*/ 393810 w 99"/>
              <a:gd name="T3" fmla="*/ 1509956 h 124"/>
              <a:gd name="T4" fmla="*/ 12704 w 99"/>
              <a:gd name="T5" fmla="*/ 342595 h 124"/>
              <a:gd name="T6" fmla="*/ 63518 w 99"/>
              <a:gd name="T7" fmla="*/ 241085 h 124"/>
              <a:gd name="T8" fmla="*/ 749509 w 99"/>
              <a:gd name="T9" fmla="*/ 12689 h 124"/>
              <a:gd name="T10" fmla="*/ 863841 w 99"/>
              <a:gd name="T11" fmla="*/ 63444 h 124"/>
              <a:gd name="T12" fmla="*/ 1244947 w 99"/>
              <a:gd name="T13" fmla="*/ 1243494 h 124"/>
              <a:gd name="T14" fmla="*/ 1181430 w 99"/>
              <a:gd name="T15" fmla="*/ 1345003 h 124"/>
              <a:gd name="T16" fmla="*/ 495438 w 99"/>
              <a:gd name="T17" fmla="*/ 1560711 h 1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9" h="124">
                <a:moveTo>
                  <a:pt x="39" y="123"/>
                </a:moveTo>
                <a:cubicBezTo>
                  <a:pt x="36" y="124"/>
                  <a:pt x="32" y="123"/>
                  <a:pt x="31" y="119"/>
                </a:cubicBezTo>
                <a:cubicBezTo>
                  <a:pt x="1" y="27"/>
                  <a:pt x="1" y="27"/>
                  <a:pt x="1" y="27"/>
                </a:cubicBezTo>
                <a:cubicBezTo>
                  <a:pt x="0" y="23"/>
                  <a:pt x="2" y="20"/>
                  <a:pt x="5" y="19"/>
                </a:cubicBezTo>
                <a:cubicBezTo>
                  <a:pt x="59" y="1"/>
                  <a:pt x="59" y="1"/>
                  <a:pt x="59" y="1"/>
                </a:cubicBezTo>
                <a:cubicBezTo>
                  <a:pt x="63" y="0"/>
                  <a:pt x="66" y="2"/>
                  <a:pt x="68" y="5"/>
                </a:cubicBezTo>
                <a:cubicBezTo>
                  <a:pt x="98" y="98"/>
                  <a:pt x="98" y="98"/>
                  <a:pt x="98" y="98"/>
                </a:cubicBezTo>
                <a:cubicBezTo>
                  <a:pt x="99" y="101"/>
                  <a:pt x="97" y="105"/>
                  <a:pt x="93" y="106"/>
                </a:cubicBezTo>
                <a:lnTo>
                  <a:pt x="39" y="123"/>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6" name="Freeform 197"/>
          <p:cNvSpPr>
            <a:spLocks/>
          </p:cNvSpPr>
          <p:nvPr/>
        </p:nvSpPr>
        <p:spPr bwMode="auto">
          <a:xfrm>
            <a:off x="2947988" y="2555875"/>
            <a:ext cx="1397000" cy="893763"/>
          </a:xfrm>
          <a:custGeom>
            <a:avLst/>
            <a:gdLst>
              <a:gd name="T0" fmla="*/ 1396796 w 110"/>
              <a:gd name="T1" fmla="*/ 817130 h 70"/>
              <a:gd name="T2" fmla="*/ 1307909 w 110"/>
              <a:gd name="T3" fmla="*/ 893736 h 70"/>
              <a:gd name="T4" fmla="*/ 76189 w 110"/>
              <a:gd name="T5" fmla="*/ 893736 h 70"/>
              <a:gd name="T6" fmla="*/ 0 w 110"/>
              <a:gd name="T7" fmla="*/ 817130 h 70"/>
              <a:gd name="T8" fmla="*/ 0 w 110"/>
              <a:gd name="T9" fmla="*/ 89374 h 70"/>
              <a:gd name="T10" fmla="*/ 76189 w 110"/>
              <a:gd name="T11" fmla="*/ 0 h 70"/>
              <a:gd name="T12" fmla="*/ 1307909 w 110"/>
              <a:gd name="T13" fmla="*/ 0 h 70"/>
              <a:gd name="T14" fmla="*/ 1396796 w 110"/>
              <a:gd name="T15" fmla="*/ 89374 h 70"/>
              <a:gd name="T16" fmla="*/ 1396796 w 110"/>
              <a:gd name="T17" fmla="*/ 817130 h 7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0" h="70">
                <a:moveTo>
                  <a:pt x="110" y="64"/>
                </a:moveTo>
                <a:cubicBezTo>
                  <a:pt x="110" y="67"/>
                  <a:pt x="107" y="70"/>
                  <a:pt x="103" y="70"/>
                </a:cubicBezTo>
                <a:cubicBezTo>
                  <a:pt x="6" y="70"/>
                  <a:pt x="6" y="70"/>
                  <a:pt x="6" y="70"/>
                </a:cubicBezTo>
                <a:cubicBezTo>
                  <a:pt x="3" y="70"/>
                  <a:pt x="0" y="67"/>
                  <a:pt x="0" y="64"/>
                </a:cubicBezTo>
                <a:cubicBezTo>
                  <a:pt x="0" y="7"/>
                  <a:pt x="0" y="7"/>
                  <a:pt x="0" y="7"/>
                </a:cubicBezTo>
                <a:cubicBezTo>
                  <a:pt x="0" y="3"/>
                  <a:pt x="3" y="0"/>
                  <a:pt x="6" y="0"/>
                </a:cubicBezTo>
                <a:cubicBezTo>
                  <a:pt x="103" y="0"/>
                  <a:pt x="103" y="0"/>
                  <a:pt x="103" y="0"/>
                </a:cubicBezTo>
                <a:cubicBezTo>
                  <a:pt x="107" y="0"/>
                  <a:pt x="110" y="3"/>
                  <a:pt x="110" y="7"/>
                </a:cubicBezTo>
                <a:lnTo>
                  <a:pt x="110" y="64"/>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7" name="Freeform 20"/>
          <p:cNvSpPr>
            <a:spLocks noEditPoints="1"/>
          </p:cNvSpPr>
          <p:nvPr/>
        </p:nvSpPr>
        <p:spPr bwMode="auto">
          <a:xfrm>
            <a:off x="3938588" y="1679575"/>
            <a:ext cx="406400" cy="365125"/>
          </a:xfrm>
          <a:custGeom>
            <a:avLst/>
            <a:gdLst>
              <a:gd name="T0" fmla="*/ 389929 w 496"/>
              <a:gd name="T1" fmla="*/ 190992 h 447"/>
              <a:gd name="T2" fmla="*/ 406313 w 496"/>
              <a:gd name="T3" fmla="*/ 150007 h 447"/>
              <a:gd name="T4" fmla="*/ 389929 w 496"/>
              <a:gd name="T5" fmla="*/ 109841 h 447"/>
              <a:gd name="T6" fmla="*/ 389929 w 496"/>
              <a:gd name="T7" fmla="*/ 190992 h 447"/>
              <a:gd name="T8" fmla="*/ 46693 w 496"/>
              <a:gd name="T9" fmla="*/ 113120 h 447"/>
              <a:gd name="T10" fmla="*/ 25395 w 496"/>
              <a:gd name="T11" fmla="*/ 104103 h 447"/>
              <a:gd name="T12" fmla="*/ 18022 w 496"/>
              <a:gd name="T13" fmla="*/ 107382 h 447"/>
              <a:gd name="T14" fmla="*/ 14745 w 496"/>
              <a:gd name="T15" fmla="*/ 122956 h 447"/>
              <a:gd name="T16" fmla="*/ 54885 w 496"/>
              <a:gd name="T17" fmla="*/ 132793 h 447"/>
              <a:gd name="T18" fmla="*/ 55704 w 496"/>
              <a:gd name="T19" fmla="*/ 131153 h 447"/>
              <a:gd name="T20" fmla="*/ 46693 w 496"/>
              <a:gd name="T21" fmla="*/ 113120 h 447"/>
              <a:gd name="T22" fmla="*/ 92567 w 496"/>
              <a:gd name="T23" fmla="*/ 136891 h 447"/>
              <a:gd name="T24" fmla="*/ 91748 w 496"/>
              <a:gd name="T25" fmla="*/ 125416 h 447"/>
              <a:gd name="T26" fmla="*/ 102397 w 496"/>
              <a:gd name="T27" fmla="*/ 116399 h 447"/>
              <a:gd name="T28" fmla="*/ 363716 w 496"/>
              <a:gd name="T29" fmla="*/ 21312 h 447"/>
              <a:gd name="T30" fmla="*/ 370269 w 496"/>
              <a:gd name="T31" fmla="*/ 23772 h 447"/>
              <a:gd name="T32" fmla="*/ 367812 w 496"/>
              <a:gd name="T33" fmla="*/ 50822 h 447"/>
              <a:gd name="T34" fmla="*/ 92567 w 496"/>
              <a:gd name="T35" fmla="*/ 136891 h 447"/>
              <a:gd name="T36" fmla="*/ 52427 w 496"/>
              <a:gd name="T37" fmla="*/ 103283 h 447"/>
              <a:gd name="T38" fmla="*/ 63077 w 496"/>
              <a:gd name="T39" fmla="*/ 123776 h 447"/>
              <a:gd name="T40" fmla="*/ 63077 w 496"/>
              <a:gd name="T41" fmla="*/ 177057 h 447"/>
              <a:gd name="T42" fmla="*/ 52427 w 496"/>
              <a:gd name="T43" fmla="*/ 196730 h 447"/>
              <a:gd name="T44" fmla="*/ 19660 w 496"/>
              <a:gd name="T45" fmla="*/ 210665 h 447"/>
              <a:gd name="T46" fmla="*/ 11469 w 496"/>
              <a:gd name="T47" fmla="*/ 207386 h 447"/>
              <a:gd name="T48" fmla="*/ 11469 w 496"/>
              <a:gd name="T49" fmla="*/ 93447 h 447"/>
              <a:gd name="T50" fmla="*/ 19660 w 496"/>
              <a:gd name="T51" fmla="*/ 90168 h 447"/>
              <a:gd name="T52" fmla="*/ 52427 w 496"/>
              <a:gd name="T53" fmla="*/ 103283 h 447"/>
              <a:gd name="T54" fmla="*/ 385014 w 496"/>
              <a:gd name="T55" fmla="*/ 297554 h 447"/>
              <a:gd name="T56" fmla="*/ 385014 w 496"/>
              <a:gd name="T57" fmla="*/ 2459 h 447"/>
              <a:gd name="T58" fmla="*/ 378461 w 496"/>
              <a:gd name="T59" fmla="*/ 820 h 447"/>
              <a:gd name="T60" fmla="*/ 199061 w 496"/>
              <a:gd name="T61" fmla="*/ 78692 h 447"/>
              <a:gd name="T62" fmla="*/ 81918 w 496"/>
              <a:gd name="T63" fmla="*/ 107382 h 447"/>
              <a:gd name="T64" fmla="*/ 81918 w 496"/>
              <a:gd name="T65" fmla="*/ 192632 h 447"/>
              <a:gd name="T66" fmla="*/ 378461 w 496"/>
              <a:gd name="T67" fmla="*/ 300014 h 447"/>
              <a:gd name="T68" fmla="*/ 385014 w 496"/>
              <a:gd name="T69" fmla="*/ 297554 h 447"/>
              <a:gd name="T70" fmla="*/ 155644 w 496"/>
              <a:gd name="T71" fmla="*/ 235257 h 447"/>
              <a:gd name="T72" fmla="*/ 160559 w 496"/>
              <a:gd name="T73" fmla="*/ 354934 h 447"/>
              <a:gd name="T74" fmla="*/ 157282 w 496"/>
              <a:gd name="T75" fmla="*/ 361492 h 447"/>
              <a:gd name="T76" fmla="*/ 83556 w 496"/>
              <a:gd name="T77" fmla="*/ 218862 h 447"/>
              <a:gd name="T78" fmla="*/ 86014 w 496"/>
              <a:gd name="T79" fmla="*/ 212305 h 447"/>
              <a:gd name="T80" fmla="*/ 91748 w 496"/>
              <a:gd name="T81" fmla="*/ 210665 h 447"/>
              <a:gd name="T82" fmla="*/ 150729 w 496"/>
              <a:gd name="T83" fmla="*/ 224600 h 447"/>
              <a:gd name="T84" fmla="*/ 155644 w 496"/>
              <a:gd name="T85" fmla="*/ 228699 h 447"/>
              <a:gd name="T86" fmla="*/ 155644 w 496"/>
              <a:gd name="T87" fmla="*/ 235257 h 44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6" h="447">
                <a:moveTo>
                  <a:pt x="476" y="233"/>
                </a:moveTo>
                <a:cubicBezTo>
                  <a:pt x="489" y="220"/>
                  <a:pt x="496" y="203"/>
                  <a:pt x="496" y="183"/>
                </a:cubicBezTo>
                <a:cubicBezTo>
                  <a:pt x="496" y="164"/>
                  <a:pt x="489" y="146"/>
                  <a:pt x="476" y="134"/>
                </a:cubicBezTo>
                <a:cubicBezTo>
                  <a:pt x="476" y="167"/>
                  <a:pt x="476" y="200"/>
                  <a:pt x="476" y="233"/>
                </a:cubicBezTo>
                <a:close/>
                <a:moveTo>
                  <a:pt x="57" y="138"/>
                </a:moveTo>
                <a:cubicBezTo>
                  <a:pt x="45" y="133"/>
                  <a:pt x="38" y="131"/>
                  <a:pt x="31" y="127"/>
                </a:cubicBezTo>
                <a:cubicBezTo>
                  <a:pt x="28" y="125"/>
                  <a:pt x="24" y="127"/>
                  <a:pt x="22" y="131"/>
                </a:cubicBezTo>
                <a:cubicBezTo>
                  <a:pt x="21" y="136"/>
                  <a:pt x="19" y="142"/>
                  <a:pt x="18" y="150"/>
                </a:cubicBezTo>
                <a:cubicBezTo>
                  <a:pt x="31" y="154"/>
                  <a:pt x="47" y="156"/>
                  <a:pt x="67" y="162"/>
                </a:cubicBezTo>
                <a:cubicBezTo>
                  <a:pt x="68" y="160"/>
                  <a:pt x="68" y="160"/>
                  <a:pt x="68" y="160"/>
                </a:cubicBezTo>
                <a:cubicBezTo>
                  <a:pt x="69" y="150"/>
                  <a:pt x="64" y="141"/>
                  <a:pt x="57" y="138"/>
                </a:cubicBezTo>
                <a:close/>
                <a:moveTo>
                  <a:pt x="113" y="167"/>
                </a:moveTo>
                <a:cubicBezTo>
                  <a:pt x="113" y="161"/>
                  <a:pt x="112" y="157"/>
                  <a:pt x="112" y="153"/>
                </a:cubicBezTo>
                <a:cubicBezTo>
                  <a:pt x="112" y="146"/>
                  <a:pt x="113" y="145"/>
                  <a:pt x="125" y="142"/>
                </a:cubicBezTo>
                <a:cubicBezTo>
                  <a:pt x="256" y="114"/>
                  <a:pt x="320" y="91"/>
                  <a:pt x="444" y="26"/>
                </a:cubicBezTo>
                <a:cubicBezTo>
                  <a:pt x="446" y="25"/>
                  <a:pt x="452" y="27"/>
                  <a:pt x="452" y="29"/>
                </a:cubicBezTo>
                <a:cubicBezTo>
                  <a:pt x="450" y="50"/>
                  <a:pt x="450" y="39"/>
                  <a:pt x="449" y="62"/>
                </a:cubicBezTo>
                <a:cubicBezTo>
                  <a:pt x="295" y="139"/>
                  <a:pt x="276" y="131"/>
                  <a:pt x="113" y="167"/>
                </a:cubicBezTo>
                <a:close/>
                <a:moveTo>
                  <a:pt x="64" y="126"/>
                </a:moveTo>
                <a:cubicBezTo>
                  <a:pt x="73" y="130"/>
                  <a:pt x="78" y="140"/>
                  <a:pt x="77" y="151"/>
                </a:cubicBezTo>
                <a:cubicBezTo>
                  <a:pt x="75" y="169"/>
                  <a:pt x="75" y="198"/>
                  <a:pt x="77" y="216"/>
                </a:cubicBezTo>
                <a:cubicBezTo>
                  <a:pt x="78" y="227"/>
                  <a:pt x="72" y="237"/>
                  <a:pt x="64" y="240"/>
                </a:cubicBezTo>
                <a:cubicBezTo>
                  <a:pt x="49" y="247"/>
                  <a:pt x="33" y="253"/>
                  <a:pt x="24" y="257"/>
                </a:cubicBezTo>
                <a:cubicBezTo>
                  <a:pt x="20" y="259"/>
                  <a:pt x="16" y="257"/>
                  <a:pt x="14" y="253"/>
                </a:cubicBezTo>
                <a:cubicBezTo>
                  <a:pt x="0" y="222"/>
                  <a:pt x="4" y="141"/>
                  <a:pt x="14" y="114"/>
                </a:cubicBezTo>
                <a:cubicBezTo>
                  <a:pt x="16" y="110"/>
                  <a:pt x="20" y="108"/>
                  <a:pt x="24" y="110"/>
                </a:cubicBezTo>
                <a:cubicBezTo>
                  <a:pt x="33" y="114"/>
                  <a:pt x="50" y="120"/>
                  <a:pt x="64" y="126"/>
                </a:cubicBezTo>
                <a:close/>
                <a:moveTo>
                  <a:pt x="470" y="363"/>
                </a:moveTo>
                <a:cubicBezTo>
                  <a:pt x="458" y="256"/>
                  <a:pt x="458" y="111"/>
                  <a:pt x="470" y="3"/>
                </a:cubicBezTo>
                <a:cubicBezTo>
                  <a:pt x="470" y="1"/>
                  <a:pt x="464" y="0"/>
                  <a:pt x="462" y="1"/>
                </a:cubicBezTo>
                <a:cubicBezTo>
                  <a:pt x="367" y="51"/>
                  <a:pt x="312" y="75"/>
                  <a:pt x="243" y="96"/>
                </a:cubicBezTo>
                <a:cubicBezTo>
                  <a:pt x="203" y="108"/>
                  <a:pt x="159" y="118"/>
                  <a:pt x="100" y="131"/>
                </a:cubicBezTo>
                <a:cubicBezTo>
                  <a:pt x="91" y="133"/>
                  <a:pt x="91" y="233"/>
                  <a:pt x="100" y="235"/>
                </a:cubicBezTo>
                <a:cubicBezTo>
                  <a:pt x="262" y="270"/>
                  <a:pt x="312" y="287"/>
                  <a:pt x="462" y="366"/>
                </a:cubicBezTo>
                <a:cubicBezTo>
                  <a:pt x="464" y="367"/>
                  <a:pt x="470" y="365"/>
                  <a:pt x="470" y="363"/>
                </a:cubicBezTo>
                <a:close/>
                <a:moveTo>
                  <a:pt x="190" y="287"/>
                </a:moveTo>
                <a:cubicBezTo>
                  <a:pt x="180" y="368"/>
                  <a:pt x="186" y="385"/>
                  <a:pt x="196" y="433"/>
                </a:cubicBezTo>
                <a:cubicBezTo>
                  <a:pt x="196" y="436"/>
                  <a:pt x="195" y="440"/>
                  <a:pt x="192" y="441"/>
                </a:cubicBezTo>
                <a:cubicBezTo>
                  <a:pt x="112" y="447"/>
                  <a:pt x="102" y="318"/>
                  <a:pt x="102" y="267"/>
                </a:cubicBezTo>
                <a:cubicBezTo>
                  <a:pt x="102" y="264"/>
                  <a:pt x="103" y="261"/>
                  <a:pt x="105" y="259"/>
                </a:cubicBezTo>
                <a:cubicBezTo>
                  <a:pt x="107" y="258"/>
                  <a:pt x="110" y="257"/>
                  <a:pt x="112" y="257"/>
                </a:cubicBezTo>
                <a:cubicBezTo>
                  <a:pt x="137" y="263"/>
                  <a:pt x="166" y="268"/>
                  <a:pt x="184" y="274"/>
                </a:cubicBezTo>
                <a:cubicBezTo>
                  <a:pt x="187" y="275"/>
                  <a:pt x="188" y="277"/>
                  <a:pt x="190" y="279"/>
                </a:cubicBezTo>
                <a:cubicBezTo>
                  <a:pt x="191" y="282"/>
                  <a:pt x="190" y="284"/>
                  <a:pt x="190" y="28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8" name="Freeform 21"/>
          <p:cNvSpPr>
            <a:spLocks noEditPoints="1"/>
          </p:cNvSpPr>
          <p:nvPr/>
        </p:nvSpPr>
        <p:spPr bwMode="auto">
          <a:xfrm>
            <a:off x="5351463" y="2076450"/>
            <a:ext cx="420687" cy="400050"/>
          </a:xfrm>
          <a:custGeom>
            <a:avLst/>
            <a:gdLst>
              <a:gd name="T0" fmla="*/ 50071 w 538"/>
              <a:gd name="T1" fmla="*/ 325305 h 512"/>
              <a:gd name="T2" fmla="*/ 20341 w 538"/>
              <a:gd name="T3" fmla="*/ 342508 h 512"/>
              <a:gd name="T4" fmla="*/ 3912 w 538"/>
              <a:gd name="T5" fmla="*/ 312793 h 512"/>
              <a:gd name="T6" fmla="*/ 25035 w 538"/>
              <a:gd name="T7" fmla="*/ 236159 h 512"/>
              <a:gd name="T8" fmla="*/ 54765 w 538"/>
              <a:gd name="T9" fmla="*/ 219737 h 512"/>
              <a:gd name="T10" fmla="*/ 130653 w 538"/>
              <a:gd name="T11" fmla="*/ 240851 h 512"/>
              <a:gd name="T12" fmla="*/ 147865 w 538"/>
              <a:gd name="T13" fmla="*/ 270566 h 512"/>
              <a:gd name="T14" fmla="*/ 118135 w 538"/>
              <a:gd name="T15" fmla="*/ 287770 h 512"/>
              <a:gd name="T16" fmla="*/ 94665 w 538"/>
              <a:gd name="T17" fmla="*/ 280732 h 512"/>
              <a:gd name="T18" fmla="*/ 124394 w 538"/>
              <a:gd name="T19" fmla="*/ 310447 h 512"/>
              <a:gd name="T20" fmla="*/ 186200 w 538"/>
              <a:gd name="T21" fmla="*/ 337034 h 512"/>
              <a:gd name="T22" fmla="*/ 186200 w 538"/>
              <a:gd name="T23" fmla="*/ 218173 h 512"/>
              <a:gd name="T24" fmla="*/ 131435 w 538"/>
              <a:gd name="T25" fmla="*/ 218173 h 512"/>
              <a:gd name="T26" fmla="*/ 107182 w 538"/>
              <a:gd name="T27" fmla="*/ 193932 h 512"/>
              <a:gd name="T28" fmla="*/ 131435 w 538"/>
              <a:gd name="T29" fmla="*/ 169690 h 512"/>
              <a:gd name="T30" fmla="*/ 186200 w 538"/>
              <a:gd name="T31" fmla="*/ 169690 h 512"/>
              <a:gd name="T32" fmla="*/ 186200 w 538"/>
              <a:gd name="T33" fmla="*/ 145449 h 512"/>
              <a:gd name="T34" fmla="*/ 158035 w 538"/>
              <a:gd name="T35" fmla="*/ 127463 h 512"/>
              <a:gd name="T36" fmla="*/ 135347 w 538"/>
              <a:gd name="T37" fmla="*/ 75070 h 512"/>
              <a:gd name="T38" fmla="*/ 158035 w 538"/>
              <a:gd name="T39" fmla="*/ 21896 h 512"/>
              <a:gd name="T40" fmla="*/ 210453 w 538"/>
              <a:gd name="T41" fmla="*/ 0 h 512"/>
              <a:gd name="T42" fmla="*/ 263653 w 538"/>
              <a:gd name="T43" fmla="*/ 21896 h 512"/>
              <a:gd name="T44" fmla="*/ 285559 w 538"/>
              <a:gd name="T45" fmla="*/ 75070 h 512"/>
              <a:gd name="T46" fmla="*/ 263653 w 538"/>
              <a:gd name="T47" fmla="*/ 127463 h 512"/>
              <a:gd name="T48" fmla="*/ 234706 w 538"/>
              <a:gd name="T49" fmla="*/ 145449 h 512"/>
              <a:gd name="T50" fmla="*/ 234706 w 538"/>
              <a:gd name="T51" fmla="*/ 169690 h 512"/>
              <a:gd name="T52" fmla="*/ 289471 w 538"/>
              <a:gd name="T53" fmla="*/ 169690 h 512"/>
              <a:gd name="T54" fmla="*/ 314506 w 538"/>
              <a:gd name="T55" fmla="*/ 193932 h 512"/>
              <a:gd name="T56" fmla="*/ 289471 w 538"/>
              <a:gd name="T57" fmla="*/ 218173 h 512"/>
              <a:gd name="T58" fmla="*/ 234706 w 538"/>
              <a:gd name="T59" fmla="*/ 218173 h 512"/>
              <a:gd name="T60" fmla="*/ 234706 w 538"/>
              <a:gd name="T61" fmla="*/ 337034 h 512"/>
              <a:gd name="T62" fmla="*/ 297294 w 538"/>
              <a:gd name="T63" fmla="*/ 310447 h 512"/>
              <a:gd name="T64" fmla="*/ 327024 w 538"/>
              <a:gd name="T65" fmla="*/ 280732 h 512"/>
              <a:gd name="T66" fmla="*/ 303553 w 538"/>
              <a:gd name="T67" fmla="*/ 287770 h 512"/>
              <a:gd name="T68" fmla="*/ 273041 w 538"/>
              <a:gd name="T69" fmla="*/ 270566 h 512"/>
              <a:gd name="T70" fmla="*/ 290253 w 538"/>
              <a:gd name="T71" fmla="*/ 240851 h 512"/>
              <a:gd name="T72" fmla="*/ 366141 w 538"/>
              <a:gd name="T73" fmla="*/ 219737 h 512"/>
              <a:gd name="T74" fmla="*/ 396653 w 538"/>
              <a:gd name="T75" fmla="*/ 236159 h 512"/>
              <a:gd name="T76" fmla="*/ 417777 w 538"/>
              <a:gd name="T77" fmla="*/ 312793 h 512"/>
              <a:gd name="T78" fmla="*/ 400565 w 538"/>
              <a:gd name="T79" fmla="*/ 342508 h 512"/>
              <a:gd name="T80" fmla="*/ 370835 w 538"/>
              <a:gd name="T81" fmla="*/ 325305 h 512"/>
              <a:gd name="T82" fmla="*/ 366141 w 538"/>
              <a:gd name="T83" fmla="*/ 308883 h 512"/>
              <a:gd name="T84" fmla="*/ 326241 w 538"/>
              <a:gd name="T85" fmla="*/ 349546 h 512"/>
              <a:gd name="T86" fmla="*/ 95447 w 538"/>
              <a:gd name="T87" fmla="*/ 349546 h 512"/>
              <a:gd name="T88" fmla="*/ 54765 w 538"/>
              <a:gd name="T89" fmla="*/ 308883 h 512"/>
              <a:gd name="T90" fmla="*/ 50071 w 538"/>
              <a:gd name="T91" fmla="*/ 325305 h 512"/>
              <a:gd name="T92" fmla="*/ 229229 w 538"/>
              <a:gd name="T93" fmla="*/ 56303 h 512"/>
              <a:gd name="T94" fmla="*/ 210453 w 538"/>
              <a:gd name="T95" fmla="*/ 48483 h 512"/>
              <a:gd name="T96" fmla="*/ 192459 w 538"/>
              <a:gd name="T97" fmla="*/ 56303 h 512"/>
              <a:gd name="T98" fmla="*/ 184635 w 538"/>
              <a:gd name="T99" fmla="*/ 75070 h 512"/>
              <a:gd name="T100" fmla="*/ 192459 w 538"/>
              <a:gd name="T101" fmla="*/ 93056 h 512"/>
              <a:gd name="T102" fmla="*/ 210453 w 538"/>
              <a:gd name="T103" fmla="*/ 100876 h 512"/>
              <a:gd name="T104" fmla="*/ 229229 w 538"/>
              <a:gd name="T105" fmla="*/ 93056 h 512"/>
              <a:gd name="T106" fmla="*/ 237053 w 538"/>
              <a:gd name="T107" fmla="*/ 75070 h 512"/>
              <a:gd name="T108" fmla="*/ 229229 w 538"/>
              <a:gd name="T109" fmla="*/ 56303 h 51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538" h="512">
                <a:moveTo>
                  <a:pt x="64" y="416"/>
                </a:moveTo>
                <a:cubicBezTo>
                  <a:pt x="60" y="433"/>
                  <a:pt x="43" y="442"/>
                  <a:pt x="26" y="438"/>
                </a:cubicBezTo>
                <a:cubicBezTo>
                  <a:pt x="10" y="433"/>
                  <a:pt x="0" y="416"/>
                  <a:pt x="5" y="400"/>
                </a:cubicBezTo>
                <a:cubicBezTo>
                  <a:pt x="32" y="302"/>
                  <a:pt x="32" y="302"/>
                  <a:pt x="32" y="302"/>
                </a:cubicBezTo>
                <a:cubicBezTo>
                  <a:pt x="36" y="286"/>
                  <a:pt x="54" y="276"/>
                  <a:pt x="70" y="281"/>
                </a:cubicBezTo>
                <a:cubicBezTo>
                  <a:pt x="167" y="308"/>
                  <a:pt x="167" y="308"/>
                  <a:pt x="167" y="308"/>
                </a:cubicBezTo>
                <a:cubicBezTo>
                  <a:pt x="184" y="312"/>
                  <a:pt x="194" y="329"/>
                  <a:pt x="189" y="346"/>
                </a:cubicBezTo>
                <a:cubicBezTo>
                  <a:pt x="185" y="363"/>
                  <a:pt x="167" y="372"/>
                  <a:pt x="151" y="368"/>
                </a:cubicBezTo>
                <a:cubicBezTo>
                  <a:pt x="121" y="359"/>
                  <a:pt x="121" y="359"/>
                  <a:pt x="121" y="359"/>
                </a:cubicBezTo>
                <a:cubicBezTo>
                  <a:pt x="132" y="374"/>
                  <a:pt x="144" y="386"/>
                  <a:pt x="159" y="397"/>
                </a:cubicBezTo>
                <a:cubicBezTo>
                  <a:pt x="182" y="414"/>
                  <a:pt x="209" y="426"/>
                  <a:pt x="238" y="431"/>
                </a:cubicBezTo>
                <a:cubicBezTo>
                  <a:pt x="238" y="279"/>
                  <a:pt x="238" y="279"/>
                  <a:pt x="238" y="279"/>
                </a:cubicBezTo>
                <a:cubicBezTo>
                  <a:pt x="168" y="279"/>
                  <a:pt x="168" y="279"/>
                  <a:pt x="168" y="279"/>
                </a:cubicBezTo>
                <a:cubicBezTo>
                  <a:pt x="151" y="279"/>
                  <a:pt x="137" y="265"/>
                  <a:pt x="137" y="248"/>
                </a:cubicBezTo>
                <a:cubicBezTo>
                  <a:pt x="137" y="231"/>
                  <a:pt x="151" y="217"/>
                  <a:pt x="168" y="217"/>
                </a:cubicBezTo>
                <a:cubicBezTo>
                  <a:pt x="238" y="217"/>
                  <a:pt x="238" y="217"/>
                  <a:pt x="238" y="217"/>
                </a:cubicBezTo>
                <a:cubicBezTo>
                  <a:pt x="238" y="186"/>
                  <a:pt x="238" y="186"/>
                  <a:pt x="238" y="186"/>
                </a:cubicBezTo>
                <a:cubicBezTo>
                  <a:pt x="224" y="182"/>
                  <a:pt x="212" y="174"/>
                  <a:pt x="202" y="163"/>
                </a:cubicBezTo>
                <a:cubicBezTo>
                  <a:pt x="184" y="146"/>
                  <a:pt x="173" y="122"/>
                  <a:pt x="173" y="96"/>
                </a:cubicBezTo>
                <a:cubicBezTo>
                  <a:pt x="173" y="69"/>
                  <a:pt x="184" y="45"/>
                  <a:pt x="202" y="28"/>
                </a:cubicBezTo>
                <a:cubicBezTo>
                  <a:pt x="219" y="11"/>
                  <a:pt x="243" y="0"/>
                  <a:pt x="269" y="0"/>
                </a:cubicBezTo>
                <a:cubicBezTo>
                  <a:pt x="296" y="0"/>
                  <a:pt x="320" y="11"/>
                  <a:pt x="337" y="28"/>
                </a:cubicBezTo>
                <a:cubicBezTo>
                  <a:pt x="354" y="45"/>
                  <a:pt x="365" y="69"/>
                  <a:pt x="365" y="96"/>
                </a:cubicBezTo>
                <a:cubicBezTo>
                  <a:pt x="365" y="122"/>
                  <a:pt x="354" y="146"/>
                  <a:pt x="337" y="163"/>
                </a:cubicBezTo>
                <a:cubicBezTo>
                  <a:pt x="327" y="174"/>
                  <a:pt x="314" y="182"/>
                  <a:pt x="300" y="186"/>
                </a:cubicBezTo>
                <a:cubicBezTo>
                  <a:pt x="300" y="217"/>
                  <a:pt x="300" y="217"/>
                  <a:pt x="300" y="217"/>
                </a:cubicBezTo>
                <a:cubicBezTo>
                  <a:pt x="370" y="217"/>
                  <a:pt x="370" y="217"/>
                  <a:pt x="370" y="217"/>
                </a:cubicBezTo>
                <a:cubicBezTo>
                  <a:pt x="388" y="217"/>
                  <a:pt x="402" y="231"/>
                  <a:pt x="402" y="248"/>
                </a:cubicBezTo>
                <a:cubicBezTo>
                  <a:pt x="402" y="265"/>
                  <a:pt x="388" y="279"/>
                  <a:pt x="370" y="279"/>
                </a:cubicBezTo>
                <a:cubicBezTo>
                  <a:pt x="300" y="279"/>
                  <a:pt x="300" y="279"/>
                  <a:pt x="300" y="279"/>
                </a:cubicBezTo>
                <a:cubicBezTo>
                  <a:pt x="300" y="431"/>
                  <a:pt x="300" y="431"/>
                  <a:pt x="300" y="431"/>
                </a:cubicBezTo>
                <a:cubicBezTo>
                  <a:pt x="330" y="426"/>
                  <a:pt x="357" y="414"/>
                  <a:pt x="380" y="397"/>
                </a:cubicBezTo>
                <a:cubicBezTo>
                  <a:pt x="394" y="386"/>
                  <a:pt x="407" y="374"/>
                  <a:pt x="418" y="359"/>
                </a:cubicBezTo>
                <a:cubicBezTo>
                  <a:pt x="388" y="368"/>
                  <a:pt x="388" y="368"/>
                  <a:pt x="388" y="368"/>
                </a:cubicBezTo>
                <a:cubicBezTo>
                  <a:pt x="371" y="372"/>
                  <a:pt x="354" y="363"/>
                  <a:pt x="349" y="346"/>
                </a:cubicBezTo>
                <a:cubicBezTo>
                  <a:pt x="345" y="329"/>
                  <a:pt x="354" y="312"/>
                  <a:pt x="371" y="308"/>
                </a:cubicBezTo>
                <a:cubicBezTo>
                  <a:pt x="468" y="281"/>
                  <a:pt x="468" y="281"/>
                  <a:pt x="468" y="281"/>
                </a:cubicBezTo>
                <a:cubicBezTo>
                  <a:pt x="485" y="276"/>
                  <a:pt x="502" y="286"/>
                  <a:pt x="507" y="302"/>
                </a:cubicBezTo>
                <a:cubicBezTo>
                  <a:pt x="534" y="400"/>
                  <a:pt x="534" y="400"/>
                  <a:pt x="534" y="400"/>
                </a:cubicBezTo>
                <a:cubicBezTo>
                  <a:pt x="538" y="416"/>
                  <a:pt x="529" y="433"/>
                  <a:pt x="512" y="438"/>
                </a:cubicBezTo>
                <a:cubicBezTo>
                  <a:pt x="496" y="442"/>
                  <a:pt x="479" y="433"/>
                  <a:pt x="474" y="416"/>
                </a:cubicBezTo>
                <a:cubicBezTo>
                  <a:pt x="468" y="395"/>
                  <a:pt x="468" y="395"/>
                  <a:pt x="468" y="395"/>
                </a:cubicBezTo>
                <a:cubicBezTo>
                  <a:pt x="454" y="415"/>
                  <a:pt x="436" y="432"/>
                  <a:pt x="417" y="447"/>
                </a:cubicBezTo>
                <a:cubicBezTo>
                  <a:pt x="329" y="512"/>
                  <a:pt x="209" y="512"/>
                  <a:pt x="122" y="447"/>
                </a:cubicBezTo>
                <a:cubicBezTo>
                  <a:pt x="102" y="432"/>
                  <a:pt x="85" y="415"/>
                  <a:pt x="70" y="395"/>
                </a:cubicBezTo>
                <a:cubicBezTo>
                  <a:pt x="64" y="416"/>
                  <a:pt x="64" y="416"/>
                  <a:pt x="64" y="416"/>
                </a:cubicBezTo>
                <a:close/>
                <a:moveTo>
                  <a:pt x="293" y="72"/>
                </a:moveTo>
                <a:cubicBezTo>
                  <a:pt x="287" y="66"/>
                  <a:pt x="278" y="62"/>
                  <a:pt x="269" y="62"/>
                </a:cubicBezTo>
                <a:cubicBezTo>
                  <a:pt x="260" y="62"/>
                  <a:pt x="252" y="66"/>
                  <a:pt x="246" y="72"/>
                </a:cubicBezTo>
                <a:cubicBezTo>
                  <a:pt x="240" y="78"/>
                  <a:pt x="236" y="87"/>
                  <a:pt x="236" y="96"/>
                </a:cubicBezTo>
                <a:cubicBezTo>
                  <a:pt x="236" y="105"/>
                  <a:pt x="240" y="113"/>
                  <a:pt x="246" y="119"/>
                </a:cubicBezTo>
                <a:cubicBezTo>
                  <a:pt x="252" y="125"/>
                  <a:pt x="260" y="129"/>
                  <a:pt x="269" y="129"/>
                </a:cubicBezTo>
                <a:cubicBezTo>
                  <a:pt x="278" y="129"/>
                  <a:pt x="287" y="125"/>
                  <a:pt x="293" y="119"/>
                </a:cubicBezTo>
                <a:cubicBezTo>
                  <a:pt x="299" y="113"/>
                  <a:pt x="303" y="105"/>
                  <a:pt x="303" y="96"/>
                </a:cubicBezTo>
                <a:cubicBezTo>
                  <a:pt x="303" y="87"/>
                  <a:pt x="299" y="78"/>
                  <a:pt x="293" y="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839" name="Freeform 22"/>
          <p:cNvSpPr>
            <a:spLocks noEditPoints="1"/>
          </p:cNvSpPr>
          <p:nvPr/>
        </p:nvSpPr>
        <p:spPr bwMode="auto">
          <a:xfrm>
            <a:off x="5343525" y="3497263"/>
            <a:ext cx="400050" cy="381000"/>
          </a:xfrm>
          <a:custGeom>
            <a:avLst/>
            <a:gdLst>
              <a:gd name="T0" fmla="*/ 251717 w 444"/>
              <a:gd name="T1" fmla="*/ 9019 h 423"/>
              <a:gd name="T2" fmla="*/ 123603 w 444"/>
              <a:gd name="T3" fmla="*/ 107327 h 423"/>
              <a:gd name="T4" fmla="*/ 18044 w 444"/>
              <a:gd name="T5" fmla="*/ 60428 h 423"/>
              <a:gd name="T6" fmla="*/ 12631 w 444"/>
              <a:gd name="T7" fmla="*/ 90191 h 423"/>
              <a:gd name="T8" fmla="*/ 93830 w 444"/>
              <a:gd name="T9" fmla="*/ 307550 h 423"/>
              <a:gd name="T10" fmla="*/ 35186 w 444"/>
              <a:gd name="T11" fmla="*/ 321980 h 423"/>
              <a:gd name="T12" fmla="*/ 346449 w 444"/>
              <a:gd name="T13" fmla="*/ 131678 h 423"/>
              <a:gd name="T14" fmla="*/ 394267 w 444"/>
              <a:gd name="T15" fmla="*/ 106425 h 423"/>
              <a:gd name="T16" fmla="*/ 359982 w 444"/>
              <a:gd name="T17" fmla="*/ 102817 h 423"/>
              <a:gd name="T18" fmla="*/ 400582 w 444"/>
              <a:gd name="T19" fmla="*/ 73054 h 423"/>
              <a:gd name="T20" fmla="*/ 338329 w 444"/>
              <a:gd name="T21" fmla="*/ 81171 h 423"/>
              <a:gd name="T22" fmla="*/ 251717 w 444"/>
              <a:gd name="T23" fmla="*/ 9019 h 423"/>
              <a:gd name="T24" fmla="*/ 273370 w 444"/>
              <a:gd name="T25" fmla="*/ 52311 h 423"/>
              <a:gd name="T26" fmla="*/ 295925 w 444"/>
              <a:gd name="T27" fmla="*/ 82975 h 423"/>
              <a:gd name="T28" fmla="*/ 266152 w 444"/>
              <a:gd name="T29" fmla="*/ 105523 h 423"/>
              <a:gd name="T30" fmla="*/ 244499 w 444"/>
              <a:gd name="T31" fmla="*/ 74858 h 423"/>
              <a:gd name="T32" fmla="*/ 273370 w 444"/>
              <a:gd name="T33" fmla="*/ 52311 h 4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4" name="Group 23"/>
          <p:cNvGrpSpPr/>
          <p:nvPr/>
        </p:nvGrpSpPr>
        <p:grpSpPr>
          <a:xfrm>
            <a:off x="4008137" y="3904035"/>
            <a:ext cx="432003" cy="422981"/>
            <a:chOff x="4421188" y="3997325"/>
            <a:chExt cx="1976438" cy="1935163"/>
          </a:xfrm>
          <a:solidFill>
            <a:schemeClr val="bg1"/>
          </a:solidFill>
        </p:grpSpPr>
        <p:sp>
          <p:nvSpPr>
            <p:cNvPr id="25" name="Freeform 24"/>
            <p:cNvSpPr>
              <a:spLocks/>
            </p:cNvSpPr>
            <p:nvPr/>
          </p:nvSpPr>
          <p:spPr bwMode="auto">
            <a:xfrm>
              <a:off x="4421188" y="3997325"/>
              <a:ext cx="1912938" cy="1882775"/>
            </a:xfrm>
            <a:custGeom>
              <a:avLst/>
              <a:gdLst>
                <a:gd name="T0" fmla="*/ 263 w 510"/>
                <a:gd name="T1" fmla="*/ 397 h 502"/>
                <a:gd name="T2" fmla="*/ 147 w 510"/>
                <a:gd name="T3" fmla="*/ 154 h 502"/>
                <a:gd name="T4" fmla="*/ 255 w 510"/>
                <a:gd name="T5" fmla="*/ 105 h 502"/>
                <a:gd name="T6" fmla="*/ 400 w 510"/>
                <a:gd name="T7" fmla="*/ 273 h 502"/>
                <a:gd name="T8" fmla="*/ 461 w 510"/>
                <a:gd name="T9" fmla="*/ 289 h 502"/>
                <a:gd name="T10" fmla="*/ 509 w 510"/>
                <a:gd name="T11" fmla="*/ 265 h 502"/>
                <a:gd name="T12" fmla="*/ 507 w 510"/>
                <a:gd name="T13" fmla="*/ 217 h 502"/>
                <a:gd name="T14" fmla="*/ 452 w 510"/>
                <a:gd name="T15" fmla="*/ 182 h 502"/>
                <a:gd name="T16" fmla="*/ 482 w 510"/>
                <a:gd name="T17" fmla="*/ 138 h 502"/>
                <a:gd name="T18" fmla="*/ 456 w 510"/>
                <a:gd name="T19" fmla="*/ 98 h 502"/>
                <a:gd name="T20" fmla="*/ 391 w 510"/>
                <a:gd name="T21" fmla="*/ 94 h 502"/>
                <a:gd name="T22" fmla="*/ 394 w 510"/>
                <a:gd name="T23" fmla="*/ 42 h 502"/>
                <a:gd name="T24" fmla="*/ 351 w 510"/>
                <a:gd name="T25" fmla="*/ 20 h 502"/>
                <a:gd name="T26" fmla="*/ 293 w 510"/>
                <a:gd name="T27" fmla="*/ 47 h 502"/>
                <a:gd name="T28" fmla="*/ 269 w 510"/>
                <a:gd name="T29" fmla="*/ 1 h 502"/>
                <a:gd name="T30" fmla="*/ 221 w 510"/>
                <a:gd name="T31" fmla="*/ 4 h 502"/>
                <a:gd name="T32" fmla="*/ 184 w 510"/>
                <a:gd name="T33" fmla="*/ 56 h 502"/>
                <a:gd name="T34" fmla="*/ 140 w 510"/>
                <a:gd name="T35" fmla="*/ 28 h 502"/>
                <a:gd name="T36" fmla="*/ 100 w 510"/>
                <a:gd name="T37" fmla="*/ 54 h 502"/>
                <a:gd name="T38" fmla="*/ 99 w 510"/>
                <a:gd name="T39" fmla="*/ 112 h 502"/>
                <a:gd name="T40" fmla="*/ 48 w 510"/>
                <a:gd name="T41" fmla="*/ 102 h 502"/>
                <a:gd name="T42" fmla="*/ 26 w 510"/>
                <a:gd name="T43" fmla="*/ 145 h 502"/>
                <a:gd name="T44" fmla="*/ 57 w 510"/>
                <a:gd name="T45" fmla="*/ 183 h 502"/>
                <a:gd name="T46" fmla="*/ 0 w 510"/>
                <a:gd name="T47" fmla="*/ 224 h 502"/>
                <a:gd name="T48" fmla="*/ 3 w 510"/>
                <a:gd name="T49" fmla="*/ 272 h 502"/>
                <a:gd name="T50" fmla="*/ 50 w 510"/>
                <a:gd name="T51" fmla="*/ 290 h 502"/>
                <a:gd name="T52" fmla="*/ 21 w 510"/>
                <a:gd name="T53" fmla="*/ 353 h 502"/>
                <a:gd name="T54" fmla="*/ 47 w 510"/>
                <a:gd name="T55" fmla="*/ 393 h 502"/>
                <a:gd name="T56" fmla="*/ 96 w 510"/>
                <a:gd name="T57" fmla="*/ 386 h 502"/>
                <a:gd name="T58" fmla="*/ 104 w 510"/>
                <a:gd name="T59" fmla="*/ 455 h 502"/>
                <a:gd name="T60" fmla="*/ 147 w 510"/>
                <a:gd name="T61" fmla="*/ 477 h 502"/>
                <a:gd name="T62" fmla="*/ 185 w 510"/>
                <a:gd name="T63" fmla="*/ 447 h 502"/>
                <a:gd name="T64" fmla="*/ 227 w 510"/>
                <a:gd name="T65" fmla="*/ 502 h 502"/>
                <a:gd name="T66" fmla="*/ 276 w 510"/>
                <a:gd name="T67" fmla="*/ 500 h 502"/>
                <a:gd name="T68" fmla="*/ 294 w 510"/>
                <a:gd name="T69" fmla="*/ 456 h 502"/>
                <a:gd name="T70" fmla="*/ 281 w 510"/>
                <a:gd name="T71" fmla="*/ 395 h 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0" h="502">
                  <a:moveTo>
                    <a:pt x="281" y="395"/>
                  </a:moveTo>
                  <a:cubicBezTo>
                    <a:pt x="275" y="396"/>
                    <a:pt x="269" y="397"/>
                    <a:pt x="263" y="397"/>
                  </a:cubicBezTo>
                  <a:cubicBezTo>
                    <a:pt x="182" y="401"/>
                    <a:pt x="114" y="339"/>
                    <a:pt x="109" y="259"/>
                  </a:cubicBezTo>
                  <a:cubicBezTo>
                    <a:pt x="107" y="220"/>
                    <a:pt x="120" y="183"/>
                    <a:pt x="147" y="154"/>
                  </a:cubicBezTo>
                  <a:cubicBezTo>
                    <a:pt x="173" y="125"/>
                    <a:pt x="208" y="108"/>
                    <a:pt x="247" y="106"/>
                  </a:cubicBezTo>
                  <a:cubicBezTo>
                    <a:pt x="250" y="105"/>
                    <a:pt x="252" y="105"/>
                    <a:pt x="255" y="105"/>
                  </a:cubicBezTo>
                  <a:cubicBezTo>
                    <a:pt x="333" y="105"/>
                    <a:pt x="397" y="166"/>
                    <a:pt x="401" y="244"/>
                  </a:cubicBezTo>
                  <a:cubicBezTo>
                    <a:pt x="402" y="254"/>
                    <a:pt x="401" y="264"/>
                    <a:pt x="400" y="273"/>
                  </a:cubicBezTo>
                  <a:cubicBezTo>
                    <a:pt x="451" y="323"/>
                    <a:pt x="451" y="323"/>
                    <a:pt x="451" y="323"/>
                  </a:cubicBezTo>
                  <a:cubicBezTo>
                    <a:pt x="455" y="312"/>
                    <a:pt x="459" y="300"/>
                    <a:pt x="461" y="289"/>
                  </a:cubicBezTo>
                  <a:cubicBezTo>
                    <a:pt x="510" y="279"/>
                    <a:pt x="510" y="279"/>
                    <a:pt x="510" y="279"/>
                  </a:cubicBezTo>
                  <a:cubicBezTo>
                    <a:pt x="509" y="265"/>
                    <a:pt x="509" y="265"/>
                    <a:pt x="509" y="265"/>
                  </a:cubicBezTo>
                  <a:cubicBezTo>
                    <a:pt x="507" y="231"/>
                    <a:pt x="507" y="231"/>
                    <a:pt x="507" y="231"/>
                  </a:cubicBezTo>
                  <a:cubicBezTo>
                    <a:pt x="507" y="217"/>
                    <a:pt x="507" y="217"/>
                    <a:pt x="507" y="217"/>
                  </a:cubicBezTo>
                  <a:cubicBezTo>
                    <a:pt x="460" y="213"/>
                    <a:pt x="460" y="213"/>
                    <a:pt x="460" y="213"/>
                  </a:cubicBezTo>
                  <a:cubicBezTo>
                    <a:pt x="458" y="202"/>
                    <a:pt x="456" y="192"/>
                    <a:pt x="452" y="182"/>
                  </a:cubicBezTo>
                  <a:cubicBezTo>
                    <a:pt x="490" y="150"/>
                    <a:pt x="490" y="150"/>
                    <a:pt x="490" y="150"/>
                  </a:cubicBezTo>
                  <a:cubicBezTo>
                    <a:pt x="482" y="138"/>
                    <a:pt x="482" y="138"/>
                    <a:pt x="482" y="138"/>
                  </a:cubicBezTo>
                  <a:cubicBezTo>
                    <a:pt x="463" y="109"/>
                    <a:pt x="463" y="109"/>
                    <a:pt x="463" y="109"/>
                  </a:cubicBezTo>
                  <a:cubicBezTo>
                    <a:pt x="456" y="98"/>
                    <a:pt x="456" y="98"/>
                    <a:pt x="456" y="98"/>
                  </a:cubicBezTo>
                  <a:cubicBezTo>
                    <a:pt x="414" y="116"/>
                    <a:pt x="414" y="116"/>
                    <a:pt x="414" y="116"/>
                  </a:cubicBezTo>
                  <a:cubicBezTo>
                    <a:pt x="407" y="108"/>
                    <a:pt x="399" y="101"/>
                    <a:pt x="391" y="94"/>
                  </a:cubicBezTo>
                  <a:cubicBezTo>
                    <a:pt x="407" y="48"/>
                    <a:pt x="407" y="48"/>
                    <a:pt x="407" y="48"/>
                  </a:cubicBezTo>
                  <a:cubicBezTo>
                    <a:pt x="394" y="42"/>
                    <a:pt x="394" y="42"/>
                    <a:pt x="394" y="42"/>
                  </a:cubicBezTo>
                  <a:cubicBezTo>
                    <a:pt x="363" y="26"/>
                    <a:pt x="363" y="26"/>
                    <a:pt x="363" y="26"/>
                  </a:cubicBezTo>
                  <a:cubicBezTo>
                    <a:pt x="351" y="20"/>
                    <a:pt x="351" y="20"/>
                    <a:pt x="351" y="20"/>
                  </a:cubicBezTo>
                  <a:cubicBezTo>
                    <a:pt x="325" y="55"/>
                    <a:pt x="325" y="55"/>
                    <a:pt x="325" y="55"/>
                  </a:cubicBezTo>
                  <a:cubicBezTo>
                    <a:pt x="315" y="52"/>
                    <a:pt x="304" y="49"/>
                    <a:pt x="293" y="47"/>
                  </a:cubicBezTo>
                  <a:cubicBezTo>
                    <a:pt x="283" y="0"/>
                    <a:pt x="283" y="0"/>
                    <a:pt x="283" y="0"/>
                  </a:cubicBezTo>
                  <a:cubicBezTo>
                    <a:pt x="269" y="1"/>
                    <a:pt x="269" y="1"/>
                    <a:pt x="269" y="1"/>
                  </a:cubicBezTo>
                  <a:cubicBezTo>
                    <a:pt x="234" y="3"/>
                    <a:pt x="234" y="3"/>
                    <a:pt x="234" y="3"/>
                  </a:cubicBezTo>
                  <a:cubicBezTo>
                    <a:pt x="221" y="4"/>
                    <a:pt x="221" y="4"/>
                    <a:pt x="221" y="4"/>
                  </a:cubicBezTo>
                  <a:cubicBezTo>
                    <a:pt x="216" y="47"/>
                    <a:pt x="216" y="47"/>
                    <a:pt x="216" y="47"/>
                  </a:cubicBezTo>
                  <a:cubicBezTo>
                    <a:pt x="205" y="49"/>
                    <a:pt x="194" y="52"/>
                    <a:pt x="184" y="56"/>
                  </a:cubicBezTo>
                  <a:cubicBezTo>
                    <a:pt x="152" y="20"/>
                    <a:pt x="152" y="20"/>
                    <a:pt x="152" y="20"/>
                  </a:cubicBezTo>
                  <a:cubicBezTo>
                    <a:pt x="140" y="28"/>
                    <a:pt x="140" y="28"/>
                    <a:pt x="140" y="28"/>
                  </a:cubicBezTo>
                  <a:cubicBezTo>
                    <a:pt x="111" y="46"/>
                    <a:pt x="111" y="46"/>
                    <a:pt x="111" y="46"/>
                  </a:cubicBezTo>
                  <a:cubicBezTo>
                    <a:pt x="100" y="54"/>
                    <a:pt x="100" y="54"/>
                    <a:pt x="100" y="54"/>
                  </a:cubicBezTo>
                  <a:cubicBezTo>
                    <a:pt x="118" y="94"/>
                    <a:pt x="118" y="94"/>
                    <a:pt x="118" y="94"/>
                  </a:cubicBezTo>
                  <a:cubicBezTo>
                    <a:pt x="111" y="100"/>
                    <a:pt x="105" y="106"/>
                    <a:pt x="99" y="112"/>
                  </a:cubicBezTo>
                  <a:cubicBezTo>
                    <a:pt x="98" y="114"/>
                    <a:pt x="97" y="116"/>
                    <a:pt x="95" y="117"/>
                  </a:cubicBezTo>
                  <a:cubicBezTo>
                    <a:pt x="48" y="102"/>
                    <a:pt x="48" y="102"/>
                    <a:pt x="48" y="102"/>
                  </a:cubicBezTo>
                  <a:cubicBezTo>
                    <a:pt x="42" y="114"/>
                    <a:pt x="42" y="114"/>
                    <a:pt x="42" y="114"/>
                  </a:cubicBezTo>
                  <a:cubicBezTo>
                    <a:pt x="26" y="145"/>
                    <a:pt x="26" y="145"/>
                    <a:pt x="26" y="145"/>
                  </a:cubicBezTo>
                  <a:cubicBezTo>
                    <a:pt x="20" y="157"/>
                    <a:pt x="20" y="157"/>
                    <a:pt x="20" y="157"/>
                  </a:cubicBezTo>
                  <a:cubicBezTo>
                    <a:pt x="57" y="183"/>
                    <a:pt x="57" y="183"/>
                    <a:pt x="57" y="183"/>
                  </a:cubicBezTo>
                  <a:cubicBezTo>
                    <a:pt x="54" y="193"/>
                    <a:pt x="51" y="203"/>
                    <a:pt x="49" y="214"/>
                  </a:cubicBezTo>
                  <a:cubicBezTo>
                    <a:pt x="0" y="224"/>
                    <a:pt x="0" y="224"/>
                    <a:pt x="0" y="224"/>
                  </a:cubicBezTo>
                  <a:cubicBezTo>
                    <a:pt x="1" y="238"/>
                    <a:pt x="1" y="238"/>
                    <a:pt x="1" y="238"/>
                  </a:cubicBezTo>
                  <a:cubicBezTo>
                    <a:pt x="3" y="272"/>
                    <a:pt x="3" y="272"/>
                    <a:pt x="3" y="272"/>
                  </a:cubicBezTo>
                  <a:cubicBezTo>
                    <a:pt x="4" y="285"/>
                    <a:pt x="4" y="285"/>
                    <a:pt x="4" y="285"/>
                  </a:cubicBezTo>
                  <a:cubicBezTo>
                    <a:pt x="50" y="290"/>
                    <a:pt x="50" y="290"/>
                    <a:pt x="50" y="290"/>
                  </a:cubicBezTo>
                  <a:cubicBezTo>
                    <a:pt x="52" y="300"/>
                    <a:pt x="54" y="311"/>
                    <a:pt x="58" y="320"/>
                  </a:cubicBezTo>
                  <a:cubicBezTo>
                    <a:pt x="21" y="353"/>
                    <a:pt x="21" y="353"/>
                    <a:pt x="21" y="353"/>
                  </a:cubicBezTo>
                  <a:cubicBezTo>
                    <a:pt x="28" y="364"/>
                    <a:pt x="28" y="364"/>
                    <a:pt x="28" y="364"/>
                  </a:cubicBezTo>
                  <a:cubicBezTo>
                    <a:pt x="47" y="393"/>
                    <a:pt x="47" y="393"/>
                    <a:pt x="47" y="393"/>
                  </a:cubicBezTo>
                  <a:cubicBezTo>
                    <a:pt x="55" y="405"/>
                    <a:pt x="55" y="405"/>
                    <a:pt x="55" y="405"/>
                  </a:cubicBezTo>
                  <a:cubicBezTo>
                    <a:pt x="96" y="386"/>
                    <a:pt x="96" y="386"/>
                    <a:pt x="96" y="386"/>
                  </a:cubicBezTo>
                  <a:cubicBezTo>
                    <a:pt x="103" y="394"/>
                    <a:pt x="111" y="402"/>
                    <a:pt x="119" y="409"/>
                  </a:cubicBezTo>
                  <a:cubicBezTo>
                    <a:pt x="104" y="455"/>
                    <a:pt x="104" y="455"/>
                    <a:pt x="104" y="455"/>
                  </a:cubicBezTo>
                  <a:cubicBezTo>
                    <a:pt x="116" y="461"/>
                    <a:pt x="116" y="461"/>
                    <a:pt x="116" y="461"/>
                  </a:cubicBezTo>
                  <a:cubicBezTo>
                    <a:pt x="147" y="477"/>
                    <a:pt x="147" y="477"/>
                    <a:pt x="147" y="477"/>
                  </a:cubicBezTo>
                  <a:cubicBezTo>
                    <a:pt x="159" y="483"/>
                    <a:pt x="159" y="483"/>
                    <a:pt x="159" y="483"/>
                  </a:cubicBezTo>
                  <a:cubicBezTo>
                    <a:pt x="185" y="447"/>
                    <a:pt x="185" y="447"/>
                    <a:pt x="185" y="447"/>
                  </a:cubicBezTo>
                  <a:cubicBezTo>
                    <a:pt x="196" y="451"/>
                    <a:pt x="206" y="454"/>
                    <a:pt x="218" y="456"/>
                  </a:cubicBezTo>
                  <a:cubicBezTo>
                    <a:pt x="227" y="502"/>
                    <a:pt x="227" y="502"/>
                    <a:pt x="227" y="502"/>
                  </a:cubicBezTo>
                  <a:cubicBezTo>
                    <a:pt x="241" y="501"/>
                    <a:pt x="241" y="501"/>
                    <a:pt x="241" y="501"/>
                  </a:cubicBezTo>
                  <a:cubicBezTo>
                    <a:pt x="276" y="500"/>
                    <a:pt x="276" y="500"/>
                    <a:pt x="276" y="500"/>
                  </a:cubicBezTo>
                  <a:cubicBezTo>
                    <a:pt x="290" y="499"/>
                    <a:pt x="290" y="499"/>
                    <a:pt x="290" y="499"/>
                  </a:cubicBezTo>
                  <a:cubicBezTo>
                    <a:pt x="294" y="456"/>
                    <a:pt x="294" y="456"/>
                    <a:pt x="294" y="456"/>
                  </a:cubicBezTo>
                  <a:cubicBezTo>
                    <a:pt x="307" y="453"/>
                    <a:pt x="319" y="450"/>
                    <a:pt x="331" y="445"/>
                  </a:cubicBezTo>
                  <a:lnTo>
                    <a:pt x="281" y="3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4968876" y="4522788"/>
              <a:ext cx="1428750" cy="1409700"/>
            </a:xfrm>
            <a:custGeom>
              <a:avLst/>
              <a:gdLst>
                <a:gd name="T0" fmla="*/ 380 w 381"/>
                <a:gd name="T1" fmla="*/ 311 h 376"/>
                <a:gd name="T2" fmla="*/ 372 w 381"/>
                <a:gd name="T3" fmla="*/ 287 h 376"/>
                <a:gd name="T4" fmla="*/ 208 w 381"/>
                <a:gd name="T5" fmla="*/ 131 h 376"/>
                <a:gd name="T6" fmla="*/ 181 w 381"/>
                <a:gd name="T7" fmla="*/ 37 h 376"/>
                <a:gd name="T8" fmla="*/ 71 w 381"/>
                <a:gd name="T9" fmla="*/ 15 h 376"/>
                <a:gd name="T10" fmla="*/ 127 w 381"/>
                <a:gd name="T11" fmla="*/ 70 h 376"/>
                <a:gd name="T12" fmla="*/ 127 w 381"/>
                <a:gd name="T13" fmla="*/ 87 h 376"/>
                <a:gd name="T14" fmla="*/ 88 w 381"/>
                <a:gd name="T15" fmla="*/ 125 h 376"/>
                <a:gd name="T16" fmla="*/ 71 w 381"/>
                <a:gd name="T17" fmla="*/ 125 h 376"/>
                <a:gd name="T18" fmla="*/ 15 w 381"/>
                <a:gd name="T19" fmla="*/ 70 h 376"/>
                <a:gd name="T20" fmla="*/ 37 w 381"/>
                <a:gd name="T21" fmla="*/ 178 h 376"/>
                <a:gd name="T22" fmla="*/ 133 w 381"/>
                <a:gd name="T23" fmla="*/ 205 h 376"/>
                <a:gd name="T24" fmla="*/ 292 w 381"/>
                <a:gd name="T25" fmla="*/ 366 h 376"/>
                <a:gd name="T26" fmla="*/ 315 w 381"/>
                <a:gd name="T27" fmla="*/ 374 h 376"/>
                <a:gd name="T28" fmla="*/ 380 w 381"/>
                <a:gd name="T29" fmla="*/ 31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1" h="376">
                  <a:moveTo>
                    <a:pt x="380" y="311"/>
                  </a:moveTo>
                  <a:cubicBezTo>
                    <a:pt x="381" y="302"/>
                    <a:pt x="377" y="292"/>
                    <a:pt x="372" y="287"/>
                  </a:cubicBezTo>
                  <a:cubicBezTo>
                    <a:pt x="317" y="235"/>
                    <a:pt x="263" y="183"/>
                    <a:pt x="208" y="131"/>
                  </a:cubicBezTo>
                  <a:cubicBezTo>
                    <a:pt x="216" y="98"/>
                    <a:pt x="207" y="62"/>
                    <a:pt x="181" y="37"/>
                  </a:cubicBezTo>
                  <a:cubicBezTo>
                    <a:pt x="151" y="8"/>
                    <a:pt x="108" y="0"/>
                    <a:pt x="71" y="15"/>
                  </a:cubicBezTo>
                  <a:cubicBezTo>
                    <a:pt x="127" y="70"/>
                    <a:pt x="127" y="70"/>
                    <a:pt x="127" y="70"/>
                  </a:cubicBezTo>
                  <a:cubicBezTo>
                    <a:pt x="132" y="75"/>
                    <a:pt x="132" y="82"/>
                    <a:pt x="127" y="87"/>
                  </a:cubicBezTo>
                  <a:cubicBezTo>
                    <a:pt x="88" y="125"/>
                    <a:pt x="88" y="125"/>
                    <a:pt x="88" y="125"/>
                  </a:cubicBezTo>
                  <a:cubicBezTo>
                    <a:pt x="84" y="130"/>
                    <a:pt x="76" y="130"/>
                    <a:pt x="71" y="125"/>
                  </a:cubicBezTo>
                  <a:cubicBezTo>
                    <a:pt x="15" y="70"/>
                    <a:pt x="15" y="70"/>
                    <a:pt x="15" y="70"/>
                  </a:cubicBezTo>
                  <a:cubicBezTo>
                    <a:pt x="0" y="106"/>
                    <a:pt x="8" y="149"/>
                    <a:pt x="37" y="178"/>
                  </a:cubicBezTo>
                  <a:cubicBezTo>
                    <a:pt x="63" y="204"/>
                    <a:pt x="99" y="213"/>
                    <a:pt x="133" y="205"/>
                  </a:cubicBezTo>
                  <a:cubicBezTo>
                    <a:pt x="186" y="259"/>
                    <a:pt x="239" y="313"/>
                    <a:pt x="292" y="366"/>
                  </a:cubicBezTo>
                  <a:cubicBezTo>
                    <a:pt x="296" y="371"/>
                    <a:pt x="307" y="376"/>
                    <a:pt x="315" y="374"/>
                  </a:cubicBezTo>
                  <a:cubicBezTo>
                    <a:pt x="348" y="369"/>
                    <a:pt x="375" y="342"/>
                    <a:pt x="380" y="3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7" name="Group 26"/>
          <p:cNvGrpSpPr/>
          <p:nvPr/>
        </p:nvGrpSpPr>
        <p:grpSpPr>
          <a:xfrm>
            <a:off x="3204546" y="2815807"/>
            <a:ext cx="460435" cy="339249"/>
            <a:chOff x="3475038" y="2949575"/>
            <a:chExt cx="1954212" cy="1439863"/>
          </a:xfrm>
          <a:solidFill>
            <a:schemeClr val="bg1"/>
          </a:solidFill>
        </p:grpSpPr>
        <p:sp>
          <p:nvSpPr>
            <p:cNvPr id="28" name="Freeform 27"/>
            <p:cNvSpPr>
              <a:spLocks/>
            </p:cNvSpPr>
            <p:nvPr/>
          </p:nvSpPr>
          <p:spPr bwMode="auto">
            <a:xfrm>
              <a:off x="3475038" y="2949575"/>
              <a:ext cx="1365250" cy="1309688"/>
            </a:xfrm>
            <a:custGeom>
              <a:avLst/>
              <a:gdLst>
                <a:gd name="T0" fmla="*/ 152 w 364"/>
                <a:gd name="T1" fmla="*/ 263 h 349"/>
                <a:gd name="T2" fmla="*/ 133 w 364"/>
                <a:gd name="T3" fmla="*/ 258 h 349"/>
                <a:gd name="T4" fmla="*/ 130 w 364"/>
                <a:gd name="T5" fmla="*/ 257 h 349"/>
                <a:gd name="T6" fmla="*/ 128 w 364"/>
                <a:gd name="T7" fmla="*/ 257 h 349"/>
                <a:gd name="T8" fmla="*/ 82 w 364"/>
                <a:gd name="T9" fmla="*/ 276 h 349"/>
                <a:gd name="T10" fmla="*/ 94 w 364"/>
                <a:gd name="T11" fmla="*/ 242 h 349"/>
                <a:gd name="T12" fmla="*/ 84 w 364"/>
                <a:gd name="T13" fmla="*/ 235 h 349"/>
                <a:gd name="T14" fmla="*/ 33 w 364"/>
                <a:gd name="T15" fmla="*/ 150 h 349"/>
                <a:gd name="T16" fmla="*/ 196 w 364"/>
                <a:gd name="T17" fmla="*/ 34 h 349"/>
                <a:gd name="T18" fmla="*/ 319 w 364"/>
                <a:gd name="T19" fmla="*/ 74 h 349"/>
                <a:gd name="T20" fmla="*/ 341 w 364"/>
                <a:gd name="T21" fmla="*/ 72 h 349"/>
                <a:gd name="T22" fmla="*/ 364 w 364"/>
                <a:gd name="T23" fmla="*/ 74 h 349"/>
                <a:gd name="T24" fmla="*/ 196 w 364"/>
                <a:gd name="T25" fmla="*/ 0 h 349"/>
                <a:gd name="T26" fmla="*/ 0 w 364"/>
                <a:gd name="T27" fmla="*/ 150 h 349"/>
                <a:gd name="T28" fmla="*/ 55 w 364"/>
                <a:gd name="T29" fmla="*/ 255 h 349"/>
                <a:gd name="T30" fmla="*/ 21 w 364"/>
                <a:gd name="T31" fmla="*/ 349 h 349"/>
                <a:gd name="T32" fmla="*/ 60 w 364"/>
                <a:gd name="T33" fmla="*/ 326 h 349"/>
                <a:gd name="T34" fmla="*/ 128 w 364"/>
                <a:gd name="T35" fmla="*/ 291 h 349"/>
                <a:gd name="T36" fmla="*/ 173 w 364"/>
                <a:gd name="T37" fmla="*/ 299 h 349"/>
                <a:gd name="T38" fmla="*/ 152 w 364"/>
                <a:gd name="T39" fmla="*/ 263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4" h="349">
                  <a:moveTo>
                    <a:pt x="152" y="263"/>
                  </a:moveTo>
                  <a:cubicBezTo>
                    <a:pt x="146" y="262"/>
                    <a:pt x="140" y="260"/>
                    <a:pt x="133" y="258"/>
                  </a:cubicBezTo>
                  <a:cubicBezTo>
                    <a:pt x="130" y="257"/>
                    <a:pt x="130" y="257"/>
                    <a:pt x="130" y="257"/>
                  </a:cubicBezTo>
                  <a:cubicBezTo>
                    <a:pt x="128" y="257"/>
                    <a:pt x="128" y="257"/>
                    <a:pt x="128" y="257"/>
                  </a:cubicBezTo>
                  <a:cubicBezTo>
                    <a:pt x="124" y="257"/>
                    <a:pt x="118" y="257"/>
                    <a:pt x="82" y="276"/>
                  </a:cubicBezTo>
                  <a:cubicBezTo>
                    <a:pt x="94" y="242"/>
                    <a:pt x="94" y="242"/>
                    <a:pt x="94" y="242"/>
                  </a:cubicBezTo>
                  <a:cubicBezTo>
                    <a:pt x="84" y="235"/>
                    <a:pt x="84" y="235"/>
                    <a:pt x="84" y="235"/>
                  </a:cubicBezTo>
                  <a:cubicBezTo>
                    <a:pt x="51" y="212"/>
                    <a:pt x="33" y="182"/>
                    <a:pt x="33" y="150"/>
                  </a:cubicBezTo>
                  <a:cubicBezTo>
                    <a:pt x="33" y="86"/>
                    <a:pt x="106" y="34"/>
                    <a:pt x="196" y="34"/>
                  </a:cubicBezTo>
                  <a:cubicBezTo>
                    <a:pt x="245" y="34"/>
                    <a:pt x="289" y="49"/>
                    <a:pt x="319" y="74"/>
                  </a:cubicBezTo>
                  <a:cubicBezTo>
                    <a:pt x="326" y="73"/>
                    <a:pt x="334" y="72"/>
                    <a:pt x="341" y="72"/>
                  </a:cubicBezTo>
                  <a:cubicBezTo>
                    <a:pt x="349" y="72"/>
                    <a:pt x="357" y="73"/>
                    <a:pt x="364" y="74"/>
                  </a:cubicBezTo>
                  <a:cubicBezTo>
                    <a:pt x="330" y="30"/>
                    <a:pt x="268" y="0"/>
                    <a:pt x="196" y="0"/>
                  </a:cubicBezTo>
                  <a:cubicBezTo>
                    <a:pt x="88" y="0"/>
                    <a:pt x="0" y="68"/>
                    <a:pt x="0" y="150"/>
                  </a:cubicBezTo>
                  <a:cubicBezTo>
                    <a:pt x="0" y="189"/>
                    <a:pt x="19" y="227"/>
                    <a:pt x="55" y="255"/>
                  </a:cubicBezTo>
                  <a:cubicBezTo>
                    <a:pt x="21" y="349"/>
                    <a:pt x="21" y="349"/>
                    <a:pt x="21" y="349"/>
                  </a:cubicBezTo>
                  <a:cubicBezTo>
                    <a:pt x="60" y="326"/>
                    <a:pt x="60" y="326"/>
                    <a:pt x="60" y="326"/>
                  </a:cubicBezTo>
                  <a:cubicBezTo>
                    <a:pt x="86" y="312"/>
                    <a:pt x="117" y="295"/>
                    <a:pt x="128" y="291"/>
                  </a:cubicBezTo>
                  <a:cubicBezTo>
                    <a:pt x="142" y="295"/>
                    <a:pt x="157" y="298"/>
                    <a:pt x="173" y="299"/>
                  </a:cubicBezTo>
                  <a:cubicBezTo>
                    <a:pt x="164" y="288"/>
                    <a:pt x="157" y="276"/>
                    <a:pt x="152" y="2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noEditPoints="1"/>
            </p:cNvSpPr>
            <p:nvPr/>
          </p:nvSpPr>
          <p:spPr bwMode="auto">
            <a:xfrm>
              <a:off x="4079875" y="3282950"/>
              <a:ext cx="1349375" cy="1106488"/>
            </a:xfrm>
            <a:custGeom>
              <a:avLst/>
              <a:gdLst>
                <a:gd name="T0" fmla="*/ 360 w 360"/>
                <a:gd name="T1" fmla="*/ 134 h 295"/>
                <a:gd name="T2" fmla="*/ 180 w 360"/>
                <a:gd name="T3" fmla="*/ 0 h 295"/>
                <a:gd name="T4" fmla="*/ 0 w 360"/>
                <a:gd name="T5" fmla="*/ 134 h 295"/>
                <a:gd name="T6" fmla="*/ 180 w 360"/>
                <a:gd name="T7" fmla="*/ 267 h 295"/>
                <a:gd name="T8" fmla="*/ 248 w 360"/>
                <a:gd name="T9" fmla="*/ 257 h 295"/>
                <a:gd name="T10" fmla="*/ 324 w 360"/>
                <a:gd name="T11" fmla="*/ 295 h 295"/>
                <a:gd name="T12" fmla="*/ 302 w 360"/>
                <a:gd name="T13" fmla="*/ 232 h 295"/>
                <a:gd name="T14" fmla="*/ 360 w 360"/>
                <a:gd name="T15" fmla="*/ 134 h 295"/>
                <a:gd name="T16" fmla="*/ 111 w 360"/>
                <a:gd name="T17" fmla="*/ 153 h 295"/>
                <a:gd name="T18" fmla="*/ 95 w 360"/>
                <a:gd name="T19" fmla="*/ 144 h 295"/>
                <a:gd name="T20" fmla="*/ 79 w 360"/>
                <a:gd name="T21" fmla="*/ 153 h 295"/>
                <a:gd name="T22" fmla="*/ 82 w 360"/>
                <a:gd name="T23" fmla="*/ 134 h 295"/>
                <a:gd name="T24" fmla="*/ 69 w 360"/>
                <a:gd name="T25" fmla="*/ 122 h 295"/>
                <a:gd name="T26" fmla="*/ 87 w 360"/>
                <a:gd name="T27" fmla="*/ 119 h 295"/>
                <a:gd name="T28" fmla="*/ 95 w 360"/>
                <a:gd name="T29" fmla="*/ 103 h 295"/>
                <a:gd name="T30" fmla="*/ 103 w 360"/>
                <a:gd name="T31" fmla="*/ 119 h 295"/>
                <a:gd name="T32" fmla="*/ 121 w 360"/>
                <a:gd name="T33" fmla="*/ 122 h 295"/>
                <a:gd name="T34" fmla="*/ 108 w 360"/>
                <a:gd name="T35" fmla="*/ 134 h 295"/>
                <a:gd name="T36" fmla="*/ 111 w 360"/>
                <a:gd name="T37" fmla="*/ 153 h 295"/>
                <a:gd name="T38" fmla="*/ 205 w 360"/>
                <a:gd name="T39" fmla="*/ 160 h 295"/>
                <a:gd name="T40" fmla="*/ 180 w 360"/>
                <a:gd name="T41" fmla="*/ 147 h 295"/>
                <a:gd name="T42" fmla="*/ 154 w 360"/>
                <a:gd name="T43" fmla="*/ 160 h 295"/>
                <a:gd name="T44" fmla="*/ 159 w 360"/>
                <a:gd name="T45" fmla="*/ 132 h 295"/>
                <a:gd name="T46" fmla="*/ 139 w 360"/>
                <a:gd name="T47" fmla="*/ 112 h 295"/>
                <a:gd name="T48" fmla="*/ 167 w 360"/>
                <a:gd name="T49" fmla="*/ 108 h 295"/>
                <a:gd name="T50" fmla="*/ 180 w 360"/>
                <a:gd name="T51" fmla="*/ 82 h 295"/>
                <a:gd name="T52" fmla="*/ 192 w 360"/>
                <a:gd name="T53" fmla="*/ 108 h 295"/>
                <a:gd name="T54" fmla="*/ 220 w 360"/>
                <a:gd name="T55" fmla="*/ 112 h 295"/>
                <a:gd name="T56" fmla="*/ 200 w 360"/>
                <a:gd name="T57" fmla="*/ 132 h 295"/>
                <a:gd name="T58" fmla="*/ 205 w 360"/>
                <a:gd name="T59" fmla="*/ 160 h 295"/>
                <a:gd name="T60" fmla="*/ 281 w 360"/>
                <a:gd name="T61" fmla="*/ 153 h 295"/>
                <a:gd name="T62" fmla="*/ 264 w 360"/>
                <a:gd name="T63" fmla="*/ 144 h 295"/>
                <a:gd name="T64" fmla="*/ 248 w 360"/>
                <a:gd name="T65" fmla="*/ 153 h 295"/>
                <a:gd name="T66" fmla="*/ 251 w 360"/>
                <a:gd name="T67" fmla="*/ 134 h 295"/>
                <a:gd name="T68" fmla="*/ 238 w 360"/>
                <a:gd name="T69" fmla="*/ 122 h 295"/>
                <a:gd name="T70" fmla="*/ 256 w 360"/>
                <a:gd name="T71" fmla="*/ 119 h 295"/>
                <a:gd name="T72" fmla="*/ 264 w 360"/>
                <a:gd name="T73" fmla="*/ 103 h 295"/>
                <a:gd name="T74" fmla="*/ 272 w 360"/>
                <a:gd name="T75" fmla="*/ 119 h 295"/>
                <a:gd name="T76" fmla="*/ 291 w 360"/>
                <a:gd name="T77" fmla="*/ 122 h 295"/>
                <a:gd name="T78" fmla="*/ 277 w 360"/>
                <a:gd name="T79" fmla="*/ 134 h 295"/>
                <a:gd name="T80" fmla="*/ 281 w 360"/>
                <a:gd name="T81" fmla="*/ 153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60" h="295">
                  <a:moveTo>
                    <a:pt x="360" y="134"/>
                  </a:moveTo>
                  <a:cubicBezTo>
                    <a:pt x="360" y="60"/>
                    <a:pt x="280" y="0"/>
                    <a:pt x="180" y="0"/>
                  </a:cubicBezTo>
                  <a:cubicBezTo>
                    <a:pt x="81" y="0"/>
                    <a:pt x="0" y="60"/>
                    <a:pt x="0" y="134"/>
                  </a:cubicBezTo>
                  <a:cubicBezTo>
                    <a:pt x="0" y="207"/>
                    <a:pt x="81" y="267"/>
                    <a:pt x="180" y="267"/>
                  </a:cubicBezTo>
                  <a:cubicBezTo>
                    <a:pt x="204" y="267"/>
                    <a:pt x="227" y="264"/>
                    <a:pt x="248" y="257"/>
                  </a:cubicBezTo>
                  <a:cubicBezTo>
                    <a:pt x="255" y="255"/>
                    <a:pt x="324" y="295"/>
                    <a:pt x="324" y="295"/>
                  </a:cubicBezTo>
                  <a:cubicBezTo>
                    <a:pt x="302" y="232"/>
                    <a:pt x="302" y="232"/>
                    <a:pt x="302" y="232"/>
                  </a:cubicBezTo>
                  <a:cubicBezTo>
                    <a:pt x="338" y="207"/>
                    <a:pt x="360" y="173"/>
                    <a:pt x="360" y="134"/>
                  </a:cubicBezTo>
                  <a:close/>
                  <a:moveTo>
                    <a:pt x="111" y="153"/>
                  </a:moveTo>
                  <a:cubicBezTo>
                    <a:pt x="95" y="144"/>
                    <a:pt x="95" y="144"/>
                    <a:pt x="95" y="144"/>
                  </a:cubicBezTo>
                  <a:cubicBezTo>
                    <a:pt x="79" y="153"/>
                    <a:pt x="79" y="153"/>
                    <a:pt x="79" y="153"/>
                  </a:cubicBezTo>
                  <a:cubicBezTo>
                    <a:pt x="82" y="134"/>
                    <a:pt x="82" y="134"/>
                    <a:pt x="82" y="134"/>
                  </a:cubicBezTo>
                  <a:cubicBezTo>
                    <a:pt x="69" y="122"/>
                    <a:pt x="69" y="122"/>
                    <a:pt x="69" y="122"/>
                  </a:cubicBezTo>
                  <a:cubicBezTo>
                    <a:pt x="87" y="119"/>
                    <a:pt x="87" y="119"/>
                    <a:pt x="87" y="119"/>
                  </a:cubicBezTo>
                  <a:cubicBezTo>
                    <a:pt x="95" y="103"/>
                    <a:pt x="95" y="103"/>
                    <a:pt x="95" y="103"/>
                  </a:cubicBezTo>
                  <a:cubicBezTo>
                    <a:pt x="103" y="119"/>
                    <a:pt x="103" y="119"/>
                    <a:pt x="103" y="119"/>
                  </a:cubicBezTo>
                  <a:cubicBezTo>
                    <a:pt x="121" y="122"/>
                    <a:pt x="121" y="122"/>
                    <a:pt x="121" y="122"/>
                  </a:cubicBezTo>
                  <a:cubicBezTo>
                    <a:pt x="108" y="134"/>
                    <a:pt x="108" y="134"/>
                    <a:pt x="108" y="134"/>
                  </a:cubicBezTo>
                  <a:lnTo>
                    <a:pt x="111" y="153"/>
                  </a:lnTo>
                  <a:close/>
                  <a:moveTo>
                    <a:pt x="205" y="160"/>
                  </a:moveTo>
                  <a:cubicBezTo>
                    <a:pt x="180" y="147"/>
                    <a:pt x="180" y="147"/>
                    <a:pt x="180" y="147"/>
                  </a:cubicBezTo>
                  <a:cubicBezTo>
                    <a:pt x="154" y="160"/>
                    <a:pt x="154" y="160"/>
                    <a:pt x="154" y="160"/>
                  </a:cubicBezTo>
                  <a:cubicBezTo>
                    <a:pt x="159" y="132"/>
                    <a:pt x="159" y="132"/>
                    <a:pt x="159" y="132"/>
                  </a:cubicBezTo>
                  <a:cubicBezTo>
                    <a:pt x="139" y="112"/>
                    <a:pt x="139" y="112"/>
                    <a:pt x="139" y="112"/>
                  </a:cubicBezTo>
                  <a:cubicBezTo>
                    <a:pt x="167" y="108"/>
                    <a:pt x="167" y="108"/>
                    <a:pt x="167" y="108"/>
                  </a:cubicBezTo>
                  <a:cubicBezTo>
                    <a:pt x="180" y="82"/>
                    <a:pt x="180" y="82"/>
                    <a:pt x="180" y="82"/>
                  </a:cubicBezTo>
                  <a:cubicBezTo>
                    <a:pt x="192" y="108"/>
                    <a:pt x="192" y="108"/>
                    <a:pt x="192" y="108"/>
                  </a:cubicBezTo>
                  <a:cubicBezTo>
                    <a:pt x="220" y="112"/>
                    <a:pt x="220" y="112"/>
                    <a:pt x="220" y="112"/>
                  </a:cubicBezTo>
                  <a:cubicBezTo>
                    <a:pt x="200" y="132"/>
                    <a:pt x="200" y="132"/>
                    <a:pt x="200" y="132"/>
                  </a:cubicBezTo>
                  <a:lnTo>
                    <a:pt x="205" y="160"/>
                  </a:lnTo>
                  <a:close/>
                  <a:moveTo>
                    <a:pt x="281" y="153"/>
                  </a:moveTo>
                  <a:cubicBezTo>
                    <a:pt x="264" y="144"/>
                    <a:pt x="264" y="144"/>
                    <a:pt x="264" y="144"/>
                  </a:cubicBezTo>
                  <a:cubicBezTo>
                    <a:pt x="248" y="153"/>
                    <a:pt x="248" y="153"/>
                    <a:pt x="248" y="153"/>
                  </a:cubicBezTo>
                  <a:cubicBezTo>
                    <a:pt x="251" y="134"/>
                    <a:pt x="251" y="134"/>
                    <a:pt x="251" y="134"/>
                  </a:cubicBezTo>
                  <a:cubicBezTo>
                    <a:pt x="238" y="122"/>
                    <a:pt x="238" y="122"/>
                    <a:pt x="238" y="122"/>
                  </a:cubicBezTo>
                  <a:cubicBezTo>
                    <a:pt x="256" y="119"/>
                    <a:pt x="256" y="119"/>
                    <a:pt x="256" y="119"/>
                  </a:cubicBezTo>
                  <a:cubicBezTo>
                    <a:pt x="264" y="103"/>
                    <a:pt x="264" y="103"/>
                    <a:pt x="264" y="103"/>
                  </a:cubicBezTo>
                  <a:cubicBezTo>
                    <a:pt x="272" y="119"/>
                    <a:pt x="272" y="119"/>
                    <a:pt x="272" y="119"/>
                  </a:cubicBezTo>
                  <a:cubicBezTo>
                    <a:pt x="291" y="122"/>
                    <a:pt x="291" y="122"/>
                    <a:pt x="291" y="122"/>
                  </a:cubicBezTo>
                  <a:cubicBezTo>
                    <a:pt x="277" y="134"/>
                    <a:pt x="277" y="134"/>
                    <a:pt x="277" y="134"/>
                  </a:cubicBezTo>
                  <a:lnTo>
                    <a:pt x="281" y="1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1" name="Rounded Rectangle 30"/>
          <p:cNvSpPr/>
          <p:nvPr/>
        </p:nvSpPr>
        <p:spPr>
          <a:xfrm>
            <a:off x="622300" y="1444625"/>
            <a:ext cx="1803400" cy="381000"/>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Rectangle 31"/>
          <p:cNvSpPr/>
          <p:nvPr/>
        </p:nvSpPr>
        <p:spPr>
          <a:xfrm>
            <a:off x="533400" y="18367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3" name="Rounded Rectangle 32"/>
          <p:cNvSpPr/>
          <p:nvPr/>
        </p:nvSpPr>
        <p:spPr>
          <a:xfrm>
            <a:off x="622300" y="2663825"/>
            <a:ext cx="1803400" cy="381000"/>
          </a:xfrm>
          <a:prstGeom prst="round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Rectangle 33"/>
          <p:cNvSpPr/>
          <p:nvPr/>
        </p:nvSpPr>
        <p:spPr>
          <a:xfrm>
            <a:off x="533400" y="30559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5" name="Rounded Rectangle 34"/>
          <p:cNvSpPr/>
          <p:nvPr/>
        </p:nvSpPr>
        <p:spPr>
          <a:xfrm>
            <a:off x="622300" y="3883025"/>
            <a:ext cx="1803400" cy="381000"/>
          </a:xfrm>
          <a:prstGeom prst="roundRect">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Rectangle 35"/>
          <p:cNvSpPr/>
          <p:nvPr/>
        </p:nvSpPr>
        <p:spPr>
          <a:xfrm>
            <a:off x="533400" y="42751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7" name="Rounded Rectangle 36"/>
          <p:cNvSpPr/>
          <p:nvPr/>
        </p:nvSpPr>
        <p:spPr>
          <a:xfrm>
            <a:off x="6718300" y="1444625"/>
            <a:ext cx="1803400" cy="381000"/>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Rectangle 37"/>
          <p:cNvSpPr/>
          <p:nvPr/>
        </p:nvSpPr>
        <p:spPr>
          <a:xfrm>
            <a:off x="6629400" y="18367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9" name="Rounded Rectangle 38"/>
          <p:cNvSpPr/>
          <p:nvPr/>
        </p:nvSpPr>
        <p:spPr>
          <a:xfrm>
            <a:off x="6718300" y="2663825"/>
            <a:ext cx="1803400" cy="381000"/>
          </a:xfrm>
          <a:prstGeom prst="round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0" name="Rectangle 39"/>
          <p:cNvSpPr/>
          <p:nvPr/>
        </p:nvSpPr>
        <p:spPr>
          <a:xfrm>
            <a:off x="6629400" y="30559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1" name="Rounded Rectangle 40"/>
          <p:cNvSpPr/>
          <p:nvPr/>
        </p:nvSpPr>
        <p:spPr>
          <a:xfrm>
            <a:off x="6718300" y="3883025"/>
            <a:ext cx="1803400" cy="381000"/>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2" name="Rectangle 41"/>
          <p:cNvSpPr/>
          <p:nvPr/>
        </p:nvSpPr>
        <p:spPr>
          <a:xfrm>
            <a:off x="6629400" y="427513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3" name="TextBox 42"/>
          <p:cNvSpPr txBox="1"/>
          <p:nvPr/>
        </p:nvSpPr>
        <p:spPr>
          <a:xfrm>
            <a:off x="728663" y="1482725"/>
            <a:ext cx="1538287" cy="306388"/>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44" name="TextBox 43"/>
          <p:cNvSpPr txBox="1"/>
          <p:nvPr/>
        </p:nvSpPr>
        <p:spPr>
          <a:xfrm>
            <a:off x="728663" y="2716213"/>
            <a:ext cx="1538287"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45" name="TextBox 44"/>
          <p:cNvSpPr txBox="1"/>
          <p:nvPr/>
        </p:nvSpPr>
        <p:spPr>
          <a:xfrm>
            <a:off x="728663" y="3922713"/>
            <a:ext cx="1538287"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46" name="TextBox 45"/>
          <p:cNvSpPr txBox="1"/>
          <p:nvPr/>
        </p:nvSpPr>
        <p:spPr>
          <a:xfrm>
            <a:off x="6851650" y="1489075"/>
            <a:ext cx="1536700"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47" name="TextBox 46"/>
          <p:cNvSpPr txBox="1"/>
          <p:nvPr/>
        </p:nvSpPr>
        <p:spPr>
          <a:xfrm>
            <a:off x="6851650" y="2716213"/>
            <a:ext cx="1536700"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48" name="TextBox 47"/>
          <p:cNvSpPr txBox="1"/>
          <p:nvPr/>
        </p:nvSpPr>
        <p:spPr>
          <a:xfrm>
            <a:off x="6831013" y="3922713"/>
            <a:ext cx="1538287"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77860" name="TextBox 5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3" name="TextBox 5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6816725" y="2032000"/>
            <a:ext cx="457200" cy="1914525"/>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0" name="Rectangle 29"/>
          <p:cNvSpPr/>
          <p:nvPr/>
        </p:nvSpPr>
        <p:spPr>
          <a:xfrm>
            <a:off x="1790700" y="2028825"/>
            <a:ext cx="457200" cy="1914525"/>
          </a:xfrm>
          <a:prstGeom prst="rect">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78852" name="Group 11"/>
          <p:cNvGrpSpPr>
            <a:grpSpLocks/>
          </p:cNvGrpSpPr>
          <p:nvPr/>
        </p:nvGrpSpPr>
        <p:grpSpPr bwMode="auto">
          <a:xfrm>
            <a:off x="2743200" y="1352550"/>
            <a:ext cx="3581400" cy="3155950"/>
            <a:chOff x="2590800" y="1453813"/>
            <a:chExt cx="2536825" cy="2235200"/>
          </a:xfrm>
        </p:grpSpPr>
        <p:sp>
          <p:nvSpPr>
            <p:cNvPr id="10" name="Freeform 30"/>
            <p:cNvSpPr>
              <a:spLocks/>
            </p:cNvSpPr>
            <p:nvPr/>
          </p:nvSpPr>
          <p:spPr bwMode="auto">
            <a:xfrm>
              <a:off x="3388056" y="3156073"/>
              <a:ext cx="942314" cy="532940"/>
            </a:xfrm>
            <a:custGeom>
              <a:avLst/>
              <a:gdLst>
                <a:gd name="T0" fmla="*/ 92 w 113"/>
                <a:gd name="T1" fmla="*/ 0 h 64"/>
                <a:gd name="T2" fmla="*/ 97 w 113"/>
                <a:gd name="T3" fmla="*/ 50 h 64"/>
                <a:gd name="T4" fmla="*/ 92 w 113"/>
                <a:gd name="T5" fmla="*/ 63 h 64"/>
                <a:gd name="T6" fmla="*/ 21 w 113"/>
                <a:gd name="T7" fmla="*/ 63 h 64"/>
                <a:gd name="T8" fmla="*/ 16 w 113"/>
                <a:gd name="T9" fmla="*/ 50 h 64"/>
                <a:gd name="T10" fmla="*/ 21 w 113"/>
                <a:gd name="T11" fmla="*/ 0 h 64"/>
                <a:gd name="T12" fmla="*/ 92 w 113"/>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113" h="64">
                  <a:moveTo>
                    <a:pt x="92" y="0"/>
                  </a:moveTo>
                  <a:cubicBezTo>
                    <a:pt x="92" y="0"/>
                    <a:pt x="92" y="44"/>
                    <a:pt x="97" y="50"/>
                  </a:cubicBezTo>
                  <a:cubicBezTo>
                    <a:pt x="102" y="56"/>
                    <a:pt x="113" y="63"/>
                    <a:pt x="92" y="63"/>
                  </a:cubicBezTo>
                  <a:cubicBezTo>
                    <a:pt x="71" y="64"/>
                    <a:pt x="42" y="64"/>
                    <a:pt x="21" y="63"/>
                  </a:cubicBezTo>
                  <a:cubicBezTo>
                    <a:pt x="0" y="63"/>
                    <a:pt x="11" y="56"/>
                    <a:pt x="16" y="50"/>
                  </a:cubicBezTo>
                  <a:cubicBezTo>
                    <a:pt x="21" y="44"/>
                    <a:pt x="21" y="0"/>
                    <a:pt x="21" y="0"/>
                  </a:cubicBezTo>
                  <a:lnTo>
                    <a:pt x="92" y="0"/>
                  </a:ln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1" name="Freeform 31"/>
            <p:cNvSpPr>
              <a:spLocks noEditPoints="1"/>
            </p:cNvSpPr>
            <p:nvPr/>
          </p:nvSpPr>
          <p:spPr bwMode="auto">
            <a:xfrm>
              <a:off x="2590800" y="1453813"/>
              <a:ext cx="2536825" cy="1702260"/>
            </a:xfrm>
            <a:custGeom>
              <a:avLst/>
              <a:gdLst>
                <a:gd name="T0" fmla="*/ 293 w 304"/>
                <a:gd name="T1" fmla="*/ 0 h 204"/>
                <a:gd name="T2" fmla="*/ 11 w 304"/>
                <a:gd name="T3" fmla="*/ 0 h 204"/>
                <a:gd name="T4" fmla="*/ 0 w 304"/>
                <a:gd name="T5" fmla="*/ 11 h 204"/>
                <a:gd name="T6" fmla="*/ 0 w 304"/>
                <a:gd name="T7" fmla="*/ 193 h 204"/>
                <a:gd name="T8" fmla="*/ 11 w 304"/>
                <a:gd name="T9" fmla="*/ 204 h 204"/>
                <a:gd name="T10" fmla="*/ 293 w 304"/>
                <a:gd name="T11" fmla="*/ 204 h 204"/>
                <a:gd name="T12" fmla="*/ 304 w 304"/>
                <a:gd name="T13" fmla="*/ 193 h 204"/>
                <a:gd name="T14" fmla="*/ 304 w 304"/>
                <a:gd name="T15" fmla="*/ 11 h 204"/>
                <a:gd name="T16" fmla="*/ 293 w 304"/>
                <a:gd name="T17" fmla="*/ 0 h 204"/>
                <a:gd name="T18" fmla="*/ 291 w 304"/>
                <a:gd name="T19" fmla="*/ 189 h 204"/>
                <a:gd name="T20" fmla="*/ 13 w 304"/>
                <a:gd name="T21" fmla="*/ 189 h 204"/>
                <a:gd name="T22" fmla="*/ 13 w 304"/>
                <a:gd name="T23" fmla="*/ 14 h 204"/>
                <a:gd name="T24" fmla="*/ 291 w 304"/>
                <a:gd name="T25" fmla="*/ 14 h 204"/>
                <a:gd name="T26" fmla="*/ 291 w 304"/>
                <a:gd name="T27" fmla="*/ 189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4" h="204">
                  <a:moveTo>
                    <a:pt x="293" y="0"/>
                  </a:moveTo>
                  <a:cubicBezTo>
                    <a:pt x="11" y="0"/>
                    <a:pt x="11" y="0"/>
                    <a:pt x="11" y="0"/>
                  </a:cubicBezTo>
                  <a:cubicBezTo>
                    <a:pt x="5" y="0"/>
                    <a:pt x="0" y="5"/>
                    <a:pt x="0" y="11"/>
                  </a:cubicBezTo>
                  <a:cubicBezTo>
                    <a:pt x="0" y="193"/>
                    <a:pt x="0" y="193"/>
                    <a:pt x="0" y="193"/>
                  </a:cubicBezTo>
                  <a:cubicBezTo>
                    <a:pt x="0" y="199"/>
                    <a:pt x="5" y="204"/>
                    <a:pt x="11" y="204"/>
                  </a:cubicBezTo>
                  <a:cubicBezTo>
                    <a:pt x="293" y="204"/>
                    <a:pt x="293" y="204"/>
                    <a:pt x="293" y="204"/>
                  </a:cubicBezTo>
                  <a:cubicBezTo>
                    <a:pt x="299" y="204"/>
                    <a:pt x="304" y="199"/>
                    <a:pt x="304" y="193"/>
                  </a:cubicBezTo>
                  <a:cubicBezTo>
                    <a:pt x="304" y="11"/>
                    <a:pt x="304" y="11"/>
                    <a:pt x="304" y="11"/>
                  </a:cubicBezTo>
                  <a:cubicBezTo>
                    <a:pt x="304" y="5"/>
                    <a:pt x="299" y="0"/>
                    <a:pt x="293" y="0"/>
                  </a:cubicBezTo>
                  <a:close/>
                  <a:moveTo>
                    <a:pt x="291" y="189"/>
                  </a:moveTo>
                  <a:cubicBezTo>
                    <a:pt x="13" y="189"/>
                    <a:pt x="13" y="189"/>
                    <a:pt x="13" y="189"/>
                  </a:cubicBezTo>
                  <a:cubicBezTo>
                    <a:pt x="13" y="14"/>
                    <a:pt x="13" y="14"/>
                    <a:pt x="13" y="14"/>
                  </a:cubicBezTo>
                  <a:cubicBezTo>
                    <a:pt x="291" y="14"/>
                    <a:pt x="291" y="14"/>
                    <a:pt x="291" y="14"/>
                  </a:cubicBezTo>
                  <a:lnTo>
                    <a:pt x="291" y="189"/>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grpSp>
      <p:sp>
        <p:nvSpPr>
          <p:cNvPr id="28" name="Rectangle 27"/>
          <p:cNvSpPr/>
          <p:nvPr/>
        </p:nvSpPr>
        <p:spPr>
          <a:xfrm>
            <a:off x="2895600" y="3943350"/>
            <a:ext cx="457200" cy="120015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15" name="Diagram 14"/>
          <p:cNvGraphicFramePr/>
          <p:nvPr/>
        </p:nvGraphicFramePr>
        <p:xfrm>
          <a:off x="457200" y="1352550"/>
          <a:ext cx="1641322" cy="11120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6" name="Diagram 15"/>
          <p:cNvGraphicFramePr/>
          <p:nvPr/>
        </p:nvGraphicFramePr>
        <p:xfrm>
          <a:off x="457200" y="2471002"/>
          <a:ext cx="1641322" cy="11120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7" name="Diagram 16"/>
          <p:cNvGraphicFramePr/>
          <p:nvPr/>
        </p:nvGraphicFramePr>
        <p:xfrm>
          <a:off x="457200" y="3589454"/>
          <a:ext cx="1641322" cy="1112039"/>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18" name="Diagram 17"/>
          <p:cNvGraphicFramePr/>
          <p:nvPr/>
        </p:nvGraphicFramePr>
        <p:xfrm>
          <a:off x="6934200" y="1352550"/>
          <a:ext cx="1641322" cy="1112039"/>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aphicFrame>
        <p:nvGraphicFramePr>
          <p:cNvPr id="19" name="Diagram 18"/>
          <p:cNvGraphicFramePr/>
          <p:nvPr/>
        </p:nvGraphicFramePr>
        <p:xfrm>
          <a:off x="6934200" y="2471002"/>
          <a:ext cx="1641322" cy="1112039"/>
        </p:xfrm>
        <a:graphic>
          <a:graphicData uri="http://schemas.openxmlformats.org/drawingml/2006/diagram">
            <dgm:relIds xmlns:dgm="http://schemas.openxmlformats.org/drawingml/2006/diagram" xmlns:r="http://schemas.openxmlformats.org/officeDocument/2006/relationships" r:dm="rId22" r:lo="rId23" r:qs="rId24" r:cs="rId25"/>
          </a:graphicData>
        </a:graphic>
      </p:graphicFrame>
      <p:graphicFrame>
        <p:nvGraphicFramePr>
          <p:cNvPr id="20" name="Diagram 19"/>
          <p:cNvGraphicFramePr/>
          <p:nvPr/>
        </p:nvGraphicFramePr>
        <p:xfrm>
          <a:off x="6934200" y="3589454"/>
          <a:ext cx="1641322" cy="1112039"/>
        </p:xfrm>
        <a:graphic>
          <a:graphicData uri="http://schemas.openxmlformats.org/drawingml/2006/diagram">
            <dgm:relIds xmlns:dgm="http://schemas.openxmlformats.org/drawingml/2006/diagram" xmlns:r="http://schemas.openxmlformats.org/officeDocument/2006/relationships" r:dm="rId27" r:lo="rId28" r:qs="rId29" r:cs="rId30"/>
          </a:graphicData>
        </a:graphic>
      </p:graphicFrame>
      <p:sp>
        <p:nvSpPr>
          <p:cNvPr id="23" name="Rectangle 22"/>
          <p:cNvSpPr/>
          <p:nvPr/>
        </p:nvSpPr>
        <p:spPr>
          <a:xfrm>
            <a:off x="3352800" y="3943350"/>
            <a:ext cx="457200" cy="120015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Rectangle 23"/>
          <p:cNvSpPr/>
          <p:nvPr/>
        </p:nvSpPr>
        <p:spPr>
          <a:xfrm>
            <a:off x="5257800" y="3943350"/>
            <a:ext cx="457200" cy="1200150"/>
          </a:xfrm>
          <a:prstGeom prst="rect">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Rectangle 24"/>
          <p:cNvSpPr/>
          <p:nvPr/>
        </p:nvSpPr>
        <p:spPr>
          <a:xfrm>
            <a:off x="5715000" y="3943350"/>
            <a:ext cx="457200" cy="120015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9" name="Freeform 28"/>
          <p:cNvSpPr>
            <a:spLocks noEditPoints="1"/>
          </p:cNvSpPr>
          <p:nvPr/>
        </p:nvSpPr>
        <p:spPr bwMode="auto">
          <a:xfrm>
            <a:off x="3598863" y="2228850"/>
            <a:ext cx="609600" cy="800100"/>
          </a:xfrm>
          <a:custGeom>
            <a:avLst/>
            <a:gdLst>
              <a:gd name="T0" fmla="*/ 0 w 375"/>
              <a:gd name="T1" fmla="*/ 398 h 492"/>
              <a:gd name="T2" fmla="*/ 0 w 375"/>
              <a:gd name="T3" fmla="*/ 461 h 492"/>
              <a:gd name="T4" fmla="*/ 31 w 375"/>
              <a:gd name="T5" fmla="*/ 492 h 492"/>
              <a:gd name="T6" fmla="*/ 344 w 375"/>
              <a:gd name="T7" fmla="*/ 492 h 492"/>
              <a:gd name="T8" fmla="*/ 375 w 375"/>
              <a:gd name="T9" fmla="*/ 461 h 492"/>
              <a:gd name="T10" fmla="*/ 375 w 375"/>
              <a:gd name="T11" fmla="*/ 398 h 492"/>
              <a:gd name="T12" fmla="*/ 270 w 375"/>
              <a:gd name="T13" fmla="*/ 314 h 492"/>
              <a:gd name="T14" fmla="*/ 206 w 375"/>
              <a:gd name="T15" fmla="*/ 467 h 492"/>
              <a:gd name="T16" fmla="*/ 195 w 375"/>
              <a:gd name="T17" fmla="*/ 373 h 492"/>
              <a:gd name="T18" fmla="*/ 197 w 375"/>
              <a:gd name="T19" fmla="*/ 367 h 492"/>
              <a:gd name="T20" fmla="*/ 208 w 375"/>
              <a:gd name="T21" fmla="*/ 346 h 492"/>
              <a:gd name="T22" fmla="*/ 208 w 375"/>
              <a:gd name="T23" fmla="*/ 342 h 492"/>
              <a:gd name="T24" fmla="*/ 205 w 375"/>
              <a:gd name="T25" fmla="*/ 341 h 492"/>
              <a:gd name="T26" fmla="*/ 171 w 375"/>
              <a:gd name="T27" fmla="*/ 341 h 492"/>
              <a:gd name="T28" fmla="*/ 168 w 375"/>
              <a:gd name="T29" fmla="*/ 342 h 492"/>
              <a:gd name="T30" fmla="*/ 168 w 375"/>
              <a:gd name="T31" fmla="*/ 346 h 492"/>
              <a:gd name="T32" fmla="*/ 179 w 375"/>
              <a:gd name="T33" fmla="*/ 367 h 492"/>
              <a:gd name="T34" fmla="*/ 181 w 375"/>
              <a:gd name="T35" fmla="*/ 373 h 492"/>
              <a:gd name="T36" fmla="*/ 170 w 375"/>
              <a:gd name="T37" fmla="*/ 469 h 492"/>
              <a:gd name="T38" fmla="*/ 105 w 375"/>
              <a:gd name="T39" fmla="*/ 314 h 492"/>
              <a:gd name="T40" fmla="*/ 0 w 375"/>
              <a:gd name="T41" fmla="*/ 398 h 492"/>
              <a:gd name="T42" fmla="*/ 188 w 375"/>
              <a:gd name="T43" fmla="*/ 279 h 492"/>
              <a:gd name="T44" fmla="*/ 119 w 375"/>
              <a:gd name="T45" fmla="*/ 236 h 492"/>
              <a:gd name="T46" fmla="*/ 88 w 375"/>
              <a:gd name="T47" fmla="*/ 146 h 492"/>
              <a:gd name="T48" fmla="*/ 88 w 375"/>
              <a:gd name="T49" fmla="*/ 146 h 492"/>
              <a:gd name="T50" fmla="*/ 88 w 375"/>
              <a:gd name="T51" fmla="*/ 145 h 492"/>
              <a:gd name="T52" fmla="*/ 88 w 375"/>
              <a:gd name="T53" fmla="*/ 139 h 492"/>
              <a:gd name="T54" fmla="*/ 188 w 375"/>
              <a:gd name="T55" fmla="*/ 0 h 492"/>
              <a:gd name="T56" fmla="*/ 287 w 375"/>
              <a:gd name="T57" fmla="*/ 139 h 492"/>
              <a:gd name="T58" fmla="*/ 287 w 375"/>
              <a:gd name="T59" fmla="*/ 145 h 492"/>
              <a:gd name="T60" fmla="*/ 287 w 375"/>
              <a:gd name="T61" fmla="*/ 146 h 492"/>
              <a:gd name="T62" fmla="*/ 287 w 375"/>
              <a:gd name="T63" fmla="*/ 146 h 492"/>
              <a:gd name="T64" fmla="*/ 256 w 375"/>
              <a:gd name="T65" fmla="*/ 236 h 492"/>
              <a:gd name="T66" fmla="*/ 188 w 375"/>
              <a:gd name="T67" fmla="*/ 279 h 492"/>
              <a:gd name="T68" fmla="*/ 130 w 375"/>
              <a:gd name="T69" fmla="*/ 228 h 492"/>
              <a:gd name="T70" fmla="*/ 188 w 375"/>
              <a:gd name="T71" fmla="*/ 265 h 492"/>
              <a:gd name="T72" fmla="*/ 245 w 375"/>
              <a:gd name="T73" fmla="*/ 228 h 492"/>
              <a:gd name="T74" fmla="*/ 273 w 375"/>
              <a:gd name="T75" fmla="*/ 147 h 492"/>
              <a:gd name="T76" fmla="*/ 267 w 375"/>
              <a:gd name="T77" fmla="*/ 124 h 492"/>
              <a:gd name="T78" fmla="*/ 265 w 375"/>
              <a:gd name="T79" fmla="*/ 101 h 492"/>
              <a:gd name="T80" fmla="*/ 259 w 375"/>
              <a:gd name="T81" fmla="*/ 76 h 492"/>
              <a:gd name="T82" fmla="*/ 222 w 375"/>
              <a:gd name="T83" fmla="*/ 72 h 492"/>
              <a:gd name="T84" fmla="*/ 188 w 375"/>
              <a:gd name="T85" fmla="*/ 79 h 492"/>
              <a:gd name="T86" fmla="*/ 153 w 375"/>
              <a:gd name="T87" fmla="*/ 72 h 492"/>
              <a:gd name="T88" fmla="*/ 153 w 375"/>
              <a:gd name="T89" fmla="*/ 72 h 492"/>
              <a:gd name="T90" fmla="*/ 116 w 375"/>
              <a:gd name="T91" fmla="*/ 76 h 492"/>
              <a:gd name="T92" fmla="*/ 110 w 375"/>
              <a:gd name="T93" fmla="*/ 101 h 492"/>
              <a:gd name="T94" fmla="*/ 108 w 375"/>
              <a:gd name="T95" fmla="*/ 124 h 492"/>
              <a:gd name="T96" fmla="*/ 102 w 375"/>
              <a:gd name="T97" fmla="*/ 147 h 492"/>
              <a:gd name="T98" fmla="*/ 130 w 375"/>
              <a:gd name="T99" fmla="*/ 228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5" h="492">
                <a:moveTo>
                  <a:pt x="0" y="398"/>
                </a:moveTo>
                <a:cubicBezTo>
                  <a:pt x="0" y="419"/>
                  <a:pt x="0" y="440"/>
                  <a:pt x="0" y="461"/>
                </a:cubicBezTo>
                <a:cubicBezTo>
                  <a:pt x="0" y="478"/>
                  <a:pt x="14" y="492"/>
                  <a:pt x="31" y="492"/>
                </a:cubicBezTo>
                <a:cubicBezTo>
                  <a:pt x="135" y="492"/>
                  <a:pt x="240" y="492"/>
                  <a:pt x="344" y="492"/>
                </a:cubicBezTo>
                <a:cubicBezTo>
                  <a:pt x="361" y="492"/>
                  <a:pt x="375" y="478"/>
                  <a:pt x="375" y="461"/>
                </a:cubicBezTo>
                <a:cubicBezTo>
                  <a:pt x="375" y="398"/>
                  <a:pt x="375" y="398"/>
                  <a:pt x="375" y="398"/>
                </a:cubicBezTo>
                <a:cubicBezTo>
                  <a:pt x="375" y="355"/>
                  <a:pt x="329" y="327"/>
                  <a:pt x="270" y="314"/>
                </a:cubicBezTo>
                <a:cubicBezTo>
                  <a:pt x="252" y="386"/>
                  <a:pt x="235" y="411"/>
                  <a:pt x="206" y="467"/>
                </a:cubicBezTo>
                <a:cubicBezTo>
                  <a:pt x="195" y="373"/>
                  <a:pt x="195" y="373"/>
                  <a:pt x="195" y="373"/>
                </a:cubicBezTo>
                <a:cubicBezTo>
                  <a:pt x="195" y="371"/>
                  <a:pt x="196" y="369"/>
                  <a:pt x="197" y="367"/>
                </a:cubicBezTo>
                <a:cubicBezTo>
                  <a:pt x="208" y="346"/>
                  <a:pt x="208" y="346"/>
                  <a:pt x="208" y="346"/>
                </a:cubicBezTo>
                <a:cubicBezTo>
                  <a:pt x="209" y="345"/>
                  <a:pt x="209" y="344"/>
                  <a:pt x="208" y="342"/>
                </a:cubicBezTo>
                <a:cubicBezTo>
                  <a:pt x="207" y="341"/>
                  <a:pt x="206" y="341"/>
                  <a:pt x="205" y="341"/>
                </a:cubicBezTo>
                <a:cubicBezTo>
                  <a:pt x="194" y="341"/>
                  <a:pt x="182" y="341"/>
                  <a:pt x="171" y="341"/>
                </a:cubicBezTo>
                <a:cubicBezTo>
                  <a:pt x="170" y="341"/>
                  <a:pt x="169" y="341"/>
                  <a:pt x="168" y="342"/>
                </a:cubicBezTo>
                <a:cubicBezTo>
                  <a:pt x="167" y="344"/>
                  <a:pt x="167" y="345"/>
                  <a:pt x="168" y="346"/>
                </a:cubicBezTo>
                <a:cubicBezTo>
                  <a:pt x="179" y="367"/>
                  <a:pt x="179" y="367"/>
                  <a:pt x="179" y="367"/>
                </a:cubicBezTo>
                <a:cubicBezTo>
                  <a:pt x="180" y="369"/>
                  <a:pt x="181" y="371"/>
                  <a:pt x="181" y="373"/>
                </a:cubicBezTo>
                <a:cubicBezTo>
                  <a:pt x="170" y="469"/>
                  <a:pt x="170" y="469"/>
                  <a:pt x="170" y="469"/>
                </a:cubicBezTo>
                <a:cubicBezTo>
                  <a:pt x="140" y="411"/>
                  <a:pt x="123" y="387"/>
                  <a:pt x="105" y="314"/>
                </a:cubicBezTo>
                <a:cubicBezTo>
                  <a:pt x="46" y="327"/>
                  <a:pt x="0" y="355"/>
                  <a:pt x="0" y="398"/>
                </a:cubicBezTo>
                <a:close/>
                <a:moveTo>
                  <a:pt x="188" y="279"/>
                </a:moveTo>
                <a:cubicBezTo>
                  <a:pt x="163" y="279"/>
                  <a:pt x="138" y="262"/>
                  <a:pt x="119" y="236"/>
                </a:cubicBezTo>
                <a:cubicBezTo>
                  <a:pt x="101" y="211"/>
                  <a:pt x="88" y="178"/>
                  <a:pt x="88" y="146"/>
                </a:cubicBezTo>
                <a:cubicBezTo>
                  <a:pt x="88" y="146"/>
                  <a:pt x="88" y="146"/>
                  <a:pt x="88" y="146"/>
                </a:cubicBezTo>
                <a:cubicBezTo>
                  <a:pt x="88" y="145"/>
                  <a:pt x="88" y="145"/>
                  <a:pt x="88" y="145"/>
                </a:cubicBezTo>
                <a:cubicBezTo>
                  <a:pt x="88" y="143"/>
                  <a:pt x="88" y="141"/>
                  <a:pt x="88" y="139"/>
                </a:cubicBezTo>
                <a:cubicBezTo>
                  <a:pt x="88" y="62"/>
                  <a:pt x="75" y="0"/>
                  <a:pt x="188" y="0"/>
                </a:cubicBezTo>
                <a:cubicBezTo>
                  <a:pt x="300" y="0"/>
                  <a:pt x="287" y="62"/>
                  <a:pt x="287" y="139"/>
                </a:cubicBezTo>
                <a:cubicBezTo>
                  <a:pt x="287" y="141"/>
                  <a:pt x="287" y="143"/>
                  <a:pt x="287" y="145"/>
                </a:cubicBezTo>
                <a:cubicBezTo>
                  <a:pt x="287" y="146"/>
                  <a:pt x="287" y="146"/>
                  <a:pt x="287" y="146"/>
                </a:cubicBezTo>
                <a:cubicBezTo>
                  <a:pt x="287" y="146"/>
                  <a:pt x="287" y="146"/>
                  <a:pt x="287" y="146"/>
                </a:cubicBezTo>
                <a:cubicBezTo>
                  <a:pt x="287" y="178"/>
                  <a:pt x="274" y="211"/>
                  <a:pt x="256" y="236"/>
                </a:cubicBezTo>
                <a:cubicBezTo>
                  <a:pt x="237" y="262"/>
                  <a:pt x="212" y="279"/>
                  <a:pt x="188" y="279"/>
                </a:cubicBezTo>
                <a:close/>
                <a:moveTo>
                  <a:pt x="130" y="228"/>
                </a:moveTo>
                <a:cubicBezTo>
                  <a:pt x="146" y="250"/>
                  <a:pt x="167" y="265"/>
                  <a:pt x="188" y="265"/>
                </a:cubicBezTo>
                <a:cubicBezTo>
                  <a:pt x="208" y="265"/>
                  <a:pt x="229" y="250"/>
                  <a:pt x="245" y="228"/>
                </a:cubicBezTo>
                <a:cubicBezTo>
                  <a:pt x="261" y="206"/>
                  <a:pt x="273" y="176"/>
                  <a:pt x="273" y="147"/>
                </a:cubicBezTo>
                <a:cubicBezTo>
                  <a:pt x="267" y="124"/>
                  <a:pt x="267" y="124"/>
                  <a:pt x="267" y="124"/>
                </a:cubicBezTo>
                <a:cubicBezTo>
                  <a:pt x="265" y="116"/>
                  <a:pt x="265" y="109"/>
                  <a:pt x="265" y="101"/>
                </a:cubicBezTo>
                <a:cubicBezTo>
                  <a:pt x="265" y="92"/>
                  <a:pt x="264" y="83"/>
                  <a:pt x="259" y="76"/>
                </a:cubicBezTo>
                <a:cubicBezTo>
                  <a:pt x="251" y="64"/>
                  <a:pt x="238" y="68"/>
                  <a:pt x="222" y="72"/>
                </a:cubicBezTo>
                <a:cubicBezTo>
                  <a:pt x="211" y="75"/>
                  <a:pt x="200" y="79"/>
                  <a:pt x="188" y="79"/>
                </a:cubicBezTo>
                <a:cubicBezTo>
                  <a:pt x="175" y="79"/>
                  <a:pt x="164" y="75"/>
                  <a:pt x="153" y="72"/>
                </a:cubicBezTo>
                <a:cubicBezTo>
                  <a:pt x="153" y="72"/>
                  <a:pt x="153" y="72"/>
                  <a:pt x="153" y="72"/>
                </a:cubicBezTo>
                <a:cubicBezTo>
                  <a:pt x="137" y="68"/>
                  <a:pt x="124" y="64"/>
                  <a:pt x="116" y="76"/>
                </a:cubicBezTo>
                <a:cubicBezTo>
                  <a:pt x="111" y="83"/>
                  <a:pt x="110" y="92"/>
                  <a:pt x="110" y="101"/>
                </a:cubicBezTo>
                <a:cubicBezTo>
                  <a:pt x="110" y="109"/>
                  <a:pt x="110" y="116"/>
                  <a:pt x="108" y="124"/>
                </a:cubicBezTo>
                <a:cubicBezTo>
                  <a:pt x="102" y="147"/>
                  <a:pt x="102" y="147"/>
                  <a:pt x="102" y="147"/>
                </a:cubicBezTo>
                <a:cubicBezTo>
                  <a:pt x="102" y="176"/>
                  <a:pt x="114" y="206"/>
                  <a:pt x="130" y="228"/>
                </a:cubicBezTo>
                <a:close/>
              </a:path>
            </a:pathLst>
          </a:custGeom>
          <a:solidFill>
            <a:schemeClr val="bg1">
              <a:lumMod val="8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78864" name="Freeform 25"/>
          <p:cNvSpPr>
            <a:spLocks noEditPoints="1"/>
          </p:cNvSpPr>
          <p:nvPr/>
        </p:nvSpPr>
        <p:spPr bwMode="auto">
          <a:xfrm>
            <a:off x="4056063" y="1855788"/>
            <a:ext cx="1412875" cy="1397000"/>
          </a:xfrm>
          <a:custGeom>
            <a:avLst/>
            <a:gdLst>
              <a:gd name="T0" fmla="*/ 0 w 490"/>
              <a:gd name="T1" fmla="*/ 1313958 h 485"/>
              <a:gd name="T2" fmla="*/ 708965 w 490"/>
              <a:gd name="T3" fmla="*/ 1397521 h 485"/>
              <a:gd name="T4" fmla="*/ 792542 w 490"/>
              <a:gd name="T5" fmla="*/ 1198698 h 485"/>
              <a:gd name="T6" fmla="*/ 435178 w 490"/>
              <a:gd name="T7" fmla="*/ 1345654 h 485"/>
              <a:gd name="T8" fmla="*/ 415004 w 490"/>
              <a:gd name="T9" fmla="*/ 1135306 h 485"/>
              <a:gd name="T10" fmla="*/ 440942 w 490"/>
              <a:gd name="T11" fmla="*/ 1080557 h 485"/>
              <a:gd name="T12" fmla="*/ 363128 w 490"/>
              <a:gd name="T13" fmla="*/ 1077676 h 485"/>
              <a:gd name="T14" fmla="*/ 354482 w 490"/>
              <a:gd name="T15" fmla="*/ 1089202 h 485"/>
              <a:gd name="T16" fmla="*/ 383302 w 490"/>
              <a:gd name="T17" fmla="*/ 1146832 h 485"/>
              <a:gd name="T18" fmla="*/ 221912 w 490"/>
              <a:gd name="T19" fmla="*/ 1020046 h 485"/>
              <a:gd name="T20" fmla="*/ 242086 w 490"/>
              <a:gd name="T21" fmla="*/ 328489 h 485"/>
              <a:gd name="T22" fmla="*/ 233440 w 490"/>
              <a:gd name="T23" fmla="*/ 103734 h 485"/>
              <a:gd name="T24" fmla="*/ 219030 w 490"/>
              <a:gd name="T25" fmla="*/ 11526 h 485"/>
              <a:gd name="T26" fmla="*/ 1397756 w 490"/>
              <a:gd name="T27" fmla="*/ 0 h 485"/>
              <a:gd name="T28" fmla="*/ 1412166 w 490"/>
              <a:gd name="T29" fmla="*/ 89326 h 485"/>
              <a:gd name="T30" fmla="*/ 1389110 w 490"/>
              <a:gd name="T31" fmla="*/ 103734 h 485"/>
              <a:gd name="T32" fmla="*/ 1360291 w 490"/>
              <a:gd name="T33" fmla="*/ 864446 h 485"/>
              <a:gd name="T34" fmla="*/ 582158 w 490"/>
              <a:gd name="T35" fmla="*/ 896142 h 485"/>
              <a:gd name="T36" fmla="*/ 570630 w 490"/>
              <a:gd name="T37" fmla="*/ 873090 h 485"/>
              <a:gd name="T38" fmla="*/ 579276 w 490"/>
              <a:gd name="T39" fmla="*/ 861564 h 485"/>
              <a:gd name="T40" fmla="*/ 590804 w 490"/>
              <a:gd name="T41" fmla="*/ 841394 h 485"/>
              <a:gd name="T42" fmla="*/ 1276713 w 490"/>
              <a:gd name="T43" fmla="*/ 841394 h 485"/>
              <a:gd name="T44" fmla="*/ 1319943 w 490"/>
              <a:gd name="T45" fmla="*/ 824105 h 485"/>
              <a:gd name="T46" fmla="*/ 1334353 w 490"/>
              <a:gd name="T47" fmla="*/ 103734 h 485"/>
              <a:gd name="T48" fmla="*/ 296843 w 490"/>
              <a:gd name="T49" fmla="*/ 319845 h 485"/>
              <a:gd name="T50" fmla="*/ 285315 w 490"/>
              <a:gd name="T51" fmla="*/ 334252 h 485"/>
              <a:gd name="T52" fmla="*/ 262259 w 490"/>
              <a:gd name="T53" fmla="*/ 342897 h 485"/>
              <a:gd name="T54" fmla="*/ 242086 w 490"/>
              <a:gd name="T55" fmla="*/ 328489 h 485"/>
              <a:gd name="T56" fmla="*/ 541811 w 490"/>
              <a:gd name="T57" fmla="*/ 855802 h 485"/>
              <a:gd name="T58" fmla="*/ 605214 w 490"/>
              <a:gd name="T59" fmla="*/ 651216 h 485"/>
              <a:gd name="T60" fmla="*/ 187328 w 490"/>
              <a:gd name="T61" fmla="*/ 651216 h 485"/>
              <a:gd name="T62" fmla="*/ 250732 w 490"/>
              <a:gd name="T63" fmla="*/ 855802 h 485"/>
              <a:gd name="T64" fmla="*/ 273787 w 490"/>
              <a:gd name="T65" fmla="*/ 838513 h 485"/>
              <a:gd name="T66" fmla="*/ 518755 w 490"/>
              <a:gd name="T67" fmla="*/ 838513 h 485"/>
              <a:gd name="T68" fmla="*/ 564866 w 490"/>
              <a:gd name="T69" fmla="*/ 619520 h 485"/>
              <a:gd name="T70" fmla="*/ 547575 w 490"/>
              <a:gd name="T71" fmla="*/ 515786 h 485"/>
              <a:gd name="T72" fmla="*/ 397712 w 490"/>
              <a:gd name="T73" fmla="*/ 521549 h 485"/>
              <a:gd name="T74" fmla="*/ 244968 w 490"/>
              <a:gd name="T75" fmla="*/ 515786 h 485"/>
              <a:gd name="T76" fmla="*/ 227676 w 490"/>
              <a:gd name="T77" fmla="*/ 619520 h 485"/>
              <a:gd name="T78" fmla="*/ 273787 w 490"/>
              <a:gd name="T79" fmla="*/ 838513 h 485"/>
              <a:gd name="T80" fmla="*/ 766604 w 490"/>
              <a:gd name="T81" fmla="*/ 351541 h 485"/>
              <a:gd name="T82" fmla="*/ 657089 w 490"/>
              <a:gd name="T83" fmla="*/ 567653 h 485"/>
              <a:gd name="T84" fmla="*/ 916467 w 490"/>
              <a:gd name="T85" fmla="*/ 610875 h 485"/>
              <a:gd name="T86" fmla="*/ 1216192 w 490"/>
              <a:gd name="T87" fmla="*/ 204586 h 4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90" h="485">
                <a:moveTo>
                  <a:pt x="0" y="416"/>
                </a:moveTo>
                <a:cubicBezTo>
                  <a:pt x="0" y="429"/>
                  <a:pt x="0" y="442"/>
                  <a:pt x="0" y="456"/>
                </a:cubicBezTo>
                <a:cubicBezTo>
                  <a:pt x="0" y="472"/>
                  <a:pt x="13" y="485"/>
                  <a:pt x="30" y="485"/>
                </a:cubicBezTo>
                <a:cubicBezTo>
                  <a:pt x="102" y="485"/>
                  <a:pt x="174" y="485"/>
                  <a:pt x="246" y="485"/>
                </a:cubicBezTo>
                <a:cubicBezTo>
                  <a:pt x="262" y="485"/>
                  <a:pt x="275" y="472"/>
                  <a:pt x="275" y="456"/>
                </a:cubicBezTo>
                <a:cubicBezTo>
                  <a:pt x="275" y="416"/>
                  <a:pt x="275" y="416"/>
                  <a:pt x="275" y="416"/>
                </a:cubicBezTo>
                <a:cubicBezTo>
                  <a:pt x="275" y="384"/>
                  <a:pt x="242" y="364"/>
                  <a:pt x="198" y="354"/>
                </a:cubicBezTo>
                <a:cubicBezTo>
                  <a:pt x="185" y="407"/>
                  <a:pt x="172" y="426"/>
                  <a:pt x="151" y="467"/>
                </a:cubicBezTo>
                <a:cubicBezTo>
                  <a:pt x="143" y="398"/>
                  <a:pt x="143" y="398"/>
                  <a:pt x="143" y="398"/>
                </a:cubicBezTo>
                <a:cubicBezTo>
                  <a:pt x="143" y="396"/>
                  <a:pt x="144" y="395"/>
                  <a:pt x="144" y="394"/>
                </a:cubicBezTo>
                <a:cubicBezTo>
                  <a:pt x="153" y="378"/>
                  <a:pt x="153" y="378"/>
                  <a:pt x="153" y="378"/>
                </a:cubicBezTo>
                <a:cubicBezTo>
                  <a:pt x="153" y="377"/>
                  <a:pt x="153" y="376"/>
                  <a:pt x="153" y="375"/>
                </a:cubicBezTo>
                <a:cubicBezTo>
                  <a:pt x="152" y="374"/>
                  <a:pt x="151" y="374"/>
                  <a:pt x="150" y="374"/>
                </a:cubicBezTo>
                <a:cubicBezTo>
                  <a:pt x="142" y="374"/>
                  <a:pt x="134" y="374"/>
                  <a:pt x="126" y="374"/>
                </a:cubicBezTo>
                <a:cubicBezTo>
                  <a:pt x="125" y="374"/>
                  <a:pt x="124" y="374"/>
                  <a:pt x="123" y="375"/>
                </a:cubicBezTo>
                <a:cubicBezTo>
                  <a:pt x="123" y="376"/>
                  <a:pt x="123" y="377"/>
                  <a:pt x="123" y="378"/>
                </a:cubicBezTo>
                <a:cubicBezTo>
                  <a:pt x="132" y="394"/>
                  <a:pt x="132" y="394"/>
                  <a:pt x="132" y="394"/>
                </a:cubicBezTo>
                <a:cubicBezTo>
                  <a:pt x="132" y="395"/>
                  <a:pt x="133" y="396"/>
                  <a:pt x="133" y="398"/>
                </a:cubicBezTo>
                <a:cubicBezTo>
                  <a:pt x="125" y="468"/>
                  <a:pt x="125" y="468"/>
                  <a:pt x="125" y="468"/>
                </a:cubicBezTo>
                <a:cubicBezTo>
                  <a:pt x="103" y="426"/>
                  <a:pt x="90" y="408"/>
                  <a:pt x="77" y="354"/>
                </a:cubicBezTo>
                <a:cubicBezTo>
                  <a:pt x="33" y="364"/>
                  <a:pt x="0" y="384"/>
                  <a:pt x="0" y="416"/>
                </a:cubicBezTo>
                <a:close/>
                <a:moveTo>
                  <a:pt x="84" y="114"/>
                </a:moveTo>
                <a:cubicBezTo>
                  <a:pt x="84" y="36"/>
                  <a:pt x="84" y="36"/>
                  <a:pt x="84" y="36"/>
                </a:cubicBezTo>
                <a:cubicBezTo>
                  <a:pt x="81" y="36"/>
                  <a:pt x="81" y="36"/>
                  <a:pt x="81" y="36"/>
                </a:cubicBezTo>
                <a:cubicBezTo>
                  <a:pt x="79" y="36"/>
                  <a:pt x="76" y="34"/>
                  <a:pt x="76" y="31"/>
                </a:cubicBezTo>
                <a:cubicBezTo>
                  <a:pt x="76" y="4"/>
                  <a:pt x="76" y="4"/>
                  <a:pt x="76" y="4"/>
                </a:cubicBezTo>
                <a:cubicBezTo>
                  <a:pt x="76" y="2"/>
                  <a:pt x="79" y="0"/>
                  <a:pt x="81" y="0"/>
                </a:cubicBezTo>
                <a:cubicBezTo>
                  <a:pt x="216" y="0"/>
                  <a:pt x="351" y="0"/>
                  <a:pt x="485" y="0"/>
                </a:cubicBezTo>
                <a:cubicBezTo>
                  <a:pt x="488" y="0"/>
                  <a:pt x="490" y="2"/>
                  <a:pt x="490" y="4"/>
                </a:cubicBezTo>
                <a:cubicBezTo>
                  <a:pt x="490" y="31"/>
                  <a:pt x="490" y="31"/>
                  <a:pt x="490" y="31"/>
                </a:cubicBezTo>
                <a:cubicBezTo>
                  <a:pt x="490" y="34"/>
                  <a:pt x="488" y="36"/>
                  <a:pt x="485" y="36"/>
                </a:cubicBezTo>
                <a:cubicBezTo>
                  <a:pt x="482" y="36"/>
                  <a:pt x="482" y="36"/>
                  <a:pt x="482" y="36"/>
                </a:cubicBezTo>
                <a:cubicBezTo>
                  <a:pt x="482" y="276"/>
                  <a:pt x="482" y="276"/>
                  <a:pt x="482" y="276"/>
                </a:cubicBezTo>
                <a:cubicBezTo>
                  <a:pt x="482" y="286"/>
                  <a:pt x="478" y="294"/>
                  <a:pt x="472" y="300"/>
                </a:cubicBezTo>
                <a:cubicBezTo>
                  <a:pt x="466" y="307"/>
                  <a:pt x="457" y="311"/>
                  <a:pt x="448" y="311"/>
                </a:cubicBezTo>
                <a:cubicBezTo>
                  <a:pt x="202" y="311"/>
                  <a:pt x="202" y="311"/>
                  <a:pt x="202" y="311"/>
                </a:cubicBezTo>
                <a:cubicBezTo>
                  <a:pt x="192" y="311"/>
                  <a:pt x="192" y="311"/>
                  <a:pt x="192" y="311"/>
                </a:cubicBezTo>
                <a:cubicBezTo>
                  <a:pt x="198" y="303"/>
                  <a:pt x="198" y="303"/>
                  <a:pt x="198" y="303"/>
                </a:cubicBezTo>
                <a:cubicBezTo>
                  <a:pt x="199" y="301"/>
                  <a:pt x="200" y="300"/>
                  <a:pt x="201" y="299"/>
                </a:cubicBezTo>
                <a:cubicBezTo>
                  <a:pt x="201" y="299"/>
                  <a:pt x="201" y="299"/>
                  <a:pt x="201" y="299"/>
                </a:cubicBezTo>
                <a:cubicBezTo>
                  <a:pt x="202" y="297"/>
                  <a:pt x="203" y="296"/>
                  <a:pt x="204" y="294"/>
                </a:cubicBezTo>
                <a:cubicBezTo>
                  <a:pt x="205" y="292"/>
                  <a:pt x="205" y="292"/>
                  <a:pt x="205" y="292"/>
                </a:cubicBezTo>
                <a:cubicBezTo>
                  <a:pt x="208" y="292"/>
                  <a:pt x="208" y="292"/>
                  <a:pt x="208" y="292"/>
                </a:cubicBezTo>
                <a:cubicBezTo>
                  <a:pt x="443" y="292"/>
                  <a:pt x="443" y="292"/>
                  <a:pt x="443" y="292"/>
                </a:cubicBezTo>
                <a:cubicBezTo>
                  <a:pt x="449" y="292"/>
                  <a:pt x="454" y="290"/>
                  <a:pt x="458" y="286"/>
                </a:cubicBezTo>
                <a:cubicBezTo>
                  <a:pt x="458" y="286"/>
                  <a:pt x="458" y="286"/>
                  <a:pt x="458" y="286"/>
                </a:cubicBezTo>
                <a:cubicBezTo>
                  <a:pt x="461" y="282"/>
                  <a:pt x="463" y="277"/>
                  <a:pt x="463" y="272"/>
                </a:cubicBezTo>
                <a:cubicBezTo>
                  <a:pt x="463" y="36"/>
                  <a:pt x="463" y="36"/>
                  <a:pt x="463" y="36"/>
                </a:cubicBezTo>
                <a:cubicBezTo>
                  <a:pt x="103" y="36"/>
                  <a:pt x="103" y="36"/>
                  <a:pt x="103" y="36"/>
                </a:cubicBezTo>
                <a:cubicBezTo>
                  <a:pt x="103" y="111"/>
                  <a:pt x="103" y="111"/>
                  <a:pt x="103" y="111"/>
                </a:cubicBezTo>
                <a:cubicBezTo>
                  <a:pt x="103" y="115"/>
                  <a:pt x="103" y="115"/>
                  <a:pt x="103" y="115"/>
                </a:cubicBezTo>
                <a:cubicBezTo>
                  <a:pt x="99" y="116"/>
                  <a:pt x="99" y="116"/>
                  <a:pt x="99" y="116"/>
                </a:cubicBezTo>
                <a:cubicBezTo>
                  <a:pt x="98" y="117"/>
                  <a:pt x="96" y="117"/>
                  <a:pt x="95" y="117"/>
                </a:cubicBezTo>
                <a:cubicBezTo>
                  <a:pt x="94" y="118"/>
                  <a:pt x="92" y="118"/>
                  <a:pt x="91" y="119"/>
                </a:cubicBezTo>
                <a:cubicBezTo>
                  <a:pt x="84" y="122"/>
                  <a:pt x="84" y="122"/>
                  <a:pt x="84" y="122"/>
                </a:cubicBezTo>
                <a:cubicBezTo>
                  <a:pt x="84" y="114"/>
                  <a:pt x="84" y="114"/>
                  <a:pt x="84" y="114"/>
                </a:cubicBezTo>
                <a:close/>
                <a:moveTo>
                  <a:pt x="138" y="329"/>
                </a:moveTo>
                <a:cubicBezTo>
                  <a:pt x="156" y="329"/>
                  <a:pt x="174" y="316"/>
                  <a:pt x="188" y="297"/>
                </a:cubicBezTo>
                <a:cubicBezTo>
                  <a:pt x="201" y="279"/>
                  <a:pt x="210" y="255"/>
                  <a:pt x="210" y="232"/>
                </a:cubicBezTo>
                <a:cubicBezTo>
                  <a:pt x="210" y="230"/>
                  <a:pt x="210" y="228"/>
                  <a:pt x="210" y="226"/>
                </a:cubicBezTo>
                <a:cubicBezTo>
                  <a:pt x="210" y="169"/>
                  <a:pt x="220" y="124"/>
                  <a:pt x="138" y="124"/>
                </a:cubicBezTo>
                <a:cubicBezTo>
                  <a:pt x="55" y="124"/>
                  <a:pt x="65" y="169"/>
                  <a:pt x="65" y="226"/>
                </a:cubicBezTo>
                <a:cubicBezTo>
                  <a:pt x="65" y="228"/>
                  <a:pt x="65" y="230"/>
                  <a:pt x="65" y="232"/>
                </a:cubicBezTo>
                <a:cubicBezTo>
                  <a:pt x="65" y="255"/>
                  <a:pt x="74" y="279"/>
                  <a:pt x="87" y="297"/>
                </a:cubicBezTo>
                <a:cubicBezTo>
                  <a:pt x="101" y="316"/>
                  <a:pt x="119" y="329"/>
                  <a:pt x="138" y="329"/>
                </a:cubicBezTo>
                <a:close/>
                <a:moveTo>
                  <a:pt x="95" y="291"/>
                </a:moveTo>
                <a:cubicBezTo>
                  <a:pt x="107" y="308"/>
                  <a:pt x="123" y="319"/>
                  <a:pt x="138" y="319"/>
                </a:cubicBezTo>
                <a:cubicBezTo>
                  <a:pt x="152" y="319"/>
                  <a:pt x="168" y="308"/>
                  <a:pt x="180" y="291"/>
                </a:cubicBezTo>
                <a:cubicBezTo>
                  <a:pt x="192" y="275"/>
                  <a:pt x="200" y="253"/>
                  <a:pt x="200" y="232"/>
                </a:cubicBezTo>
                <a:cubicBezTo>
                  <a:pt x="196" y="215"/>
                  <a:pt x="196" y="215"/>
                  <a:pt x="196" y="215"/>
                </a:cubicBezTo>
                <a:cubicBezTo>
                  <a:pt x="195" y="209"/>
                  <a:pt x="195" y="203"/>
                  <a:pt x="194" y="198"/>
                </a:cubicBezTo>
                <a:cubicBezTo>
                  <a:pt x="194" y="191"/>
                  <a:pt x="194" y="185"/>
                  <a:pt x="190" y="179"/>
                </a:cubicBezTo>
                <a:cubicBezTo>
                  <a:pt x="184" y="171"/>
                  <a:pt x="174" y="174"/>
                  <a:pt x="163" y="177"/>
                </a:cubicBezTo>
                <a:cubicBezTo>
                  <a:pt x="155" y="179"/>
                  <a:pt x="147" y="181"/>
                  <a:pt x="138" y="181"/>
                </a:cubicBezTo>
                <a:cubicBezTo>
                  <a:pt x="128" y="181"/>
                  <a:pt x="120" y="179"/>
                  <a:pt x="112" y="177"/>
                </a:cubicBezTo>
                <a:cubicBezTo>
                  <a:pt x="101" y="174"/>
                  <a:pt x="91" y="171"/>
                  <a:pt x="85" y="179"/>
                </a:cubicBezTo>
                <a:cubicBezTo>
                  <a:pt x="81" y="185"/>
                  <a:pt x="81" y="191"/>
                  <a:pt x="81" y="198"/>
                </a:cubicBezTo>
                <a:cubicBezTo>
                  <a:pt x="81" y="203"/>
                  <a:pt x="80" y="209"/>
                  <a:pt x="79" y="215"/>
                </a:cubicBezTo>
                <a:cubicBezTo>
                  <a:pt x="75" y="232"/>
                  <a:pt x="75" y="232"/>
                  <a:pt x="75" y="232"/>
                </a:cubicBezTo>
                <a:cubicBezTo>
                  <a:pt x="75" y="253"/>
                  <a:pt x="83" y="275"/>
                  <a:pt x="95" y="291"/>
                </a:cubicBezTo>
                <a:close/>
                <a:moveTo>
                  <a:pt x="318" y="174"/>
                </a:moveTo>
                <a:cubicBezTo>
                  <a:pt x="314" y="170"/>
                  <a:pt x="266" y="122"/>
                  <a:pt x="266" y="122"/>
                </a:cubicBezTo>
                <a:cubicBezTo>
                  <a:pt x="225" y="163"/>
                  <a:pt x="225" y="163"/>
                  <a:pt x="225" y="163"/>
                </a:cubicBezTo>
                <a:cubicBezTo>
                  <a:pt x="227" y="174"/>
                  <a:pt x="228" y="186"/>
                  <a:pt x="228" y="197"/>
                </a:cubicBezTo>
                <a:cubicBezTo>
                  <a:pt x="266" y="159"/>
                  <a:pt x="266" y="159"/>
                  <a:pt x="266" y="159"/>
                </a:cubicBezTo>
                <a:cubicBezTo>
                  <a:pt x="318" y="212"/>
                  <a:pt x="318" y="212"/>
                  <a:pt x="318" y="212"/>
                </a:cubicBezTo>
                <a:cubicBezTo>
                  <a:pt x="359" y="171"/>
                  <a:pt x="400" y="130"/>
                  <a:pt x="440" y="89"/>
                </a:cubicBezTo>
                <a:cubicBezTo>
                  <a:pt x="453" y="77"/>
                  <a:pt x="434" y="59"/>
                  <a:pt x="422" y="71"/>
                </a:cubicBezTo>
                <a:lnTo>
                  <a:pt x="318" y="1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8865" name="TextBox 2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3" name="TextBox 3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Freeform 5"/>
          <p:cNvSpPr>
            <a:spLocks/>
          </p:cNvSpPr>
          <p:nvPr/>
        </p:nvSpPr>
        <p:spPr bwMode="auto">
          <a:xfrm>
            <a:off x="2555875" y="1625600"/>
            <a:ext cx="952500" cy="1316038"/>
          </a:xfrm>
          <a:custGeom>
            <a:avLst/>
            <a:gdLst>
              <a:gd name="T0" fmla="*/ 952176 w 34"/>
              <a:gd name="T1" fmla="*/ 336149 h 47"/>
              <a:gd name="T2" fmla="*/ 0 w 34"/>
              <a:gd name="T3" fmla="*/ 0 h 47"/>
              <a:gd name="T4" fmla="*/ 0 w 34"/>
              <a:gd name="T5" fmla="*/ 1316584 h 47"/>
              <a:gd name="T6" fmla="*/ 952176 w 34"/>
              <a:gd name="T7" fmla="*/ 336149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47">
                <a:moveTo>
                  <a:pt x="34" y="12"/>
                </a:moveTo>
                <a:cubicBezTo>
                  <a:pt x="26" y="4"/>
                  <a:pt x="13" y="0"/>
                  <a:pt x="0" y="0"/>
                </a:cubicBezTo>
                <a:cubicBezTo>
                  <a:pt x="0" y="47"/>
                  <a:pt x="0" y="47"/>
                  <a:pt x="0" y="47"/>
                </a:cubicBezTo>
                <a:lnTo>
                  <a:pt x="34" y="1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875" name="Freeform 6"/>
          <p:cNvSpPr>
            <a:spLocks/>
          </p:cNvSpPr>
          <p:nvPr/>
        </p:nvSpPr>
        <p:spPr bwMode="auto">
          <a:xfrm>
            <a:off x="2671763" y="1974850"/>
            <a:ext cx="1519237" cy="1012825"/>
          </a:xfrm>
          <a:custGeom>
            <a:avLst/>
            <a:gdLst>
              <a:gd name="T0" fmla="*/ 1519822 w 49"/>
              <a:gd name="T1" fmla="*/ 1013213 h 33"/>
              <a:gd name="T2" fmla="*/ 1054570 w 49"/>
              <a:gd name="T3" fmla="*/ 0 h 33"/>
              <a:gd name="T4" fmla="*/ 0 w 49"/>
              <a:gd name="T5" fmla="*/ 1013213 h 33"/>
              <a:gd name="T6" fmla="*/ 1519822 w 49"/>
              <a:gd name="T7" fmla="*/ 1013213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33">
                <a:moveTo>
                  <a:pt x="49" y="33"/>
                </a:moveTo>
                <a:cubicBezTo>
                  <a:pt x="49" y="21"/>
                  <a:pt x="43" y="9"/>
                  <a:pt x="34" y="0"/>
                </a:cubicBezTo>
                <a:cubicBezTo>
                  <a:pt x="0" y="33"/>
                  <a:pt x="0" y="33"/>
                  <a:pt x="0" y="33"/>
                </a:cubicBezTo>
                <a:lnTo>
                  <a:pt x="49" y="33"/>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876" name="Freeform 7"/>
          <p:cNvSpPr>
            <a:spLocks/>
          </p:cNvSpPr>
          <p:nvPr/>
        </p:nvSpPr>
        <p:spPr bwMode="auto">
          <a:xfrm>
            <a:off x="1077913" y="3095625"/>
            <a:ext cx="2903537" cy="1457325"/>
          </a:xfrm>
          <a:custGeom>
            <a:avLst/>
            <a:gdLst>
              <a:gd name="T0" fmla="*/ 2903541 w 104"/>
              <a:gd name="T1" fmla="*/ 0 h 52"/>
              <a:gd name="T2" fmla="*/ 1451771 w 104"/>
              <a:gd name="T3" fmla="*/ 0 h 52"/>
              <a:gd name="T4" fmla="*/ 0 w 104"/>
              <a:gd name="T5" fmla="*/ 0 h 52"/>
              <a:gd name="T6" fmla="*/ 1451771 w 104"/>
              <a:gd name="T7" fmla="*/ 1457646 h 52"/>
              <a:gd name="T8" fmla="*/ 2903541 w 104"/>
              <a:gd name="T9" fmla="*/ 0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4" h="52">
                <a:moveTo>
                  <a:pt x="104" y="0"/>
                </a:moveTo>
                <a:cubicBezTo>
                  <a:pt x="52" y="0"/>
                  <a:pt x="52" y="0"/>
                  <a:pt x="52" y="0"/>
                </a:cubicBezTo>
                <a:cubicBezTo>
                  <a:pt x="0" y="0"/>
                  <a:pt x="0" y="0"/>
                  <a:pt x="0" y="0"/>
                </a:cubicBezTo>
                <a:cubicBezTo>
                  <a:pt x="0" y="29"/>
                  <a:pt x="23" y="52"/>
                  <a:pt x="52" y="52"/>
                </a:cubicBezTo>
                <a:cubicBezTo>
                  <a:pt x="81" y="52"/>
                  <a:pt x="104" y="29"/>
                  <a:pt x="104"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877" name="Freeform 8"/>
          <p:cNvSpPr>
            <a:spLocks/>
          </p:cNvSpPr>
          <p:nvPr/>
        </p:nvSpPr>
        <p:spPr bwMode="auto">
          <a:xfrm>
            <a:off x="976313" y="1520825"/>
            <a:ext cx="1441450" cy="1466850"/>
          </a:xfrm>
          <a:custGeom>
            <a:avLst/>
            <a:gdLst>
              <a:gd name="T0" fmla="*/ 1441687 w 47"/>
              <a:gd name="T1" fmla="*/ 0 h 48"/>
              <a:gd name="T2" fmla="*/ 0 w 47"/>
              <a:gd name="T3" fmla="*/ 1467431 h 48"/>
              <a:gd name="T4" fmla="*/ 1441687 w 47"/>
              <a:gd name="T5" fmla="*/ 1467431 h 48"/>
              <a:gd name="T6" fmla="*/ 1441687 w 47"/>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48">
                <a:moveTo>
                  <a:pt x="47" y="0"/>
                </a:moveTo>
                <a:cubicBezTo>
                  <a:pt x="21" y="0"/>
                  <a:pt x="0" y="22"/>
                  <a:pt x="0" y="48"/>
                </a:cubicBezTo>
                <a:cubicBezTo>
                  <a:pt x="47" y="48"/>
                  <a:pt x="47" y="48"/>
                  <a:pt x="47" y="48"/>
                </a:cubicBezTo>
                <a:lnTo>
                  <a:pt x="47"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5" name="TextBox 14"/>
          <p:cNvSpPr txBox="1"/>
          <p:nvPr/>
        </p:nvSpPr>
        <p:spPr>
          <a:xfrm>
            <a:off x="3238500" y="25336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6" name="TextBox 15"/>
          <p:cNvSpPr txBox="1"/>
          <p:nvPr/>
        </p:nvSpPr>
        <p:spPr>
          <a:xfrm>
            <a:off x="1470025" y="2492375"/>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7" name="TextBox 16"/>
          <p:cNvSpPr txBox="1"/>
          <p:nvPr/>
        </p:nvSpPr>
        <p:spPr>
          <a:xfrm>
            <a:off x="2120900" y="3330575"/>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18" name="TextBox 17"/>
          <p:cNvSpPr txBox="1"/>
          <p:nvPr/>
        </p:nvSpPr>
        <p:spPr>
          <a:xfrm rot="18939057">
            <a:off x="2562225" y="19621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79882" name="Freeform 18"/>
          <p:cNvSpPr>
            <a:spLocks noEditPoints="1"/>
          </p:cNvSpPr>
          <p:nvPr/>
        </p:nvSpPr>
        <p:spPr bwMode="auto">
          <a:xfrm>
            <a:off x="2246313" y="3700463"/>
            <a:ext cx="565150" cy="461962"/>
          </a:xfrm>
          <a:custGeom>
            <a:avLst/>
            <a:gdLst>
              <a:gd name="T0" fmla="*/ 177209 w 501"/>
              <a:gd name="T1" fmla="*/ 413991 h 409"/>
              <a:gd name="T2" fmla="*/ 185110 w 501"/>
              <a:gd name="T3" fmla="*/ 451217 h 409"/>
              <a:gd name="T4" fmla="*/ 232516 w 501"/>
              <a:gd name="T5" fmla="*/ 451217 h 409"/>
              <a:gd name="T6" fmla="*/ 232516 w 501"/>
              <a:gd name="T7" fmla="*/ 403839 h 409"/>
              <a:gd name="T8" fmla="*/ 430042 w 501"/>
              <a:gd name="T9" fmla="*/ 0 h 409"/>
              <a:gd name="T10" fmla="*/ 352160 w 501"/>
              <a:gd name="T11" fmla="*/ 154542 h 409"/>
              <a:gd name="T12" fmla="*/ 408596 w 501"/>
              <a:gd name="T13" fmla="*/ 56402 h 409"/>
              <a:gd name="T14" fmla="*/ 509052 w 501"/>
              <a:gd name="T15" fmla="*/ 113932 h 409"/>
              <a:gd name="T16" fmla="*/ 451487 w 501"/>
              <a:gd name="T17" fmla="*/ 213200 h 409"/>
              <a:gd name="T18" fmla="*/ 435685 w 501"/>
              <a:gd name="T19" fmla="*/ 318108 h 409"/>
              <a:gd name="T20" fmla="*/ 453745 w 501"/>
              <a:gd name="T21" fmla="*/ 301187 h 409"/>
              <a:gd name="T22" fmla="*/ 495507 w 501"/>
              <a:gd name="T23" fmla="*/ 294419 h 409"/>
              <a:gd name="T24" fmla="*/ 446973 w 501"/>
              <a:gd name="T25" fmla="*/ 350821 h 409"/>
              <a:gd name="T26" fmla="*/ 171565 w 501"/>
              <a:gd name="T27" fmla="*/ 360973 h 409"/>
              <a:gd name="T28" fmla="*/ 154634 w 501"/>
              <a:gd name="T29" fmla="*/ 369998 h 409"/>
              <a:gd name="T30" fmla="*/ 154634 w 501"/>
              <a:gd name="T31" fmla="*/ 380150 h 409"/>
              <a:gd name="T32" fmla="*/ 174951 w 501"/>
              <a:gd name="T33" fmla="*/ 390302 h 409"/>
              <a:gd name="T34" fmla="*/ 160278 w 501"/>
              <a:gd name="T35" fmla="*/ 426400 h 409"/>
              <a:gd name="T36" fmla="*/ 160278 w 501"/>
              <a:gd name="T37" fmla="*/ 427528 h 409"/>
              <a:gd name="T38" fmla="*/ 160278 w 501"/>
              <a:gd name="T39" fmla="*/ 433168 h 409"/>
              <a:gd name="T40" fmla="*/ 142219 w 501"/>
              <a:gd name="T41" fmla="*/ 429784 h 409"/>
              <a:gd name="T42" fmla="*/ 111743 w 501"/>
              <a:gd name="T43" fmla="*/ 404967 h 409"/>
              <a:gd name="T44" fmla="*/ 107228 w 501"/>
              <a:gd name="T45" fmla="*/ 372254 h 409"/>
              <a:gd name="T46" fmla="*/ 121902 w 501"/>
              <a:gd name="T47" fmla="*/ 342925 h 409"/>
              <a:gd name="T48" fmla="*/ 103842 w 501"/>
              <a:gd name="T49" fmla="*/ 280882 h 409"/>
              <a:gd name="T50" fmla="*/ 71109 w 501"/>
              <a:gd name="T51" fmla="*/ 187255 h 409"/>
              <a:gd name="T52" fmla="*/ 7901 w 501"/>
              <a:gd name="T53" fmla="*/ 136493 h 409"/>
              <a:gd name="T54" fmla="*/ 2257 w 501"/>
              <a:gd name="T55" fmla="*/ 110548 h 409"/>
              <a:gd name="T56" fmla="*/ 15802 w 501"/>
              <a:gd name="T57" fmla="*/ 97012 h 409"/>
              <a:gd name="T58" fmla="*/ 77882 w 501"/>
              <a:gd name="T59" fmla="*/ 121828 h 409"/>
              <a:gd name="T60" fmla="*/ 273150 w 501"/>
              <a:gd name="T61" fmla="*/ 150030 h 409"/>
              <a:gd name="T62" fmla="*/ 318299 w 501"/>
              <a:gd name="T63" fmla="*/ 245913 h 409"/>
              <a:gd name="T64" fmla="*/ 410854 w 501"/>
              <a:gd name="T65" fmla="*/ 326004 h 409"/>
              <a:gd name="T66" fmla="*/ 337487 w 501"/>
              <a:gd name="T67" fmla="*/ 266218 h 409"/>
              <a:gd name="T68" fmla="*/ 259605 w 501"/>
              <a:gd name="T69" fmla="*/ 266218 h 409"/>
              <a:gd name="T70" fmla="*/ 181724 w 501"/>
              <a:gd name="T71" fmla="*/ 266218 h 409"/>
              <a:gd name="T72" fmla="*/ 170437 w 501"/>
              <a:gd name="T73" fmla="*/ 327132 h 409"/>
              <a:gd name="T74" fmla="*/ 181724 w 501"/>
              <a:gd name="T75" fmla="*/ 183871 h 409"/>
              <a:gd name="T76" fmla="*/ 144476 w 501"/>
              <a:gd name="T77" fmla="*/ 244785 h 409"/>
              <a:gd name="T78" fmla="*/ 202041 w 501"/>
              <a:gd name="T79" fmla="*/ 244785 h 409"/>
              <a:gd name="T80" fmla="*/ 353289 w 501"/>
              <a:gd name="T81" fmla="*/ 428656 h 409"/>
              <a:gd name="T82" fmla="*/ 240417 w 501"/>
              <a:gd name="T83" fmla="*/ 388046 h 409"/>
              <a:gd name="T84" fmla="*/ 430042 w 501"/>
              <a:gd name="T85" fmla="*/ 390302 h 409"/>
              <a:gd name="T86" fmla="*/ 441329 w 501"/>
              <a:gd name="T87" fmla="*/ 408351 h 409"/>
              <a:gd name="T88" fmla="*/ 445844 w 501"/>
              <a:gd name="T89" fmla="*/ 428656 h 409"/>
              <a:gd name="T90" fmla="*/ 445844 w 501"/>
              <a:gd name="T91" fmla="*/ 430912 h 409"/>
              <a:gd name="T92" fmla="*/ 470676 w 501"/>
              <a:gd name="T93" fmla="*/ 427528 h 409"/>
              <a:gd name="T94" fmla="*/ 462775 w 501"/>
              <a:gd name="T95" fmla="*/ 386918 h 409"/>
              <a:gd name="T96" fmla="*/ 373606 w 501"/>
              <a:gd name="T97" fmla="*/ 403839 h 409"/>
              <a:gd name="T98" fmla="*/ 383764 w 501"/>
              <a:gd name="T99" fmla="*/ 459113 h 409"/>
              <a:gd name="T100" fmla="*/ 428913 w 501"/>
              <a:gd name="T101" fmla="*/ 439936 h 409"/>
              <a:gd name="T102" fmla="*/ 409725 w 501"/>
              <a:gd name="T103" fmla="*/ 395943 h 40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01" h="409">
                <a:moveTo>
                  <a:pt x="185" y="349"/>
                </a:moveTo>
                <a:cubicBezTo>
                  <a:pt x="181" y="349"/>
                  <a:pt x="177" y="350"/>
                  <a:pt x="173" y="351"/>
                </a:cubicBezTo>
                <a:cubicBezTo>
                  <a:pt x="170" y="353"/>
                  <a:pt x="166" y="355"/>
                  <a:pt x="164" y="358"/>
                </a:cubicBezTo>
                <a:cubicBezTo>
                  <a:pt x="164" y="358"/>
                  <a:pt x="164" y="358"/>
                  <a:pt x="164" y="358"/>
                </a:cubicBezTo>
                <a:cubicBezTo>
                  <a:pt x="161" y="360"/>
                  <a:pt x="159" y="364"/>
                  <a:pt x="157" y="367"/>
                </a:cubicBezTo>
                <a:cubicBezTo>
                  <a:pt x="156" y="371"/>
                  <a:pt x="155" y="375"/>
                  <a:pt x="155" y="379"/>
                </a:cubicBezTo>
                <a:cubicBezTo>
                  <a:pt x="155" y="383"/>
                  <a:pt x="156" y="387"/>
                  <a:pt x="157" y="390"/>
                </a:cubicBezTo>
                <a:cubicBezTo>
                  <a:pt x="159" y="394"/>
                  <a:pt x="161" y="397"/>
                  <a:pt x="163" y="400"/>
                </a:cubicBezTo>
                <a:cubicBezTo>
                  <a:pt x="163" y="400"/>
                  <a:pt x="163" y="400"/>
                  <a:pt x="163" y="400"/>
                </a:cubicBezTo>
                <a:cubicBezTo>
                  <a:pt x="164" y="400"/>
                  <a:pt x="164" y="400"/>
                  <a:pt x="164" y="400"/>
                </a:cubicBezTo>
                <a:cubicBezTo>
                  <a:pt x="169" y="405"/>
                  <a:pt x="177" y="409"/>
                  <a:pt x="185" y="409"/>
                </a:cubicBezTo>
                <a:cubicBezTo>
                  <a:pt x="189" y="409"/>
                  <a:pt x="193" y="408"/>
                  <a:pt x="196" y="407"/>
                </a:cubicBezTo>
                <a:cubicBezTo>
                  <a:pt x="200" y="405"/>
                  <a:pt x="203" y="403"/>
                  <a:pt x="206" y="400"/>
                </a:cubicBezTo>
                <a:cubicBezTo>
                  <a:pt x="206" y="400"/>
                  <a:pt x="206" y="400"/>
                  <a:pt x="206" y="400"/>
                </a:cubicBezTo>
                <a:cubicBezTo>
                  <a:pt x="206" y="400"/>
                  <a:pt x="206" y="400"/>
                  <a:pt x="206" y="400"/>
                </a:cubicBezTo>
                <a:cubicBezTo>
                  <a:pt x="209" y="397"/>
                  <a:pt x="211" y="394"/>
                  <a:pt x="213" y="390"/>
                </a:cubicBezTo>
                <a:cubicBezTo>
                  <a:pt x="214" y="387"/>
                  <a:pt x="215" y="383"/>
                  <a:pt x="215" y="379"/>
                </a:cubicBezTo>
                <a:cubicBezTo>
                  <a:pt x="215" y="375"/>
                  <a:pt x="214" y="371"/>
                  <a:pt x="213" y="367"/>
                </a:cubicBezTo>
                <a:cubicBezTo>
                  <a:pt x="211" y="364"/>
                  <a:pt x="209" y="360"/>
                  <a:pt x="206" y="358"/>
                </a:cubicBezTo>
                <a:cubicBezTo>
                  <a:pt x="206" y="358"/>
                  <a:pt x="206" y="358"/>
                  <a:pt x="206" y="358"/>
                </a:cubicBezTo>
                <a:cubicBezTo>
                  <a:pt x="203" y="355"/>
                  <a:pt x="200" y="353"/>
                  <a:pt x="196" y="351"/>
                </a:cubicBezTo>
                <a:cubicBezTo>
                  <a:pt x="193" y="350"/>
                  <a:pt x="189" y="349"/>
                  <a:pt x="185" y="349"/>
                </a:cubicBezTo>
                <a:close/>
                <a:moveTo>
                  <a:pt x="381" y="239"/>
                </a:moveTo>
                <a:cubicBezTo>
                  <a:pt x="447" y="239"/>
                  <a:pt x="501" y="185"/>
                  <a:pt x="501" y="119"/>
                </a:cubicBezTo>
                <a:cubicBezTo>
                  <a:pt x="501" y="53"/>
                  <a:pt x="447" y="0"/>
                  <a:pt x="381" y="0"/>
                </a:cubicBezTo>
                <a:cubicBezTo>
                  <a:pt x="315" y="0"/>
                  <a:pt x="262" y="53"/>
                  <a:pt x="262" y="119"/>
                </a:cubicBezTo>
                <a:cubicBezTo>
                  <a:pt x="262" y="185"/>
                  <a:pt x="315" y="239"/>
                  <a:pt x="381" y="239"/>
                </a:cubicBezTo>
                <a:close/>
                <a:moveTo>
                  <a:pt x="362" y="189"/>
                </a:moveTo>
                <a:cubicBezTo>
                  <a:pt x="362" y="137"/>
                  <a:pt x="362" y="137"/>
                  <a:pt x="362" y="137"/>
                </a:cubicBezTo>
                <a:cubicBezTo>
                  <a:pt x="312" y="137"/>
                  <a:pt x="312" y="137"/>
                  <a:pt x="312" y="137"/>
                </a:cubicBezTo>
                <a:cubicBezTo>
                  <a:pt x="303" y="137"/>
                  <a:pt x="296" y="130"/>
                  <a:pt x="296" y="122"/>
                </a:cubicBezTo>
                <a:cubicBezTo>
                  <a:pt x="296" y="117"/>
                  <a:pt x="296" y="117"/>
                  <a:pt x="296" y="117"/>
                </a:cubicBezTo>
                <a:cubicBezTo>
                  <a:pt x="296" y="108"/>
                  <a:pt x="303" y="101"/>
                  <a:pt x="312" y="101"/>
                </a:cubicBezTo>
                <a:cubicBezTo>
                  <a:pt x="362" y="101"/>
                  <a:pt x="362" y="101"/>
                  <a:pt x="362" y="101"/>
                </a:cubicBezTo>
                <a:cubicBezTo>
                  <a:pt x="362" y="50"/>
                  <a:pt x="362" y="50"/>
                  <a:pt x="362" y="50"/>
                </a:cubicBezTo>
                <a:cubicBezTo>
                  <a:pt x="362" y="41"/>
                  <a:pt x="369" y="34"/>
                  <a:pt x="377" y="34"/>
                </a:cubicBezTo>
                <a:cubicBezTo>
                  <a:pt x="385" y="34"/>
                  <a:pt x="385" y="34"/>
                  <a:pt x="385" y="34"/>
                </a:cubicBezTo>
                <a:cubicBezTo>
                  <a:pt x="393" y="34"/>
                  <a:pt x="400" y="41"/>
                  <a:pt x="400" y="50"/>
                </a:cubicBezTo>
                <a:cubicBezTo>
                  <a:pt x="400" y="101"/>
                  <a:pt x="400" y="101"/>
                  <a:pt x="400" y="101"/>
                </a:cubicBezTo>
                <a:cubicBezTo>
                  <a:pt x="451" y="101"/>
                  <a:pt x="451" y="101"/>
                  <a:pt x="451" y="101"/>
                </a:cubicBezTo>
                <a:cubicBezTo>
                  <a:pt x="459" y="101"/>
                  <a:pt x="466" y="108"/>
                  <a:pt x="466" y="117"/>
                </a:cubicBezTo>
                <a:cubicBezTo>
                  <a:pt x="466" y="122"/>
                  <a:pt x="466" y="122"/>
                  <a:pt x="466" y="122"/>
                </a:cubicBezTo>
                <a:cubicBezTo>
                  <a:pt x="466" y="130"/>
                  <a:pt x="459" y="137"/>
                  <a:pt x="451" y="137"/>
                </a:cubicBezTo>
                <a:cubicBezTo>
                  <a:pt x="400" y="137"/>
                  <a:pt x="400" y="137"/>
                  <a:pt x="400" y="137"/>
                </a:cubicBezTo>
                <a:cubicBezTo>
                  <a:pt x="400" y="189"/>
                  <a:pt x="400" y="189"/>
                  <a:pt x="400" y="189"/>
                </a:cubicBezTo>
                <a:cubicBezTo>
                  <a:pt x="400" y="197"/>
                  <a:pt x="393" y="204"/>
                  <a:pt x="385" y="204"/>
                </a:cubicBezTo>
                <a:cubicBezTo>
                  <a:pt x="377" y="204"/>
                  <a:pt x="377" y="204"/>
                  <a:pt x="377" y="204"/>
                </a:cubicBezTo>
                <a:cubicBezTo>
                  <a:pt x="369" y="204"/>
                  <a:pt x="362" y="197"/>
                  <a:pt x="362" y="189"/>
                </a:cubicBezTo>
                <a:close/>
                <a:moveTo>
                  <a:pt x="386" y="259"/>
                </a:moveTo>
                <a:cubicBezTo>
                  <a:pt x="386" y="282"/>
                  <a:pt x="386" y="282"/>
                  <a:pt x="386" y="282"/>
                </a:cubicBezTo>
                <a:cubicBezTo>
                  <a:pt x="388" y="281"/>
                  <a:pt x="389" y="280"/>
                  <a:pt x="390" y="279"/>
                </a:cubicBezTo>
                <a:cubicBezTo>
                  <a:pt x="390" y="279"/>
                  <a:pt x="390" y="279"/>
                  <a:pt x="390" y="279"/>
                </a:cubicBezTo>
                <a:cubicBezTo>
                  <a:pt x="390" y="279"/>
                  <a:pt x="390" y="279"/>
                  <a:pt x="390" y="279"/>
                </a:cubicBezTo>
                <a:cubicBezTo>
                  <a:pt x="392" y="277"/>
                  <a:pt x="394" y="275"/>
                  <a:pt x="396" y="273"/>
                </a:cubicBezTo>
                <a:cubicBezTo>
                  <a:pt x="398" y="271"/>
                  <a:pt x="400" y="269"/>
                  <a:pt x="402" y="267"/>
                </a:cubicBezTo>
                <a:cubicBezTo>
                  <a:pt x="404" y="265"/>
                  <a:pt x="405" y="262"/>
                  <a:pt x="407" y="260"/>
                </a:cubicBezTo>
                <a:cubicBezTo>
                  <a:pt x="407" y="260"/>
                  <a:pt x="407" y="260"/>
                  <a:pt x="407" y="260"/>
                </a:cubicBezTo>
                <a:cubicBezTo>
                  <a:pt x="407" y="259"/>
                  <a:pt x="408" y="258"/>
                  <a:pt x="408" y="257"/>
                </a:cubicBezTo>
                <a:cubicBezTo>
                  <a:pt x="421" y="254"/>
                  <a:pt x="433" y="250"/>
                  <a:pt x="445" y="244"/>
                </a:cubicBezTo>
                <a:cubicBezTo>
                  <a:pt x="439" y="261"/>
                  <a:pt x="439" y="261"/>
                  <a:pt x="439" y="261"/>
                </a:cubicBezTo>
                <a:cubicBezTo>
                  <a:pt x="438" y="265"/>
                  <a:pt x="436" y="269"/>
                  <a:pt x="434" y="273"/>
                </a:cubicBezTo>
                <a:cubicBezTo>
                  <a:pt x="432" y="278"/>
                  <a:pt x="429" y="281"/>
                  <a:pt x="427" y="285"/>
                </a:cubicBezTo>
                <a:cubicBezTo>
                  <a:pt x="424" y="289"/>
                  <a:pt x="421" y="292"/>
                  <a:pt x="418" y="295"/>
                </a:cubicBezTo>
                <a:cubicBezTo>
                  <a:pt x="415" y="298"/>
                  <a:pt x="412" y="301"/>
                  <a:pt x="408" y="304"/>
                </a:cubicBezTo>
                <a:cubicBezTo>
                  <a:pt x="404" y="307"/>
                  <a:pt x="400" y="309"/>
                  <a:pt x="396" y="311"/>
                </a:cubicBezTo>
                <a:cubicBezTo>
                  <a:pt x="392" y="313"/>
                  <a:pt x="388" y="315"/>
                  <a:pt x="384" y="316"/>
                </a:cubicBezTo>
                <a:cubicBezTo>
                  <a:pt x="384" y="316"/>
                  <a:pt x="384" y="316"/>
                  <a:pt x="384" y="316"/>
                </a:cubicBezTo>
                <a:cubicBezTo>
                  <a:pt x="379" y="318"/>
                  <a:pt x="375" y="319"/>
                  <a:pt x="371" y="319"/>
                </a:cubicBezTo>
                <a:cubicBezTo>
                  <a:pt x="366" y="320"/>
                  <a:pt x="362" y="320"/>
                  <a:pt x="357" y="320"/>
                </a:cubicBezTo>
                <a:cubicBezTo>
                  <a:pt x="152" y="320"/>
                  <a:pt x="152" y="320"/>
                  <a:pt x="152" y="320"/>
                </a:cubicBezTo>
                <a:cubicBezTo>
                  <a:pt x="152" y="320"/>
                  <a:pt x="152" y="320"/>
                  <a:pt x="152" y="320"/>
                </a:cubicBezTo>
                <a:cubicBezTo>
                  <a:pt x="150" y="320"/>
                  <a:pt x="150" y="320"/>
                  <a:pt x="150" y="320"/>
                </a:cubicBezTo>
                <a:cubicBezTo>
                  <a:pt x="148" y="320"/>
                  <a:pt x="145" y="321"/>
                  <a:pt x="143" y="323"/>
                </a:cubicBezTo>
                <a:cubicBezTo>
                  <a:pt x="141" y="324"/>
                  <a:pt x="139" y="326"/>
                  <a:pt x="137" y="328"/>
                </a:cubicBezTo>
                <a:cubicBezTo>
                  <a:pt x="137" y="328"/>
                  <a:pt x="137" y="328"/>
                  <a:pt x="137" y="328"/>
                </a:cubicBezTo>
                <a:cubicBezTo>
                  <a:pt x="137" y="329"/>
                  <a:pt x="136" y="330"/>
                  <a:pt x="136" y="331"/>
                </a:cubicBezTo>
                <a:cubicBezTo>
                  <a:pt x="136" y="331"/>
                  <a:pt x="136" y="332"/>
                  <a:pt x="136" y="333"/>
                </a:cubicBezTo>
                <a:cubicBezTo>
                  <a:pt x="136" y="333"/>
                  <a:pt x="136" y="334"/>
                  <a:pt x="136" y="335"/>
                </a:cubicBezTo>
                <a:cubicBezTo>
                  <a:pt x="136" y="335"/>
                  <a:pt x="136" y="335"/>
                  <a:pt x="136" y="335"/>
                </a:cubicBezTo>
                <a:cubicBezTo>
                  <a:pt x="136" y="335"/>
                  <a:pt x="136" y="336"/>
                  <a:pt x="137" y="337"/>
                </a:cubicBezTo>
                <a:cubicBezTo>
                  <a:pt x="137" y="338"/>
                  <a:pt x="139" y="339"/>
                  <a:pt x="141" y="340"/>
                </a:cubicBezTo>
                <a:cubicBezTo>
                  <a:pt x="141" y="340"/>
                  <a:pt x="141" y="340"/>
                  <a:pt x="141" y="340"/>
                </a:cubicBezTo>
                <a:cubicBezTo>
                  <a:pt x="143" y="341"/>
                  <a:pt x="146" y="342"/>
                  <a:pt x="149" y="342"/>
                </a:cubicBezTo>
                <a:cubicBezTo>
                  <a:pt x="151" y="342"/>
                  <a:pt x="153" y="342"/>
                  <a:pt x="154" y="343"/>
                </a:cubicBezTo>
                <a:cubicBezTo>
                  <a:pt x="155" y="344"/>
                  <a:pt x="155" y="345"/>
                  <a:pt x="155" y="346"/>
                </a:cubicBezTo>
                <a:cubicBezTo>
                  <a:pt x="155" y="347"/>
                  <a:pt x="154" y="348"/>
                  <a:pt x="154" y="349"/>
                </a:cubicBezTo>
                <a:cubicBezTo>
                  <a:pt x="153" y="350"/>
                  <a:pt x="152" y="351"/>
                  <a:pt x="151" y="352"/>
                </a:cubicBezTo>
                <a:cubicBezTo>
                  <a:pt x="150" y="355"/>
                  <a:pt x="147" y="358"/>
                  <a:pt x="145" y="362"/>
                </a:cubicBezTo>
                <a:cubicBezTo>
                  <a:pt x="145" y="362"/>
                  <a:pt x="145" y="362"/>
                  <a:pt x="145" y="362"/>
                </a:cubicBezTo>
                <a:cubicBezTo>
                  <a:pt x="143" y="366"/>
                  <a:pt x="142" y="372"/>
                  <a:pt x="142" y="378"/>
                </a:cubicBezTo>
                <a:cubicBezTo>
                  <a:pt x="142" y="378"/>
                  <a:pt x="142" y="378"/>
                  <a:pt x="142" y="378"/>
                </a:cubicBezTo>
                <a:cubicBezTo>
                  <a:pt x="142" y="379"/>
                  <a:pt x="142" y="379"/>
                  <a:pt x="142" y="379"/>
                </a:cubicBezTo>
                <a:cubicBezTo>
                  <a:pt x="142" y="379"/>
                  <a:pt x="142" y="379"/>
                  <a:pt x="142" y="379"/>
                </a:cubicBezTo>
                <a:cubicBezTo>
                  <a:pt x="142" y="379"/>
                  <a:pt x="142" y="379"/>
                  <a:pt x="142" y="379"/>
                </a:cubicBezTo>
                <a:cubicBezTo>
                  <a:pt x="142" y="379"/>
                  <a:pt x="142" y="379"/>
                  <a:pt x="142" y="379"/>
                </a:cubicBezTo>
                <a:cubicBezTo>
                  <a:pt x="142" y="381"/>
                  <a:pt x="142" y="381"/>
                  <a:pt x="142" y="381"/>
                </a:cubicBezTo>
                <a:cubicBezTo>
                  <a:pt x="142" y="381"/>
                  <a:pt x="142" y="381"/>
                  <a:pt x="142" y="381"/>
                </a:cubicBezTo>
                <a:cubicBezTo>
                  <a:pt x="142" y="381"/>
                  <a:pt x="142" y="381"/>
                  <a:pt x="142" y="381"/>
                </a:cubicBezTo>
                <a:cubicBezTo>
                  <a:pt x="142" y="381"/>
                  <a:pt x="142" y="381"/>
                  <a:pt x="142" y="381"/>
                </a:cubicBezTo>
                <a:cubicBezTo>
                  <a:pt x="142" y="384"/>
                  <a:pt x="142" y="384"/>
                  <a:pt x="142" y="384"/>
                </a:cubicBezTo>
                <a:cubicBezTo>
                  <a:pt x="139" y="384"/>
                  <a:pt x="139" y="384"/>
                  <a:pt x="139" y="384"/>
                </a:cubicBezTo>
                <a:cubicBezTo>
                  <a:pt x="136" y="383"/>
                  <a:pt x="134" y="383"/>
                  <a:pt x="132" y="383"/>
                </a:cubicBezTo>
                <a:cubicBezTo>
                  <a:pt x="130" y="382"/>
                  <a:pt x="128" y="381"/>
                  <a:pt x="126" y="381"/>
                </a:cubicBezTo>
                <a:cubicBezTo>
                  <a:pt x="126" y="381"/>
                  <a:pt x="126" y="381"/>
                  <a:pt x="126" y="381"/>
                </a:cubicBezTo>
                <a:cubicBezTo>
                  <a:pt x="126" y="381"/>
                  <a:pt x="126" y="381"/>
                  <a:pt x="126" y="381"/>
                </a:cubicBezTo>
                <a:cubicBezTo>
                  <a:pt x="124" y="380"/>
                  <a:pt x="122" y="379"/>
                  <a:pt x="121" y="378"/>
                </a:cubicBezTo>
                <a:cubicBezTo>
                  <a:pt x="119" y="378"/>
                  <a:pt x="117" y="377"/>
                  <a:pt x="115" y="376"/>
                </a:cubicBezTo>
                <a:cubicBezTo>
                  <a:pt x="113" y="374"/>
                  <a:pt x="111" y="373"/>
                  <a:pt x="109" y="371"/>
                </a:cubicBezTo>
                <a:cubicBezTo>
                  <a:pt x="107" y="369"/>
                  <a:pt x="105" y="367"/>
                  <a:pt x="104" y="365"/>
                </a:cubicBezTo>
                <a:cubicBezTo>
                  <a:pt x="102" y="363"/>
                  <a:pt x="101" y="361"/>
                  <a:pt x="99" y="359"/>
                </a:cubicBezTo>
                <a:cubicBezTo>
                  <a:pt x="99" y="359"/>
                  <a:pt x="99" y="359"/>
                  <a:pt x="99" y="359"/>
                </a:cubicBezTo>
                <a:cubicBezTo>
                  <a:pt x="98" y="357"/>
                  <a:pt x="97" y="354"/>
                  <a:pt x="96" y="352"/>
                </a:cubicBezTo>
                <a:cubicBezTo>
                  <a:pt x="96" y="350"/>
                  <a:pt x="95" y="347"/>
                  <a:pt x="95" y="345"/>
                </a:cubicBezTo>
                <a:cubicBezTo>
                  <a:pt x="94" y="342"/>
                  <a:pt x="94" y="340"/>
                  <a:pt x="94" y="338"/>
                </a:cubicBezTo>
                <a:cubicBezTo>
                  <a:pt x="94" y="335"/>
                  <a:pt x="95" y="333"/>
                  <a:pt x="95" y="330"/>
                </a:cubicBezTo>
                <a:cubicBezTo>
                  <a:pt x="96" y="328"/>
                  <a:pt x="96" y="325"/>
                  <a:pt x="97" y="323"/>
                </a:cubicBezTo>
                <a:cubicBezTo>
                  <a:pt x="98" y="321"/>
                  <a:pt x="99" y="319"/>
                  <a:pt x="99" y="317"/>
                </a:cubicBezTo>
                <a:cubicBezTo>
                  <a:pt x="100" y="316"/>
                  <a:pt x="101" y="314"/>
                  <a:pt x="102" y="312"/>
                </a:cubicBezTo>
                <a:cubicBezTo>
                  <a:pt x="103" y="311"/>
                  <a:pt x="104" y="309"/>
                  <a:pt x="105" y="308"/>
                </a:cubicBezTo>
                <a:cubicBezTo>
                  <a:pt x="106" y="306"/>
                  <a:pt x="107" y="305"/>
                  <a:pt x="108" y="304"/>
                </a:cubicBezTo>
                <a:cubicBezTo>
                  <a:pt x="108" y="303"/>
                  <a:pt x="108" y="303"/>
                  <a:pt x="108" y="303"/>
                </a:cubicBezTo>
                <a:cubicBezTo>
                  <a:pt x="108" y="302"/>
                  <a:pt x="108" y="302"/>
                  <a:pt x="108" y="302"/>
                </a:cubicBezTo>
                <a:cubicBezTo>
                  <a:pt x="106" y="296"/>
                  <a:pt x="104" y="290"/>
                  <a:pt x="102" y="284"/>
                </a:cubicBezTo>
                <a:cubicBezTo>
                  <a:pt x="100" y="278"/>
                  <a:pt x="98" y="272"/>
                  <a:pt x="97" y="266"/>
                </a:cubicBezTo>
                <a:cubicBezTo>
                  <a:pt x="95" y="261"/>
                  <a:pt x="93" y="255"/>
                  <a:pt x="92" y="249"/>
                </a:cubicBezTo>
                <a:cubicBezTo>
                  <a:pt x="90" y="243"/>
                  <a:pt x="89" y="238"/>
                  <a:pt x="87" y="233"/>
                </a:cubicBezTo>
                <a:cubicBezTo>
                  <a:pt x="87" y="233"/>
                  <a:pt x="87" y="233"/>
                  <a:pt x="87" y="233"/>
                </a:cubicBezTo>
                <a:cubicBezTo>
                  <a:pt x="83" y="219"/>
                  <a:pt x="80" y="206"/>
                  <a:pt x="76" y="195"/>
                </a:cubicBezTo>
                <a:cubicBezTo>
                  <a:pt x="76" y="195"/>
                  <a:pt x="76" y="195"/>
                  <a:pt x="76" y="195"/>
                </a:cubicBezTo>
                <a:cubicBezTo>
                  <a:pt x="72" y="184"/>
                  <a:pt x="68" y="174"/>
                  <a:pt x="63" y="166"/>
                </a:cubicBezTo>
                <a:cubicBezTo>
                  <a:pt x="58" y="157"/>
                  <a:pt x="52" y="150"/>
                  <a:pt x="44" y="143"/>
                </a:cubicBezTo>
                <a:cubicBezTo>
                  <a:pt x="36" y="137"/>
                  <a:pt x="26" y="131"/>
                  <a:pt x="14" y="126"/>
                </a:cubicBezTo>
                <a:cubicBezTo>
                  <a:pt x="14" y="126"/>
                  <a:pt x="14" y="126"/>
                  <a:pt x="14" y="126"/>
                </a:cubicBezTo>
                <a:cubicBezTo>
                  <a:pt x="14" y="126"/>
                  <a:pt x="14" y="126"/>
                  <a:pt x="14" y="126"/>
                </a:cubicBezTo>
                <a:cubicBezTo>
                  <a:pt x="11" y="125"/>
                  <a:pt x="9" y="123"/>
                  <a:pt x="7" y="121"/>
                </a:cubicBezTo>
                <a:cubicBezTo>
                  <a:pt x="5" y="119"/>
                  <a:pt x="3" y="117"/>
                  <a:pt x="2" y="114"/>
                </a:cubicBezTo>
                <a:cubicBezTo>
                  <a:pt x="1" y="112"/>
                  <a:pt x="0" y="109"/>
                  <a:pt x="0" y="107"/>
                </a:cubicBezTo>
                <a:cubicBezTo>
                  <a:pt x="0" y="104"/>
                  <a:pt x="1" y="101"/>
                  <a:pt x="2" y="99"/>
                </a:cubicBezTo>
                <a:cubicBezTo>
                  <a:pt x="2" y="98"/>
                  <a:pt x="2" y="98"/>
                  <a:pt x="2" y="98"/>
                </a:cubicBezTo>
                <a:cubicBezTo>
                  <a:pt x="2" y="98"/>
                  <a:pt x="2" y="98"/>
                  <a:pt x="2" y="98"/>
                </a:cubicBezTo>
                <a:cubicBezTo>
                  <a:pt x="2" y="98"/>
                  <a:pt x="2" y="98"/>
                  <a:pt x="2" y="98"/>
                </a:cubicBezTo>
                <a:cubicBezTo>
                  <a:pt x="2" y="98"/>
                  <a:pt x="2" y="98"/>
                  <a:pt x="2" y="98"/>
                </a:cubicBezTo>
                <a:cubicBezTo>
                  <a:pt x="3" y="95"/>
                  <a:pt x="5" y="93"/>
                  <a:pt x="7" y="91"/>
                </a:cubicBezTo>
                <a:cubicBezTo>
                  <a:pt x="7" y="91"/>
                  <a:pt x="7" y="91"/>
                  <a:pt x="7" y="91"/>
                </a:cubicBezTo>
                <a:cubicBezTo>
                  <a:pt x="9" y="89"/>
                  <a:pt x="11" y="87"/>
                  <a:pt x="14" y="86"/>
                </a:cubicBezTo>
                <a:cubicBezTo>
                  <a:pt x="16" y="85"/>
                  <a:pt x="19" y="85"/>
                  <a:pt x="22" y="85"/>
                </a:cubicBezTo>
                <a:cubicBezTo>
                  <a:pt x="25" y="85"/>
                  <a:pt x="27" y="85"/>
                  <a:pt x="30" y="86"/>
                </a:cubicBezTo>
                <a:cubicBezTo>
                  <a:pt x="30" y="86"/>
                  <a:pt x="30" y="86"/>
                  <a:pt x="30" y="86"/>
                </a:cubicBezTo>
                <a:cubicBezTo>
                  <a:pt x="38" y="90"/>
                  <a:pt x="45" y="93"/>
                  <a:pt x="52" y="96"/>
                </a:cubicBezTo>
                <a:cubicBezTo>
                  <a:pt x="58" y="100"/>
                  <a:pt x="64" y="104"/>
                  <a:pt x="69" y="108"/>
                </a:cubicBezTo>
                <a:cubicBezTo>
                  <a:pt x="74" y="111"/>
                  <a:pt x="79" y="115"/>
                  <a:pt x="83" y="119"/>
                </a:cubicBezTo>
                <a:cubicBezTo>
                  <a:pt x="87" y="123"/>
                  <a:pt x="91" y="128"/>
                  <a:pt x="94" y="132"/>
                </a:cubicBezTo>
                <a:cubicBezTo>
                  <a:pt x="94" y="133"/>
                  <a:pt x="94" y="133"/>
                  <a:pt x="94" y="133"/>
                </a:cubicBezTo>
                <a:cubicBezTo>
                  <a:pt x="95" y="133"/>
                  <a:pt x="95" y="133"/>
                  <a:pt x="95" y="133"/>
                </a:cubicBezTo>
                <a:cubicBezTo>
                  <a:pt x="242" y="133"/>
                  <a:pt x="242" y="133"/>
                  <a:pt x="242" y="133"/>
                </a:cubicBezTo>
                <a:cubicBezTo>
                  <a:pt x="243" y="143"/>
                  <a:pt x="245" y="154"/>
                  <a:pt x="248" y="163"/>
                </a:cubicBezTo>
                <a:cubicBezTo>
                  <a:pt x="248" y="163"/>
                  <a:pt x="248" y="163"/>
                  <a:pt x="248" y="163"/>
                </a:cubicBezTo>
                <a:cubicBezTo>
                  <a:pt x="248" y="217"/>
                  <a:pt x="248" y="217"/>
                  <a:pt x="248" y="217"/>
                </a:cubicBezTo>
                <a:cubicBezTo>
                  <a:pt x="281" y="217"/>
                  <a:pt x="281" y="217"/>
                  <a:pt x="281" y="217"/>
                </a:cubicBezTo>
                <a:cubicBezTo>
                  <a:pt x="282" y="218"/>
                  <a:pt x="282" y="218"/>
                  <a:pt x="282" y="218"/>
                </a:cubicBezTo>
                <a:cubicBezTo>
                  <a:pt x="292" y="229"/>
                  <a:pt x="304" y="237"/>
                  <a:pt x="317" y="244"/>
                </a:cubicBezTo>
                <a:cubicBezTo>
                  <a:pt x="317" y="290"/>
                  <a:pt x="317" y="290"/>
                  <a:pt x="317" y="290"/>
                </a:cubicBezTo>
                <a:cubicBezTo>
                  <a:pt x="331" y="290"/>
                  <a:pt x="331" y="290"/>
                  <a:pt x="331" y="290"/>
                </a:cubicBezTo>
                <a:cubicBezTo>
                  <a:pt x="357" y="290"/>
                  <a:pt x="357" y="290"/>
                  <a:pt x="357" y="290"/>
                </a:cubicBezTo>
                <a:cubicBezTo>
                  <a:pt x="359" y="290"/>
                  <a:pt x="362" y="290"/>
                  <a:pt x="364" y="289"/>
                </a:cubicBezTo>
                <a:cubicBezTo>
                  <a:pt x="365" y="289"/>
                  <a:pt x="367" y="289"/>
                  <a:pt x="368" y="289"/>
                </a:cubicBezTo>
                <a:cubicBezTo>
                  <a:pt x="368" y="259"/>
                  <a:pt x="368" y="259"/>
                  <a:pt x="368" y="259"/>
                </a:cubicBezTo>
                <a:cubicBezTo>
                  <a:pt x="372" y="259"/>
                  <a:pt x="377" y="259"/>
                  <a:pt x="381" y="259"/>
                </a:cubicBezTo>
                <a:cubicBezTo>
                  <a:pt x="383" y="259"/>
                  <a:pt x="385" y="259"/>
                  <a:pt x="386" y="259"/>
                </a:cubicBezTo>
                <a:close/>
                <a:moveTo>
                  <a:pt x="299" y="236"/>
                </a:moveTo>
                <a:cubicBezTo>
                  <a:pt x="299" y="290"/>
                  <a:pt x="299" y="290"/>
                  <a:pt x="299" y="290"/>
                </a:cubicBezTo>
                <a:cubicBezTo>
                  <a:pt x="248" y="290"/>
                  <a:pt x="248" y="290"/>
                  <a:pt x="248" y="290"/>
                </a:cubicBezTo>
                <a:cubicBezTo>
                  <a:pt x="248" y="236"/>
                  <a:pt x="248" y="236"/>
                  <a:pt x="248" y="236"/>
                </a:cubicBezTo>
                <a:cubicBezTo>
                  <a:pt x="299" y="236"/>
                  <a:pt x="299" y="236"/>
                  <a:pt x="299" y="236"/>
                </a:cubicBezTo>
                <a:close/>
                <a:moveTo>
                  <a:pt x="230" y="236"/>
                </a:moveTo>
                <a:cubicBezTo>
                  <a:pt x="179" y="236"/>
                  <a:pt x="179" y="236"/>
                  <a:pt x="179" y="236"/>
                </a:cubicBezTo>
                <a:cubicBezTo>
                  <a:pt x="179" y="290"/>
                  <a:pt x="179" y="290"/>
                  <a:pt x="179" y="290"/>
                </a:cubicBezTo>
                <a:cubicBezTo>
                  <a:pt x="230" y="290"/>
                  <a:pt x="230" y="290"/>
                  <a:pt x="230" y="290"/>
                </a:cubicBezTo>
                <a:cubicBezTo>
                  <a:pt x="230" y="236"/>
                  <a:pt x="230" y="236"/>
                  <a:pt x="230" y="236"/>
                </a:cubicBezTo>
                <a:close/>
                <a:moveTo>
                  <a:pt x="161" y="236"/>
                </a:moveTo>
                <a:cubicBezTo>
                  <a:pt x="133" y="236"/>
                  <a:pt x="133" y="236"/>
                  <a:pt x="133" y="236"/>
                </a:cubicBezTo>
                <a:cubicBezTo>
                  <a:pt x="135" y="245"/>
                  <a:pt x="138" y="253"/>
                  <a:pt x="140" y="262"/>
                </a:cubicBezTo>
                <a:cubicBezTo>
                  <a:pt x="143" y="271"/>
                  <a:pt x="146" y="280"/>
                  <a:pt x="150" y="289"/>
                </a:cubicBezTo>
                <a:cubicBezTo>
                  <a:pt x="150" y="290"/>
                  <a:pt x="150" y="290"/>
                  <a:pt x="150" y="290"/>
                </a:cubicBezTo>
                <a:cubicBezTo>
                  <a:pt x="151" y="290"/>
                  <a:pt x="151" y="290"/>
                  <a:pt x="151" y="290"/>
                </a:cubicBezTo>
                <a:cubicBezTo>
                  <a:pt x="161" y="290"/>
                  <a:pt x="161" y="290"/>
                  <a:pt x="161" y="290"/>
                </a:cubicBezTo>
                <a:cubicBezTo>
                  <a:pt x="161" y="236"/>
                  <a:pt x="161" y="236"/>
                  <a:pt x="161" y="236"/>
                </a:cubicBezTo>
                <a:close/>
                <a:moveTo>
                  <a:pt x="128" y="217"/>
                </a:moveTo>
                <a:cubicBezTo>
                  <a:pt x="161" y="217"/>
                  <a:pt x="161" y="217"/>
                  <a:pt x="161" y="217"/>
                </a:cubicBezTo>
                <a:cubicBezTo>
                  <a:pt x="161" y="163"/>
                  <a:pt x="161" y="163"/>
                  <a:pt x="161" y="163"/>
                </a:cubicBezTo>
                <a:cubicBezTo>
                  <a:pt x="113" y="163"/>
                  <a:pt x="113" y="163"/>
                  <a:pt x="113" y="163"/>
                </a:cubicBezTo>
                <a:cubicBezTo>
                  <a:pt x="111" y="163"/>
                  <a:pt x="111" y="163"/>
                  <a:pt x="111" y="163"/>
                </a:cubicBezTo>
                <a:cubicBezTo>
                  <a:pt x="111" y="165"/>
                  <a:pt x="111" y="165"/>
                  <a:pt x="111" y="165"/>
                </a:cubicBezTo>
                <a:cubicBezTo>
                  <a:pt x="115" y="175"/>
                  <a:pt x="118" y="184"/>
                  <a:pt x="121" y="193"/>
                </a:cubicBezTo>
                <a:cubicBezTo>
                  <a:pt x="124" y="201"/>
                  <a:pt x="126" y="209"/>
                  <a:pt x="128" y="217"/>
                </a:cubicBezTo>
                <a:close/>
                <a:moveTo>
                  <a:pt x="179" y="217"/>
                </a:moveTo>
                <a:cubicBezTo>
                  <a:pt x="230" y="217"/>
                  <a:pt x="230" y="217"/>
                  <a:pt x="230" y="217"/>
                </a:cubicBezTo>
                <a:cubicBezTo>
                  <a:pt x="230" y="163"/>
                  <a:pt x="230" y="163"/>
                  <a:pt x="230" y="163"/>
                </a:cubicBezTo>
                <a:cubicBezTo>
                  <a:pt x="179" y="163"/>
                  <a:pt x="179" y="163"/>
                  <a:pt x="179" y="163"/>
                </a:cubicBezTo>
                <a:cubicBezTo>
                  <a:pt x="179" y="217"/>
                  <a:pt x="179" y="217"/>
                  <a:pt x="179" y="217"/>
                </a:cubicBezTo>
                <a:close/>
                <a:moveTo>
                  <a:pt x="216" y="342"/>
                </a:moveTo>
                <a:cubicBezTo>
                  <a:pt x="321" y="342"/>
                  <a:pt x="321" y="342"/>
                  <a:pt x="321" y="342"/>
                </a:cubicBezTo>
                <a:cubicBezTo>
                  <a:pt x="322" y="342"/>
                  <a:pt x="323" y="343"/>
                  <a:pt x="324" y="344"/>
                </a:cubicBezTo>
                <a:cubicBezTo>
                  <a:pt x="325" y="345"/>
                  <a:pt x="325" y="347"/>
                  <a:pt x="324" y="348"/>
                </a:cubicBezTo>
                <a:cubicBezTo>
                  <a:pt x="317" y="357"/>
                  <a:pt x="313" y="368"/>
                  <a:pt x="313" y="380"/>
                </a:cubicBezTo>
                <a:cubicBezTo>
                  <a:pt x="313" y="381"/>
                  <a:pt x="313" y="383"/>
                  <a:pt x="313" y="385"/>
                </a:cubicBezTo>
                <a:cubicBezTo>
                  <a:pt x="224" y="385"/>
                  <a:pt x="224" y="385"/>
                  <a:pt x="224" y="385"/>
                </a:cubicBezTo>
                <a:cubicBezTo>
                  <a:pt x="224" y="383"/>
                  <a:pt x="224" y="381"/>
                  <a:pt x="224" y="380"/>
                </a:cubicBezTo>
                <a:cubicBezTo>
                  <a:pt x="224" y="368"/>
                  <a:pt x="220" y="357"/>
                  <a:pt x="213" y="348"/>
                </a:cubicBezTo>
                <a:cubicBezTo>
                  <a:pt x="212" y="347"/>
                  <a:pt x="212" y="345"/>
                  <a:pt x="213" y="344"/>
                </a:cubicBezTo>
                <a:cubicBezTo>
                  <a:pt x="214" y="343"/>
                  <a:pt x="215" y="342"/>
                  <a:pt x="216" y="342"/>
                </a:cubicBezTo>
                <a:close/>
                <a:moveTo>
                  <a:pt x="402" y="342"/>
                </a:moveTo>
                <a:cubicBezTo>
                  <a:pt x="387" y="342"/>
                  <a:pt x="387" y="342"/>
                  <a:pt x="387" y="342"/>
                </a:cubicBezTo>
                <a:cubicBezTo>
                  <a:pt x="385" y="342"/>
                  <a:pt x="383" y="342"/>
                  <a:pt x="383" y="343"/>
                </a:cubicBezTo>
                <a:cubicBezTo>
                  <a:pt x="382" y="343"/>
                  <a:pt x="381" y="344"/>
                  <a:pt x="381" y="346"/>
                </a:cubicBezTo>
                <a:cubicBezTo>
                  <a:pt x="381" y="348"/>
                  <a:pt x="383" y="349"/>
                  <a:pt x="385" y="352"/>
                </a:cubicBezTo>
                <a:cubicBezTo>
                  <a:pt x="385" y="352"/>
                  <a:pt x="385" y="352"/>
                  <a:pt x="385" y="352"/>
                </a:cubicBezTo>
                <a:cubicBezTo>
                  <a:pt x="385" y="352"/>
                  <a:pt x="385" y="352"/>
                  <a:pt x="385" y="352"/>
                </a:cubicBezTo>
                <a:cubicBezTo>
                  <a:pt x="386" y="354"/>
                  <a:pt x="389" y="357"/>
                  <a:pt x="391" y="362"/>
                </a:cubicBezTo>
                <a:cubicBezTo>
                  <a:pt x="391" y="362"/>
                  <a:pt x="391" y="362"/>
                  <a:pt x="391" y="362"/>
                </a:cubicBezTo>
                <a:cubicBezTo>
                  <a:pt x="393" y="366"/>
                  <a:pt x="395" y="371"/>
                  <a:pt x="395" y="378"/>
                </a:cubicBezTo>
                <a:cubicBezTo>
                  <a:pt x="395" y="378"/>
                  <a:pt x="395" y="378"/>
                  <a:pt x="395" y="378"/>
                </a:cubicBezTo>
                <a:cubicBezTo>
                  <a:pt x="395" y="379"/>
                  <a:pt x="395" y="379"/>
                  <a:pt x="395" y="379"/>
                </a:cubicBezTo>
                <a:cubicBezTo>
                  <a:pt x="395" y="379"/>
                  <a:pt x="395" y="379"/>
                  <a:pt x="395" y="379"/>
                </a:cubicBezTo>
                <a:cubicBezTo>
                  <a:pt x="395" y="380"/>
                  <a:pt x="395" y="380"/>
                  <a:pt x="395" y="380"/>
                </a:cubicBezTo>
                <a:cubicBezTo>
                  <a:pt x="395" y="380"/>
                  <a:pt x="395" y="380"/>
                  <a:pt x="395" y="380"/>
                </a:cubicBezTo>
                <a:cubicBezTo>
                  <a:pt x="395" y="381"/>
                  <a:pt x="395" y="381"/>
                  <a:pt x="395" y="381"/>
                </a:cubicBezTo>
                <a:cubicBezTo>
                  <a:pt x="395" y="381"/>
                  <a:pt x="395" y="381"/>
                  <a:pt x="395" y="381"/>
                </a:cubicBezTo>
                <a:cubicBezTo>
                  <a:pt x="395" y="382"/>
                  <a:pt x="395" y="382"/>
                  <a:pt x="395" y="382"/>
                </a:cubicBezTo>
                <a:cubicBezTo>
                  <a:pt x="395" y="382"/>
                  <a:pt x="395" y="382"/>
                  <a:pt x="395" y="382"/>
                </a:cubicBezTo>
                <a:cubicBezTo>
                  <a:pt x="394" y="385"/>
                  <a:pt x="394" y="385"/>
                  <a:pt x="394" y="385"/>
                </a:cubicBezTo>
                <a:cubicBezTo>
                  <a:pt x="397" y="385"/>
                  <a:pt x="397" y="385"/>
                  <a:pt x="397" y="385"/>
                </a:cubicBezTo>
                <a:cubicBezTo>
                  <a:pt x="402" y="385"/>
                  <a:pt x="402" y="385"/>
                  <a:pt x="402" y="385"/>
                </a:cubicBezTo>
                <a:cubicBezTo>
                  <a:pt x="405" y="385"/>
                  <a:pt x="407" y="384"/>
                  <a:pt x="410" y="383"/>
                </a:cubicBezTo>
                <a:cubicBezTo>
                  <a:pt x="413" y="382"/>
                  <a:pt x="415" y="381"/>
                  <a:pt x="417" y="379"/>
                </a:cubicBezTo>
                <a:cubicBezTo>
                  <a:pt x="419" y="377"/>
                  <a:pt x="421" y="374"/>
                  <a:pt x="422" y="372"/>
                </a:cubicBezTo>
                <a:cubicBezTo>
                  <a:pt x="423" y="369"/>
                  <a:pt x="423" y="366"/>
                  <a:pt x="423" y="363"/>
                </a:cubicBezTo>
                <a:cubicBezTo>
                  <a:pt x="423" y="360"/>
                  <a:pt x="423" y="358"/>
                  <a:pt x="422" y="355"/>
                </a:cubicBezTo>
                <a:cubicBezTo>
                  <a:pt x="421" y="352"/>
                  <a:pt x="419" y="350"/>
                  <a:pt x="417" y="348"/>
                </a:cubicBezTo>
                <a:cubicBezTo>
                  <a:pt x="415" y="346"/>
                  <a:pt x="413" y="345"/>
                  <a:pt x="410" y="343"/>
                </a:cubicBezTo>
                <a:cubicBezTo>
                  <a:pt x="407" y="342"/>
                  <a:pt x="405" y="342"/>
                  <a:pt x="402" y="342"/>
                </a:cubicBezTo>
                <a:close/>
                <a:moveTo>
                  <a:pt x="352" y="349"/>
                </a:moveTo>
                <a:cubicBezTo>
                  <a:pt x="348" y="349"/>
                  <a:pt x="344" y="350"/>
                  <a:pt x="340" y="351"/>
                </a:cubicBezTo>
                <a:cubicBezTo>
                  <a:pt x="337" y="353"/>
                  <a:pt x="333" y="355"/>
                  <a:pt x="331" y="358"/>
                </a:cubicBezTo>
                <a:cubicBezTo>
                  <a:pt x="331" y="358"/>
                  <a:pt x="331" y="358"/>
                  <a:pt x="331" y="358"/>
                </a:cubicBezTo>
                <a:cubicBezTo>
                  <a:pt x="325" y="363"/>
                  <a:pt x="322" y="371"/>
                  <a:pt x="322" y="379"/>
                </a:cubicBezTo>
                <a:cubicBezTo>
                  <a:pt x="322" y="383"/>
                  <a:pt x="323" y="387"/>
                  <a:pt x="324" y="390"/>
                </a:cubicBezTo>
                <a:cubicBezTo>
                  <a:pt x="326" y="394"/>
                  <a:pt x="328" y="397"/>
                  <a:pt x="331" y="400"/>
                </a:cubicBezTo>
                <a:cubicBezTo>
                  <a:pt x="331" y="400"/>
                  <a:pt x="331" y="400"/>
                  <a:pt x="331" y="400"/>
                </a:cubicBezTo>
                <a:cubicBezTo>
                  <a:pt x="333" y="403"/>
                  <a:pt x="337" y="405"/>
                  <a:pt x="340" y="407"/>
                </a:cubicBezTo>
                <a:cubicBezTo>
                  <a:pt x="344" y="408"/>
                  <a:pt x="348" y="409"/>
                  <a:pt x="352" y="409"/>
                </a:cubicBezTo>
                <a:cubicBezTo>
                  <a:pt x="356" y="409"/>
                  <a:pt x="360" y="408"/>
                  <a:pt x="363" y="407"/>
                </a:cubicBezTo>
                <a:cubicBezTo>
                  <a:pt x="367" y="405"/>
                  <a:pt x="370" y="403"/>
                  <a:pt x="373" y="400"/>
                </a:cubicBezTo>
                <a:cubicBezTo>
                  <a:pt x="373" y="400"/>
                  <a:pt x="373" y="400"/>
                  <a:pt x="373" y="400"/>
                </a:cubicBezTo>
                <a:cubicBezTo>
                  <a:pt x="376" y="397"/>
                  <a:pt x="378" y="394"/>
                  <a:pt x="380" y="390"/>
                </a:cubicBezTo>
                <a:cubicBezTo>
                  <a:pt x="381" y="387"/>
                  <a:pt x="382" y="383"/>
                  <a:pt x="382" y="379"/>
                </a:cubicBezTo>
                <a:cubicBezTo>
                  <a:pt x="382" y="375"/>
                  <a:pt x="381" y="371"/>
                  <a:pt x="380" y="367"/>
                </a:cubicBezTo>
                <a:cubicBezTo>
                  <a:pt x="378" y="364"/>
                  <a:pt x="376" y="360"/>
                  <a:pt x="373" y="358"/>
                </a:cubicBezTo>
                <a:cubicBezTo>
                  <a:pt x="373" y="358"/>
                  <a:pt x="373" y="358"/>
                  <a:pt x="373" y="358"/>
                </a:cubicBezTo>
                <a:cubicBezTo>
                  <a:pt x="370" y="355"/>
                  <a:pt x="367" y="353"/>
                  <a:pt x="363" y="351"/>
                </a:cubicBezTo>
                <a:cubicBezTo>
                  <a:pt x="360" y="350"/>
                  <a:pt x="356" y="349"/>
                  <a:pt x="352" y="34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883" name="Freeform 19"/>
          <p:cNvSpPr>
            <a:spLocks noEditPoints="1"/>
          </p:cNvSpPr>
          <p:nvPr/>
        </p:nvSpPr>
        <p:spPr bwMode="auto">
          <a:xfrm>
            <a:off x="1697038" y="2085975"/>
            <a:ext cx="393700" cy="393700"/>
          </a:xfrm>
          <a:custGeom>
            <a:avLst/>
            <a:gdLst>
              <a:gd name="T0" fmla="*/ 219166 w 474"/>
              <a:gd name="T1" fmla="*/ 233200 h 473"/>
              <a:gd name="T2" fmla="*/ 92500 w 474"/>
              <a:gd name="T3" fmla="*/ 233200 h 473"/>
              <a:gd name="T4" fmla="*/ 87500 w 474"/>
              <a:gd name="T5" fmla="*/ 228203 h 473"/>
              <a:gd name="T6" fmla="*/ 87500 w 474"/>
              <a:gd name="T7" fmla="*/ 210713 h 473"/>
              <a:gd name="T8" fmla="*/ 224999 w 474"/>
              <a:gd name="T9" fmla="*/ 210713 h 473"/>
              <a:gd name="T10" fmla="*/ 224999 w 474"/>
              <a:gd name="T11" fmla="*/ 228203 h 473"/>
              <a:gd name="T12" fmla="*/ 219166 w 474"/>
              <a:gd name="T13" fmla="*/ 233200 h 473"/>
              <a:gd name="T14" fmla="*/ 215833 w 474"/>
              <a:gd name="T15" fmla="*/ 11660 h 473"/>
              <a:gd name="T16" fmla="*/ 155833 w 474"/>
              <a:gd name="T17" fmla="*/ 0 h 473"/>
              <a:gd name="T18" fmla="*/ 96666 w 474"/>
              <a:gd name="T19" fmla="*/ 11660 h 473"/>
              <a:gd name="T20" fmla="*/ 11667 w 474"/>
              <a:gd name="T21" fmla="*/ 95778 h 473"/>
              <a:gd name="T22" fmla="*/ 0 w 474"/>
              <a:gd name="T23" fmla="*/ 155744 h 473"/>
              <a:gd name="T24" fmla="*/ 11667 w 474"/>
              <a:gd name="T25" fmla="*/ 214877 h 473"/>
              <a:gd name="T26" fmla="*/ 45833 w 474"/>
              <a:gd name="T27" fmla="*/ 265681 h 473"/>
              <a:gd name="T28" fmla="*/ 96666 w 474"/>
              <a:gd name="T29" fmla="*/ 299828 h 473"/>
              <a:gd name="T30" fmla="*/ 155833 w 474"/>
              <a:gd name="T31" fmla="*/ 311488 h 473"/>
              <a:gd name="T32" fmla="*/ 191666 w 474"/>
              <a:gd name="T33" fmla="*/ 307324 h 473"/>
              <a:gd name="T34" fmla="*/ 229999 w 474"/>
              <a:gd name="T35" fmla="*/ 292333 h 473"/>
              <a:gd name="T36" fmla="*/ 233333 w 474"/>
              <a:gd name="T37" fmla="*/ 297330 h 473"/>
              <a:gd name="T38" fmla="*/ 236666 w 474"/>
              <a:gd name="T39" fmla="*/ 301494 h 473"/>
              <a:gd name="T40" fmla="*/ 239999 w 474"/>
              <a:gd name="T41" fmla="*/ 305658 h 473"/>
              <a:gd name="T42" fmla="*/ 314999 w 474"/>
              <a:gd name="T43" fmla="*/ 380615 h 473"/>
              <a:gd name="T44" fmla="*/ 347499 w 474"/>
              <a:gd name="T45" fmla="*/ 393941 h 473"/>
              <a:gd name="T46" fmla="*/ 394999 w 474"/>
              <a:gd name="T47" fmla="*/ 347301 h 473"/>
              <a:gd name="T48" fmla="*/ 394999 w 474"/>
              <a:gd name="T49" fmla="*/ 347301 h 473"/>
              <a:gd name="T50" fmla="*/ 380832 w 474"/>
              <a:gd name="T51" fmla="*/ 313987 h 473"/>
              <a:gd name="T52" fmla="*/ 305833 w 474"/>
              <a:gd name="T53" fmla="*/ 239030 h 473"/>
              <a:gd name="T54" fmla="*/ 302499 w 474"/>
              <a:gd name="T55" fmla="*/ 235698 h 473"/>
              <a:gd name="T56" fmla="*/ 297499 w 474"/>
              <a:gd name="T57" fmla="*/ 233200 h 473"/>
              <a:gd name="T58" fmla="*/ 293333 w 474"/>
              <a:gd name="T59" fmla="*/ 229868 h 473"/>
              <a:gd name="T60" fmla="*/ 295833 w 474"/>
              <a:gd name="T61" fmla="*/ 224871 h 473"/>
              <a:gd name="T62" fmla="*/ 307499 w 474"/>
              <a:gd name="T63" fmla="*/ 191557 h 473"/>
              <a:gd name="T64" fmla="*/ 311666 w 474"/>
              <a:gd name="T65" fmla="*/ 155744 h 473"/>
              <a:gd name="T66" fmla="*/ 299999 w 474"/>
              <a:gd name="T67" fmla="*/ 95778 h 473"/>
              <a:gd name="T68" fmla="*/ 265833 w 474"/>
              <a:gd name="T69" fmla="*/ 45807 h 473"/>
              <a:gd name="T70" fmla="*/ 215833 w 474"/>
              <a:gd name="T71" fmla="*/ 11660 h 473"/>
              <a:gd name="T72" fmla="*/ 239999 w 474"/>
              <a:gd name="T73" fmla="*/ 71626 h 473"/>
              <a:gd name="T74" fmla="*/ 155833 w 474"/>
              <a:gd name="T75" fmla="*/ 37479 h 473"/>
              <a:gd name="T76" fmla="*/ 72500 w 474"/>
              <a:gd name="T77" fmla="*/ 71626 h 473"/>
              <a:gd name="T78" fmla="*/ 46667 w 474"/>
              <a:gd name="T79" fmla="*/ 110770 h 473"/>
              <a:gd name="T80" fmla="*/ 37500 w 474"/>
              <a:gd name="T81" fmla="*/ 155744 h 473"/>
              <a:gd name="T82" fmla="*/ 155833 w 474"/>
              <a:gd name="T83" fmla="*/ 274010 h 473"/>
              <a:gd name="T84" fmla="*/ 274166 w 474"/>
              <a:gd name="T85" fmla="*/ 155744 h 473"/>
              <a:gd name="T86" fmla="*/ 239999 w 474"/>
              <a:gd name="T87" fmla="*/ 71626 h 473"/>
              <a:gd name="T88" fmla="*/ 155833 w 474"/>
              <a:gd name="T89" fmla="*/ 166571 h 473"/>
              <a:gd name="T90" fmla="*/ 192500 w 474"/>
              <a:gd name="T91" fmla="*/ 115767 h 473"/>
              <a:gd name="T92" fmla="*/ 155833 w 474"/>
              <a:gd name="T93" fmla="*/ 64963 h 473"/>
              <a:gd name="T94" fmla="*/ 120000 w 474"/>
              <a:gd name="T95" fmla="*/ 115767 h 473"/>
              <a:gd name="T96" fmla="*/ 155833 w 474"/>
              <a:gd name="T97" fmla="*/ 166571 h 47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74" h="473">
                <a:moveTo>
                  <a:pt x="263" y="280"/>
                </a:moveTo>
                <a:cubicBezTo>
                  <a:pt x="213" y="280"/>
                  <a:pt x="162" y="280"/>
                  <a:pt x="111" y="280"/>
                </a:cubicBezTo>
                <a:cubicBezTo>
                  <a:pt x="107" y="280"/>
                  <a:pt x="105" y="277"/>
                  <a:pt x="105" y="274"/>
                </a:cubicBezTo>
                <a:cubicBezTo>
                  <a:pt x="105" y="253"/>
                  <a:pt x="105" y="253"/>
                  <a:pt x="105" y="253"/>
                </a:cubicBezTo>
                <a:cubicBezTo>
                  <a:pt x="105" y="199"/>
                  <a:pt x="270" y="199"/>
                  <a:pt x="270" y="253"/>
                </a:cubicBezTo>
                <a:cubicBezTo>
                  <a:pt x="270" y="274"/>
                  <a:pt x="270" y="274"/>
                  <a:pt x="270" y="274"/>
                </a:cubicBezTo>
                <a:cubicBezTo>
                  <a:pt x="270" y="277"/>
                  <a:pt x="267" y="280"/>
                  <a:pt x="263" y="280"/>
                </a:cubicBezTo>
                <a:close/>
                <a:moveTo>
                  <a:pt x="259" y="14"/>
                </a:moveTo>
                <a:cubicBezTo>
                  <a:pt x="237" y="5"/>
                  <a:pt x="213" y="0"/>
                  <a:pt x="187" y="0"/>
                </a:cubicBezTo>
                <a:cubicBezTo>
                  <a:pt x="162" y="0"/>
                  <a:pt x="138" y="5"/>
                  <a:pt x="116" y="14"/>
                </a:cubicBezTo>
                <a:cubicBezTo>
                  <a:pt x="70" y="33"/>
                  <a:pt x="33" y="70"/>
                  <a:pt x="14" y="115"/>
                </a:cubicBezTo>
                <a:cubicBezTo>
                  <a:pt x="5" y="137"/>
                  <a:pt x="0" y="162"/>
                  <a:pt x="0" y="187"/>
                </a:cubicBezTo>
                <a:cubicBezTo>
                  <a:pt x="0" y="212"/>
                  <a:pt x="5" y="236"/>
                  <a:pt x="14" y="258"/>
                </a:cubicBezTo>
                <a:cubicBezTo>
                  <a:pt x="24" y="281"/>
                  <a:pt x="38" y="302"/>
                  <a:pt x="55" y="319"/>
                </a:cubicBezTo>
                <a:cubicBezTo>
                  <a:pt x="72" y="336"/>
                  <a:pt x="93" y="350"/>
                  <a:pt x="116" y="360"/>
                </a:cubicBezTo>
                <a:cubicBezTo>
                  <a:pt x="138" y="369"/>
                  <a:pt x="162" y="374"/>
                  <a:pt x="187" y="374"/>
                </a:cubicBezTo>
                <a:cubicBezTo>
                  <a:pt x="202" y="374"/>
                  <a:pt x="216" y="372"/>
                  <a:pt x="230" y="369"/>
                </a:cubicBezTo>
                <a:cubicBezTo>
                  <a:pt x="247" y="365"/>
                  <a:pt x="261" y="359"/>
                  <a:pt x="276" y="351"/>
                </a:cubicBezTo>
                <a:cubicBezTo>
                  <a:pt x="280" y="357"/>
                  <a:pt x="280" y="357"/>
                  <a:pt x="280" y="357"/>
                </a:cubicBezTo>
                <a:cubicBezTo>
                  <a:pt x="281" y="359"/>
                  <a:pt x="282" y="360"/>
                  <a:pt x="284" y="362"/>
                </a:cubicBezTo>
                <a:cubicBezTo>
                  <a:pt x="285" y="364"/>
                  <a:pt x="286" y="365"/>
                  <a:pt x="288" y="367"/>
                </a:cubicBezTo>
                <a:cubicBezTo>
                  <a:pt x="378" y="457"/>
                  <a:pt x="378" y="457"/>
                  <a:pt x="378" y="457"/>
                </a:cubicBezTo>
                <a:cubicBezTo>
                  <a:pt x="389" y="468"/>
                  <a:pt x="403" y="473"/>
                  <a:pt x="417" y="473"/>
                </a:cubicBezTo>
                <a:cubicBezTo>
                  <a:pt x="449" y="473"/>
                  <a:pt x="474" y="448"/>
                  <a:pt x="474" y="417"/>
                </a:cubicBezTo>
                <a:cubicBezTo>
                  <a:pt x="474" y="417"/>
                  <a:pt x="474" y="417"/>
                  <a:pt x="474" y="417"/>
                </a:cubicBezTo>
                <a:cubicBezTo>
                  <a:pt x="474" y="403"/>
                  <a:pt x="468" y="388"/>
                  <a:pt x="457" y="377"/>
                </a:cubicBezTo>
                <a:cubicBezTo>
                  <a:pt x="367" y="287"/>
                  <a:pt x="367" y="287"/>
                  <a:pt x="367" y="287"/>
                </a:cubicBezTo>
                <a:cubicBezTo>
                  <a:pt x="366" y="286"/>
                  <a:pt x="364" y="285"/>
                  <a:pt x="363" y="283"/>
                </a:cubicBezTo>
                <a:cubicBezTo>
                  <a:pt x="361" y="282"/>
                  <a:pt x="359" y="281"/>
                  <a:pt x="357" y="280"/>
                </a:cubicBezTo>
                <a:cubicBezTo>
                  <a:pt x="352" y="276"/>
                  <a:pt x="352" y="276"/>
                  <a:pt x="352" y="276"/>
                </a:cubicBezTo>
                <a:cubicBezTo>
                  <a:pt x="355" y="270"/>
                  <a:pt x="355" y="270"/>
                  <a:pt x="355" y="270"/>
                </a:cubicBezTo>
                <a:cubicBezTo>
                  <a:pt x="361" y="257"/>
                  <a:pt x="366" y="244"/>
                  <a:pt x="369" y="230"/>
                </a:cubicBezTo>
                <a:cubicBezTo>
                  <a:pt x="372" y="216"/>
                  <a:pt x="374" y="202"/>
                  <a:pt x="374" y="187"/>
                </a:cubicBezTo>
                <a:cubicBezTo>
                  <a:pt x="374" y="162"/>
                  <a:pt x="369" y="137"/>
                  <a:pt x="360" y="115"/>
                </a:cubicBezTo>
                <a:cubicBezTo>
                  <a:pt x="351" y="93"/>
                  <a:pt x="337" y="72"/>
                  <a:pt x="319" y="55"/>
                </a:cubicBezTo>
                <a:cubicBezTo>
                  <a:pt x="302" y="37"/>
                  <a:pt x="282" y="24"/>
                  <a:pt x="259" y="14"/>
                </a:cubicBezTo>
                <a:close/>
                <a:moveTo>
                  <a:pt x="288" y="86"/>
                </a:moveTo>
                <a:cubicBezTo>
                  <a:pt x="261" y="60"/>
                  <a:pt x="225" y="45"/>
                  <a:pt x="187" y="45"/>
                </a:cubicBezTo>
                <a:cubicBezTo>
                  <a:pt x="149" y="45"/>
                  <a:pt x="113" y="60"/>
                  <a:pt x="87" y="86"/>
                </a:cubicBezTo>
                <a:cubicBezTo>
                  <a:pt x="74" y="99"/>
                  <a:pt x="63" y="115"/>
                  <a:pt x="56" y="133"/>
                </a:cubicBezTo>
                <a:cubicBezTo>
                  <a:pt x="49" y="149"/>
                  <a:pt x="45" y="168"/>
                  <a:pt x="45" y="187"/>
                </a:cubicBezTo>
                <a:cubicBezTo>
                  <a:pt x="45" y="265"/>
                  <a:pt x="108" y="329"/>
                  <a:pt x="187" y="329"/>
                </a:cubicBezTo>
                <a:cubicBezTo>
                  <a:pt x="267" y="329"/>
                  <a:pt x="329" y="264"/>
                  <a:pt x="329" y="187"/>
                </a:cubicBezTo>
                <a:cubicBezTo>
                  <a:pt x="329" y="149"/>
                  <a:pt x="314" y="113"/>
                  <a:pt x="288" y="86"/>
                </a:cubicBezTo>
                <a:close/>
                <a:moveTo>
                  <a:pt x="187" y="200"/>
                </a:moveTo>
                <a:cubicBezTo>
                  <a:pt x="207" y="200"/>
                  <a:pt x="231" y="173"/>
                  <a:pt x="231" y="139"/>
                </a:cubicBezTo>
                <a:cubicBezTo>
                  <a:pt x="231" y="105"/>
                  <a:pt x="237" y="78"/>
                  <a:pt x="187" y="78"/>
                </a:cubicBezTo>
                <a:cubicBezTo>
                  <a:pt x="138" y="78"/>
                  <a:pt x="144" y="105"/>
                  <a:pt x="144" y="139"/>
                </a:cubicBezTo>
                <a:cubicBezTo>
                  <a:pt x="144" y="173"/>
                  <a:pt x="167" y="200"/>
                  <a:pt x="187" y="20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TextBox 20"/>
          <p:cNvSpPr txBox="1"/>
          <p:nvPr/>
        </p:nvSpPr>
        <p:spPr>
          <a:xfrm>
            <a:off x="4953000" y="13716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22" name="Rectangle 21"/>
          <p:cNvSpPr/>
          <p:nvPr/>
        </p:nvSpPr>
        <p:spPr>
          <a:xfrm>
            <a:off x="4953000" y="1631950"/>
            <a:ext cx="36576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ultimate printing. Creative design agency.</a:t>
            </a:r>
          </a:p>
        </p:txBody>
      </p:sp>
      <p:sp>
        <p:nvSpPr>
          <p:cNvPr id="23" name="Rectangle 22"/>
          <p:cNvSpPr/>
          <p:nvPr/>
        </p:nvSpPr>
        <p:spPr>
          <a:xfrm>
            <a:off x="4865688" y="1454150"/>
            <a:ext cx="55562" cy="544513"/>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TextBox 23"/>
          <p:cNvSpPr txBox="1"/>
          <p:nvPr/>
        </p:nvSpPr>
        <p:spPr>
          <a:xfrm>
            <a:off x="4953000" y="2227263"/>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25" name="Rectangle 24"/>
          <p:cNvSpPr/>
          <p:nvPr/>
        </p:nvSpPr>
        <p:spPr>
          <a:xfrm>
            <a:off x="4953000" y="2487613"/>
            <a:ext cx="36576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ultimate printing. Creative design agency.</a:t>
            </a:r>
          </a:p>
        </p:txBody>
      </p:sp>
      <p:sp>
        <p:nvSpPr>
          <p:cNvPr id="26" name="Rectangle 25"/>
          <p:cNvSpPr/>
          <p:nvPr/>
        </p:nvSpPr>
        <p:spPr>
          <a:xfrm>
            <a:off x="4865688" y="2308225"/>
            <a:ext cx="55562" cy="5461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TextBox 26"/>
          <p:cNvSpPr txBox="1"/>
          <p:nvPr/>
        </p:nvSpPr>
        <p:spPr>
          <a:xfrm>
            <a:off x="4953000" y="3082925"/>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28" name="Rectangle 27"/>
          <p:cNvSpPr/>
          <p:nvPr/>
        </p:nvSpPr>
        <p:spPr>
          <a:xfrm>
            <a:off x="4953000" y="3343275"/>
            <a:ext cx="3657600" cy="430213"/>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ultimate printing. Creative design agency.</a:t>
            </a:r>
          </a:p>
        </p:txBody>
      </p:sp>
      <p:sp>
        <p:nvSpPr>
          <p:cNvPr id="29" name="Rectangle 28"/>
          <p:cNvSpPr/>
          <p:nvPr/>
        </p:nvSpPr>
        <p:spPr>
          <a:xfrm>
            <a:off x="4865688" y="3163888"/>
            <a:ext cx="55562" cy="544512"/>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0" name="TextBox 29"/>
          <p:cNvSpPr txBox="1"/>
          <p:nvPr/>
        </p:nvSpPr>
        <p:spPr>
          <a:xfrm>
            <a:off x="4953000" y="393700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31" name="Rectangle 30"/>
          <p:cNvSpPr/>
          <p:nvPr/>
        </p:nvSpPr>
        <p:spPr>
          <a:xfrm>
            <a:off x="4953000" y="4198938"/>
            <a:ext cx="36576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ultimate printing. Creative design agency.</a:t>
            </a:r>
          </a:p>
        </p:txBody>
      </p:sp>
      <p:sp>
        <p:nvSpPr>
          <p:cNvPr id="32" name="Rectangle 31"/>
          <p:cNvSpPr/>
          <p:nvPr/>
        </p:nvSpPr>
        <p:spPr>
          <a:xfrm>
            <a:off x="4865688" y="4019550"/>
            <a:ext cx="55562" cy="544513"/>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79896" name="TextBox 3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7" name="TextBox 3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0898" name="Group 31"/>
          <p:cNvGrpSpPr>
            <a:grpSpLocks/>
          </p:cNvGrpSpPr>
          <p:nvPr/>
        </p:nvGrpSpPr>
        <p:grpSpPr bwMode="auto">
          <a:xfrm>
            <a:off x="2495550" y="1276350"/>
            <a:ext cx="4152900" cy="3124200"/>
            <a:chOff x="2290006" y="1276350"/>
            <a:chExt cx="4563989" cy="3433719"/>
          </a:xfrm>
        </p:grpSpPr>
        <p:sp>
          <p:nvSpPr>
            <p:cNvPr id="80915" name="Freeform 57"/>
            <p:cNvSpPr>
              <a:spLocks/>
            </p:cNvSpPr>
            <p:nvPr/>
          </p:nvSpPr>
          <p:spPr bwMode="auto">
            <a:xfrm>
              <a:off x="4565324" y="1276350"/>
              <a:ext cx="1134989" cy="2563738"/>
            </a:xfrm>
            <a:custGeom>
              <a:avLst/>
              <a:gdLst>
                <a:gd name="T0" fmla="*/ 0 w 79"/>
                <a:gd name="T1" fmla="*/ 0 h 178"/>
                <a:gd name="T2" fmla="*/ 143669 w 79"/>
                <a:gd name="T3" fmla="*/ 2563738 h 178"/>
                <a:gd name="T4" fmla="*/ 86202 w 79"/>
                <a:gd name="T5" fmla="*/ 2563738 h 178"/>
                <a:gd name="T6" fmla="*/ 0 w 79"/>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 h="178">
                  <a:moveTo>
                    <a:pt x="0" y="0"/>
                  </a:moveTo>
                  <a:cubicBezTo>
                    <a:pt x="79" y="16"/>
                    <a:pt x="33" y="131"/>
                    <a:pt x="10" y="178"/>
                  </a:cubicBezTo>
                  <a:cubicBezTo>
                    <a:pt x="6" y="178"/>
                    <a:pt x="6" y="178"/>
                    <a:pt x="6" y="178"/>
                  </a:cubicBezTo>
                  <a:cubicBezTo>
                    <a:pt x="20" y="131"/>
                    <a:pt x="48" y="16"/>
                    <a:pt x="0" y="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16" name="Freeform 50"/>
            <p:cNvSpPr>
              <a:spLocks/>
            </p:cNvSpPr>
            <p:nvPr/>
          </p:nvSpPr>
          <p:spPr bwMode="auto">
            <a:xfrm>
              <a:off x="2290006" y="1276350"/>
              <a:ext cx="2275318" cy="2563738"/>
            </a:xfrm>
            <a:custGeom>
              <a:avLst/>
              <a:gdLst>
                <a:gd name="T0" fmla="*/ 2275318 w 158"/>
                <a:gd name="T1" fmla="*/ 0 h 178"/>
                <a:gd name="T2" fmla="*/ 2001704 w 158"/>
                <a:gd name="T3" fmla="*/ 2563738 h 178"/>
                <a:gd name="T4" fmla="*/ 2073708 w 158"/>
                <a:gd name="T5" fmla="*/ 2563738 h 178"/>
                <a:gd name="T6" fmla="*/ 2275318 w 158"/>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8" h="178">
                  <a:moveTo>
                    <a:pt x="158" y="0"/>
                  </a:moveTo>
                  <a:cubicBezTo>
                    <a:pt x="0" y="0"/>
                    <a:pt x="139" y="178"/>
                    <a:pt x="139" y="178"/>
                  </a:cubicBezTo>
                  <a:cubicBezTo>
                    <a:pt x="144" y="178"/>
                    <a:pt x="144" y="178"/>
                    <a:pt x="144" y="178"/>
                  </a:cubicBezTo>
                  <a:cubicBezTo>
                    <a:pt x="113" y="131"/>
                    <a:pt x="49" y="16"/>
                    <a:pt x="158" y="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17" name="Freeform 54"/>
            <p:cNvSpPr>
              <a:spLocks/>
            </p:cNvSpPr>
            <p:nvPr/>
          </p:nvSpPr>
          <p:spPr bwMode="auto">
            <a:xfrm>
              <a:off x="4565324" y="1276350"/>
              <a:ext cx="2288671" cy="2563738"/>
            </a:xfrm>
            <a:custGeom>
              <a:avLst/>
              <a:gdLst>
                <a:gd name="T0" fmla="*/ 0 w 159"/>
                <a:gd name="T1" fmla="*/ 0 h 178"/>
                <a:gd name="T2" fmla="*/ 287883 w 159"/>
                <a:gd name="T3" fmla="*/ 2563738 h 178"/>
                <a:gd name="T4" fmla="*/ 201518 w 159"/>
                <a:gd name="T5" fmla="*/ 2563738 h 178"/>
                <a:gd name="T6" fmla="*/ 0 w 159"/>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9" h="178">
                  <a:moveTo>
                    <a:pt x="0" y="0"/>
                  </a:moveTo>
                  <a:cubicBezTo>
                    <a:pt x="159" y="0"/>
                    <a:pt x="20" y="178"/>
                    <a:pt x="20" y="178"/>
                  </a:cubicBezTo>
                  <a:cubicBezTo>
                    <a:pt x="14" y="178"/>
                    <a:pt x="14" y="178"/>
                    <a:pt x="14" y="178"/>
                  </a:cubicBezTo>
                  <a:cubicBezTo>
                    <a:pt x="46" y="131"/>
                    <a:pt x="110" y="16"/>
                    <a:pt x="0"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18" name="Rectangle 48"/>
            <p:cNvSpPr>
              <a:spLocks noChangeArrowheads="1"/>
            </p:cNvSpPr>
            <p:nvPr/>
          </p:nvSpPr>
          <p:spPr bwMode="auto">
            <a:xfrm>
              <a:off x="4290255" y="3840088"/>
              <a:ext cx="13354" cy="288421"/>
            </a:xfrm>
            <a:prstGeom prst="rect">
              <a:avLst/>
            </a:prstGeom>
            <a:solidFill>
              <a:srgbClr val="DE6E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0919" name="Rectangle 49"/>
            <p:cNvSpPr>
              <a:spLocks noChangeArrowheads="1"/>
            </p:cNvSpPr>
            <p:nvPr/>
          </p:nvSpPr>
          <p:spPr bwMode="auto">
            <a:xfrm>
              <a:off x="4845846" y="3840088"/>
              <a:ext cx="13354" cy="288421"/>
            </a:xfrm>
            <a:prstGeom prst="rect">
              <a:avLst/>
            </a:prstGeom>
            <a:solidFill>
              <a:srgbClr val="DE6E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0920" name="Freeform 51"/>
            <p:cNvSpPr>
              <a:spLocks/>
            </p:cNvSpPr>
            <p:nvPr/>
          </p:nvSpPr>
          <p:spPr bwMode="auto">
            <a:xfrm>
              <a:off x="2995034" y="1276350"/>
              <a:ext cx="1570290" cy="2563738"/>
            </a:xfrm>
            <a:custGeom>
              <a:avLst/>
              <a:gdLst>
                <a:gd name="T0" fmla="*/ 1570290 w 109"/>
                <a:gd name="T1" fmla="*/ 0 h 178"/>
                <a:gd name="T2" fmla="*/ 1368601 w 109"/>
                <a:gd name="T3" fmla="*/ 2563738 h 178"/>
                <a:gd name="T4" fmla="*/ 1426227 w 109"/>
                <a:gd name="T5" fmla="*/ 2563738 h 178"/>
                <a:gd name="T6" fmla="*/ 1570290 w 109"/>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9" h="178">
                  <a:moveTo>
                    <a:pt x="109" y="0"/>
                  </a:moveTo>
                  <a:cubicBezTo>
                    <a:pt x="0" y="16"/>
                    <a:pt x="64" y="131"/>
                    <a:pt x="95" y="178"/>
                  </a:cubicBezTo>
                  <a:cubicBezTo>
                    <a:pt x="99" y="178"/>
                    <a:pt x="99" y="178"/>
                    <a:pt x="99" y="178"/>
                  </a:cubicBezTo>
                  <a:cubicBezTo>
                    <a:pt x="77" y="131"/>
                    <a:pt x="31" y="16"/>
                    <a:pt x="109"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21" name="Freeform 52"/>
            <p:cNvSpPr>
              <a:spLocks/>
            </p:cNvSpPr>
            <p:nvPr/>
          </p:nvSpPr>
          <p:spPr bwMode="auto">
            <a:xfrm>
              <a:off x="3887001" y="1276350"/>
              <a:ext cx="678322" cy="2563738"/>
            </a:xfrm>
            <a:custGeom>
              <a:avLst/>
              <a:gdLst>
                <a:gd name="T0" fmla="*/ 678322 w 47"/>
                <a:gd name="T1" fmla="*/ 0 h 178"/>
                <a:gd name="T2" fmla="*/ 591728 w 47"/>
                <a:gd name="T3" fmla="*/ 2563738 h 178"/>
                <a:gd name="T4" fmla="*/ 678322 w 47"/>
                <a:gd name="T5" fmla="*/ 2563738 h 178"/>
                <a:gd name="T6" fmla="*/ 678322 w 47"/>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178">
                  <a:moveTo>
                    <a:pt x="47" y="0"/>
                  </a:moveTo>
                  <a:cubicBezTo>
                    <a:pt x="0" y="16"/>
                    <a:pt x="28" y="131"/>
                    <a:pt x="41" y="178"/>
                  </a:cubicBezTo>
                  <a:cubicBezTo>
                    <a:pt x="47" y="178"/>
                    <a:pt x="47" y="178"/>
                    <a:pt x="47" y="178"/>
                  </a:cubicBezTo>
                  <a:lnTo>
                    <a:pt x="47"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22" name="Freeform 53"/>
            <p:cNvSpPr>
              <a:spLocks/>
            </p:cNvSpPr>
            <p:nvPr/>
          </p:nvSpPr>
          <p:spPr bwMode="auto">
            <a:xfrm>
              <a:off x="3441017" y="1276350"/>
              <a:ext cx="1124307" cy="2563738"/>
            </a:xfrm>
            <a:custGeom>
              <a:avLst/>
              <a:gdLst>
                <a:gd name="T0" fmla="*/ 1124307 w 78"/>
                <a:gd name="T1" fmla="*/ 0 h 178"/>
                <a:gd name="T2" fmla="*/ 980165 w 78"/>
                <a:gd name="T3" fmla="*/ 2563738 h 178"/>
                <a:gd name="T4" fmla="*/ 1037822 w 78"/>
                <a:gd name="T5" fmla="*/ 2563738 h 178"/>
                <a:gd name="T6" fmla="*/ 1124307 w 78"/>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8" h="178">
                  <a:moveTo>
                    <a:pt x="78" y="0"/>
                  </a:moveTo>
                  <a:cubicBezTo>
                    <a:pt x="0" y="16"/>
                    <a:pt x="46" y="131"/>
                    <a:pt x="68" y="178"/>
                  </a:cubicBezTo>
                  <a:cubicBezTo>
                    <a:pt x="72" y="178"/>
                    <a:pt x="72" y="178"/>
                    <a:pt x="72" y="178"/>
                  </a:cubicBezTo>
                  <a:cubicBezTo>
                    <a:pt x="59" y="131"/>
                    <a:pt x="31" y="16"/>
                    <a:pt x="78" y="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23" name="Freeform 55"/>
            <p:cNvSpPr>
              <a:spLocks/>
            </p:cNvSpPr>
            <p:nvPr/>
          </p:nvSpPr>
          <p:spPr bwMode="auto">
            <a:xfrm>
              <a:off x="4565324" y="1276350"/>
              <a:ext cx="1583643" cy="2563738"/>
            </a:xfrm>
            <a:custGeom>
              <a:avLst/>
              <a:gdLst>
                <a:gd name="T0" fmla="*/ 0 w 110"/>
                <a:gd name="T1" fmla="*/ 0 h 178"/>
                <a:gd name="T2" fmla="*/ 201555 w 110"/>
                <a:gd name="T3" fmla="*/ 2563738 h 178"/>
                <a:gd name="T4" fmla="*/ 143968 w 110"/>
                <a:gd name="T5" fmla="*/ 2563738 h 178"/>
                <a:gd name="T6" fmla="*/ 0 w 110"/>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0" h="178">
                  <a:moveTo>
                    <a:pt x="0" y="0"/>
                  </a:moveTo>
                  <a:cubicBezTo>
                    <a:pt x="110" y="16"/>
                    <a:pt x="46" y="131"/>
                    <a:pt x="14" y="178"/>
                  </a:cubicBezTo>
                  <a:cubicBezTo>
                    <a:pt x="10" y="178"/>
                    <a:pt x="10" y="178"/>
                    <a:pt x="10" y="178"/>
                  </a:cubicBezTo>
                  <a:cubicBezTo>
                    <a:pt x="33" y="131"/>
                    <a:pt x="79" y="16"/>
                    <a:pt x="0" y="0"/>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24" name="Freeform 56"/>
            <p:cNvSpPr>
              <a:spLocks/>
            </p:cNvSpPr>
            <p:nvPr/>
          </p:nvSpPr>
          <p:spPr bwMode="auto">
            <a:xfrm>
              <a:off x="4565324" y="1276350"/>
              <a:ext cx="689005" cy="2563738"/>
            </a:xfrm>
            <a:custGeom>
              <a:avLst/>
              <a:gdLst>
                <a:gd name="T0" fmla="*/ 0 w 48"/>
                <a:gd name="T1" fmla="*/ 0 h 178"/>
                <a:gd name="T2" fmla="*/ 86126 w 48"/>
                <a:gd name="T3" fmla="*/ 2563738 h 178"/>
                <a:gd name="T4" fmla="*/ 0 w 48"/>
                <a:gd name="T5" fmla="*/ 2563738 h 178"/>
                <a:gd name="T6" fmla="*/ 0 w 48"/>
                <a:gd name="T7" fmla="*/ 0 h 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178">
                  <a:moveTo>
                    <a:pt x="0" y="0"/>
                  </a:moveTo>
                  <a:cubicBezTo>
                    <a:pt x="48" y="16"/>
                    <a:pt x="20" y="131"/>
                    <a:pt x="6" y="178"/>
                  </a:cubicBezTo>
                  <a:cubicBezTo>
                    <a:pt x="0" y="178"/>
                    <a:pt x="0" y="178"/>
                    <a:pt x="0" y="178"/>
                  </a:cubicBez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74"/>
            <p:cNvSpPr>
              <a:spLocks/>
            </p:cNvSpPr>
            <p:nvPr/>
          </p:nvSpPr>
          <p:spPr bwMode="auto">
            <a:xfrm>
              <a:off x="3825293" y="2337174"/>
              <a:ext cx="1812686" cy="1510976"/>
            </a:xfrm>
            <a:custGeom>
              <a:avLst/>
              <a:gdLst>
                <a:gd name="T0" fmla="*/ 62 w 126"/>
                <a:gd name="T1" fmla="*/ 105 h 105"/>
                <a:gd name="T2" fmla="*/ 66 w 126"/>
                <a:gd name="T3" fmla="*/ 105 h 105"/>
                <a:gd name="T4" fmla="*/ 72 w 126"/>
                <a:gd name="T5" fmla="*/ 105 h 105"/>
                <a:gd name="T6" fmla="*/ 126 w 126"/>
                <a:gd name="T7" fmla="*/ 0 h 105"/>
                <a:gd name="T8" fmla="*/ 52 w 126"/>
                <a:gd name="T9" fmla="*/ 22 h 105"/>
                <a:gd name="T10" fmla="*/ 0 w 126"/>
                <a:gd name="T11" fmla="*/ 54 h 105"/>
                <a:gd name="T12" fmla="*/ 33 w 126"/>
                <a:gd name="T13" fmla="*/ 105 h 105"/>
                <a:gd name="T14" fmla="*/ 38 w 126"/>
                <a:gd name="T15" fmla="*/ 105 h 105"/>
                <a:gd name="T16" fmla="*/ 42 w 126"/>
                <a:gd name="T17" fmla="*/ 105 h 105"/>
                <a:gd name="T18" fmla="*/ 46 w 126"/>
                <a:gd name="T19" fmla="*/ 105 h 105"/>
                <a:gd name="T20" fmla="*/ 52 w 126"/>
                <a:gd name="T21" fmla="*/ 105 h 105"/>
                <a:gd name="T22" fmla="*/ 58 w 126"/>
                <a:gd name="T23" fmla="*/ 105 h 105"/>
                <a:gd name="T24" fmla="*/ 62 w 126"/>
                <a:gd name="T2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105">
                  <a:moveTo>
                    <a:pt x="62" y="105"/>
                  </a:moveTo>
                  <a:cubicBezTo>
                    <a:pt x="66" y="105"/>
                    <a:pt x="66" y="105"/>
                    <a:pt x="66" y="105"/>
                  </a:cubicBezTo>
                  <a:cubicBezTo>
                    <a:pt x="72" y="105"/>
                    <a:pt x="72" y="105"/>
                    <a:pt x="72" y="105"/>
                  </a:cubicBezTo>
                  <a:cubicBezTo>
                    <a:pt x="72" y="105"/>
                    <a:pt x="116" y="49"/>
                    <a:pt x="126" y="0"/>
                  </a:cubicBezTo>
                  <a:cubicBezTo>
                    <a:pt x="102" y="3"/>
                    <a:pt x="76" y="10"/>
                    <a:pt x="52" y="22"/>
                  </a:cubicBezTo>
                  <a:cubicBezTo>
                    <a:pt x="32" y="31"/>
                    <a:pt x="15" y="42"/>
                    <a:pt x="0" y="54"/>
                  </a:cubicBezTo>
                  <a:cubicBezTo>
                    <a:pt x="15" y="83"/>
                    <a:pt x="33" y="105"/>
                    <a:pt x="33" y="105"/>
                  </a:cubicBezTo>
                  <a:cubicBezTo>
                    <a:pt x="38" y="105"/>
                    <a:pt x="38" y="105"/>
                    <a:pt x="38" y="105"/>
                  </a:cubicBezTo>
                  <a:cubicBezTo>
                    <a:pt x="42" y="105"/>
                    <a:pt x="42" y="105"/>
                    <a:pt x="42" y="105"/>
                  </a:cubicBezTo>
                  <a:cubicBezTo>
                    <a:pt x="46" y="105"/>
                    <a:pt x="46" y="105"/>
                    <a:pt x="46" y="105"/>
                  </a:cubicBezTo>
                  <a:cubicBezTo>
                    <a:pt x="52" y="105"/>
                    <a:pt x="52" y="105"/>
                    <a:pt x="52" y="105"/>
                  </a:cubicBezTo>
                  <a:cubicBezTo>
                    <a:pt x="58" y="105"/>
                    <a:pt x="58" y="105"/>
                    <a:pt x="58" y="105"/>
                  </a:cubicBezTo>
                  <a:lnTo>
                    <a:pt x="62" y="105"/>
                  </a:lnTo>
                  <a:close/>
                </a:path>
              </a:pathLst>
            </a:custGeom>
            <a:solidFill>
              <a:schemeClr val="tx1">
                <a:lumMod val="50000"/>
                <a:lumOff val="50000"/>
                <a:alpha val="69000"/>
              </a:schemeClr>
            </a:solidFill>
            <a:ln>
              <a:noFill/>
            </a:ln>
          </p:spPr>
          <p:txBody>
            <a:bodyPr/>
            <a:lstStyle/>
            <a:p>
              <a:pPr fontAlgn="auto">
                <a:spcBef>
                  <a:spcPts val="0"/>
                </a:spcBef>
                <a:spcAft>
                  <a:spcPts val="0"/>
                </a:spcAft>
                <a:defRPr/>
              </a:pPr>
              <a:endParaRPr lang="en-US">
                <a:latin typeface="+mn-lt"/>
                <a:cs typeface="+mn-cs"/>
              </a:endParaRPr>
            </a:p>
          </p:txBody>
        </p:sp>
        <p:sp>
          <p:nvSpPr>
            <p:cNvPr id="80926" name="Freeform 76"/>
            <p:cNvSpPr>
              <a:spLocks/>
            </p:cNvSpPr>
            <p:nvPr/>
          </p:nvSpPr>
          <p:spPr bwMode="auto">
            <a:xfrm>
              <a:off x="4182904" y="4133228"/>
              <a:ext cx="763780" cy="576841"/>
            </a:xfrm>
            <a:custGeom>
              <a:avLst/>
              <a:gdLst>
                <a:gd name="T0" fmla="*/ 763780 w 53"/>
                <a:gd name="T1" fmla="*/ 504736 h 40"/>
                <a:gd name="T2" fmla="*/ 691725 w 53"/>
                <a:gd name="T3" fmla="*/ 576841 h 40"/>
                <a:gd name="T4" fmla="*/ 72055 w 53"/>
                <a:gd name="T5" fmla="*/ 576841 h 40"/>
                <a:gd name="T6" fmla="*/ 0 w 53"/>
                <a:gd name="T7" fmla="*/ 504736 h 40"/>
                <a:gd name="T8" fmla="*/ 0 w 53"/>
                <a:gd name="T9" fmla="*/ 72105 h 40"/>
                <a:gd name="T10" fmla="*/ 72055 w 53"/>
                <a:gd name="T11" fmla="*/ 0 h 40"/>
                <a:gd name="T12" fmla="*/ 691725 w 53"/>
                <a:gd name="T13" fmla="*/ 0 h 40"/>
                <a:gd name="T14" fmla="*/ 763780 w 53"/>
                <a:gd name="T15" fmla="*/ 72105 h 40"/>
                <a:gd name="T16" fmla="*/ 763780 w 53"/>
                <a:gd name="T17" fmla="*/ 504736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3" h="40">
                  <a:moveTo>
                    <a:pt x="53" y="35"/>
                  </a:moveTo>
                  <a:cubicBezTo>
                    <a:pt x="53" y="37"/>
                    <a:pt x="51" y="40"/>
                    <a:pt x="48" y="40"/>
                  </a:cubicBezTo>
                  <a:cubicBezTo>
                    <a:pt x="5" y="40"/>
                    <a:pt x="5" y="40"/>
                    <a:pt x="5" y="40"/>
                  </a:cubicBezTo>
                  <a:cubicBezTo>
                    <a:pt x="2" y="40"/>
                    <a:pt x="0" y="37"/>
                    <a:pt x="0" y="35"/>
                  </a:cubicBezTo>
                  <a:cubicBezTo>
                    <a:pt x="0" y="5"/>
                    <a:pt x="0" y="5"/>
                    <a:pt x="0" y="5"/>
                  </a:cubicBezTo>
                  <a:cubicBezTo>
                    <a:pt x="0" y="2"/>
                    <a:pt x="2" y="0"/>
                    <a:pt x="5" y="0"/>
                  </a:cubicBezTo>
                  <a:cubicBezTo>
                    <a:pt x="48" y="0"/>
                    <a:pt x="48" y="0"/>
                    <a:pt x="48" y="0"/>
                  </a:cubicBezTo>
                  <a:cubicBezTo>
                    <a:pt x="51" y="0"/>
                    <a:pt x="53" y="2"/>
                    <a:pt x="53" y="5"/>
                  </a:cubicBezTo>
                  <a:lnTo>
                    <a:pt x="53" y="35"/>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80899" name="Freeform 40"/>
          <p:cNvSpPr>
            <a:spLocks/>
          </p:cNvSpPr>
          <p:nvPr/>
        </p:nvSpPr>
        <p:spPr bwMode="auto">
          <a:xfrm>
            <a:off x="7270750" y="3667125"/>
            <a:ext cx="1219200" cy="788988"/>
          </a:xfrm>
          <a:custGeom>
            <a:avLst/>
            <a:gdLst>
              <a:gd name="T0" fmla="*/ 959796 w 235"/>
              <a:gd name="T1" fmla="*/ 222950 h 152"/>
              <a:gd name="T2" fmla="*/ 612194 w 235"/>
              <a:gd name="T3" fmla="*/ 0 h 152"/>
              <a:gd name="T4" fmla="*/ 228276 w 235"/>
              <a:gd name="T5" fmla="*/ 326648 h 152"/>
              <a:gd name="T6" fmla="*/ 223088 w 235"/>
              <a:gd name="T7" fmla="*/ 326648 h 152"/>
              <a:gd name="T8" fmla="*/ 0 w 235"/>
              <a:gd name="T9" fmla="*/ 549597 h 152"/>
              <a:gd name="T10" fmla="*/ 223088 w 235"/>
              <a:gd name="T11" fmla="*/ 788102 h 152"/>
              <a:gd name="T12" fmla="*/ 887163 w 235"/>
              <a:gd name="T13" fmla="*/ 788102 h 152"/>
              <a:gd name="T14" fmla="*/ 1219200 w 235"/>
              <a:gd name="T15" fmla="*/ 502934 h 152"/>
              <a:gd name="T16" fmla="*/ 959796 w 235"/>
              <a:gd name="T17" fmla="*/ 22295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0" name="Freeform 40"/>
          <p:cNvSpPr>
            <a:spLocks/>
          </p:cNvSpPr>
          <p:nvPr/>
        </p:nvSpPr>
        <p:spPr bwMode="auto">
          <a:xfrm>
            <a:off x="6934200" y="1298575"/>
            <a:ext cx="1062038" cy="685800"/>
          </a:xfrm>
          <a:custGeom>
            <a:avLst/>
            <a:gdLst>
              <a:gd name="T0" fmla="*/ 836551 w 235"/>
              <a:gd name="T1" fmla="*/ 194322 h 152"/>
              <a:gd name="T2" fmla="*/ 533584 w 235"/>
              <a:gd name="T3" fmla="*/ 0 h 152"/>
              <a:gd name="T4" fmla="*/ 198964 w 235"/>
              <a:gd name="T5" fmla="*/ 284704 h 152"/>
              <a:gd name="T6" fmla="*/ 194442 w 235"/>
              <a:gd name="T7" fmla="*/ 284704 h 152"/>
              <a:gd name="T8" fmla="*/ 0 w 235"/>
              <a:gd name="T9" fmla="*/ 479025 h 152"/>
              <a:gd name="T10" fmla="*/ 194442 w 235"/>
              <a:gd name="T11" fmla="*/ 686904 h 152"/>
              <a:gd name="T12" fmla="*/ 773245 w 235"/>
              <a:gd name="T13" fmla="*/ 686904 h 152"/>
              <a:gd name="T14" fmla="*/ 1062646 w 235"/>
              <a:gd name="T15" fmla="*/ 438353 h 152"/>
              <a:gd name="T16" fmla="*/ 836551 w 235"/>
              <a:gd name="T17" fmla="*/ 194322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1" name="Freeform 40"/>
          <p:cNvSpPr>
            <a:spLocks/>
          </p:cNvSpPr>
          <p:nvPr/>
        </p:nvSpPr>
        <p:spPr bwMode="auto">
          <a:xfrm>
            <a:off x="1458913" y="3836988"/>
            <a:ext cx="933450" cy="603250"/>
          </a:xfrm>
          <a:custGeom>
            <a:avLst/>
            <a:gdLst>
              <a:gd name="T0" fmla="*/ 734418 w 235"/>
              <a:gd name="T1" fmla="*/ 170597 h 152"/>
              <a:gd name="T2" fmla="*/ 468439 w 235"/>
              <a:gd name="T3" fmla="*/ 0 h 152"/>
              <a:gd name="T4" fmla="*/ 174672 w 235"/>
              <a:gd name="T5" fmla="*/ 249945 h 152"/>
              <a:gd name="T6" fmla="*/ 170702 w 235"/>
              <a:gd name="T7" fmla="*/ 249945 h 152"/>
              <a:gd name="T8" fmla="*/ 0 w 235"/>
              <a:gd name="T9" fmla="*/ 420542 h 152"/>
              <a:gd name="T10" fmla="*/ 170702 w 235"/>
              <a:gd name="T11" fmla="*/ 603041 h 152"/>
              <a:gd name="T12" fmla="*/ 678840 w 235"/>
              <a:gd name="T13" fmla="*/ 603041 h 152"/>
              <a:gd name="T14" fmla="*/ 932909 w 235"/>
              <a:gd name="T15" fmla="*/ 384835 h 152"/>
              <a:gd name="T16" fmla="*/ 734418 w 235"/>
              <a:gd name="T17" fmla="*/ 170597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2" name="Freeform 40"/>
          <p:cNvSpPr>
            <a:spLocks/>
          </p:cNvSpPr>
          <p:nvPr/>
        </p:nvSpPr>
        <p:spPr bwMode="auto">
          <a:xfrm>
            <a:off x="1019175" y="1619250"/>
            <a:ext cx="1001713" cy="647700"/>
          </a:xfrm>
          <a:custGeom>
            <a:avLst/>
            <a:gdLst>
              <a:gd name="T0" fmla="*/ 789183 w 235"/>
              <a:gd name="T1" fmla="*/ 183319 h 152"/>
              <a:gd name="T2" fmla="*/ 503371 w 235"/>
              <a:gd name="T3" fmla="*/ 0 h 152"/>
              <a:gd name="T4" fmla="*/ 187698 w 235"/>
              <a:gd name="T5" fmla="*/ 268583 h 152"/>
              <a:gd name="T6" fmla="*/ 183432 w 235"/>
              <a:gd name="T7" fmla="*/ 268583 h 152"/>
              <a:gd name="T8" fmla="*/ 0 w 235"/>
              <a:gd name="T9" fmla="*/ 451902 h 152"/>
              <a:gd name="T10" fmla="*/ 183432 w 235"/>
              <a:gd name="T11" fmla="*/ 648010 h 152"/>
              <a:gd name="T12" fmla="*/ 729461 w 235"/>
              <a:gd name="T13" fmla="*/ 648010 h 152"/>
              <a:gd name="T14" fmla="*/ 1002476 w 235"/>
              <a:gd name="T15" fmla="*/ 413533 h 152"/>
              <a:gd name="T16" fmla="*/ 789183 w 235"/>
              <a:gd name="T17" fmla="*/ 183319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5" h="152">
                <a:moveTo>
                  <a:pt x="185" y="43"/>
                </a:moveTo>
                <a:cubicBezTo>
                  <a:pt x="173" y="18"/>
                  <a:pt x="148" y="0"/>
                  <a:pt x="118" y="0"/>
                </a:cubicBezTo>
                <a:cubicBezTo>
                  <a:pt x="81" y="0"/>
                  <a:pt x="50" y="27"/>
                  <a:pt x="44" y="63"/>
                </a:cubicBezTo>
                <a:cubicBezTo>
                  <a:pt x="43" y="63"/>
                  <a:pt x="43" y="63"/>
                  <a:pt x="43" y="63"/>
                </a:cubicBezTo>
                <a:cubicBezTo>
                  <a:pt x="19" y="63"/>
                  <a:pt x="0" y="82"/>
                  <a:pt x="0" y="106"/>
                </a:cubicBezTo>
                <a:cubicBezTo>
                  <a:pt x="0" y="130"/>
                  <a:pt x="19" y="152"/>
                  <a:pt x="43" y="152"/>
                </a:cubicBezTo>
                <a:cubicBezTo>
                  <a:pt x="171" y="152"/>
                  <a:pt x="171" y="152"/>
                  <a:pt x="171" y="152"/>
                </a:cubicBezTo>
                <a:cubicBezTo>
                  <a:pt x="214" y="152"/>
                  <a:pt x="235" y="127"/>
                  <a:pt x="235" y="97"/>
                </a:cubicBezTo>
                <a:cubicBezTo>
                  <a:pt x="235" y="69"/>
                  <a:pt x="213" y="45"/>
                  <a:pt x="185" y="43"/>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3" name="Freeform 39"/>
          <p:cNvSpPr>
            <a:spLocks/>
          </p:cNvSpPr>
          <p:nvPr/>
        </p:nvSpPr>
        <p:spPr bwMode="auto">
          <a:xfrm>
            <a:off x="3413125" y="4633913"/>
            <a:ext cx="2305050" cy="509587"/>
          </a:xfrm>
          <a:custGeom>
            <a:avLst/>
            <a:gdLst>
              <a:gd name="T0" fmla="*/ 0 w 321"/>
              <a:gd name="T1" fmla="*/ 510167 h 71"/>
              <a:gd name="T2" fmla="*/ 1149279 w 321"/>
              <a:gd name="T3" fmla="*/ 0 h 71"/>
              <a:gd name="T4" fmla="*/ 2305740 w 321"/>
              <a:gd name="T5" fmla="*/ 510167 h 71"/>
              <a:gd name="T6" fmla="*/ 0 w 321"/>
              <a:gd name="T7" fmla="*/ 510167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1" h="71">
                <a:moveTo>
                  <a:pt x="0" y="71"/>
                </a:moveTo>
                <a:cubicBezTo>
                  <a:pt x="0" y="18"/>
                  <a:pt x="71" y="0"/>
                  <a:pt x="160" y="0"/>
                </a:cubicBezTo>
                <a:cubicBezTo>
                  <a:pt x="249" y="0"/>
                  <a:pt x="321" y="18"/>
                  <a:pt x="321" y="71"/>
                </a:cubicBezTo>
                <a:lnTo>
                  <a:pt x="0" y="71"/>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9" name="Group 28"/>
          <p:cNvGrpSpPr/>
          <p:nvPr/>
        </p:nvGrpSpPr>
        <p:grpSpPr>
          <a:xfrm>
            <a:off x="2334124" y="2720445"/>
            <a:ext cx="789694" cy="542577"/>
            <a:chOff x="7269163" y="3975100"/>
            <a:chExt cx="700087" cy="481013"/>
          </a:xfrm>
          <a:solidFill>
            <a:srgbClr val="1FD89C"/>
          </a:solidFill>
        </p:grpSpPr>
        <p:sp>
          <p:nvSpPr>
            <p:cNvPr id="30" name="Freeform 29"/>
            <p:cNvSpPr>
              <a:spLocks/>
            </p:cNvSpPr>
            <p:nvPr/>
          </p:nvSpPr>
          <p:spPr bwMode="auto">
            <a:xfrm>
              <a:off x="7269163" y="3975100"/>
              <a:ext cx="434975" cy="307975"/>
            </a:xfrm>
            <a:custGeom>
              <a:avLst/>
              <a:gdLst>
                <a:gd name="T0" fmla="*/ 26 w 116"/>
                <a:gd name="T1" fmla="*/ 76 h 82"/>
                <a:gd name="T2" fmla="*/ 59 w 116"/>
                <a:gd name="T3" fmla="*/ 44 h 82"/>
                <a:gd name="T4" fmla="*/ 68 w 116"/>
                <a:gd name="T5" fmla="*/ 45 h 82"/>
                <a:gd name="T6" fmla="*/ 113 w 116"/>
                <a:gd name="T7" fmla="*/ 21 h 82"/>
                <a:gd name="T8" fmla="*/ 116 w 116"/>
                <a:gd name="T9" fmla="*/ 22 h 82"/>
                <a:gd name="T10" fmla="*/ 79 w 116"/>
                <a:gd name="T11" fmla="*/ 0 h 82"/>
                <a:gd name="T12" fmla="*/ 44 w 116"/>
                <a:gd name="T13" fmla="*/ 19 h 82"/>
                <a:gd name="T14" fmla="*/ 36 w 116"/>
                <a:gd name="T15" fmla="*/ 18 h 82"/>
                <a:gd name="T16" fmla="*/ 13 w 116"/>
                <a:gd name="T17" fmla="*/ 41 h 82"/>
                <a:gd name="T18" fmla="*/ 13 w 116"/>
                <a:gd name="T19" fmla="*/ 42 h 82"/>
                <a:gd name="T20" fmla="*/ 0 w 116"/>
                <a:gd name="T21" fmla="*/ 61 h 82"/>
                <a:gd name="T22" fmla="*/ 18 w 116"/>
                <a:gd name="T23" fmla="*/ 82 h 82"/>
                <a:gd name="T24" fmla="*/ 26 w 116"/>
                <a:gd name="T25" fmla="*/ 7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82">
                  <a:moveTo>
                    <a:pt x="26" y="76"/>
                  </a:moveTo>
                  <a:cubicBezTo>
                    <a:pt x="27" y="58"/>
                    <a:pt x="42" y="44"/>
                    <a:pt x="59" y="44"/>
                  </a:cubicBezTo>
                  <a:cubicBezTo>
                    <a:pt x="62" y="44"/>
                    <a:pt x="65" y="44"/>
                    <a:pt x="68" y="45"/>
                  </a:cubicBezTo>
                  <a:cubicBezTo>
                    <a:pt x="78" y="30"/>
                    <a:pt x="95" y="21"/>
                    <a:pt x="113" y="21"/>
                  </a:cubicBezTo>
                  <a:cubicBezTo>
                    <a:pt x="114" y="21"/>
                    <a:pt x="115" y="22"/>
                    <a:pt x="116" y="22"/>
                  </a:cubicBezTo>
                  <a:cubicBezTo>
                    <a:pt x="109" y="9"/>
                    <a:pt x="95" y="0"/>
                    <a:pt x="79" y="0"/>
                  </a:cubicBezTo>
                  <a:cubicBezTo>
                    <a:pt x="65" y="0"/>
                    <a:pt x="52" y="8"/>
                    <a:pt x="44" y="19"/>
                  </a:cubicBezTo>
                  <a:cubicBezTo>
                    <a:pt x="42" y="18"/>
                    <a:pt x="39" y="18"/>
                    <a:pt x="36" y="18"/>
                  </a:cubicBezTo>
                  <a:cubicBezTo>
                    <a:pt x="24" y="18"/>
                    <a:pt x="13" y="28"/>
                    <a:pt x="13" y="41"/>
                  </a:cubicBezTo>
                  <a:cubicBezTo>
                    <a:pt x="13" y="41"/>
                    <a:pt x="13" y="42"/>
                    <a:pt x="13" y="42"/>
                  </a:cubicBezTo>
                  <a:cubicBezTo>
                    <a:pt x="6" y="45"/>
                    <a:pt x="0" y="53"/>
                    <a:pt x="0" y="61"/>
                  </a:cubicBezTo>
                  <a:cubicBezTo>
                    <a:pt x="0" y="72"/>
                    <a:pt x="8" y="80"/>
                    <a:pt x="18" y="82"/>
                  </a:cubicBezTo>
                  <a:cubicBezTo>
                    <a:pt x="21" y="79"/>
                    <a:pt x="23" y="77"/>
                    <a:pt x="26"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7324725" y="4073525"/>
              <a:ext cx="644525" cy="382588"/>
            </a:xfrm>
            <a:custGeom>
              <a:avLst/>
              <a:gdLst>
                <a:gd name="T0" fmla="*/ 149 w 172"/>
                <a:gd name="T1" fmla="*/ 51 h 102"/>
                <a:gd name="T2" fmla="*/ 98 w 172"/>
                <a:gd name="T3" fmla="*/ 0 h 102"/>
                <a:gd name="T4" fmla="*/ 55 w 172"/>
                <a:gd name="T5" fmla="*/ 24 h 102"/>
                <a:gd name="T6" fmla="*/ 44 w 172"/>
                <a:gd name="T7" fmla="*/ 23 h 102"/>
                <a:gd name="T8" fmla="*/ 16 w 172"/>
                <a:gd name="T9" fmla="*/ 51 h 102"/>
                <a:gd name="T10" fmla="*/ 16 w 172"/>
                <a:gd name="T11" fmla="*/ 53 h 102"/>
                <a:gd name="T12" fmla="*/ 0 w 172"/>
                <a:gd name="T13" fmla="*/ 77 h 102"/>
                <a:gd name="T14" fmla="*/ 26 w 172"/>
                <a:gd name="T15" fmla="*/ 102 h 102"/>
                <a:gd name="T16" fmla="*/ 146 w 172"/>
                <a:gd name="T17" fmla="*/ 102 h 102"/>
                <a:gd name="T18" fmla="*/ 172 w 172"/>
                <a:gd name="T19" fmla="*/ 77 h 102"/>
                <a:gd name="T20" fmla="*/ 149 w 172"/>
                <a:gd name="T21" fmla="*/ 5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2" h="102">
                  <a:moveTo>
                    <a:pt x="149" y="51"/>
                  </a:moveTo>
                  <a:cubicBezTo>
                    <a:pt x="149" y="23"/>
                    <a:pt x="126" y="0"/>
                    <a:pt x="98" y="0"/>
                  </a:cubicBezTo>
                  <a:cubicBezTo>
                    <a:pt x="80" y="0"/>
                    <a:pt x="64" y="10"/>
                    <a:pt x="55" y="24"/>
                  </a:cubicBezTo>
                  <a:cubicBezTo>
                    <a:pt x="52" y="23"/>
                    <a:pt x="48" y="23"/>
                    <a:pt x="44" y="23"/>
                  </a:cubicBezTo>
                  <a:cubicBezTo>
                    <a:pt x="29" y="23"/>
                    <a:pt x="16" y="35"/>
                    <a:pt x="16" y="51"/>
                  </a:cubicBezTo>
                  <a:cubicBezTo>
                    <a:pt x="16" y="51"/>
                    <a:pt x="16" y="52"/>
                    <a:pt x="16" y="53"/>
                  </a:cubicBezTo>
                  <a:cubicBezTo>
                    <a:pt x="7" y="57"/>
                    <a:pt x="0" y="66"/>
                    <a:pt x="0" y="77"/>
                  </a:cubicBezTo>
                  <a:cubicBezTo>
                    <a:pt x="0" y="91"/>
                    <a:pt x="12" y="102"/>
                    <a:pt x="26" y="102"/>
                  </a:cubicBezTo>
                  <a:cubicBezTo>
                    <a:pt x="146" y="102"/>
                    <a:pt x="146" y="102"/>
                    <a:pt x="146" y="102"/>
                  </a:cubicBezTo>
                  <a:cubicBezTo>
                    <a:pt x="160" y="102"/>
                    <a:pt x="172" y="91"/>
                    <a:pt x="172" y="77"/>
                  </a:cubicBezTo>
                  <a:cubicBezTo>
                    <a:pt x="172" y="63"/>
                    <a:pt x="162" y="53"/>
                    <a:pt x="149"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80905" name="Freeform 32"/>
          <p:cNvSpPr>
            <a:spLocks noEditPoints="1"/>
          </p:cNvSpPr>
          <p:nvPr/>
        </p:nvSpPr>
        <p:spPr bwMode="auto">
          <a:xfrm>
            <a:off x="6297613" y="2622550"/>
            <a:ext cx="946150" cy="612775"/>
          </a:xfrm>
          <a:custGeom>
            <a:avLst/>
            <a:gdLst>
              <a:gd name="T0" fmla="*/ 944794 w 419"/>
              <a:gd name="T1" fmla="*/ 390080 h 272"/>
              <a:gd name="T2" fmla="*/ 784698 w 419"/>
              <a:gd name="T3" fmla="*/ 550171 h 272"/>
              <a:gd name="T4" fmla="*/ 579504 w 419"/>
              <a:gd name="T5" fmla="*/ 550171 h 272"/>
              <a:gd name="T6" fmla="*/ 579504 w 419"/>
              <a:gd name="T7" fmla="*/ 478017 h 272"/>
              <a:gd name="T8" fmla="*/ 631366 w 419"/>
              <a:gd name="T9" fmla="*/ 478017 h 272"/>
              <a:gd name="T10" fmla="*/ 665189 w 419"/>
              <a:gd name="T11" fmla="*/ 457724 h 272"/>
              <a:gd name="T12" fmla="*/ 658424 w 419"/>
              <a:gd name="T13" fmla="*/ 419392 h 272"/>
              <a:gd name="T14" fmla="*/ 502838 w 419"/>
              <a:gd name="T15" fmla="*/ 232244 h 272"/>
              <a:gd name="T16" fmla="*/ 471270 w 419"/>
              <a:gd name="T17" fmla="*/ 216461 h 272"/>
              <a:gd name="T18" fmla="*/ 441956 w 419"/>
              <a:gd name="T19" fmla="*/ 232244 h 272"/>
              <a:gd name="T20" fmla="*/ 286370 w 419"/>
              <a:gd name="T21" fmla="*/ 419392 h 272"/>
              <a:gd name="T22" fmla="*/ 279605 w 419"/>
              <a:gd name="T23" fmla="*/ 457724 h 272"/>
              <a:gd name="T24" fmla="*/ 313428 w 419"/>
              <a:gd name="T25" fmla="*/ 478017 h 272"/>
              <a:gd name="T26" fmla="*/ 365290 w 419"/>
              <a:gd name="T27" fmla="*/ 478017 h 272"/>
              <a:gd name="T28" fmla="*/ 365290 w 419"/>
              <a:gd name="T29" fmla="*/ 550171 h 272"/>
              <a:gd name="T30" fmla="*/ 126273 w 419"/>
              <a:gd name="T31" fmla="*/ 550171 h 272"/>
              <a:gd name="T32" fmla="*/ 0 w 419"/>
              <a:gd name="T33" fmla="*/ 423902 h 272"/>
              <a:gd name="T34" fmla="*/ 126273 w 419"/>
              <a:gd name="T35" fmla="*/ 297633 h 272"/>
              <a:gd name="T36" fmla="*/ 133038 w 419"/>
              <a:gd name="T37" fmla="*/ 297633 h 272"/>
              <a:gd name="T38" fmla="*/ 313428 w 419"/>
              <a:gd name="T39" fmla="*/ 121759 h 272"/>
              <a:gd name="T40" fmla="*/ 383329 w 419"/>
              <a:gd name="T41" fmla="*/ 135288 h 272"/>
              <a:gd name="T42" fmla="*/ 577249 w 419"/>
              <a:gd name="T43" fmla="*/ 0 h 272"/>
              <a:gd name="T44" fmla="*/ 782443 w 419"/>
              <a:gd name="T45" fmla="*/ 207441 h 272"/>
              <a:gd name="T46" fmla="*/ 782443 w 419"/>
              <a:gd name="T47" fmla="*/ 229989 h 272"/>
              <a:gd name="T48" fmla="*/ 784698 w 419"/>
              <a:gd name="T49" fmla="*/ 229989 h 272"/>
              <a:gd name="T50" fmla="*/ 944794 w 419"/>
              <a:gd name="T51" fmla="*/ 390080 h 272"/>
              <a:gd name="T52" fmla="*/ 471270 w 419"/>
              <a:gd name="T53" fmla="*/ 243518 h 272"/>
              <a:gd name="T54" fmla="*/ 462250 w 419"/>
              <a:gd name="T55" fmla="*/ 248028 h 272"/>
              <a:gd name="T56" fmla="*/ 306663 w 419"/>
              <a:gd name="T57" fmla="*/ 437431 h 272"/>
              <a:gd name="T58" fmla="*/ 304409 w 419"/>
              <a:gd name="T59" fmla="*/ 446450 h 272"/>
              <a:gd name="T60" fmla="*/ 313428 w 419"/>
              <a:gd name="T61" fmla="*/ 450960 h 272"/>
              <a:gd name="T62" fmla="*/ 383329 w 419"/>
              <a:gd name="T63" fmla="*/ 450960 h 272"/>
              <a:gd name="T64" fmla="*/ 392349 w 419"/>
              <a:gd name="T65" fmla="*/ 457724 h 272"/>
              <a:gd name="T66" fmla="*/ 392349 w 419"/>
              <a:gd name="T67" fmla="*/ 597521 h 272"/>
              <a:gd name="T68" fmla="*/ 405878 w 419"/>
              <a:gd name="T69" fmla="*/ 613305 h 272"/>
              <a:gd name="T70" fmla="*/ 538916 w 419"/>
              <a:gd name="T71" fmla="*/ 613305 h 272"/>
              <a:gd name="T72" fmla="*/ 552445 w 419"/>
              <a:gd name="T73" fmla="*/ 597521 h 272"/>
              <a:gd name="T74" fmla="*/ 552445 w 419"/>
              <a:gd name="T75" fmla="*/ 457724 h 272"/>
              <a:gd name="T76" fmla="*/ 561465 w 419"/>
              <a:gd name="T77" fmla="*/ 450960 h 272"/>
              <a:gd name="T78" fmla="*/ 631366 w 419"/>
              <a:gd name="T79" fmla="*/ 450960 h 272"/>
              <a:gd name="T80" fmla="*/ 640385 w 419"/>
              <a:gd name="T81" fmla="*/ 446450 h 272"/>
              <a:gd name="T82" fmla="*/ 638131 w 419"/>
              <a:gd name="T83" fmla="*/ 437431 h 272"/>
              <a:gd name="T84" fmla="*/ 482544 w 419"/>
              <a:gd name="T85" fmla="*/ 248028 h 272"/>
              <a:gd name="T86" fmla="*/ 471270 w 419"/>
              <a:gd name="T87" fmla="*/ 243518 h 2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19" h="272">
                <a:moveTo>
                  <a:pt x="419" y="173"/>
                </a:moveTo>
                <a:cubicBezTo>
                  <a:pt x="419" y="212"/>
                  <a:pt x="387" y="244"/>
                  <a:pt x="348" y="244"/>
                </a:cubicBezTo>
                <a:cubicBezTo>
                  <a:pt x="257" y="244"/>
                  <a:pt x="257" y="244"/>
                  <a:pt x="257" y="244"/>
                </a:cubicBezTo>
                <a:cubicBezTo>
                  <a:pt x="257" y="212"/>
                  <a:pt x="257" y="212"/>
                  <a:pt x="257" y="212"/>
                </a:cubicBezTo>
                <a:cubicBezTo>
                  <a:pt x="280" y="212"/>
                  <a:pt x="280" y="212"/>
                  <a:pt x="280" y="212"/>
                </a:cubicBezTo>
                <a:cubicBezTo>
                  <a:pt x="287" y="212"/>
                  <a:pt x="292" y="208"/>
                  <a:pt x="295" y="203"/>
                </a:cubicBezTo>
                <a:cubicBezTo>
                  <a:pt x="297" y="197"/>
                  <a:pt x="296" y="191"/>
                  <a:pt x="292" y="186"/>
                </a:cubicBezTo>
                <a:cubicBezTo>
                  <a:pt x="223" y="103"/>
                  <a:pt x="223" y="103"/>
                  <a:pt x="223" y="103"/>
                </a:cubicBezTo>
                <a:cubicBezTo>
                  <a:pt x="219" y="99"/>
                  <a:pt x="214" y="96"/>
                  <a:pt x="209" y="96"/>
                </a:cubicBezTo>
                <a:cubicBezTo>
                  <a:pt x="204" y="96"/>
                  <a:pt x="199" y="99"/>
                  <a:pt x="196" y="103"/>
                </a:cubicBezTo>
                <a:cubicBezTo>
                  <a:pt x="127" y="186"/>
                  <a:pt x="127" y="186"/>
                  <a:pt x="127" y="186"/>
                </a:cubicBezTo>
                <a:cubicBezTo>
                  <a:pt x="123" y="191"/>
                  <a:pt x="122" y="197"/>
                  <a:pt x="124" y="203"/>
                </a:cubicBezTo>
                <a:cubicBezTo>
                  <a:pt x="127" y="208"/>
                  <a:pt x="132" y="212"/>
                  <a:pt x="139" y="212"/>
                </a:cubicBezTo>
                <a:cubicBezTo>
                  <a:pt x="162" y="212"/>
                  <a:pt x="162" y="212"/>
                  <a:pt x="162" y="212"/>
                </a:cubicBezTo>
                <a:cubicBezTo>
                  <a:pt x="162" y="244"/>
                  <a:pt x="162" y="244"/>
                  <a:pt x="162" y="244"/>
                </a:cubicBezTo>
                <a:cubicBezTo>
                  <a:pt x="56" y="244"/>
                  <a:pt x="56" y="244"/>
                  <a:pt x="56" y="244"/>
                </a:cubicBezTo>
                <a:cubicBezTo>
                  <a:pt x="25" y="244"/>
                  <a:pt x="0" y="219"/>
                  <a:pt x="0" y="188"/>
                </a:cubicBezTo>
                <a:cubicBezTo>
                  <a:pt x="0" y="157"/>
                  <a:pt x="25" y="132"/>
                  <a:pt x="56" y="132"/>
                </a:cubicBezTo>
                <a:cubicBezTo>
                  <a:pt x="57" y="132"/>
                  <a:pt x="58" y="132"/>
                  <a:pt x="59" y="132"/>
                </a:cubicBezTo>
                <a:cubicBezTo>
                  <a:pt x="60" y="89"/>
                  <a:pt x="96" y="54"/>
                  <a:pt x="139" y="54"/>
                </a:cubicBezTo>
                <a:cubicBezTo>
                  <a:pt x="150" y="54"/>
                  <a:pt x="160" y="57"/>
                  <a:pt x="170" y="60"/>
                </a:cubicBezTo>
                <a:cubicBezTo>
                  <a:pt x="183" y="25"/>
                  <a:pt x="216" y="0"/>
                  <a:pt x="256" y="0"/>
                </a:cubicBezTo>
                <a:cubicBezTo>
                  <a:pt x="306" y="0"/>
                  <a:pt x="347" y="41"/>
                  <a:pt x="347" y="92"/>
                </a:cubicBezTo>
                <a:cubicBezTo>
                  <a:pt x="347" y="95"/>
                  <a:pt x="347" y="98"/>
                  <a:pt x="347" y="102"/>
                </a:cubicBezTo>
                <a:cubicBezTo>
                  <a:pt x="347" y="102"/>
                  <a:pt x="347" y="102"/>
                  <a:pt x="348" y="102"/>
                </a:cubicBezTo>
                <a:cubicBezTo>
                  <a:pt x="387" y="102"/>
                  <a:pt x="419" y="134"/>
                  <a:pt x="419" y="173"/>
                </a:cubicBezTo>
                <a:close/>
                <a:moveTo>
                  <a:pt x="209" y="108"/>
                </a:moveTo>
                <a:cubicBezTo>
                  <a:pt x="208" y="108"/>
                  <a:pt x="206" y="109"/>
                  <a:pt x="205" y="110"/>
                </a:cubicBezTo>
                <a:cubicBezTo>
                  <a:pt x="136" y="194"/>
                  <a:pt x="136" y="194"/>
                  <a:pt x="136" y="194"/>
                </a:cubicBezTo>
                <a:cubicBezTo>
                  <a:pt x="134" y="196"/>
                  <a:pt x="134" y="197"/>
                  <a:pt x="135" y="198"/>
                </a:cubicBezTo>
                <a:cubicBezTo>
                  <a:pt x="135" y="199"/>
                  <a:pt x="136" y="200"/>
                  <a:pt x="139" y="200"/>
                </a:cubicBezTo>
                <a:cubicBezTo>
                  <a:pt x="170" y="200"/>
                  <a:pt x="170" y="200"/>
                  <a:pt x="170" y="200"/>
                </a:cubicBezTo>
                <a:cubicBezTo>
                  <a:pt x="172" y="200"/>
                  <a:pt x="174" y="201"/>
                  <a:pt x="174" y="203"/>
                </a:cubicBezTo>
                <a:cubicBezTo>
                  <a:pt x="174" y="265"/>
                  <a:pt x="174" y="265"/>
                  <a:pt x="174" y="265"/>
                </a:cubicBezTo>
                <a:cubicBezTo>
                  <a:pt x="174" y="269"/>
                  <a:pt x="176" y="272"/>
                  <a:pt x="180" y="272"/>
                </a:cubicBezTo>
                <a:cubicBezTo>
                  <a:pt x="239" y="272"/>
                  <a:pt x="239" y="272"/>
                  <a:pt x="239" y="272"/>
                </a:cubicBezTo>
                <a:cubicBezTo>
                  <a:pt x="242" y="272"/>
                  <a:pt x="245" y="269"/>
                  <a:pt x="245" y="265"/>
                </a:cubicBezTo>
                <a:cubicBezTo>
                  <a:pt x="245" y="203"/>
                  <a:pt x="245" y="203"/>
                  <a:pt x="245" y="203"/>
                </a:cubicBezTo>
                <a:cubicBezTo>
                  <a:pt x="245" y="201"/>
                  <a:pt x="247" y="200"/>
                  <a:pt x="249" y="200"/>
                </a:cubicBezTo>
                <a:cubicBezTo>
                  <a:pt x="280" y="200"/>
                  <a:pt x="280" y="200"/>
                  <a:pt x="280" y="200"/>
                </a:cubicBezTo>
                <a:cubicBezTo>
                  <a:pt x="283" y="200"/>
                  <a:pt x="284" y="199"/>
                  <a:pt x="284" y="198"/>
                </a:cubicBezTo>
                <a:cubicBezTo>
                  <a:pt x="284" y="197"/>
                  <a:pt x="285" y="196"/>
                  <a:pt x="283" y="194"/>
                </a:cubicBezTo>
                <a:cubicBezTo>
                  <a:pt x="214" y="110"/>
                  <a:pt x="214" y="110"/>
                  <a:pt x="214" y="110"/>
                </a:cubicBezTo>
                <a:cubicBezTo>
                  <a:pt x="213" y="109"/>
                  <a:pt x="211" y="108"/>
                  <a:pt x="209" y="108"/>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6" name="Freeform 33"/>
          <p:cNvSpPr>
            <a:spLocks noEditPoints="1"/>
          </p:cNvSpPr>
          <p:nvPr/>
        </p:nvSpPr>
        <p:spPr bwMode="auto">
          <a:xfrm>
            <a:off x="950913" y="3089275"/>
            <a:ext cx="568325" cy="363538"/>
          </a:xfrm>
          <a:custGeom>
            <a:avLst/>
            <a:gdLst>
              <a:gd name="T0" fmla="*/ 569402 w 366"/>
              <a:gd name="T1" fmla="*/ 235058 h 233"/>
              <a:gd name="T2" fmla="*/ 472946 w 366"/>
              <a:gd name="T3" fmla="*/ 331572 h 233"/>
              <a:gd name="T4" fmla="*/ 334485 w 366"/>
              <a:gd name="T5" fmla="*/ 331572 h 233"/>
              <a:gd name="T6" fmla="*/ 396715 w 366"/>
              <a:gd name="T7" fmla="*/ 255295 h 233"/>
              <a:gd name="T8" fmla="*/ 399826 w 366"/>
              <a:gd name="T9" fmla="*/ 233502 h 233"/>
              <a:gd name="T10" fmla="*/ 381157 w 366"/>
              <a:gd name="T11" fmla="*/ 221048 h 233"/>
              <a:gd name="T12" fmla="*/ 348486 w 366"/>
              <a:gd name="T13" fmla="*/ 221048 h 233"/>
              <a:gd name="T14" fmla="*/ 348486 w 366"/>
              <a:gd name="T15" fmla="*/ 147884 h 233"/>
              <a:gd name="T16" fmla="*/ 325150 w 366"/>
              <a:gd name="T17" fmla="*/ 124534 h 233"/>
              <a:gd name="T18" fmla="*/ 244252 w 366"/>
              <a:gd name="T19" fmla="*/ 124534 h 233"/>
              <a:gd name="T20" fmla="*/ 220916 w 366"/>
              <a:gd name="T21" fmla="*/ 147884 h 233"/>
              <a:gd name="T22" fmla="*/ 220916 w 366"/>
              <a:gd name="T23" fmla="*/ 221048 h 233"/>
              <a:gd name="T24" fmla="*/ 188245 w 366"/>
              <a:gd name="T25" fmla="*/ 221048 h 233"/>
              <a:gd name="T26" fmla="*/ 169576 w 366"/>
              <a:gd name="T27" fmla="*/ 233502 h 233"/>
              <a:gd name="T28" fmla="*/ 172687 w 366"/>
              <a:gd name="T29" fmla="*/ 255295 h 233"/>
              <a:gd name="T30" fmla="*/ 234917 w 366"/>
              <a:gd name="T31" fmla="*/ 331572 h 233"/>
              <a:gd name="T32" fmla="*/ 76231 w 366"/>
              <a:gd name="T33" fmla="*/ 331572 h 233"/>
              <a:gd name="T34" fmla="*/ 0 w 366"/>
              <a:gd name="T35" fmla="*/ 255295 h 233"/>
              <a:gd name="T36" fmla="*/ 76231 w 366"/>
              <a:gd name="T37" fmla="*/ 179018 h 233"/>
              <a:gd name="T38" fmla="*/ 80899 w 366"/>
              <a:gd name="T39" fmla="*/ 179018 h 233"/>
              <a:gd name="T40" fmla="*/ 189801 w 366"/>
              <a:gd name="T41" fmla="*/ 73164 h 233"/>
              <a:gd name="T42" fmla="*/ 230250 w 366"/>
              <a:gd name="T43" fmla="*/ 80947 h 233"/>
              <a:gd name="T44" fmla="*/ 346931 w 366"/>
              <a:gd name="T45" fmla="*/ 0 h 233"/>
              <a:gd name="T46" fmla="*/ 471390 w 366"/>
              <a:gd name="T47" fmla="*/ 124534 h 233"/>
              <a:gd name="T48" fmla="*/ 471390 w 366"/>
              <a:gd name="T49" fmla="*/ 136988 h 233"/>
              <a:gd name="T50" fmla="*/ 472946 w 366"/>
              <a:gd name="T51" fmla="*/ 136988 h 233"/>
              <a:gd name="T52" fmla="*/ 569402 w 366"/>
              <a:gd name="T53" fmla="*/ 235058 h 233"/>
              <a:gd name="T54" fmla="*/ 284701 w 366"/>
              <a:gd name="T55" fmla="*/ 362706 h 233"/>
              <a:gd name="T56" fmla="*/ 290924 w 366"/>
              <a:gd name="T57" fmla="*/ 359593 h 233"/>
              <a:gd name="T58" fmla="*/ 384269 w 366"/>
              <a:gd name="T59" fmla="*/ 245955 h 233"/>
              <a:gd name="T60" fmla="*/ 385824 w 366"/>
              <a:gd name="T61" fmla="*/ 239728 h 233"/>
              <a:gd name="T62" fmla="*/ 381157 w 366"/>
              <a:gd name="T63" fmla="*/ 236615 h 233"/>
              <a:gd name="T64" fmla="*/ 337596 w 366"/>
              <a:gd name="T65" fmla="*/ 236615 h 233"/>
              <a:gd name="T66" fmla="*/ 332929 w 366"/>
              <a:gd name="T67" fmla="*/ 231945 h 233"/>
              <a:gd name="T68" fmla="*/ 332929 w 366"/>
              <a:gd name="T69" fmla="*/ 147884 h 233"/>
              <a:gd name="T70" fmla="*/ 325150 w 366"/>
              <a:gd name="T71" fmla="*/ 140101 h 233"/>
              <a:gd name="T72" fmla="*/ 244252 w 366"/>
              <a:gd name="T73" fmla="*/ 140101 h 233"/>
              <a:gd name="T74" fmla="*/ 236473 w 366"/>
              <a:gd name="T75" fmla="*/ 147884 h 233"/>
              <a:gd name="T76" fmla="*/ 236473 w 366"/>
              <a:gd name="T77" fmla="*/ 231945 h 233"/>
              <a:gd name="T78" fmla="*/ 231806 w 366"/>
              <a:gd name="T79" fmla="*/ 236615 h 233"/>
              <a:gd name="T80" fmla="*/ 188245 w 366"/>
              <a:gd name="T81" fmla="*/ 236615 h 233"/>
              <a:gd name="T82" fmla="*/ 183578 w 366"/>
              <a:gd name="T83" fmla="*/ 239728 h 233"/>
              <a:gd name="T84" fmla="*/ 185133 w 366"/>
              <a:gd name="T85" fmla="*/ 245955 h 233"/>
              <a:gd name="T86" fmla="*/ 278478 w 366"/>
              <a:gd name="T87" fmla="*/ 359593 h 233"/>
              <a:gd name="T88" fmla="*/ 284701 w 366"/>
              <a:gd name="T89" fmla="*/ 362706 h 23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66" h="233">
                <a:moveTo>
                  <a:pt x="366" y="151"/>
                </a:moveTo>
                <a:cubicBezTo>
                  <a:pt x="366" y="185"/>
                  <a:pt x="338" y="213"/>
                  <a:pt x="304" y="213"/>
                </a:cubicBezTo>
                <a:cubicBezTo>
                  <a:pt x="215" y="213"/>
                  <a:pt x="215" y="213"/>
                  <a:pt x="215" y="213"/>
                </a:cubicBezTo>
                <a:cubicBezTo>
                  <a:pt x="255" y="164"/>
                  <a:pt x="255" y="164"/>
                  <a:pt x="255" y="164"/>
                </a:cubicBezTo>
                <a:cubicBezTo>
                  <a:pt x="259" y="160"/>
                  <a:pt x="260" y="154"/>
                  <a:pt x="257" y="150"/>
                </a:cubicBezTo>
                <a:cubicBezTo>
                  <a:pt x="255" y="145"/>
                  <a:pt x="250" y="142"/>
                  <a:pt x="245" y="142"/>
                </a:cubicBezTo>
                <a:cubicBezTo>
                  <a:pt x="224" y="142"/>
                  <a:pt x="224" y="142"/>
                  <a:pt x="224" y="142"/>
                </a:cubicBezTo>
                <a:cubicBezTo>
                  <a:pt x="224" y="95"/>
                  <a:pt x="224" y="95"/>
                  <a:pt x="224" y="95"/>
                </a:cubicBezTo>
                <a:cubicBezTo>
                  <a:pt x="224" y="87"/>
                  <a:pt x="217" y="80"/>
                  <a:pt x="209" y="80"/>
                </a:cubicBezTo>
                <a:cubicBezTo>
                  <a:pt x="157" y="80"/>
                  <a:pt x="157" y="80"/>
                  <a:pt x="157" y="80"/>
                </a:cubicBezTo>
                <a:cubicBezTo>
                  <a:pt x="149" y="80"/>
                  <a:pt x="142" y="87"/>
                  <a:pt x="142" y="95"/>
                </a:cubicBezTo>
                <a:cubicBezTo>
                  <a:pt x="142" y="142"/>
                  <a:pt x="142" y="142"/>
                  <a:pt x="142" y="142"/>
                </a:cubicBezTo>
                <a:cubicBezTo>
                  <a:pt x="121" y="142"/>
                  <a:pt x="121" y="142"/>
                  <a:pt x="121" y="142"/>
                </a:cubicBezTo>
                <a:cubicBezTo>
                  <a:pt x="116" y="142"/>
                  <a:pt x="111" y="145"/>
                  <a:pt x="109" y="150"/>
                </a:cubicBezTo>
                <a:cubicBezTo>
                  <a:pt x="106" y="154"/>
                  <a:pt x="107" y="160"/>
                  <a:pt x="111" y="164"/>
                </a:cubicBezTo>
                <a:cubicBezTo>
                  <a:pt x="151" y="213"/>
                  <a:pt x="151" y="213"/>
                  <a:pt x="151" y="213"/>
                </a:cubicBezTo>
                <a:cubicBezTo>
                  <a:pt x="49" y="213"/>
                  <a:pt x="49" y="213"/>
                  <a:pt x="49" y="213"/>
                </a:cubicBezTo>
                <a:cubicBezTo>
                  <a:pt x="22" y="213"/>
                  <a:pt x="0" y="191"/>
                  <a:pt x="0" y="164"/>
                </a:cubicBezTo>
                <a:cubicBezTo>
                  <a:pt x="0" y="137"/>
                  <a:pt x="22" y="115"/>
                  <a:pt x="49" y="115"/>
                </a:cubicBezTo>
                <a:cubicBezTo>
                  <a:pt x="50" y="115"/>
                  <a:pt x="51" y="115"/>
                  <a:pt x="52" y="115"/>
                </a:cubicBezTo>
                <a:cubicBezTo>
                  <a:pt x="53" y="77"/>
                  <a:pt x="84" y="47"/>
                  <a:pt x="122" y="47"/>
                </a:cubicBezTo>
                <a:cubicBezTo>
                  <a:pt x="131" y="47"/>
                  <a:pt x="140" y="49"/>
                  <a:pt x="148" y="52"/>
                </a:cubicBezTo>
                <a:cubicBezTo>
                  <a:pt x="159" y="22"/>
                  <a:pt x="189" y="0"/>
                  <a:pt x="223" y="0"/>
                </a:cubicBezTo>
                <a:cubicBezTo>
                  <a:pt x="267" y="0"/>
                  <a:pt x="303" y="36"/>
                  <a:pt x="303" y="80"/>
                </a:cubicBezTo>
                <a:cubicBezTo>
                  <a:pt x="303" y="83"/>
                  <a:pt x="303" y="85"/>
                  <a:pt x="303" y="88"/>
                </a:cubicBezTo>
                <a:cubicBezTo>
                  <a:pt x="303" y="88"/>
                  <a:pt x="303" y="88"/>
                  <a:pt x="304" y="88"/>
                </a:cubicBezTo>
                <a:cubicBezTo>
                  <a:pt x="338" y="88"/>
                  <a:pt x="366" y="116"/>
                  <a:pt x="366" y="151"/>
                </a:cubicBezTo>
                <a:close/>
                <a:moveTo>
                  <a:pt x="183" y="233"/>
                </a:moveTo>
                <a:cubicBezTo>
                  <a:pt x="184" y="233"/>
                  <a:pt x="186" y="232"/>
                  <a:pt x="187" y="231"/>
                </a:cubicBezTo>
                <a:cubicBezTo>
                  <a:pt x="247" y="158"/>
                  <a:pt x="247" y="158"/>
                  <a:pt x="247" y="158"/>
                </a:cubicBezTo>
                <a:cubicBezTo>
                  <a:pt x="249" y="156"/>
                  <a:pt x="249" y="155"/>
                  <a:pt x="248" y="154"/>
                </a:cubicBezTo>
                <a:cubicBezTo>
                  <a:pt x="248" y="153"/>
                  <a:pt x="247" y="152"/>
                  <a:pt x="245" y="152"/>
                </a:cubicBezTo>
                <a:cubicBezTo>
                  <a:pt x="217" y="152"/>
                  <a:pt x="217" y="152"/>
                  <a:pt x="217" y="152"/>
                </a:cubicBezTo>
                <a:cubicBezTo>
                  <a:pt x="216" y="152"/>
                  <a:pt x="214" y="151"/>
                  <a:pt x="214" y="149"/>
                </a:cubicBezTo>
                <a:cubicBezTo>
                  <a:pt x="214" y="95"/>
                  <a:pt x="214" y="95"/>
                  <a:pt x="214" y="95"/>
                </a:cubicBezTo>
                <a:cubicBezTo>
                  <a:pt x="214" y="92"/>
                  <a:pt x="212" y="90"/>
                  <a:pt x="209" y="90"/>
                </a:cubicBezTo>
                <a:cubicBezTo>
                  <a:pt x="157" y="90"/>
                  <a:pt x="157" y="90"/>
                  <a:pt x="157" y="90"/>
                </a:cubicBezTo>
                <a:cubicBezTo>
                  <a:pt x="154" y="90"/>
                  <a:pt x="152" y="92"/>
                  <a:pt x="152" y="95"/>
                </a:cubicBezTo>
                <a:cubicBezTo>
                  <a:pt x="152" y="149"/>
                  <a:pt x="152" y="149"/>
                  <a:pt x="152" y="149"/>
                </a:cubicBezTo>
                <a:cubicBezTo>
                  <a:pt x="152" y="151"/>
                  <a:pt x="150" y="152"/>
                  <a:pt x="149" y="152"/>
                </a:cubicBezTo>
                <a:cubicBezTo>
                  <a:pt x="121" y="152"/>
                  <a:pt x="121" y="152"/>
                  <a:pt x="121" y="152"/>
                </a:cubicBezTo>
                <a:cubicBezTo>
                  <a:pt x="119" y="152"/>
                  <a:pt x="118" y="153"/>
                  <a:pt x="118" y="154"/>
                </a:cubicBezTo>
                <a:cubicBezTo>
                  <a:pt x="117" y="155"/>
                  <a:pt x="117" y="156"/>
                  <a:pt x="119" y="158"/>
                </a:cubicBezTo>
                <a:cubicBezTo>
                  <a:pt x="179" y="231"/>
                  <a:pt x="179" y="231"/>
                  <a:pt x="179" y="231"/>
                </a:cubicBezTo>
                <a:cubicBezTo>
                  <a:pt x="180" y="232"/>
                  <a:pt x="182" y="233"/>
                  <a:pt x="183" y="233"/>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7" name="Freeform 34"/>
          <p:cNvSpPr>
            <a:spLocks noEditPoints="1"/>
          </p:cNvSpPr>
          <p:nvPr/>
        </p:nvSpPr>
        <p:spPr bwMode="auto">
          <a:xfrm>
            <a:off x="7377113" y="1566863"/>
            <a:ext cx="242887" cy="242887"/>
          </a:xfrm>
          <a:custGeom>
            <a:avLst/>
            <a:gdLst>
              <a:gd name="T0" fmla="*/ 35646 w 374"/>
              <a:gd name="T1" fmla="*/ 242122 h 374"/>
              <a:gd name="T2" fmla="*/ 0 w 374"/>
              <a:gd name="T3" fmla="*/ 206516 h 374"/>
              <a:gd name="T4" fmla="*/ 35646 w 374"/>
              <a:gd name="T5" fmla="*/ 171557 h 374"/>
              <a:gd name="T6" fmla="*/ 70645 w 374"/>
              <a:gd name="T7" fmla="*/ 206516 h 374"/>
              <a:gd name="T8" fmla="*/ 35646 w 374"/>
              <a:gd name="T9" fmla="*/ 242122 h 374"/>
              <a:gd name="T10" fmla="*/ 195083 w 374"/>
              <a:gd name="T11" fmla="*/ 242122 h 374"/>
              <a:gd name="T12" fmla="*/ 195083 w 374"/>
              <a:gd name="T13" fmla="*/ 238885 h 374"/>
              <a:gd name="T14" fmla="*/ 3241 w 374"/>
              <a:gd name="T15" fmla="*/ 47259 h 374"/>
              <a:gd name="T16" fmla="*/ 0 w 374"/>
              <a:gd name="T17" fmla="*/ 47259 h 374"/>
              <a:gd name="T18" fmla="*/ 0 w 374"/>
              <a:gd name="T19" fmla="*/ 0 h 374"/>
              <a:gd name="T20" fmla="*/ 3241 w 374"/>
              <a:gd name="T21" fmla="*/ 0 h 374"/>
              <a:gd name="T22" fmla="*/ 242396 w 374"/>
              <a:gd name="T23" fmla="*/ 238885 h 374"/>
              <a:gd name="T24" fmla="*/ 242396 w 374"/>
              <a:gd name="T25" fmla="*/ 242122 h 374"/>
              <a:gd name="T26" fmla="*/ 195083 w 374"/>
              <a:gd name="T27" fmla="*/ 242122 h 374"/>
              <a:gd name="T28" fmla="*/ 112124 w 374"/>
              <a:gd name="T29" fmla="*/ 242122 h 374"/>
              <a:gd name="T30" fmla="*/ 112124 w 374"/>
              <a:gd name="T31" fmla="*/ 238885 h 374"/>
              <a:gd name="T32" fmla="*/ 3241 w 374"/>
              <a:gd name="T33" fmla="*/ 130124 h 374"/>
              <a:gd name="T34" fmla="*/ 0 w 374"/>
              <a:gd name="T35" fmla="*/ 130124 h 374"/>
              <a:gd name="T36" fmla="*/ 0 w 374"/>
              <a:gd name="T37" fmla="*/ 83513 h 374"/>
              <a:gd name="T38" fmla="*/ 3241 w 374"/>
              <a:gd name="T39" fmla="*/ 83513 h 374"/>
              <a:gd name="T40" fmla="*/ 159437 w 374"/>
              <a:gd name="T41" fmla="*/ 238885 h 374"/>
              <a:gd name="T42" fmla="*/ 159437 w 374"/>
              <a:gd name="T43" fmla="*/ 242122 h 374"/>
              <a:gd name="T44" fmla="*/ 112124 w 374"/>
              <a:gd name="T45" fmla="*/ 242122 h 3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74" h="374">
                <a:moveTo>
                  <a:pt x="55" y="374"/>
                </a:moveTo>
                <a:cubicBezTo>
                  <a:pt x="25" y="374"/>
                  <a:pt x="0" y="349"/>
                  <a:pt x="0" y="319"/>
                </a:cubicBezTo>
                <a:cubicBezTo>
                  <a:pt x="0" y="289"/>
                  <a:pt x="25" y="265"/>
                  <a:pt x="55" y="265"/>
                </a:cubicBezTo>
                <a:cubicBezTo>
                  <a:pt x="85" y="265"/>
                  <a:pt x="109" y="289"/>
                  <a:pt x="109" y="319"/>
                </a:cubicBezTo>
                <a:cubicBezTo>
                  <a:pt x="109" y="349"/>
                  <a:pt x="85" y="374"/>
                  <a:pt x="55" y="374"/>
                </a:cubicBezTo>
                <a:close/>
                <a:moveTo>
                  <a:pt x="301" y="374"/>
                </a:moveTo>
                <a:cubicBezTo>
                  <a:pt x="301" y="369"/>
                  <a:pt x="301" y="369"/>
                  <a:pt x="301" y="369"/>
                </a:cubicBezTo>
                <a:cubicBezTo>
                  <a:pt x="301" y="206"/>
                  <a:pt x="168" y="73"/>
                  <a:pt x="5" y="73"/>
                </a:cubicBezTo>
                <a:cubicBezTo>
                  <a:pt x="0" y="73"/>
                  <a:pt x="0" y="73"/>
                  <a:pt x="0" y="73"/>
                </a:cubicBezTo>
                <a:cubicBezTo>
                  <a:pt x="0" y="0"/>
                  <a:pt x="0" y="0"/>
                  <a:pt x="0" y="0"/>
                </a:cubicBezTo>
                <a:cubicBezTo>
                  <a:pt x="5" y="0"/>
                  <a:pt x="5" y="0"/>
                  <a:pt x="5" y="0"/>
                </a:cubicBezTo>
                <a:cubicBezTo>
                  <a:pt x="208" y="0"/>
                  <a:pt x="374" y="166"/>
                  <a:pt x="374" y="369"/>
                </a:cubicBezTo>
                <a:cubicBezTo>
                  <a:pt x="374" y="374"/>
                  <a:pt x="374" y="374"/>
                  <a:pt x="374" y="374"/>
                </a:cubicBezTo>
                <a:lnTo>
                  <a:pt x="301" y="374"/>
                </a:lnTo>
                <a:close/>
                <a:moveTo>
                  <a:pt x="173" y="374"/>
                </a:moveTo>
                <a:cubicBezTo>
                  <a:pt x="173" y="369"/>
                  <a:pt x="173" y="369"/>
                  <a:pt x="173" y="369"/>
                </a:cubicBezTo>
                <a:cubicBezTo>
                  <a:pt x="173" y="277"/>
                  <a:pt x="98" y="201"/>
                  <a:pt x="5" y="201"/>
                </a:cubicBezTo>
                <a:cubicBezTo>
                  <a:pt x="0" y="201"/>
                  <a:pt x="0" y="201"/>
                  <a:pt x="0" y="201"/>
                </a:cubicBezTo>
                <a:cubicBezTo>
                  <a:pt x="0" y="129"/>
                  <a:pt x="0" y="129"/>
                  <a:pt x="0" y="129"/>
                </a:cubicBezTo>
                <a:cubicBezTo>
                  <a:pt x="5" y="129"/>
                  <a:pt x="5" y="129"/>
                  <a:pt x="5" y="129"/>
                </a:cubicBezTo>
                <a:cubicBezTo>
                  <a:pt x="138" y="129"/>
                  <a:pt x="246" y="237"/>
                  <a:pt x="246" y="369"/>
                </a:cubicBezTo>
                <a:cubicBezTo>
                  <a:pt x="246" y="374"/>
                  <a:pt x="246" y="374"/>
                  <a:pt x="246" y="374"/>
                </a:cubicBezTo>
                <a:lnTo>
                  <a:pt x="173" y="37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908" name="Freeform 35"/>
          <p:cNvSpPr>
            <a:spLocks noEditPoints="1"/>
          </p:cNvSpPr>
          <p:nvPr/>
        </p:nvSpPr>
        <p:spPr bwMode="auto">
          <a:xfrm>
            <a:off x="7681913" y="3986213"/>
            <a:ext cx="398462" cy="303212"/>
          </a:xfrm>
          <a:custGeom>
            <a:avLst/>
            <a:gdLst>
              <a:gd name="T0" fmla="*/ 252902 w 402"/>
              <a:gd name="T1" fmla="*/ 155208 h 307"/>
              <a:gd name="T2" fmla="*/ 307236 w 402"/>
              <a:gd name="T3" fmla="*/ 155208 h 307"/>
              <a:gd name="T4" fmla="*/ 307236 w 402"/>
              <a:gd name="T5" fmla="*/ 151253 h 307"/>
              <a:gd name="T6" fmla="*/ 209434 w 402"/>
              <a:gd name="T7" fmla="*/ 43498 h 307"/>
              <a:gd name="T8" fmla="*/ 198568 w 402"/>
              <a:gd name="T9" fmla="*/ 42509 h 307"/>
              <a:gd name="T10" fmla="*/ 187701 w 402"/>
              <a:gd name="T11" fmla="*/ 43498 h 307"/>
              <a:gd name="T12" fmla="*/ 118548 w 402"/>
              <a:gd name="T13" fmla="*/ 78098 h 307"/>
              <a:gd name="T14" fmla="*/ 96814 w 402"/>
              <a:gd name="T15" fmla="*/ 39543 h 307"/>
              <a:gd name="T16" fmla="*/ 182761 w 402"/>
              <a:gd name="T17" fmla="*/ 989 h 307"/>
              <a:gd name="T18" fmla="*/ 198568 w 402"/>
              <a:gd name="T19" fmla="*/ 0 h 307"/>
              <a:gd name="T20" fmla="*/ 214374 w 402"/>
              <a:gd name="T21" fmla="*/ 989 h 307"/>
              <a:gd name="T22" fmla="*/ 349716 w 402"/>
              <a:gd name="T23" fmla="*/ 151253 h 307"/>
              <a:gd name="T24" fmla="*/ 349716 w 402"/>
              <a:gd name="T25" fmla="*/ 155208 h 307"/>
              <a:gd name="T26" fmla="*/ 353667 w 402"/>
              <a:gd name="T27" fmla="*/ 155208 h 307"/>
              <a:gd name="T28" fmla="*/ 397135 w 402"/>
              <a:gd name="T29" fmla="*/ 155208 h 307"/>
              <a:gd name="T30" fmla="*/ 325018 w 402"/>
              <a:gd name="T31" fmla="*/ 279769 h 307"/>
              <a:gd name="T32" fmla="*/ 252902 w 402"/>
              <a:gd name="T33" fmla="*/ 155208 h 307"/>
              <a:gd name="T34" fmla="*/ 214374 w 402"/>
              <a:gd name="T35" fmla="*/ 302506 h 307"/>
              <a:gd name="T36" fmla="*/ 300321 w 402"/>
              <a:gd name="T37" fmla="*/ 263952 h 307"/>
              <a:gd name="T38" fmla="*/ 278587 w 402"/>
              <a:gd name="T39" fmla="*/ 225397 h 307"/>
              <a:gd name="T40" fmla="*/ 209434 w 402"/>
              <a:gd name="T41" fmla="*/ 259997 h 307"/>
              <a:gd name="T42" fmla="*/ 198568 w 402"/>
              <a:gd name="T43" fmla="*/ 260986 h 307"/>
              <a:gd name="T44" fmla="*/ 187701 w 402"/>
              <a:gd name="T45" fmla="*/ 259997 h 307"/>
              <a:gd name="T46" fmla="*/ 89899 w 402"/>
              <a:gd name="T47" fmla="*/ 151253 h 307"/>
              <a:gd name="T48" fmla="*/ 89899 w 402"/>
              <a:gd name="T49" fmla="*/ 148287 h 307"/>
              <a:gd name="T50" fmla="*/ 144233 w 402"/>
              <a:gd name="T51" fmla="*/ 148287 h 307"/>
              <a:gd name="T52" fmla="*/ 84959 w 402"/>
              <a:gd name="T53" fmla="*/ 45475 h 307"/>
              <a:gd name="T54" fmla="*/ 72117 w 402"/>
              <a:gd name="T55" fmla="*/ 23726 h 307"/>
              <a:gd name="T56" fmla="*/ 0 w 402"/>
              <a:gd name="T57" fmla="*/ 148287 h 307"/>
              <a:gd name="T58" fmla="*/ 47419 w 402"/>
              <a:gd name="T59" fmla="*/ 148287 h 307"/>
              <a:gd name="T60" fmla="*/ 47419 w 402"/>
              <a:gd name="T61" fmla="*/ 151253 h 307"/>
              <a:gd name="T62" fmla="*/ 182761 w 402"/>
              <a:gd name="T63" fmla="*/ 302506 h 307"/>
              <a:gd name="T64" fmla="*/ 198568 w 402"/>
              <a:gd name="T65" fmla="*/ 303495 h 307"/>
              <a:gd name="T66" fmla="*/ 214374 w 402"/>
              <a:gd name="T67" fmla="*/ 302506 h 3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2" h="307">
                <a:moveTo>
                  <a:pt x="256" y="157"/>
                </a:moveTo>
                <a:cubicBezTo>
                  <a:pt x="311" y="157"/>
                  <a:pt x="311" y="157"/>
                  <a:pt x="311" y="157"/>
                </a:cubicBezTo>
                <a:cubicBezTo>
                  <a:pt x="311" y="153"/>
                  <a:pt x="311" y="153"/>
                  <a:pt x="311" y="153"/>
                </a:cubicBezTo>
                <a:cubicBezTo>
                  <a:pt x="311" y="97"/>
                  <a:pt x="269" y="50"/>
                  <a:pt x="212" y="44"/>
                </a:cubicBezTo>
                <a:cubicBezTo>
                  <a:pt x="209" y="43"/>
                  <a:pt x="205" y="43"/>
                  <a:pt x="201" y="43"/>
                </a:cubicBezTo>
                <a:cubicBezTo>
                  <a:pt x="197" y="43"/>
                  <a:pt x="193" y="43"/>
                  <a:pt x="190" y="44"/>
                </a:cubicBezTo>
                <a:cubicBezTo>
                  <a:pt x="163" y="47"/>
                  <a:pt x="139" y="59"/>
                  <a:pt x="120" y="79"/>
                </a:cubicBezTo>
                <a:cubicBezTo>
                  <a:pt x="98" y="40"/>
                  <a:pt x="98" y="40"/>
                  <a:pt x="98" y="40"/>
                </a:cubicBezTo>
                <a:cubicBezTo>
                  <a:pt x="122" y="18"/>
                  <a:pt x="152" y="4"/>
                  <a:pt x="185" y="1"/>
                </a:cubicBezTo>
                <a:cubicBezTo>
                  <a:pt x="190" y="0"/>
                  <a:pt x="196" y="0"/>
                  <a:pt x="201" y="0"/>
                </a:cubicBezTo>
                <a:cubicBezTo>
                  <a:pt x="206" y="0"/>
                  <a:pt x="212" y="0"/>
                  <a:pt x="217" y="1"/>
                </a:cubicBezTo>
                <a:cubicBezTo>
                  <a:pt x="295" y="9"/>
                  <a:pt x="354" y="74"/>
                  <a:pt x="354" y="153"/>
                </a:cubicBezTo>
                <a:cubicBezTo>
                  <a:pt x="354" y="157"/>
                  <a:pt x="354" y="157"/>
                  <a:pt x="354" y="157"/>
                </a:cubicBezTo>
                <a:cubicBezTo>
                  <a:pt x="358" y="157"/>
                  <a:pt x="358" y="157"/>
                  <a:pt x="358" y="157"/>
                </a:cubicBezTo>
                <a:cubicBezTo>
                  <a:pt x="402" y="157"/>
                  <a:pt x="402" y="157"/>
                  <a:pt x="402" y="157"/>
                </a:cubicBezTo>
                <a:cubicBezTo>
                  <a:pt x="329" y="283"/>
                  <a:pt x="329" y="283"/>
                  <a:pt x="329" y="283"/>
                </a:cubicBezTo>
                <a:lnTo>
                  <a:pt x="256" y="157"/>
                </a:lnTo>
                <a:close/>
                <a:moveTo>
                  <a:pt x="217" y="306"/>
                </a:moveTo>
                <a:cubicBezTo>
                  <a:pt x="249" y="303"/>
                  <a:pt x="280" y="289"/>
                  <a:pt x="304" y="267"/>
                </a:cubicBezTo>
                <a:cubicBezTo>
                  <a:pt x="282" y="228"/>
                  <a:pt x="282" y="228"/>
                  <a:pt x="282" y="228"/>
                </a:cubicBezTo>
                <a:cubicBezTo>
                  <a:pt x="263" y="248"/>
                  <a:pt x="239" y="260"/>
                  <a:pt x="212" y="263"/>
                </a:cubicBezTo>
                <a:cubicBezTo>
                  <a:pt x="208" y="263"/>
                  <a:pt x="205" y="264"/>
                  <a:pt x="201" y="264"/>
                </a:cubicBezTo>
                <a:cubicBezTo>
                  <a:pt x="197" y="264"/>
                  <a:pt x="193" y="263"/>
                  <a:pt x="190" y="263"/>
                </a:cubicBezTo>
                <a:cubicBezTo>
                  <a:pt x="133" y="257"/>
                  <a:pt x="91" y="210"/>
                  <a:pt x="91" y="153"/>
                </a:cubicBezTo>
                <a:cubicBezTo>
                  <a:pt x="91" y="150"/>
                  <a:pt x="91" y="150"/>
                  <a:pt x="91" y="150"/>
                </a:cubicBezTo>
                <a:cubicBezTo>
                  <a:pt x="146" y="150"/>
                  <a:pt x="146" y="150"/>
                  <a:pt x="146" y="150"/>
                </a:cubicBezTo>
                <a:cubicBezTo>
                  <a:pt x="86" y="46"/>
                  <a:pt x="86" y="46"/>
                  <a:pt x="86" y="46"/>
                </a:cubicBezTo>
                <a:cubicBezTo>
                  <a:pt x="73" y="24"/>
                  <a:pt x="73" y="24"/>
                  <a:pt x="73" y="24"/>
                </a:cubicBezTo>
                <a:cubicBezTo>
                  <a:pt x="0" y="150"/>
                  <a:pt x="0" y="150"/>
                  <a:pt x="0" y="150"/>
                </a:cubicBezTo>
                <a:cubicBezTo>
                  <a:pt x="48" y="150"/>
                  <a:pt x="48" y="150"/>
                  <a:pt x="48" y="150"/>
                </a:cubicBezTo>
                <a:cubicBezTo>
                  <a:pt x="48" y="153"/>
                  <a:pt x="48" y="153"/>
                  <a:pt x="48" y="153"/>
                </a:cubicBezTo>
                <a:cubicBezTo>
                  <a:pt x="48" y="232"/>
                  <a:pt x="107" y="298"/>
                  <a:pt x="185" y="306"/>
                </a:cubicBezTo>
                <a:cubicBezTo>
                  <a:pt x="190" y="307"/>
                  <a:pt x="196" y="307"/>
                  <a:pt x="201" y="307"/>
                </a:cubicBezTo>
                <a:cubicBezTo>
                  <a:pt x="206" y="307"/>
                  <a:pt x="211" y="307"/>
                  <a:pt x="217" y="30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7" name="Group 36"/>
          <p:cNvGrpSpPr/>
          <p:nvPr/>
        </p:nvGrpSpPr>
        <p:grpSpPr>
          <a:xfrm>
            <a:off x="1359283" y="1792759"/>
            <a:ext cx="320910" cy="320909"/>
            <a:chOff x="5411787" y="4040187"/>
            <a:chExt cx="623888" cy="623888"/>
          </a:xfrm>
          <a:solidFill>
            <a:schemeClr val="bg1"/>
          </a:solidFill>
        </p:grpSpPr>
        <p:sp>
          <p:nvSpPr>
            <p:cNvPr id="38" name="Freeform 37"/>
            <p:cNvSpPr>
              <a:spLocks/>
            </p:cNvSpPr>
            <p:nvPr/>
          </p:nvSpPr>
          <p:spPr bwMode="auto">
            <a:xfrm>
              <a:off x="5664200" y="4040187"/>
              <a:ext cx="371475" cy="368300"/>
            </a:xfrm>
            <a:custGeom>
              <a:avLst/>
              <a:gdLst>
                <a:gd name="T0" fmla="*/ 39 w 99"/>
                <a:gd name="T1" fmla="*/ 6 h 98"/>
                <a:gd name="T2" fmla="*/ 7 w 99"/>
                <a:gd name="T3" fmla="*/ 38 h 98"/>
                <a:gd name="T4" fmla="*/ 7 w 99"/>
                <a:gd name="T5" fmla="*/ 60 h 98"/>
                <a:gd name="T6" fmla="*/ 12 w 99"/>
                <a:gd name="T7" fmla="*/ 66 h 98"/>
                <a:gd name="T8" fmla="*/ 46 w 99"/>
                <a:gd name="T9" fmla="*/ 32 h 98"/>
                <a:gd name="T10" fmla="*/ 67 w 99"/>
                <a:gd name="T11" fmla="*/ 52 h 98"/>
                <a:gd name="T12" fmla="*/ 33 w 99"/>
                <a:gd name="T13" fmla="*/ 86 h 98"/>
                <a:gd name="T14" fmla="*/ 39 w 99"/>
                <a:gd name="T15" fmla="*/ 92 h 98"/>
                <a:gd name="T16" fmla="*/ 61 w 99"/>
                <a:gd name="T17" fmla="*/ 92 h 98"/>
                <a:gd name="T18" fmla="*/ 93 w 99"/>
                <a:gd name="T19" fmla="*/ 60 h 98"/>
                <a:gd name="T20" fmla="*/ 93 w 99"/>
                <a:gd name="T21" fmla="*/ 38 h 98"/>
                <a:gd name="T22" fmla="*/ 61 w 99"/>
                <a:gd name="T23" fmla="*/ 6 h 98"/>
                <a:gd name="T24" fmla="*/ 39 w 99"/>
                <a:gd name="T25" fmla="*/ 6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98">
                  <a:moveTo>
                    <a:pt x="39" y="6"/>
                  </a:moveTo>
                  <a:cubicBezTo>
                    <a:pt x="7" y="38"/>
                    <a:pt x="7" y="38"/>
                    <a:pt x="7" y="38"/>
                  </a:cubicBezTo>
                  <a:cubicBezTo>
                    <a:pt x="0" y="44"/>
                    <a:pt x="0" y="54"/>
                    <a:pt x="7" y="60"/>
                  </a:cubicBezTo>
                  <a:cubicBezTo>
                    <a:pt x="12" y="66"/>
                    <a:pt x="12" y="66"/>
                    <a:pt x="12" y="66"/>
                  </a:cubicBezTo>
                  <a:cubicBezTo>
                    <a:pt x="46" y="32"/>
                    <a:pt x="46" y="32"/>
                    <a:pt x="46" y="32"/>
                  </a:cubicBezTo>
                  <a:cubicBezTo>
                    <a:pt x="67" y="52"/>
                    <a:pt x="67" y="52"/>
                    <a:pt x="67" y="52"/>
                  </a:cubicBezTo>
                  <a:cubicBezTo>
                    <a:pt x="33" y="86"/>
                    <a:pt x="33" y="86"/>
                    <a:pt x="33" y="86"/>
                  </a:cubicBezTo>
                  <a:cubicBezTo>
                    <a:pt x="39" y="92"/>
                    <a:pt x="39" y="92"/>
                    <a:pt x="39" y="92"/>
                  </a:cubicBezTo>
                  <a:cubicBezTo>
                    <a:pt x="45" y="98"/>
                    <a:pt x="55" y="98"/>
                    <a:pt x="61" y="92"/>
                  </a:cubicBezTo>
                  <a:cubicBezTo>
                    <a:pt x="93" y="60"/>
                    <a:pt x="93" y="60"/>
                    <a:pt x="93" y="60"/>
                  </a:cubicBezTo>
                  <a:cubicBezTo>
                    <a:pt x="99" y="54"/>
                    <a:pt x="99" y="44"/>
                    <a:pt x="93" y="38"/>
                  </a:cubicBezTo>
                  <a:cubicBezTo>
                    <a:pt x="61" y="6"/>
                    <a:pt x="61" y="6"/>
                    <a:pt x="61" y="6"/>
                  </a:cubicBezTo>
                  <a:cubicBezTo>
                    <a:pt x="55" y="0"/>
                    <a:pt x="45" y="0"/>
                    <a:pt x="3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5411787" y="4292600"/>
              <a:ext cx="368300" cy="371475"/>
            </a:xfrm>
            <a:custGeom>
              <a:avLst/>
              <a:gdLst>
                <a:gd name="T0" fmla="*/ 60 w 98"/>
                <a:gd name="T1" fmla="*/ 93 h 99"/>
                <a:gd name="T2" fmla="*/ 92 w 98"/>
                <a:gd name="T3" fmla="*/ 61 h 99"/>
                <a:gd name="T4" fmla="*/ 92 w 98"/>
                <a:gd name="T5" fmla="*/ 39 h 99"/>
                <a:gd name="T6" fmla="*/ 86 w 98"/>
                <a:gd name="T7" fmla="*/ 33 h 99"/>
                <a:gd name="T8" fmla="*/ 52 w 98"/>
                <a:gd name="T9" fmla="*/ 67 h 99"/>
                <a:gd name="T10" fmla="*/ 32 w 98"/>
                <a:gd name="T11" fmla="*/ 46 h 99"/>
                <a:gd name="T12" fmla="*/ 66 w 98"/>
                <a:gd name="T13" fmla="*/ 12 h 99"/>
                <a:gd name="T14" fmla="*/ 60 w 98"/>
                <a:gd name="T15" fmla="*/ 6 h 99"/>
                <a:gd name="T16" fmla="*/ 38 w 98"/>
                <a:gd name="T17" fmla="*/ 6 h 99"/>
                <a:gd name="T18" fmla="*/ 6 w 98"/>
                <a:gd name="T19" fmla="*/ 39 h 99"/>
                <a:gd name="T20" fmla="*/ 6 w 98"/>
                <a:gd name="T21" fmla="*/ 61 h 99"/>
                <a:gd name="T22" fmla="*/ 38 w 98"/>
                <a:gd name="T23" fmla="*/ 93 h 99"/>
                <a:gd name="T24" fmla="*/ 60 w 98"/>
                <a:gd name="T25" fmla="*/ 9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99">
                  <a:moveTo>
                    <a:pt x="60" y="93"/>
                  </a:moveTo>
                  <a:cubicBezTo>
                    <a:pt x="92" y="61"/>
                    <a:pt x="92" y="61"/>
                    <a:pt x="92" y="61"/>
                  </a:cubicBezTo>
                  <a:cubicBezTo>
                    <a:pt x="98" y="55"/>
                    <a:pt x="98" y="45"/>
                    <a:pt x="92" y="39"/>
                  </a:cubicBezTo>
                  <a:cubicBezTo>
                    <a:pt x="86" y="33"/>
                    <a:pt x="86" y="33"/>
                    <a:pt x="86" y="33"/>
                  </a:cubicBezTo>
                  <a:cubicBezTo>
                    <a:pt x="52" y="67"/>
                    <a:pt x="52" y="67"/>
                    <a:pt x="52" y="67"/>
                  </a:cubicBezTo>
                  <a:cubicBezTo>
                    <a:pt x="32" y="46"/>
                    <a:pt x="32" y="46"/>
                    <a:pt x="32" y="46"/>
                  </a:cubicBezTo>
                  <a:cubicBezTo>
                    <a:pt x="66" y="12"/>
                    <a:pt x="66" y="12"/>
                    <a:pt x="66" y="12"/>
                  </a:cubicBezTo>
                  <a:cubicBezTo>
                    <a:pt x="60" y="6"/>
                    <a:pt x="60" y="6"/>
                    <a:pt x="60" y="6"/>
                  </a:cubicBezTo>
                  <a:cubicBezTo>
                    <a:pt x="54" y="0"/>
                    <a:pt x="44" y="0"/>
                    <a:pt x="38" y="6"/>
                  </a:cubicBezTo>
                  <a:cubicBezTo>
                    <a:pt x="6" y="39"/>
                    <a:pt x="6" y="39"/>
                    <a:pt x="6" y="39"/>
                  </a:cubicBezTo>
                  <a:cubicBezTo>
                    <a:pt x="0" y="45"/>
                    <a:pt x="0" y="55"/>
                    <a:pt x="6" y="61"/>
                  </a:cubicBezTo>
                  <a:cubicBezTo>
                    <a:pt x="38" y="93"/>
                    <a:pt x="38" y="93"/>
                    <a:pt x="38" y="93"/>
                  </a:cubicBezTo>
                  <a:cubicBezTo>
                    <a:pt x="44" y="99"/>
                    <a:pt x="54" y="99"/>
                    <a:pt x="60" y="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80910" name="Freeform 39"/>
          <p:cNvSpPr>
            <a:spLocks/>
          </p:cNvSpPr>
          <p:nvPr/>
        </p:nvSpPr>
        <p:spPr bwMode="auto">
          <a:xfrm>
            <a:off x="1787525" y="4025900"/>
            <a:ext cx="323850" cy="284163"/>
          </a:xfrm>
          <a:custGeom>
            <a:avLst/>
            <a:gdLst>
              <a:gd name="T0" fmla="*/ 274778 w 178"/>
              <a:gd name="T1" fmla="*/ 180108 h 156"/>
              <a:gd name="T2" fmla="*/ 242023 w 178"/>
              <a:gd name="T3" fmla="*/ 109156 h 156"/>
              <a:gd name="T4" fmla="*/ 229285 w 178"/>
              <a:gd name="T5" fmla="*/ 92783 h 156"/>
              <a:gd name="T6" fmla="*/ 201989 w 178"/>
              <a:gd name="T7" fmla="*/ 103698 h 156"/>
              <a:gd name="T8" fmla="*/ 178332 w 178"/>
              <a:gd name="T9" fmla="*/ 178288 h 156"/>
              <a:gd name="T10" fmla="*/ 149217 w 178"/>
              <a:gd name="T11" fmla="*/ 18193 h 156"/>
              <a:gd name="T12" fmla="*/ 125561 w 178"/>
              <a:gd name="T13" fmla="*/ 1819 h 156"/>
              <a:gd name="T14" fmla="*/ 109183 w 178"/>
              <a:gd name="T15" fmla="*/ 16373 h 156"/>
              <a:gd name="T16" fmla="*/ 41854 w 178"/>
              <a:gd name="T17" fmla="*/ 181927 h 156"/>
              <a:gd name="T18" fmla="*/ 0 w 178"/>
              <a:gd name="T19" fmla="*/ 181927 h 156"/>
              <a:gd name="T20" fmla="*/ 0 w 178"/>
              <a:gd name="T21" fmla="*/ 221951 h 156"/>
              <a:gd name="T22" fmla="*/ 52772 w 178"/>
              <a:gd name="T23" fmla="*/ 221951 h 156"/>
              <a:gd name="T24" fmla="*/ 67330 w 178"/>
              <a:gd name="T25" fmla="*/ 218312 h 156"/>
              <a:gd name="T26" fmla="*/ 67330 w 178"/>
              <a:gd name="T27" fmla="*/ 218312 h 156"/>
              <a:gd name="T28" fmla="*/ 69149 w 178"/>
              <a:gd name="T29" fmla="*/ 218312 h 156"/>
              <a:gd name="T30" fmla="*/ 76428 w 178"/>
              <a:gd name="T31" fmla="*/ 207397 h 156"/>
              <a:gd name="T32" fmla="*/ 121921 w 178"/>
              <a:gd name="T33" fmla="*/ 94602 h 156"/>
              <a:gd name="T34" fmla="*/ 152856 w 178"/>
              <a:gd name="T35" fmla="*/ 265613 h 156"/>
              <a:gd name="T36" fmla="*/ 176513 w 178"/>
              <a:gd name="T37" fmla="*/ 281987 h 156"/>
              <a:gd name="T38" fmla="*/ 191071 w 178"/>
              <a:gd name="T39" fmla="*/ 269252 h 156"/>
              <a:gd name="T40" fmla="*/ 191071 w 178"/>
              <a:gd name="T41" fmla="*/ 269252 h 156"/>
              <a:gd name="T42" fmla="*/ 191071 w 178"/>
              <a:gd name="T43" fmla="*/ 269252 h 156"/>
              <a:gd name="T44" fmla="*/ 192890 w 178"/>
              <a:gd name="T45" fmla="*/ 265613 h 156"/>
              <a:gd name="T46" fmla="*/ 223825 w 178"/>
              <a:gd name="T47" fmla="*/ 167373 h 156"/>
              <a:gd name="T48" fmla="*/ 243842 w 178"/>
              <a:gd name="T49" fmla="*/ 207397 h 156"/>
              <a:gd name="T50" fmla="*/ 263859 w 178"/>
              <a:gd name="T51" fmla="*/ 220132 h 156"/>
              <a:gd name="T52" fmla="*/ 263859 w 178"/>
              <a:gd name="T53" fmla="*/ 220132 h 156"/>
              <a:gd name="T54" fmla="*/ 323910 w 178"/>
              <a:gd name="T55" fmla="*/ 220132 h 156"/>
              <a:gd name="T56" fmla="*/ 323910 w 178"/>
              <a:gd name="T57" fmla="*/ 180108 h 156"/>
              <a:gd name="T58" fmla="*/ 274778 w 178"/>
              <a:gd name="T59" fmla="*/ 180108 h 15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78" h="156">
                <a:moveTo>
                  <a:pt x="151" y="99"/>
                </a:moveTo>
                <a:cubicBezTo>
                  <a:pt x="133" y="60"/>
                  <a:pt x="133" y="60"/>
                  <a:pt x="133" y="60"/>
                </a:cubicBezTo>
                <a:cubicBezTo>
                  <a:pt x="131" y="56"/>
                  <a:pt x="130" y="52"/>
                  <a:pt x="126" y="51"/>
                </a:cubicBezTo>
                <a:cubicBezTo>
                  <a:pt x="120" y="48"/>
                  <a:pt x="114" y="51"/>
                  <a:pt x="111" y="57"/>
                </a:cubicBezTo>
                <a:cubicBezTo>
                  <a:pt x="98" y="98"/>
                  <a:pt x="98" y="98"/>
                  <a:pt x="98" y="98"/>
                </a:cubicBezTo>
                <a:cubicBezTo>
                  <a:pt x="82" y="10"/>
                  <a:pt x="82" y="10"/>
                  <a:pt x="82" y="10"/>
                </a:cubicBezTo>
                <a:cubicBezTo>
                  <a:pt x="81" y="4"/>
                  <a:pt x="75" y="0"/>
                  <a:pt x="69" y="1"/>
                </a:cubicBezTo>
                <a:cubicBezTo>
                  <a:pt x="65" y="2"/>
                  <a:pt x="61" y="5"/>
                  <a:pt x="60" y="9"/>
                </a:cubicBezTo>
                <a:cubicBezTo>
                  <a:pt x="23" y="100"/>
                  <a:pt x="23" y="100"/>
                  <a:pt x="23" y="100"/>
                </a:cubicBezTo>
                <a:cubicBezTo>
                  <a:pt x="0" y="100"/>
                  <a:pt x="0" y="100"/>
                  <a:pt x="0" y="100"/>
                </a:cubicBezTo>
                <a:cubicBezTo>
                  <a:pt x="0" y="122"/>
                  <a:pt x="0" y="122"/>
                  <a:pt x="0" y="122"/>
                </a:cubicBezTo>
                <a:cubicBezTo>
                  <a:pt x="29" y="122"/>
                  <a:pt x="29" y="122"/>
                  <a:pt x="29" y="122"/>
                </a:cubicBezTo>
                <a:cubicBezTo>
                  <a:pt x="32" y="122"/>
                  <a:pt x="35" y="122"/>
                  <a:pt x="37" y="120"/>
                </a:cubicBezTo>
                <a:cubicBezTo>
                  <a:pt x="37" y="120"/>
                  <a:pt x="37" y="120"/>
                  <a:pt x="37" y="120"/>
                </a:cubicBezTo>
                <a:cubicBezTo>
                  <a:pt x="38" y="120"/>
                  <a:pt x="38" y="120"/>
                  <a:pt x="38" y="120"/>
                </a:cubicBezTo>
                <a:cubicBezTo>
                  <a:pt x="40" y="118"/>
                  <a:pt x="41" y="116"/>
                  <a:pt x="42" y="114"/>
                </a:cubicBezTo>
                <a:cubicBezTo>
                  <a:pt x="67" y="52"/>
                  <a:pt x="67" y="52"/>
                  <a:pt x="67" y="52"/>
                </a:cubicBezTo>
                <a:cubicBezTo>
                  <a:pt x="84" y="146"/>
                  <a:pt x="84" y="146"/>
                  <a:pt x="84" y="146"/>
                </a:cubicBezTo>
                <a:cubicBezTo>
                  <a:pt x="85" y="152"/>
                  <a:pt x="91" y="156"/>
                  <a:pt x="97" y="155"/>
                </a:cubicBezTo>
                <a:cubicBezTo>
                  <a:pt x="101" y="154"/>
                  <a:pt x="104" y="151"/>
                  <a:pt x="105" y="148"/>
                </a:cubicBezTo>
                <a:cubicBezTo>
                  <a:pt x="105" y="148"/>
                  <a:pt x="105" y="148"/>
                  <a:pt x="105" y="148"/>
                </a:cubicBezTo>
                <a:cubicBezTo>
                  <a:pt x="105" y="148"/>
                  <a:pt x="105" y="148"/>
                  <a:pt x="105" y="148"/>
                </a:cubicBezTo>
                <a:cubicBezTo>
                  <a:pt x="105" y="147"/>
                  <a:pt x="105" y="147"/>
                  <a:pt x="106" y="146"/>
                </a:cubicBezTo>
                <a:cubicBezTo>
                  <a:pt x="123" y="92"/>
                  <a:pt x="123" y="92"/>
                  <a:pt x="123" y="92"/>
                </a:cubicBezTo>
                <a:cubicBezTo>
                  <a:pt x="134" y="114"/>
                  <a:pt x="134" y="114"/>
                  <a:pt x="134" y="114"/>
                </a:cubicBezTo>
                <a:cubicBezTo>
                  <a:pt x="135" y="118"/>
                  <a:pt x="140" y="122"/>
                  <a:pt x="145" y="121"/>
                </a:cubicBezTo>
                <a:cubicBezTo>
                  <a:pt x="145" y="121"/>
                  <a:pt x="145" y="121"/>
                  <a:pt x="145" y="121"/>
                </a:cubicBezTo>
                <a:cubicBezTo>
                  <a:pt x="178" y="121"/>
                  <a:pt x="178" y="121"/>
                  <a:pt x="178" y="121"/>
                </a:cubicBezTo>
                <a:cubicBezTo>
                  <a:pt x="178" y="99"/>
                  <a:pt x="178" y="99"/>
                  <a:pt x="178" y="99"/>
                </a:cubicBezTo>
                <a:lnTo>
                  <a:pt x="151" y="9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1" name="Group 40"/>
          <p:cNvGrpSpPr/>
          <p:nvPr/>
        </p:nvGrpSpPr>
        <p:grpSpPr>
          <a:xfrm>
            <a:off x="4419600" y="3994935"/>
            <a:ext cx="279651" cy="294939"/>
            <a:chOff x="6335712" y="5392738"/>
            <a:chExt cx="708026" cy="708026"/>
          </a:xfrm>
          <a:solidFill>
            <a:schemeClr val="bg1"/>
          </a:solidFill>
        </p:grpSpPr>
        <p:sp>
          <p:nvSpPr>
            <p:cNvPr id="42" name="Freeform 41"/>
            <p:cNvSpPr>
              <a:spLocks/>
            </p:cNvSpPr>
            <p:nvPr/>
          </p:nvSpPr>
          <p:spPr bwMode="auto">
            <a:xfrm>
              <a:off x="6781800" y="5392738"/>
              <a:ext cx="261938" cy="258763"/>
            </a:xfrm>
            <a:custGeom>
              <a:avLst/>
              <a:gdLst>
                <a:gd name="T0" fmla="*/ 8 w 70"/>
                <a:gd name="T1" fmla="*/ 0 h 69"/>
                <a:gd name="T2" fmla="*/ 0 w 70"/>
                <a:gd name="T3" fmla="*/ 7 h 69"/>
                <a:gd name="T4" fmla="*/ 2 w 70"/>
                <a:gd name="T5" fmla="*/ 12 h 69"/>
                <a:gd name="T6" fmla="*/ 8 w 70"/>
                <a:gd name="T7" fmla="*/ 14 h 69"/>
                <a:gd name="T8" fmla="*/ 55 w 70"/>
                <a:gd name="T9" fmla="*/ 62 h 69"/>
                <a:gd name="T10" fmla="*/ 62 w 70"/>
                <a:gd name="T11" fmla="*/ 69 h 69"/>
                <a:gd name="T12" fmla="*/ 70 w 70"/>
                <a:gd name="T13" fmla="*/ 62 h 69"/>
                <a:gd name="T14" fmla="*/ 8 w 70"/>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69">
                  <a:moveTo>
                    <a:pt x="8" y="0"/>
                  </a:moveTo>
                  <a:cubicBezTo>
                    <a:pt x="3" y="0"/>
                    <a:pt x="0" y="3"/>
                    <a:pt x="0" y="7"/>
                  </a:cubicBezTo>
                  <a:cubicBezTo>
                    <a:pt x="0" y="9"/>
                    <a:pt x="1" y="11"/>
                    <a:pt x="2" y="12"/>
                  </a:cubicBezTo>
                  <a:cubicBezTo>
                    <a:pt x="4" y="14"/>
                    <a:pt x="5" y="14"/>
                    <a:pt x="8" y="14"/>
                  </a:cubicBezTo>
                  <a:cubicBezTo>
                    <a:pt x="34" y="14"/>
                    <a:pt x="55" y="36"/>
                    <a:pt x="55" y="62"/>
                  </a:cubicBezTo>
                  <a:cubicBezTo>
                    <a:pt x="55" y="66"/>
                    <a:pt x="58" y="69"/>
                    <a:pt x="62" y="69"/>
                  </a:cubicBezTo>
                  <a:cubicBezTo>
                    <a:pt x="66" y="69"/>
                    <a:pt x="70" y="66"/>
                    <a:pt x="70" y="62"/>
                  </a:cubicBezTo>
                  <a:cubicBezTo>
                    <a:pt x="70" y="28"/>
                    <a:pt x="42" y="0"/>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6781800" y="5492751"/>
              <a:ext cx="157163" cy="158750"/>
            </a:xfrm>
            <a:custGeom>
              <a:avLst/>
              <a:gdLst>
                <a:gd name="T0" fmla="*/ 28 w 42"/>
                <a:gd name="T1" fmla="*/ 35 h 42"/>
                <a:gd name="T2" fmla="*/ 35 w 42"/>
                <a:gd name="T3" fmla="*/ 42 h 42"/>
                <a:gd name="T4" fmla="*/ 42 w 42"/>
                <a:gd name="T5" fmla="*/ 35 h 42"/>
                <a:gd name="T6" fmla="*/ 8 w 42"/>
                <a:gd name="T7" fmla="*/ 0 h 42"/>
                <a:gd name="T8" fmla="*/ 0 w 42"/>
                <a:gd name="T9" fmla="*/ 8 h 42"/>
                <a:gd name="T10" fmla="*/ 2 w 42"/>
                <a:gd name="T11" fmla="*/ 13 h 42"/>
                <a:gd name="T12" fmla="*/ 8 w 42"/>
                <a:gd name="T13" fmla="*/ 15 h 42"/>
                <a:gd name="T14" fmla="*/ 28 w 42"/>
                <a:gd name="T15" fmla="*/ 35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42">
                  <a:moveTo>
                    <a:pt x="28" y="35"/>
                  </a:moveTo>
                  <a:cubicBezTo>
                    <a:pt x="28" y="39"/>
                    <a:pt x="31" y="42"/>
                    <a:pt x="35" y="42"/>
                  </a:cubicBezTo>
                  <a:cubicBezTo>
                    <a:pt x="39" y="42"/>
                    <a:pt x="42" y="39"/>
                    <a:pt x="42" y="35"/>
                  </a:cubicBezTo>
                  <a:cubicBezTo>
                    <a:pt x="42" y="16"/>
                    <a:pt x="27" y="0"/>
                    <a:pt x="8" y="0"/>
                  </a:cubicBezTo>
                  <a:cubicBezTo>
                    <a:pt x="3" y="0"/>
                    <a:pt x="0" y="4"/>
                    <a:pt x="0" y="8"/>
                  </a:cubicBezTo>
                  <a:cubicBezTo>
                    <a:pt x="0" y="10"/>
                    <a:pt x="1" y="11"/>
                    <a:pt x="2" y="13"/>
                  </a:cubicBezTo>
                  <a:cubicBezTo>
                    <a:pt x="4" y="14"/>
                    <a:pt x="5" y="15"/>
                    <a:pt x="8" y="15"/>
                  </a:cubicBezTo>
                  <a:cubicBezTo>
                    <a:pt x="19" y="15"/>
                    <a:pt x="28" y="24"/>
                    <a:pt x="28"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noEditPoints="1"/>
            </p:cNvSpPr>
            <p:nvPr/>
          </p:nvSpPr>
          <p:spPr bwMode="auto">
            <a:xfrm>
              <a:off x="6335712" y="5407026"/>
              <a:ext cx="692150" cy="693738"/>
            </a:xfrm>
            <a:custGeom>
              <a:avLst/>
              <a:gdLst>
                <a:gd name="T0" fmla="*/ 85 w 185"/>
                <a:gd name="T1" fmla="*/ 19 h 185"/>
                <a:gd name="T2" fmla="*/ 18 w 185"/>
                <a:gd name="T3" fmla="*/ 19 h 185"/>
                <a:gd name="T4" fmla="*/ 18 w 185"/>
                <a:gd name="T5" fmla="*/ 86 h 185"/>
                <a:gd name="T6" fmla="*/ 57 w 185"/>
                <a:gd name="T7" fmla="*/ 99 h 185"/>
                <a:gd name="T8" fmla="*/ 73 w 185"/>
                <a:gd name="T9" fmla="*/ 104 h 185"/>
                <a:gd name="T10" fmla="*/ 81 w 185"/>
                <a:gd name="T11" fmla="*/ 112 h 185"/>
                <a:gd name="T12" fmla="*/ 85 w 185"/>
                <a:gd name="T13" fmla="*/ 128 h 185"/>
                <a:gd name="T14" fmla="*/ 99 w 185"/>
                <a:gd name="T15" fmla="*/ 166 h 185"/>
                <a:gd name="T16" fmla="*/ 166 w 185"/>
                <a:gd name="T17" fmla="*/ 166 h 185"/>
                <a:gd name="T18" fmla="*/ 166 w 185"/>
                <a:gd name="T19" fmla="*/ 99 h 185"/>
                <a:gd name="T20" fmla="*/ 85 w 185"/>
                <a:gd name="T21" fmla="*/ 19 h 185"/>
                <a:gd name="T22" fmla="*/ 78 w 185"/>
                <a:gd name="T23" fmla="*/ 65 h 185"/>
                <a:gd name="T24" fmla="*/ 78 w 185"/>
                <a:gd name="T25" fmla="*/ 71 h 185"/>
                <a:gd name="T26" fmla="*/ 71 w 185"/>
                <a:gd name="T27" fmla="*/ 78 h 185"/>
                <a:gd name="T28" fmla="*/ 64 w 185"/>
                <a:gd name="T29" fmla="*/ 78 h 185"/>
                <a:gd name="T30" fmla="*/ 51 w 185"/>
                <a:gd name="T31" fmla="*/ 65 h 185"/>
                <a:gd name="T32" fmla="*/ 38 w 185"/>
                <a:gd name="T33" fmla="*/ 78 h 185"/>
                <a:gd name="T34" fmla="*/ 31 w 185"/>
                <a:gd name="T35" fmla="*/ 78 h 185"/>
                <a:gd name="T36" fmla="*/ 25 w 185"/>
                <a:gd name="T37" fmla="*/ 71 h 185"/>
                <a:gd name="T38" fmla="*/ 25 w 185"/>
                <a:gd name="T39" fmla="*/ 65 h 185"/>
                <a:gd name="T40" fmla="*/ 38 w 185"/>
                <a:gd name="T41" fmla="*/ 51 h 185"/>
                <a:gd name="T42" fmla="*/ 25 w 185"/>
                <a:gd name="T43" fmla="*/ 38 h 185"/>
                <a:gd name="T44" fmla="*/ 25 w 185"/>
                <a:gd name="T45" fmla="*/ 32 h 185"/>
                <a:gd name="T46" fmla="*/ 31 w 185"/>
                <a:gd name="T47" fmla="*/ 25 h 185"/>
                <a:gd name="T48" fmla="*/ 38 w 185"/>
                <a:gd name="T49" fmla="*/ 25 h 185"/>
                <a:gd name="T50" fmla="*/ 51 w 185"/>
                <a:gd name="T51" fmla="*/ 38 h 185"/>
                <a:gd name="T52" fmla="*/ 64 w 185"/>
                <a:gd name="T53" fmla="*/ 25 h 185"/>
                <a:gd name="T54" fmla="*/ 71 w 185"/>
                <a:gd name="T55" fmla="*/ 25 h 185"/>
                <a:gd name="T56" fmla="*/ 78 w 185"/>
                <a:gd name="T57" fmla="*/ 32 h 185"/>
                <a:gd name="T58" fmla="*/ 78 w 185"/>
                <a:gd name="T59" fmla="*/ 38 h 185"/>
                <a:gd name="T60" fmla="*/ 64 w 185"/>
                <a:gd name="T61" fmla="*/ 51 h 185"/>
                <a:gd name="T62" fmla="*/ 78 w 185"/>
                <a:gd name="T63" fmla="*/ 65 h 185"/>
                <a:gd name="T64" fmla="*/ 111 w 185"/>
                <a:gd name="T65" fmla="*/ 112 h 185"/>
                <a:gd name="T66" fmla="*/ 126 w 185"/>
                <a:gd name="T67" fmla="*/ 112 h 185"/>
                <a:gd name="T68" fmla="*/ 126 w 185"/>
                <a:gd name="T69" fmla="*/ 127 h 185"/>
                <a:gd name="T70" fmla="*/ 111 w 185"/>
                <a:gd name="T71" fmla="*/ 127 h 185"/>
                <a:gd name="T72" fmla="*/ 111 w 185"/>
                <a:gd name="T73" fmla="*/ 112 h 185"/>
                <a:gd name="T74" fmla="*/ 126 w 185"/>
                <a:gd name="T75" fmla="*/ 161 h 185"/>
                <a:gd name="T76" fmla="*/ 111 w 185"/>
                <a:gd name="T77" fmla="*/ 161 h 185"/>
                <a:gd name="T78" fmla="*/ 111 w 185"/>
                <a:gd name="T79" fmla="*/ 146 h 185"/>
                <a:gd name="T80" fmla="*/ 126 w 185"/>
                <a:gd name="T81" fmla="*/ 146 h 185"/>
                <a:gd name="T82" fmla="*/ 126 w 185"/>
                <a:gd name="T83" fmla="*/ 161 h 185"/>
                <a:gd name="T84" fmla="*/ 160 w 185"/>
                <a:gd name="T85" fmla="*/ 161 h 185"/>
                <a:gd name="T86" fmla="*/ 145 w 185"/>
                <a:gd name="T87" fmla="*/ 161 h 185"/>
                <a:gd name="T88" fmla="*/ 145 w 185"/>
                <a:gd name="T89" fmla="*/ 146 h 185"/>
                <a:gd name="T90" fmla="*/ 160 w 185"/>
                <a:gd name="T91" fmla="*/ 146 h 185"/>
                <a:gd name="T92" fmla="*/ 160 w 185"/>
                <a:gd name="T93" fmla="*/ 161 h 185"/>
                <a:gd name="T94" fmla="*/ 160 w 185"/>
                <a:gd name="T95" fmla="*/ 127 h 185"/>
                <a:gd name="T96" fmla="*/ 145 w 185"/>
                <a:gd name="T97" fmla="*/ 127 h 185"/>
                <a:gd name="T98" fmla="*/ 145 w 185"/>
                <a:gd name="T99" fmla="*/ 112 h 185"/>
                <a:gd name="T100" fmla="*/ 160 w 185"/>
                <a:gd name="T101" fmla="*/ 112 h 185"/>
                <a:gd name="T102" fmla="*/ 160 w 185"/>
                <a:gd name="T103" fmla="*/ 12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185">
                  <a:moveTo>
                    <a:pt x="85" y="19"/>
                  </a:moveTo>
                  <a:cubicBezTo>
                    <a:pt x="67" y="0"/>
                    <a:pt x="37" y="0"/>
                    <a:pt x="18" y="19"/>
                  </a:cubicBezTo>
                  <a:cubicBezTo>
                    <a:pt x="0" y="37"/>
                    <a:pt x="0" y="67"/>
                    <a:pt x="18" y="86"/>
                  </a:cubicBezTo>
                  <a:cubicBezTo>
                    <a:pt x="29" y="96"/>
                    <a:pt x="43" y="101"/>
                    <a:pt x="57" y="99"/>
                  </a:cubicBezTo>
                  <a:cubicBezTo>
                    <a:pt x="62" y="99"/>
                    <a:pt x="69" y="100"/>
                    <a:pt x="73" y="104"/>
                  </a:cubicBezTo>
                  <a:cubicBezTo>
                    <a:pt x="81" y="112"/>
                    <a:pt x="81" y="112"/>
                    <a:pt x="81" y="112"/>
                  </a:cubicBezTo>
                  <a:cubicBezTo>
                    <a:pt x="84" y="116"/>
                    <a:pt x="86" y="122"/>
                    <a:pt x="85" y="128"/>
                  </a:cubicBezTo>
                  <a:cubicBezTo>
                    <a:pt x="84" y="141"/>
                    <a:pt x="88" y="156"/>
                    <a:pt x="99" y="166"/>
                  </a:cubicBezTo>
                  <a:cubicBezTo>
                    <a:pt x="117" y="185"/>
                    <a:pt x="147" y="185"/>
                    <a:pt x="166" y="166"/>
                  </a:cubicBezTo>
                  <a:cubicBezTo>
                    <a:pt x="185" y="148"/>
                    <a:pt x="185" y="118"/>
                    <a:pt x="166" y="99"/>
                  </a:cubicBezTo>
                  <a:lnTo>
                    <a:pt x="85" y="19"/>
                  </a:lnTo>
                  <a:close/>
                  <a:moveTo>
                    <a:pt x="78" y="65"/>
                  </a:moveTo>
                  <a:cubicBezTo>
                    <a:pt x="79" y="66"/>
                    <a:pt x="79" y="69"/>
                    <a:pt x="78" y="71"/>
                  </a:cubicBezTo>
                  <a:cubicBezTo>
                    <a:pt x="71" y="78"/>
                    <a:pt x="71" y="78"/>
                    <a:pt x="71" y="78"/>
                  </a:cubicBezTo>
                  <a:cubicBezTo>
                    <a:pt x="69" y="80"/>
                    <a:pt x="66" y="80"/>
                    <a:pt x="64" y="78"/>
                  </a:cubicBezTo>
                  <a:cubicBezTo>
                    <a:pt x="51" y="65"/>
                    <a:pt x="51" y="65"/>
                    <a:pt x="51" y="65"/>
                  </a:cubicBezTo>
                  <a:cubicBezTo>
                    <a:pt x="38" y="78"/>
                    <a:pt x="38" y="78"/>
                    <a:pt x="38" y="78"/>
                  </a:cubicBezTo>
                  <a:cubicBezTo>
                    <a:pt x="36" y="80"/>
                    <a:pt x="33" y="80"/>
                    <a:pt x="31" y="78"/>
                  </a:cubicBezTo>
                  <a:cubicBezTo>
                    <a:pt x="25" y="71"/>
                    <a:pt x="25" y="71"/>
                    <a:pt x="25" y="71"/>
                  </a:cubicBezTo>
                  <a:cubicBezTo>
                    <a:pt x="23" y="69"/>
                    <a:pt x="23" y="66"/>
                    <a:pt x="25" y="65"/>
                  </a:cubicBezTo>
                  <a:cubicBezTo>
                    <a:pt x="38" y="51"/>
                    <a:pt x="38" y="51"/>
                    <a:pt x="38" y="51"/>
                  </a:cubicBezTo>
                  <a:cubicBezTo>
                    <a:pt x="25" y="38"/>
                    <a:pt x="25" y="38"/>
                    <a:pt x="25" y="38"/>
                  </a:cubicBezTo>
                  <a:cubicBezTo>
                    <a:pt x="23" y="36"/>
                    <a:pt x="23" y="34"/>
                    <a:pt x="25" y="32"/>
                  </a:cubicBezTo>
                  <a:cubicBezTo>
                    <a:pt x="31" y="25"/>
                    <a:pt x="31" y="25"/>
                    <a:pt x="31" y="25"/>
                  </a:cubicBezTo>
                  <a:cubicBezTo>
                    <a:pt x="33" y="23"/>
                    <a:pt x="36" y="23"/>
                    <a:pt x="38" y="25"/>
                  </a:cubicBezTo>
                  <a:cubicBezTo>
                    <a:pt x="51" y="38"/>
                    <a:pt x="51" y="38"/>
                    <a:pt x="51" y="38"/>
                  </a:cubicBezTo>
                  <a:cubicBezTo>
                    <a:pt x="64" y="25"/>
                    <a:pt x="64" y="25"/>
                    <a:pt x="64" y="25"/>
                  </a:cubicBezTo>
                  <a:cubicBezTo>
                    <a:pt x="66" y="23"/>
                    <a:pt x="69" y="23"/>
                    <a:pt x="71" y="25"/>
                  </a:cubicBezTo>
                  <a:cubicBezTo>
                    <a:pt x="78" y="32"/>
                    <a:pt x="78" y="32"/>
                    <a:pt x="78" y="32"/>
                  </a:cubicBezTo>
                  <a:cubicBezTo>
                    <a:pt x="79" y="34"/>
                    <a:pt x="79" y="36"/>
                    <a:pt x="78" y="38"/>
                  </a:cubicBezTo>
                  <a:cubicBezTo>
                    <a:pt x="64" y="51"/>
                    <a:pt x="64" y="51"/>
                    <a:pt x="64" y="51"/>
                  </a:cubicBezTo>
                  <a:lnTo>
                    <a:pt x="78" y="65"/>
                  </a:lnTo>
                  <a:close/>
                  <a:moveTo>
                    <a:pt x="111" y="112"/>
                  </a:moveTo>
                  <a:cubicBezTo>
                    <a:pt x="116" y="108"/>
                    <a:pt x="122" y="108"/>
                    <a:pt x="126" y="112"/>
                  </a:cubicBezTo>
                  <a:cubicBezTo>
                    <a:pt x="131" y="116"/>
                    <a:pt x="131" y="123"/>
                    <a:pt x="126" y="127"/>
                  </a:cubicBezTo>
                  <a:cubicBezTo>
                    <a:pt x="122" y="131"/>
                    <a:pt x="116" y="131"/>
                    <a:pt x="111" y="127"/>
                  </a:cubicBezTo>
                  <a:cubicBezTo>
                    <a:pt x="107" y="123"/>
                    <a:pt x="107" y="116"/>
                    <a:pt x="111" y="112"/>
                  </a:cubicBezTo>
                  <a:close/>
                  <a:moveTo>
                    <a:pt x="126" y="161"/>
                  </a:moveTo>
                  <a:cubicBezTo>
                    <a:pt x="122" y="165"/>
                    <a:pt x="116" y="165"/>
                    <a:pt x="111" y="161"/>
                  </a:cubicBezTo>
                  <a:cubicBezTo>
                    <a:pt x="107" y="156"/>
                    <a:pt x="107" y="150"/>
                    <a:pt x="111" y="146"/>
                  </a:cubicBezTo>
                  <a:cubicBezTo>
                    <a:pt x="116" y="141"/>
                    <a:pt x="122" y="141"/>
                    <a:pt x="126" y="146"/>
                  </a:cubicBezTo>
                  <a:cubicBezTo>
                    <a:pt x="131" y="150"/>
                    <a:pt x="131" y="156"/>
                    <a:pt x="126" y="161"/>
                  </a:cubicBezTo>
                  <a:close/>
                  <a:moveTo>
                    <a:pt x="160" y="161"/>
                  </a:moveTo>
                  <a:cubicBezTo>
                    <a:pt x="156" y="165"/>
                    <a:pt x="149" y="165"/>
                    <a:pt x="145" y="161"/>
                  </a:cubicBezTo>
                  <a:cubicBezTo>
                    <a:pt x="141" y="156"/>
                    <a:pt x="141" y="150"/>
                    <a:pt x="145" y="146"/>
                  </a:cubicBezTo>
                  <a:cubicBezTo>
                    <a:pt x="149" y="141"/>
                    <a:pt x="156" y="141"/>
                    <a:pt x="160" y="146"/>
                  </a:cubicBezTo>
                  <a:cubicBezTo>
                    <a:pt x="164" y="150"/>
                    <a:pt x="164" y="156"/>
                    <a:pt x="160" y="161"/>
                  </a:cubicBezTo>
                  <a:close/>
                  <a:moveTo>
                    <a:pt x="160" y="127"/>
                  </a:moveTo>
                  <a:cubicBezTo>
                    <a:pt x="156" y="131"/>
                    <a:pt x="149" y="131"/>
                    <a:pt x="145" y="127"/>
                  </a:cubicBezTo>
                  <a:cubicBezTo>
                    <a:pt x="141" y="123"/>
                    <a:pt x="141" y="116"/>
                    <a:pt x="145" y="112"/>
                  </a:cubicBezTo>
                  <a:cubicBezTo>
                    <a:pt x="149" y="108"/>
                    <a:pt x="156" y="108"/>
                    <a:pt x="160" y="112"/>
                  </a:cubicBezTo>
                  <a:cubicBezTo>
                    <a:pt x="164" y="116"/>
                    <a:pt x="164" y="123"/>
                    <a:pt x="160" y="1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5" name="TextBox 44"/>
          <p:cNvSpPr txBox="1"/>
          <p:nvPr/>
        </p:nvSpPr>
        <p:spPr>
          <a:xfrm>
            <a:off x="3795713" y="4781550"/>
            <a:ext cx="1538287" cy="307975"/>
          </a:xfrm>
          <a:prstGeom prst="rect">
            <a:avLst/>
          </a:prstGeom>
          <a:noFill/>
        </p:spPr>
        <p:txBody>
          <a:bodyPr>
            <a:spAutoFit/>
          </a:bodyPr>
          <a:lstStyle/>
          <a:p>
            <a:pPr algn="ctr" fontAlgn="auto">
              <a:spcBef>
                <a:spcPts val="0"/>
              </a:spcBef>
              <a:spcAft>
                <a:spcPts val="0"/>
              </a:spcAft>
              <a:defRPr/>
            </a:pPr>
            <a:r>
              <a:rPr lang="en-US" sz="1400">
                <a:solidFill>
                  <a:schemeClr val="bg1"/>
                </a:solidFill>
                <a:latin typeface="+mj-lt"/>
                <a:cs typeface="+mn-cs"/>
              </a:rPr>
              <a:t>Sample content here.</a:t>
            </a:r>
          </a:p>
        </p:txBody>
      </p:sp>
      <p:sp>
        <p:nvSpPr>
          <p:cNvPr id="80913" name="TextBox 4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0" name="TextBox 4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Freeform 6"/>
          <p:cNvSpPr>
            <a:spLocks noEditPoints="1"/>
          </p:cNvSpPr>
          <p:nvPr/>
        </p:nvSpPr>
        <p:spPr bwMode="auto">
          <a:xfrm rot="3085305">
            <a:off x="304007" y="1999456"/>
            <a:ext cx="3409950" cy="1690687"/>
          </a:xfrm>
          <a:custGeom>
            <a:avLst/>
            <a:gdLst>
              <a:gd name="T0" fmla="*/ 1676788 w 240"/>
              <a:gd name="T1" fmla="*/ 1620721 h 119"/>
              <a:gd name="T2" fmla="*/ 909445 w 240"/>
              <a:gd name="T3" fmla="*/ 853011 h 119"/>
              <a:gd name="T4" fmla="*/ 1676788 w 240"/>
              <a:gd name="T5" fmla="*/ 71084 h 119"/>
              <a:gd name="T6" fmla="*/ 2444132 w 240"/>
              <a:gd name="T7" fmla="*/ 853011 h 119"/>
              <a:gd name="T8" fmla="*/ 1676788 w 240"/>
              <a:gd name="T9" fmla="*/ 1620721 h 119"/>
              <a:gd name="T10" fmla="*/ 1705209 w 240"/>
              <a:gd name="T11" fmla="*/ 0 h 119"/>
              <a:gd name="T12" fmla="*/ 0 w 240"/>
              <a:gd name="T13" fmla="*/ 838794 h 119"/>
              <a:gd name="T14" fmla="*/ 1705209 w 240"/>
              <a:gd name="T15" fmla="*/ 1691805 h 119"/>
              <a:gd name="T16" fmla="*/ 3410417 w 240"/>
              <a:gd name="T17" fmla="*/ 838794 h 119"/>
              <a:gd name="T18" fmla="*/ 1705209 w 24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7" name="Diagram 16"/>
          <p:cNvGraphicFramePr/>
          <p:nvPr/>
        </p:nvGraphicFramePr>
        <p:xfrm>
          <a:off x="1371600" y="2187809"/>
          <a:ext cx="1266591" cy="126659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1924" name="Freeform 6"/>
          <p:cNvSpPr>
            <a:spLocks noEditPoints="1"/>
          </p:cNvSpPr>
          <p:nvPr/>
        </p:nvSpPr>
        <p:spPr bwMode="auto">
          <a:xfrm rot="3085305">
            <a:off x="2818607" y="1996281"/>
            <a:ext cx="3409950" cy="1690687"/>
          </a:xfrm>
          <a:custGeom>
            <a:avLst/>
            <a:gdLst>
              <a:gd name="T0" fmla="*/ 1676788 w 240"/>
              <a:gd name="T1" fmla="*/ 1620721 h 119"/>
              <a:gd name="T2" fmla="*/ 909445 w 240"/>
              <a:gd name="T3" fmla="*/ 853011 h 119"/>
              <a:gd name="T4" fmla="*/ 1676788 w 240"/>
              <a:gd name="T5" fmla="*/ 71084 h 119"/>
              <a:gd name="T6" fmla="*/ 2444132 w 240"/>
              <a:gd name="T7" fmla="*/ 853011 h 119"/>
              <a:gd name="T8" fmla="*/ 1676788 w 240"/>
              <a:gd name="T9" fmla="*/ 1620721 h 119"/>
              <a:gd name="T10" fmla="*/ 1705209 w 240"/>
              <a:gd name="T11" fmla="*/ 0 h 119"/>
              <a:gd name="T12" fmla="*/ 0 w 240"/>
              <a:gd name="T13" fmla="*/ 838794 h 119"/>
              <a:gd name="T14" fmla="*/ 1705209 w 240"/>
              <a:gd name="T15" fmla="*/ 1691805 h 119"/>
              <a:gd name="T16" fmla="*/ 3410417 w 240"/>
              <a:gd name="T17" fmla="*/ 838794 h 119"/>
              <a:gd name="T18" fmla="*/ 1705209 w 24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9" name="Diagram 18"/>
          <p:cNvGraphicFramePr/>
          <p:nvPr/>
        </p:nvGraphicFramePr>
        <p:xfrm>
          <a:off x="3886200" y="2184868"/>
          <a:ext cx="1266591" cy="126659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81926" name="Freeform 6"/>
          <p:cNvSpPr>
            <a:spLocks noEditPoints="1"/>
          </p:cNvSpPr>
          <p:nvPr/>
        </p:nvSpPr>
        <p:spPr bwMode="auto">
          <a:xfrm rot="3085305">
            <a:off x="5333207" y="1993106"/>
            <a:ext cx="3409950" cy="1690687"/>
          </a:xfrm>
          <a:custGeom>
            <a:avLst/>
            <a:gdLst>
              <a:gd name="T0" fmla="*/ 1676788 w 240"/>
              <a:gd name="T1" fmla="*/ 1620721 h 119"/>
              <a:gd name="T2" fmla="*/ 909445 w 240"/>
              <a:gd name="T3" fmla="*/ 853011 h 119"/>
              <a:gd name="T4" fmla="*/ 1676788 w 240"/>
              <a:gd name="T5" fmla="*/ 71084 h 119"/>
              <a:gd name="T6" fmla="*/ 2444132 w 240"/>
              <a:gd name="T7" fmla="*/ 853011 h 119"/>
              <a:gd name="T8" fmla="*/ 1676788 w 240"/>
              <a:gd name="T9" fmla="*/ 1620721 h 119"/>
              <a:gd name="T10" fmla="*/ 1705209 w 240"/>
              <a:gd name="T11" fmla="*/ 0 h 119"/>
              <a:gd name="T12" fmla="*/ 0 w 240"/>
              <a:gd name="T13" fmla="*/ 838794 h 119"/>
              <a:gd name="T14" fmla="*/ 1705209 w 240"/>
              <a:gd name="T15" fmla="*/ 1691805 h 119"/>
              <a:gd name="T16" fmla="*/ 3410417 w 240"/>
              <a:gd name="T17" fmla="*/ 838794 h 119"/>
              <a:gd name="T18" fmla="*/ 1705209 w 240"/>
              <a:gd name="T19" fmla="*/ 0 h 1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40" h="119">
                <a:moveTo>
                  <a:pt x="118" y="114"/>
                </a:moveTo>
                <a:cubicBezTo>
                  <a:pt x="88" y="114"/>
                  <a:pt x="64" y="90"/>
                  <a:pt x="64" y="60"/>
                </a:cubicBezTo>
                <a:cubicBezTo>
                  <a:pt x="64" y="30"/>
                  <a:pt x="88" y="5"/>
                  <a:pt x="118" y="5"/>
                </a:cubicBezTo>
                <a:cubicBezTo>
                  <a:pt x="148" y="5"/>
                  <a:pt x="172" y="30"/>
                  <a:pt x="172" y="60"/>
                </a:cubicBezTo>
                <a:cubicBezTo>
                  <a:pt x="172" y="90"/>
                  <a:pt x="148" y="114"/>
                  <a:pt x="118" y="114"/>
                </a:cubicBezTo>
                <a:moveTo>
                  <a:pt x="120" y="0"/>
                </a:moveTo>
                <a:cubicBezTo>
                  <a:pt x="53" y="2"/>
                  <a:pt x="0" y="59"/>
                  <a:pt x="0" y="59"/>
                </a:cubicBezTo>
                <a:cubicBezTo>
                  <a:pt x="0" y="59"/>
                  <a:pt x="53" y="116"/>
                  <a:pt x="120" y="119"/>
                </a:cubicBezTo>
                <a:cubicBezTo>
                  <a:pt x="186" y="116"/>
                  <a:pt x="240" y="59"/>
                  <a:pt x="240" y="59"/>
                </a:cubicBezTo>
                <a:cubicBezTo>
                  <a:pt x="240" y="59"/>
                  <a:pt x="186" y="2"/>
                  <a:pt x="120" y="0"/>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1" name="Diagram 20"/>
          <p:cNvGraphicFramePr/>
          <p:nvPr/>
        </p:nvGraphicFramePr>
        <p:xfrm>
          <a:off x="6400800" y="2181927"/>
          <a:ext cx="1266591" cy="1266591"/>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2" name="TextBox 21"/>
          <p:cNvSpPr txBox="1"/>
          <p:nvPr/>
        </p:nvSpPr>
        <p:spPr>
          <a:xfrm>
            <a:off x="6842125" y="42481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23" name="TextBox 22"/>
          <p:cNvSpPr txBox="1"/>
          <p:nvPr/>
        </p:nvSpPr>
        <p:spPr>
          <a:xfrm>
            <a:off x="4335463" y="424815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24" name="TextBox 23"/>
          <p:cNvSpPr txBox="1"/>
          <p:nvPr/>
        </p:nvSpPr>
        <p:spPr>
          <a:xfrm>
            <a:off x="1828800" y="4248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81931" name="TextBox 1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25" name="TextBox 2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58"/>
          <p:cNvSpPr>
            <a:spLocks noChangeArrowheads="1"/>
          </p:cNvSpPr>
          <p:nvPr/>
        </p:nvSpPr>
        <p:spPr bwMode="auto">
          <a:xfrm>
            <a:off x="4238625" y="2447925"/>
            <a:ext cx="787400" cy="792163"/>
          </a:xfrm>
          <a:prstGeom prst="rect">
            <a:avLst/>
          </a:prstGeom>
          <a:solidFill>
            <a:schemeClr val="bg1">
              <a:lumMod val="95000"/>
            </a:schemeClr>
          </a:solidFill>
          <a:ln>
            <a:noFill/>
          </a:ln>
        </p:spPr>
        <p:txBody>
          <a:bodyPr/>
          <a:lstStyle/>
          <a:p>
            <a:endParaRPr lang="zh-CN" altLang="zh-CN"/>
          </a:p>
        </p:txBody>
      </p:sp>
      <p:grpSp>
        <p:nvGrpSpPr>
          <p:cNvPr id="82947" name="Group 1"/>
          <p:cNvGrpSpPr>
            <a:grpSpLocks/>
          </p:cNvGrpSpPr>
          <p:nvPr/>
        </p:nvGrpSpPr>
        <p:grpSpPr bwMode="auto">
          <a:xfrm>
            <a:off x="4522788" y="984250"/>
            <a:ext cx="1566862" cy="1852613"/>
            <a:chOff x="4523251" y="983638"/>
            <a:chExt cx="1565787" cy="1853382"/>
          </a:xfrm>
        </p:grpSpPr>
        <p:sp>
          <p:nvSpPr>
            <p:cNvPr id="82966" name="Freeform 59"/>
            <p:cNvSpPr>
              <a:spLocks/>
            </p:cNvSpPr>
            <p:nvPr/>
          </p:nvSpPr>
          <p:spPr bwMode="auto">
            <a:xfrm>
              <a:off x="4523251" y="1516219"/>
              <a:ext cx="703006" cy="529919"/>
            </a:xfrm>
            <a:custGeom>
              <a:avLst/>
              <a:gdLst>
                <a:gd name="T0" fmla="*/ 703006 w 49"/>
                <a:gd name="T1" fmla="*/ 0 h 37"/>
                <a:gd name="T2" fmla="*/ 0 w 49"/>
                <a:gd name="T3" fmla="*/ 372376 h 37"/>
                <a:gd name="T4" fmla="*/ 545188 w 49"/>
                <a:gd name="T5" fmla="*/ 529919 h 37"/>
                <a:gd name="T6" fmla="*/ 703006 w 49"/>
                <a:gd name="T7" fmla="*/ 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37">
                  <a:moveTo>
                    <a:pt x="49" y="0"/>
                  </a:moveTo>
                  <a:cubicBezTo>
                    <a:pt x="0" y="26"/>
                    <a:pt x="0" y="26"/>
                    <a:pt x="0" y="26"/>
                  </a:cubicBezTo>
                  <a:cubicBezTo>
                    <a:pt x="17" y="23"/>
                    <a:pt x="38" y="37"/>
                    <a:pt x="38" y="37"/>
                  </a:cubicBezTo>
                  <a:cubicBezTo>
                    <a:pt x="49" y="0"/>
                    <a:pt x="49" y="0"/>
                    <a:pt x="49" y="0"/>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67" name="Freeform 60"/>
            <p:cNvSpPr>
              <a:spLocks/>
            </p:cNvSpPr>
            <p:nvPr/>
          </p:nvSpPr>
          <p:spPr bwMode="auto">
            <a:xfrm>
              <a:off x="5356739" y="1918318"/>
              <a:ext cx="444706" cy="790883"/>
            </a:xfrm>
            <a:custGeom>
              <a:avLst/>
              <a:gdLst>
                <a:gd name="T0" fmla="*/ 444706 w 31"/>
                <a:gd name="T1" fmla="*/ 0 h 55"/>
                <a:gd name="T2" fmla="*/ 329943 w 31"/>
                <a:gd name="T3" fmla="*/ 790883 h 55"/>
                <a:gd name="T4" fmla="*/ 0 w 31"/>
                <a:gd name="T5" fmla="*/ 330733 h 55"/>
                <a:gd name="T6" fmla="*/ 444706 w 31"/>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55">
                  <a:moveTo>
                    <a:pt x="31" y="0"/>
                  </a:moveTo>
                  <a:cubicBezTo>
                    <a:pt x="23" y="55"/>
                    <a:pt x="23" y="55"/>
                    <a:pt x="23" y="55"/>
                  </a:cubicBezTo>
                  <a:cubicBezTo>
                    <a:pt x="20" y="37"/>
                    <a:pt x="0" y="23"/>
                    <a:pt x="0" y="23"/>
                  </a:cubicBezTo>
                  <a:lnTo>
                    <a:pt x="31"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68" name="Freeform 61"/>
            <p:cNvSpPr>
              <a:spLocks/>
            </p:cNvSpPr>
            <p:nvPr/>
          </p:nvSpPr>
          <p:spPr bwMode="auto">
            <a:xfrm>
              <a:off x="5069145" y="1114121"/>
              <a:ext cx="977286" cy="1134397"/>
            </a:xfrm>
            <a:custGeom>
              <a:avLst/>
              <a:gdLst>
                <a:gd name="T0" fmla="*/ 747336 w 68"/>
                <a:gd name="T1" fmla="*/ 172313 h 79"/>
                <a:gd name="T2" fmla="*/ 546130 w 68"/>
                <a:gd name="T3" fmla="*/ 0 h 79"/>
                <a:gd name="T4" fmla="*/ 0 w 68"/>
                <a:gd name="T5" fmla="*/ 933365 h 79"/>
                <a:gd name="T6" fmla="*/ 143719 w 68"/>
                <a:gd name="T7" fmla="*/ 1033881 h 79"/>
                <a:gd name="T8" fmla="*/ 287437 w 68"/>
                <a:gd name="T9" fmla="*/ 1134397 h 79"/>
                <a:gd name="T10" fmla="*/ 977286 w 68"/>
                <a:gd name="T11" fmla="*/ 301549 h 79"/>
                <a:gd name="T12" fmla="*/ 747336 w 68"/>
                <a:gd name="T13" fmla="*/ 172313 h 7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8" h="79">
                  <a:moveTo>
                    <a:pt x="52" y="12"/>
                  </a:moveTo>
                  <a:cubicBezTo>
                    <a:pt x="47" y="8"/>
                    <a:pt x="42" y="4"/>
                    <a:pt x="38" y="0"/>
                  </a:cubicBezTo>
                  <a:cubicBezTo>
                    <a:pt x="21" y="9"/>
                    <a:pt x="2" y="27"/>
                    <a:pt x="0" y="65"/>
                  </a:cubicBezTo>
                  <a:cubicBezTo>
                    <a:pt x="10" y="72"/>
                    <a:pt x="10" y="72"/>
                    <a:pt x="10" y="72"/>
                  </a:cubicBezTo>
                  <a:cubicBezTo>
                    <a:pt x="20" y="79"/>
                    <a:pt x="20" y="79"/>
                    <a:pt x="20" y="79"/>
                  </a:cubicBezTo>
                  <a:cubicBezTo>
                    <a:pt x="55" y="64"/>
                    <a:pt x="66" y="40"/>
                    <a:pt x="68" y="21"/>
                  </a:cubicBezTo>
                  <a:cubicBezTo>
                    <a:pt x="63" y="19"/>
                    <a:pt x="58" y="15"/>
                    <a:pt x="52" y="12"/>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69" name="Freeform 62"/>
            <p:cNvSpPr>
              <a:spLocks/>
            </p:cNvSpPr>
            <p:nvPr/>
          </p:nvSpPr>
          <p:spPr bwMode="auto">
            <a:xfrm>
              <a:off x="5069145" y="1114121"/>
              <a:ext cx="745613" cy="1033206"/>
            </a:xfrm>
            <a:custGeom>
              <a:avLst/>
              <a:gdLst>
                <a:gd name="T0" fmla="*/ 544871 w 52"/>
                <a:gd name="T1" fmla="*/ 0 h 72"/>
                <a:gd name="T2" fmla="*/ 0 w 52"/>
                <a:gd name="T3" fmla="*/ 932755 h 72"/>
                <a:gd name="T4" fmla="*/ 143387 w 52"/>
                <a:gd name="T5" fmla="*/ 1033206 h 72"/>
                <a:gd name="T6" fmla="*/ 745613 w 52"/>
                <a:gd name="T7" fmla="*/ 172201 h 72"/>
                <a:gd name="T8" fmla="*/ 544871 w 52"/>
                <a:gd name="T9" fmla="*/ 0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72">
                  <a:moveTo>
                    <a:pt x="38" y="0"/>
                  </a:moveTo>
                  <a:cubicBezTo>
                    <a:pt x="21" y="9"/>
                    <a:pt x="2" y="27"/>
                    <a:pt x="0" y="65"/>
                  </a:cubicBezTo>
                  <a:cubicBezTo>
                    <a:pt x="10" y="72"/>
                    <a:pt x="10" y="72"/>
                    <a:pt x="10" y="72"/>
                  </a:cubicBezTo>
                  <a:cubicBezTo>
                    <a:pt x="52" y="12"/>
                    <a:pt x="52" y="12"/>
                    <a:pt x="52" y="12"/>
                  </a:cubicBezTo>
                  <a:cubicBezTo>
                    <a:pt x="47" y="8"/>
                    <a:pt x="42" y="4"/>
                    <a:pt x="38"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0" name="Freeform 63"/>
            <p:cNvSpPr>
              <a:spLocks/>
            </p:cNvSpPr>
            <p:nvPr/>
          </p:nvSpPr>
          <p:spPr bwMode="auto">
            <a:xfrm>
              <a:off x="5615041" y="983638"/>
              <a:ext cx="402099" cy="303571"/>
            </a:xfrm>
            <a:custGeom>
              <a:avLst/>
              <a:gdLst>
                <a:gd name="T0" fmla="*/ 0 w 28"/>
                <a:gd name="T1" fmla="*/ 130102 h 21"/>
                <a:gd name="T2" fmla="*/ 201050 w 28"/>
                <a:gd name="T3" fmla="*/ 303571 h 21"/>
                <a:gd name="T4" fmla="*/ 402099 w 28"/>
                <a:gd name="T5" fmla="*/ 0 h 21"/>
                <a:gd name="T6" fmla="*/ 0 w 28"/>
                <a:gd name="T7" fmla="*/ 130102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1">
                  <a:moveTo>
                    <a:pt x="0" y="9"/>
                  </a:moveTo>
                  <a:cubicBezTo>
                    <a:pt x="4" y="13"/>
                    <a:pt x="9" y="17"/>
                    <a:pt x="14" y="21"/>
                  </a:cubicBezTo>
                  <a:cubicBezTo>
                    <a:pt x="28" y="0"/>
                    <a:pt x="28" y="0"/>
                    <a:pt x="28" y="0"/>
                  </a:cubicBezTo>
                  <a:cubicBezTo>
                    <a:pt x="28" y="0"/>
                    <a:pt x="15" y="1"/>
                    <a:pt x="0" y="9"/>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1" name="Freeform 65"/>
            <p:cNvSpPr>
              <a:spLocks/>
            </p:cNvSpPr>
            <p:nvPr/>
          </p:nvSpPr>
          <p:spPr bwMode="auto">
            <a:xfrm>
              <a:off x="5814758" y="983638"/>
              <a:ext cx="274280" cy="431390"/>
            </a:xfrm>
            <a:custGeom>
              <a:avLst/>
              <a:gdLst>
                <a:gd name="T0" fmla="*/ 202101 w 19"/>
                <a:gd name="T1" fmla="*/ 0 h 30"/>
                <a:gd name="T2" fmla="*/ 0 w 19"/>
                <a:gd name="T3" fmla="*/ 301973 h 30"/>
                <a:gd name="T4" fmla="*/ 230973 w 19"/>
                <a:gd name="T5" fmla="*/ 431390 h 30"/>
                <a:gd name="T6" fmla="*/ 202101 w 19"/>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30">
                  <a:moveTo>
                    <a:pt x="14" y="0"/>
                  </a:moveTo>
                  <a:cubicBezTo>
                    <a:pt x="0" y="21"/>
                    <a:pt x="0" y="21"/>
                    <a:pt x="0" y="21"/>
                  </a:cubicBezTo>
                  <a:cubicBezTo>
                    <a:pt x="6" y="24"/>
                    <a:pt x="11" y="28"/>
                    <a:pt x="16" y="30"/>
                  </a:cubicBezTo>
                  <a:cubicBezTo>
                    <a:pt x="19" y="13"/>
                    <a:pt x="14" y="0"/>
                    <a:pt x="14"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2" name="Freeform 72"/>
            <p:cNvSpPr>
              <a:spLocks/>
            </p:cNvSpPr>
            <p:nvPr/>
          </p:nvSpPr>
          <p:spPr bwMode="auto">
            <a:xfrm>
              <a:off x="4653732" y="2046137"/>
              <a:ext cx="703006" cy="790883"/>
            </a:xfrm>
            <a:custGeom>
              <a:avLst/>
              <a:gdLst>
                <a:gd name="T0" fmla="*/ 645618 w 49"/>
                <a:gd name="T1" fmla="*/ 603947 h 55"/>
                <a:gd name="T2" fmla="*/ 703006 w 49"/>
                <a:gd name="T3" fmla="*/ 201316 h 55"/>
                <a:gd name="T4" fmla="*/ 559535 w 49"/>
                <a:gd name="T5" fmla="*/ 100658 h 55"/>
                <a:gd name="T6" fmla="*/ 416065 w 49"/>
                <a:gd name="T7" fmla="*/ 0 h 55"/>
                <a:gd name="T8" fmla="*/ 57388 w 49"/>
                <a:gd name="T9" fmla="*/ 186936 h 55"/>
                <a:gd name="T10" fmla="*/ 0 w 49"/>
                <a:gd name="T11" fmla="*/ 589567 h 55"/>
                <a:gd name="T12" fmla="*/ 243900 w 49"/>
                <a:gd name="T13" fmla="*/ 546428 h 55"/>
                <a:gd name="T14" fmla="*/ 286941 w 49"/>
                <a:gd name="T15" fmla="*/ 790883 h 55"/>
                <a:gd name="T16" fmla="*/ 645618 w 49"/>
                <a:gd name="T17" fmla="*/ 6039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55">
                  <a:moveTo>
                    <a:pt x="45" y="42"/>
                  </a:moveTo>
                  <a:cubicBezTo>
                    <a:pt x="42" y="24"/>
                    <a:pt x="49" y="14"/>
                    <a:pt x="49" y="14"/>
                  </a:cubicBezTo>
                  <a:cubicBezTo>
                    <a:pt x="39" y="7"/>
                    <a:pt x="39" y="7"/>
                    <a:pt x="39" y="7"/>
                  </a:cubicBezTo>
                  <a:cubicBezTo>
                    <a:pt x="29" y="0"/>
                    <a:pt x="29" y="0"/>
                    <a:pt x="29" y="0"/>
                  </a:cubicBezTo>
                  <a:cubicBezTo>
                    <a:pt x="29" y="0"/>
                    <a:pt x="22" y="10"/>
                    <a:pt x="4" y="13"/>
                  </a:cubicBezTo>
                  <a:cubicBezTo>
                    <a:pt x="4" y="13"/>
                    <a:pt x="25" y="27"/>
                    <a:pt x="0" y="41"/>
                  </a:cubicBezTo>
                  <a:cubicBezTo>
                    <a:pt x="17" y="38"/>
                    <a:pt x="17" y="38"/>
                    <a:pt x="17" y="38"/>
                  </a:cubicBezTo>
                  <a:cubicBezTo>
                    <a:pt x="20" y="55"/>
                    <a:pt x="20" y="55"/>
                    <a:pt x="20" y="55"/>
                  </a:cubicBezTo>
                  <a:cubicBezTo>
                    <a:pt x="25" y="27"/>
                    <a:pt x="45" y="42"/>
                    <a:pt x="45" y="42"/>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3" name="Freeform 73"/>
            <p:cNvSpPr>
              <a:spLocks/>
            </p:cNvSpPr>
            <p:nvPr/>
          </p:nvSpPr>
          <p:spPr bwMode="auto">
            <a:xfrm>
              <a:off x="4653732" y="2046137"/>
              <a:ext cx="559210" cy="591165"/>
            </a:xfrm>
            <a:custGeom>
              <a:avLst/>
              <a:gdLst>
                <a:gd name="T0" fmla="*/ 415823 w 39"/>
                <a:gd name="T1" fmla="*/ 0 h 41"/>
                <a:gd name="T2" fmla="*/ 57355 w 39"/>
                <a:gd name="T3" fmla="*/ 187443 h 41"/>
                <a:gd name="T4" fmla="*/ 172065 w 39"/>
                <a:gd name="T5" fmla="*/ 374885 h 41"/>
                <a:gd name="T6" fmla="*/ 0 w 39"/>
                <a:gd name="T7" fmla="*/ 591165 h 41"/>
                <a:gd name="T8" fmla="*/ 243758 w 39"/>
                <a:gd name="T9" fmla="*/ 547909 h 41"/>
                <a:gd name="T10" fmla="*/ 559210 w 39"/>
                <a:gd name="T11" fmla="*/ 100931 h 41"/>
                <a:gd name="T12" fmla="*/ 415823 w 39"/>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41">
                  <a:moveTo>
                    <a:pt x="29" y="0"/>
                  </a:moveTo>
                  <a:cubicBezTo>
                    <a:pt x="29" y="0"/>
                    <a:pt x="22" y="10"/>
                    <a:pt x="4" y="13"/>
                  </a:cubicBezTo>
                  <a:cubicBezTo>
                    <a:pt x="4" y="13"/>
                    <a:pt x="12" y="19"/>
                    <a:pt x="12" y="26"/>
                  </a:cubicBezTo>
                  <a:cubicBezTo>
                    <a:pt x="12" y="31"/>
                    <a:pt x="9" y="36"/>
                    <a:pt x="0" y="41"/>
                  </a:cubicBezTo>
                  <a:cubicBezTo>
                    <a:pt x="17" y="38"/>
                    <a:pt x="17" y="38"/>
                    <a:pt x="17" y="38"/>
                  </a:cubicBezTo>
                  <a:cubicBezTo>
                    <a:pt x="39" y="7"/>
                    <a:pt x="39" y="7"/>
                    <a:pt x="39" y="7"/>
                  </a:cubicBezTo>
                  <a:cubicBezTo>
                    <a:pt x="29" y="0"/>
                    <a:pt x="29" y="0"/>
                    <a:pt x="29"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Oval 25"/>
            <p:cNvSpPr/>
            <p:nvPr/>
          </p:nvSpPr>
          <p:spPr>
            <a:xfrm>
              <a:off x="5606769" y="1360032"/>
              <a:ext cx="195129" cy="195343"/>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7" name="Oval 26"/>
            <p:cNvSpPr/>
            <p:nvPr/>
          </p:nvSpPr>
          <p:spPr>
            <a:xfrm>
              <a:off x="5400536" y="1595080"/>
              <a:ext cx="239549" cy="238224"/>
            </a:xfrm>
            <a:prstGeom prst="ellipse">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sp>
        <p:nvSpPr>
          <p:cNvPr id="82948" name="Rectangle 58"/>
          <p:cNvSpPr>
            <a:spLocks noChangeArrowheads="1"/>
          </p:cNvSpPr>
          <p:nvPr/>
        </p:nvSpPr>
        <p:spPr bwMode="auto">
          <a:xfrm>
            <a:off x="3186113" y="2800350"/>
            <a:ext cx="976312" cy="979488"/>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2949" name="Rectangle 58"/>
          <p:cNvSpPr>
            <a:spLocks noChangeArrowheads="1"/>
          </p:cNvSpPr>
          <p:nvPr/>
        </p:nvSpPr>
        <p:spPr bwMode="auto">
          <a:xfrm>
            <a:off x="4238625" y="3297238"/>
            <a:ext cx="414338" cy="688975"/>
          </a:xfrm>
          <a:prstGeom prst="rect">
            <a:avLst/>
          </a:prstGeom>
          <a:solidFill>
            <a:srgbClr val="F4C60E"/>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2950" name="Rectangle 58"/>
          <p:cNvSpPr>
            <a:spLocks noChangeArrowheads="1"/>
          </p:cNvSpPr>
          <p:nvPr/>
        </p:nvSpPr>
        <p:spPr bwMode="auto">
          <a:xfrm>
            <a:off x="2286000" y="3852863"/>
            <a:ext cx="1876425" cy="457200"/>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2951" name="Rectangle 58"/>
          <p:cNvSpPr>
            <a:spLocks noChangeArrowheads="1"/>
          </p:cNvSpPr>
          <p:nvPr/>
        </p:nvSpPr>
        <p:spPr bwMode="auto">
          <a:xfrm>
            <a:off x="2592388" y="4384675"/>
            <a:ext cx="684212" cy="758825"/>
          </a:xfrm>
          <a:prstGeom prst="rect">
            <a:avLst/>
          </a:prstGeom>
          <a:solidFill>
            <a:srgbClr val="01D4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82952" name="Rectangle 58"/>
          <p:cNvSpPr>
            <a:spLocks noChangeArrowheads="1"/>
          </p:cNvSpPr>
          <p:nvPr/>
        </p:nvSpPr>
        <p:spPr bwMode="auto">
          <a:xfrm>
            <a:off x="3351213" y="4310063"/>
            <a:ext cx="1524000" cy="457200"/>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nvGrpSpPr>
          <p:cNvPr id="33" name="Group 32"/>
          <p:cNvGrpSpPr/>
          <p:nvPr/>
        </p:nvGrpSpPr>
        <p:grpSpPr>
          <a:xfrm>
            <a:off x="2755921" y="4596012"/>
            <a:ext cx="368279" cy="336220"/>
            <a:chOff x="5422900" y="4983163"/>
            <a:chExt cx="711200" cy="649288"/>
          </a:xfrm>
          <a:solidFill>
            <a:schemeClr val="bg1">
              <a:lumMod val="95000"/>
            </a:schemeClr>
          </a:solidFill>
        </p:grpSpPr>
        <p:sp>
          <p:nvSpPr>
            <p:cNvPr id="34" name="Freeform 33"/>
            <p:cNvSpPr>
              <a:spLocks/>
            </p:cNvSpPr>
            <p:nvPr/>
          </p:nvSpPr>
          <p:spPr bwMode="auto">
            <a:xfrm>
              <a:off x="5422900" y="4983163"/>
              <a:ext cx="711200" cy="255588"/>
            </a:xfrm>
            <a:custGeom>
              <a:avLst/>
              <a:gdLst>
                <a:gd name="T0" fmla="*/ 0 w 190"/>
                <a:gd name="T1" fmla="*/ 52 h 68"/>
                <a:gd name="T2" fmla="*/ 15 w 190"/>
                <a:gd name="T3" fmla="*/ 68 h 68"/>
                <a:gd name="T4" fmla="*/ 175 w 190"/>
                <a:gd name="T5" fmla="*/ 68 h 68"/>
                <a:gd name="T6" fmla="*/ 190 w 190"/>
                <a:gd name="T7" fmla="*/ 52 h 68"/>
                <a:gd name="T8" fmla="*/ 0 w 190"/>
                <a:gd name="T9" fmla="*/ 52 h 68"/>
              </a:gdLst>
              <a:ahLst/>
              <a:cxnLst>
                <a:cxn ang="0">
                  <a:pos x="T0" y="T1"/>
                </a:cxn>
                <a:cxn ang="0">
                  <a:pos x="T2" y="T3"/>
                </a:cxn>
                <a:cxn ang="0">
                  <a:pos x="T4" y="T5"/>
                </a:cxn>
                <a:cxn ang="0">
                  <a:pos x="T6" y="T7"/>
                </a:cxn>
                <a:cxn ang="0">
                  <a:pos x="T8" y="T9"/>
                </a:cxn>
              </a:cxnLst>
              <a:rect l="0" t="0" r="r" b="b"/>
              <a:pathLst>
                <a:path w="190" h="68">
                  <a:moveTo>
                    <a:pt x="0" y="52"/>
                  </a:moveTo>
                  <a:cubicBezTo>
                    <a:pt x="15" y="68"/>
                    <a:pt x="15" y="68"/>
                    <a:pt x="15" y="68"/>
                  </a:cubicBezTo>
                  <a:cubicBezTo>
                    <a:pt x="59" y="24"/>
                    <a:pt x="131" y="24"/>
                    <a:pt x="175" y="68"/>
                  </a:cubicBezTo>
                  <a:cubicBezTo>
                    <a:pt x="190" y="52"/>
                    <a:pt x="190" y="52"/>
                    <a:pt x="190" y="52"/>
                  </a:cubicBezTo>
                  <a:cubicBezTo>
                    <a:pt x="138" y="0"/>
                    <a:pt x="52" y="0"/>
                    <a:pt x="0"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5530850" y="5153025"/>
              <a:ext cx="495300" cy="195263"/>
            </a:xfrm>
            <a:custGeom>
              <a:avLst/>
              <a:gdLst>
                <a:gd name="T0" fmla="*/ 0 w 132"/>
                <a:gd name="T1" fmla="*/ 36 h 52"/>
                <a:gd name="T2" fmla="*/ 16 w 132"/>
                <a:gd name="T3" fmla="*/ 52 h 52"/>
                <a:gd name="T4" fmla="*/ 116 w 132"/>
                <a:gd name="T5" fmla="*/ 52 h 52"/>
                <a:gd name="T6" fmla="*/ 132 w 132"/>
                <a:gd name="T7" fmla="*/ 36 h 52"/>
                <a:gd name="T8" fmla="*/ 0 w 132"/>
                <a:gd name="T9" fmla="*/ 36 h 52"/>
              </a:gdLst>
              <a:ahLst/>
              <a:cxnLst>
                <a:cxn ang="0">
                  <a:pos x="T0" y="T1"/>
                </a:cxn>
                <a:cxn ang="0">
                  <a:pos x="T2" y="T3"/>
                </a:cxn>
                <a:cxn ang="0">
                  <a:pos x="T4" y="T5"/>
                </a:cxn>
                <a:cxn ang="0">
                  <a:pos x="T6" y="T7"/>
                </a:cxn>
                <a:cxn ang="0">
                  <a:pos x="T8" y="T9"/>
                </a:cxn>
              </a:cxnLst>
              <a:rect l="0" t="0" r="r" b="b"/>
              <a:pathLst>
                <a:path w="132" h="52">
                  <a:moveTo>
                    <a:pt x="0" y="36"/>
                  </a:moveTo>
                  <a:cubicBezTo>
                    <a:pt x="16" y="52"/>
                    <a:pt x="16" y="52"/>
                    <a:pt x="16" y="52"/>
                  </a:cubicBezTo>
                  <a:cubicBezTo>
                    <a:pt x="43" y="24"/>
                    <a:pt x="89" y="24"/>
                    <a:pt x="116" y="52"/>
                  </a:cubicBezTo>
                  <a:cubicBezTo>
                    <a:pt x="132" y="36"/>
                    <a:pt x="132" y="36"/>
                    <a:pt x="132" y="36"/>
                  </a:cubicBezTo>
                  <a:cubicBezTo>
                    <a:pt x="96" y="0"/>
                    <a:pt x="36" y="0"/>
                    <a:pt x="0"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5638800" y="5321300"/>
              <a:ext cx="277813" cy="134938"/>
            </a:xfrm>
            <a:custGeom>
              <a:avLst/>
              <a:gdLst>
                <a:gd name="T0" fmla="*/ 0 w 74"/>
                <a:gd name="T1" fmla="*/ 20 h 36"/>
                <a:gd name="T2" fmla="*/ 16 w 74"/>
                <a:gd name="T3" fmla="*/ 36 h 36"/>
                <a:gd name="T4" fmla="*/ 58 w 74"/>
                <a:gd name="T5" fmla="*/ 36 h 36"/>
                <a:gd name="T6" fmla="*/ 74 w 74"/>
                <a:gd name="T7" fmla="*/ 20 h 36"/>
                <a:gd name="T8" fmla="*/ 0 w 74"/>
                <a:gd name="T9" fmla="*/ 20 h 36"/>
              </a:gdLst>
              <a:ahLst/>
              <a:cxnLst>
                <a:cxn ang="0">
                  <a:pos x="T0" y="T1"/>
                </a:cxn>
                <a:cxn ang="0">
                  <a:pos x="T2" y="T3"/>
                </a:cxn>
                <a:cxn ang="0">
                  <a:pos x="T4" y="T5"/>
                </a:cxn>
                <a:cxn ang="0">
                  <a:pos x="T6" y="T7"/>
                </a:cxn>
                <a:cxn ang="0">
                  <a:pos x="T8" y="T9"/>
                </a:cxn>
              </a:cxnLst>
              <a:rect l="0" t="0" r="r" b="b"/>
              <a:pathLst>
                <a:path w="74" h="36">
                  <a:moveTo>
                    <a:pt x="0" y="20"/>
                  </a:moveTo>
                  <a:cubicBezTo>
                    <a:pt x="16" y="36"/>
                    <a:pt x="16" y="36"/>
                    <a:pt x="16" y="36"/>
                  </a:cubicBezTo>
                  <a:cubicBezTo>
                    <a:pt x="27" y="24"/>
                    <a:pt x="47" y="24"/>
                    <a:pt x="58" y="36"/>
                  </a:cubicBezTo>
                  <a:cubicBezTo>
                    <a:pt x="74" y="20"/>
                    <a:pt x="74" y="20"/>
                    <a:pt x="74" y="20"/>
                  </a:cubicBezTo>
                  <a:cubicBezTo>
                    <a:pt x="54" y="0"/>
                    <a:pt x="20" y="0"/>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5699125" y="5478463"/>
              <a:ext cx="157163" cy="153988"/>
            </a:xfrm>
            <a:custGeom>
              <a:avLst/>
              <a:gdLst>
                <a:gd name="T0" fmla="*/ 8 w 42"/>
                <a:gd name="T1" fmla="*/ 7 h 41"/>
                <a:gd name="T2" fmla="*/ 8 w 42"/>
                <a:gd name="T3" fmla="*/ 34 h 41"/>
                <a:gd name="T4" fmla="*/ 34 w 42"/>
                <a:gd name="T5" fmla="*/ 34 h 41"/>
                <a:gd name="T6" fmla="*/ 34 w 42"/>
                <a:gd name="T7" fmla="*/ 7 h 41"/>
                <a:gd name="T8" fmla="*/ 8 w 42"/>
                <a:gd name="T9" fmla="*/ 7 h 41"/>
              </a:gdLst>
              <a:ahLst/>
              <a:cxnLst>
                <a:cxn ang="0">
                  <a:pos x="T0" y="T1"/>
                </a:cxn>
                <a:cxn ang="0">
                  <a:pos x="T2" y="T3"/>
                </a:cxn>
                <a:cxn ang="0">
                  <a:pos x="T4" y="T5"/>
                </a:cxn>
                <a:cxn ang="0">
                  <a:pos x="T6" y="T7"/>
                </a:cxn>
                <a:cxn ang="0">
                  <a:pos x="T8" y="T9"/>
                </a:cxn>
              </a:cxnLst>
              <a:rect l="0" t="0" r="r" b="b"/>
              <a:pathLst>
                <a:path w="42" h="41">
                  <a:moveTo>
                    <a:pt x="8" y="7"/>
                  </a:moveTo>
                  <a:cubicBezTo>
                    <a:pt x="0" y="14"/>
                    <a:pt x="0" y="26"/>
                    <a:pt x="8" y="34"/>
                  </a:cubicBezTo>
                  <a:cubicBezTo>
                    <a:pt x="15" y="41"/>
                    <a:pt x="27" y="41"/>
                    <a:pt x="34" y="34"/>
                  </a:cubicBezTo>
                  <a:cubicBezTo>
                    <a:pt x="42" y="26"/>
                    <a:pt x="42" y="14"/>
                    <a:pt x="34" y="7"/>
                  </a:cubicBezTo>
                  <a:cubicBezTo>
                    <a:pt x="27" y="0"/>
                    <a:pt x="15" y="0"/>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8" name="Group 37"/>
          <p:cNvGrpSpPr/>
          <p:nvPr/>
        </p:nvGrpSpPr>
        <p:grpSpPr>
          <a:xfrm>
            <a:off x="3470914" y="3081107"/>
            <a:ext cx="406415" cy="406415"/>
            <a:chOff x="881063" y="4684713"/>
            <a:chExt cx="660401" cy="660400"/>
          </a:xfrm>
          <a:solidFill>
            <a:schemeClr val="bg1">
              <a:lumMod val="95000"/>
            </a:schemeClr>
          </a:solidFill>
        </p:grpSpPr>
        <p:sp>
          <p:nvSpPr>
            <p:cNvPr id="39" name="Freeform 38"/>
            <p:cNvSpPr>
              <a:spLocks/>
            </p:cNvSpPr>
            <p:nvPr/>
          </p:nvSpPr>
          <p:spPr bwMode="auto">
            <a:xfrm>
              <a:off x="881063" y="4913313"/>
              <a:ext cx="430213" cy="431800"/>
            </a:xfrm>
            <a:custGeom>
              <a:avLst/>
              <a:gdLst>
                <a:gd name="T0" fmla="*/ 28 w 115"/>
                <a:gd name="T1" fmla="*/ 87 h 115"/>
                <a:gd name="T2" fmla="*/ 115 w 115"/>
                <a:gd name="T3" fmla="*/ 103 h 115"/>
                <a:gd name="T4" fmla="*/ 12 w 115"/>
                <a:gd name="T5" fmla="*/ 0 h 115"/>
                <a:gd name="T6" fmla="*/ 28 w 115"/>
                <a:gd name="T7" fmla="*/ 87 h 115"/>
              </a:gdLst>
              <a:ahLst/>
              <a:cxnLst>
                <a:cxn ang="0">
                  <a:pos x="T0" y="T1"/>
                </a:cxn>
                <a:cxn ang="0">
                  <a:pos x="T2" y="T3"/>
                </a:cxn>
                <a:cxn ang="0">
                  <a:pos x="T4" y="T5"/>
                </a:cxn>
                <a:cxn ang="0">
                  <a:pos x="T6" y="T7"/>
                </a:cxn>
              </a:cxnLst>
              <a:rect l="0" t="0" r="r" b="b"/>
              <a:pathLst>
                <a:path w="115" h="115">
                  <a:moveTo>
                    <a:pt x="28" y="87"/>
                  </a:moveTo>
                  <a:cubicBezTo>
                    <a:pt x="52" y="110"/>
                    <a:pt x="86" y="115"/>
                    <a:pt x="115" y="103"/>
                  </a:cubicBezTo>
                  <a:cubicBezTo>
                    <a:pt x="12" y="0"/>
                    <a:pt x="12" y="0"/>
                    <a:pt x="12" y="0"/>
                  </a:cubicBezTo>
                  <a:cubicBezTo>
                    <a:pt x="0" y="29"/>
                    <a:pt x="5" y="63"/>
                    <a:pt x="28" y="8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1158876" y="4684713"/>
              <a:ext cx="382588" cy="382588"/>
            </a:xfrm>
            <a:custGeom>
              <a:avLst/>
              <a:gdLst>
                <a:gd name="T0" fmla="*/ 0 w 102"/>
                <a:gd name="T1" fmla="*/ 0 h 102"/>
                <a:gd name="T2" fmla="*/ 0 w 102"/>
                <a:gd name="T3" fmla="*/ 24 h 102"/>
                <a:gd name="T4" fmla="*/ 78 w 102"/>
                <a:gd name="T5" fmla="*/ 102 h 102"/>
                <a:gd name="T6" fmla="*/ 102 w 102"/>
                <a:gd name="T7" fmla="*/ 102 h 102"/>
                <a:gd name="T8" fmla="*/ 0 w 102"/>
                <a:gd name="T9" fmla="*/ 0 h 102"/>
              </a:gdLst>
              <a:ahLst/>
              <a:cxnLst>
                <a:cxn ang="0">
                  <a:pos x="T0" y="T1"/>
                </a:cxn>
                <a:cxn ang="0">
                  <a:pos x="T2" y="T3"/>
                </a:cxn>
                <a:cxn ang="0">
                  <a:pos x="T4" y="T5"/>
                </a:cxn>
                <a:cxn ang="0">
                  <a:pos x="T6" y="T7"/>
                </a:cxn>
                <a:cxn ang="0">
                  <a:pos x="T8" y="T9"/>
                </a:cxn>
              </a:cxnLst>
              <a:rect l="0" t="0" r="r" b="b"/>
              <a:pathLst>
                <a:path w="102" h="102">
                  <a:moveTo>
                    <a:pt x="0" y="0"/>
                  </a:moveTo>
                  <a:cubicBezTo>
                    <a:pt x="0" y="24"/>
                    <a:pt x="0" y="24"/>
                    <a:pt x="0" y="24"/>
                  </a:cubicBezTo>
                  <a:cubicBezTo>
                    <a:pt x="43" y="24"/>
                    <a:pt x="78" y="59"/>
                    <a:pt x="78" y="102"/>
                  </a:cubicBezTo>
                  <a:cubicBezTo>
                    <a:pt x="102" y="102"/>
                    <a:pt x="102" y="102"/>
                    <a:pt x="102" y="102"/>
                  </a:cubicBezTo>
                  <a:cubicBezTo>
                    <a:pt x="102" y="45"/>
                    <a:pt x="57"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1158876" y="4852988"/>
              <a:ext cx="212725" cy="214313"/>
            </a:xfrm>
            <a:custGeom>
              <a:avLst/>
              <a:gdLst>
                <a:gd name="T0" fmla="*/ 0 w 57"/>
                <a:gd name="T1" fmla="*/ 0 h 57"/>
                <a:gd name="T2" fmla="*/ 0 w 57"/>
                <a:gd name="T3" fmla="*/ 24 h 57"/>
                <a:gd name="T4" fmla="*/ 33 w 57"/>
                <a:gd name="T5" fmla="*/ 57 h 57"/>
                <a:gd name="T6" fmla="*/ 57 w 57"/>
                <a:gd name="T7" fmla="*/ 57 h 57"/>
                <a:gd name="T8" fmla="*/ 0 w 57"/>
                <a:gd name="T9" fmla="*/ 0 h 57"/>
              </a:gdLst>
              <a:ahLst/>
              <a:cxnLst>
                <a:cxn ang="0">
                  <a:pos x="T0" y="T1"/>
                </a:cxn>
                <a:cxn ang="0">
                  <a:pos x="T2" y="T3"/>
                </a:cxn>
                <a:cxn ang="0">
                  <a:pos x="T4" y="T5"/>
                </a:cxn>
                <a:cxn ang="0">
                  <a:pos x="T6" y="T7"/>
                </a:cxn>
                <a:cxn ang="0">
                  <a:pos x="T8" y="T9"/>
                </a:cxn>
              </a:cxnLst>
              <a:rect l="0" t="0" r="r" b="b"/>
              <a:pathLst>
                <a:path w="57" h="57">
                  <a:moveTo>
                    <a:pt x="0" y="0"/>
                  </a:moveTo>
                  <a:cubicBezTo>
                    <a:pt x="0" y="24"/>
                    <a:pt x="0" y="24"/>
                    <a:pt x="0" y="24"/>
                  </a:cubicBezTo>
                  <a:cubicBezTo>
                    <a:pt x="18" y="24"/>
                    <a:pt x="33" y="39"/>
                    <a:pt x="33" y="57"/>
                  </a:cubicBezTo>
                  <a:cubicBezTo>
                    <a:pt x="57" y="57"/>
                    <a:pt x="57" y="57"/>
                    <a:pt x="57" y="57"/>
                  </a:cubicBezTo>
                  <a:cubicBezTo>
                    <a:pt x="57" y="25"/>
                    <a:pt x="3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1090613" y="5003801"/>
              <a:ext cx="131763" cy="130175"/>
            </a:xfrm>
            <a:custGeom>
              <a:avLst/>
              <a:gdLst>
                <a:gd name="T0" fmla="*/ 35 w 35"/>
                <a:gd name="T1" fmla="*/ 21 h 35"/>
                <a:gd name="T2" fmla="*/ 14 w 35"/>
                <a:gd name="T3" fmla="*/ 0 h 35"/>
                <a:gd name="T4" fmla="*/ 0 w 35"/>
                <a:gd name="T5" fmla="*/ 6 h 35"/>
                <a:gd name="T6" fmla="*/ 29 w 35"/>
                <a:gd name="T7" fmla="*/ 35 h 35"/>
                <a:gd name="T8" fmla="*/ 35 w 35"/>
                <a:gd name="T9" fmla="*/ 21 h 35"/>
              </a:gdLst>
              <a:ahLst/>
              <a:cxnLst>
                <a:cxn ang="0">
                  <a:pos x="T0" y="T1"/>
                </a:cxn>
                <a:cxn ang="0">
                  <a:pos x="T2" y="T3"/>
                </a:cxn>
                <a:cxn ang="0">
                  <a:pos x="T4" y="T5"/>
                </a:cxn>
                <a:cxn ang="0">
                  <a:pos x="T6" y="T7"/>
                </a:cxn>
                <a:cxn ang="0">
                  <a:pos x="T8" y="T9"/>
                </a:cxn>
              </a:cxnLst>
              <a:rect l="0" t="0" r="r" b="b"/>
              <a:pathLst>
                <a:path w="35" h="35">
                  <a:moveTo>
                    <a:pt x="35" y="21"/>
                  </a:moveTo>
                  <a:cubicBezTo>
                    <a:pt x="35" y="9"/>
                    <a:pt x="26" y="0"/>
                    <a:pt x="14" y="0"/>
                  </a:cubicBezTo>
                  <a:cubicBezTo>
                    <a:pt x="8" y="0"/>
                    <a:pt x="3" y="2"/>
                    <a:pt x="0" y="6"/>
                  </a:cubicBezTo>
                  <a:cubicBezTo>
                    <a:pt x="29" y="35"/>
                    <a:pt x="29" y="35"/>
                    <a:pt x="29" y="35"/>
                  </a:cubicBezTo>
                  <a:cubicBezTo>
                    <a:pt x="33" y="32"/>
                    <a:pt x="35" y="26"/>
                    <a:pt x="35"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43" name="TextBox 42"/>
          <p:cNvSpPr txBox="1"/>
          <p:nvPr/>
        </p:nvSpPr>
        <p:spPr>
          <a:xfrm>
            <a:off x="2362200" y="3930650"/>
            <a:ext cx="113982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SAMPLE CONTENT</a:t>
            </a:r>
          </a:p>
        </p:txBody>
      </p:sp>
      <p:sp>
        <p:nvSpPr>
          <p:cNvPr id="44" name="TextBox 43"/>
          <p:cNvSpPr txBox="1"/>
          <p:nvPr/>
        </p:nvSpPr>
        <p:spPr>
          <a:xfrm>
            <a:off x="3657600" y="4384675"/>
            <a:ext cx="113982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SAMPLE CONTENT</a:t>
            </a:r>
          </a:p>
        </p:txBody>
      </p:sp>
      <p:sp>
        <p:nvSpPr>
          <p:cNvPr id="45" name="TextBox 44"/>
          <p:cNvSpPr txBox="1"/>
          <p:nvPr/>
        </p:nvSpPr>
        <p:spPr>
          <a:xfrm>
            <a:off x="644525" y="1581150"/>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46" name="Rectangle 45"/>
          <p:cNvSpPr/>
          <p:nvPr/>
        </p:nvSpPr>
        <p:spPr>
          <a:xfrm>
            <a:off x="644525" y="1851025"/>
            <a:ext cx="3317875" cy="64611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a:t>
            </a:r>
          </a:p>
        </p:txBody>
      </p:sp>
      <p:sp>
        <p:nvSpPr>
          <p:cNvPr id="47" name="TextBox 46"/>
          <p:cNvSpPr txBox="1"/>
          <p:nvPr/>
        </p:nvSpPr>
        <p:spPr>
          <a:xfrm>
            <a:off x="5334000" y="3357563"/>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48" name="Rectangle 47"/>
          <p:cNvSpPr/>
          <p:nvPr/>
        </p:nvSpPr>
        <p:spPr>
          <a:xfrm>
            <a:off x="5334000" y="3625850"/>
            <a:ext cx="3317875" cy="647700"/>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Lorem Ipsum has been the industry's standard. </a:t>
            </a:r>
          </a:p>
        </p:txBody>
      </p:sp>
      <p:graphicFrame>
        <p:nvGraphicFramePr>
          <p:cNvPr id="49" name="Diagram 48"/>
          <p:cNvGraphicFramePr/>
          <p:nvPr/>
        </p:nvGraphicFramePr>
        <p:xfrm>
          <a:off x="720878" y="2724150"/>
          <a:ext cx="1641322" cy="111203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0" name="Diagram 49"/>
          <p:cNvGraphicFramePr/>
          <p:nvPr/>
        </p:nvGraphicFramePr>
        <p:xfrm>
          <a:off x="6858000" y="957272"/>
          <a:ext cx="1641322" cy="111203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51" name="Diagram 50"/>
          <p:cNvGraphicFramePr/>
          <p:nvPr/>
        </p:nvGraphicFramePr>
        <p:xfrm>
          <a:off x="6858000" y="2069311"/>
          <a:ext cx="1641322" cy="1112039"/>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82964" name="TextBox 5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6" name="TextBox 55"/>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48"/>
          <p:cNvGrpSpPr>
            <a:grpSpLocks/>
          </p:cNvGrpSpPr>
          <p:nvPr/>
        </p:nvGrpSpPr>
        <p:grpSpPr bwMode="auto">
          <a:xfrm>
            <a:off x="2625725" y="1171575"/>
            <a:ext cx="3546475" cy="3533775"/>
            <a:chOff x="2798789" y="1171478"/>
            <a:chExt cx="3546422" cy="3533872"/>
          </a:xfrm>
        </p:grpSpPr>
        <p:sp>
          <p:nvSpPr>
            <p:cNvPr id="83985" name="Freeform 119"/>
            <p:cNvSpPr>
              <a:spLocks/>
            </p:cNvSpPr>
            <p:nvPr/>
          </p:nvSpPr>
          <p:spPr bwMode="auto">
            <a:xfrm>
              <a:off x="4688121" y="3537855"/>
              <a:ext cx="552363" cy="615132"/>
            </a:xfrm>
            <a:custGeom>
              <a:avLst/>
              <a:gdLst>
                <a:gd name="T0" fmla="*/ 134359 w 37"/>
                <a:gd name="T1" fmla="*/ 105023 h 41"/>
                <a:gd name="T2" fmla="*/ 432933 w 37"/>
                <a:gd name="T3" fmla="*/ 75016 h 41"/>
                <a:gd name="T4" fmla="*/ 477719 w 37"/>
                <a:gd name="T5" fmla="*/ 375080 h 41"/>
                <a:gd name="T6" fmla="*/ 14929 w 37"/>
                <a:gd name="T7" fmla="*/ 615132 h 41"/>
                <a:gd name="T8" fmla="*/ 134359 w 37"/>
                <a:gd name="T9" fmla="*/ 105023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9" y="7"/>
                  </a:moveTo>
                  <a:cubicBezTo>
                    <a:pt x="14" y="1"/>
                    <a:pt x="23" y="0"/>
                    <a:pt x="29" y="5"/>
                  </a:cubicBezTo>
                  <a:cubicBezTo>
                    <a:pt x="36" y="9"/>
                    <a:pt x="37" y="18"/>
                    <a:pt x="32" y="25"/>
                  </a:cubicBezTo>
                  <a:cubicBezTo>
                    <a:pt x="22" y="37"/>
                    <a:pt x="11" y="32"/>
                    <a:pt x="1" y="41"/>
                  </a:cubicBezTo>
                  <a:cubicBezTo>
                    <a:pt x="8" y="29"/>
                    <a:pt x="0" y="20"/>
                    <a:pt x="9" y="7"/>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86" name="Freeform 121"/>
            <p:cNvSpPr>
              <a:spLocks/>
            </p:cNvSpPr>
            <p:nvPr/>
          </p:nvSpPr>
          <p:spPr bwMode="auto">
            <a:xfrm>
              <a:off x="4732061" y="3418593"/>
              <a:ext cx="564917" cy="615132"/>
            </a:xfrm>
            <a:custGeom>
              <a:avLst/>
              <a:gdLst>
                <a:gd name="T0" fmla="*/ 416255 w 38"/>
                <a:gd name="T1" fmla="*/ 510109 h 41"/>
                <a:gd name="T2" fmla="*/ 118930 w 38"/>
                <a:gd name="T3" fmla="*/ 540116 h 41"/>
                <a:gd name="T4" fmla="*/ 74331 w 38"/>
                <a:gd name="T5" fmla="*/ 240052 h 41"/>
                <a:gd name="T6" fmla="*/ 535185 w 38"/>
                <a:gd name="T7" fmla="*/ 0 h 41"/>
                <a:gd name="T8" fmla="*/ 416255 w 38"/>
                <a:gd name="T9" fmla="*/ 51010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1">
                  <a:moveTo>
                    <a:pt x="28" y="34"/>
                  </a:moveTo>
                  <a:cubicBezTo>
                    <a:pt x="23" y="40"/>
                    <a:pt x="14" y="41"/>
                    <a:pt x="8" y="36"/>
                  </a:cubicBezTo>
                  <a:cubicBezTo>
                    <a:pt x="2" y="32"/>
                    <a:pt x="0" y="23"/>
                    <a:pt x="5" y="16"/>
                  </a:cubicBezTo>
                  <a:cubicBezTo>
                    <a:pt x="15" y="4"/>
                    <a:pt x="26" y="9"/>
                    <a:pt x="36" y="0"/>
                  </a:cubicBezTo>
                  <a:cubicBezTo>
                    <a:pt x="30" y="11"/>
                    <a:pt x="38" y="21"/>
                    <a:pt x="28" y="34"/>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87" name="Freeform 109"/>
            <p:cNvSpPr>
              <a:spLocks/>
            </p:cNvSpPr>
            <p:nvPr/>
          </p:nvSpPr>
          <p:spPr bwMode="auto">
            <a:xfrm>
              <a:off x="5165162" y="2288758"/>
              <a:ext cx="627686" cy="520981"/>
            </a:xfrm>
            <a:custGeom>
              <a:avLst/>
              <a:gdLst>
                <a:gd name="T0" fmla="*/ 119559 w 42"/>
                <a:gd name="T1" fmla="*/ 416785 h 35"/>
                <a:gd name="T2" fmla="*/ 74725 w 42"/>
                <a:gd name="T3" fmla="*/ 104196 h 35"/>
                <a:gd name="T4" fmla="*/ 388568 w 42"/>
                <a:gd name="T5" fmla="*/ 74426 h 35"/>
                <a:gd name="T6" fmla="*/ 627686 w 42"/>
                <a:gd name="T7" fmla="*/ 520981 h 35"/>
                <a:gd name="T8" fmla="*/ 119559 w 42"/>
                <a:gd name="T9" fmla="*/ 41678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35">
                  <a:moveTo>
                    <a:pt x="8" y="28"/>
                  </a:moveTo>
                  <a:cubicBezTo>
                    <a:pt x="2" y="23"/>
                    <a:pt x="0" y="14"/>
                    <a:pt x="5" y="7"/>
                  </a:cubicBezTo>
                  <a:cubicBezTo>
                    <a:pt x="10" y="1"/>
                    <a:pt x="19" y="0"/>
                    <a:pt x="26" y="5"/>
                  </a:cubicBezTo>
                  <a:cubicBezTo>
                    <a:pt x="32" y="10"/>
                    <a:pt x="33" y="29"/>
                    <a:pt x="42" y="35"/>
                  </a:cubicBezTo>
                  <a:cubicBezTo>
                    <a:pt x="34" y="29"/>
                    <a:pt x="14" y="33"/>
                    <a:pt x="8" y="2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88" name="Freeform 110"/>
            <p:cNvSpPr>
              <a:spLocks/>
            </p:cNvSpPr>
            <p:nvPr/>
          </p:nvSpPr>
          <p:spPr bwMode="auto">
            <a:xfrm>
              <a:off x="5284424" y="2364081"/>
              <a:ext cx="508427" cy="445659"/>
            </a:xfrm>
            <a:custGeom>
              <a:avLst/>
              <a:gdLst>
                <a:gd name="T0" fmla="*/ 269167 w 34"/>
                <a:gd name="T1" fmla="*/ 0 h 30"/>
                <a:gd name="T2" fmla="*/ 508427 w 34"/>
                <a:gd name="T3" fmla="*/ 445659 h 30"/>
                <a:gd name="T4" fmla="*/ 0 w 34"/>
                <a:gd name="T5" fmla="*/ 341672 h 30"/>
                <a:gd name="T6" fmla="*/ 0 60000 65536"/>
                <a:gd name="T7" fmla="*/ 0 60000 65536"/>
                <a:gd name="T8" fmla="*/ 0 60000 65536"/>
              </a:gdLst>
              <a:ahLst/>
              <a:cxnLst>
                <a:cxn ang="T6">
                  <a:pos x="T0" y="T1"/>
                </a:cxn>
                <a:cxn ang="T7">
                  <a:pos x="T2" y="T3"/>
                </a:cxn>
                <a:cxn ang="T8">
                  <a:pos x="T4" y="T5"/>
                </a:cxn>
              </a:cxnLst>
              <a:rect l="0" t="0" r="r" b="b"/>
              <a:pathLst>
                <a:path w="34" h="30">
                  <a:moveTo>
                    <a:pt x="18" y="0"/>
                  </a:moveTo>
                  <a:cubicBezTo>
                    <a:pt x="24" y="5"/>
                    <a:pt x="26" y="24"/>
                    <a:pt x="34" y="30"/>
                  </a:cubicBezTo>
                  <a:cubicBezTo>
                    <a:pt x="26" y="24"/>
                    <a:pt x="6" y="28"/>
                    <a:pt x="0" y="23"/>
                  </a:cubicBezTo>
                </a:path>
              </a:pathLst>
            </a:custGeom>
            <a:solidFill>
              <a:srgbClr val="C113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89" name="Freeform 111"/>
            <p:cNvSpPr>
              <a:spLocks/>
            </p:cNvSpPr>
            <p:nvPr/>
          </p:nvSpPr>
          <p:spPr bwMode="auto">
            <a:xfrm>
              <a:off x="5165162" y="2288758"/>
              <a:ext cx="627686" cy="552363"/>
            </a:xfrm>
            <a:custGeom>
              <a:avLst/>
              <a:gdLst>
                <a:gd name="T0" fmla="*/ 119559 w 42"/>
                <a:gd name="T1" fmla="*/ 418004 h 37"/>
                <a:gd name="T2" fmla="*/ 74725 w 42"/>
                <a:gd name="T3" fmla="*/ 104501 h 37"/>
                <a:gd name="T4" fmla="*/ 388568 w 42"/>
                <a:gd name="T5" fmla="*/ 74644 h 37"/>
                <a:gd name="T6" fmla="*/ 627686 w 42"/>
                <a:gd name="T7" fmla="*/ 522506 h 37"/>
                <a:gd name="T8" fmla="*/ 119559 w 42"/>
                <a:gd name="T9" fmla="*/ 418004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37">
                  <a:moveTo>
                    <a:pt x="8" y="28"/>
                  </a:moveTo>
                  <a:cubicBezTo>
                    <a:pt x="2" y="23"/>
                    <a:pt x="0" y="14"/>
                    <a:pt x="5" y="7"/>
                  </a:cubicBezTo>
                  <a:cubicBezTo>
                    <a:pt x="10" y="1"/>
                    <a:pt x="19" y="0"/>
                    <a:pt x="26" y="5"/>
                  </a:cubicBezTo>
                  <a:cubicBezTo>
                    <a:pt x="38" y="14"/>
                    <a:pt x="33" y="26"/>
                    <a:pt x="42" y="35"/>
                  </a:cubicBezTo>
                  <a:cubicBezTo>
                    <a:pt x="30" y="29"/>
                    <a:pt x="20" y="37"/>
                    <a:pt x="8" y="2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0" name="Freeform 112"/>
            <p:cNvSpPr>
              <a:spLocks/>
            </p:cNvSpPr>
            <p:nvPr/>
          </p:nvSpPr>
          <p:spPr bwMode="auto">
            <a:xfrm>
              <a:off x="5730079" y="2734417"/>
              <a:ext cx="615132" cy="564917"/>
            </a:xfrm>
            <a:custGeom>
              <a:avLst/>
              <a:gdLst>
                <a:gd name="T0" fmla="*/ 495106 w 41"/>
                <a:gd name="T1" fmla="*/ 148662 h 38"/>
                <a:gd name="T2" fmla="*/ 540116 w 41"/>
                <a:gd name="T3" fmla="*/ 445987 h 38"/>
                <a:gd name="T4" fmla="*/ 240052 w 41"/>
                <a:gd name="T5" fmla="*/ 490586 h 38"/>
                <a:gd name="T6" fmla="*/ 0 w 41"/>
                <a:gd name="T7" fmla="*/ 29732 h 38"/>
                <a:gd name="T8" fmla="*/ 495106 w 41"/>
                <a:gd name="T9" fmla="*/ 14866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8">
                  <a:moveTo>
                    <a:pt x="33" y="10"/>
                  </a:moveTo>
                  <a:cubicBezTo>
                    <a:pt x="40" y="15"/>
                    <a:pt x="41" y="24"/>
                    <a:pt x="36" y="30"/>
                  </a:cubicBezTo>
                  <a:cubicBezTo>
                    <a:pt x="31" y="37"/>
                    <a:pt x="22" y="38"/>
                    <a:pt x="16" y="33"/>
                  </a:cubicBezTo>
                  <a:cubicBezTo>
                    <a:pt x="3" y="23"/>
                    <a:pt x="8" y="12"/>
                    <a:pt x="0" y="2"/>
                  </a:cubicBezTo>
                  <a:cubicBezTo>
                    <a:pt x="11" y="9"/>
                    <a:pt x="21" y="0"/>
                    <a:pt x="33" y="1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1" name="Freeform 113"/>
            <p:cNvSpPr>
              <a:spLocks/>
            </p:cNvSpPr>
            <p:nvPr/>
          </p:nvSpPr>
          <p:spPr bwMode="auto">
            <a:xfrm>
              <a:off x="5058457" y="2225990"/>
              <a:ext cx="615132" cy="552363"/>
            </a:xfrm>
            <a:custGeom>
              <a:avLst/>
              <a:gdLst>
                <a:gd name="T0" fmla="*/ 510109 w 41"/>
                <a:gd name="T1" fmla="*/ 149287 h 37"/>
                <a:gd name="T2" fmla="*/ 540116 w 41"/>
                <a:gd name="T3" fmla="*/ 447862 h 37"/>
                <a:gd name="T4" fmla="*/ 240052 w 41"/>
                <a:gd name="T5" fmla="*/ 477719 h 37"/>
                <a:gd name="T6" fmla="*/ 0 w 41"/>
                <a:gd name="T7" fmla="*/ 29857 h 37"/>
                <a:gd name="T8" fmla="*/ 510109 w 41"/>
                <a:gd name="T9" fmla="*/ 14928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7">
                  <a:moveTo>
                    <a:pt x="34" y="10"/>
                  </a:moveTo>
                  <a:cubicBezTo>
                    <a:pt x="40" y="14"/>
                    <a:pt x="41" y="24"/>
                    <a:pt x="36" y="30"/>
                  </a:cubicBezTo>
                  <a:cubicBezTo>
                    <a:pt x="31" y="36"/>
                    <a:pt x="22" y="37"/>
                    <a:pt x="16" y="32"/>
                  </a:cubicBezTo>
                  <a:cubicBezTo>
                    <a:pt x="4" y="23"/>
                    <a:pt x="9" y="11"/>
                    <a:pt x="0" y="2"/>
                  </a:cubicBezTo>
                  <a:cubicBezTo>
                    <a:pt x="11" y="8"/>
                    <a:pt x="21" y="0"/>
                    <a:pt x="34" y="1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2" name="Freeform 114"/>
            <p:cNvSpPr>
              <a:spLocks/>
            </p:cNvSpPr>
            <p:nvPr/>
          </p:nvSpPr>
          <p:spPr bwMode="auto">
            <a:xfrm>
              <a:off x="4524923" y="1780335"/>
              <a:ext cx="608857" cy="564917"/>
            </a:xfrm>
            <a:custGeom>
              <a:avLst/>
              <a:gdLst>
                <a:gd name="T0" fmla="*/ 103951 w 41"/>
                <a:gd name="T1" fmla="*/ 416255 h 38"/>
                <a:gd name="T2" fmla="*/ 59401 w 41"/>
                <a:gd name="T3" fmla="*/ 118930 h 38"/>
                <a:gd name="T4" fmla="*/ 371254 w 41"/>
                <a:gd name="T5" fmla="*/ 74331 h 38"/>
                <a:gd name="T6" fmla="*/ 608857 w 41"/>
                <a:gd name="T7" fmla="*/ 535185 h 38"/>
                <a:gd name="T8" fmla="*/ 103951 w 41"/>
                <a:gd name="T9" fmla="*/ 416255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8">
                  <a:moveTo>
                    <a:pt x="7" y="28"/>
                  </a:moveTo>
                  <a:cubicBezTo>
                    <a:pt x="1" y="23"/>
                    <a:pt x="0" y="14"/>
                    <a:pt x="4" y="8"/>
                  </a:cubicBezTo>
                  <a:cubicBezTo>
                    <a:pt x="9" y="1"/>
                    <a:pt x="18" y="0"/>
                    <a:pt x="25" y="5"/>
                  </a:cubicBezTo>
                  <a:cubicBezTo>
                    <a:pt x="37" y="15"/>
                    <a:pt x="32" y="26"/>
                    <a:pt x="41" y="36"/>
                  </a:cubicBezTo>
                  <a:cubicBezTo>
                    <a:pt x="29" y="30"/>
                    <a:pt x="20" y="38"/>
                    <a:pt x="7" y="2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3" name="Freeform 115"/>
            <p:cNvSpPr>
              <a:spLocks/>
            </p:cNvSpPr>
            <p:nvPr/>
          </p:nvSpPr>
          <p:spPr bwMode="auto">
            <a:xfrm>
              <a:off x="4449600" y="1780335"/>
              <a:ext cx="552363" cy="608857"/>
            </a:xfrm>
            <a:custGeom>
              <a:avLst/>
              <a:gdLst>
                <a:gd name="T0" fmla="*/ 149287 w 37"/>
                <a:gd name="T1" fmla="*/ 118801 h 41"/>
                <a:gd name="T2" fmla="*/ 447862 w 37"/>
                <a:gd name="T3" fmla="*/ 74251 h 41"/>
                <a:gd name="T4" fmla="*/ 492648 w 37"/>
                <a:gd name="T5" fmla="*/ 371254 h 41"/>
                <a:gd name="T6" fmla="*/ 29857 w 37"/>
                <a:gd name="T7" fmla="*/ 608857 h 41"/>
                <a:gd name="T8" fmla="*/ 149287 w 37"/>
                <a:gd name="T9" fmla="*/ 1188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10" y="8"/>
                  </a:moveTo>
                  <a:cubicBezTo>
                    <a:pt x="15" y="1"/>
                    <a:pt x="24" y="0"/>
                    <a:pt x="30" y="5"/>
                  </a:cubicBezTo>
                  <a:cubicBezTo>
                    <a:pt x="36" y="10"/>
                    <a:pt x="37" y="19"/>
                    <a:pt x="33" y="25"/>
                  </a:cubicBezTo>
                  <a:cubicBezTo>
                    <a:pt x="23" y="38"/>
                    <a:pt x="11" y="33"/>
                    <a:pt x="2" y="41"/>
                  </a:cubicBezTo>
                  <a:cubicBezTo>
                    <a:pt x="8" y="30"/>
                    <a:pt x="0" y="20"/>
                    <a:pt x="10" y="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4" name="Freeform 116"/>
            <p:cNvSpPr>
              <a:spLocks/>
            </p:cNvSpPr>
            <p:nvPr/>
          </p:nvSpPr>
          <p:spPr bwMode="auto">
            <a:xfrm>
              <a:off x="4003945" y="2332698"/>
              <a:ext cx="552363" cy="627686"/>
            </a:xfrm>
            <a:custGeom>
              <a:avLst/>
              <a:gdLst>
                <a:gd name="T0" fmla="*/ 403076 w 37"/>
                <a:gd name="T1" fmla="*/ 508127 h 42"/>
                <a:gd name="T2" fmla="*/ 104501 w 37"/>
                <a:gd name="T3" fmla="*/ 552961 h 42"/>
                <a:gd name="T4" fmla="*/ 59715 w 37"/>
                <a:gd name="T5" fmla="*/ 239118 h 42"/>
                <a:gd name="T6" fmla="*/ 522506 w 37"/>
                <a:gd name="T7" fmla="*/ 0 h 42"/>
                <a:gd name="T8" fmla="*/ 403076 w 37"/>
                <a:gd name="T9" fmla="*/ 508127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2">
                  <a:moveTo>
                    <a:pt x="27" y="34"/>
                  </a:moveTo>
                  <a:cubicBezTo>
                    <a:pt x="22" y="40"/>
                    <a:pt x="13" y="42"/>
                    <a:pt x="7" y="37"/>
                  </a:cubicBezTo>
                  <a:cubicBezTo>
                    <a:pt x="1" y="32"/>
                    <a:pt x="0" y="23"/>
                    <a:pt x="4" y="16"/>
                  </a:cubicBezTo>
                  <a:cubicBezTo>
                    <a:pt x="14" y="4"/>
                    <a:pt x="25" y="9"/>
                    <a:pt x="35" y="0"/>
                  </a:cubicBezTo>
                  <a:cubicBezTo>
                    <a:pt x="29" y="12"/>
                    <a:pt x="37" y="22"/>
                    <a:pt x="27" y="34"/>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5" name="Freeform 120"/>
            <p:cNvSpPr>
              <a:spLocks/>
            </p:cNvSpPr>
            <p:nvPr/>
          </p:nvSpPr>
          <p:spPr bwMode="auto">
            <a:xfrm>
              <a:off x="4223633" y="4090218"/>
              <a:ext cx="552363" cy="615132"/>
            </a:xfrm>
            <a:custGeom>
              <a:avLst/>
              <a:gdLst>
                <a:gd name="T0" fmla="*/ 418004 w 37"/>
                <a:gd name="T1" fmla="*/ 510109 h 41"/>
                <a:gd name="T2" fmla="*/ 104501 w 37"/>
                <a:gd name="T3" fmla="*/ 540116 h 41"/>
                <a:gd name="T4" fmla="*/ 74644 w 37"/>
                <a:gd name="T5" fmla="*/ 240052 h 41"/>
                <a:gd name="T6" fmla="*/ 522506 w 37"/>
                <a:gd name="T7" fmla="*/ 0 h 41"/>
                <a:gd name="T8" fmla="*/ 418004 w 37"/>
                <a:gd name="T9" fmla="*/ 51010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28" y="34"/>
                  </a:moveTo>
                  <a:cubicBezTo>
                    <a:pt x="23" y="40"/>
                    <a:pt x="14" y="41"/>
                    <a:pt x="7" y="36"/>
                  </a:cubicBezTo>
                  <a:cubicBezTo>
                    <a:pt x="1" y="31"/>
                    <a:pt x="0" y="22"/>
                    <a:pt x="5" y="16"/>
                  </a:cubicBezTo>
                  <a:cubicBezTo>
                    <a:pt x="14" y="4"/>
                    <a:pt x="26" y="9"/>
                    <a:pt x="35" y="0"/>
                  </a:cubicBezTo>
                  <a:cubicBezTo>
                    <a:pt x="29" y="11"/>
                    <a:pt x="37" y="21"/>
                    <a:pt x="28" y="34"/>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6" name="Freeform 122"/>
            <p:cNvSpPr>
              <a:spLocks/>
            </p:cNvSpPr>
            <p:nvPr/>
          </p:nvSpPr>
          <p:spPr bwMode="auto">
            <a:xfrm>
              <a:off x="5177716" y="2885062"/>
              <a:ext cx="571196" cy="608857"/>
            </a:xfrm>
            <a:custGeom>
              <a:avLst/>
              <a:gdLst>
                <a:gd name="T0" fmla="*/ 150315 w 38"/>
                <a:gd name="T1" fmla="*/ 103951 h 41"/>
                <a:gd name="T2" fmla="*/ 450944 w 38"/>
                <a:gd name="T3" fmla="*/ 74251 h 41"/>
                <a:gd name="T4" fmla="*/ 496039 w 38"/>
                <a:gd name="T5" fmla="*/ 371254 h 41"/>
                <a:gd name="T6" fmla="*/ 30063 w 38"/>
                <a:gd name="T7" fmla="*/ 608857 h 41"/>
                <a:gd name="T8" fmla="*/ 150315 w 38"/>
                <a:gd name="T9" fmla="*/ 10395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41">
                  <a:moveTo>
                    <a:pt x="10" y="7"/>
                  </a:moveTo>
                  <a:cubicBezTo>
                    <a:pt x="15" y="1"/>
                    <a:pt x="24" y="0"/>
                    <a:pt x="30" y="5"/>
                  </a:cubicBezTo>
                  <a:cubicBezTo>
                    <a:pt x="36" y="10"/>
                    <a:pt x="38" y="19"/>
                    <a:pt x="33" y="25"/>
                  </a:cubicBezTo>
                  <a:cubicBezTo>
                    <a:pt x="23" y="37"/>
                    <a:pt x="12" y="32"/>
                    <a:pt x="2" y="41"/>
                  </a:cubicBezTo>
                  <a:cubicBezTo>
                    <a:pt x="8" y="30"/>
                    <a:pt x="0" y="20"/>
                    <a:pt x="10" y="7"/>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7" name="Freeform 123"/>
            <p:cNvSpPr>
              <a:spLocks/>
            </p:cNvSpPr>
            <p:nvPr/>
          </p:nvSpPr>
          <p:spPr bwMode="auto">
            <a:xfrm>
              <a:off x="5121226" y="2809739"/>
              <a:ext cx="627686" cy="564917"/>
            </a:xfrm>
            <a:custGeom>
              <a:avLst/>
              <a:gdLst>
                <a:gd name="T0" fmla="*/ 508127 w 42"/>
                <a:gd name="T1" fmla="*/ 148662 h 38"/>
                <a:gd name="T2" fmla="*/ 552961 w 42"/>
                <a:gd name="T3" fmla="*/ 445987 h 38"/>
                <a:gd name="T4" fmla="*/ 254063 w 42"/>
                <a:gd name="T5" fmla="*/ 490586 h 38"/>
                <a:gd name="T6" fmla="*/ 0 w 42"/>
                <a:gd name="T7" fmla="*/ 29732 h 38"/>
                <a:gd name="T8" fmla="*/ 508127 w 42"/>
                <a:gd name="T9" fmla="*/ 14866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38">
                  <a:moveTo>
                    <a:pt x="34" y="10"/>
                  </a:moveTo>
                  <a:cubicBezTo>
                    <a:pt x="40" y="15"/>
                    <a:pt x="42" y="24"/>
                    <a:pt x="37" y="30"/>
                  </a:cubicBezTo>
                  <a:cubicBezTo>
                    <a:pt x="32" y="36"/>
                    <a:pt x="23" y="38"/>
                    <a:pt x="17" y="33"/>
                  </a:cubicBezTo>
                  <a:cubicBezTo>
                    <a:pt x="4" y="23"/>
                    <a:pt x="9" y="12"/>
                    <a:pt x="0" y="2"/>
                  </a:cubicBezTo>
                  <a:cubicBezTo>
                    <a:pt x="12" y="8"/>
                    <a:pt x="22" y="0"/>
                    <a:pt x="34" y="1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8" name="Freeform 124"/>
            <p:cNvSpPr>
              <a:spLocks/>
            </p:cNvSpPr>
            <p:nvPr/>
          </p:nvSpPr>
          <p:spPr bwMode="auto">
            <a:xfrm>
              <a:off x="4568863" y="2364081"/>
              <a:ext cx="627686" cy="552363"/>
            </a:xfrm>
            <a:custGeom>
              <a:avLst/>
              <a:gdLst>
                <a:gd name="T0" fmla="*/ 119559 w 42"/>
                <a:gd name="T1" fmla="*/ 418004 h 37"/>
                <a:gd name="T2" fmla="*/ 74725 w 42"/>
                <a:gd name="T3" fmla="*/ 104501 h 37"/>
                <a:gd name="T4" fmla="*/ 373623 w 42"/>
                <a:gd name="T5" fmla="*/ 74644 h 37"/>
                <a:gd name="T6" fmla="*/ 627686 w 42"/>
                <a:gd name="T7" fmla="*/ 522506 h 37"/>
                <a:gd name="T8" fmla="*/ 119559 w 42"/>
                <a:gd name="T9" fmla="*/ 418004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37">
                  <a:moveTo>
                    <a:pt x="8" y="28"/>
                  </a:moveTo>
                  <a:cubicBezTo>
                    <a:pt x="1" y="23"/>
                    <a:pt x="0" y="14"/>
                    <a:pt x="5" y="7"/>
                  </a:cubicBezTo>
                  <a:cubicBezTo>
                    <a:pt x="10" y="1"/>
                    <a:pt x="19" y="0"/>
                    <a:pt x="25" y="5"/>
                  </a:cubicBezTo>
                  <a:cubicBezTo>
                    <a:pt x="38" y="14"/>
                    <a:pt x="33" y="26"/>
                    <a:pt x="42" y="35"/>
                  </a:cubicBezTo>
                  <a:cubicBezTo>
                    <a:pt x="30" y="29"/>
                    <a:pt x="20" y="37"/>
                    <a:pt x="8" y="2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999" name="Freeform 125"/>
            <p:cNvSpPr>
              <a:spLocks/>
            </p:cNvSpPr>
            <p:nvPr/>
          </p:nvSpPr>
          <p:spPr bwMode="auto">
            <a:xfrm>
              <a:off x="3344874" y="3048260"/>
              <a:ext cx="615132" cy="539810"/>
            </a:xfrm>
            <a:custGeom>
              <a:avLst/>
              <a:gdLst>
                <a:gd name="T0" fmla="*/ 510109 w 41"/>
                <a:gd name="T1" fmla="*/ 119958 h 36"/>
                <a:gd name="T2" fmla="*/ 555119 w 41"/>
                <a:gd name="T3" fmla="*/ 419852 h 36"/>
                <a:gd name="T4" fmla="*/ 240052 w 41"/>
                <a:gd name="T5" fmla="*/ 464836 h 36"/>
                <a:gd name="T6" fmla="*/ 0 w 41"/>
                <a:gd name="T7" fmla="*/ 0 h 36"/>
                <a:gd name="T8" fmla="*/ 510109 w 41"/>
                <a:gd name="T9" fmla="*/ 119958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6">
                  <a:moveTo>
                    <a:pt x="34" y="8"/>
                  </a:moveTo>
                  <a:cubicBezTo>
                    <a:pt x="40" y="13"/>
                    <a:pt x="41" y="22"/>
                    <a:pt x="37" y="28"/>
                  </a:cubicBezTo>
                  <a:cubicBezTo>
                    <a:pt x="32" y="35"/>
                    <a:pt x="23" y="36"/>
                    <a:pt x="16" y="31"/>
                  </a:cubicBezTo>
                  <a:cubicBezTo>
                    <a:pt x="10" y="26"/>
                    <a:pt x="8" y="7"/>
                    <a:pt x="0" y="0"/>
                  </a:cubicBezTo>
                  <a:cubicBezTo>
                    <a:pt x="8" y="6"/>
                    <a:pt x="28" y="3"/>
                    <a:pt x="34" y="8"/>
                  </a:cubicBezTo>
                  <a:close/>
                </a:path>
              </a:pathLst>
            </a:custGeom>
            <a:solidFill>
              <a:srgbClr val="149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0" name="Freeform 126"/>
            <p:cNvSpPr>
              <a:spLocks/>
            </p:cNvSpPr>
            <p:nvPr/>
          </p:nvSpPr>
          <p:spPr bwMode="auto">
            <a:xfrm>
              <a:off x="3344874" y="3048260"/>
              <a:ext cx="508427" cy="464487"/>
            </a:xfrm>
            <a:custGeom>
              <a:avLst/>
              <a:gdLst>
                <a:gd name="T0" fmla="*/ 239260 w 34"/>
                <a:gd name="T1" fmla="*/ 464487 h 31"/>
                <a:gd name="T2" fmla="*/ 0 w 34"/>
                <a:gd name="T3" fmla="*/ 0 h 31"/>
                <a:gd name="T4" fmla="*/ 508427 w 34"/>
                <a:gd name="T5" fmla="*/ 119868 h 31"/>
                <a:gd name="T6" fmla="*/ 0 60000 65536"/>
                <a:gd name="T7" fmla="*/ 0 60000 65536"/>
                <a:gd name="T8" fmla="*/ 0 60000 65536"/>
              </a:gdLst>
              <a:ahLst/>
              <a:cxnLst>
                <a:cxn ang="T6">
                  <a:pos x="T0" y="T1"/>
                </a:cxn>
                <a:cxn ang="T7">
                  <a:pos x="T2" y="T3"/>
                </a:cxn>
                <a:cxn ang="T8">
                  <a:pos x="T4" y="T5"/>
                </a:cxn>
              </a:cxnLst>
              <a:rect l="0" t="0" r="r" b="b"/>
              <a:pathLst>
                <a:path w="34" h="31">
                  <a:moveTo>
                    <a:pt x="16" y="31"/>
                  </a:moveTo>
                  <a:cubicBezTo>
                    <a:pt x="10" y="26"/>
                    <a:pt x="8" y="6"/>
                    <a:pt x="0" y="0"/>
                  </a:cubicBezTo>
                  <a:cubicBezTo>
                    <a:pt x="8" y="6"/>
                    <a:pt x="28" y="3"/>
                    <a:pt x="34" y="8"/>
                  </a:cubicBezTo>
                </a:path>
              </a:pathLst>
            </a:custGeom>
            <a:solidFill>
              <a:srgbClr val="1490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1" name="Freeform 127"/>
            <p:cNvSpPr>
              <a:spLocks/>
            </p:cNvSpPr>
            <p:nvPr/>
          </p:nvSpPr>
          <p:spPr bwMode="auto">
            <a:xfrm>
              <a:off x="3344874" y="3016874"/>
              <a:ext cx="615132" cy="571196"/>
            </a:xfrm>
            <a:custGeom>
              <a:avLst/>
              <a:gdLst>
                <a:gd name="T0" fmla="*/ 510109 w 41"/>
                <a:gd name="T1" fmla="*/ 150315 h 38"/>
                <a:gd name="T2" fmla="*/ 555119 w 41"/>
                <a:gd name="T3" fmla="*/ 450944 h 38"/>
                <a:gd name="T4" fmla="*/ 240052 w 41"/>
                <a:gd name="T5" fmla="*/ 496039 h 38"/>
                <a:gd name="T6" fmla="*/ 0 w 41"/>
                <a:gd name="T7" fmla="*/ 30063 h 38"/>
                <a:gd name="T8" fmla="*/ 510109 w 41"/>
                <a:gd name="T9" fmla="*/ 150315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8">
                  <a:moveTo>
                    <a:pt x="34" y="10"/>
                  </a:moveTo>
                  <a:cubicBezTo>
                    <a:pt x="40" y="15"/>
                    <a:pt x="41" y="24"/>
                    <a:pt x="37" y="30"/>
                  </a:cubicBezTo>
                  <a:cubicBezTo>
                    <a:pt x="32" y="37"/>
                    <a:pt x="23" y="38"/>
                    <a:pt x="16" y="33"/>
                  </a:cubicBezTo>
                  <a:cubicBezTo>
                    <a:pt x="4" y="23"/>
                    <a:pt x="9" y="12"/>
                    <a:pt x="0" y="2"/>
                  </a:cubicBezTo>
                  <a:cubicBezTo>
                    <a:pt x="12" y="8"/>
                    <a:pt x="22" y="0"/>
                    <a:pt x="34" y="1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2" name="Freeform 128"/>
            <p:cNvSpPr>
              <a:spLocks/>
            </p:cNvSpPr>
            <p:nvPr/>
          </p:nvSpPr>
          <p:spPr bwMode="auto">
            <a:xfrm>
              <a:off x="2798789" y="2571219"/>
              <a:ext cx="608857" cy="552363"/>
            </a:xfrm>
            <a:custGeom>
              <a:avLst/>
              <a:gdLst>
                <a:gd name="T0" fmla="*/ 103951 w 41"/>
                <a:gd name="T1" fmla="*/ 418004 h 37"/>
                <a:gd name="T2" fmla="*/ 74251 w 41"/>
                <a:gd name="T3" fmla="*/ 104501 h 37"/>
                <a:gd name="T4" fmla="*/ 371254 w 41"/>
                <a:gd name="T5" fmla="*/ 74644 h 37"/>
                <a:gd name="T6" fmla="*/ 608857 w 41"/>
                <a:gd name="T7" fmla="*/ 522506 h 37"/>
                <a:gd name="T8" fmla="*/ 103951 w 41"/>
                <a:gd name="T9" fmla="*/ 418004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7">
                  <a:moveTo>
                    <a:pt x="7" y="28"/>
                  </a:moveTo>
                  <a:cubicBezTo>
                    <a:pt x="1" y="23"/>
                    <a:pt x="0" y="14"/>
                    <a:pt x="5" y="7"/>
                  </a:cubicBezTo>
                  <a:cubicBezTo>
                    <a:pt x="10" y="1"/>
                    <a:pt x="19" y="0"/>
                    <a:pt x="25" y="5"/>
                  </a:cubicBezTo>
                  <a:cubicBezTo>
                    <a:pt x="38" y="14"/>
                    <a:pt x="32" y="26"/>
                    <a:pt x="41" y="35"/>
                  </a:cubicBezTo>
                  <a:cubicBezTo>
                    <a:pt x="30" y="29"/>
                    <a:pt x="20" y="37"/>
                    <a:pt x="7" y="28"/>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3" name="Freeform 129"/>
            <p:cNvSpPr>
              <a:spLocks/>
            </p:cNvSpPr>
            <p:nvPr/>
          </p:nvSpPr>
          <p:spPr bwMode="auto">
            <a:xfrm>
              <a:off x="3464136" y="3079642"/>
              <a:ext cx="615132" cy="564917"/>
            </a:xfrm>
            <a:custGeom>
              <a:avLst/>
              <a:gdLst>
                <a:gd name="T0" fmla="*/ 105023 w 41"/>
                <a:gd name="T1" fmla="*/ 416255 h 38"/>
                <a:gd name="T2" fmla="*/ 75016 w 41"/>
                <a:gd name="T3" fmla="*/ 118930 h 38"/>
                <a:gd name="T4" fmla="*/ 375080 w 41"/>
                <a:gd name="T5" fmla="*/ 74331 h 38"/>
                <a:gd name="T6" fmla="*/ 615132 w 41"/>
                <a:gd name="T7" fmla="*/ 535185 h 38"/>
                <a:gd name="T8" fmla="*/ 105023 w 41"/>
                <a:gd name="T9" fmla="*/ 416255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8">
                  <a:moveTo>
                    <a:pt x="7" y="28"/>
                  </a:moveTo>
                  <a:cubicBezTo>
                    <a:pt x="1" y="23"/>
                    <a:pt x="0" y="14"/>
                    <a:pt x="5" y="8"/>
                  </a:cubicBezTo>
                  <a:cubicBezTo>
                    <a:pt x="10" y="2"/>
                    <a:pt x="19" y="0"/>
                    <a:pt x="25" y="5"/>
                  </a:cubicBezTo>
                  <a:cubicBezTo>
                    <a:pt x="37" y="15"/>
                    <a:pt x="32" y="26"/>
                    <a:pt x="41" y="36"/>
                  </a:cubicBezTo>
                  <a:cubicBezTo>
                    <a:pt x="30" y="30"/>
                    <a:pt x="20" y="38"/>
                    <a:pt x="7" y="28"/>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4" name="Freeform 130"/>
            <p:cNvSpPr>
              <a:spLocks/>
            </p:cNvSpPr>
            <p:nvPr/>
          </p:nvSpPr>
          <p:spPr bwMode="auto">
            <a:xfrm>
              <a:off x="4003945" y="3525301"/>
              <a:ext cx="608857" cy="552363"/>
            </a:xfrm>
            <a:custGeom>
              <a:avLst/>
              <a:gdLst>
                <a:gd name="T0" fmla="*/ 504906 w 41"/>
                <a:gd name="T1" fmla="*/ 149287 h 37"/>
                <a:gd name="T2" fmla="*/ 534606 w 41"/>
                <a:gd name="T3" fmla="*/ 447862 h 37"/>
                <a:gd name="T4" fmla="*/ 237603 w 41"/>
                <a:gd name="T5" fmla="*/ 492648 h 37"/>
                <a:gd name="T6" fmla="*/ 0 w 41"/>
                <a:gd name="T7" fmla="*/ 29857 h 37"/>
                <a:gd name="T8" fmla="*/ 504906 w 41"/>
                <a:gd name="T9" fmla="*/ 14928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7">
                  <a:moveTo>
                    <a:pt x="34" y="10"/>
                  </a:moveTo>
                  <a:cubicBezTo>
                    <a:pt x="40" y="15"/>
                    <a:pt x="41" y="24"/>
                    <a:pt x="36" y="30"/>
                  </a:cubicBezTo>
                  <a:cubicBezTo>
                    <a:pt x="32" y="36"/>
                    <a:pt x="23" y="37"/>
                    <a:pt x="16" y="33"/>
                  </a:cubicBezTo>
                  <a:cubicBezTo>
                    <a:pt x="4" y="23"/>
                    <a:pt x="9" y="12"/>
                    <a:pt x="0" y="2"/>
                  </a:cubicBezTo>
                  <a:cubicBezTo>
                    <a:pt x="11" y="8"/>
                    <a:pt x="21" y="0"/>
                    <a:pt x="34" y="1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5" name="Freeform 131"/>
            <p:cNvSpPr>
              <a:spLocks/>
            </p:cNvSpPr>
            <p:nvPr/>
          </p:nvSpPr>
          <p:spPr bwMode="auto">
            <a:xfrm>
              <a:off x="4135757" y="3462532"/>
              <a:ext cx="552363" cy="627686"/>
            </a:xfrm>
            <a:custGeom>
              <a:avLst/>
              <a:gdLst>
                <a:gd name="T0" fmla="*/ 403076 w 37"/>
                <a:gd name="T1" fmla="*/ 508127 h 42"/>
                <a:gd name="T2" fmla="*/ 104501 w 37"/>
                <a:gd name="T3" fmla="*/ 552961 h 42"/>
                <a:gd name="T4" fmla="*/ 59715 w 37"/>
                <a:gd name="T5" fmla="*/ 239118 h 42"/>
                <a:gd name="T6" fmla="*/ 522506 w 37"/>
                <a:gd name="T7" fmla="*/ 0 h 42"/>
                <a:gd name="T8" fmla="*/ 403076 w 37"/>
                <a:gd name="T9" fmla="*/ 508127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2">
                  <a:moveTo>
                    <a:pt x="27" y="34"/>
                  </a:moveTo>
                  <a:cubicBezTo>
                    <a:pt x="22" y="40"/>
                    <a:pt x="13" y="42"/>
                    <a:pt x="7" y="37"/>
                  </a:cubicBezTo>
                  <a:cubicBezTo>
                    <a:pt x="1" y="32"/>
                    <a:pt x="0" y="23"/>
                    <a:pt x="4" y="16"/>
                  </a:cubicBezTo>
                  <a:cubicBezTo>
                    <a:pt x="14" y="4"/>
                    <a:pt x="25" y="9"/>
                    <a:pt x="35" y="0"/>
                  </a:cubicBezTo>
                  <a:cubicBezTo>
                    <a:pt x="29" y="12"/>
                    <a:pt x="37" y="22"/>
                    <a:pt x="27" y="34"/>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6" name="Freeform 132"/>
            <p:cNvSpPr>
              <a:spLocks/>
            </p:cNvSpPr>
            <p:nvPr/>
          </p:nvSpPr>
          <p:spPr bwMode="auto">
            <a:xfrm>
              <a:off x="4581416" y="2916444"/>
              <a:ext cx="552363" cy="608857"/>
            </a:xfrm>
            <a:custGeom>
              <a:avLst/>
              <a:gdLst>
                <a:gd name="T0" fmla="*/ 149287 w 37"/>
                <a:gd name="T1" fmla="*/ 118801 h 41"/>
                <a:gd name="T2" fmla="*/ 447862 w 37"/>
                <a:gd name="T3" fmla="*/ 74251 h 41"/>
                <a:gd name="T4" fmla="*/ 477719 w 37"/>
                <a:gd name="T5" fmla="*/ 371254 h 41"/>
                <a:gd name="T6" fmla="*/ 29857 w 37"/>
                <a:gd name="T7" fmla="*/ 608857 h 41"/>
                <a:gd name="T8" fmla="*/ 149287 w 37"/>
                <a:gd name="T9" fmla="*/ 1188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10" y="8"/>
                  </a:moveTo>
                  <a:cubicBezTo>
                    <a:pt x="14" y="1"/>
                    <a:pt x="24" y="0"/>
                    <a:pt x="30" y="5"/>
                  </a:cubicBezTo>
                  <a:cubicBezTo>
                    <a:pt x="36" y="10"/>
                    <a:pt x="37" y="19"/>
                    <a:pt x="32" y="25"/>
                  </a:cubicBezTo>
                  <a:cubicBezTo>
                    <a:pt x="23" y="38"/>
                    <a:pt x="11" y="33"/>
                    <a:pt x="2" y="41"/>
                  </a:cubicBezTo>
                  <a:cubicBezTo>
                    <a:pt x="8" y="30"/>
                    <a:pt x="0" y="20"/>
                    <a:pt x="10" y="8"/>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7" name="Freeform 133"/>
            <p:cNvSpPr>
              <a:spLocks/>
            </p:cNvSpPr>
            <p:nvPr/>
          </p:nvSpPr>
          <p:spPr bwMode="auto">
            <a:xfrm>
              <a:off x="3897237" y="1736395"/>
              <a:ext cx="520981" cy="608857"/>
            </a:xfrm>
            <a:custGeom>
              <a:avLst/>
              <a:gdLst>
                <a:gd name="T0" fmla="*/ 401900 w 35"/>
                <a:gd name="T1" fmla="*/ 490056 h 41"/>
                <a:gd name="T2" fmla="*/ 104196 w 35"/>
                <a:gd name="T3" fmla="*/ 534606 h 41"/>
                <a:gd name="T4" fmla="*/ 59541 w 35"/>
                <a:gd name="T5" fmla="*/ 237603 h 41"/>
                <a:gd name="T6" fmla="*/ 520981 w 35"/>
                <a:gd name="T7" fmla="*/ 0 h 41"/>
                <a:gd name="T8" fmla="*/ 401900 w 35"/>
                <a:gd name="T9" fmla="*/ 49005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41">
                  <a:moveTo>
                    <a:pt x="27" y="33"/>
                  </a:moveTo>
                  <a:cubicBezTo>
                    <a:pt x="22" y="40"/>
                    <a:pt x="13" y="41"/>
                    <a:pt x="7" y="36"/>
                  </a:cubicBezTo>
                  <a:cubicBezTo>
                    <a:pt x="1" y="31"/>
                    <a:pt x="0" y="22"/>
                    <a:pt x="4" y="16"/>
                  </a:cubicBezTo>
                  <a:cubicBezTo>
                    <a:pt x="9" y="9"/>
                    <a:pt x="29" y="8"/>
                    <a:pt x="35" y="0"/>
                  </a:cubicBezTo>
                  <a:cubicBezTo>
                    <a:pt x="29" y="7"/>
                    <a:pt x="32" y="27"/>
                    <a:pt x="27" y="33"/>
                  </a:cubicBezTo>
                  <a:close/>
                </a:path>
              </a:pathLst>
            </a:custGeom>
            <a:solidFill>
              <a:srgbClr val="82D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8" name="Freeform 134"/>
            <p:cNvSpPr>
              <a:spLocks/>
            </p:cNvSpPr>
            <p:nvPr/>
          </p:nvSpPr>
          <p:spPr bwMode="auto">
            <a:xfrm>
              <a:off x="3960005" y="1736395"/>
              <a:ext cx="458213" cy="489595"/>
            </a:xfrm>
            <a:custGeom>
              <a:avLst/>
              <a:gdLst>
                <a:gd name="T0" fmla="*/ 0 w 31"/>
                <a:gd name="T1" fmla="*/ 237379 h 33"/>
                <a:gd name="T2" fmla="*/ 458213 w 31"/>
                <a:gd name="T3" fmla="*/ 0 h 33"/>
                <a:gd name="T4" fmla="*/ 339964 w 31"/>
                <a:gd name="T5" fmla="*/ 489595 h 33"/>
                <a:gd name="T6" fmla="*/ 0 60000 65536"/>
                <a:gd name="T7" fmla="*/ 0 60000 65536"/>
                <a:gd name="T8" fmla="*/ 0 60000 65536"/>
              </a:gdLst>
              <a:ahLst/>
              <a:cxnLst>
                <a:cxn ang="T6">
                  <a:pos x="T0" y="T1"/>
                </a:cxn>
                <a:cxn ang="T7">
                  <a:pos x="T2" y="T3"/>
                </a:cxn>
                <a:cxn ang="T8">
                  <a:pos x="T4" y="T5"/>
                </a:cxn>
              </a:cxnLst>
              <a:rect l="0" t="0" r="r" b="b"/>
              <a:pathLst>
                <a:path w="31" h="33">
                  <a:moveTo>
                    <a:pt x="0" y="16"/>
                  </a:moveTo>
                  <a:cubicBezTo>
                    <a:pt x="5" y="9"/>
                    <a:pt x="25" y="7"/>
                    <a:pt x="31" y="0"/>
                  </a:cubicBezTo>
                  <a:cubicBezTo>
                    <a:pt x="25" y="7"/>
                    <a:pt x="28" y="27"/>
                    <a:pt x="23" y="33"/>
                  </a:cubicBezTo>
                </a:path>
              </a:pathLst>
            </a:custGeom>
            <a:solidFill>
              <a:srgbClr val="82D0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09" name="Freeform 135"/>
            <p:cNvSpPr>
              <a:spLocks/>
            </p:cNvSpPr>
            <p:nvPr/>
          </p:nvSpPr>
          <p:spPr bwMode="auto">
            <a:xfrm>
              <a:off x="3897237" y="1736395"/>
              <a:ext cx="552363" cy="608857"/>
            </a:xfrm>
            <a:custGeom>
              <a:avLst/>
              <a:gdLst>
                <a:gd name="T0" fmla="*/ 403076 w 37"/>
                <a:gd name="T1" fmla="*/ 490056 h 41"/>
                <a:gd name="T2" fmla="*/ 104501 w 37"/>
                <a:gd name="T3" fmla="*/ 534606 h 41"/>
                <a:gd name="T4" fmla="*/ 59715 w 37"/>
                <a:gd name="T5" fmla="*/ 237603 h 41"/>
                <a:gd name="T6" fmla="*/ 522506 w 37"/>
                <a:gd name="T7" fmla="*/ 0 h 41"/>
                <a:gd name="T8" fmla="*/ 403076 w 37"/>
                <a:gd name="T9" fmla="*/ 49005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27" y="33"/>
                  </a:moveTo>
                  <a:cubicBezTo>
                    <a:pt x="22" y="40"/>
                    <a:pt x="13" y="41"/>
                    <a:pt x="7" y="36"/>
                  </a:cubicBezTo>
                  <a:cubicBezTo>
                    <a:pt x="1" y="31"/>
                    <a:pt x="0" y="22"/>
                    <a:pt x="4" y="16"/>
                  </a:cubicBezTo>
                  <a:cubicBezTo>
                    <a:pt x="14" y="3"/>
                    <a:pt x="25" y="8"/>
                    <a:pt x="35" y="0"/>
                  </a:cubicBezTo>
                  <a:cubicBezTo>
                    <a:pt x="29" y="11"/>
                    <a:pt x="37" y="21"/>
                    <a:pt x="27" y="33"/>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10" name="Freeform 136"/>
            <p:cNvSpPr>
              <a:spLocks/>
            </p:cNvSpPr>
            <p:nvPr/>
          </p:nvSpPr>
          <p:spPr bwMode="auto">
            <a:xfrm>
              <a:off x="4342896" y="1171478"/>
              <a:ext cx="552363" cy="621411"/>
            </a:xfrm>
            <a:custGeom>
              <a:avLst/>
              <a:gdLst>
                <a:gd name="T0" fmla="*/ 149287 w 37"/>
                <a:gd name="T1" fmla="*/ 118364 h 42"/>
                <a:gd name="T2" fmla="*/ 447862 w 37"/>
                <a:gd name="T3" fmla="*/ 73978 h 42"/>
                <a:gd name="T4" fmla="*/ 492648 w 37"/>
                <a:gd name="T5" fmla="*/ 369888 h 42"/>
                <a:gd name="T6" fmla="*/ 29857 w 37"/>
                <a:gd name="T7" fmla="*/ 621411 h 42"/>
                <a:gd name="T8" fmla="*/ 149287 w 37"/>
                <a:gd name="T9" fmla="*/ 118364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2">
                  <a:moveTo>
                    <a:pt x="10" y="8"/>
                  </a:moveTo>
                  <a:cubicBezTo>
                    <a:pt x="15" y="2"/>
                    <a:pt x="24" y="0"/>
                    <a:pt x="30" y="5"/>
                  </a:cubicBezTo>
                  <a:cubicBezTo>
                    <a:pt x="36" y="10"/>
                    <a:pt x="37" y="19"/>
                    <a:pt x="33" y="25"/>
                  </a:cubicBezTo>
                  <a:cubicBezTo>
                    <a:pt x="23" y="38"/>
                    <a:pt x="11" y="33"/>
                    <a:pt x="2" y="42"/>
                  </a:cubicBezTo>
                  <a:cubicBezTo>
                    <a:pt x="8" y="30"/>
                    <a:pt x="0" y="20"/>
                    <a:pt x="10" y="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11" name="Freeform 137"/>
            <p:cNvSpPr>
              <a:spLocks/>
            </p:cNvSpPr>
            <p:nvPr/>
          </p:nvSpPr>
          <p:spPr bwMode="auto">
            <a:xfrm>
              <a:off x="3840747" y="1843104"/>
              <a:ext cx="552363" cy="608857"/>
            </a:xfrm>
            <a:custGeom>
              <a:avLst/>
              <a:gdLst>
                <a:gd name="T0" fmla="*/ 134359 w 37"/>
                <a:gd name="T1" fmla="*/ 118801 h 41"/>
                <a:gd name="T2" fmla="*/ 432933 w 37"/>
                <a:gd name="T3" fmla="*/ 74251 h 41"/>
                <a:gd name="T4" fmla="*/ 477719 w 37"/>
                <a:gd name="T5" fmla="*/ 371254 h 41"/>
                <a:gd name="T6" fmla="*/ 14929 w 37"/>
                <a:gd name="T7" fmla="*/ 608857 h 41"/>
                <a:gd name="T8" fmla="*/ 134359 w 37"/>
                <a:gd name="T9" fmla="*/ 118801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1">
                  <a:moveTo>
                    <a:pt x="9" y="8"/>
                  </a:moveTo>
                  <a:cubicBezTo>
                    <a:pt x="14" y="1"/>
                    <a:pt x="23" y="0"/>
                    <a:pt x="29" y="5"/>
                  </a:cubicBezTo>
                  <a:cubicBezTo>
                    <a:pt x="36" y="10"/>
                    <a:pt x="37" y="19"/>
                    <a:pt x="32" y="25"/>
                  </a:cubicBezTo>
                  <a:cubicBezTo>
                    <a:pt x="22" y="38"/>
                    <a:pt x="11" y="33"/>
                    <a:pt x="1" y="41"/>
                  </a:cubicBezTo>
                  <a:cubicBezTo>
                    <a:pt x="8" y="30"/>
                    <a:pt x="0" y="20"/>
                    <a:pt x="9" y="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12" name="Freeform 138"/>
            <p:cNvSpPr>
              <a:spLocks/>
            </p:cNvSpPr>
            <p:nvPr/>
          </p:nvSpPr>
          <p:spPr bwMode="auto">
            <a:xfrm>
              <a:off x="3388814" y="2376634"/>
              <a:ext cx="552363" cy="627686"/>
            </a:xfrm>
            <a:custGeom>
              <a:avLst/>
              <a:gdLst>
                <a:gd name="T0" fmla="*/ 403076 w 37"/>
                <a:gd name="T1" fmla="*/ 508127 h 42"/>
                <a:gd name="T2" fmla="*/ 104501 w 37"/>
                <a:gd name="T3" fmla="*/ 552961 h 42"/>
                <a:gd name="T4" fmla="*/ 74644 w 37"/>
                <a:gd name="T5" fmla="*/ 254063 h 42"/>
                <a:gd name="T6" fmla="*/ 522506 w 37"/>
                <a:gd name="T7" fmla="*/ 0 h 42"/>
                <a:gd name="T8" fmla="*/ 403076 w 37"/>
                <a:gd name="T9" fmla="*/ 508127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42">
                  <a:moveTo>
                    <a:pt x="27" y="34"/>
                  </a:moveTo>
                  <a:cubicBezTo>
                    <a:pt x="23" y="40"/>
                    <a:pt x="14" y="42"/>
                    <a:pt x="7" y="37"/>
                  </a:cubicBezTo>
                  <a:cubicBezTo>
                    <a:pt x="1" y="32"/>
                    <a:pt x="0" y="23"/>
                    <a:pt x="5" y="17"/>
                  </a:cubicBezTo>
                  <a:cubicBezTo>
                    <a:pt x="14" y="4"/>
                    <a:pt x="26" y="9"/>
                    <a:pt x="35" y="0"/>
                  </a:cubicBezTo>
                  <a:cubicBezTo>
                    <a:pt x="29" y="12"/>
                    <a:pt x="37" y="22"/>
                    <a:pt x="27" y="34"/>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13" name="Freeform 139"/>
            <p:cNvSpPr>
              <a:spLocks/>
            </p:cNvSpPr>
            <p:nvPr/>
          </p:nvSpPr>
          <p:spPr bwMode="auto">
            <a:xfrm>
              <a:off x="3388814" y="2508450"/>
              <a:ext cx="615132" cy="552363"/>
            </a:xfrm>
            <a:custGeom>
              <a:avLst/>
              <a:gdLst>
                <a:gd name="T0" fmla="*/ 105023 w 41"/>
                <a:gd name="T1" fmla="*/ 418004 h 37"/>
                <a:gd name="T2" fmla="*/ 75016 w 41"/>
                <a:gd name="T3" fmla="*/ 104501 h 37"/>
                <a:gd name="T4" fmla="*/ 375080 w 41"/>
                <a:gd name="T5" fmla="*/ 74644 h 37"/>
                <a:gd name="T6" fmla="*/ 615132 w 41"/>
                <a:gd name="T7" fmla="*/ 522506 h 37"/>
                <a:gd name="T8" fmla="*/ 105023 w 41"/>
                <a:gd name="T9" fmla="*/ 418004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7">
                  <a:moveTo>
                    <a:pt x="7" y="28"/>
                  </a:moveTo>
                  <a:cubicBezTo>
                    <a:pt x="1" y="23"/>
                    <a:pt x="0" y="14"/>
                    <a:pt x="5" y="7"/>
                  </a:cubicBezTo>
                  <a:cubicBezTo>
                    <a:pt x="9" y="1"/>
                    <a:pt x="18" y="0"/>
                    <a:pt x="25" y="5"/>
                  </a:cubicBezTo>
                  <a:cubicBezTo>
                    <a:pt x="37" y="14"/>
                    <a:pt x="32" y="26"/>
                    <a:pt x="41" y="35"/>
                  </a:cubicBezTo>
                  <a:cubicBezTo>
                    <a:pt x="30" y="29"/>
                    <a:pt x="20" y="37"/>
                    <a:pt x="7" y="2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014" name="Freeform 140"/>
            <p:cNvSpPr>
              <a:spLocks/>
            </p:cNvSpPr>
            <p:nvPr/>
          </p:nvSpPr>
          <p:spPr bwMode="auto">
            <a:xfrm>
              <a:off x="3941177" y="2960384"/>
              <a:ext cx="615132" cy="564917"/>
            </a:xfrm>
            <a:custGeom>
              <a:avLst/>
              <a:gdLst>
                <a:gd name="T0" fmla="*/ 510109 w 41"/>
                <a:gd name="T1" fmla="*/ 148662 h 38"/>
                <a:gd name="T2" fmla="*/ 540116 w 41"/>
                <a:gd name="T3" fmla="*/ 445987 h 38"/>
                <a:gd name="T4" fmla="*/ 240052 w 41"/>
                <a:gd name="T5" fmla="*/ 490586 h 38"/>
                <a:gd name="T6" fmla="*/ 0 w 41"/>
                <a:gd name="T7" fmla="*/ 29732 h 38"/>
                <a:gd name="T8" fmla="*/ 510109 w 41"/>
                <a:gd name="T9" fmla="*/ 148662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8">
                  <a:moveTo>
                    <a:pt x="34" y="10"/>
                  </a:moveTo>
                  <a:cubicBezTo>
                    <a:pt x="40" y="15"/>
                    <a:pt x="41" y="24"/>
                    <a:pt x="36" y="30"/>
                  </a:cubicBezTo>
                  <a:cubicBezTo>
                    <a:pt x="31" y="36"/>
                    <a:pt x="22" y="38"/>
                    <a:pt x="16" y="33"/>
                  </a:cubicBezTo>
                  <a:cubicBezTo>
                    <a:pt x="3" y="23"/>
                    <a:pt x="9" y="12"/>
                    <a:pt x="0" y="2"/>
                  </a:cubicBezTo>
                  <a:cubicBezTo>
                    <a:pt x="11" y="8"/>
                    <a:pt x="21" y="0"/>
                    <a:pt x="34" y="1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3" name="Teardrop 42"/>
          <p:cNvSpPr/>
          <p:nvPr/>
        </p:nvSpPr>
        <p:spPr>
          <a:xfrm>
            <a:off x="728663" y="1519238"/>
            <a:ext cx="1363662" cy="1363662"/>
          </a:xfrm>
          <a:prstGeom prst="teardrop">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4" name="Teardrop 43"/>
          <p:cNvSpPr/>
          <p:nvPr/>
        </p:nvSpPr>
        <p:spPr>
          <a:xfrm>
            <a:off x="728663" y="3248025"/>
            <a:ext cx="1363662" cy="1365250"/>
          </a:xfrm>
          <a:prstGeom prst="teardrop">
            <a:avLst/>
          </a:prstGeom>
          <a:solidFill>
            <a:srgbClr val="F4C60E"/>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7" name="Teardrop 46"/>
          <p:cNvSpPr/>
          <p:nvPr/>
        </p:nvSpPr>
        <p:spPr>
          <a:xfrm flipH="1">
            <a:off x="6781800" y="1519238"/>
            <a:ext cx="1385888" cy="1363662"/>
          </a:xfrm>
          <a:prstGeom prst="teardrop">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sp>
        <p:nvSpPr>
          <p:cNvPr id="48" name="Teardrop 47"/>
          <p:cNvSpPr/>
          <p:nvPr/>
        </p:nvSpPr>
        <p:spPr>
          <a:xfrm flipH="1">
            <a:off x="6781800" y="3248025"/>
            <a:ext cx="1385888" cy="1365250"/>
          </a:xfrm>
          <a:prstGeom prst="teardrop">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50" name="Diagram 49"/>
          <p:cNvGraphicFramePr/>
          <p:nvPr/>
        </p:nvGraphicFramePr>
        <p:xfrm>
          <a:off x="6901470" y="1624620"/>
          <a:ext cx="1175730" cy="11757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1" name="Diagram 50"/>
          <p:cNvGraphicFramePr/>
          <p:nvPr/>
        </p:nvGraphicFramePr>
        <p:xfrm>
          <a:off x="6901470" y="3333750"/>
          <a:ext cx="1175730" cy="117573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52" name="Diagram 51"/>
          <p:cNvGraphicFramePr/>
          <p:nvPr/>
        </p:nvGraphicFramePr>
        <p:xfrm>
          <a:off x="838200" y="3343023"/>
          <a:ext cx="1175730" cy="117573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53" name="Diagram 52"/>
          <p:cNvGraphicFramePr/>
          <p:nvPr/>
        </p:nvGraphicFramePr>
        <p:xfrm>
          <a:off x="838200" y="1606722"/>
          <a:ext cx="1175730" cy="1175730"/>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54" name="TextBox 53"/>
          <p:cNvSpPr txBox="1"/>
          <p:nvPr/>
        </p:nvSpPr>
        <p:spPr>
          <a:xfrm rot="18385505">
            <a:off x="3019425" y="1660525"/>
            <a:ext cx="12017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55" name="TextBox 54"/>
          <p:cNvSpPr txBox="1"/>
          <p:nvPr/>
        </p:nvSpPr>
        <p:spPr>
          <a:xfrm rot="2302498">
            <a:off x="4945063" y="2030413"/>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56" name="TextBox 55"/>
          <p:cNvSpPr txBox="1"/>
          <p:nvPr/>
        </p:nvSpPr>
        <p:spPr>
          <a:xfrm rot="2302498">
            <a:off x="2660650" y="352742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E6E00"/>
                </a:solidFill>
                <a:latin typeface="+mj-lt"/>
                <a:cs typeface="+mn-cs"/>
              </a:rPr>
              <a:t>TEXT</a:t>
            </a:r>
          </a:p>
        </p:txBody>
      </p:sp>
      <p:sp>
        <p:nvSpPr>
          <p:cNvPr id="57" name="TextBox 56"/>
          <p:cNvSpPr txBox="1"/>
          <p:nvPr/>
        </p:nvSpPr>
        <p:spPr>
          <a:xfrm rot="18385505">
            <a:off x="4580731" y="3823494"/>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83983" name="TextBox 59"/>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2" name="TextBox 6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Freeform 131"/>
          <p:cNvSpPr>
            <a:spLocks/>
          </p:cNvSpPr>
          <p:nvPr/>
        </p:nvSpPr>
        <p:spPr bwMode="auto">
          <a:xfrm>
            <a:off x="4624388" y="1211263"/>
            <a:ext cx="1012825" cy="1873250"/>
          </a:xfrm>
          <a:custGeom>
            <a:avLst/>
            <a:gdLst>
              <a:gd name="T0" fmla="*/ 411595 w 69"/>
              <a:gd name="T1" fmla="*/ 278166 h 128"/>
              <a:gd name="T2" fmla="*/ 1014288 w 69"/>
              <a:gd name="T3" fmla="*/ 1771479 h 128"/>
              <a:gd name="T4" fmla="*/ 235197 w 69"/>
              <a:gd name="T5" fmla="*/ 1215147 h 128"/>
              <a:gd name="T6" fmla="*/ 411595 w 69"/>
              <a:gd name="T7" fmla="*/ 278166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28">
                <a:moveTo>
                  <a:pt x="28" y="19"/>
                </a:moveTo>
                <a:cubicBezTo>
                  <a:pt x="21" y="96"/>
                  <a:pt x="69" y="121"/>
                  <a:pt x="69" y="121"/>
                </a:cubicBezTo>
                <a:cubicBezTo>
                  <a:pt x="51" y="128"/>
                  <a:pt x="25" y="112"/>
                  <a:pt x="16" y="83"/>
                </a:cubicBezTo>
                <a:cubicBezTo>
                  <a:pt x="0" y="37"/>
                  <a:pt x="29" y="0"/>
                  <a:pt x="28" y="19"/>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995" name="Freeform 132"/>
          <p:cNvSpPr>
            <a:spLocks/>
          </p:cNvSpPr>
          <p:nvPr/>
        </p:nvSpPr>
        <p:spPr bwMode="auto">
          <a:xfrm>
            <a:off x="5303838" y="666750"/>
            <a:ext cx="1200150" cy="1657350"/>
          </a:xfrm>
          <a:custGeom>
            <a:avLst/>
            <a:gdLst>
              <a:gd name="T0" fmla="*/ 980348 w 82"/>
              <a:gd name="T1" fmla="*/ 190685 h 113"/>
              <a:gd name="T2" fmla="*/ 351169 w 82"/>
              <a:gd name="T3" fmla="*/ 1657495 h 113"/>
              <a:gd name="T4" fmla="*/ 190217 w 82"/>
              <a:gd name="T5" fmla="*/ 718737 h 113"/>
              <a:gd name="T6" fmla="*/ 980348 w 82"/>
              <a:gd name="T7" fmla="*/ 190685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 h="113">
                <a:moveTo>
                  <a:pt x="67" y="13"/>
                </a:moveTo>
                <a:cubicBezTo>
                  <a:pt x="8" y="63"/>
                  <a:pt x="24" y="113"/>
                  <a:pt x="24" y="113"/>
                </a:cubicBezTo>
                <a:cubicBezTo>
                  <a:pt x="6" y="106"/>
                  <a:pt x="0" y="76"/>
                  <a:pt x="13" y="49"/>
                </a:cubicBezTo>
                <a:cubicBezTo>
                  <a:pt x="35" y="6"/>
                  <a:pt x="82" y="0"/>
                  <a:pt x="67" y="13"/>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996" name="Freeform 133"/>
          <p:cNvSpPr>
            <a:spLocks/>
          </p:cNvSpPr>
          <p:nvPr/>
        </p:nvSpPr>
        <p:spPr bwMode="auto">
          <a:xfrm>
            <a:off x="6373813" y="3041650"/>
            <a:ext cx="1206500" cy="1663700"/>
          </a:xfrm>
          <a:custGeom>
            <a:avLst/>
            <a:gdLst>
              <a:gd name="T0" fmla="*/ 220613 w 82"/>
              <a:gd name="T1" fmla="*/ 1487008 h 113"/>
              <a:gd name="T2" fmla="*/ 838328 w 82"/>
              <a:gd name="T3" fmla="*/ 0 h 113"/>
              <a:gd name="T4" fmla="*/ 1000110 w 82"/>
              <a:gd name="T5" fmla="*/ 942262 h 113"/>
              <a:gd name="T6" fmla="*/ 220613 w 82"/>
              <a:gd name="T7" fmla="*/ 1487008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 h="113">
                <a:moveTo>
                  <a:pt x="15" y="101"/>
                </a:moveTo>
                <a:cubicBezTo>
                  <a:pt x="73" y="51"/>
                  <a:pt x="57" y="0"/>
                  <a:pt x="57" y="0"/>
                </a:cubicBezTo>
                <a:cubicBezTo>
                  <a:pt x="75" y="7"/>
                  <a:pt x="82" y="37"/>
                  <a:pt x="68" y="64"/>
                </a:cubicBezTo>
                <a:cubicBezTo>
                  <a:pt x="47" y="107"/>
                  <a:pt x="0" y="113"/>
                  <a:pt x="15" y="101"/>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997" name="Freeform 134"/>
          <p:cNvSpPr>
            <a:spLocks/>
          </p:cNvSpPr>
          <p:nvPr/>
        </p:nvSpPr>
        <p:spPr bwMode="auto">
          <a:xfrm>
            <a:off x="6788150" y="1544638"/>
            <a:ext cx="1670050" cy="1206500"/>
          </a:xfrm>
          <a:custGeom>
            <a:avLst/>
            <a:gdLst>
              <a:gd name="T0" fmla="*/ 1479441 w 114"/>
              <a:gd name="T1" fmla="*/ 985403 h 82"/>
              <a:gd name="T2" fmla="*/ 0 w 114"/>
              <a:gd name="T3" fmla="*/ 352980 h 82"/>
              <a:gd name="T4" fmla="*/ 952115 w 114"/>
              <a:gd name="T5" fmla="*/ 191198 h 82"/>
              <a:gd name="T6" fmla="*/ 1479441 w 114"/>
              <a:gd name="T7" fmla="*/ 985403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 h="82">
                <a:moveTo>
                  <a:pt x="101" y="67"/>
                </a:moveTo>
                <a:cubicBezTo>
                  <a:pt x="51" y="8"/>
                  <a:pt x="0" y="24"/>
                  <a:pt x="0" y="24"/>
                </a:cubicBezTo>
                <a:cubicBezTo>
                  <a:pt x="8" y="7"/>
                  <a:pt x="37" y="0"/>
                  <a:pt x="65" y="13"/>
                </a:cubicBezTo>
                <a:cubicBezTo>
                  <a:pt x="108" y="35"/>
                  <a:pt x="114" y="82"/>
                  <a:pt x="101" y="67"/>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998" name="Freeform 135"/>
          <p:cNvSpPr>
            <a:spLocks/>
          </p:cNvSpPr>
          <p:nvPr/>
        </p:nvSpPr>
        <p:spPr bwMode="auto">
          <a:xfrm>
            <a:off x="4419600" y="2614613"/>
            <a:ext cx="1663700" cy="1206500"/>
          </a:xfrm>
          <a:custGeom>
            <a:avLst/>
            <a:gdLst>
              <a:gd name="T0" fmla="*/ 176674 w 113"/>
              <a:gd name="T1" fmla="*/ 220613 h 82"/>
              <a:gd name="T2" fmla="*/ 1663682 w 113"/>
              <a:gd name="T3" fmla="*/ 853035 h 82"/>
              <a:gd name="T4" fmla="*/ 721420 w 113"/>
              <a:gd name="T5" fmla="*/ 1014818 h 82"/>
              <a:gd name="T6" fmla="*/ 176674 w 113"/>
              <a:gd name="T7" fmla="*/ 220613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 h="82">
                <a:moveTo>
                  <a:pt x="12" y="15"/>
                </a:moveTo>
                <a:cubicBezTo>
                  <a:pt x="62" y="74"/>
                  <a:pt x="113" y="58"/>
                  <a:pt x="113" y="58"/>
                </a:cubicBezTo>
                <a:cubicBezTo>
                  <a:pt x="106" y="76"/>
                  <a:pt x="76" y="82"/>
                  <a:pt x="49" y="69"/>
                </a:cubicBezTo>
                <a:cubicBezTo>
                  <a:pt x="5" y="47"/>
                  <a:pt x="0" y="0"/>
                  <a:pt x="12" y="15"/>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999" name="Freeform 136"/>
          <p:cNvSpPr>
            <a:spLocks/>
          </p:cNvSpPr>
          <p:nvPr/>
        </p:nvSpPr>
        <p:spPr bwMode="auto">
          <a:xfrm>
            <a:off x="6034088" y="871538"/>
            <a:ext cx="1879600" cy="1012825"/>
          </a:xfrm>
          <a:custGeom>
            <a:avLst/>
            <a:gdLst>
              <a:gd name="T0" fmla="*/ 1586372 w 128"/>
              <a:gd name="T1" fmla="*/ 411595 h 69"/>
              <a:gd name="T2" fmla="*/ 102820 w 128"/>
              <a:gd name="T3" fmla="*/ 1014288 h 69"/>
              <a:gd name="T4" fmla="*/ 646300 w 128"/>
              <a:gd name="T5" fmla="*/ 235197 h 69"/>
              <a:gd name="T6" fmla="*/ 1586372 w 128"/>
              <a:gd name="T7" fmla="*/ 411595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9">
                <a:moveTo>
                  <a:pt x="108" y="28"/>
                </a:moveTo>
                <a:cubicBezTo>
                  <a:pt x="31" y="22"/>
                  <a:pt x="7" y="69"/>
                  <a:pt x="7" y="69"/>
                </a:cubicBezTo>
                <a:cubicBezTo>
                  <a:pt x="0" y="51"/>
                  <a:pt x="16" y="25"/>
                  <a:pt x="44" y="16"/>
                </a:cubicBezTo>
                <a:cubicBezTo>
                  <a:pt x="91" y="0"/>
                  <a:pt x="128" y="29"/>
                  <a:pt x="108" y="2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0" name="Freeform 137"/>
          <p:cNvSpPr>
            <a:spLocks/>
          </p:cNvSpPr>
          <p:nvPr/>
        </p:nvSpPr>
        <p:spPr bwMode="auto">
          <a:xfrm>
            <a:off x="4964113" y="3487738"/>
            <a:ext cx="1879600" cy="1008062"/>
          </a:xfrm>
          <a:custGeom>
            <a:avLst/>
            <a:gdLst>
              <a:gd name="T0" fmla="*/ 279084 w 128"/>
              <a:gd name="T1" fmla="*/ 599019 h 69"/>
              <a:gd name="T2" fmla="*/ 1777324 w 128"/>
              <a:gd name="T3" fmla="*/ 0 h 69"/>
              <a:gd name="T4" fmla="*/ 1219156 w 128"/>
              <a:gd name="T5" fmla="*/ 774342 h 69"/>
              <a:gd name="T6" fmla="*/ 279084 w 128"/>
              <a:gd name="T7" fmla="*/ 599019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9">
                <a:moveTo>
                  <a:pt x="19" y="41"/>
                </a:moveTo>
                <a:cubicBezTo>
                  <a:pt x="96" y="47"/>
                  <a:pt x="121" y="0"/>
                  <a:pt x="121" y="0"/>
                </a:cubicBezTo>
                <a:cubicBezTo>
                  <a:pt x="128" y="18"/>
                  <a:pt x="112" y="44"/>
                  <a:pt x="83" y="53"/>
                </a:cubicBezTo>
                <a:cubicBezTo>
                  <a:pt x="37" y="69"/>
                  <a:pt x="0" y="40"/>
                  <a:pt x="19" y="4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1" name="Freeform 138"/>
          <p:cNvSpPr>
            <a:spLocks/>
          </p:cNvSpPr>
          <p:nvPr/>
        </p:nvSpPr>
        <p:spPr bwMode="auto">
          <a:xfrm>
            <a:off x="7240588" y="2281238"/>
            <a:ext cx="1001712" cy="1879600"/>
          </a:xfrm>
          <a:custGeom>
            <a:avLst/>
            <a:gdLst>
              <a:gd name="T0" fmla="*/ 604098 w 68"/>
              <a:gd name="T1" fmla="*/ 1601060 h 128"/>
              <a:gd name="T2" fmla="*/ 0 w 68"/>
              <a:gd name="T3" fmla="*/ 102820 h 128"/>
              <a:gd name="T4" fmla="*/ 780907 w 68"/>
              <a:gd name="T5" fmla="*/ 660988 h 128"/>
              <a:gd name="T6" fmla="*/ 604098 w 68"/>
              <a:gd name="T7" fmla="*/ 1601060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128">
                <a:moveTo>
                  <a:pt x="41" y="109"/>
                </a:moveTo>
                <a:cubicBezTo>
                  <a:pt x="47" y="32"/>
                  <a:pt x="0" y="7"/>
                  <a:pt x="0" y="7"/>
                </a:cubicBezTo>
                <a:cubicBezTo>
                  <a:pt x="18" y="0"/>
                  <a:pt x="43" y="16"/>
                  <a:pt x="53" y="45"/>
                </a:cubicBezTo>
                <a:cubicBezTo>
                  <a:pt x="68" y="91"/>
                  <a:pt x="39" y="128"/>
                  <a:pt x="41" y="109"/>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2" name="Freeform 139"/>
          <p:cNvSpPr>
            <a:spLocks/>
          </p:cNvSpPr>
          <p:nvPr/>
        </p:nvSpPr>
        <p:spPr bwMode="auto">
          <a:xfrm>
            <a:off x="4419600" y="1544638"/>
            <a:ext cx="1663700" cy="1206500"/>
          </a:xfrm>
          <a:custGeom>
            <a:avLst/>
            <a:gdLst>
              <a:gd name="T0" fmla="*/ 176674 w 113"/>
              <a:gd name="T1" fmla="*/ 985403 h 82"/>
              <a:gd name="T2" fmla="*/ 1663682 w 113"/>
              <a:gd name="T3" fmla="*/ 352980 h 82"/>
              <a:gd name="T4" fmla="*/ 721420 w 113"/>
              <a:gd name="T5" fmla="*/ 191198 h 82"/>
              <a:gd name="T6" fmla="*/ 176674 w 113"/>
              <a:gd name="T7" fmla="*/ 985403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3" h="82">
                <a:moveTo>
                  <a:pt x="12" y="67"/>
                </a:moveTo>
                <a:cubicBezTo>
                  <a:pt x="62" y="8"/>
                  <a:pt x="113" y="24"/>
                  <a:pt x="113" y="24"/>
                </a:cubicBezTo>
                <a:cubicBezTo>
                  <a:pt x="106" y="7"/>
                  <a:pt x="76" y="0"/>
                  <a:pt x="49" y="13"/>
                </a:cubicBezTo>
                <a:cubicBezTo>
                  <a:pt x="5" y="35"/>
                  <a:pt x="0" y="82"/>
                  <a:pt x="12" y="6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3" name="Freeform 140"/>
          <p:cNvSpPr>
            <a:spLocks/>
          </p:cNvSpPr>
          <p:nvPr/>
        </p:nvSpPr>
        <p:spPr bwMode="auto">
          <a:xfrm>
            <a:off x="4624388" y="2281238"/>
            <a:ext cx="1012825" cy="1879600"/>
          </a:xfrm>
          <a:custGeom>
            <a:avLst/>
            <a:gdLst>
              <a:gd name="T0" fmla="*/ 411595 w 69"/>
              <a:gd name="T1" fmla="*/ 1601060 h 128"/>
              <a:gd name="T2" fmla="*/ 1014288 w 69"/>
              <a:gd name="T3" fmla="*/ 102820 h 128"/>
              <a:gd name="T4" fmla="*/ 235197 w 69"/>
              <a:gd name="T5" fmla="*/ 660988 h 128"/>
              <a:gd name="T6" fmla="*/ 411595 w 69"/>
              <a:gd name="T7" fmla="*/ 1601060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28">
                <a:moveTo>
                  <a:pt x="28" y="109"/>
                </a:moveTo>
                <a:cubicBezTo>
                  <a:pt x="21" y="32"/>
                  <a:pt x="69" y="7"/>
                  <a:pt x="69" y="7"/>
                </a:cubicBezTo>
                <a:cubicBezTo>
                  <a:pt x="51" y="0"/>
                  <a:pt x="25" y="16"/>
                  <a:pt x="16" y="45"/>
                </a:cubicBezTo>
                <a:cubicBezTo>
                  <a:pt x="0" y="91"/>
                  <a:pt x="29" y="128"/>
                  <a:pt x="28" y="109"/>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4" name="Freeform 141"/>
          <p:cNvSpPr>
            <a:spLocks/>
          </p:cNvSpPr>
          <p:nvPr/>
        </p:nvSpPr>
        <p:spPr bwMode="auto">
          <a:xfrm>
            <a:off x="6034088" y="3487738"/>
            <a:ext cx="1879600" cy="1008062"/>
          </a:xfrm>
          <a:custGeom>
            <a:avLst/>
            <a:gdLst>
              <a:gd name="T0" fmla="*/ 1586372 w 128"/>
              <a:gd name="T1" fmla="*/ 599019 h 69"/>
              <a:gd name="T2" fmla="*/ 102820 w 128"/>
              <a:gd name="T3" fmla="*/ 0 h 69"/>
              <a:gd name="T4" fmla="*/ 646300 w 128"/>
              <a:gd name="T5" fmla="*/ 774342 h 69"/>
              <a:gd name="T6" fmla="*/ 1586372 w 128"/>
              <a:gd name="T7" fmla="*/ 599019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9">
                <a:moveTo>
                  <a:pt x="108" y="41"/>
                </a:moveTo>
                <a:cubicBezTo>
                  <a:pt x="31" y="47"/>
                  <a:pt x="7" y="0"/>
                  <a:pt x="7" y="0"/>
                </a:cubicBezTo>
                <a:cubicBezTo>
                  <a:pt x="0" y="18"/>
                  <a:pt x="16" y="44"/>
                  <a:pt x="44" y="53"/>
                </a:cubicBezTo>
                <a:cubicBezTo>
                  <a:pt x="91" y="69"/>
                  <a:pt x="128" y="40"/>
                  <a:pt x="108" y="41"/>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5" name="Freeform 142"/>
          <p:cNvSpPr>
            <a:spLocks/>
          </p:cNvSpPr>
          <p:nvPr/>
        </p:nvSpPr>
        <p:spPr bwMode="auto">
          <a:xfrm>
            <a:off x="4964113" y="871538"/>
            <a:ext cx="1879600" cy="1012825"/>
          </a:xfrm>
          <a:custGeom>
            <a:avLst/>
            <a:gdLst>
              <a:gd name="T0" fmla="*/ 279084 w 128"/>
              <a:gd name="T1" fmla="*/ 411595 h 69"/>
              <a:gd name="T2" fmla="*/ 1777324 w 128"/>
              <a:gd name="T3" fmla="*/ 1014288 h 69"/>
              <a:gd name="T4" fmla="*/ 1219156 w 128"/>
              <a:gd name="T5" fmla="*/ 235197 h 69"/>
              <a:gd name="T6" fmla="*/ 279084 w 128"/>
              <a:gd name="T7" fmla="*/ 411595 h 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8" h="69">
                <a:moveTo>
                  <a:pt x="19" y="28"/>
                </a:moveTo>
                <a:cubicBezTo>
                  <a:pt x="96" y="22"/>
                  <a:pt x="121" y="69"/>
                  <a:pt x="121" y="69"/>
                </a:cubicBezTo>
                <a:cubicBezTo>
                  <a:pt x="128" y="51"/>
                  <a:pt x="112" y="25"/>
                  <a:pt x="83" y="16"/>
                </a:cubicBezTo>
                <a:cubicBezTo>
                  <a:pt x="37" y="0"/>
                  <a:pt x="0" y="29"/>
                  <a:pt x="19" y="2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6" name="Freeform 143"/>
          <p:cNvSpPr>
            <a:spLocks/>
          </p:cNvSpPr>
          <p:nvPr/>
        </p:nvSpPr>
        <p:spPr bwMode="auto">
          <a:xfrm>
            <a:off x="5303838" y="3041650"/>
            <a:ext cx="1200150" cy="1663700"/>
          </a:xfrm>
          <a:custGeom>
            <a:avLst/>
            <a:gdLst>
              <a:gd name="T0" fmla="*/ 980348 w 82"/>
              <a:gd name="T1" fmla="*/ 1487008 h 113"/>
              <a:gd name="T2" fmla="*/ 351169 w 82"/>
              <a:gd name="T3" fmla="*/ 0 h 113"/>
              <a:gd name="T4" fmla="*/ 190217 w 82"/>
              <a:gd name="T5" fmla="*/ 942262 h 113"/>
              <a:gd name="T6" fmla="*/ 980348 w 82"/>
              <a:gd name="T7" fmla="*/ 1487008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 h="113">
                <a:moveTo>
                  <a:pt x="67" y="101"/>
                </a:moveTo>
                <a:cubicBezTo>
                  <a:pt x="8" y="51"/>
                  <a:pt x="24" y="0"/>
                  <a:pt x="24" y="0"/>
                </a:cubicBezTo>
                <a:cubicBezTo>
                  <a:pt x="6" y="7"/>
                  <a:pt x="0" y="37"/>
                  <a:pt x="13" y="64"/>
                </a:cubicBezTo>
                <a:cubicBezTo>
                  <a:pt x="35" y="107"/>
                  <a:pt x="82" y="113"/>
                  <a:pt x="67" y="101"/>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7" name="Freeform 144"/>
          <p:cNvSpPr>
            <a:spLocks/>
          </p:cNvSpPr>
          <p:nvPr/>
        </p:nvSpPr>
        <p:spPr bwMode="auto">
          <a:xfrm>
            <a:off x="6788150" y="2614613"/>
            <a:ext cx="1670050" cy="1206500"/>
          </a:xfrm>
          <a:custGeom>
            <a:avLst/>
            <a:gdLst>
              <a:gd name="T0" fmla="*/ 1479441 w 114"/>
              <a:gd name="T1" fmla="*/ 220613 h 82"/>
              <a:gd name="T2" fmla="*/ 0 w 114"/>
              <a:gd name="T3" fmla="*/ 853035 h 82"/>
              <a:gd name="T4" fmla="*/ 952115 w 114"/>
              <a:gd name="T5" fmla="*/ 1014818 h 82"/>
              <a:gd name="T6" fmla="*/ 1479441 w 114"/>
              <a:gd name="T7" fmla="*/ 220613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 h="82">
                <a:moveTo>
                  <a:pt x="101" y="15"/>
                </a:moveTo>
                <a:cubicBezTo>
                  <a:pt x="51" y="74"/>
                  <a:pt x="0" y="58"/>
                  <a:pt x="0" y="58"/>
                </a:cubicBezTo>
                <a:cubicBezTo>
                  <a:pt x="8" y="76"/>
                  <a:pt x="37" y="82"/>
                  <a:pt x="65" y="69"/>
                </a:cubicBezTo>
                <a:cubicBezTo>
                  <a:pt x="108" y="47"/>
                  <a:pt x="114" y="0"/>
                  <a:pt x="101" y="15"/>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8" name="Freeform 145"/>
          <p:cNvSpPr>
            <a:spLocks/>
          </p:cNvSpPr>
          <p:nvPr/>
        </p:nvSpPr>
        <p:spPr bwMode="auto">
          <a:xfrm>
            <a:off x="7240588" y="1211263"/>
            <a:ext cx="1001712" cy="1873250"/>
          </a:xfrm>
          <a:custGeom>
            <a:avLst/>
            <a:gdLst>
              <a:gd name="T0" fmla="*/ 604098 w 68"/>
              <a:gd name="T1" fmla="*/ 278166 h 128"/>
              <a:gd name="T2" fmla="*/ 0 w 68"/>
              <a:gd name="T3" fmla="*/ 1771479 h 128"/>
              <a:gd name="T4" fmla="*/ 780907 w 68"/>
              <a:gd name="T5" fmla="*/ 1215147 h 128"/>
              <a:gd name="T6" fmla="*/ 604098 w 68"/>
              <a:gd name="T7" fmla="*/ 278166 h 1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128">
                <a:moveTo>
                  <a:pt x="41" y="19"/>
                </a:moveTo>
                <a:cubicBezTo>
                  <a:pt x="47" y="96"/>
                  <a:pt x="0" y="121"/>
                  <a:pt x="0" y="121"/>
                </a:cubicBezTo>
                <a:cubicBezTo>
                  <a:pt x="18" y="128"/>
                  <a:pt x="43" y="112"/>
                  <a:pt x="53" y="83"/>
                </a:cubicBezTo>
                <a:cubicBezTo>
                  <a:pt x="68" y="37"/>
                  <a:pt x="39" y="0"/>
                  <a:pt x="41" y="19"/>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009" name="Freeform 146"/>
          <p:cNvSpPr>
            <a:spLocks/>
          </p:cNvSpPr>
          <p:nvPr/>
        </p:nvSpPr>
        <p:spPr bwMode="auto">
          <a:xfrm>
            <a:off x="6373813" y="666750"/>
            <a:ext cx="1206500" cy="1657350"/>
          </a:xfrm>
          <a:custGeom>
            <a:avLst/>
            <a:gdLst>
              <a:gd name="T0" fmla="*/ 220613 w 82"/>
              <a:gd name="T1" fmla="*/ 190685 h 113"/>
              <a:gd name="T2" fmla="*/ 838328 w 82"/>
              <a:gd name="T3" fmla="*/ 1657495 h 113"/>
              <a:gd name="T4" fmla="*/ 1000110 w 82"/>
              <a:gd name="T5" fmla="*/ 718737 h 113"/>
              <a:gd name="T6" fmla="*/ 220613 w 82"/>
              <a:gd name="T7" fmla="*/ 190685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2" h="113">
                <a:moveTo>
                  <a:pt x="15" y="13"/>
                </a:moveTo>
                <a:cubicBezTo>
                  <a:pt x="73" y="63"/>
                  <a:pt x="57" y="113"/>
                  <a:pt x="57" y="113"/>
                </a:cubicBezTo>
                <a:cubicBezTo>
                  <a:pt x="75" y="106"/>
                  <a:pt x="82" y="76"/>
                  <a:pt x="68" y="49"/>
                </a:cubicBezTo>
                <a:cubicBezTo>
                  <a:pt x="47" y="6"/>
                  <a:pt x="0" y="0"/>
                  <a:pt x="15" y="13"/>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6" name="Group 25"/>
          <p:cNvGrpSpPr/>
          <p:nvPr/>
        </p:nvGrpSpPr>
        <p:grpSpPr>
          <a:xfrm>
            <a:off x="5922479" y="2172105"/>
            <a:ext cx="864335" cy="912858"/>
            <a:chOff x="6359525" y="5041900"/>
            <a:chExt cx="452438" cy="477838"/>
          </a:xfrm>
          <a:solidFill>
            <a:schemeClr val="bg1">
              <a:lumMod val="95000"/>
            </a:schemeClr>
          </a:solidFill>
        </p:grpSpPr>
        <p:sp>
          <p:nvSpPr>
            <p:cNvPr id="27" name="Freeform 26"/>
            <p:cNvSpPr>
              <a:spLocks/>
            </p:cNvSpPr>
            <p:nvPr/>
          </p:nvSpPr>
          <p:spPr bwMode="auto">
            <a:xfrm>
              <a:off x="6464300" y="5041900"/>
              <a:ext cx="239713" cy="277813"/>
            </a:xfrm>
            <a:custGeom>
              <a:avLst/>
              <a:gdLst>
                <a:gd name="T0" fmla="*/ 63 w 64"/>
                <a:gd name="T1" fmla="*/ 36 h 74"/>
                <a:gd name="T2" fmla="*/ 61 w 64"/>
                <a:gd name="T3" fmla="*/ 34 h 74"/>
                <a:gd name="T4" fmla="*/ 61 w 64"/>
                <a:gd name="T5" fmla="*/ 21 h 74"/>
                <a:gd name="T6" fmla="*/ 33 w 64"/>
                <a:gd name="T7" fmla="*/ 0 h 74"/>
                <a:gd name="T8" fmla="*/ 19 w 64"/>
                <a:gd name="T9" fmla="*/ 4 h 74"/>
                <a:gd name="T10" fmla="*/ 4 w 64"/>
                <a:gd name="T11" fmla="*/ 21 h 74"/>
                <a:gd name="T12" fmla="*/ 3 w 64"/>
                <a:gd name="T13" fmla="*/ 34 h 74"/>
                <a:gd name="T14" fmla="*/ 1 w 64"/>
                <a:gd name="T15" fmla="*/ 36 h 74"/>
                <a:gd name="T16" fmla="*/ 1 w 64"/>
                <a:gd name="T17" fmla="*/ 45 h 74"/>
                <a:gd name="T18" fmla="*/ 7 w 64"/>
                <a:gd name="T19" fmla="*/ 54 h 74"/>
                <a:gd name="T20" fmla="*/ 32 w 64"/>
                <a:gd name="T21" fmla="*/ 74 h 74"/>
                <a:gd name="T22" fmla="*/ 57 w 64"/>
                <a:gd name="T23" fmla="*/ 54 h 74"/>
                <a:gd name="T24" fmla="*/ 63 w 64"/>
                <a:gd name="T25" fmla="*/ 45 h 74"/>
                <a:gd name="T26" fmla="*/ 63 w 64"/>
                <a:gd name="T27"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4" h="74">
                  <a:moveTo>
                    <a:pt x="63" y="36"/>
                  </a:moveTo>
                  <a:cubicBezTo>
                    <a:pt x="62" y="35"/>
                    <a:pt x="62" y="34"/>
                    <a:pt x="61" y="34"/>
                  </a:cubicBezTo>
                  <a:cubicBezTo>
                    <a:pt x="61" y="28"/>
                    <a:pt x="61" y="25"/>
                    <a:pt x="61" y="21"/>
                  </a:cubicBezTo>
                  <a:cubicBezTo>
                    <a:pt x="59" y="9"/>
                    <a:pt x="50" y="0"/>
                    <a:pt x="33" y="0"/>
                  </a:cubicBezTo>
                  <a:cubicBezTo>
                    <a:pt x="24" y="0"/>
                    <a:pt x="26" y="4"/>
                    <a:pt x="19" y="4"/>
                  </a:cubicBezTo>
                  <a:cubicBezTo>
                    <a:pt x="7" y="5"/>
                    <a:pt x="5" y="15"/>
                    <a:pt x="4" y="21"/>
                  </a:cubicBezTo>
                  <a:cubicBezTo>
                    <a:pt x="3" y="25"/>
                    <a:pt x="3" y="28"/>
                    <a:pt x="3" y="34"/>
                  </a:cubicBezTo>
                  <a:cubicBezTo>
                    <a:pt x="3" y="34"/>
                    <a:pt x="2" y="35"/>
                    <a:pt x="1" y="36"/>
                  </a:cubicBezTo>
                  <a:cubicBezTo>
                    <a:pt x="0" y="38"/>
                    <a:pt x="0" y="42"/>
                    <a:pt x="1" y="45"/>
                  </a:cubicBezTo>
                  <a:cubicBezTo>
                    <a:pt x="3" y="49"/>
                    <a:pt x="5" y="52"/>
                    <a:pt x="7" y="54"/>
                  </a:cubicBezTo>
                  <a:cubicBezTo>
                    <a:pt x="10" y="66"/>
                    <a:pt x="20" y="74"/>
                    <a:pt x="32" y="74"/>
                  </a:cubicBezTo>
                  <a:cubicBezTo>
                    <a:pt x="44" y="74"/>
                    <a:pt x="54" y="66"/>
                    <a:pt x="57" y="54"/>
                  </a:cubicBezTo>
                  <a:cubicBezTo>
                    <a:pt x="60" y="52"/>
                    <a:pt x="62" y="49"/>
                    <a:pt x="63" y="45"/>
                  </a:cubicBezTo>
                  <a:cubicBezTo>
                    <a:pt x="64" y="42"/>
                    <a:pt x="64" y="38"/>
                    <a:pt x="63"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6359525" y="5327650"/>
              <a:ext cx="452438" cy="192088"/>
            </a:xfrm>
            <a:custGeom>
              <a:avLst/>
              <a:gdLst>
                <a:gd name="T0" fmla="*/ 115 w 121"/>
                <a:gd name="T1" fmla="*/ 14 h 51"/>
                <a:gd name="T2" fmla="*/ 89 w 121"/>
                <a:gd name="T3" fmla="*/ 0 h 51"/>
                <a:gd name="T4" fmla="*/ 76 w 121"/>
                <a:gd name="T5" fmla="*/ 6 h 51"/>
                <a:gd name="T6" fmla="*/ 67 w 121"/>
                <a:gd name="T7" fmla="*/ 35 h 51"/>
                <a:gd name="T8" fmla="*/ 65 w 121"/>
                <a:gd name="T9" fmla="*/ 35 h 51"/>
                <a:gd name="T10" fmla="*/ 64 w 121"/>
                <a:gd name="T11" fmla="*/ 22 h 51"/>
                <a:gd name="T12" fmla="*/ 65 w 121"/>
                <a:gd name="T13" fmla="*/ 16 h 51"/>
                <a:gd name="T14" fmla="*/ 66 w 121"/>
                <a:gd name="T15" fmla="*/ 14 h 51"/>
                <a:gd name="T16" fmla="*/ 66 w 121"/>
                <a:gd name="T17" fmla="*/ 9 h 51"/>
                <a:gd name="T18" fmla="*/ 54 w 121"/>
                <a:gd name="T19" fmla="*/ 9 h 51"/>
                <a:gd name="T20" fmla="*/ 55 w 121"/>
                <a:gd name="T21" fmla="*/ 14 h 51"/>
                <a:gd name="T22" fmla="*/ 56 w 121"/>
                <a:gd name="T23" fmla="*/ 16 h 51"/>
                <a:gd name="T24" fmla="*/ 57 w 121"/>
                <a:gd name="T25" fmla="*/ 22 h 51"/>
                <a:gd name="T26" fmla="*/ 55 w 121"/>
                <a:gd name="T27" fmla="*/ 35 h 51"/>
                <a:gd name="T28" fmla="*/ 53 w 121"/>
                <a:gd name="T29" fmla="*/ 35 h 51"/>
                <a:gd name="T30" fmla="*/ 44 w 121"/>
                <a:gd name="T31" fmla="*/ 6 h 51"/>
                <a:gd name="T32" fmla="*/ 32 w 121"/>
                <a:gd name="T33" fmla="*/ 0 h 51"/>
                <a:gd name="T34" fmla="*/ 6 w 121"/>
                <a:gd name="T35" fmla="*/ 14 h 51"/>
                <a:gd name="T36" fmla="*/ 0 w 121"/>
                <a:gd name="T37" fmla="*/ 35 h 51"/>
                <a:gd name="T38" fmla="*/ 60 w 121"/>
                <a:gd name="T39" fmla="*/ 51 h 51"/>
                <a:gd name="T40" fmla="*/ 121 w 121"/>
                <a:gd name="T41" fmla="*/ 35 h 51"/>
                <a:gd name="T42" fmla="*/ 115 w 121"/>
                <a:gd name="T43" fmla="*/ 1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1" h="51">
                  <a:moveTo>
                    <a:pt x="115" y="14"/>
                  </a:moveTo>
                  <a:cubicBezTo>
                    <a:pt x="111" y="8"/>
                    <a:pt x="100" y="2"/>
                    <a:pt x="89" y="0"/>
                  </a:cubicBezTo>
                  <a:cubicBezTo>
                    <a:pt x="84" y="3"/>
                    <a:pt x="81" y="5"/>
                    <a:pt x="76" y="6"/>
                  </a:cubicBezTo>
                  <a:cubicBezTo>
                    <a:pt x="74" y="16"/>
                    <a:pt x="70" y="29"/>
                    <a:pt x="67" y="35"/>
                  </a:cubicBezTo>
                  <a:cubicBezTo>
                    <a:pt x="67" y="37"/>
                    <a:pt x="66" y="37"/>
                    <a:pt x="65" y="35"/>
                  </a:cubicBezTo>
                  <a:cubicBezTo>
                    <a:pt x="64" y="22"/>
                    <a:pt x="64" y="22"/>
                    <a:pt x="64" y="22"/>
                  </a:cubicBezTo>
                  <a:cubicBezTo>
                    <a:pt x="63" y="20"/>
                    <a:pt x="64" y="18"/>
                    <a:pt x="65" y="16"/>
                  </a:cubicBezTo>
                  <a:cubicBezTo>
                    <a:pt x="66" y="14"/>
                    <a:pt x="66" y="14"/>
                    <a:pt x="66" y="14"/>
                  </a:cubicBezTo>
                  <a:cubicBezTo>
                    <a:pt x="67" y="12"/>
                    <a:pt x="67" y="10"/>
                    <a:pt x="66" y="9"/>
                  </a:cubicBezTo>
                  <a:cubicBezTo>
                    <a:pt x="62" y="9"/>
                    <a:pt x="58" y="9"/>
                    <a:pt x="54" y="9"/>
                  </a:cubicBezTo>
                  <a:cubicBezTo>
                    <a:pt x="54" y="10"/>
                    <a:pt x="54" y="12"/>
                    <a:pt x="55" y="14"/>
                  </a:cubicBezTo>
                  <a:cubicBezTo>
                    <a:pt x="56" y="16"/>
                    <a:pt x="56" y="16"/>
                    <a:pt x="56" y="16"/>
                  </a:cubicBezTo>
                  <a:cubicBezTo>
                    <a:pt x="57" y="18"/>
                    <a:pt x="57" y="20"/>
                    <a:pt x="57" y="22"/>
                  </a:cubicBezTo>
                  <a:cubicBezTo>
                    <a:pt x="55" y="35"/>
                    <a:pt x="55" y="35"/>
                    <a:pt x="55" y="35"/>
                  </a:cubicBezTo>
                  <a:cubicBezTo>
                    <a:pt x="55" y="37"/>
                    <a:pt x="54" y="37"/>
                    <a:pt x="53" y="35"/>
                  </a:cubicBezTo>
                  <a:cubicBezTo>
                    <a:pt x="50" y="29"/>
                    <a:pt x="46" y="16"/>
                    <a:pt x="44" y="6"/>
                  </a:cubicBezTo>
                  <a:cubicBezTo>
                    <a:pt x="35" y="4"/>
                    <a:pt x="32" y="0"/>
                    <a:pt x="32" y="0"/>
                  </a:cubicBezTo>
                  <a:cubicBezTo>
                    <a:pt x="21" y="2"/>
                    <a:pt x="10" y="8"/>
                    <a:pt x="6" y="14"/>
                  </a:cubicBezTo>
                  <a:cubicBezTo>
                    <a:pt x="1" y="23"/>
                    <a:pt x="0" y="35"/>
                    <a:pt x="0" y="35"/>
                  </a:cubicBezTo>
                  <a:cubicBezTo>
                    <a:pt x="0" y="39"/>
                    <a:pt x="27" y="51"/>
                    <a:pt x="60" y="51"/>
                  </a:cubicBezTo>
                  <a:cubicBezTo>
                    <a:pt x="94" y="51"/>
                    <a:pt x="121" y="39"/>
                    <a:pt x="121" y="35"/>
                  </a:cubicBezTo>
                  <a:cubicBezTo>
                    <a:pt x="121" y="35"/>
                    <a:pt x="120" y="23"/>
                    <a:pt x="115"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9" name="TextBox 28"/>
          <p:cNvSpPr txBox="1"/>
          <p:nvPr/>
        </p:nvSpPr>
        <p:spPr>
          <a:xfrm>
            <a:off x="752475" y="1352550"/>
            <a:ext cx="1214438"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0" name="Rectangle 29"/>
          <p:cNvSpPr/>
          <p:nvPr/>
        </p:nvSpPr>
        <p:spPr>
          <a:xfrm>
            <a:off x="752475" y="16129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1" name="Rectangle 30"/>
          <p:cNvSpPr/>
          <p:nvPr/>
        </p:nvSpPr>
        <p:spPr>
          <a:xfrm>
            <a:off x="685800" y="1438275"/>
            <a:ext cx="55563" cy="544513"/>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TextBox 33"/>
          <p:cNvSpPr txBox="1"/>
          <p:nvPr/>
        </p:nvSpPr>
        <p:spPr>
          <a:xfrm>
            <a:off x="1220788" y="2190750"/>
            <a:ext cx="12144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35" name="Rectangle 34"/>
          <p:cNvSpPr/>
          <p:nvPr/>
        </p:nvSpPr>
        <p:spPr>
          <a:xfrm>
            <a:off x="1220788" y="24511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6" name="Rectangle 35"/>
          <p:cNvSpPr/>
          <p:nvPr/>
        </p:nvSpPr>
        <p:spPr>
          <a:xfrm>
            <a:off x="1154113" y="2276475"/>
            <a:ext cx="55562" cy="544513"/>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7" name="TextBox 36"/>
          <p:cNvSpPr txBox="1"/>
          <p:nvPr/>
        </p:nvSpPr>
        <p:spPr>
          <a:xfrm>
            <a:off x="1814513" y="3084513"/>
            <a:ext cx="12128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38" name="Rectangle 37"/>
          <p:cNvSpPr/>
          <p:nvPr/>
        </p:nvSpPr>
        <p:spPr>
          <a:xfrm>
            <a:off x="1814513" y="3344863"/>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39" name="Rectangle 38"/>
          <p:cNvSpPr/>
          <p:nvPr/>
        </p:nvSpPr>
        <p:spPr>
          <a:xfrm>
            <a:off x="1747838" y="3170238"/>
            <a:ext cx="53975" cy="544512"/>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0" name="TextBox 39"/>
          <p:cNvSpPr txBox="1"/>
          <p:nvPr/>
        </p:nvSpPr>
        <p:spPr>
          <a:xfrm>
            <a:off x="2362200" y="39433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41" name="Rectangle 40"/>
          <p:cNvSpPr/>
          <p:nvPr/>
        </p:nvSpPr>
        <p:spPr>
          <a:xfrm>
            <a:off x="2362200" y="4203700"/>
            <a:ext cx="1981200" cy="431800"/>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42" name="Rectangle 41"/>
          <p:cNvSpPr/>
          <p:nvPr/>
        </p:nvSpPr>
        <p:spPr>
          <a:xfrm>
            <a:off x="2295525" y="4029075"/>
            <a:ext cx="55563" cy="544513"/>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85023" name="TextBox 4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7" name="TextBox 4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018" name="Group 1"/>
          <p:cNvGrpSpPr>
            <a:grpSpLocks/>
          </p:cNvGrpSpPr>
          <p:nvPr/>
        </p:nvGrpSpPr>
        <p:grpSpPr bwMode="auto">
          <a:xfrm>
            <a:off x="0" y="3714750"/>
            <a:ext cx="3768725" cy="647700"/>
            <a:chOff x="0" y="3714750"/>
            <a:chExt cx="3768725" cy="647701"/>
          </a:xfrm>
        </p:grpSpPr>
        <p:sp>
          <p:nvSpPr>
            <p:cNvPr id="86051" name="Freeform 5"/>
            <p:cNvSpPr>
              <a:spLocks/>
            </p:cNvSpPr>
            <p:nvPr/>
          </p:nvSpPr>
          <p:spPr bwMode="auto">
            <a:xfrm>
              <a:off x="2886075" y="3714750"/>
              <a:ext cx="882650" cy="603250"/>
            </a:xfrm>
            <a:custGeom>
              <a:avLst/>
              <a:gdLst>
                <a:gd name="T0" fmla="*/ 0 w 79"/>
                <a:gd name="T1" fmla="*/ 279282 h 54"/>
                <a:gd name="T2" fmla="*/ 55864 w 79"/>
                <a:gd name="T3" fmla="*/ 279282 h 54"/>
                <a:gd name="T4" fmla="*/ 78209 w 79"/>
                <a:gd name="T5" fmla="*/ 256940 h 54"/>
                <a:gd name="T6" fmla="*/ 100555 w 79"/>
                <a:gd name="T7" fmla="*/ 212255 h 54"/>
                <a:gd name="T8" fmla="*/ 134073 w 79"/>
                <a:gd name="T9" fmla="*/ 189912 h 54"/>
                <a:gd name="T10" fmla="*/ 167592 w 79"/>
                <a:gd name="T11" fmla="*/ 156398 h 54"/>
                <a:gd name="T12" fmla="*/ 189937 w 79"/>
                <a:gd name="T13" fmla="*/ 122884 h 54"/>
                <a:gd name="T14" fmla="*/ 201110 w 79"/>
                <a:gd name="T15" fmla="*/ 111713 h 54"/>
                <a:gd name="T16" fmla="*/ 256974 w 79"/>
                <a:gd name="T17" fmla="*/ 89370 h 54"/>
                <a:gd name="T18" fmla="*/ 301665 w 79"/>
                <a:gd name="T19" fmla="*/ 67028 h 54"/>
                <a:gd name="T20" fmla="*/ 346356 w 79"/>
                <a:gd name="T21" fmla="*/ 44685 h 54"/>
                <a:gd name="T22" fmla="*/ 357529 w 79"/>
                <a:gd name="T23" fmla="*/ 44685 h 54"/>
                <a:gd name="T24" fmla="*/ 402220 w 79"/>
                <a:gd name="T25" fmla="*/ 33514 h 54"/>
                <a:gd name="T26" fmla="*/ 446911 w 79"/>
                <a:gd name="T27" fmla="*/ 11171 h 54"/>
                <a:gd name="T28" fmla="*/ 458084 w 79"/>
                <a:gd name="T29" fmla="*/ 11171 h 54"/>
                <a:gd name="T30" fmla="*/ 480430 w 79"/>
                <a:gd name="T31" fmla="*/ 22343 h 54"/>
                <a:gd name="T32" fmla="*/ 480430 w 79"/>
                <a:gd name="T33" fmla="*/ 33514 h 54"/>
                <a:gd name="T34" fmla="*/ 480430 w 79"/>
                <a:gd name="T35" fmla="*/ 67028 h 54"/>
                <a:gd name="T36" fmla="*/ 424566 w 79"/>
                <a:gd name="T37" fmla="*/ 122884 h 54"/>
                <a:gd name="T38" fmla="*/ 402220 w 79"/>
                <a:gd name="T39" fmla="*/ 134056 h 54"/>
                <a:gd name="T40" fmla="*/ 379875 w 79"/>
                <a:gd name="T41" fmla="*/ 134056 h 54"/>
                <a:gd name="T42" fmla="*/ 368702 w 79"/>
                <a:gd name="T43" fmla="*/ 156398 h 54"/>
                <a:gd name="T44" fmla="*/ 346356 w 79"/>
                <a:gd name="T45" fmla="*/ 167569 h 54"/>
                <a:gd name="T46" fmla="*/ 324011 w 79"/>
                <a:gd name="T47" fmla="*/ 189912 h 54"/>
                <a:gd name="T48" fmla="*/ 368702 w 79"/>
                <a:gd name="T49" fmla="*/ 189912 h 54"/>
                <a:gd name="T50" fmla="*/ 849132 w 79"/>
                <a:gd name="T51" fmla="*/ 189912 h 54"/>
                <a:gd name="T52" fmla="*/ 882650 w 79"/>
                <a:gd name="T53" fmla="*/ 223426 h 54"/>
                <a:gd name="T54" fmla="*/ 849132 w 79"/>
                <a:gd name="T55" fmla="*/ 268111 h 54"/>
                <a:gd name="T56" fmla="*/ 525121 w 79"/>
                <a:gd name="T57" fmla="*/ 290454 h 54"/>
                <a:gd name="T58" fmla="*/ 525121 w 79"/>
                <a:gd name="T59" fmla="*/ 301625 h 54"/>
                <a:gd name="T60" fmla="*/ 636849 w 79"/>
                <a:gd name="T61" fmla="*/ 301625 h 54"/>
                <a:gd name="T62" fmla="*/ 659194 w 79"/>
                <a:gd name="T63" fmla="*/ 312796 h 54"/>
                <a:gd name="T64" fmla="*/ 659194 w 79"/>
                <a:gd name="T65" fmla="*/ 368653 h 54"/>
                <a:gd name="T66" fmla="*/ 636849 w 79"/>
                <a:gd name="T67" fmla="*/ 390995 h 54"/>
                <a:gd name="T68" fmla="*/ 536294 w 79"/>
                <a:gd name="T69" fmla="*/ 390995 h 54"/>
                <a:gd name="T70" fmla="*/ 536294 w 79"/>
                <a:gd name="T71" fmla="*/ 402167 h 54"/>
                <a:gd name="T72" fmla="*/ 603330 w 79"/>
                <a:gd name="T73" fmla="*/ 402167 h 54"/>
                <a:gd name="T74" fmla="*/ 625676 w 79"/>
                <a:gd name="T75" fmla="*/ 413338 h 54"/>
                <a:gd name="T76" fmla="*/ 625676 w 79"/>
                <a:gd name="T77" fmla="*/ 469194 h 54"/>
                <a:gd name="T78" fmla="*/ 614503 w 79"/>
                <a:gd name="T79" fmla="*/ 480366 h 54"/>
                <a:gd name="T80" fmla="*/ 536294 w 79"/>
                <a:gd name="T81" fmla="*/ 491537 h 54"/>
                <a:gd name="T82" fmla="*/ 536294 w 79"/>
                <a:gd name="T83" fmla="*/ 502708 h 54"/>
                <a:gd name="T84" fmla="*/ 580985 w 79"/>
                <a:gd name="T85" fmla="*/ 502708 h 54"/>
                <a:gd name="T86" fmla="*/ 592158 w 79"/>
                <a:gd name="T87" fmla="*/ 502708 h 54"/>
                <a:gd name="T88" fmla="*/ 580985 w 79"/>
                <a:gd name="T89" fmla="*/ 558565 h 54"/>
                <a:gd name="T90" fmla="*/ 569812 w 79"/>
                <a:gd name="T91" fmla="*/ 569736 h 54"/>
                <a:gd name="T92" fmla="*/ 379875 w 79"/>
                <a:gd name="T93" fmla="*/ 603250 h 54"/>
                <a:gd name="T94" fmla="*/ 134073 w 79"/>
                <a:gd name="T95" fmla="*/ 580907 h 54"/>
                <a:gd name="T96" fmla="*/ 0 w 79"/>
                <a:gd name="T97" fmla="*/ 580907 h 54"/>
                <a:gd name="T98" fmla="*/ 0 w 79"/>
                <a:gd name="T99" fmla="*/ 279282 h 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 h="54">
                  <a:moveTo>
                    <a:pt x="0" y="25"/>
                  </a:moveTo>
                  <a:cubicBezTo>
                    <a:pt x="0" y="25"/>
                    <a:pt x="4" y="25"/>
                    <a:pt x="5" y="25"/>
                  </a:cubicBezTo>
                  <a:cubicBezTo>
                    <a:pt x="5" y="24"/>
                    <a:pt x="6" y="24"/>
                    <a:pt x="7" y="23"/>
                  </a:cubicBezTo>
                  <a:cubicBezTo>
                    <a:pt x="8" y="22"/>
                    <a:pt x="9" y="20"/>
                    <a:pt x="9" y="19"/>
                  </a:cubicBezTo>
                  <a:cubicBezTo>
                    <a:pt x="10" y="19"/>
                    <a:pt x="11" y="18"/>
                    <a:pt x="12" y="17"/>
                  </a:cubicBezTo>
                  <a:cubicBezTo>
                    <a:pt x="13" y="17"/>
                    <a:pt x="15" y="14"/>
                    <a:pt x="15" y="14"/>
                  </a:cubicBezTo>
                  <a:cubicBezTo>
                    <a:pt x="15" y="14"/>
                    <a:pt x="16" y="12"/>
                    <a:pt x="17" y="11"/>
                  </a:cubicBezTo>
                  <a:cubicBezTo>
                    <a:pt x="17" y="11"/>
                    <a:pt x="18" y="10"/>
                    <a:pt x="18" y="10"/>
                  </a:cubicBezTo>
                  <a:cubicBezTo>
                    <a:pt x="19" y="9"/>
                    <a:pt x="22" y="9"/>
                    <a:pt x="23" y="8"/>
                  </a:cubicBezTo>
                  <a:cubicBezTo>
                    <a:pt x="24" y="8"/>
                    <a:pt x="26" y="7"/>
                    <a:pt x="27" y="6"/>
                  </a:cubicBezTo>
                  <a:cubicBezTo>
                    <a:pt x="28" y="6"/>
                    <a:pt x="30" y="5"/>
                    <a:pt x="31" y="4"/>
                  </a:cubicBezTo>
                  <a:cubicBezTo>
                    <a:pt x="31" y="4"/>
                    <a:pt x="32" y="4"/>
                    <a:pt x="32" y="4"/>
                  </a:cubicBezTo>
                  <a:cubicBezTo>
                    <a:pt x="33" y="4"/>
                    <a:pt x="35" y="4"/>
                    <a:pt x="36" y="3"/>
                  </a:cubicBezTo>
                  <a:cubicBezTo>
                    <a:pt x="37" y="3"/>
                    <a:pt x="39" y="1"/>
                    <a:pt x="40" y="1"/>
                  </a:cubicBezTo>
                  <a:cubicBezTo>
                    <a:pt x="41" y="0"/>
                    <a:pt x="41" y="1"/>
                    <a:pt x="41" y="1"/>
                  </a:cubicBezTo>
                  <a:cubicBezTo>
                    <a:pt x="42" y="1"/>
                    <a:pt x="42" y="1"/>
                    <a:pt x="43" y="2"/>
                  </a:cubicBezTo>
                  <a:cubicBezTo>
                    <a:pt x="43" y="2"/>
                    <a:pt x="43" y="3"/>
                    <a:pt x="43" y="3"/>
                  </a:cubicBezTo>
                  <a:cubicBezTo>
                    <a:pt x="43" y="4"/>
                    <a:pt x="43" y="5"/>
                    <a:pt x="43" y="6"/>
                  </a:cubicBezTo>
                  <a:cubicBezTo>
                    <a:pt x="42" y="8"/>
                    <a:pt x="38" y="11"/>
                    <a:pt x="38" y="11"/>
                  </a:cubicBezTo>
                  <a:cubicBezTo>
                    <a:pt x="38" y="11"/>
                    <a:pt x="37" y="12"/>
                    <a:pt x="36" y="12"/>
                  </a:cubicBezTo>
                  <a:cubicBezTo>
                    <a:pt x="36" y="12"/>
                    <a:pt x="34" y="12"/>
                    <a:pt x="34" y="12"/>
                  </a:cubicBezTo>
                  <a:cubicBezTo>
                    <a:pt x="34" y="12"/>
                    <a:pt x="33" y="13"/>
                    <a:pt x="33" y="14"/>
                  </a:cubicBezTo>
                  <a:cubicBezTo>
                    <a:pt x="33" y="14"/>
                    <a:pt x="32" y="15"/>
                    <a:pt x="31" y="15"/>
                  </a:cubicBezTo>
                  <a:cubicBezTo>
                    <a:pt x="31" y="16"/>
                    <a:pt x="29" y="17"/>
                    <a:pt x="29" y="17"/>
                  </a:cubicBezTo>
                  <a:cubicBezTo>
                    <a:pt x="29" y="17"/>
                    <a:pt x="31" y="17"/>
                    <a:pt x="33" y="17"/>
                  </a:cubicBezTo>
                  <a:cubicBezTo>
                    <a:pt x="76" y="17"/>
                    <a:pt x="76" y="17"/>
                    <a:pt x="76" y="17"/>
                  </a:cubicBezTo>
                  <a:cubicBezTo>
                    <a:pt x="78" y="17"/>
                    <a:pt x="79" y="18"/>
                    <a:pt x="79" y="20"/>
                  </a:cubicBezTo>
                  <a:cubicBezTo>
                    <a:pt x="79" y="23"/>
                    <a:pt x="78" y="24"/>
                    <a:pt x="76" y="24"/>
                  </a:cubicBezTo>
                  <a:cubicBezTo>
                    <a:pt x="69" y="25"/>
                    <a:pt x="47" y="26"/>
                    <a:pt x="47" y="26"/>
                  </a:cubicBezTo>
                  <a:cubicBezTo>
                    <a:pt x="46" y="26"/>
                    <a:pt x="46" y="27"/>
                    <a:pt x="47" y="27"/>
                  </a:cubicBezTo>
                  <a:cubicBezTo>
                    <a:pt x="50" y="27"/>
                    <a:pt x="54" y="27"/>
                    <a:pt x="57" y="27"/>
                  </a:cubicBezTo>
                  <a:cubicBezTo>
                    <a:pt x="58" y="27"/>
                    <a:pt x="59" y="28"/>
                    <a:pt x="59" y="28"/>
                  </a:cubicBezTo>
                  <a:cubicBezTo>
                    <a:pt x="59" y="29"/>
                    <a:pt x="59" y="32"/>
                    <a:pt x="59" y="33"/>
                  </a:cubicBezTo>
                  <a:cubicBezTo>
                    <a:pt x="58" y="34"/>
                    <a:pt x="58" y="34"/>
                    <a:pt x="57" y="35"/>
                  </a:cubicBezTo>
                  <a:cubicBezTo>
                    <a:pt x="48" y="35"/>
                    <a:pt x="48" y="35"/>
                    <a:pt x="48" y="35"/>
                  </a:cubicBezTo>
                  <a:cubicBezTo>
                    <a:pt x="47" y="35"/>
                    <a:pt x="47" y="36"/>
                    <a:pt x="48" y="36"/>
                  </a:cubicBezTo>
                  <a:cubicBezTo>
                    <a:pt x="54" y="36"/>
                    <a:pt x="54" y="36"/>
                    <a:pt x="54" y="36"/>
                  </a:cubicBezTo>
                  <a:cubicBezTo>
                    <a:pt x="56" y="36"/>
                    <a:pt x="56" y="37"/>
                    <a:pt x="56" y="37"/>
                  </a:cubicBezTo>
                  <a:cubicBezTo>
                    <a:pt x="57" y="38"/>
                    <a:pt x="56" y="41"/>
                    <a:pt x="56" y="42"/>
                  </a:cubicBezTo>
                  <a:cubicBezTo>
                    <a:pt x="55" y="43"/>
                    <a:pt x="55" y="43"/>
                    <a:pt x="55" y="43"/>
                  </a:cubicBezTo>
                  <a:cubicBezTo>
                    <a:pt x="48" y="44"/>
                    <a:pt x="48" y="44"/>
                    <a:pt x="48" y="44"/>
                  </a:cubicBezTo>
                  <a:cubicBezTo>
                    <a:pt x="47" y="44"/>
                    <a:pt x="47" y="45"/>
                    <a:pt x="48" y="45"/>
                  </a:cubicBezTo>
                  <a:cubicBezTo>
                    <a:pt x="52" y="45"/>
                    <a:pt x="52" y="45"/>
                    <a:pt x="52" y="45"/>
                  </a:cubicBezTo>
                  <a:cubicBezTo>
                    <a:pt x="52" y="45"/>
                    <a:pt x="53" y="45"/>
                    <a:pt x="53" y="45"/>
                  </a:cubicBezTo>
                  <a:cubicBezTo>
                    <a:pt x="53" y="46"/>
                    <a:pt x="53" y="49"/>
                    <a:pt x="52" y="50"/>
                  </a:cubicBezTo>
                  <a:cubicBezTo>
                    <a:pt x="52" y="50"/>
                    <a:pt x="52" y="50"/>
                    <a:pt x="51" y="51"/>
                  </a:cubicBezTo>
                  <a:cubicBezTo>
                    <a:pt x="51" y="51"/>
                    <a:pt x="39" y="54"/>
                    <a:pt x="34" y="54"/>
                  </a:cubicBezTo>
                  <a:cubicBezTo>
                    <a:pt x="29" y="54"/>
                    <a:pt x="12" y="52"/>
                    <a:pt x="12" y="52"/>
                  </a:cubicBezTo>
                  <a:cubicBezTo>
                    <a:pt x="0" y="52"/>
                    <a:pt x="0" y="52"/>
                    <a:pt x="0" y="52"/>
                  </a:cubicBezTo>
                  <a:lnTo>
                    <a:pt x="0" y="25"/>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52" name="Rectangle 6"/>
            <p:cNvSpPr>
              <a:spLocks noChangeArrowheads="1"/>
            </p:cNvSpPr>
            <p:nvPr/>
          </p:nvSpPr>
          <p:spPr bwMode="auto">
            <a:xfrm>
              <a:off x="2819400" y="3960813"/>
              <a:ext cx="112713" cy="379413"/>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7" name="Rectangle 7"/>
            <p:cNvSpPr>
              <a:spLocks noChangeArrowheads="1"/>
            </p:cNvSpPr>
            <p:nvPr/>
          </p:nvSpPr>
          <p:spPr bwMode="auto">
            <a:xfrm>
              <a:off x="0" y="3938588"/>
              <a:ext cx="2819400" cy="423863"/>
            </a:xfrm>
            <a:prstGeom prst="rect">
              <a:avLst/>
            </a:prstGeom>
            <a:solidFill>
              <a:schemeClr val="tx1">
                <a:lumMod val="50000"/>
                <a:lumOff val="50000"/>
              </a:schemeClr>
            </a:solidFill>
            <a:ln>
              <a:noFill/>
            </a:ln>
          </p:spPr>
          <p:txBody>
            <a:bodyPr/>
            <a:lstStyle/>
            <a:p>
              <a:endParaRPr lang="zh-CN" altLang="zh-CN"/>
            </a:p>
          </p:txBody>
        </p:sp>
      </p:grpSp>
      <p:sp>
        <p:nvSpPr>
          <p:cNvPr id="8" name="Freeform 8"/>
          <p:cNvSpPr>
            <a:spLocks/>
          </p:cNvSpPr>
          <p:nvPr/>
        </p:nvSpPr>
        <p:spPr bwMode="auto">
          <a:xfrm>
            <a:off x="2767013" y="1125538"/>
            <a:ext cx="3024187" cy="3297237"/>
          </a:xfrm>
          <a:custGeom>
            <a:avLst/>
            <a:gdLst>
              <a:gd name="T0" fmla="*/ 262 w 271"/>
              <a:gd name="T1" fmla="*/ 104 h 295"/>
              <a:gd name="T2" fmla="*/ 263 w 271"/>
              <a:gd name="T3" fmla="*/ 103 h 295"/>
              <a:gd name="T4" fmla="*/ 271 w 271"/>
              <a:gd name="T5" fmla="*/ 78 h 295"/>
              <a:gd name="T6" fmla="*/ 232 w 271"/>
              <a:gd name="T7" fmla="*/ 34 h 295"/>
              <a:gd name="T8" fmla="*/ 231 w 271"/>
              <a:gd name="T9" fmla="*/ 34 h 295"/>
              <a:gd name="T10" fmla="*/ 230 w 271"/>
              <a:gd name="T11" fmla="*/ 33 h 295"/>
              <a:gd name="T12" fmla="*/ 195 w 271"/>
              <a:gd name="T13" fmla="*/ 11 h 295"/>
              <a:gd name="T14" fmla="*/ 181 w 271"/>
              <a:gd name="T15" fmla="*/ 13 h 295"/>
              <a:gd name="T16" fmla="*/ 179 w 271"/>
              <a:gd name="T17" fmla="*/ 14 h 295"/>
              <a:gd name="T18" fmla="*/ 178 w 271"/>
              <a:gd name="T19" fmla="*/ 13 h 295"/>
              <a:gd name="T20" fmla="*/ 143 w 271"/>
              <a:gd name="T21" fmla="*/ 0 h 295"/>
              <a:gd name="T22" fmla="*/ 103 w 271"/>
              <a:gd name="T23" fmla="*/ 17 h 295"/>
              <a:gd name="T24" fmla="*/ 102 w 271"/>
              <a:gd name="T25" fmla="*/ 18 h 295"/>
              <a:gd name="T26" fmla="*/ 101 w 271"/>
              <a:gd name="T27" fmla="*/ 18 h 295"/>
              <a:gd name="T28" fmla="*/ 87 w 271"/>
              <a:gd name="T29" fmla="*/ 15 h 295"/>
              <a:gd name="T30" fmla="*/ 85 w 271"/>
              <a:gd name="T31" fmla="*/ 15 h 295"/>
              <a:gd name="T32" fmla="*/ 62 w 271"/>
              <a:gd name="T33" fmla="*/ 23 h 295"/>
              <a:gd name="T34" fmla="*/ 48 w 271"/>
              <a:gd name="T35" fmla="*/ 42 h 295"/>
              <a:gd name="T36" fmla="*/ 47 w 271"/>
              <a:gd name="T37" fmla="*/ 44 h 295"/>
              <a:gd name="T38" fmla="*/ 45 w 271"/>
              <a:gd name="T39" fmla="*/ 44 h 295"/>
              <a:gd name="T40" fmla="*/ 13 w 271"/>
              <a:gd name="T41" fmla="*/ 60 h 295"/>
              <a:gd name="T42" fmla="*/ 0 w 271"/>
              <a:gd name="T43" fmla="*/ 94 h 295"/>
              <a:gd name="T44" fmla="*/ 50 w 271"/>
              <a:gd name="T45" fmla="*/ 144 h 295"/>
              <a:gd name="T46" fmla="*/ 55 w 271"/>
              <a:gd name="T47" fmla="*/ 143 h 295"/>
              <a:gd name="T48" fmla="*/ 57 w 271"/>
              <a:gd name="T49" fmla="*/ 143 h 295"/>
              <a:gd name="T50" fmla="*/ 58 w 271"/>
              <a:gd name="T51" fmla="*/ 145 h 295"/>
              <a:gd name="T52" fmla="*/ 93 w 271"/>
              <a:gd name="T53" fmla="*/ 163 h 295"/>
              <a:gd name="T54" fmla="*/ 108 w 271"/>
              <a:gd name="T55" fmla="*/ 160 h 295"/>
              <a:gd name="T56" fmla="*/ 110 w 271"/>
              <a:gd name="T57" fmla="*/ 160 h 295"/>
              <a:gd name="T58" fmla="*/ 112 w 271"/>
              <a:gd name="T59" fmla="*/ 161 h 295"/>
              <a:gd name="T60" fmla="*/ 135 w 271"/>
              <a:gd name="T61" fmla="*/ 172 h 295"/>
              <a:gd name="T62" fmla="*/ 137 w 271"/>
              <a:gd name="T63" fmla="*/ 172 h 295"/>
              <a:gd name="T64" fmla="*/ 138 w 271"/>
              <a:gd name="T65" fmla="*/ 173 h 295"/>
              <a:gd name="T66" fmla="*/ 163 w 271"/>
              <a:gd name="T67" fmla="*/ 191 h 295"/>
              <a:gd name="T68" fmla="*/ 181 w 271"/>
              <a:gd name="T69" fmla="*/ 232 h 295"/>
              <a:gd name="T70" fmla="*/ 183 w 271"/>
              <a:gd name="T71" fmla="*/ 250 h 295"/>
              <a:gd name="T72" fmla="*/ 183 w 271"/>
              <a:gd name="T73" fmla="*/ 250 h 295"/>
              <a:gd name="T74" fmla="*/ 184 w 271"/>
              <a:gd name="T75" fmla="*/ 270 h 295"/>
              <a:gd name="T76" fmla="*/ 189 w 271"/>
              <a:gd name="T77" fmla="*/ 275 h 295"/>
              <a:gd name="T78" fmla="*/ 209 w 271"/>
              <a:gd name="T79" fmla="*/ 275 h 295"/>
              <a:gd name="T80" fmla="*/ 213 w 271"/>
              <a:gd name="T81" fmla="*/ 279 h 295"/>
              <a:gd name="T82" fmla="*/ 213 w 271"/>
              <a:gd name="T83" fmla="*/ 295 h 295"/>
              <a:gd name="T84" fmla="*/ 221 w 271"/>
              <a:gd name="T85" fmla="*/ 295 h 295"/>
              <a:gd name="T86" fmla="*/ 221 w 271"/>
              <a:gd name="T87" fmla="*/ 272 h 295"/>
              <a:gd name="T88" fmla="*/ 216 w 271"/>
              <a:gd name="T89" fmla="*/ 267 h 295"/>
              <a:gd name="T90" fmla="*/ 195 w 271"/>
              <a:gd name="T91" fmla="*/ 267 h 295"/>
              <a:gd name="T92" fmla="*/ 192 w 271"/>
              <a:gd name="T93" fmla="*/ 264 h 295"/>
              <a:gd name="T94" fmla="*/ 190 w 271"/>
              <a:gd name="T95" fmla="*/ 242 h 295"/>
              <a:gd name="T96" fmla="*/ 190 w 271"/>
              <a:gd name="T97" fmla="*/ 242 h 295"/>
              <a:gd name="T98" fmla="*/ 190 w 271"/>
              <a:gd name="T99" fmla="*/ 230 h 295"/>
              <a:gd name="T100" fmla="*/ 204 w 271"/>
              <a:gd name="T101" fmla="*/ 190 h 295"/>
              <a:gd name="T102" fmla="*/ 237 w 271"/>
              <a:gd name="T103" fmla="*/ 159 h 295"/>
              <a:gd name="T104" fmla="*/ 237 w 271"/>
              <a:gd name="T105" fmla="*/ 157 h 295"/>
              <a:gd name="T106" fmla="*/ 239 w 271"/>
              <a:gd name="T107" fmla="*/ 157 h 295"/>
              <a:gd name="T108" fmla="*/ 264 w 271"/>
              <a:gd name="T109" fmla="*/ 118 h 295"/>
              <a:gd name="T110" fmla="*/ 262 w 271"/>
              <a:gd name="T111" fmla="*/ 105 h 295"/>
              <a:gd name="T112" fmla="*/ 262 w 271"/>
              <a:gd name="T113" fmla="*/ 10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1" h="295">
                <a:moveTo>
                  <a:pt x="262" y="104"/>
                </a:moveTo>
                <a:cubicBezTo>
                  <a:pt x="263" y="103"/>
                  <a:pt x="263" y="103"/>
                  <a:pt x="263" y="103"/>
                </a:cubicBezTo>
                <a:cubicBezTo>
                  <a:pt x="268" y="95"/>
                  <a:pt x="271" y="87"/>
                  <a:pt x="271" y="78"/>
                </a:cubicBezTo>
                <a:cubicBezTo>
                  <a:pt x="271" y="55"/>
                  <a:pt x="254" y="37"/>
                  <a:pt x="232" y="34"/>
                </a:cubicBezTo>
                <a:cubicBezTo>
                  <a:pt x="231" y="34"/>
                  <a:pt x="231" y="34"/>
                  <a:pt x="231" y="34"/>
                </a:cubicBezTo>
                <a:cubicBezTo>
                  <a:pt x="230" y="33"/>
                  <a:pt x="230" y="33"/>
                  <a:pt x="230" y="33"/>
                </a:cubicBezTo>
                <a:cubicBezTo>
                  <a:pt x="223" y="19"/>
                  <a:pt x="210" y="11"/>
                  <a:pt x="195" y="11"/>
                </a:cubicBezTo>
                <a:cubicBezTo>
                  <a:pt x="190" y="11"/>
                  <a:pt x="185" y="12"/>
                  <a:pt x="181" y="13"/>
                </a:cubicBezTo>
                <a:cubicBezTo>
                  <a:pt x="179" y="14"/>
                  <a:pt x="179" y="14"/>
                  <a:pt x="179" y="14"/>
                </a:cubicBezTo>
                <a:cubicBezTo>
                  <a:pt x="178" y="13"/>
                  <a:pt x="178" y="13"/>
                  <a:pt x="178" y="13"/>
                </a:cubicBezTo>
                <a:cubicBezTo>
                  <a:pt x="168" y="4"/>
                  <a:pt x="156" y="0"/>
                  <a:pt x="143" y="0"/>
                </a:cubicBezTo>
                <a:cubicBezTo>
                  <a:pt x="128" y="0"/>
                  <a:pt x="114" y="6"/>
                  <a:pt x="103" y="17"/>
                </a:cubicBezTo>
                <a:cubicBezTo>
                  <a:pt x="102" y="18"/>
                  <a:pt x="102" y="18"/>
                  <a:pt x="102" y="18"/>
                </a:cubicBezTo>
                <a:cubicBezTo>
                  <a:pt x="101" y="18"/>
                  <a:pt x="101" y="18"/>
                  <a:pt x="101" y="18"/>
                </a:cubicBezTo>
                <a:cubicBezTo>
                  <a:pt x="96" y="16"/>
                  <a:pt x="92" y="15"/>
                  <a:pt x="87" y="15"/>
                </a:cubicBezTo>
                <a:cubicBezTo>
                  <a:pt x="87" y="15"/>
                  <a:pt x="86" y="15"/>
                  <a:pt x="85" y="15"/>
                </a:cubicBezTo>
                <a:cubicBezTo>
                  <a:pt x="77" y="15"/>
                  <a:pt x="69" y="18"/>
                  <a:pt x="62" y="23"/>
                </a:cubicBezTo>
                <a:cubicBezTo>
                  <a:pt x="55" y="28"/>
                  <a:pt x="50" y="34"/>
                  <a:pt x="48" y="42"/>
                </a:cubicBezTo>
                <a:cubicBezTo>
                  <a:pt x="47" y="44"/>
                  <a:pt x="47" y="44"/>
                  <a:pt x="47" y="44"/>
                </a:cubicBezTo>
                <a:cubicBezTo>
                  <a:pt x="45" y="44"/>
                  <a:pt x="45" y="44"/>
                  <a:pt x="45" y="44"/>
                </a:cubicBezTo>
                <a:cubicBezTo>
                  <a:pt x="33" y="45"/>
                  <a:pt x="22" y="51"/>
                  <a:pt x="13" y="60"/>
                </a:cubicBezTo>
                <a:cubicBezTo>
                  <a:pt x="5" y="69"/>
                  <a:pt x="0" y="81"/>
                  <a:pt x="0" y="94"/>
                </a:cubicBezTo>
                <a:cubicBezTo>
                  <a:pt x="0" y="121"/>
                  <a:pt x="23" y="144"/>
                  <a:pt x="50" y="144"/>
                </a:cubicBezTo>
                <a:cubicBezTo>
                  <a:pt x="52" y="144"/>
                  <a:pt x="53" y="143"/>
                  <a:pt x="55" y="143"/>
                </a:cubicBezTo>
                <a:cubicBezTo>
                  <a:pt x="57" y="143"/>
                  <a:pt x="57" y="143"/>
                  <a:pt x="57" y="143"/>
                </a:cubicBezTo>
                <a:cubicBezTo>
                  <a:pt x="58" y="145"/>
                  <a:pt x="58" y="145"/>
                  <a:pt x="58" y="145"/>
                </a:cubicBezTo>
                <a:cubicBezTo>
                  <a:pt x="66" y="156"/>
                  <a:pt x="79" y="163"/>
                  <a:pt x="93" y="163"/>
                </a:cubicBezTo>
                <a:cubicBezTo>
                  <a:pt x="98" y="163"/>
                  <a:pt x="104" y="162"/>
                  <a:pt x="108" y="160"/>
                </a:cubicBezTo>
                <a:cubicBezTo>
                  <a:pt x="110" y="160"/>
                  <a:pt x="110" y="160"/>
                  <a:pt x="110" y="160"/>
                </a:cubicBezTo>
                <a:cubicBezTo>
                  <a:pt x="112" y="161"/>
                  <a:pt x="112" y="161"/>
                  <a:pt x="112" y="161"/>
                </a:cubicBezTo>
                <a:cubicBezTo>
                  <a:pt x="118" y="167"/>
                  <a:pt x="126" y="171"/>
                  <a:pt x="135" y="172"/>
                </a:cubicBezTo>
                <a:cubicBezTo>
                  <a:pt x="137" y="172"/>
                  <a:pt x="137" y="172"/>
                  <a:pt x="137" y="172"/>
                </a:cubicBezTo>
                <a:cubicBezTo>
                  <a:pt x="138" y="173"/>
                  <a:pt x="138" y="173"/>
                  <a:pt x="138" y="173"/>
                </a:cubicBezTo>
                <a:cubicBezTo>
                  <a:pt x="143" y="180"/>
                  <a:pt x="151" y="185"/>
                  <a:pt x="163" y="191"/>
                </a:cubicBezTo>
                <a:cubicBezTo>
                  <a:pt x="178" y="197"/>
                  <a:pt x="180" y="220"/>
                  <a:pt x="181" y="232"/>
                </a:cubicBezTo>
                <a:cubicBezTo>
                  <a:pt x="182" y="243"/>
                  <a:pt x="182" y="248"/>
                  <a:pt x="183" y="250"/>
                </a:cubicBezTo>
                <a:cubicBezTo>
                  <a:pt x="183" y="250"/>
                  <a:pt x="183" y="250"/>
                  <a:pt x="183" y="250"/>
                </a:cubicBezTo>
                <a:cubicBezTo>
                  <a:pt x="184" y="270"/>
                  <a:pt x="184" y="270"/>
                  <a:pt x="184" y="270"/>
                </a:cubicBezTo>
                <a:cubicBezTo>
                  <a:pt x="184" y="273"/>
                  <a:pt x="186" y="275"/>
                  <a:pt x="189" y="275"/>
                </a:cubicBezTo>
                <a:cubicBezTo>
                  <a:pt x="209" y="275"/>
                  <a:pt x="209" y="275"/>
                  <a:pt x="209" y="275"/>
                </a:cubicBezTo>
                <a:cubicBezTo>
                  <a:pt x="211" y="275"/>
                  <a:pt x="213" y="277"/>
                  <a:pt x="213" y="279"/>
                </a:cubicBezTo>
                <a:cubicBezTo>
                  <a:pt x="213" y="295"/>
                  <a:pt x="213" y="295"/>
                  <a:pt x="213" y="295"/>
                </a:cubicBezTo>
                <a:cubicBezTo>
                  <a:pt x="221" y="295"/>
                  <a:pt x="221" y="295"/>
                  <a:pt x="221" y="295"/>
                </a:cubicBezTo>
                <a:cubicBezTo>
                  <a:pt x="221" y="272"/>
                  <a:pt x="221" y="272"/>
                  <a:pt x="221" y="272"/>
                </a:cubicBezTo>
                <a:cubicBezTo>
                  <a:pt x="221" y="270"/>
                  <a:pt x="219" y="267"/>
                  <a:pt x="216" y="267"/>
                </a:cubicBezTo>
                <a:cubicBezTo>
                  <a:pt x="195" y="267"/>
                  <a:pt x="195" y="267"/>
                  <a:pt x="195" y="267"/>
                </a:cubicBezTo>
                <a:cubicBezTo>
                  <a:pt x="193" y="267"/>
                  <a:pt x="192" y="266"/>
                  <a:pt x="192" y="264"/>
                </a:cubicBezTo>
                <a:cubicBezTo>
                  <a:pt x="190" y="242"/>
                  <a:pt x="190" y="242"/>
                  <a:pt x="190" y="242"/>
                </a:cubicBezTo>
                <a:cubicBezTo>
                  <a:pt x="190" y="242"/>
                  <a:pt x="190" y="242"/>
                  <a:pt x="190" y="242"/>
                </a:cubicBezTo>
                <a:cubicBezTo>
                  <a:pt x="190" y="239"/>
                  <a:pt x="190" y="236"/>
                  <a:pt x="190" y="230"/>
                </a:cubicBezTo>
                <a:cubicBezTo>
                  <a:pt x="189" y="214"/>
                  <a:pt x="189" y="195"/>
                  <a:pt x="204" y="190"/>
                </a:cubicBezTo>
                <a:cubicBezTo>
                  <a:pt x="222" y="185"/>
                  <a:pt x="237" y="178"/>
                  <a:pt x="237" y="159"/>
                </a:cubicBezTo>
                <a:cubicBezTo>
                  <a:pt x="237" y="157"/>
                  <a:pt x="237" y="157"/>
                  <a:pt x="237" y="157"/>
                </a:cubicBezTo>
                <a:cubicBezTo>
                  <a:pt x="239" y="157"/>
                  <a:pt x="239" y="157"/>
                  <a:pt x="239" y="157"/>
                </a:cubicBezTo>
                <a:cubicBezTo>
                  <a:pt x="254" y="150"/>
                  <a:pt x="264" y="134"/>
                  <a:pt x="264" y="118"/>
                </a:cubicBezTo>
                <a:cubicBezTo>
                  <a:pt x="264" y="114"/>
                  <a:pt x="263" y="109"/>
                  <a:pt x="262" y="105"/>
                </a:cubicBezTo>
                <a:lnTo>
                  <a:pt x="262" y="104"/>
                </a:lnTo>
                <a:close/>
              </a:path>
            </a:pathLst>
          </a:custGeom>
          <a:solidFill>
            <a:schemeClr val="bg1">
              <a:lumMod val="85000"/>
            </a:schemeClr>
          </a:solidFill>
          <a:ln>
            <a:noFill/>
          </a:ln>
        </p:spPr>
        <p:txBody>
          <a:bodyPr/>
          <a:lstStyle/>
          <a:p>
            <a:pPr fontAlgn="auto">
              <a:spcBef>
                <a:spcPts val="0"/>
              </a:spcBef>
              <a:spcAft>
                <a:spcPts val="0"/>
              </a:spcAft>
              <a:defRPr/>
            </a:pPr>
            <a:endParaRPr lang="en-US">
              <a:latin typeface="+mn-lt"/>
              <a:cs typeface="+mn-cs"/>
            </a:endParaRPr>
          </a:p>
        </p:txBody>
      </p:sp>
      <p:sp>
        <p:nvSpPr>
          <p:cNvPr id="86020" name="Freeform 9"/>
          <p:cNvSpPr>
            <a:spLocks noEditPoints="1"/>
          </p:cNvSpPr>
          <p:nvPr/>
        </p:nvSpPr>
        <p:spPr bwMode="auto">
          <a:xfrm>
            <a:off x="3101975" y="1963738"/>
            <a:ext cx="412750" cy="401637"/>
          </a:xfrm>
          <a:custGeom>
            <a:avLst/>
            <a:gdLst>
              <a:gd name="T0" fmla="*/ 211953 w 37"/>
              <a:gd name="T1" fmla="*/ 0 h 36"/>
              <a:gd name="T2" fmla="*/ 0 w 37"/>
              <a:gd name="T3" fmla="*/ 200819 h 36"/>
              <a:gd name="T4" fmla="*/ 200797 w 37"/>
              <a:gd name="T5" fmla="*/ 401638 h 36"/>
              <a:gd name="T6" fmla="*/ 412750 w 37"/>
              <a:gd name="T7" fmla="*/ 200819 h 36"/>
              <a:gd name="T8" fmla="*/ 211953 w 37"/>
              <a:gd name="T9" fmla="*/ 0 h 36"/>
              <a:gd name="T10" fmla="*/ 200797 w 37"/>
              <a:gd name="T11" fmla="*/ 345855 h 36"/>
              <a:gd name="T12" fmla="*/ 55777 w 37"/>
              <a:gd name="T13" fmla="*/ 200819 h 36"/>
              <a:gd name="T14" fmla="*/ 211953 w 37"/>
              <a:gd name="T15" fmla="*/ 55783 h 36"/>
              <a:gd name="T16" fmla="*/ 356973 w 37"/>
              <a:gd name="T17" fmla="*/ 200819 h 36"/>
              <a:gd name="T18" fmla="*/ 200797 w 37"/>
              <a:gd name="T19" fmla="*/ 345855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6">
                <a:moveTo>
                  <a:pt x="19" y="0"/>
                </a:moveTo>
                <a:cubicBezTo>
                  <a:pt x="8" y="0"/>
                  <a:pt x="0" y="8"/>
                  <a:pt x="0" y="18"/>
                </a:cubicBezTo>
                <a:cubicBezTo>
                  <a:pt x="0" y="28"/>
                  <a:pt x="8" y="36"/>
                  <a:pt x="18" y="36"/>
                </a:cubicBezTo>
                <a:cubicBezTo>
                  <a:pt x="29" y="36"/>
                  <a:pt x="37" y="28"/>
                  <a:pt x="37" y="18"/>
                </a:cubicBezTo>
                <a:cubicBezTo>
                  <a:pt x="37" y="8"/>
                  <a:pt x="29" y="0"/>
                  <a:pt x="19" y="0"/>
                </a:cubicBezTo>
                <a:close/>
                <a:moveTo>
                  <a:pt x="18" y="31"/>
                </a:moveTo>
                <a:cubicBezTo>
                  <a:pt x="11" y="31"/>
                  <a:pt x="5" y="25"/>
                  <a:pt x="5" y="18"/>
                </a:cubicBezTo>
                <a:cubicBezTo>
                  <a:pt x="5" y="11"/>
                  <a:pt x="11" y="5"/>
                  <a:pt x="19" y="5"/>
                </a:cubicBezTo>
                <a:cubicBezTo>
                  <a:pt x="26" y="5"/>
                  <a:pt x="32" y="11"/>
                  <a:pt x="32" y="18"/>
                </a:cubicBezTo>
                <a:cubicBezTo>
                  <a:pt x="32" y="25"/>
                  <a:pt x="26" y="31"/>
                  <a:pt x="18" y="31"/>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1" name="Freeform 10"/>
          <p:cNvSpPr>
            <a:spLocks noEditPoints="1"/>
          </p:cNvSpPr>
          <p:nvPr/>
        </p:nvSpPr>
        <p:spPr bwMode="auto">
          <a:xfrm>
            <a:off x="2855913" y="1717675"/>
            <a:ext cx="904875" cy="882650"/>
          </a:xfrm>
          <a:custGeom>
            <a:avLst/>
            <a:gdLst>
              <a:gd name="T0" fmla="*/ 837847 w 81"/>
              <a:gd name="T1" fmla="*/ 446911 h 79"/>
              <a:gd name="T2" fmla="*/ 904875 w 81"/>
              <a:gd name="T3" fmla="*/ 379875 h 79"/>
              <a:gd name="T4" fmla="*/ 893704 w 81"/>
              <a:gd name="T5" fmla="*/ 346356 h 79"/>
              <a:gd name="T6" fmla="*/ 804333 w 81"/>
              <a:gd name="T7" fmla="*/ 301665 h 79"/>
              <a:gd name="T8" fmla="*/ 837847 w 81"/>
              <a:gd name="T9" fmla="*/ 212283 h 79"/>
              <a:gd name="T10" fmla="*/ 826676 w 81"/>
              <a:gd name="T11" fmla="*/ 189937 h 79"/>
              <a:gd name="T12" fmla="*/ 726134 w 81"/>
              <a:gd name="T13" fmla="*/ 178765 h 79"/>
              <a:gd name="T14" fmla="*/ 714963 w 81"/>
              <a:gd name="T15" fmla="*/ 89382 h 79"/>
              <a:gd name="T16" fmla="*/ 692620 w 81"/>
              <a:gd name="T17" fmla="*/ 67037 h 79"/>
              <a:gd name="T18" fmla="*/ 603250 w 81"/>
              <a:gd name="T19" fmla="*/ 100555 h 79"/>
              <a:gd name="T20" fmla="*/ 558565 w 81"/>
              <a:gd name="T21" fmla="*/ 11173 h 79"/>
              <a:gd name="T22" fmla="*/ 525051 w 81"/>
              <a:gd name="T23" fmla="*/ 0 h 79"/>
              <a:gd name="T24" fmla="*/ 458023 w 81"/>
              <a:gd name="T25" fmla="*/ 67037 h 79"/>
              <a:gd name="T26" fmla="*/ 379824 w 81"/>
              <a:gd name="T27" fmla="*/ 0 h 79"/>
              <a:gd name="T28" fmla="*/ 346310 w 81"/>
              <a:gd name="T29" fmla="*/ 11173 h 79"/>
              <a:gd name="T30" fmla="*/ 312796 w 81"/>
              <a:gd name="T31" fmla="*/ 100555 h 79"/>
              <a:gd name="T32" fmla="*/ 212255 w 81"/>
              <a:gd name="T33" fmla="*/ 67037 h 79"/>
              <a:gd name="T34" fmla="*/ 189912 w 81"/>
              <a:gd name="T35" fmla="*/ 78209 h 79"/>
              <a:gd name="T36" fmla="*/ 189912 w 81"/>
              <a:gd name="T37" fmla="*/ 178765 h 79"/>
              <a:gd name="T38" fmla="*/ 89370 w 81"/>
              <a:gd name="T39" fmla="*/ 178765 h 79"/>
              <a:gd name="T40" fmla="*/ 67028 w 81"/>
              <a:gd name="T41" fmla="*/ 212283 h 79"/>
              <a:gd name="T42" fmla="*/ 100542 w 81"/>
              <a:gd name="T43" fmla="*/ 301665 h 79"/>
              <a:gd name="T44" fmla="*/ 11171 w 81"/>
              <a:gd name="T45" fmla="*/ 346356 h 79"/>
              <a:gd name="T46" fmla="*/ 11171 w 81"/>
              <a:gd name="T47" fmla="*/ 368702 h 79"/>
              <a:gd name="T48" fmla="*/ 67028 w 81"/>
              <a:gd name="T49" fmla="*/ 446911 h 79"/>
              <a:gd name="T50" fmla="*/ 0 w 81"/>
              <a:gd name="T51" fmla="*/ 513948 h 79"/>
              <a:gd name="T52" fmla="*/ 11171 w 81"/>
              <a:gd name="T53" fmla="*/ 547466 h 79"/>
              <a:gd name="T54" fmla="*/ 100542 w 81"/>
              <a:gd name="T55" fmla="*/ 592158 h 79"/>
              <a:gd name="T56" fmla="*/ 67028 w 81"/>
              <a:gd name="T57" fmla="*/ 681540 h 79"/>
              <a:gd name="T58" fmla="*/ 89370 w 81"/>
              <a:gd name="T59" fmla="*/ 703885 h 79"/>
              <a:gd name="T60" fmla="*/ 178741 w 81"/>
              <a:gd name="T61" fmla="*/ 703885 h 79"/>
              <a:gd name="T62" fmla="*/ 189912 w 81"/>
              <a:gd name="T63" fmla="*/ 804441 h 79"/>
              <a:gd name="T64" fmla="*/ 212255 w 81"/>
              <a:gd name="T65" fmla="*/ 826786 h 79"/>
              <a:gd name="T66" fmla="*/ 301625 w 81"/>
              <a:gd name="T67" fmla="*/ 793268 h 79"/>
              <a:gd name="T68" fmla="*/ 346310 w 81"/>
              <a:gd name="T69" fmla="*/ 882650 h 79"/>
              <a:gd name="T70" fmla="*/ 379824 w 81"/>
              <a:gd name="T71" fmla="*/ 882650 h 79"/>
              <a:gd name="T72" fmla="*/ 446852 w 81"/>
              <a:gd name="T73" fmla="*/ 815613 h 79"/>
              <a:gd name="T74" fmla="*/ 525051 w 81"/>
              <a:gd name="T75" fmla="*/ 882650 h 79"/>
              <a:gd name="T76" fmla="*/ 558565 w 81"/>
              <a:gd name="T77" fmla="*/ 882650 h 79"/>
              <a:gd name="T78" fmla="*/ 592079 w 81"/>
              <a:gd name="T79" fmla="*/ 793268 h 79"/>
              <a:gd name="T80" fmla="*/ 692620 w 81"/>
              <a:gd name="T81" fmla="*/ 826786 h 79"/>
              <a:gd name="T82" fmla="*/ 714963 w 81"/>
              <a:gd name="T83" fmla="*/ 804441 h 79"/>
              <a:gd name="T84" fmla="*/ 714963 w 81"/>
              <a:gd name="T85" fmla="*/ 715058 h 79"/>
              <a:gd name="T86" fmla="*/ 815505 w 81"/>
              <a:gd name="T87" fmla="*/ 703885 h 79"/>
              <a:gd name="T88" fmla="*/ 837847 w 81"/>
              <a:gd name="T89" fmla="*/ 681540 h 79"/>
              <a:gd name="T90" fmla="*/ 804333 w 81"/>
              <a:gd name="T91" fmla="*/ 592158 h 79"/>
              <a:gd name="T92" fmla="*/ 893704 w 81"/>
              <a:gd name="T93" fmla="*/ 547466 h 79"/>
              <a:gd name="T94" fmla="*/ 904875 w 81"/>
              <a:gd name="T95" fmla="*/ 513948 h 79"/>
              <a:gd name="T96" fmla="*/ 837847 w 81"/>
              <a:gd name="T97" fmla="*/ 446911 h 79"/>
              <a:gd name="T98" fmla="*/ 446852 w 81"/>
              <a:gd name="T99" fmla="*/ 681540 h 79"/>
              <a:gd name="T100" fmla="*/ 212255 w 81"/>
              <a:gd name="T101" fmla="*/ 446911 h 79"/>
              <a:gd name="T102" fmla="*/ 458023 w 81"/>
              <a:gd name="T103" fmla="*/ 212283 h 79"/>
              <a:gd name="T104" fmla="*/ 692620 w 81"/>
              <a:gd name="T105" fmla="*/ 446911 h 79"/>
              <a:gd name="T106" fmla="*/ 446852 w 81"/>
              <a:gd name="T107" fmla="*/ 681540 h 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81" h="79">
                <a:moveTo>
                  <a:pt x="75" y="40"/>
                </a:moveTo>
                <a:cubicBezTo>
                  <a:pt x="75" y="37"/>
                  <a:pt x="77" y="34"/>
                  <a:pt x="81" y="34"/>
                </a:cubicBezTo>
                <a:cubicBezTo>
                  <a:pt x="80" y="33"/>
                  <a:pt x="80" y="32"/>
                  <a:pt x="80" y="31"/>
                </a:cubicBezTo>
                <a:cubicBezTo>
                  <a:pt x="77" y="32"/>
                  <a:pt x="73" y="30"/>
                  <a:pt x="72" y="27"/>
                </a:cubicBezTo>
                <a:cubicBezTo>
                  <a:pt x="71" y="24"/>
                  <a:pt x="72" y="20"/>
                  <a:pt x="75" y="19"/>
                </a:cubicBezTo>
                <a:cubicBezTo>
                  <a:pt x="75" y="18"/>
                  <a:pt x="74" y="17"/>
                  <a:pt x="74" y="17"/>
                </a:cubicBezTo>
                <a:cubicBezTo>
                  <a:pt x="71" y="19"/>
                  <a:pt x="67" y="19"/>
                  <a:pt x="65" y="16"/>
                </a:cubicBezTo>
                <a:cubicBezTo>
                  <a:pt x="62" y="14"/>
                  <a:pt x="62" y="10"/>
                  <a:pt x="64" y="8"/>
                </a:cubicBezTo>
                <a:cubicBezTo>
                  <a:pt x="64" y="7"/>
                  <a:pt x="63" y="6"/>
                  <a:pt x="62" y="6"/>
                </a:cubicBezTo>
                <a:cubicBezTo>
                  <a:pt x="60" y="9"/>
                  <a:pt x="57" y="10"/>
                  <a:pt x="54" y="9"/>
                </a:cubicBezTo>
                <a:cubicBezTo>
                  <a:pt x="51" y="8"/>
                  <a:pt x="49" y="4"/>
                  <a:pt x="50" y="1"/>
                </a:cubicBezTo>
                <a:cubicBezTo>
                  <a:pt x="49" y="1"/>
                  <a:pt x="48" y="1"/>
                  <a:pt x="47" y="0"/>
                </a:cubicBezTo>
                <a:cubicBezTo>
                  <a:pt x="47" y="4"/>
                  <a:pt x="44" y="6"/>
                  <a:pt x="41" y="6"/>
                </a:cubicBezTo>
                <a:cubicBezTo>
                  <a:pt x="37" y="6"/>
                  <a:pt x="35" y="4"/>
                  <a:pt x="34" y="0"/>
                </a:cubicBezTo>
                <a:cubicBezTo>
                  <a:pt x="33" y="1"/>
                  <a:pt x="32" y="1"/>
                  <a:pt x="31" y="1"/>
                </a:cubicBezTo>
                <a:cubicBezTo>
                  <a:pt x="32" y="4"/>
                  <a:pt x="31" y="8"/>
                  <a:pt x="28" y="9"/>
                </a:cubicBezTo>
                <a:cubicBezTo>
                  <a:pt x="24" y="10"/>
                  <a:pt x="21" y="9"/>
                  <a:pt x="19" y="6"/>
                </a:cubicBezTo>
                <a:cubicBezTo>
                  <a:pt x="19" y="6"/>
                  <a:pt x="18" y="7"/>
                  <a:pt x="17" y="7"/>
                </a:cubicBezTo>
                <a:cubicBezTo>
                  <a:pt x="19" y="10"/>
                  <a:pt x="19" y="14"/>
                  <a:pt x="17" y="16"/>
                </a:cubicBezTo>
                <a:cubicBezTo>
                  <a:pt x="14" y="18"/>
                  <a:pt x="10" y="18"/>
                  <a:pt x="8" y="16"/>
                </a:cubicBezTo>
                <a:cubicBezTo>
                  <a:pt x="7" y="17"/>
                  <a:pt x="7" y="18"/>
                  <a:pt x="6" y="19"/>
                </a:cubicBezTo>
                <a:cubicBezTo>
                  <a:pt x="9" y="20"/>
                  <a:pt x="10" y="24"/>
                  <a:pt x="9" y="27"/>
                </a:cubicBezTo>
                <a:cubicBezTo>
                  <a:pt x="8" y="30"/>
                  <a:pt x="4" y="32"/>
                  <a:pt x="1" y="31"/>
                </a:cubicBezTo>
                <a:cubicBezTo>
                  <a:pt x="1" y="31"/>
                  <a:pt x="1" y="32"/>
                  <a:pt x="1" y="33"/>
                </a:cubicBezTo>
                <a:cubicBezTo>
                  <a:pt x="4" y="34"/>
                  <a:pt x="6" y="36"/>
                  <a:pt x="6" y="40"/>
                </a:cubicBezTo>
                <a:cubicBezTo>
                  <a:pt x="6" y="43"/>
                  <a:pt x="4" y="46"/>
                  <a:pt x="0" y="46"/>
                </a:cubicBezTo>
                <a:cubicBezTo>
                  <a:pt x="1" y="47"/>
                  <a:pt x="1" y="48"/>
                  <a:pt x="1" y="49"/>
                </a:cubicBezTo>
                <a:cubicBezTo>
                  <a:pt x="4" y="48"/>
                  <a:pt x="8" y="50"/>
                  <a:pt x="9" y="53"/>
                </a:cubicBezTo>
                <a:cubicBezTo>
                  <a:pt x="10" y="56"/>
                  <a:pt x="9" y="59"/>
                  <a:pt x="6" y="61"/>
                </a:cubicBezTo>
                <a:cubicBezTo>
                  <a:pt x="6" y="62"/>
                  <a:pt x="7" y="62"/>
                  <a:pt x="8" y="63"/>
                </a:cubicBezTo>
                <a:cubicBezTo>
                  <a:pt x="10" y="61"/>
                  <a:pt x="14" y="61"/>
                  <a:pt x="16" y="63"/>
                </a:cubicBezTo>
                <a:cubicBezTo>
                  <a:pt x="19" y="66"/>
                  <a:pt x="19" y="70"/>
                  <a:pt x="17" y="72"/>
                </a:cubicBezTo>
                <a:cubicBezTo>
                  <a:pt x="17" y="73"/>
                  <a:pt x="18" y="73"/>
                  <a:pt x="19" y="74"/>
                </a:cubicBezTo>
                <a:cubicBezTo>
                  <a:pt x="21" y="71"/>
                  <a:pt x="24" y="70"/>
                  <a:pt x="27" y="71"/>
                </a:cubicBezTo>
                <a:cubicBezTo>
                  <a:pt x="31" y="72"/>
                  <a:pt x="32" y="76"/>
                  <a:pt x="31" y="79"/>
                </a:cubicBezTo>
                <a:cubicBezTo>
                  <a:pt x="32" y="79"/>
                  <a:pt x="33" y="79"/>
                  <a:pt x="34" y="79"/>
                </a:cubicBezTo>
                <a:cubicBezTo>
                  <a:pt x="34" y="76"/>
                  <a:pt x="37" y="73"/>
                  <a:pt x="40" y="73"/>
                </a:cubicBezTo>
                <a:cubicBezTo>
                  <a:pt x="44" y="73"/>
                  <a:pt x="46" y="76"/>
                  <a:pt x="47" y="79"/>
                </a:cubicBezTo>
                <a:cubicBezTo>
                  <a:pt x="48" y="79"/>
                  <a:pt x="49" y="79"/>
                  <a:pt x="50" y="79"/>
                </a:cubicBezTo>
                <a:cubicBezTo>
                  <a:pt x="49" y="76"/>
                  <a:pt x="50" y="72"/>
                  <a:pt x="53" y="71"/>
                </a:cubicBezTo>
                <a:cubicBezTo>
                  <a:pt x="57" y="70"/>
                  <a:pt x="60" y="71"/>
                  <a:pt x="62" y="74"/>
                </a:cubicBezTo>
                <a:cubicBezTo>
                  <a:pt x="63" y="73"/>
                  <a:pt x="63" y="73"/>
                  <a:pt x="64" y="72"/>
                </a:cubicBezTo>
                <a:cubicBezTo>
                  <a:pt x="62" y="70"/>
                  <a:pt x="62" y="66"/>
                  <a:pt x="64" y="64"/>
                </a:cubicBezTo>
                <a:cubicBezTo>
                  <a:pt x="67" y="61"/>
                  <a:pt x="71" y="61"/>
                  <a:pt x="73" y="63"/>
                </a:cubicBezTo>
                <a:cubicBezTo>
                  <a:pt x="74" y="63"/>
                  <a:pt x="74" y="62"/>
                  <a:pt x="75" y="61"/>
                </a:cubicBezTo>
                <a:cubicBezTo>
                  <a:pt x="72" y="59"/>
                  <a:pt x="71" y="56"/>
                  <a:pt x="72" y="53"/>
                </a:cubicBezTo>
                <a:cubicBezTo>
                  <a:pt x="73" y="50"/>
                  <a:pt x="77" y="48"/>
                  <a:pt x="80" y="49"/>
                </a:cubicBezTo>
                <a:cubicBezTo>
                  <a:pt x="80" y="48"/>
                  <a:pt x="80" y="47"/>
                  <a:pt x="81" y="46"/>
                </a:cubicBezTo>
                <a:cubicBezTo>
                  <a:pt x="77" y="46"/>
                  <a:pt x="75" y="43"/>
                  <a:pt x="75" y="40"/>
                </a:cubicBezTo>
                <a:close/>
                <a:moveTo>
                  <a:pt x="40" y="61"/>
                </a:moveTo>
                <a:cubicBezTo>
                  <a:pt x="29" y="61"/>
                  <a:pt x="19" y="51"/>
                  <a:pt x="19" y="40"/>
                </a:cubicBezTo>
                <a:cubicBezTo>
                  <a:pt x="19" y="28"/>
                  <a:pt x="29" y="19"/>
                  <a:pt x="41" y="19"/>
                </a:cubicBezTo>
                <a:cubicBezTo>
                  <a:pt x="52" y="19"/>
                  <a:pt x="62" y="28"/>
                  <a:pt x="62" y="40"/>
                </a:cubicBezTo>
                <a:cubicBezTo>
                  <a:pt x="62" y="51"/>
                  <a:pt x="52" y="61"/>
                  <a:pt x="40" y="61"/>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2" name="Freeform 11"/>
          <p:cNvSpPr>
            <a:spLocks noEditPoints="1"/>
          </p:cNvSpPr>
          <p:nvPr/>
        </p:nvSpPr>
        <p:spPr bwMode="auto">
          <a:xfrm>
            <a:off x="4843463" y="1571625"/>
            <a:ext cx="858837" cy="849313"/>
          </a:xfrm>
          <a:custGeom>
            <a:avLst/>
            <a:gdLst>
              <a:gd name="T0" fmla="*/ 803069 w 77"/>
              <a:gd name="T1" fmla="*/ 424657 h 76"/>
              <a:gd name="T2" fmla="*/ 858838 w 77"/>
              <a:gd name="T3" fmla="*/ 357605 h 76"/>
              <a:gd name="T4" fmla="*/ 858838 w 77"/>
              <a:gd name="T5" fmla="*/ 324080 h 76"/>
              <a:gd name="T6" fmla="*/ 769608 w 77"/>
              <a:gd name="T7" fmla="*/ 290554 h 76"/>
              <a:gd name="T8" fmla="*/ 803069 w 77"/>
              <a:gd name="T9" fmla="*/ 201153 h 76"/>
              <a:gd name="T10" fmla="*/ 791916 w 77"/>
              <a:gd name="T11" fmla="*/ 178803 h 76"/>
              <a:gd name="T12" fmla="*/ 691532 w 77"/>
              <a:gd name="T13" fmla="*/ 178803 h 76"/>
              <a:gd name="T14" fmla="*/ 691532 w 77"/>
              <a:gd name="T15" fmla="*/ 78226 h 76"/>
              <a:gd name="T16" fmla="*/ 669224 w 77"/>
              <a:gd name="T17" fmla="*/ 67051 h 76"/>
              <a:gd name="T18" fmla="*/ 579994 w 77"/>
              <a:gd name="T19" fmla="*/ 89401 h 76"/>
              <a:gd name="T20" fmla="*/ 535380 w 77"/>
              <a:gd name="T21" fmla="*/ 11175 h 76"/>
              <a:gd name="T22" fmla="*/ 501918 w 77"/>
              <a:gd name="T23" fmla="*/ 0 h 76"/>
              <a:gd name="T24" fmla="*/ 434996 w 77"/>
              <a:gd name="T25" fmla="*/ 67051 h 76"/>
              <a:gd name="T26" fmla="*/ 368073 w 77"/>
              <a:gd name="T27" fmla="*/ 0 h 76"/>
              <a:gd name="T28" fmla="*/ 334612 w 77"/>
              <a:gd name="T29" fmla="*/ 11175 h 76"/>
              <a:gd name="T30" fmla="*/ 301151 w 77"/>
              <a:gd name="T31" fmla="*/ 89401 h 76"/>
              <a:gd name="T32" fmla="*/ 211921 w 77"/>
              <a:gd name="T33" fmla="*/ 67051 h 76"/>
              <a:gd name="T34" fmla="*/ 178460 w 77"/>
              <a:gd name="T35" fmla="*/ 78226 h 76"/>
              <a:gd name="T36" fmla="*/ 178460 w 77"/>
              <a:gd name="T37" fmla="*/ 167628 h 76"/>
              <a:gd name="T38" fmla="*/ 89230 w 77"/>
              <a:gd name="T39" fmla="*/ 178803 h 76"/>
              <a:gd name="T40" fmla="*/ 66922 w 77"/>
              <a:gd name="T41" fmla="*/ 201153 h 76"/>
              <a:gd name="T42" fmla="*/ 100384 w 77"/>
              <a:gd name="T43" fmla="*/ 290554 h 76"/>
              <a:gd name="T44" fmla="*/ 11154 w 77"/>
              <a:gd name="T45" fmla="*/ 324080 h 76"/>
              <a:gd name="T46" fmla="*/ 11154 w 77"/>
              <a:gd name="T47" fmla="*/ 357605 h 76"/>
              <a:gd name="T48" fmla="*/ 66922 w 77"/>
              <a:gd name="T49" fmla="*/ 424657 h 76"/>
              <a:gd name="T50" fmla="*/ 0 w 77"/>
              <a:gd name="T51" fmla="*/ 491708 h 76"/>
              <a:gd name="T52" fmla="*/ 11154 w 77"/>
              <a:gd name="T53" fmla="*/ 525233 h 76"/>
              <a:gd name="T54" fmla="*/ 100384 w 77"/>
              <a:gd name="T55" fmla="*/ 569934 h 76"/>
              <a:gd name="T56" fmla="*/ 66922 w 77"/>
              <a:gd name="T57" fmla="*/ 648160 h 76"/>
              <a:gd name="T58" fmla="*/ 78076 w 77"/>
              <a:gd name="T59" fmla="*/ 681685 h 76"/>
              <a:gd name="T60" fmla="*/ 178460 w 77"/>
              <a:gd name="T61" fmla="*/ 681685 h 76"/>
              <a:gd name="T62" fmla="*/ 178460 w 77"/>
              <a:gd name="T63" fmla="*/ 771087 h 76"/>
              <a:gd name="T64" fmla="*/ 200767 w 77"/>
              <a:gd name="T65" fmla="*/ 793437 h 76"/>
              <a:gd name="T66" fmla="*/ 289997 w 77"/>
              <a:gd name="T67" fmla="*/ 759912 h 76"/>
              <a:gd name="T68" fmla="*/ 334612 w 77"/>
              <a:gd name="T69" fmla="*/ 849313 h 76"/>
              <a:gd name="T70" fmla="*/ 368073 w 77"/>
              <a:gd name="T71" fmla="*/ 849313 h 76"/>
              <a:gd name="T72" fmla="*/ 434996 w 77"/>
              <a:gd name="T73" fmla="*/ 782262 h 76"/>
              <a:gd name="T74" fmla="*/ 501918 w 77"/>
              <a:gd name="T75" fmla="*/ 849313 h 76"/>
              <a:gd name="T76" fmla="*/ 535380 w 77"/>
              <a:gd name="T77" fmla="*/ 849313 h 76"/>
              <a:gd name="T78" fmla="*/ 568841 w 77"/>
              <a:gd name="T79" fmla="*/ 759912 h 76"/>
              <a:gd name="T80" fmla="*/ 658071 w 77"/>
              <a:gd name="T81" fmla="*/ 793437 h 76"/>
              <a:gd name="T82" fmla="*/ 691532 w 77"/>
              <a:gd name="T83" fmla="*/ 771087 h 76"/>
              <a:gd name="T84" fmla="*/ 691532 w 77"/>
              <a:gd name="T85" fmla="*/ 681685 h 76"/>
              <a:gd name="T86" fmla="*/ 780762 w 77"/>
              <a:gd name="T87" fmla="*/ 681685 h 76"/>
              <a:gd name="T88" fmla="*/ 803069 w 77"/>
              <a:gd name="T89" fmla="*/ 648160 h 76"/>
              <a:gd name="T90" fmla="*/ 769608 w 77"/>
              <a:gd name="T91" fmla="*/ 569934 h 76"/>
              <a:gd name="T92" fmla="*/ 858838 w 77"/>
              <a:gd name="T93" fmla="*/ 525233 h 76"/>
              <a:gd name="T94" fmla="*/ 858838 w 77"/>
              <a:gd name="T95" fmla="*/ 502883 h 76"/>
              <a:gd name="T96" fmla="*/ 803069 w 77"/>
              <a:gd name="T97" fmla="*/ 424657 h 76"/>
              <a:gd name="T98" fmla="*/ 434996 w 77"/>
              <a:gd name="T99" fmla="*/ 648160 h 76"/>
              <a:gd name="T100" fmla="*/ 211921 w 77"/>
              <a:gd name="T101" fmla="*/ 424657 h 76"/>
              <a:gd name="T102" fmla="*/ 434996 w 77"/>
              <a:gd name="T103" fmla="*/ 201153 h 76"/>
              <a:gd name="T104" fmla="*/ 658071 w 77"/>
              <a:gd name="T105" fmla="*/ 424657 h 76"/>
              <a:gd name="T106" fmla="*/ 434996 w 77"/>
              <a:gd name="T107" fmla="*/ 648160 h 7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7" h="76">
                <a:moveTo>
                  <a:pt x="72" y="38"/>
                </a:moveTo>
                <a:cubicBezTo>
                  <a:pt x="72" y="35"/>
                  <a:pt x="74" y="33"/>
                  <a:pt x="77" y="32"/>
                </a:cubicBezTo>
                <a:cubicBezTo>
                  <a:pt x="77" y="31"/>
                  <a:pt x="77" y="30"/>
                  <a:pt x="77" y="29"/>
                </a:cubicBezTo>
                <a:cubicBezTo>
                  <a:pt x="74" y="30"/>
                  <a:pt x="71" y="29"/>
                  <a:pt x="69" y="26"/>
                </a:cubicBezTo>
                <a:cubicBezTo>
                  <a:pt x="68" y="23"/>
                  <a:pt x="69" y="20"/>
                  <a:pt x="72" y="18"/>
                </a:cubicBezTo>
                <a:cubicBezTo>
                  <a:pt x="72" y="17"/>
                  <a:pt x="71" y="17"/>
                  <a:pt x="71" y="16"/>
                </a:cubicBezTo>
                <a:cubicBezTo>
                  <a:pt x="68" y="18"/>
                  <a:pt x="65" y="18"/>
                  <a:pt x="62" y="16"/>
                </a:cubicBezTo>
                <a:cubicBezTo>
                  <a:pt x="60" y="13"/>
                  <a:pt x="60" y="10"/>
                  <a:pt x="62" y="7"/>
                </a:cubicBezTo>
                <a:cubicBezTo>
                  <a:pt x="61" y="7"/>
                  <a:pt x="60" y="6"/>
                  <a:pt x="60" y="6"/>
                </a:cubicBezTo>
                <a:cubicBezTo>
                  <a:pt x="58" y="8"/>
                  <a:pt x="55" y="10"/>
                  <a:pt x="52" y="8"/>
                </a:cubicBezTo>
                <a:cubicBezTo>
                  <a:pt x="49" y="7"/>
                  <a:pt x="47" y="4"/>
                  <a:pt x="48" y="1"/>
                </a:cubicBezTo>
                <a:cubicBezTo>
                  <a:pt x="47" y="1"/>
                  <a:pt x="46" y="1"/>
                  <a:pt x="45" y="0"/>
                </a:cubicBezTo>
                <a:cubicBezTo>
                  <a:pt x="45" y="4"/>
                  <a:pt x="42" y="6"/>
                  <a:pt x="39" y="6"/>
                </a:cubicBezTo>
                <a:cubicBezTo>
                  <a:pt x="36" y="6"/>
                  <a:pt x="33" y="3"/>
                  <a:pt x="33" y="0"/>
                </a:cubicBezTo>
                <a:cubicBezTo>
                  <a:pt x="32" y="0"/>
                  <a:pt x="31" y="1"/>
                  <a:pt x="30" y="1"/>
                </a:cubicBezTo>
                <a:cubicBezTo>
                  <a:pt x="31" y="4"/>
                  <a:pt x="30" y="7"/>
                  <a:pt x="27" y="8"/>
                </a:cubicBezTo>
                <a:cubicBezTo>
                  <a:pt x="24" y="10"/>
                  <a:pt x="20" y="8"/>
                  <a:pt x="19" y="6"/>
                </a:cubicBezTo>
                <a:cubicBezTo>
                  <a:pt x="18" y="6"/>
                  <a:pt x="17" y="7"/>
                  <a:pt x="16" y="7"/>
                </a:cubicBezTo>
                <a:cubicBezTo>
                  <a:pt x="18" y="9"/>
                  <a:pt x="18" y="13"/>
                  <a:pt x="16" y="15"/>
                </a:cubicBezTo>
                <a:cubicBezTo>
                  <a:pt x="14" y="18"/>
                  <a:pt x="10" y="18"/>
                  <a:pt x="8" y="16"/>
                </a:cubicBezTo>
                <a:cubicBezTo>
                  <a:pt x="7" y="16"/>
                  <a:pt x="6" y="17"/>
                  <a:pt x="6" y="18"/>
                </a:cubicBezTo>
                <a:cubicBezTo>
                  <a:pt x="9" y="20"/>
                  <a:pt x="10" y="23"/>
                  <a:pt x="9" y="26"/>
                </a:cubicBezTo>
                <a:cubicBezTo>
                  <a:pt x="8" y="29"/>
                  <a:pt x="4" y="30"/>
                  <a:pt x="1" y="29"/>
                </a:cubicBezTo>
                <a:cubicBezTo>
                  <a:pt x="1" y="30"/>
                  <a:pt x="1" y="31"/>
                  <a:pt x="1" y="32"/>
                </a:cubicBezTo>
                <a:cubicBezTo>
                  <a:pt x="4" y="32"/>
                  <a:pt x="6" y="35"/>
                  <a:pt x="6" y="38"/>
                </a:cubicBezTo>
                <a:cubicBezTo>
                  <a:pt x="6" y="41"/>
                  <a:pt x="4" y="44"/>
                  <a:pt x="0" y="44"/>
                </a:cubicBezTo>
                <a:cubicBezTo>
                  <a:pt x="1" y="45"/>
                  <a:pt x="1" y="46"/>
                  <a:pt x="1" y="47"/>
                </a:cubicBezTo>
                <a:cubicBezTo>
                  <a:pt x="4" y="46"/>
                  <a:pt x="7" y="48"/>
                  <a:pt x="9" y="51"/>
                </a:cubicBezTo>
                <a:cubicBezTo>
                  <a:pt x="10" y="54"/>
                  <a:pt x="9" y="57"/>
                  <a:pt x="6" y="58"/>
                </a:cubicBezTo>
                <a:cubicBezTo>
                  <a:pt x="6" y="59"/>
                  <a:pt x="7" y="60"/>
                  <a:pt x="7" y="61"/>
                </a:cubicBezTo>
                <a:cubicBezTo>
                  <a:pt x="10" y="59"/>
                  <a:pt x="13" y="59"/>
                  <a:pt x="16" y="61"/>
                </a:cubicBezTo>
                <a:cubicBezTo>
                  <a:pt x="18" y="63"/>
                  <a:pt x="18" y="67"/>
                  <a:pt x="16" y="69"/>
                </a:cubicBezTo>
                <a:cubicBezTo>
                  <a:pt x="17" y="70"/>
                  <a:pt x="18" y="70"/>
                  <a:pt x="18" y="71"/>
                </a:cubicBezTo>
                <a:cubicBezTo>
                  <a:pt x="20" y="68"/>
                  <a:pt x="23" y="67"/>
                  <a:pt x="26" y="68"/>
                </a:cubicBezTo>
                <a:cubicBezTo>
                  <a:pt x="29" y="69"/>
                  <a:pt x="31" y="73"/>
                  <a:pt x="30" y="76"/>
                </a:cubicBezTo>
                <a:cubicBezTo>
                  <a:pt x="31" y="76"/>
                  <a:pt x="32" y="76"/>
                  <a:pt x="33" y="76"/>
                </a:cubicBezTo>
                <a:cubicBezTo>
                  <a:pt x="33" y="73"/>
                  <a:pt x="36" y="70"/>
                  <a:pt x="39" y="70"/>
                </a:cubicBezTo>
                <a:cubicBezTo>
                  <a:pt x="42" y="70"/>
                  <a:pt x="45" y="73"/>
                  <a:pt x="45" y="76"/>
                </a:cubicBezTo>
                <a:cubicBezTo>
                  <a:pt x="46" y="76"/>
                  <a:pt x="47" y="76"/>
                  <a:pt x="48" y="76"/>
                </a:cubicBezTo>
                <a:cubicBezTo>
                  <a:pt x="47" y="73"/>
                  <a:pt x="48" y="69"/>
                  <a:pt x="51" y="68"/>
                </a:cubicBezTo>
                <a:cubicBezTo>
                  <a:pt x="54" y="67"/>
                  <a:pt x="58" y="68"/>
                  <a:pt x="59" y="71"/>
                </a:cubicBezTo>
                <a:cubicBezTo>
                  <a:pt x="60" y="70"/>
                  <a:pt x="61" y="70"/>
                  <a:pt x="62" y="69"/>
                </a:cubicBezTo>
                <a:cubicBezTo>
                  <a:pt x="60" y="67"/>
                  <a:pt x="60" y="63"/>
                  <a:pt x="62" y="61"/>
                </a:cubicBezTo>
                <a:cubicBezTo>
                  <a:pt x="64" y="59"/>
                  <a:pt x="68" y="59"/>
                  <a:pt x="70" y="61"/>
                </a:cubicBezTo>
                <a:cubicBezTo>
                  <a:pt x="71" y="60"/>
                  <a:pt x="72" y="59"/>
                  <a:pt x="72" y="58"/>
                </a:cubicBezTo>
                <a:cubicBezTo>
                  <a:pt x="69" y="57"/>
                  <a:pt x="68" y="54"/>
                  <a:pt x="69" y="51"/>
                </a:cubicBezTo>
                <a:cubicBezTo>
                  <a:pt x="70" y="48"/>
                  <a:pt x="74" y="46"/>
                  <a:pt x="77" y="47"/>
                </a:cubicBezTo>
                <a:cubicBezTo>
                  <a:pt x="77" y="46"/>
                  <a:pt x="77" y="45"/>
                  <a:pt x="77" y="45"/>
                </a:cubicBezTo>
                <a:cubicBezTo>
                  <a:pt x="74" y="44"/>
                  <a:pt x="72" y="42"/>
                  <a:pt x="72" y="38"/>
                </a:cubicBezTo>
                <a:close/>
                <a:moveTo>
                  <a:pt x="39" y="58"/>
                </a:moveTo>
                <a:cubicBezTo>
                  <a:pt x="28" y="58"/>
                  <a:pt x="19" y="49"/>
                  <a:pt x="19" y="38"/>
                </a:cubicBezTo>
                <a:cubicBezTo>
                  <a:pt x="19" y="27"/>
                  <a:pt x="28" y="18"/>
                  <a:pt x="39" y="18"/>
                </a:cubicBezTo>
                <a:cubicBezTo>
                  <a:pt x="50" y="18"/>
                  <a:pt x="59" y="27"/>
                  <a:pt x="59" y="38"/>
                </a:cubicBezTo>
                <a:cubicBezTo>
                  <a:pt x="59" y="49"/>
                  <a:pt x="50" y="58"/>
                  <a:pt x="39" y="5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3" name="Freeform 12"/>
          <p:cNvSpPr>
            <a:spLocks noEditPoints="1"/>
          </p:cNvSpPr>
          <p:nvPr/>
        </p:nvSpPr>
        <p:spPr bwMode="auto">
          <a:xfrm>
            <a:off x="3649663" y="2220913"/>
            <a:ext cx="623887" cy="614362"/>
          </a:xfrm>
          <a:custGeom>
            <a:avLst/>
            <a:gdLst>
              <a:gd name="T0" fmla="*/ 579325 w 56"/>
              <a:gd name="T1" fmla="*/ 312767 h 55"/>
              <a:gd name="T2" fmla="*/ 623888 w 56"/>
              <a:gd name="T3" fmla="*/ 268086 h 55"/>
              <a:gd name="T4" fmla="*/ 623888 w 56"/>
              <a:gd name="T5" fmla="*/ 245745 h 55"/>
              <a:gd name="T6" fmla="*/ 557043 w 56"/>
              <a:gd name="T7" fmla="*/ 223405 h 55"/>
              <a:gd name="T8" fmla="*/ 590465 w 56"/>
              <a:gd name="T9" fmla="*/ 156383 h 55"/>
              <a:gd name="T10" fmla="*/ 568184 w 56"/>
              <a:gd name="T11" fmla="*/ 134043 h 55"/>
              <a:gd name="T12" fmla="*/ 501339 w 56"/>
              <a:gd name="T13" fmla="*/ 134043 h 55"/>
              <a:gd name="T14" fmla="*/ 501339 w 56"/>
              <a:gd name="T15" fmla="*/ 67021 h 55"/>
              <a:gd name="T16" fmla="*/ 490198 w 56"/>
              <a:gd name="T17" fmla="*/ 55851 h 55"/>
              <a:gd name="T18" fmla="*/ 423353 w 56"/>
              <a:gd name="T19" fmla="*/ 67021 h 55"/>
              <a:gd name="T20" fmla="*/ 401071 w 56"/>
              <a:gd name="T21" fmla="*/ 11170 h 55"/>
              <a:gd name="T22" fmla="*/ 378789 w 56"/>
              <a:gd name="T23" fmla="*/ 11170 h 55"/>
              <a:gd name="T24" fmla="*/ 323085 w 56"/>
              <a:gd name="T25" fmla="*/ 44681 h 55"/>
              <a:gd name="T26" fmla="*/ 278521 w 56"/>
              <a:gd name="T27" fmla="*/ 0 h 55"/>
              <a:gd name="T28" fmla="*/ 256240 w 56"/>
              <a:gd name="T29" fmla="*/ 0 h 55"/>
              <a:gd name="T30" fmla="*/ 222817 w 56"/>
              <a:gd name="T31" fmla="*/ 67021 h 55"/>
              <a:gd name="T32" fmla="*/ 155972 w 56"/>
              <a:gd name="T33" fmla="*/ 33511 h 55"/>
              <a:gd name="T34" fmla="*/ 144831 w 56"/>
              <a:gd name="T35" fmla="*/ 55851 h 55"/>
              <a:gd name="T36" fmla="*/ 133690 w 56"/>
              <a:gd name="T37" fmla="*/ 122873 h 55"/>
              <a:gd name="T38" fmla="*/ 66845 w 56"/>
              <a:gd name="T39" fmla="*/ 122873 h 55"/>
              <a:gd name="T40" fmla="*/ 55704 w 56"/>
              <a:gd name="T41" fmla="*/ 134043 h 55"/>
              <a:gd name="T42" fmla="*/ 77986 w 56"/>
              <a:gd name="T43" fmla="*/ 201064 h 55"/>
              <a:gd name="T44" fmla="*/ 11141 w 56"/>
              <a:gd name="T45" fmla="*/ 223405 h 55"/>
              <a:gd name="T46" fmla="*/ 11141 w 56"/>
              <a:gd name="T47" fmla="*/ 245745 h 55"/>
              <a:gd name="T48" fmla="*/ 55704 w 56"/>
              <a:gd name="T49" fmla="*/ 301596 h 55"/>
              <a:gd name="T50" fmla="*/ 0 w 56"/>
              <a:gd name="T51" fmla="*/ 346277 h 55"/>
              <a:gd name="T52" fmla="*/ 11141 w 56"/>
              <a:gd name="T53" fmla="*/ 368618 h 55"/>
              <a:gd name="T54" fmla="*/ 66845 w 56"/>
              <a:gd name="T55" fmla="*/ 402129 h 55"/>
              <a:gd name="T56" fmla="*/ 44563 w 56"/>
              <a:gd name="T57" fmla="*/ 457980 h 55"/>
              <a:gd name="T58" fmla="*/ 55704 w 56"/>
              <a:gd name="T59" fmla="*/ 480320 h 55"/>
              <a:gd name="T60" fmla="*/ 122549 w 56"/>
              <a:gd name="T61" fmla="*/ 480320 h 55"/>
              <a:gd name="T62" fmla="*/ 122549 w 56"/>
              <a:gd name="T63" fmla="*/ 547342 h 55"/>
              <a:gd name="T64" fmla="*/ 144831 w 56"/>
              <a:gd name="T65" fmla="*/ 569682 h 55"/>
              <a:gd name="T66" fmla="*/ 200535 w 56"/>
              <a:gd name="T67" fmla="*/ 547342 h 55"/>
              <a:gd name="T68" fmla="*/ 233958 w 56"/>
              <a:gd name="T69" fmla="*/ 603193 h 55"/>
              <a:gd name="T70" fmla="*/ 256240 w 56"/>
              <a:gd name="T71" fmla="*/ 614363 h 55"/>
              <a:gd name="T72" fmla="*/ 300803 w 56"/>
              <a:gd name="T73" fmla="*/ 569682 h 55"/>
              <a:gd name="T74" fmla="*/ 356507 w 56"/>
              <a:gd name="T75" fmla="*/ 614363 h 55"/>
              <a:gd name="T76" fmla="*/ 378789 w 56"/>
              <a:gd name="T77" fmla="*/ 614363 h 55"/>
              <a:gd name="T78" fmla="*/ 401071 w 56"/>
              <a:gd name="T79" fmla="*/ 547342 h 55"/>
              <a:gd name="T80" fmla="*/ 467916 w 56"/>
              <a:gd name="T81" fmla="*/ 580852 h 55"/>
              <a:gd name="T82" fmla="*/ 490198 w 56"/>
              <a:gd name="T83" fmla="*/ 569682 h 55"/>
              <a:gd name="T84" fmla="*/ 490198 w 56"/>
              <a:gd name="T85" fmla="*/ 502661 h 55"/>
              <a:gd name="T86" fmla="*/ 557043 w 56"/>
              <a:gd name="T87" fmla="*/ 502661 h 55"/>
              <a:gd name="T88" fmla="*/ 568184 w 56"/>
              <a:gd name="T89" fmla="*/ 480320 h 55"/>
              <a:gd name="T90" fmla="*/ 557043 w 56"/>
              <a:gd name="T91" fmla="*/ 413299 h 55"/>
              <a:gd name="T92" fmla="*/ 612747 w 56"/>
              <a:gd name="T93" fmla="*/ 390958 h 55"/>
              <a:gd name="T94" fmla="*/ 623888 w 56"/>
              <a:gd name="T95" fmla="*/ 368618 h 55"/>
              <a:gd name="T96" fmla="*/ 579325 w 56"/>
              <a:gd name="T97" fmla="*/ 312767 h 55"/>
              <a:gd name="T98" fmla="*/ 311944 w 56"/>
              <a:gd name="T99" fmla="*/ 446809 h 55"/>
              <a:gd name="T100" fmla="*/ 178254 w 56"/>
              <a:gd name="T101" fmla="*/ 301596 h 55"/>
              <a:gd name="T102" fmla="*/ 323085 w 56"/>
              <a:gd name="T103" fmla="*/ 167554 h 55"/>
              <a:gd name="T104" fmla="*/ 456775 w 56"/>
              <a:gd name="T105" fmla="*/ 312767 h 55"/>
              <a:gd name="T106" fmla="*/ 311944 w 56"/>
              <a:gd name="T107" fmla="*/ 446809 h 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6" h="55">
                <a:moveTo>
                  <a:pt x="52" y="28"/>
                </a:moveTo>
                <a:cubicBezTo>
                  <a:pt x="52" y="26"/>
                  <a:pt x="54" y="24"/>
                  <a:pt x="56" y="24"/>
                </a:cubicBezTo>
                <a:cubicBezTo>
                  <a:pt x="56" y="24"/>
                  <a:pt x="56" y="23"/>
                  <a:pt x="56" y="22"/>
                </a:cubicBezTo>
                <a:cubicBezTo>
                  <a:pt x="53" y="23"/>
                  <a:pt x="51" y="22"/>
                  <a:pt x="50" y="20"/>
                </a:cubicBezTo>
                <a:cubicBezTo>
                  <a:pt x="50" y="17"/>
                  <a:pt x="51" y="15"/>
                  <a:pt x="53" y="14"/>
                </a:cubicBezTo>
                <a:cubicBezTo>
                  <a:pt x="52" y="13"/>
                  <a:pt x="52" y="13"/>
                  <a:pt x="51" y="12"/>
                </a:cubicBezTo>
                <a:cubicBezTo>
                  <a:pt x="50" y="14"/>
                  <a:pt x="47" y="13"/>
                  <a:pt x="45" y="12"/>
                </a:cubicBezTo>
                <a:cubicBezTo>
                  <a:pt x="44" y="10"/>
                  <a:pt x="44" y="8"/>
                  <a:pt x="45" y="6"/>
                </a:cubicBezTo>
                <a:cubicBezTo>
                  <a:pt x="45" y="5"/>
                  <a:pt x="44" y="5"/>
                  <a:pt x="44" y="5"/>
                </a:cubicBezTo>
                <a:cubicBezTo>
                  <a:pt x="43" y="7"/>
                  <a:pt x="40" y="7"/>
                  <a:pt x="38" y="6"/>
                </a:cubicBezTo>
                <a:cubicBezTo>
                  <a:pt x="36" y="6"/>
                  <a:pt x="35" y="3"/>
                  <a:pt x="36" y="1"/>
                </a:cubicBezTo>
                <a:cubicBezTo>
                  <a:pt x="35" y="1"/>
                  <a:pt x="34" y="1"/>
                  <a:pt x="34" y="1"/>
                </a:cubicBezTo>
                <a:cubicBezTo>
                  <a:pt x="33" y="3"/>
                  <a:pt x="31" y="4"/>
                  <a:pt x="29" y="4"/>
                </a:cubicBezTo>
                <a:cubicBezTo>
                  <a:pt x="27" y="4"/>
                  <a:pt x="25" y="2"/>
                  <a:pt x="25" y="0"/>
                </a:cubicBezTo>
                <a:cubicBezTo>
                  <a:pt x="24" y="0"/>
                  <a:pt x="23" y="0"/>
                  <a:pt x="23" y="0"/>
                </a:cubicBezTo>
                <a:cubicBezTo>
                  <a:pt x="23" y="3"/>
                  <a:pt x="22" y="5"/>
                  <a:pt x="20" y="6"/>
                </a:cubicBezTo>
                <a:cubicBezTo>
                  <a:pt x="18" y="7"/>
                  <a:pt x="15" y="6"/>
                  <a:pt x="14" y="3"/>
                </a:cubicBezTo>
                <a:cubicBezTo>
                  <a:pt x="14" y="4"/>
                  <a:pt x="13" y="4"/>
                  <a:pt x="13" y="5"/>
                </a:cubicBezTo>
                <a:cubicBezTo>
                  <a:pt x="14" y="6"/>
                  <a:pt x="14" y="9"/>
                  <a:pt x="12" y="11"/>
                </a:cubicBezTo>
                <a:cubicBezTo>
                  <a:pt x="10" y="12"/>
                  <a:pt x="8" y="12"/>
                  <a:pt x="6" y="11"/>
                </a:cubicBezTo>
                <a:cubicBezTo>
                  <a:pt x="6" y="11"/>
                  <a:pt x="5" y="12"/>
                  <a:pt x="5" y="12"/>
                </a:cubicBezTo>
                <a:cubicBezTo>
                  <a:pt x="7" y="13"/>
                  <a:pt x="8" y="16"/>
                  <a:pt x="7" y="18"/>
                </a:cubicBezTo>
                <a:cubicBezTo>
                  <a:pt x="6" y="20"/>
                  <a:pt x="3" y="21"/>
                  <a:pt x="1" y="20"/>
                </a:cubicBezTo>
                <a:cubicBezTo>
                  <a:pt x="1" y="21"/>
                  <a:pt x="1" y="21"/>
                  <a:pt x="1" y="22"/>
                </a:cubicBezTo>
                <a:cubicBezTo>
                  <a:pt x="3" y="22"/>
                  <a:pt x="5" y="24"/>
                  <a:pt x="5" y="27"/>
                </a:cubicBezTo>
                <a:cubicBezTo>
                  <a:pt x="4" y="29"/>
                  <a:pt x="3" y="31"/>
                  <a:pt x="0" y="31"/>
                </a:cubicBezTo>
                <a:cubicBezTo>
                  <a:pt x="0" y="32"/>
                  <a:pt x="1" y="32"/>
                  <a:pt x="1" y="33"/>
                </a:cubicBezTo>
                <a:cubicBezTo>
                  <a:pt x="3" y="32"/>
                  <a:pt x="5" y="33"/>
                  <a:pt x="6" y="36"/>
                </a:cubicBezTo>
                <a:cubicBezTo>
                  <a:pt x="7" y="38"/>
                  <a:pt x="6" y="40"/>
                  <a:pt x="4" y="41"/>
                </a:cubicBezTo>
                <a:cubicBezTo>
                  <a:pt x="4" y="42"/>
                  <a:pt x="4" y="42"/>
                  <a:pt x="5" y="43"/>
                </a:cubicBezTo>
                <a:cubicBezTo>
                  <a:pt x="7" y="42"/>
                  <a:pt x="9" y="42"/>
                  <a:pt x="11" y="43"/>
                </a:cubicBezTo>
                <a:cubicBezTo>
                  <a:pt x="12" y="45"/>
                  <a:pt x="12" y="48"/>
                  <a:pt x="11" y="49"/>
                </a:cubicBezTo>
                <a:cubicBezTo>
                  <a:pt x="11" y="50"/>
                  <a:pt x="12" y="50"/>
                  <a:pt x="13" y="51"/>
                </a:cubicBezTo>
                <a:cubicBezTo>
                  <a:pt x="14" y="49"/>
                  <a:pt x="16" y="48"/>
                  <a:pt x="18" y="49"/>
                </a:cubicBezTo>
                <a:cubicBezTo>
                  <a:pt x="20" y="50"/>
                  <a:pt x="21" y="52"/>
                  <a:pt x="21" y="54"/>
                </a:cubicBezTo>
                <a:cubicBezTo>
                  <a:pt x="21" y="54"/>
                  <a:pt x="22" y="55"/>
                  <a:pt x="23" y="55"/>
                </a:cubicBezTo>
                <a:cubicBezTo>
                  <a:pt x="23" y="52"/>
                  <a:pt x="25" y="51"/>
                  <a:pt x="27" y="51"/>
                </a:cubicBezTo>
                <a:cubicBezTo>
                  <a:pt x="30" y="51"/>
                  <a:pt x="31" y="53"/>
                  <a:pt x="32" y="55"/>
                </a:cubicBezTo>
                <a:cubicBezTo>
                  <a:pt x="32" y="55"/>
                  <a:pt x="33" y="55"/>
                  <a:pt x="34" y="55"/>
                </a:cubicBezTo>
                <a:cubicBezTo>
                  <a:pt x="33" y="53"/>
                  <a:pt x="34" y="50"/>
                  <a:pt x="36" y="49"/>
                </a:cubicBezTo>
                <a:cubicBezTo>
                  <a:pt x="39" y="49"/>
                  <a:pt x="41" y="50"/>
                  <a:pt x="42" y="52"/>
                </a:cubicBezTo>
                <a:cubicBezTo>
                  <a:pt x="43" y="51"/>
                  <a:pt x="43" y="51"/>
                  <a:pt x="44" y="51"/>
                </a:cubicBezTo>
                <a:cubicBezTo>
                  <a:pt x="42" y="49"/>
                  <a:pt x="43" y="46"/>
                  <a:pt x="44" y="45"/>
                </a:cubicBezTo>
                <a:cubicBezTo>
                  <a:pt x="46" y="43"/>
                  <a:pt x="49" y="43"/>
                  <a:pt x="50" y="45"/>
                </a:cubicBezTo>
                <a:cubicBezTo>
                  <a:pt x="51" y="44"/>
                  <a:pt x="51" y="44"/>
                  <a:pt x="51" y="43"/>
                </a:cubicBezTo>
                <a:cubicBezTo>
                  <a:pt x="49" y="42"/>
                  <a:pt x="49" y="39"/>
                  <a:pt x="50" y="37"/>
                </a:cubicBezTo>
                <a:cubicBezTo>
                  <a:pt x="51" y="35"/>
                  <a:pt x="53" y="34"/>
                  <a:pt x="55" y="35"/>
                </a:cubicBezTo>
                <a:cubicBezTo>
                  <a:pt x="55" y="34"/>
                  <a:pt x="56" y="34"/>
                  <a:pt x="56" y="33"/>
                </a:cubicBezTo>
                <a:cubicBezTo>
                  <a:pt x="53" y="33"/>
                  <a:pt x="52" y="31"/>
                  <a:pt x="52" y="28"/>
                </a:cubicBezTo>
                <a:close/>
                <a:moveTo>
                  <a:pt x="28" y="40"/>
                </a:moveTo>
                <a:cubicBezTo>
                  <a:pt x="21" y="40"/>
                  <a:pt x="15" y="34"/>
                  <a:pt x="16" y="27"/>
                </a:cubicBezTo>
                <a:cubicBezTo>
                  <a:pt x="16" y="20"/>
                  <a:pt x="22" y="15"/>
                  <a:pt x="29" y="15"/>
                </a:cubicBezTo>
                <a:cubicBezTo>
                  <a:pt x="36" y="16"/>
                  <a:pt x="41" y="21"/>
                  <a:pt x="41" y="28"/>
                </a:cubicBezTo>
                <a:cubicBezTo>
                  <a:pt x="40" y="35"/>
                  <a:pt x="35" y="40"/>
                  <a:pt x="28" y="4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4" name="Freeform 13"/>
          <p:cNvSpPr>
            <a:spLocks noEditPoints="1"/>
          </p:cNvSpPr>
          <p:nvPr/>
        </p:nvSpPr>
        <p:spPr bwMode="auto">
          <a:xfrm>
            <a:off x="4630738" y="2500313"/>
            <a:ext cx="558800" cy="547687"/>
          </a:xfrm>
          <a:custGeom>
            <a:avLst/>
            <a:gdLst>
              <a:gd name="T0" fmla="*/ 301752 w 50"/>
              <a:gd name="T1" fmla="*/ 11177 h 49"/>
              <a:gd name="T2" fmla="*/ 11176 w 50"/>
              <a:gd name="T3" fmla="*/ 257078 h 49"/>
              <a:gd name="T4" fmla="*/ 268224 w 50"/>
              <a:gd name="T5" fmla="*/ 536511 h 49"/>
              <a:gd name="T6" fmla="*/ 547624 w 50"/>
              <a:gd name="T7" fmla="*/ 290610 h 49"/>
              <a:gd name="T8" fmla="*/ 301752 w 50"/>
              <a:gd name="T9" fmla="*/ 11177 h 49"/>
              <a:gd name="T10" fmla="*/ 268224 w 50"/>
              <a:gd name="T11" fmla="*/ 447092 h 49"/>
              <a:gd name="T12" fmla="*/ 100584 w 50"/>
              <a:gd name="T13" fmla="*/ 268255 h 49"/>
              <a:gd name="T14" fmla="*/ 290576 w 50"/>
              <a:gd name="T15" fmla="*/ 100596 h 49"/>
              <a:gd name="T16" fmla="*/ 458216 w 50"/>
              <a:gd name="T17" fmla="*/ 290610 h 49"/>
              <a:gd name="T18" fmla="*/ 268224 w 50"/>
              <a:gd name="T19" fmla="*/ 447092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0" h="49">
                <a:moveTo>
                  <a:pt x="27" y="1"/>
                </a:moveTo>
                <a:cubicBezTo>
                  <a:pt x="13" y="0"/>
                  <a:pt x="2" y="10"/>
                  <a:pt x="1" y="23"/>
                </a:cubicBezTo>
                <a:cubicBezTo>
                  <a:pt x="0" y="36"/>
                  <a:pt x="10" y="48"/>
                  <a:pt x="24" y="48"/>
                </a:cubicBezTo>
                <a:cubicBezTo>
                  <a:pt x="37" y="49"/>
                  <a:pt x="48" y="39"/>
                  <a:pt x="49" y="26"/>
                </a:cubicBezTo>
                <a:cubicBezTo>
                  <a:pt x="50" y="13"/>
                  <a:pt x="40" y="2"/>
                  <a:pt x="27" y="1"/>
                </a:cubicBezTo>
                <a:close/>
                <a:moveTo>
                  <a:pt x="24" y="40"/>
                </a:moveTo>
                <a:cubicBezTo>
                  <a:pt x="15" y="39"/>
                  <a:pt x="9" y="32"/>
                  <a:pt x="9" y="24"/>
                </a:cubicBezTo>
                <a:cubicBezTo>
                  <a:pt x="10" y="15"/>
                  <a:pt x="17" y="9"/>
                  <a:pt x="26" y="9"/>
                </a:cubicBezTo>
                <a:cubicBezTo>
                  <a:pt x="35" y="10"/>
                  <a:pt x="41" y="17"/>
                  <a:pt x="41" y="26"/>
                </a:cubicBezTo>
                <a:cubicBezTo>
                  <a:pt x="40" y="34"/>
                  <a:pt x="33" y="41"/>
                  <a:pt x="24" y="4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5" name="Freeform 14"/>
          <p:cNvSpPr>
            <a:spLocks noEditPoints="1"/>
          </p:cNvSpPr>
          <p:nvPr/>
        </p:nvSpPr>
        <p:spPr bwMode="auto">
          <a:xfrm>
            <a:off x="4475163" y="2343150"/>
            <a:ext cx="881062" cy="871538"/>
          </a:xfrm>
          <a:custGeom>
            <a:avLst/>
            <a:gdLst>
              <a:gd name="T0" fmla="*/ 881063 w 79"/>
              <a:gd name="T1" fmla="*/ 413422 h 78"/>
              <a:gd name="T2" fmla="*/ 825300 w 79"/>
              <a:gd name="T3" fmla="*/ 346380 h 78"/>
              <a:gd name="T4" fmla="*/ 847605 w 79"/>
              <a:gd name="T5" fmla="*/ 268166 h 78"/>
              <a:gd name="T6" fmla="*/ 814147 w 79"/>
              <a:gd name="T7" fmla="*/ 201124 h 78"/>
              <a:gd name="T8" fmla="*/ 736078 w 79"/>
              <a:gd name="T9" fmla="*/ 167603 h 78"/>
              <a:gd name="T10" fmla="*/ 713773 w 79"/>
              <a:gd name="T11" fmla="*/ 89389 h 78"/>
              <a:gd name="T12" fmla="*/ 635704 w 79"/>
              <a:gd name="T13" fmla="*/ 44694 h 78"/>
              <a:gd name="T14" fmla="*/ 557635 w 79"/>
              <a:gd name="T15" fmla="*/ 55868 h 78"/>
              <a:gd name="T16" fmla="*/ 501871 w 79"/>
              <a:gd name="T17" fmla="*/ 0 h 78"/>
              <a:gd name="T18" fmla="*/ 412650 w 79"/>
              <a:gd name="T19" fmla="*/ 0 h 78"/>
              <a:gd name="T20" fmla="*/ 356886 w 79"/>
              <a:gd name="T21" fmla="*/ 44694 h 78"/>
              <a:gd name="T22" fmla="*/ 267665 w 79"/>
              <a:gd name="T23" fmla="*/ 22347 h 78"/>
              <a:gd name="T24" fmla="*/ 200749 w 79"/>
              <a:gd name="T25" fmla="*/ 67041 h 78"/>
              <a:gd name="T26" fmla="*/ 167290 w 79"/>
              <a:gd name="T27" fmla="*/ 134083 h 78"/>
              <a:gd name="T28" fmla="*/ 89222 w 79"/>
              <a:gd name="T29" fmla="*/ 156430 h 78"/>
              <a:gd name="T30" fmla="*/ 100374 w 79"/>
              <a:gd name="T31" fmla="*/ 212298 h 78"/>
              <a:gd name="T32" fmla="*/ 44611 w 79"/>
              <a:gd name="T33" fmla="*/ 223471 h 78"/>
              <a:gd name="T34" fmla="*/ 55763 w 79"/>
              <a:gd name="T35" fmla="*/ 312860 h 78"/>
              <a:gd name="T36" fmla="*/ 0 w 79"/>
              <a:gd name="T37" fmla="*/ 368728 h 78"/>
              <a:gd name="T38" fmla="*/ 0 w 79"/>
              <a:gd name="T39" fmla="*/ 446943 h 78"/>
              <a:gd name="T40" fmla="*/ 0 w 79"/>
              <a:gd name="T41" fmla="*/ 480463 h 78"/>
              <a:gd name="T42" fmla="*/ 11153 w 79"/>
              <a:gd name="T43" fmla="*/ 558678 h 78"/>
              <a:gd name="T44" fmla="*/ 22305 w 79"/>
              <a:gd name="T45" fmla="*/ 592199 h 78"/>
              <a:gd name="T46" fmla="*/ 66916 w 79"/>
              <a:gd name="T47" fmla="*/ 659240 h 78"/>
              <a:gd name="T48" fmla="*/ 133832 w 79"/>
              <a:gd name="T49" fmla="*/ 692761 h 78"/>
              <a:gd name="T50" fmla="*/ 167290 w 79"/>
              <a:gd name="T51" fmla="*/ 770976 h 78"/>
              <a:gd name="T52" fmla="*/ 234207 w 79"/>
              <a:gd name="T53" fmla="*/ 815670 h 78"/>
              <a:gd name="T54" fmla="*/ 312275 w 79"/>
              <a:gd name="T55" fmla="*/ 804497 h 78"/>
              <a:gd name="T56" fmla="*/ 368039 w 79"/>
              <a:gd name="T57" fmla="*/ 860364 h 78"/>
              <a:gd name="T58" fmla="*/ 457261 w 79"/>
              <a:gd name="T59" fmla="*/ 871538 h 78"/>
              <a:gd name="T60" fmla="*/ 524177 w 79"/>
              <a:gd name="T61" fmla="*/ 815670 h 78"/>
              <a:gd name="T62" fmla="*/ 602246 w 79"/>
              <a:gd name="T63" fmla="*/ 838017 h 78"/>
              <a:gd name="T64" fmla="*/ 669162 w 79"/>
              <a:gd name="T65" fmla="*/ 804497 h 78"/>
              <a:gd name="T66" fmla="*/ 702620 w 79"/>
              <a:gd name="T67" fmla="*/ 726282 h 78"/>
              <a:gd name="T68" fmla="*/ 780689 w 79"/>
              <a:gd name="T69" fmla="*/ 703935 h 78"/>
              <a:gd name="T70" fmla="*/ 825300 w 79"/>
              <a:gd name="T71" fmla="*/ 625720 h 78"/>
              <a:gd name="T72" fmla="*/ 814147 w 79"/>
              <a:gd name="T73" fmla="*/ 558678 h 78"/>
              <a:gd name="T74" fmla="*/ 869910 w 79"/>
              <a:gd name="T75" fmla="*/ 491637 h 78"/>
              <a:gd name="T76" fmla="*/ 412650 w 79"/>
              <a:gd name="T77" fmla="*/ 715108 h 78"/>
              <a:gd name="T78" fmla="*/ 457261 w 79"/>
              <a:gd name="T79" fmla="*/ 145256 h 78"/>
              <a:gd name="T80" fmla="*/ 412650 w 79"/>
              <a:gd name="T81" fmla="*/ 715108 h 7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79" h="78">
                <a:moveTo>
                  <a:pt x="75" y="40"/>
                </a:moveTo>
                <a:cubicBezTo>
                  <a:pt x="75" y="39"/>
                  <a:pt x="77" y="37"/>
                  <a:pt x="79" y="37"/>
                </a:cubicBezTo>
                <a:cubicBezTo>
                  <a:pt x="79" y="36"/>
                  <a:pt x="79" y="35"/>
                  <a:pt x="78" y="34"/>
                </a:cubicBezTo>
                <a:cubicBezTo>
                  <a:pt x="77" y="34"/>
                  <a:pt x="75" y="33"/>
                  <a:pt x="74" y="31"/>
                </a:cubicBezTo>
                <a:cubicBezTo>
                  <a:pt x="74" y="29"/>
                  <a:pt x="75" y="27"/>
                  <a:pt x="77" y="27"/>
                </a:cubicBezTo>
                <a:cubicBezTo>
                  <a:pt x="77" y="26"/>
                  <a:pt x="76" y="25"/>
                  <a:pt x="76" y="24"/>
                </a:cubicBezTo>
                <a:cubicBezTo>
                  <a:pt x="74" y="25"/>
                  <a:pt x="72" y="24"/>
                  <a:pt x="71" y="23"/>
                </a:cubicBezTo>
                <a:cubicBezTo>
                  <a:pt x="70" y="21"/>
                  <a:pt x="71" y="19"/>
                  <a:pt x="73" y="18"/>
                </a:cubicBezTo>
                <a:cubicBezTo>
                  <a:pt x="72" y="17"/>
                  <a:pt x="71" y="16"/>
                  <a:pt x="71" y="15"/>
                </a:cubicBezTo>
                <a:cubicBezTo>
                  <a:pt x="69" y="17"/>
                  <a:pt x="67" y="16"/>
                  <a:pt x="66" y="15"/>
                </a:cubicBezTo>
                <a:cubicBezTo>
                  <a:pt x="64" y="13"/>
                  <a:pt x="64" y="11"/>
                  <a:pt x="66" y="10"/>
                </a:cubicBezTo>
                <a:cubicBezTo>
                  <a:pt x="65" y="9"/>
                  <a:pt x="64" y="9"/>
                  <a:pt x="64" y="8"/>
                </a:cubicBezTo>
                <a:cubicBezTo>
                  <a:pt x="62" y="9"/>
                  <a:pt x="60" y="10"/>
                  <a:pt x="59" y="9"/>
                </a:cubicBezTo>
                <a:cubicBezTo>
                  <a:pt x="57" y="8"/>
                  <a:pt x="57" y="6"/>
                  <a:pt x="57" y="4"/>
                </a:cubicBezTo>
                <a:cubicBezTo>
                  <a:pt x="57" y="4"/>
                  <a:pt x="56" y="3"/>
                  <a:pt x="55" y="3"/>
                </a:cubicBezTo>
                <a:cubicBezTo>
                  <a:pt x="54" y="5"/>
                  <a:pt x="52" y="6"/>
                  <a:pt x="50" y="5"/>
                </a:cubicBezTo>
                <a:cubicBezTo>
                  <a:pt x="48" y="4"/>
                  <a:pt x="47" y="2"/>
                  <a:pt x="48" y="1"/>
                </a:cubicBezTo>
                <a:cubicBezTo>
                  <a:pt x="47" y="0"/>
                  <a:pt x="46" y="0"/>
                  <a:pt x="45" y="0"/>
                </a:cubicBezTo>
                <a:cubicBezTo>
                  <a:pt x="45" y="2"/>
                  <a:pt x="43" y="3"/>
                  <a:pt x="41" y="3"/>
                </a:cubicBezTo>
                <a:cubicBezTo>
                  <a:pt x="39" y="3"/>
                  <a:pt x="37" y="2"/>
                  <a:pt x="37" y="0"/>
                </a:cubicBezTo>
                <a:cubicBezTo>
                  <a:pt x="36" y="0"/>
                  <a:pt x="35" y="0"/>
                  <a:pt x="35" y="0"/>
                </a:cubicBezTo>
                <a:cubicBezTo>
                  <a:pt x="35" y="2"/>
                  <a:pt x="34" y="4"/>
                  <a:pt x="32" y="4"/>
                </a:cubicBezTo>
                <a:cubicBezTo>
                  <a:pt x="30" y="4"/>
                  <a:pt x="28" y="3"/>
                  <a:pt x="27" y="1"/>
                </a:cubicBezTo>
                <a:cubicBezTo>
                  <a:pt x="26" y="2"/>
                  <a:pt x="25" y="2"/>
                  <a:pt x="24" y="2"/>
                </a:cubicBezTo>
                <a:cubicBezTo>
                  <a:pt x="25" y="4"/>
                  <a:pt x="25" y="6"/>
                  <a:pt x="23" y="7"/>
                </a:cubicBezTo>
                <a:cubicBezTo>
                  <a:pt x="21" y="8"/>
                  <a:pt x="19" y="7"/>
                  <a:pt x="18" y="6"/>
                </a:cubicBezTo>
                <a:cubicBezTo>
                  <a:pt x="17" y="6"/>
                  <a:pt x="16" y="7"/>
                  <a:pt x="15" y="7"/>
                </a:cubicBezTo>
                <a:cubicBezTo>
                  <a:pt x="17" y="9"/>
                  <a:pt x="17" y="11"/>
                  <a:pt x="15" y="12"/>
                </a:cubicBezTo>
                <a:cubicBezTo>
                  <a:pt x="14" y="14"/>
                  <a:pt x="11" y="13"/>
                  <a:pt x="10" y="12"/>
                </a:cubicBezTo>
                <a:cubicBezTo>
                  <a:pt x="9" y="13"/>
                  <a:pt x="9" y="14"/>
                  <a:pt x="8" y="14"/>
                </a:cubicBezTo>
                <a:cubicBezTo>
                  <a:pt x="8" y="14"/>
                  <a:pt x="8" y="14"/>
                  <a:pt x="8" y="14"/>
                </a:cubicBezTo>
                <a:cubicBezTo>
                  <a:pt x="10" y="15"/>
                  <a:pt x="10" y="18"/>
                  <a:pt x="9" y="19"/>
                </a:cubicBezTo>
                <a:cubicBezTo>
                  <a:pt x="8" y="21"/>
                  <a:pt x="6" y="22"/>
                  <a:pt x="4" y="21"/>
                </a:cubicBezTo>
                <a:cubicBezTo>
                  <a:pt x="4" y="21"/>
                  <a:pt x="4" y="21"/>
                  <a:pt x="4" y="20"/>
                </a:cubicBezTo>
                <a:cubicBezTo>
                  <a:pt x="3" y="21"/>
                  <a:pt x="3" y="22"/>
                  <a:pt x="3" y="23"/>
                </a:cubicBezTo>
                <a:cubicBezTo>
                  <a:pt x="5" y="24"/>
                  <a:pt x="6" y="26"/>
                  <a:pt x="5" y="28"/>
                </a:cubicBezTo>
                <a:cubicBezTo>
                  <a:pt x="4" y="29"/>
                  <a:pt x="2" y="30"/>
                  <a:pt x="0" y="30"/>
                </a:cubicBezTo>
                <a:cubicBezTo>
                  <a:pt x="0" y="31"/>
                  <a:pt x="0" y="32"/>
                  <a:pt x="0" y="33"/>
                </a:cubicBezTo>
                <a:cubicBezTo>
                  <a:pt x="2" y="33"/>
                  <a:pt x="3" y="35"/>
                  <a:pt x="3" y="37"/>
                </a:cubicBezTo>
                <a:cubicBezTo>
                  <a:pt x="3" y="39"/>
                  <a:pt x="1" y="40"/>
                  <a:pt x="0" y="40"/>
                </a:cubicBezTo>
                <a:cubicBezTo>
                  <a:pt x="0" y="41"/>
                  <a:pt x="0" y="42"/>
                  <a:pt x="0" y="43"/>
                </a:cubicBezTo>
                <a:cubicBezTo>
                  <a:pt x="0" y="43"/>
                  <a:pt x="0" y="43"/>
                  <a:pt x="0" y="43"/>
                </a:cubicBezTo>
                <a:cubicBezTo>
                  <a:pt x="2" y="43"/>
                  <a:pt x="4" y="44"/>
                  <a:pt x="4" y="46"/>
                </a:cubicBezTo>
                <a:cubicBezTo>
                  <a:pt x="5" y="48"/>
                  <a:pt x="3" y="50"/>
                  <a:pt x="1" y="50"/>
                </a:cubicBezTo>
                <a:cubicBezTo>
                  <a:pt x="1" y="50"/>
                  <a:pt x="1" y="50"/>
                  <a:pt x="1" y="50"/>
                </a:cubicBezTo>
                <a:cubicBezTo>
                  <a:pt x="2" y="51"/>
                  <a:pt x="2" y="52"/>
                  <a:pt x="2" y="53"/>
                </a:cubicBezTo>
                <a:cubicBezTo>
                  <a:pt x="4" y="52"/>
                  <a:pt x="6" y="53"/>
                  <a:pt x="7" y="55"/>
                </a:cubicBezTo>
                <a:cubicBezTo>
                  <a:pt x="8" y="56"/>
                  <a:pt x="7" y="58"/>
                  <a:pt x="6" y="59"/>
                </a:cubicBezTo>
                <a:cubicBezTo>
                  <a:pt x="6" y="60"/>
                  <a:pt x="7" y="61"/>
                  <a:pt x="7" y="62"/>
                </a:cubicBezTo>
                <a:cubicBezTo>
                  <a:pt x="9" y="61"/>
                  <a:pt x="11" y="61"/>
                  <a:pt x="12" y="62"/>
                </a:cubicBezTo>
                <a:cubicBezTo>
                  <a:pt x="14" y="64"/>
                  <a:pt x="14" y="66"/>
                  <a:pt x="12" y="67"/>
                </a:cubicBezTo>
                <a:cubicBezTo>
                  <a:pt x="13" y="68"/>
                  <a:pt x="14" y="69"/>
                  <a:pt x="15" y="69"/>
                </a:cubicBezTo>
                <a:cubicBezTo>
                  <a:pt x="16" y="68"/>
                  <a:pt x="18" y="67"/>
                  <a:pt x="20" y="68"/>
                </a:cubicBezTo>
                <a:cubicBezTo>
                  <a:pt x="22" y="69"/>
                  <a:pt x="22" y="72"/>
                  <a:pt x="21" y="73"/>
                </a:cubicBezTo>
                <a:cubicBezTo>
                  <a:pt x="22" y="74"/>
                  <a:pt x="23" y="74"/>
                  <a:pt x="23" y="74"/>
                </a:cubicBezTo>
                <a:cubicBezTo>
                  <a:pt x="24" y="73"/>
                  <a:pt x="26" y="72"/>
                  <a:pt x="28" y="72"/>
                </a:cubicBezTo>
                <a:cubicBezTo>
                  <a:pt x="30" y="73"/>
                  <a:pt x="31" y="75"/>
                  <a:pt x="30" y="77"/>
                </a:cubicBezTo>
                <a:cubicBezTo>
                  <a:pt x="31" y="77"/>
                  <a:pt x="32" y="77"/>
                  <a:pt x="33" y="77"/>
                </a:cubicBezTo>
                <a:cubicBezTo>
                  <a:pt x="34" y="75"/>
                  <a:pt x="35" y="74"/>
                  <a:pt x="37" y="74"/>
                </a:cubicBezTo>
                <a:cubicBezTo>
                  <a:pt x="39" y="74"/>
                  <a:pt x="41" y="76"/>
                  <a:pt x="41" y="78"/>
                </a:cubicBezTo>
                <a:cubicBezTo>
                  <a:pt x="42" y="77"/>
                  <a:pt x="43" y="77"/>
                  <a:pt x="44" y="77"/>
                </a:cubicBezTo>
                <a:cubicBezTo>
                  <a:pt x="44" y="75"/>
                  <a:pt x="45" y="74"/>
                  <a:pt x="47" y="73"/>
                </a:cubicBezTo>
                <a:cubicBezTo>
                  <a:pt x="49" y="73"/>
                  <a:pt x="51" y="74"/>
                  <a:pt x="51" y="76"/>
                </a:cubicBezTo>
                <a:cubicBezTo>
                  <a:pt x="52" y="75"/>
                  <a:pt x="53" y="75"/>
                  <a:pt x="54" y="75"/>
                </a:cubicBezTo>
                <a:cubicBezTo>
                  <a:pt x="53" y="73"/>
                  <a:pt x="54" y="71"/>
                  <a:pt x="55" y="70"/>
                </a:cubicBezTo>
                <a:cubicBezTo>
                  <a:pt x="57" y="69"/>
                  <a:pt x="59" y="70"/>
                  <a:pt x="60" y="72"/>
                </a:cubicBezTo>
                <a:cubicBezTo>
                  <a:pt x="61" y="71"/>
                  <a:pt x="62" y="70"/>
                  <a:pt x="63" y="70"/>
                </a:cubicBezTo>
                <a:cubicBezTo>
                  <a:pt x="61" y="68"/>
                  <a:pt x="62" y="66"/>
                  <a:pt x="63" y="65"/>
                </a:cubicBezTo>
                <a:cubicBezTo>
                  <a:pt x="65" y="64"/>
                  <a:pt x="67" y="64"/>
                  <a:pt x="68" y="65"/>
                </a:cubicBezTo>
                <a:cubicBezTo>
                  <a:pt x="69" y="64"/>
                  <a:pt x="70" y="63"/>
                  <a:pt x="70" y="63"/>
                </a:cubicBezTo>
                <a:cubicBezTo>
                  <a:pt x="69" y="61"/>
                  <a:pt x="69" y="59"/>
                  <a:pt x="70" y="58"/>
                </a:cubicBezTo>
                <a:cubicBezTo>
                  <a:pt x="71" y="56"/>
                  <a:pt x="73" y="56"/>
                  <a:pt x="74" y="56"/>
                </a:cubicBezTo>
                <a:cubicBezTo>
                  <a:pt x="75" y="56"/>
                  <a:pt x="75" y="55"/>
                  <a:pt x="75" y="54"/>
                </a:cubicBezTo>
                <a:cubicBezTo>
                  <a:pt x="74" y="53"/>
                  <a:pt x="73" y="51"/>
                  <a:pt x="73" y="50"/>
                </a:cubicBezTo>
                <a:cubicBezTo>
                  <a:pt x="74" y="48"/>
                  <a:pt x="76" y="47"/>
                  <a:pt x="78" y="47"/>
                </a:cubicBezTo>
                <a:cubicBezTo>
                  <a:pt x="78" y="46"/>
                  <a:pt x="78" y="45"/>
                  <a:pt x="78" y="44"/>
                </a:cubicBezTo>
                <a:cubicBezTo>
                  <a:pt x="76" y="44"/>
                  <a:pt x="75" y="42"/>
                  <a:pt x="75" y="40"/>
                </a:cubicBezTo>
                <a:close/>
                <a:moveTo>
                  <a:pt x="37" y="64"/>
                </a:moveTo>
                <a:cubicBezTo>
                  <a:pt x="23" y="64"/>
                  <a:pt x="12" y="51"/>
                  <a:pt x="13" y="37"/>
                </a:cubicBezTo>
                <a:cubicBezTo>
                  <a:pt x="14" y="23"/>
                  <a:pt x="26" y="12"/>
                  <a:pt x="41" y="13"/>
                </a:cubicBezTo>
                <a:cubicBezTo>
                  <a:pt x="55" y="14"/>
                  <a:pt x="66" y="26"/>
                  <a:pt x="65" y="40"/>
                </a:cubicBezTo>
                <a:cubicBezTo>
                  <a:pt x="64" y="54"/>
                  <a:pt x="52" y="65"/>
                  <a:pt x="37" y="64"/>
                </a:cubicBezTo>
                <a:close/>
              </a:path>
            </a:pathLst>
          </a:custGeom>
          <a:solidFill>
            <a:srgbClr val="15B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6" name="Freeform 15"/>
          <p:cNvSpPr>
            <a:spLocks noEditPoints="1"/>
          </p:cNvSpPr>
          <p:nvPr/>
        </p:nvSpPr>
        <p:spPr bwMode="auto">
          <a:xfrm>
            <a:off x="3816350" y="1203325"/>
            <a:ext cx="1082675" cy="1073150"/>
          </a:xfrm>
          <a:custGeom>
            <a:avLst/>
            <a:gdLst>
              <a:gd name="T0" fmla="*/ 1082675 w 97"/>
              <a:gd name="T1" fmla="*/ 525396 h 96"/>
              <a:gd name="T2" fmla="*/ 1026867 w 97"/>
              <a:gd name="T3" fmla="*/ 447146 h 96"/>
              <a:gd name="T4" fmla="*/ 1049190 w 97"/>
              <a:gd name="T5" fmla="*/ 357717 h 96"/>
              <a:gd name="T6" fmla="*/ 1004544 w 97"/>
              <a:gd name="T7" fmla="*/ 268288 h 96"/>
              <a:gd name="T8" fmla="*/ 915251 w 97"/>
              <a:gd name="T9" fmla="*/ 223573 h 96"/>
              <a:gd name="T10" fmla="*/ 892928 w 97"/>
              <a:gd name="T11" fmla="*/ 122965 h 96"/>
              <a:gd name="T12" fmla="*/ 803635 w 97"/>
              <a:gd name="T13" fmla="*/ 67072 h 96"/>
              <a:gd name="T14" fmla="*/ 703181 w 97"/>
              <a:gd name="T15" fmla="*/ 78251 h 96"/>
              <a:gd name="T16" fmla="*/ 636211 w 97"/>
              <a:gd name="T17" fmla="*/ 11179 h 96"/>
              <a:gd name="T18" fmla="*/ 535757 w 97"/>
              <a:gd name="T19" fmla="*/ 0 h 96"/>
              <a:gd name="T20" fmla="*/ 457626 w 97"/>
              <a:gd name="T21" fmla="*/ 67072 h 96"/>
              <a:gd name="T22" fmla="*/ 357171 w 97"/>
              <a:gd name="T23" fmla="*/ 33536 h 96"/>
              <a:gd name="T24" fmla="*/ 267878 w 97"/>
              <a:gd name="T25" fmla="*/ 78251 h 96"/>
              <a:gd name="T26" fmla="*/ 223232 w 97"/>
              <a:gd name="T27" fmla="*/ 167680 h 96"/>
              <a:gd name="T28" fmla="*/ 133939 w 97"/>
              <a:gd name="T29" fmla="*/ 201216 h 96"/>
              <a:gd name="T30" fmla="*/ 145101 w 97"/>
              <a:gd name="T31" fmla="*/ 268288 h 96"/>
              <a:gd name="T32" fmla="*/ 66970 w 97"/>
              <a:gd name="T33" fmla="*/ 279466 h 96"/>
              <a:gd name="T34" fmla="*/ 78131 w 97"/>
              <a:gd name="T35" fmla="*/ 380074 h 96"/>
              <a:gd name="T36" fmla="*/ 11162 w 97"/>
              <a:gd name="T37" fmla="*/ 447146 h 96"/>
              <a:gd name="T38" fmla="*/ 0 w 97"/>
              <a:gd name="T39" fmla="*/ 547754 h 96"/>
              <a:gd name="T40" fmla="*/ 11162 w 97"/>
              <a:gd name="T41" fmla="*/ 592468 h 96"/>
              <a:gd name="T42" fmla="*/ 33485 w 97"/>
              <a:gd name="T43" fmla="*/ 681897 h 96"/>
              <a:gd name="T44" fmla="*/ 33485 w 97"/>
              <a:gd name="T45" fmla="*/ 715433 h 96"/>
              <a:gd name="T46" fmla="*/ 78131 w 97"/>
              <a:gd name="T47" fmla="*/ 804863 h 96"/>
              <a:gd name="T48" fmla="*/ 178586 w 97"/>
              <a:gd name="T49" fmla="*/ 849577 h 96"/>
              <a:gd name="T50" fmla="*/ 200909 w 97"/>
              <a:gd name="T51" fmla="*/ 950185 h 96"/>
              <a:gd name="T52" fmla="*/ 290202 w 97"/>
              <a:gd name="T53" fmla="*/ 1006078 h 96"/>
              <a:gd name="T54" fmla="*/ 379494 w 97"/>
              <a:gd name="T55" fmla="*/ 994899 h 96"/>
              <a:gd name="T56" fmla="*/ 457626 w 97"/>
              <a:gd name="T57" fmla="*/ 1061971 h 96"/>
              <a:gd name="T58" fmla="*/ 558080 w 97"/>
              <a:gd name="T59" fmla="*/ 1073150 h 96"/>
              <a:gd name="T60" fmla="*/ 647373 w 97"/>
              <a:gd name="T61" fmla="*/ 1006078 h 96"/>
              <a:gd name="T62" fmla="*/ 736665 w 97"/>
              <a:gd name="T63" fmla="*/ 1039614 h 96"/>
              <a:gd name="T64" fmla="*/ 825958 w 97"/>
              <a:gd name="T65" fmla="*/ 994899 h 96"/>
              <a:gd name="T66" fmla="*/ 859443 w 97"/>
              <a:gd name="T67" fmla="*/ 905470 h 96"/>
              <a:gd name="T68" fmla="*/ 959897 w 97"/>
              <a:gd name="T69" fmla="*/ 871934 h 96"/>
              <a:gd name="T70" fmla="*/ 1015705 w 97"/>
              <a:gd name="T71" fmla="*/ 793684 h 96"/>
              <a:gd name="T72" fmla="*/ 1004544 w 97"/>
              <a:gd name="T73" fmla="*/ 693076 h 96"/>
              <a:gd name="T74" fmla="*/ 1082675 w 97"/>
              <a:gd name="T75" fmla="*/ 626004 h 96"/>
              <a:gd name="T76" fmla="*/ 513434 w 97"/>
              <a:gd name="T77" fmla="*/ 894292 h 96"/>
              <a:gd name="T78" fmla="*/ 580403 w 97"/>
              <a:gd name="T79" fmla="*/ 178858 h 96"/>
              <a:gd name="T80" fmla="*/ 513434 w 97"/>
              <a:gd name="T81" fmla="*/ 894292 h 9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97" h="96">
                <a:moveTo>
                  <a:pt x="93" y="51"/>
                </a:moveTo>
                <a:cubicBezTo>
                  <a:pt x="93" y="49"/>
                  <a:pt x="95" y="47"/>
                  <a:pt x="97" y="47"/>
                </a:cubicBezTo>
                <a:cubicBezTo>
                  <a:pt x="97" y="46"/>
                  <a:pt x="97" y="45"/>
                  <a:pt x="97" y="44"/>
                </a:cubicBezTo>
                <a:cubicBezTo>
                  <a:pt x="95" y="44"/>
                  <a:pt x="93" y="42"/>
                  <a:pt x="92" y="40"/>
                </a:cubicBezTo>
                <a:cubicBezTo>
                  <a:pt x="92" y="38"/>
                  <a:pt x="93" y="35"/>
                  <a:pt x="95" y="35"/>
                </a:cubicBezTo>
                <a:cubicBezTo>
                  <a:pt x="95" y="34"/>
                  <a:pt x="95" y="33"/>
                  <a:pt x="94" y="32"/>
                </a:cubicBezTo>
                <a:cubicBezTo>
                  <a:pt x="92" y="33"/>
                  <a:pt x="89" y="32"/>
                  <a:pt x="88" y="29"/>
                </a:cubicBezTo>
                <a:cubicBezTo>
                  <a:pt x="87" y="27"/>
                  <a:pt x="88" y="25"/>
                  <a:pt x="90" y="24"/>
                </a:cubicBezTo>
                <a:cubicBezTo>
                  <a:pt x="90" y="23"/>
                  <a:pt x="89" y="22"/>
                  <a:pt x="88" y="21"/>
                </a:cubicBezTo>
                <a:cubicBezTo>
                  <a:pt x="86" y="22"/>
                  <a:pt x="84" y="22"/>
                  <a:pt x="82" y="20"/>
                </a:cubicBezTo>
                <a:cubicBezTo>
                  <a:pt x="81" y="18"/>
                  <a:pt x="81" y="15"/>
                  <a:pt x="82" y="14"/>
                </a:cubicBezTo>
                <a:cubicBezTo>
                  <a:pt x="82" y="13"/>
                  <a:pt x="81" y="12"/>
                  <a:pt x="80" y="11"/>
                </a:cubicBezTo>
                <a:cubicBezTo>
                  <a:pt x="78" y="13"/>
                  <a:pt x="76" y="14"/>
                  <a:pt x="74" y="12"/>
                </a:cubicBezTo>
                <a:cubicBezTo>
                  <a:pt x="72" y="11"/>
                  <a:pt x="71" y="8"/>
                  <a:pt x="72" y="6"/>
                </a:cubicBezTo>
                <a:cubicBezTo>
                  <a:pt x="71" y="6"/>
                  <a:pt x="70" y="5"/>
                  <a:pt x="69" y="5"/>
                </a:cubicBezTo>
                <a:cubicBezTo>
                  <a:pt x="68" y="7"/>
                  <a:pt x="66" y="8"/>
                  <a:pt x="63" y="7"/>
                </a:cubicBezTo>
                <a:cubicBezTo>
                  <a:pt x="61" y="6"/>
                  <a:pt x="60" y="4"/>
                  <a:pt x="61" y="2"/>
                </a:cubicBezTo>
                <a:cubicBezTo>
                  <a:pt x="59" y="2"/>
                  <a:pt x="58" y="1"/>
                  <a:pt x="57" y="1"/>
                </a:cubicBezTo>
                <a:cubicBezTo>
                  <a:pt x="57" y="3"/>
                  <a:pt x="55" y="5"/>
                  <a:pt x="52" y="5"/>
                </a:cubicBezTo>
                <a:cubicBezTo>
                  <a:pt x="50" y="5"/>
                  <a:pt x="48" y="3"/>
                  <a:pt x="48" y="0"/>
                </a:cubicBezTo>
                <a:cubicBezTo>
                  <a:pt x="47" y="0"/>
                  <a:pt x="46" y="0"/>
                  <a:pt x="44" y="1"/>
                </a:cubicBezTo>
                <a:cubicBezTo>
                  <a:pt x="45" y="3"/>
                  <a:pt x="43" y="5"/>
                  <a:pt x="41" y="6"/>
                </a:cubicBezTo>
                <a:cubicBezTo>
                  <a:pt x="38" y="6"/>
                  <a:pt x="36" y="5"/>
                  <a:pt x="36" y="2"/>
                </a:cubicBezTo>
                <a:cubicBezTo>
                  <a:pt x="34" y="2"/>
                  <a:pt x="33" y="3"/>
                  <a:pt x="32" y="3"/>
                </a:cubicBezTo>
                <a:cubicBezTo>
                  <a:pt x="33" y="5"/>
                  <a:pt x="32" y="8"/>
                  <a:pt x="30" y="9"/>
                </a:cubicBezTo>
                <a:cubicBezTo>
                  <a:pt x="28" y="10"/>
                  <a:pt x="25" y="9"/>
                  <a:pt x="24" y="7"/>
                </a:cubicBezTo>
                <a:cubicBezTo>
                  <a:pt x="23" y="8"/>
                  <a:pt x="22" y="8"/>
                  <a:pt x="21" y="9"/>
                </a:cubicBezTo>
                <a:cubicBezTo>
                  <a:pt x="22" y="11"/>
                  <a:pt x="22" y="14"/>
                  <a:pt x="20" y="15"/>
                </a:cubicBezTo>
                <a:cubicBezTo>
                  <a:pt x="18" y="17"/>
                  <a:pt x="16" y="17"/>
                  <a:pt x="14" y="15"/>
                </a:cubicBezTo>
                <a:cubicBezTo>
                  <a:pt x="13" y="16"/>
                  <a:pt x="12" y="17"/>
                  <a:pt x="12" y="18"/>
                </a:cubicBezTo>
                <a:cubicBezTo>
                  <a:pt x="12" y="18"/>
                  <a:pt x="12" y="18"/>
                  <a:pt x="12" y="18"/>
                </a:cubicBezTo>
                <a:cubicBezTo>
                  <a:pt x="14" y="19"/>
                  <a:pt x="14" y="22"/>
                  <a:pt x="13" y="24"/>
                </a:cubicBezTo>
                <a:cubicBezTo>
                  <a:pt x="11" y="26"/>
                  <a:pt x="9" y="26"/>
                  <a:pt x="6" y="25"/>
                </a:cubicBezTo>
                <a:cubicBezTo>
                  <a:pt x="6" y="25"/>
                  <a:pt x="6" y="25"/>
                  <a:pt x="6" y="25"/>
                </a:cubicBezTo>
                <a:cubicBezTo>
                  <a:pt x="6" y="26"/>
                  <a:pt x="5" y="27"/>
                  <a:pt x="5" y="28"/>
                </a:cubicBezTo>
                <a:cubicBezTo>
                  <a:pt x="7" y="29"/>
                  <a:pt x="8" y="31"/>
                  <a:pt x="7" y="34"/>
                </a:cubicBezTo>
                <a:cubicBezTo>
                  <a:pt x="7" y="36"/>
                  <a:pt x="4" y="37"/>
                  <a:pt x="2" y="36"/>
                </a:cubicBezTo>
                <a:cubicBezTo>
                  <a:pt x="2" y="38"/>
                  <a:pt x="1" y="39"/>
                  <a:pt x="1" y="40"/>
                </a:cubicBezTo>
                <a:cubicBezTo>
                  <a:pt x="3" y="40"/>
                  <a:pt x="5" y="42"/>
                  <a:pt x="5" y="45"/>
                </a:cubicBezTo>
                <a:cubicBezTo>
                  <a:pt x="5" y="47"/>
                  <a:pt x="3" y="49"/>
                  <a:pt x="0" y="49"/>
                </a:cubicBezTo>
                <a:cubicBezTo>
                  <a:pt x="0" y="50"/>
                  <a:pt x="1" y="51"/>
                  <a:pt x="1" y="53"/>
                </a:cubicBezTo>
                <a:cubicBezTo>
                  <a:pt x="1" y="53"/>
                  <a:pt x="1" y="53"/>
                  <a:pt x="1" y="53"/>
                </a:cubicBezTo>
                <a:cubicBezTo>
                  <a:pt x="3" y="52"/>
                  <a:pt x="6" y="54"/>
                  <a:pt x="6" y="56"/>
                </a:cubicBezTo>
                <a:cubicBezTo>
                  <a:pt x="7" y="59"/>
                  <a:pt x="5" y="61"/>
                  <a:pt x="3" y="61"/>
                </a:cubicBezTo>
                <a:cubicBezTo>
                  <a:pt x="2" y="61"/>
                  <a:pt x="2" y="61"/>
                  <a:pt x="2" y="61"/>
                </a:cubicBezTo>
                <a:cubicBezTo>
                  <a:pt x="3" y="62"/>
                  <a:pt x="3" y="63"/>
                  <a:pt x="3" y="64"/>
                </a:cubicBezTo>
                <a:cubicBezTo>
                  <a:pt x="6" y="64"/>
                  <a:pt x="8" y="64"/>
                  <a:pt x="9" y="67"/>
                </a:cubicBezTo>
                <a:cubicBezTo>
                  <a:pt x="10" y="69"/>
                  <a:pt x="9" y="71"/>
                  <a:pt x="7" y="72"/>
                </a:cubicBezTo>
                <a:cubicBezTo>
                  <a:pt x="8" y="74"/>
                  <a:pt x="9" y="75"/>
                  <a:pt x="9" y="75"/>
                </a:cubicBezTo>
                <a:cubicBezTo>
                  <a:pt x="11" y="74"/>
                  <a:pt x="14" y="74"/>
                  <a:pt x="16" y="76"/>
                </a:cubicBezTo>
                <a:cubicBezTo>
                  <a:pt x="17" y="78"/>
                  <a:pt x="17" y="81"/>
                  <a:pt x="15" y="82"/>
                </a:cubicBezTo>
                <a:cubicBezTo>
                  <a:pt x="16" y="83"/>
                  <a:pt x="17" y="84"/>
                  <a:pt x="18" y="85"/>
                </a:cubicBezTo>
                <a:cubicBezTo>
                  <a:pt x="20" y="83"/>
                  <a:pt x="23" y="82"/>
                  <a:pt x="25" y="84"/>
                </a:cubicBezTo>
                <a:cubicBezTo>
                  <a:pt x="27" y="85"/>
                  <a:pt x="27" y="88"/>
                  <a:pt x="26" y="90"/>
                </a:cubicBezTo>
                <a:cubicBezTo>
                  <a:pt x="27" y="90"/>
                  <a:pt x="28" y="91"/>
                  <a:pt x="29" y="91"/>
                </a:cubicBezTo>
                <a:cubicBezTo>
                  <a:pt x="29" y="89"/>
                  <a:pt x="32" y="88"/>
                  <a:pt x="34" y="89"/>
                </a:cubicBezTo>
                <a:cubicBezTo>
                  <a:pt x="37" y="90"/>
                  <a:pt x="38" y="92"/>
                  <a:pt x="37" y="94"/>
                </a:cubicBezTo>
                <a:cubicBezTo>
                  <a:pt x="38" y="95"/>
                  <a:pt x="39" y="95"/>
                  <a:pt x="41" y="95"/>
                </a:cubicBezTo>
                <a:cubicBezTo>
                  <a:pt x="41" y="93"/>
                  <a:pt x="43" y="91"/>
                  <a:pt x="45" y="91"/>
                </a:cubicBezTo>
                <a:cubicBezTo>
                  <a:pt x="48" y="91"/>
                  <a:pt x="50" y="93"/>
                  <a:pt x="50" y="96"/>
                </a:cubicBezTo>
                <a:cubicBezTo>
                  <a:pt x="51" y="96"/>
                  <a:pt x="53" y="96"/>
                  <a:pt x="54" y="95"/>
                </a:cubicBezTo>
                <a:cubicBezTo>
                  <a:pt x="54" y="93"/>
                  <a:pt x="55" y="91"/>
                  <a:pt x="58" y="90"/>
                </a:cubicBezTo>
                <a:cubicBezTo>
                  <a:pt x="60" y="90"/>
                  <a:pt x="62" y="91"/>
                  <a:pt x="63" y="94"/>
                </a:cubicBezTo>
                <a:cubicBezTo>
                  <a:pt x="64" y="93"/>
                  <a:pt x="65" y="93"/>
                  <a:pt x="66" y="93"/>
                </a:cubicBezTo>
                <a:cubicBezTo>
                  <a:pt x="65" y="91"/>
                  <a:pt x="66" y="88"/>
                  <a:pt x="68" y="87"/>
                </a:cubicBezTo>
                <a:cubicBezTo>
                  <a:pt x="70" y="86"/>
                  <a:pt x="73" y="87"/>
                  <a:pt x="74" y="89"/>
                </a:cubicBezTo>
                <a:cubicBezTo>
                  <a:pt x="75" y="88"/>
                  <a:pt x="76" y="88"/>
                  <a:pt x="77" y="87"/>
                </a:cubicBezTo>
                <a:cubicBezTo>
                  <a:pt x="75" y="85"/>
                  <a:pt x="76" y="82"/>
                  <a:pt x="77" y="81"/>
                </a:cubicBezTo>
                <a:cubicBezTo>
                  <a:pt x="79" y="79"/>
                  <a:pt x="82" y="80"/>
                  <a:pt x="84" y="81"/>
                </a:cubicBezTo>
                <a:cubicBezTo>
                  <a:pt x="85" y="80"/>
                  <a:pt x="86" y="79"/>
                  <a:pt x="86" y="78"/>
                </a:cubicBezTo>
                <a:cubicBezTo>
                  <a:pt x="85" y="77"/>
                  <a:pt x="84" y="74"/>
                  <a:pt x="86" y="72"/>
                </a:cubicBezTo>
                <a:cubicBezTo>
                  <a:pt x="87" y="70"/>
                  <a:pt x="89" y="70"/>
                  <a:pt x="91" y="71"/>
                </a:cubicBezTo>
                <a:cubicBezTo>
                  <a:pt x="92" y="70"/>
                  <a:pt x="92" y="69"/>
                  <a:pt x="93" y="68"/>
                </a:cubicBezTo>
                <a:cubicBezTo>
                  <a:pt x="91" y="67"/>
                  <a:pt x="89" y="65"/>
                  <a:pt x="90" y="62"/>
                </a:cubicBezTo>
                <a:cubicBezTo>
                  <a:pt x="91" y="60"/>
                  <a:pt x="94" y="59"/>
                  <a:pt x="96" y="60"/>
                </a:cubicBezTo>
                <a:cubicBezTo>
                  <a:pt x="96" y="59"/>
                  <a:pt x="96" y="57"/>
                  <a:pt x="97" y="56"/>
                </a:cubicBezTo>
                <a:cubicBezTo>
                  <a:pt x="94" y="56"/>
                  <a:pt x="92" y="54"/>
                  <a:pt x="93" y="51"/>
                </a:cubicBezTo>
                <a:close/>
                <a:moveTo>
                  <a:pt x="46" y="80"/>
                </a:moveTo>
                <a:cubicBezTo>
                  <a:pt x="28" y="78"/>
                  <a:pt x="15" y="63"/>
                  <a:pt x="17" y="45"/>
                </a:cubicBezTo>
                <a:cubicBezTo>
                  <a:pt x="18" y="28"/>
                  <a:pt x="34" y="15"/>
                  <a:pt x="52" y="16"/>
                </a:cubicBezTo>
                <a:cubicBezTo>
                  <a:pt x="69" y="18"/>
                  <a:pt x="82" y="33"/>
                  <a:pt x="81" y="51"/>
                </a:cubicBezTo>
                <a:cubicBezTo>
                  <a:pt x="79" y="68"/>
                  <a:pt x="64" y="81"/>
                  <a:pt x="46" y="8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7" name="Freeform 16"/>
          <p:cNvSpPr>
            <a:spLocks noEditPoints="1"/>
          </p:cNvSpPr>
          <p:nvPr/>
        </p:nvSpPr>
        <p:spPr bwMode="auto">
          <a:xfrm>
            <a:off x="4273550" y="2265363"/>
            <a:ext cx="312738" cy="323850"/>
          </a:xfrm>
          <a:custGeom>
            <a:avLst/>
            <a:gdLst>
              <a:gd name="T0" fmla="*/ 268061 w 28"/>
              <a:gd name="T1" fmla="*/ 122840 h 29"/>
              <a:gd name="T2" fmla="*/ 279230 w 28"/>
              <a:gd name="T3" fmla="*/ 67003 h 29"/>
              <a:gd name="T4" fmla="*/ 268061 w 28"/>
              <a:gd name="T5" fmla="*/ 55836 h 29"/>
              <a:gd name="T6" fmla="*/ 212215 w 28"/>
              <a:gd name="T7" fmla="*/ 55836 h 29"/>
              <a:gd name="T8" fmla="*/ 178707 w 28"/>
              <a:gd name="T9" fmla="*/ 0 h 29"/>
              <a:gd name="T10" fmla="*/ 167538 w 28"/>
              <a:gd name="T11" fmla="*/ 0 h 29"/>
              <a:gd name="T12" fmla="*/ 122861 w 28"/>
              <a:gd name="T13" fmla="*/ 44669 h 29"/>
              <a:gd name="T14" fmla="*/ 55846 w 28"/>
              <a:gd name="T15" fmla="*/ 33502 h 29"/>
              <a:gd name="T16" fmla="*/ 44677 w 28"/>
              <a:gd name="T17" fmla="*/ 44669 h 29"/>
              <a:gd name="T18" fmla="*/ 44677 w 28"/>
              <a:gd name="T19" fmla="*/ 100505 h 29"/>
              <a:gd name="T20" fmla="*/ 0 w 28"/>
              <a:gd name="T21" fmla="*/ 134007 h 29"/>
              <a:gd name="T22" fmla="*/ 0 w 28"/>
              <a:gd name="T23" fmla="*/ 145174 h 29"/>
              <a:gd name="T24" fmla="*/ 44677 w 28"/>
              <a:gd name="T25" fmla="*/ 189843 h 29"/>
              <a:gd name="T26" fmla="*/ 22338 w 28"/>
              <a:gd name="T27" fmla="*/ 256847 h 29"/>
              <a:gd name="T28" fmla="*/ 33508 w 28"/>
              <a:gd name="T29" fmla="*/ 268014 h 29"/>
              <a:gd name="T30" fmla="*/ 100523 w 28"/>
              <a:gd name="T31" fmla="*/ 268014 h 29"/>
              <a:gd name="T32" fmla="*/ 134031 w 28"/>
              <a:gd name="T33" fmla="*/ 312683 h 29"/>
              <a:gd name="T34" fmla="*/ 145200 w 28"/>
              <a:gd name="T35" fmla="*/ 323850 h 29"/>
              <a:gd name="T36" fmla="*/ 189877 w 28"/>
              <a:gd name="T37" fmla="*/ 279181 h 29"/>
              <a:gd name="T38" fmla="*/ 245723 w 28"/>
              <a:gd name="T39" fmla="*/ 290348 h 29"/>
              <a:gd name="T40" fmla="*/ 256892 w 28"/>
              <a:gd name="T41" fmla="*/ 279181 h 29"/>
              <a:gd name="T42" fmla="*/ 256892 w 28"/>
              <a:gd name="T43" fmla="*/ 223345 h 29"/>
              <a:gd name="T44" fmla="*/ 312738 w 28"/>
              <a:gd name="T45" fmla="*/ 189843 h 29"/>
              <a:gd name="T46" fmla="*/ 312738 w 28"/>
              <a:gd name="T47" fmla="*/ 167509 h 29"/>
              <a:gd name="T48" fmla="*/ 268061 w 28"/>
              <a:gd name="T49" fmla="*/ 122840 h 29"/>
              <a:gd name="T50" fmla="*/ 223384 w 28"/>
              <a:gd name="T51" fmla="*/ 201010 h 29"/>
              <a:gd name="T52" fmla="*/ 111692 w 28"/>
              <a:gd name="T53" fmla="*/ 234512 h 29"/>
              <a:gd name="T54" fmla="*/ 78185 w 28"/>
              <a:gd name="T55" fmla="*/ 122840 h 29"/>
              <a:gd name="T56" fmla="*/ 189877 w 28"/>
              <a:gd name="T57" fmla="*/ 89338 h 29"/>
              <a:gd name="T58" fmla="*/ 223384 w 28"/>
              <a:gd name="T59" fmla="*/ 201010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8" h="29">
                <a:moveTo>
                  <a:pt x="24" y="11"/>
                </a:moveTo>
                <a:cubicBezTo>
                  <a:pt x="23" y="10"/>
                  <a:pt x="24" y="8"/>
                  <a:pt x="25" y="6"/>
                </a:cubicBezTo>
                <a:cubicBezTo>
                  <a:pt x="25" y="6"/>
                  <a:pt x="25" y="5"/>
                  <a:pt x="24" y="5"/>
                </a:cubicBezTo>
                <a:cubicBezTo>
                  <a:pt x="23" y="6"/>
                  <a:pt x="21" y="6"/>
                  <a:pt x="19" y="5"/>
                </a:cubicBezTo>
                <a:cubicBezTo>
                  <a:pt x="17" y="4"/>
                  <a:pt x="16" y="2"/>
                  <a:pt x="16" y="0"/>
                </a:cubicBezTo>
                <a:cubicBezTo>
                  <a:pt x="15" y="0"/>
                  <a:pt x="15" y="0"/>
                  <a:pt x="15" y="0"/>
                </a:cubicBezTo>
                <a:cubicBezTo>
                  <a:pt x="14" y="2"/>
                  <a:pt x="13" y="4"/>
                  <a:pt x="11" y="4"/>
                </a:cubicBezTo>
                <a:cubicBezTo>
                  <a:pt x="9" y="5"/>
                  <a:pt x="7" y="4"/>
                  <a:pt x="5" y="3"/>
                </a:cubicBezTo>
                <a:cubicBezTo>
                  <a:pt x="5" y="3"/>
                  <a:pt x="5" y="4"/>
                  <a:pt x="4" y="4"/>
                </a:cubicBezTo>
                <a:cubicBezTo>
                  <a:pt x="5" y="5"/>
                  <a:pt x="5" y="8"/>
                  <a:pt x="4" y="9"/>
                </a:cubicBezTo>
                <a:cubicBezTo>
                  <a:pt x="3" y="11"/>
                  <a:pt x="2" y="12"/>
                  <a:pt x="0" y="12"/>
                </a:cubicBezTo>
                <a:cubicBezTo>
                  <a:pt x="0" y="13"/>
                  <a:pt x="0" y="13"/>
                  <a:pt x="0" y="13"/>
                </a:cubicBezTo>
                <a:cubicBezTo>
                  <a:pt x="1" y="14"/>
                  <a:pt x="3" y="15"/>
                  <a:pt x="4" y="17"/>
                </a:cubicBezTo>
                <a:cubicBezTo>
                  <a:pt x="4" y="19"/>
                  <a:pt x="4" y="21"/>
                  <a:pt x="2" y="23"/>
                </a:cubicBezTo>
                <a:cubicBezTo>
                  <a:pt x="3" y="23"/>
                  <a:pt x="3" y="23"/>
                  <a:pt x="3" y="24"/>
                </a:cubicBezTo>
                <a:cubicBezTo>
                  <a:pt x="5" y="23"/>
                  <a:pt x="7" y="23"/>
                  <a:pt x="9" y="24"/>
                </a:cubicBezTo>
                <a:cubicBezTo>
                  <a:pt x="10" y="25"/>
                  <a:pt x="11" y="26"/>
                  <a:pt x="12" y="28"/>
                </a:cubicBezTo>
                <a:cubicBezTo>
                  <a:pt x="12" y="28"/>
                  <a:pt x="12" y="28"/>
                  <a:pt x="13" y="29"/>
                </a:cubicBezTo>
                <a:cubicBezTo>
                  <a:pt x="13" y="27"/>
                  <a:pt x="15" y="25"/>
                  <a:pt x="17" y="25"/>
                </a:cubicBezTo>
                <a:cubicBezTo>
                  <a:pt x="19" y="24"/>
                  <a:pt x="21" y="25"/>
                  <a:pt x="22" y="26"/>
                </a:cubicBezTo>
                <a:cubicBezTo>
                  <a:pt x="22" y="26"/>
                  <a:pt x="23" y="25"/>
                  <a:pt x="23" y="25"/>
                </a:cubicBezTo>
                <a:cubicBezTo>
                  <a:pt x="22" y="23"/>
                  <a:pt x="22" y="21"/>
                  <a:pt x="23" y="20"/>
                </a:cubicBezTo>
                <a:cubicBezTo>
                  <a:pt x="24" y="18"/>
                  <a:pt x="26" y="17"/>
                  <a:pt x="28" y="17"/>
                </a:cubicBezTo>
                <a:cubicBezTo>
                  <a:pt x="28" y="16"/>
                  <a:pt x="28" y="16"/>
                  <a:pt x="28" y="15"/>
                </a:cubicBezTo>
                <a:cubicBezTo>
                  <a:pt x="26" y="15"/>
                  <a:pt x="24" y="13"/>
                  <a:pt x="24" y="11"/>
                </a:cubicBezTo>
                <a:close/>
                <a:moveTo>
                  <a:pt x="20" y="18"/>
                </a:moveTo>
                <a:cubicBezTo>
                  <a:pt x="18" y="22"/>
                  <a:pt x="14" y="23"/>
                  <a:pt x="10" y="21"/>
                </a:cubicBezTo>
                <a:cubicBezTo>
                  <a:pt x="7" y="19"/>
                  <a:pt x="5" y="14"/>
                  <a:pt x="7" y="11"/>
                </a:cubicBezTo>
                <a:cubicBezTo>
                  <a:pt x="9" y="7"/>
                  <a:pt x="14" y="6"/>
                  <a:pt x="17" y="8"/>
                </a:cubicBezTo>
                <a:cubicBezTo>
                  <a:pt x="21" y="10"/>
                  <a:pt x="22" y="14"/>
                  <a:pt x="20" y="1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8" name="Freeform 17"/>
          <p:cNvSpPr>
            <a:spLocks noEditPoints="1"/>
          </p:cNvSpPr>
          <p:nvPr/>
        </p:nvSpPr>
        <p:spPr bwMode="auto">
          <a:xfrm>
            <a:off x="5311775" y="2398713"/>
            <a:ext cx="312738" cy="312737"/>
          </a:xfrm>
          <a:custGeom>
            <a:avLst/>
            <a:gdLst>
              <a:gd name="T0" fmla="*/ 268061 w 28"/>
              <a:gd name="T1" fmla="*/ 111692 h 28"/>
              <a:gd name="T2" fmla="*/ 279230 w 28"/>
              <a:gd name="T3" fmla="*/ 44677 h 28"/>
              <a:gd name="T4" fmla="*/ 268061 w 28"/>
              <a:gd name="T5" fmla="*/ 44677 h 28"/>
              <a:gd name="T6" fmla="*/ 201046 w 28"/>
              <a:gd name="T7" fmla="*/ 44677 h 28"/>
              <a:gd name="T8" fmla="*/ 167538 w 28"/>
              <a:gd name="T9" fmla="*/ 0 h 28"/>
              <a:gd name="T10" fmla="*/ 156369 w 28"/>
              <a:gd name="T11" fmla="*/ 0 h 28"/>
              <a:gd name="T12" fmla="*/ 111692 w 28"/>
              <a:gd name="T13" fmla="*/ 44677 h 28"/>
              <a:gd name="T14" fmla="*/ 44677 w 28"/>
              <a:gd name="T15" fmla="*/ 44677 h 28"/>
              <a:gd name="T16" fmla="*/ 44677 w 28"/>
              <a:gd name="T17" fmla="*/ 44677 h 28"/>
              <a:gd name="T18" fmla="*/ 44677 w 28"/>
              <a:gd name="T19" fmla="*/ 111692 h 28"/>
              <a:gd name="T20" fmla="*/ 0 w 28"/>
              <a:gd name="T21" fmla="*/ 156369 h 28"/>
              <a:gd name="T22" fmla="*/ 0 w 28"/>
              <a:gd name="T23" fmla="*/ 167538 h 28"/>
              <a:gd name="T24" fmla="*/ 44677 w 28"/>
              <a:gd name="T25" fmla="*/ 201046 h 28"/>
              <a:gd name="T26" fmla="*/ 44677 w 28"/>
              <a:gd name="T27" fmla="*/ 268061 h 28"/>
              <a:gd name="T28" fmla="*/ 44677 w 28"/>
              <a:gd name="T29" fmla="*/ 279230 h 28"/>
              <a:gd name="T30" fmla="*/ 111692 w 28"/>
              <a:gd name="T31" fmla="*/ 268061 h 28"/>
              <a:gd name="T32" fmla="*/ 156369 w 28"/>
              <a:gd name="T33" fmla="*/ 312738 h 28"/>
              <a:gd name="T34" fmla="*/ 167538 w 28"/>
              <a:gd name="T35" fmla="*/ 312738 h 28"/>
              <a:gd name="T36" fmla="*/ 201046 w 28"/>
              <a:gd name="T37" fmla="*/ 268061 h 28"/>
              <a:gd name="T38" fmla="*/ 268061 w 28"/>
              <a:gd name="T39" fmla="*/ 279230 h 28"/>
              <a:gd name="T40" fmla="*/ 279230 w 28"/>
              <a:gd name="T41" fmla="*/ 268061 h 28"/>
              <a:gd name="T42" fmla="*/ 268061 w 28"/>
              <a:gd name="T43" fmla="*/ 201046 h 28"/>
              <a:gd name="T44" fmla="*/ 312738 w 28"/>
              <a:gd name="T45" fmla="*/ 167538 h 28"/>
              <a:gd name="T46" fmla="*/ 312738 w 28"/>
              <a:gd name="T47" fmla="*/ 145200 h 28"/>
              <a:gd name="T48" fmla="*/ 268061 w 28"/>
              <a:gd name="T49" fmla="*/ 111692 h 28"/>
              <a:gd name="T50" fmla="*/ 234554 w 28"/>
              <a:gd name="T51" fmla="*/ 189877 h 28"/>
              <a:gd name="T52" fmla="*/ 122861 w 28"/>
              <a:gd name="T53" fmla="*/ 234554 h 28"/>
              <a:gd name="T54" fmla="*/ 78185 w 28"/>
              <a:gd name="T55" fmla="*/ 122861 h 28"/>
              <a:gd name="T56" fmla="*/ 189877 w 28"/>
              <a:gd name="T57" fmla="*/ 78185 h 28"/>
              <a:gd name="T58" fmla="*/ 234554 w 28"/>
              <a:gd name="T59" fmla="*/ 189877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28" h="28">
                <a:moveTo>
                  <a:pt x="24" y="10"/>
                </a:moveTo>
                <a:cubicBezTo>
                  <a:pt x="23" y="8"/>
                  <a:pt x="24" y="6"/>
                  <a:pt x="25" y="4"/>
                </a:cubicBezTo>
                <a:cubicBezTo>
                  <a:pt x="24" y="4"/>
                  <a:pt x="24" y="4"/>
                  <a:pt x="24" y="4"/>
                </a:cubicBezTo>
                <a:cubicBezTo>
                  <a:pt x="22" y="5"/>
                  <a:pt x="20" y="5"/>
                  <a:pt x="18" y="4"/>
                </a:cubicBezTo>
                <a:cubicBezTo>
                  <a:pt x="16" y="3"/>
                  <a:pt x="15" y="2"/>
                  <a:pt x="15" y="0"/>
                </a:cubicBezTo>
                <a:cubicBezTo>
                  <a:pt x="14" y="0"/>
                  <a:pt x="14" y="0"/>
                  <a:pt x="14" y="0"/>
                </a:cubicBezTo>
                <a:cubicBezTo>
                  <a:pt x="13" y="2"/>
                  <a:pt x="12" y="3"/>
                  <a:pt x="10" y="4"/>
                </a:cubicBezTo>
                <a:cubicBezTo>
                  <a:pt x="8" y="5"/>
                  <a:pt x="6" y="5"/>
                  <a:pt x="4" y="4"/>
                </a:cubicBezTo>
                <a:cubicBezTo>
                  <a:pt x="4" y="4"/>
                  <a:pt x="4" y="4"/>
                  <a:pt x="4" y="4"/>
                </a:cubicBezTo>
                <a:cubicBezTo>
                  <a:pt x="5" y="6"/>
                  <a:pt x="5" y="8"/>
                  <a:pt x="4" y="10"/>
                </a:cubicBezTo>
                <a:cubicBezTo>
                  <a:pt x="3" y="12"/>
                  <a:pt x="2" y="13"/>
                  <a:pt x="0" y="14"/>
                </a:cubicBezTo>
                <a:cubicBezTo>
                  <a:pt x="0" y="14"/>
                  <a:pt x="0" y="14"/>
                  <a:pt x="0" y="15"/>
                </a:cubicBezTo>
                <a:cubicBezTo>
                  <a:pt x="2" y="15"/>
                  <a:pt x="3" y="16"/>
                  <a:pt x="4" y="18"/>
                </a:cubicBezTo>
                <a:cubicBezTo>
                  <a:pt x="5" y="20"/>
                  <a:pt x="5" y="22"/>
                  <a:pt x="4" y="24"/>
                </a:cubicBezTo>
                <a:cubicBezTo>
                  <a:pt x="4" y="24"/>
                  <a:pt x="4" y="24"/>
                  <a:pt x="4" y="25"/>
                </a:cubicBezTo>
                <a:cubicBezTo>
                  <a:pt x="6" y="24"/>
                  <a:pt x="8" y="23"/>
                  <a:pt x="10" y="24"/>
                </a:cubicBezTo>
                <a:cubicBezTo>
                  <a:pt x="12" y="25"/>
                  <a:pt x="13" y="27"/>
                  <a:pt x="14" y="28"/>
                </a:cubicBezTo>
                <a:cubicBezTo>
                  <a:pt x="14" y="28"/>
                  <a:pt x="14" y="28"/>
                  <a:pt x="15" y="28"/>
                </a:cubicBezTo>
                <a:cubicBezTo>
                  <a:pt x="15" y="27"/>
                  <a:pt x="16" y="25"/>
                  <a:pt x="18" y="24"/>
                </a:cubicBezTo>
                <a:cubicBezTo>
                  <a:pt x="20" y="23"/>
                  <a:pt x="22" y="23"/>
                  <a:pt x="24" y="25"/>
                </a:cubicBezTo>
                <a:cubicBezTo>
                  <a:pt x="24" y="24"/>
                  <a:pt x="24" y="24"/>
                  <a:pt x="25" y="24"/>
                </a:cubicBezTo>
                <a:cubicBezTo>
                  <a:pt x="24" y="22"/>
                  <a:pt x="23" y="20"/>
                  <a:pt x="24" y="18"/>
                </a:cubicBezTo>
                <a:cubicBezTo>
                  <a:pt x="25" y="16"/>
                  <a:pt x="27" y="15"/>
                  <a:pt x="28" y="15"/>
                </a:cubicBezTo>
                <a:cubicBezTo>
                  <a:pt x="28" y="14"/>
                  <a:pt x="28" y="14"/>
                  <a:pt x="28" y="13"/>
                </a:cubicBezTo>
                <a:cubicBezTo>
                  <a:pt x="27" y="13"/>
                  <a:pt x="25" y="12"/>
                  <a:pt x="24" y="10"/>
                </a:cubicBezTo>
                <a:close/>
                <a:moveTo>
                  <a:pt x="21" y="17"/>
                </a:moveTo>
                <a:cubicBezTo>
                  <a:pt x="20" y="21"/>
                  <a:pt x="15" y="23"/>
                  <a:pt x="11" y="21"/>
                </a:cubicBezTo>
                <a:cubicBezTo>
                  <a:pt x="8" y="19"/>
                  <a:pt x="6" y="15"/>
                  <a:pt x="7" y="11"/>
                </a:cubicBezTo>
                <a:cubicBezTo>
                  <a:pt x="9" y="7"/>
                  <a:pt x="13" y="6"/>
                  <a:pt x="17" y="7"/>
                </a:cubicBezTo>
                <a:cubicBezTo>
                  <a:pt x="21" y="9"/>
                  <a:pt x="23" y="13"/>
                  <a:pt x="21" y="17"/>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29" name="Freeform 18"/>
          <p:cNvSpPr>
            <a:spLocks noEditPoints="1"/>
          </p:cNvSpPr>
          <p:nvPr/>
        </p:nvSpPr>
        <p:spPr bwMode="auto">
          <a:xfrm>
            <a:off x="4865688" y="1314450"/>
            <a:ext cx="290512" cy="301625"/>
          </a:xfrm>
          <a:custGeom>
            <a:avLst/>
            <a:gdLst>
              <a:gd name="T0" fmla="*/ 290513 w 26"/>
              <a:gd name="T1" fmla="*/ 111713 h 27"/>
              <a:gd name="T2" fmla="*/ 290513 w 26"/>
              <a:gd name="T3" fmla="*/ 89370 h 27"/>
              <a:gd name="T4" fmla="*/ 223472 w 26"/>
              <a:gd name="T5" fmla="*/ 22343 h 27"/>
              <a:gd name="T6" fmla="*/ 201124 w 26"/>
              <a:gd name="T7" fmla="*/ 11171 h 27"/>
              <a:gd name="T8" fmla="*/ 100562 w 26"/>
              <a:gd name="T9" fmla="*/ 0 h 27"/>
              <a:gd name="T10" fmla="*/ 78215 w 26"/>
              <a:gd name="T11" fmla="*/ 11171 h 27"/>
              <a:gd name="T12" fmla="*/ 11174 w 26"/>
              <a:gd name="T13" fmla="*/ 78199 h 27"/>
              <a:gd name="T14" fmla="*/ 0 w 26"/>
              <a:gd name="T15" fmla="*/ 100542 h 27"/>
              <a:gd name="T16" fmla="*/ 0 w 26"/>
              <a:gd name="T17" fmla="*/ 189912 h 27"/>
              <a:gd name="T18" fmla="*/ 0 w 26"/>
              <a:gd name="T19" fmla="*/ 212255 h 27"/>
              <a:gd name="T20" fmla="*/ 67041 w 26"/>
              <a:gd name="T21" fmla="*/ 290454 h 27"/>
              <a:gd name="T22" fmla="*/ 89389 w 26"/>
              <a:gd name="T23" fmla="*/ 301625 h 27"/>
              <a:gd name="T24" fmla="*/ 178777 w 26"/>
              <a:gd name="T25" fmla="*/ 301625 h 27"/>
              <a:gd name="T26" fmla="*/ 212298 w 26"/>
              <a:gd name="T27" fmla="*/ 301625 h 27"/>
              <a:gd name="T28" fmla="*/ 279339 w 26"/>
              <a:gd name="T29" fmla="*/ 234597 h 27"/>
              <a:gd name="T30" fmla="*/ 290513 w 26"/>
              <a:gd name="T31" fmla="*/ 212255 h 27"/>
              <a:gd name="T32" fmla="*/ 290513 w 26"/>
              <a:gd name="T33" fmla="*/ 111713 h 27"/>
              <a:gd name="T34" fmla="*/ 145257 w 26"/>
              <a:gd name="T35" fmla="*/ 223426 h 27"/>
              <a:gd name="T36" fmla="*/ 78215 w 26"/>
              <a:gd name="T37" fmla="*/ 145227 h 27"/>
              <a:gd name="T38" fmla="*/ 145257 w 26"/>
              <a:gd name="T39" fmla="*/ 89370 h 27"/>
              <a:gd name="T40" fmla="*/ 212298 w 26"/>
              <a:gd name="T41" fmla="*/ 156398 h 27"/>
              <a:gd name="T42" fmla="*/ 145257 w 26"/>
              <a:gd name="T43" fmla="*/ 223426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6" h="27">
                <a:moveTo>
                  <a:pt x="26" y="10"/>
                </a:moveTo>
                <a:cubicBezTo>
                  <a:pt x="26" y="10"/>
                  <a:pt x="26" y="9"/>
                  <a:pt x="26" y="8"/>
                </a:cubicBezTo>
                <a:cubicBezTo>
                  <a:pt x="22" y="8"/>
                  <a:pt x="20" y="5"/>
                  <a:pt x="20" y="2"/>
                </a:cubicBezTo>
                <a:cubicBezTo>
                  <a:pt x="19" y="2"/>
                  <a:pt x="19" y="1"/>
                  <a:pt x="18" y="1"/>
                </a:cubicBezTo>
                <a:cubicBezTo>
                  <a:pt x="15" y="3"/>
                  <a:pt x="12" y="3"/>
                  <a:pt x="9" y="0"/>
                </a:cubicBezTo>
                <a:cubicBezTo>
                  <a:pt x="9" y="1"/>
                  <a:pt x="8" y="1"/>
                  <a:pt x="7" y="1"/>
                </a:cubicBezTo>
                <a:cubicBezTo>
                  <a:pt x="7" y="4"/>
                  <a:pt x="4" y="7"/>
                  <a:pt x="1" y="7"/>
                </a:cubicBezTo>
                <a:cubicBezTo>
                  <a:pt x="1" y="7"/>
                  <a:pt x="0" y="8"/>
                  <a:pt x="0" y="9"/>
                </a:cubicBezTo>
                <a:cubicBezTo>
                  <a:pt x="2" y="11"/>
                  <a:pt x="2" y="15"/>
                  <a:pt x="0" y="17"/>
                </a:cubicBezTo>
                <a:cubicBezTo>
                  <a:pt x="0" y="18"/>
                  <a:pt x="0" y="19"/>
                  <a:pt x="0" y="19"/>
                </a:cubicBezTo>
                <a:cubicBezTo>
                  <a:pt x="4" y="20"/>
                  <a:pt x="6" y="23"/>
                  <a:pt x="6" y="26"/>
                </a:cubicBezTo>
                <a:cubicBezTo>
                  <a:pt x="7" y="26"/>
                  <a:pt x="7" y="26"/>
                  <a:pt x="8" y="27"/>
                </a:cubicBezTo>
                <a:cubicBezTo>
                  <a:pt x="10" y="25"/>
                  <a:pt x="14" y="25"/>
                  <a:pt x="16" y="27"/>
                </a:cubicBezTo>
                <a:cubicBezTo>
                  <a:pt x="17" y="27"/>
                  <a:pt x="18" y="27"/>
                  <a:pt x="19" y="27"/>
                </a:cubicBezTo>
                <a:cubicBezTo>
                  <a:pt x="19" y="23"/>
                  <a:pt x="22" y="21"/>
                  <a:pt x="25" y="21"/>
                </a:cubicBezTo>
                <a:cubicBezTo>
                  <a:pt x="25" y="20"/>
                  <a:pt x="26" y="20"/>
                  <a:pt x="26" y="19"/>
                </a:cubicBezTo>
                <a:cubicBezTo>
                  <a:pt x="24" y="16"/>
                  <a:pt x="24" y="13"/>
                  <a:pt x="26" y="10"/>
                </a:cubicBezTo>
                <a:close/>
                <a:moveTo>
                  <a:pt x="13" y="20"/>
                </a:moveTo>
                <a:cubicBezTo>
                  <a:pt x="9" y="20"/>
                  <a:pt x="6" y="17"/>
                  <a:pt x="7" y="13"/>
                </a:cubicBezTo>
                <a:cubicBezTo>
                  <a:pt x="7" y="10"/>
                  <a:pt x="10" y="7"/>
                  <a:pt x="13" y="8"/>
                </a:cubicBezTo>
                <a:cubicBezTo>
                  <a:pt x="17" y="8"/>
                  <a:pt x="19" y="11"/>
                  <a:pt x="19" y="14"/>
                </a:cubicBezTo>
                <a:cubicBezTo>
                  <a:pt x="19" y="18"/>
                  <a:pt x="16" y="20"/>
                  <a:pt x="13" y="2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30" name="Freeform 19"/>
          <p:cNvSpPr>
            <a:spLocks noEditPoints="1"/>
          </p:cNvSpPr>
          <p:nvPr/>
        </p:nvSpPr>
        <p:spPr bwMode="auto">
          <a:xfrm>
            <a:off x="4675188" y="2119313"/>
            <a:ext cx="223837" cy="223837"/>
          </a:xfrm>
          <a:custGeom>
            <a:avLst/>
            <a:gdLst>
              <a:gd name="T0" fmla="*/ 212646 w 20"/>
              <a:gd name="T1" fmla="*/ 156687 h 20"/>
              <a:gd name="T2" fmla="*/ 223838 w 20"/>
              <a:gd name="T3" fmla="*/ 134303 h 20"/>
              <a:gd name="T4" fmla="*/ 212646 w 20"/>
              <a:gd name="T5" fmla="*/ 67151 h 20"/>
              <a:gd name="T6" fmla="*/ 201454 w 20"/>
              <a:gd name="T7" fmla="*/ 55960 h 20"/>
              <a:gd name="T8" fmla="*/ 145495 w 20"/>
              <a:gd name="T9" fmla="*/ 11192 h 20"/>
              <a:gd name="T10" fmla="*/ 123111 w 20"/>
              <a:gd name="T11" fmla="*/ 0 h 20"/>
              <a:gd name="T12" fmla="*/ 55960 w 20"/>
              <a:gd name="T13" fmla="*/ 11192 h 20"/>
              <a:gd name="T14" fmla="*/ 44768 w 20"/>
              <a:gd name="T15" fmla="*/ 22384 h 20"/>
              <a:gd name="T16" fmla="*/ 0 w 20"/>
              <a:gd name="T17" fmla="*/ 78343 h 20"/>
              <a:gd name="T18" fmla="*/ 0 w 20"/>
              <a:gd name="T19" fmla="*/ 100727 h 20"/>
              <a:gd name="T20" fmla="*/ 11192 w 20"/>
              <a:gd name="T21" fmla="*/ 167879 h 20"/>
              <a:gd name="T22" fmla="*/ 11192 w 20"/>
              <a:gd name="T23" fmla="*/ 179070 h 20"/>
              <a:gd name="T24" fmla="*/ 67151 w 20"/>
              <a:gd name="T25" fmla="*/ 223838 h 20"/>
              <a:gd name="T26" fmla="*/ 89535 w 20"/>
              <a:gd name="T27" fmla="*/ 223838 h 20"/>
              <a:gd name="T28" fmla="*/ 156687 w 20"/>
              <a:gd name="T29" fmla="*/ 212646 h 20"/>
              <a:gd name="T30" fmla="*/ 167879 w 20"/>
              <a:gd name="T31" fmla="*/ 212646 h 20"/>
              <a:gd name="T32" fmla="*/ 212646 w 20"/>
              <a:gd name="T33" fmla="*/ 156687 h 20"/>
              <a:gd name="T34" fmla="*/ 78343 w 20"/>
              <a:gd name="T35" fmla="*/ 156687 h 20"/>
              <a:gd name="T36" fmla="*/ 67151 w 20"/>
              <a:gd name="T37" fmla="*/ 89535 h 20"/>
              <a:gd name="T38" fmla="*/ 134303 w 20"/>
              <a:gd name="T39" fmla="*/ 78343 h 20"/>
              <a:gd name="T40" fmla="*/ 145495 w 20"/>
              <a:gd name="T41" fmla="*/ 145495 h 20"/>
              <a:gd name="T42" fmla="*/ 78343 w 20"/>
              <a:gd name="T43" fmla="*/ 156687 h 2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0">
                <a:moveTo>
                  <a:pt x="19" y="14"/>
                </a:moveTo>
                <a:cubicBezTo>
                  <a:pt x="19" y="13"/>
                  <a:pt x="20" y="13"/>
                  <a:pt x="20" y="12"/>
                </a:cubicBezTo>
                <a:cubicBezTo>
                  <a:pt x="18" y="11"/>
                  <a:pt x="17" y="8"/>
                  <a:pt x="19" y="6"/>
                </a:cubicBezTo>
                <a:cubicBezTo>
                  <a:pt x="19" y="5"/>
                  <a:pt x="18" y="5"/>
                  <a:pt x="18" y="5"/>
                </a:cubicBezTo>
                <a:cubicBezTo>
                  <a:pt x="16" y="5"/>
                  <a:pt x="13" y="3"/>
                  <a:pt x="13" y="1"/>
                </a:cubicBezTo>
                <a:cubicBezTo>
                  <a:pt x="13" y="1"/>
                  <a:pt x="12" y="1"/>
                  <a:pt x="11" y="0"/>
                </a:cubicBezTo>
                <a:cubicBezTo>
                  <a:pt x="10" y="2"/>
                  <a:pt x="7" y="3"/>
                  <a:pt x="5" y="1"/>
                </a:cubicBezTo>
                <a:cubicBezTo>
                  <a:pt x="5" y="1"/>
                  <a:pt x="4" y="2"/>
                  <a:pt x="4" y="2"/>
                </a:cubicBezTo>
                <a:cubicBezTo>
                  <a:pt x="4" y="4"/>
                  <a:pt x="3" y="7"/>
                  <a:pt x="0" y="7"/>
                </a:cubicBezTo>
                <a:cubicBezTo>
                  <a:pt x="0" y="8"/>
                  <a:pt x="0" y="8"/>
                  <a:pt x="0" y="9"/>
                </a:cubicBezTo>
                <a:cubicBezTo>
                  <a:pt x="2" y="10"/>
                  <a:pt x="2" y="13"/>
                  <a:pt x="1" y="15"/>
                </a:cubicBezTo>
                <a:cubicBezTo>
                  <a:pt x="1" y="15"/>
                  <a:pt x="1" y="16"/>
                  <a:pt x="1" y="16"/>
                </a:cubicBezTo>
                <a:cubicBezTo>
                  <a:pt x="4" y="16"/>
                  <a:pt x="6" y="17"/>
                  <a:pt x="6" y="20"/>
                </a:cubicBezTo>
                <a:cubicBezTo>
                  <a:pt x="7" y="20"/>
                  <a:pt x="7" y="20"/>
                  <a:pt x="8" y="20"/>
                </a:cubicBezTo>
                <a:cubicBezTo>
                  <a:pt x="9" y="18"/>
                  <a:pt x="12" y="18"/>
                  <a:pt x="14" y="19"/>
                </a:cubicBezTo>
                <a:cubicBezTo>
                  <a:pt x="15" y="19"/>
                  <a:pt x="15" y="19"/>
                  <a:pt x="15" y="19"/>
                </a:cubicBezTo>
                <a:cubicBezTo>
                  <a:pt x="15" y="16"/>
                  <a:pt x="17" y="14"/>
                  <a:pt x="19" y="14"/>
                </a:cubicBezTo>
                <a:close/>
                <a:moveTo>
                  <a:pt x="7" y="14"/>
                </a:moveTo>
                <a:cubicBezTo>
                  <a:pt x="5" y="12"/>
                  <a:pt x="5" y="10"/>
                  <a:pt x="6" y="8"/>
                </a:cubicBezTo>
                <a:cubicBezTo>
                  <a:pt x="8" y="6"/>
                  <a:pt x="10" y="5"/>
                  <a:pt x="12" y="7"/>
                </a:cubicBezTo>
                <a:cubicBezTo>
                  <a:pt x="14" y="8"/>
                  <a:pt x="15" y="11"/>
                  <a:pt x="13" y="13"/>
                </a:cubicBezTo>
                <a:cubicBezTo>
                  <a:pt x="12" y="15"/>
                  <a:pt x="9" y="15"/>
                  <a:pt x="7" y="14"/>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20"/>
          <p:cNvSpPr>
            <a:spLocks noEditPoints="1"/>
          </p:cNvSpPr>
          <p:nvPr/>
        </p:nvSpPr>
        <p:spPr bwMode="auto">
          <a:xfrm>
            <a:off x="3749675" y="2030413"/>
            <a:ext cx="200025" cy="201612"/>
          </a:xfrm>
          <a:custGeom>
            <a:avLst/>
            <a:gdLst>
              <a:gd name="T0" fmla="*/ 14 w 18"/>
              <a:gd name="T1" fmla="*/ 16 h 18"/>
              <a:gd name="T2" fmla="*/ 15 w 18"/>
              <a:gd name="T3" fmla="*/ 15 h 18"/>
              <a:gd name="T4" fmla="*/ 18 w 18"/>
              <a:gd name="T5" fmla="*/ 11 h 18"/>
              <a:gd name="T6" fmla="*/ 18 w 18"/>
              <a:gd name="T7" fmla="*/ 9 h 18"/>
              <a:gd name="T8" fmla="*/ 16 w 18"/>
              <a:gd name="T9" fmla="*/ 4 h 18"/>
              <a:gd name="T10" fmla="*/ 15 w 18"/>
              <a:gd name="T11" fmla="*/ 3 h 18"/>
              <a:gd name="T12" fmla="*/ 10 w 18"/>
              <a:gd name="T13" fmla="*/ 1 h 18"/>
              <a:gd name="T14" fmla="*/ 9 w 18"/>
              <a:gd name="T15" fmla="*/ 0 h 18"/>
              <a:gd name="T16" fmla="*/ 4 w 18"/>
              <a:gd name="T17" fmla="*/ 2 h 18"/>
              <a:gd name="T18" fmla="*/ 3 w 18"/>
              <a:gd name="T19" fmla="*/ 3 h 18"/>
              <a:gd name="T20" fmla="*/ 0 w 18"/>
              <a:gd name="T21" fmla="*/ 8 h 18"/>
              <a:gd name="T22" fmla="*/ 0 w 18"/>
              <a:gd name="T23" fmla="*/ 9 h 18"/>
              <a:gd name="T24" fmla="*/ 2 w 18"/>
              <a:gd name="T25" fmla="*/ 14 h 18"/>
              <a:gd name="T26" fmla="*/ 3 w 18"/>
              <a:gd name="T27" fmla="*/ 15 h 18"/>
              <a:gd name="T28" fmla="*/ 8 w 18"/>
              <a:gd name="T29" fmla="*/ 18 h 18"/>
              <a:gd name="T30" fmla="*/ 9 w 18"/>
              <a:gd name="T31" fmla="*/ 18 h 18"/>
              <a:gd name="T32" fmla="*/ 14 w 18"/>
              <a:gd name="T33" fmla="*/ 16 h 18"/>
              <a:gd name="T34" fmla="*/ 5 w 18"/>
              <a:gd name="T35" fmla="*/ 10 h 18"/>
              <a:gd name="T36" fmla="*/ 8 w 18"/>
              <a:gd name="T37" fmla="*/ 5 h 18"/>
              <a:gd name="T38" fmla="*/ 13 w 18"/>
              <a:gd name="T39" fmla="*/ 8 h 18"/>
              <a:gd name="T40" fmla="*/ 10 w 18"/>
              <a:gd name="T41" fmla="*/ 13 h 18"/>
              <a:gd name="T42" fmla="*/ 5 w 18"/>
              <a:gd name="T43"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18">
                <a:moveTo>
                  <a:pt x="14" y="16"/>
                </a:moveTo>
                <a:cubicBezTo>
                  <a:pt x="14" y="16"/>
                  <a:pt x="15" y="16"/>
                  <a:pt x="15" y="15"/>
                </a:cubicBezTo>
                <a:cubicBezTo>
                  <a:pt x="15" y="13"/>
                  <a:pt x="16" y="11"/>
                  <a:pt x="18" y="11"/>
                </a:cubicBezTo>
                <a:cubicBezTo>
                  <a:pt x="18" y="10"/>
                  <a:pt x="18" y="10"/>
                  <a:pt x="18" y="9"/>
                </a:cubicBezTo>
                <a:cubicBezTo>
                  <a:pt x="16" y="8"/>
                  <a:pt x="15" y="6"/>
                  <a:pt x="16" y="4"/>
                </a:cubicBezTo>
                <a:cubicBezTo>
                  <a:pt x="16" y="4"/>
                  <a:pt x="16" y="3"/>
                  <a:pt x="15" y="3"/>
                </a:cubicBezTo>
                <a:cubicBezTo>
                  <a:pt x="13" y="4"/>
                  <a:pt x="11" y="2"/>
                  <a:pt x="10" y="1"/>
                </a:cubicBezTo>
                <a:cubicBezTo>
                  <a:pt x="10" y="0"/>
                  <a:pt x="10" y="0"/>
                  <a:pt x="9" y="0"/>
                </a:cubicBezTo>
                <a:cubicBezTo>
                  <a:pt x="8" y="2"/>
                  <a:pt x="6" y="3"/>
                  <a:pt x="4" y="2"/>
                </a:cubicBezTo>
                <a:cubicBezTo>
                  <a:pt x="4" y="2"/>
                  <a:pt x="3" y="3"/>
                  <a:pt x="3" y="3"/>
                </a:cubicBezTo>
                <a:cubicBezTo>
                  <a:pt x="3" y="5"/>
                  <a:pt x="2" y="7"/>
                  <a:pt x="0" y="8"/>
                </a:cubicBezTo>
                <a:cubicBezTo>
                  <a:pt x="0" y="8"/>
                  <a:pt x="0" y="9"/>
                  <a:pt x="0" y="9"/>
                </a:cubicBezTo>
                <a:cubicBezTo>
                  <a:pt x="2" y="10"/>
                  <a:pt x="3" y="12"/>
                  <a:pt x="2" y="14"/>
                </a:cubicBezTo>
                <a:cubicBezTo>
                  <a:pt x="2" y="15"/>
                  <a:pt x="2" y="15"/>
                  <a:pt x="3" y="15"/>
                </a:cubicBezTo>
                <a:cubicBezTo>
                  <a:pt x="5" y="15"/>
                  <a:pt x="7" y="16"/>
                  <a:pt x="8" y="18"/>
                </a:cubicBezTo>
                <a:cubicBezTo>
                  <a:pt x="8" y="18"/>
                  <a:pt x="8" y="18"/>
                  <a:pt x="9" y="18"/>
                </a:cubicBezTo>
                <a:cubicBezTo>
                  <a:pt x="10" y="16"/>
                  <a:pt x="12" y="15"/>
                  <a:pt x="14" y="16"/>
                </a:cubicBezTo>
                <a:close/>
                <a:moveTo>
                  <a:pt x="5" y="10"/>
                </a:moveTo>
                <a:cubicBezTo>
                  <a:pt x="5" y="8"/>
                  <a:pt x="6" y="6"/>
                  <a:pt x="8" y="5"/>
                </a:cubicBezTo>
                <a:cubicBezTo>
                  <a:pt x="10" y="5"/>
                  <a:pt x="12" y="6"/>
                  <a:pt x="13" y="8"/>
                </a:cubicBezTo>
                <a:cubicBezTo>
                  <a:pt x="13" y="10"/>
                  <a:pt x="12" y="12"/>
                  <a:pt x="10" y="13"/>
                </a:cubicBezTo>
                <a:cubicBezTo>
                  <a:pt x="8" y="14"/>
                  <a:pt x="6" y="12"/>
                  <a:pt x="5" y="10"/>
                </a:cubicBezTo>
                <a:close/>
              </a:path>
            </a:pathLst>
          </a:custGeom>
          <a:solidFill>
            <a:schemeClr val="tx1">
              <a:lumMod val="65000"/>
              <a:lumOff val="3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21" name="Freeform 21"/>
          <p:cNvSpPr>
            <a:spLocks noEditPoints="1"/>
          </p:cNvSpPr>
          <p:nvPr/>
        </p:nvSpPr>
        <p:spPr bwMode="auto">
          <a:xfrm>
            <a:off x="4173538" y="2700338"/>
            <a:ext cx="279400" cy="290512"/>
          </a:xfrm>
          <a:custGeom>
            <a:avLst/>
            <a:gdLst>
              <a:gd name="T0" fmla="*/ 25 w 25"/>
              <a:gd name="T1" fmla="*/ 12 h 26"/>
              <a:gd name="T2" fmla="*/ 24 w 25"/>
              <a:gd name="T3" fmla="*/ 10 h 26"/>
              <a:gd name="T4" fmla="*/ 24 w 25"/>
              <a:gd name="T5" fmla="*/ 7 h 26"/>
              <a:gd name="T6" fmla="*/ 23 w 25"/>
              <a:gd name="T7" fmla="*/ 5 h 26"/>
              <a:gd name="T8" fmla="*/ 21 w 25"/>
              <a:gd name="T9" fmla="*/ 5 h 26"/>
              <a:gd name="T10" fmla="*/ 20 w 25"/>
              <a:gd name="T11" fmla="*/ 2 h 26"/>
              <a:gd name="T12" fmla="*/ 18 w 25"/>
              <a:gd name="T13" fmla="*/ 1 h 26"/>
              <a:gd name="T14" fmla="*/ 15 w 25"/>
              <a:gd name="T15" fmla="*/ 1 h 26"/>
              <a:gd name="T16" fmla="*/ 14 w 25"/>
              <a:gd name="T17" fmla="*/ 0 h 26"/>
              <a:gd name="T18" fmla="*/ 11 w 25"/>
              <a:gd name="T19" fmla="*/ 0 h 26"/>
              <a:gd name="T20" fmla="*/ 9 w 25"/>
              <a:gd name="T21" fmla="*/ 2 h 26"/>
              <a:gd name="T22" fmla="*/ 7 w 25"/>
              <a:gd name="T23" fmla="*/ 1 h 26"/>
              <a:gd name="T24" fmla="*/ 5 w 25"/>
              <a:gd name="T25" fmla="*/ 2 h 26"/>
              <a:gd name="T26" fmla="*/ 4 w 25"/>
              <a:gd name="T27" fmla="*/ 5 h 26"/>
              <a:gd name="T28" fmla="*/ 2 w 25"/>
              <a:gd name="T29" fmla="*/ 5 h 26"/>
              <a:gd name="T30" fmla="*/ 1 w 25"/>
              <a:gd name="T31" fmla="*/ 7 h 26"/>
              <a:gd name="T32" fmla="*/ 1 w 25"/>
              <a:gd name="T33" fmla="*/ 10 h 26"/>
              <a:gd name="T34" fmla="*/ 0 w 25"/>
              <a:gd name="T35" fmla="*/ 12 h 26"/>
              <a:gd name="T36" fmla="*/ 0 w 25"/>
              <a:gd name="T37" fmla="*/ 14 h 26"/>
              <a:gd name="T38" fmla="*/ 1 w 25"/>
              <a:gd name="T39" fmla="*/ 16 h 26"/>
              <a:gd name="T40" fmla="*/ 1 w 25"/>
              <a:gd name="T41" fmla="*/ 18 h 26"/>
              <a:gd name="T42" fmla="*/ 2 w 25"/>
              <a:gd name="T43" fmla="*/ 20 h 26"/>
              <a:gd name="T44" fmla="*/ 4 w 25"/>
              <a:gd name="T45" fmla="*/ 21 h 26"/>
              <a:gd name="T46" fmla="*/ 5 w 25"/>
              <a:gd name="T47" fmla="*/ 23 h 26"/>
              <a:gd name="T48" fmla="*/ 7 w 25"/>
              <a:gd name="T49" fmla="*/ 24 h 26"/>
              <a:gd name="T50" fmla="*/ 10 w 25"/>
              <a:gd name="T51" fmla="*/ 24 h 26"/>
              <a:gd name="T52" fmla="*/ 11 w 25"/>
              <a:gd name="T53" fmla="*/ 26 h 26"/>
              <a:gd name="T54" fmla="*/ 14 w 25"/>
              <a:gd name="T55" fmla="*/ 26 h 26"/>
              <a:gd name="T56" fmla="*/ 16 w 25"/>
              <a:gd name="T57" fmla="*/ 24 h 26"/>
              <a:gd name="T58" fmla="*/ 18 w 25"/>
              <a:gd name="T59" fmla="*/ 24 h 26"/>
              <a:gd name="T60" fmla="*/ 20 w 25"/>
              <a:gd name="T61" fmla="*/ 23 h 26"/>
              <a:gd name="T62" fmla="*/ 21 w 25"/>
              <a:gd name="T63" fmla="*/ 21 h 26"/>
              <a:gd name="T64" fmla="*/ 23 w 25"/>
              <a:gd name="T65" fmla="*/ 20 h 26"/>
              <a:gd name="T66" fmla="*/ 24 w 25"/>
              <a:gd name="T67" fmla="*/ 18 h 26"/>
              <a:gd name="T68" fmla="*/ 24 w 25"/>
              <a:gd name="T69" fmla="*/ 16 h 26"/>
              <a:gd name="T70" fmla="*/ 25 w 25"/>
              <a:gd name="T71" fmla="*/ 14 h 26"/>
              <a:gd name="T72" fmla="*/ 13 w 25"/>
              <a:gd name="T73" fmla="*/ 19 h 26"/>
              <a:gd name="T74" fmla="*/ 13 w 25"/>
              <a:gd name="T75" fmla="*/ 6 h 26"/>
              <a:gd name="T76" fmla="*/ 13 w 25"/>
              <a:gd name="T77"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26">
                <a:moveTo>
                  <a:pt x="24" y="13"/>
                </a:moveTo>
                <a:cubicBezTo>
                  <a:pt x="24" y="12"/>
                  <a:pt x="25" y="12"/>
                  <a:pt x="25" y="12"/>
                </a:cubicBezTo>
                <a:cubicBezTo>
                  <a:pt x="25" y="11"/>
                  <a:pt x="25" y="11"/>
                  <a:pt x="25" y="11"/>
                </a:cubicBezTo>
                <a:cubicBezTo>
                  <a:pt x="25" y="11"/>
                  <a:pt x="24" y="10"/>
                  <a:pt x="24" y="10"/>
                </a:cubicBezTo>
                <a:cubicBezTo>
                  <a:pt x="24" y="9"/>
                  <a:pt x="24" y="8"/>
                  <a:pt x="25" y="8"/>
                </a:cubicBezTo>
                <a:cubicBezTo>
                  <a:pt x="24" y="8"/>
                  <a:pt x="24" y="8"/>
                  <a:pt x="24" y="7"/>
                </a:cubicBezTo>
                <a:cubicBezTo>
                  <a:pt x="24" y="8"/>
                  <a:pt x="23" y="7"/>
                  <a:pt x="23" y="7"/>
                </a:cubicBezTo>
                <a:cubicBezTo>
                  <a:pt x="22" y="6"/>
                  <a:pt x="22" y="6"/>
                  <a:pt x="23" y="5"/>
                </a:cubicBezTo>
                <a:cubicBezTo>
                  <a:pt x="23" y="5"/>
                  <a:pt x="23" y="5"/>
                  <a:pt x="22" y="5"/>
                </a:cubicBezTo>
                <a:cubicBezTo>
                  <a:pt x="22" y="5"/>
                  <a:pt x="21" y="5"/>
                  <a:pt x="21" y="5"/>
                </a:cubicBezTo>
                <a:cubicBezTo>
                  <a:pt x="20" y="4"/>
                  <a:pt x="20" y="3"/>
                  <a:pt x="21" y="3"/>
                </a:cubicBezTo>
                <a:cubicBezTo>
                  <a:pt x="20" y="3"/>
                  <a:pt x="20" y="2"/>
                  <a:pt x="20" y="2"/>
                </a:cubicBezTo>
                <a:cubicBezTo>
                  <a:pt x="20" y="3"/>
                  <a:pt x="19" y="3"/>
                  <a:pt x="18" y="3"/>
                </a:cubicBezTo>
                <a:cubicBezTo>
                  <a:pt x="18" y="2"/>
                  <a:pt x="18" y="2"/>
                  <a:pt x="18" y="1"/>
                </a:cubicBezTo>
                <a:cubicBezTo>
                  <a:pt x="18" y="1"/>
                  <a:pt x="17" y="1"/>
                  <a:pt x="17" y="1"/>
                </a:cubicBezTo>
                <a:cubicBezTo>
                  <a:pt x="17" y="1"/>
                  <a:pt x="16" y="2"/>
                  <a:pt x="15" y="1"/>
                </a:cubicBezTo>
                <a:cubicBezTo>
                  <a:pt x="15" y="1"/>
                  <a:pt x="14" y="1"/>
                  <a:pt x="15" y="0"/>
                </a:cubicBezTo>
                <a:cubicBezTo>
                  <a:pt x="14" y="0"/>
                  <a:pt x="14" y="0"/>
                  <a:pt x="14" y="0"/>
                </a:cubicBezTo>
                <a:cubicBezTo>
                  <a:pt x="14" y="1"/>
                  <a:pt x="13" y="1"/>
                  <a:pt x="13" y="1"/>
                </a:cubicBezTo>
                <a:cubicBezTo>
                  <a:pt x="12" y="1"/>
                  <a:pt x="11" y="1"/>
                  <a:pt x="11" y="0"/>
                </a:cubicBezTo>
                <a:cubicBezTo>
                  <a:pt x="11" y="0"/>
                  <a:pt x="11" y="0"/>
                  <a:pt x="10" y="0"/>
                </a:cubicBezTo>
                <a:cubicBezTo>
                  <a:pt x="10" y="1"/>
                  <a:pt x="10" y="1"/>
                  <a:pt x="9" y="2"/>
                </a:cubicBezTo>
                <a:cubicBezTo>
                  <a:pt x="9" y="2"/>
                  <a:pt x="8" y="1"/>
                  <a:pt x="8" y="1"/>
                </a:cubicBezTo>
                <a:cubicBezTo>
                  <a:pt x="8" y="1"/>
                  <a:pt x="7" y="1"/>
                  <a:pt x="7" y="1"/>
                </a:cubicBezTo>
                <a:cubicBezTo>
                  <a:pt x="7" y="2"/>
                  <a:pt x="7" y="2"/>
                  <a:pt x="7" y="3"/>
                </a:cubicBezTo>
                <a:cubicBezTo>
                  <a:pt x="6" y="3"/>
                  <a:pt x="5" y="3"/>
                  <a:pt x="5" y="2"/>
                </a:cubicBezTo>
                <a:cubicBezTo>
                  <a:pt x="5" y="2"/>
                  <a:pt x="5" y="3"/>
                  <a:pt x="4" y="3"/>
                </a:cubicBezTo>
                <a:cubicBezTo>
                  <a:pt x="5" y="3"/>
                  <a:pt x="5" y="4"/>
                  <a:pt x="4" y="5"/>
                </a:cubicBezTo>
                <a:cubicBezTo>
                  <a:pt x="4" y="5"/>
                  <a:pt x="3" y="5"/>
                  <a:pt x="3" y="5"/>
                </a:cubicBezTo>
                <a:cubicBezTo>
                  <a:pt x="2" y="5"/>
                  <a:pt x="2" y="5"/>
                  <a:pt x="2" y="5"/>
                </a:cubicBezTo>
                <a:cubicBezTo>
                  <a:pt x="3" y="6"/>
                  <a:pt x="3" y="6"/>
                  <a:pt x="2" y="7"/>
                </a:cubicBezTo>
                <a:cubicBezTo>
                  <a:pt x="2" y="8"/>
                  <a:pt x="1" y="8"/>
                  <a:pt x="1" y="7"/>
                </a:cubicBezTo>
                <a:cubicBezTo>
                  <a:pt x="1" y="8"/>
                  <a:pt x="1" y="8"/>
                  <a:pt x="0" y="8"/>
                </a:cubicBezTo>
                <a:cubicBezTo>
                  <a:pt x="1" y="9"/>
                  <a:pt x="1" y="9"/>
                  <a:pt x="1" y="10"/>
                </a:cubicBezTo>
                <a:cubicBezTo>
                  <a:pt x="1" y="10"/>
                  <a:pt x="0" y="11"/>
                  <a:pt x="0" y="11"/>
                </a:cubicBezTo>
                <a:cubicBezTo>
                  <a:pt x="0" y="11"/>
                  <a:pt x="0" y="11"/>
                  <a:pt x="0" y="12"/>
                </a:cubicBezTo>
                <a:cubicBezTo>
                  <a:pt x="0" y="12"/>
                  <a:pt x="1" y="12"/>
                  <a:pt x="1" y="13"/>
                </a:cubicBezTo>
                <a:cubicBezTo>
                  <a:pt x="1" y="13"/>
                  <a:pt x="0" y="14"/>
                  <a:pt x="0" y="14"/>
                </a:cubicBezTo>
                <a:cubicBezTo>
                  <a:pt x="0" y="14"/>
                  <a:pt x="0" y="15"/>
                  <a:pt x="0" y="15"/>
                </a:cubicBezTo>
                <a:cubicBezTo>
                  <a:pt x="0" y="15"/>
                  <a:pt x="1" y="15"/>
                  <a:pt x="1" y="16"/>
                </a:cubicBezTo>
                <a:cubicBezTo>
                  <a:pt x="1" y="16"/>
                  <a:pt x="1" y="17"/>
                  <a:pt x="0" y="17"/>
                </a:cubicBezTo>
                <a:cubicBezTo>
                  <a:pt x="1" y="18"/>
                  <a:pt x="1" y="18"/>
                  <a:pt x="1" y="18"/>
                </a:cubicBezTo>
                <a:cubicBezTo>
                  <a:pt x="1" y="18"/>
                  <a:pt x="2" y="18"/>
                  <a:pt x="2" y="19"/>
                </a:cubicBezTo>
                <a:cubicBezTo>
                  <a:pt x="3" y="19"/>
                  <a:pt x="3" y="20"/>
                  <a:pt x="2" y="20"/>
                </a:cubicBezTo>
                <a:cubicBezTo>
                  <a:pt x="2" y="20"/>
                  <a:pt x="2" y="21"/>
                  <a:pt x="3" y="21"/>
                </a:cubicBezTo>
                <a:cubicBezTo>
                  <a:pt x="3" y="21"/>
                  <a:pt x="4" y="21"/>
                  <a:pt x="4" y="21"/>
                </a:cubicBezTo>
                <a:cubicBezTo>
                  <a:pt x="5" y="21"/>
                  <a:pt x="5" y="22"/>
                  <a:pt x="4" y="23"/>
                </a:cubicBezTo>
                <a:cubicBezTo>
                  <a:pt x="5" y="23"/>
                  <a:pt x="5" y="23"/>
                  <a:pt x="5" y="23"/>
                </a:cubicBezTo>
                <a:cubicBezTo>
                  <a:pt x="5" y="23"/>
                  <a:pt x="6" y="23"/>
                  <a:pt x="7" y="23"/>
                </a:cubicBezTo>
                <a:cubicBezTo>
                  <a:pt x="7" y="23"/>
                  <a:pt x="8" y="24"/>
                  <a:pt x="7" y="24"/>
                </a:cubicBezTo>
                <a:cubicBezTo>
                  <a:pt x="8" y="25"/>
                  <a:pt x="8" y="25"/>
                  <a:pt x="8" y="25"/>
                </a:cubicBezTo>
                <a:cubicBezTo>
                  <a:pt x="8" y="24"/>
                  <a:pt x="9" y="24"/>
                  <a:pt x="10" y="24"/>
                </a:cubicBezTo>
                <a:cubicBezTo>
                  <a:pt x="10" y="24"/>
                  <a:pt x="11" y="25"/>
                  <a:pt x="10" y="25"/>
                </a:cubicBezTo>
                <a:cubicBezTo>
                  <a:pt x="11" y="25"/>
                  <a:pt x="11" y="26"/>
                  <a:pt x="11" y="26"/>
                </a:cubicBezTo>
                <a:cubicBezTo>
                  <a:pt x="11" y="25"/>
                  <a:pt x="12" y="24"/>
                  <a:pt x="13" y="24"/>
                </a:cubicBezTo>
                <a:cubicBezTo>
                  <a:pt x="13" y="24"/>
                  <a:pt x="14" y="25"/>
                  <a:pt x="14" y="26"/>
                </a:cubicBezTo>
                <a:cubicBezTo>
                  <a:pt x="14" y="26"/>
                  <a:pt x="14" y="25"/>
                  <a:pt x="15" y="25"/>
                </a:cubicBezTo>
                <a:cubicBezTo>
                  <a:pt x="15" y="25"/>
                  <a:pt x="15" y="24"/>
                  <a:pt x="16" y="24"/>
                </a:cubicBezTo>
                <a:cubicBezTo>
                  <a:pt x="16" y="24"/>
                  <a:pt x="17" y="24"/>
                  <a:pt x="17" y="25"/>
                </a:cubicBezTo>
                <a:cubicBezTo>
                  <a:pt x="17" y="25"/>
                  <a:pt x="18" y="25"/>
                  <a:pt x="18" y="24"/>
                </a:cubicBezTo>
                <a:cubicBezTo>
                  <a:pt x="18" y="24"/>
                  <a:pt x="18" y="23"/>
                  <a:pt x="18" y="23"/>
                </a:cubicBezTo>
                <a:cubicBezTo>
                  <a:pt x="19" y="22"/>
                  <a:pt x="20" y="23"/>
                  <a:pt x="20" y="23"/>
                </a:cubicBezTo>
                <a:cubicBezTo>
                  <a:pt x="20" y="23"/>
                  <a:pt x="21" y="23"/>
                  <a:pt x="21" y="23"/>
                </a:cubicBezTo>
                <a:cubicBezTo>
                  <a:pt x="20" y="22"/>
                  <a:pt x="20" y="21"/>
                  <a:pt x="21" y="21"/>
                </a:cubicBezTo>
                <a:cubicBezTo>
                  <a:pt x="21" y="21"/>
                  <a:pt x="22" y="21"/>
                  <a:pt x="22" y="21"/>
                </a:cubicBezTo>
                <a:cubicBezTo>
                  <a:pt x="23" y="21"/>
                  <a:pt x="23" y="20"/>
                  <a:pt x="23" y="20"/>
                </a:cubicBezTo>
                <a:cubicBezTo>
                  <a:pt x="22" y="20"/>
                  <a:pt x="22" y="19"/>
                  <a:pt x="23" y="19"/>
                </a:cubicBezTo>
                <a:cubicBezTo>
                  <a:pt x="23" y="18"/>
                  <a:pt x="24" y="18"/>
                  <a:pt x="24" y="18"/>
                </a:cubicBezTo>
                <a:cubicBezTo>
                  <a:pt x="24" y="18"/>
                  <a:pt x="24" y="17"/>
                  <a:pt x="25" y="17"/>
                </a:cubicBezTo>
                <a:cubicBezTo>
                  <a:pt x="24" y="17"/>
                  <a:pt x="24" y="16"/>
                  <a:pt x="24" y="16"/>
                </a:cubicBezTo>
                <a:cubicBezTo>
                  <a:pt x="24" y="15"/>
                  <a:pt x="25" y="15"/>
                  <a:pt x="25" y="15"/>
                </a:cubicBezTo>
                <a:cubicBezTo>
                  <a:pt x="25" y="15"/>
                  <a:pt x="25" y="14"/>
                  <a:pt x="25" y="14"/>
                </a:cubicBezTo>
                <a:cubicBezTo>
                  <a:pt x="25" y="14"/>
                  <a:pt x="24" y="13"/>
                  <a:pt x="24" y="13"/>
                </a:cubicBezTo>
                <a:close/>
                <a:moveTo>
                  <a:pt x="13" y="19"/>
                </a:moveTo>
                <a:cubicBezTo>
                  <a:pt x="9" y="19"/>
                  <a:pt x="6" y="16"/>
                  <a:pt x="6" y="13"/>
                </a:cubicBezTo>
                <a:cubicBezTo>
                  <a:pt x="6" y="9"/>
                  <a:pt x="9" y="6"/>
                  <a:pt x="13" y="6"/>
                </a:cubicBezTo>
                <a:cubicBezTo>
                  <a:pt x="16" y="6"/>
                  <a:pt x="19" y="9"/>
                  <a:pt x="19" y="13"/>
                </a:cubicBezTo>
                <a:cubicBezTo>
                  <a:pt x="19" y="16"/>
                  <a:pt x="16" y="19"/>
                  <a:pt x="13" y="19"/>
                </a:cubicBezTo>
                <a:close/>
              </a:path>
            </a:pathLst>
          </a:custGeom>
          <a:solidFill>
            <a:schemeClr val="tx1">
              <a:lumMod val="65000"/>
              <a:lumOff val="3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86033" name="Freeform 22"/>
          <p:cNvSpPr>
            <a:spLocks noEditPoints="1"/>
          </p:cNvSpPr>
          <p:nvPr/>
        </p:nvSpPr>
        <p:spPr bwMode="auto">
          <a:xfrm>
            <a:off x="3436938" y="1393825"/>
            <a:ext cx="390525" cy="390525"/>
          </a:xfrm>
          <a:custGeom>
            <a:avLst/>
            <a:gdLst>
              <a:gd name="T0" fmla="*/ 390525 w 35"/>
              <a:gd name="T1" fmla="*/ 178526 h 35"/>
              <a:gd name="T2" fmla="*/ 390525 w 35"/>
              <a:gd name="T3" fmla="*/ 145052 h 35"/>
              <a:gd name="T4" fmla="*/ 323578 w 35"/>
              <a:gd name="T5" fmla="*/ 44631 h 35"/>
              <a:gd name="T6" fmla="*/ 301262 w 35"/>
              <a:gd name="T7" fmla="*/ 22316 h 35"/>
              <a:gd name="T8" fmla="*/ 178526 w 35"/>
              <a:gd name="T9" fmla="*/ 0 h 35"/>
              <a:gd name="T10" fmla="*/ 145052 w 35"/>
              <a:gd name="T11" fmla="*/ 11158 h 35"/>
              <a:gd name="T12" fmla="*/ 44631 w 35"/>
              <a:gd name="T13" fmla="*/ 66947 h 35"/>
              <a:gd name="T14" fmla="*/ 33474 w 35"/>
              <a:gd name="T15" fmla="*/ 100421 h 35"/>
              <a:gd name="T16" fmla="*/ 0 w 35"/>
              <a:gd name="T17" fmla="*/ 211999 h 35"/>
              <a:gd name="T18" fmla="*/ 11158 w 35"/>
              <a:gd name="T19" fmla="*/ 245473 h 35"/>
              <a:gd name="T20" fmla="*/ 66947 w 35"/>
              <a:gd name="T21" fmla="*/ 345894 h 35"/>
              <a:gd name="T22" fmla="*/ 100421 w 35"/>
              <a:gd name="T23" fmla="*/ 357051 h 35"/>
              <a:gd name="T24" fmla="*/ 211999 w 35"/>
              <a:gd name="T25" fmla="*/ 390525 h 35"/>
              <a:gd name="T26" fmla="*/ 245473 w 35"/>
              <a:gd name="T27" fmla="*/ 379367 h 35"/>
              <a:gd name="T28" fmla="*/ 345894 w 35"/>
              <a:gd name="T29" fmla="*/ 323578 h 35"/>
              <a:gd name="T30" fmla="*/ 368209 w 35"/>
              <a:gd name="T31" fmla="*/ 290104 h 35"/>
              <a:gd name="T32" fmla="*/ 390525 w 35"/>
              <a:gd name="T33" fmla="*/ 178526 h 35"/>
              <a:gd name="T34" fmla="*/ 167368 w 35"/>
              <a:gd name="T35" fmla="*/ 323578 h 35"/>
              <a:gd name="T36" fmla="*/ 66947 w 35"/>
              <a:gd name="T37" fmla="*/ 167368 h 35"/>
              <a:gd name="T38" fmla="*/ 223157 w 35"/>
              <a:gd name="T39" fmla="*/ 55789 h 35"/>
              <a:gd name="T40" fmla="*/ 334736 w 35"/>
              <a:gd name="T41" fmla="*/ 223157 h 35"/>
              <a:gd name="T42" fmla="*/ 167368 w 35"/>
              <a:gd name="T43" fmla="*/ 323578 h 3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5" h="35">
                <a:moveTo>
                  <a:pt x="35" y="16"/>
                </a:moveTo>
                <a:cubicBezTo>
                  <a:pt x="35" y="15"/>
                  <a:pt x="35" y="14"/>
                  <a:pt x="35" y="13"/>
                </a:cubicBezTo>
                <a:cubicBezTo>
                  <a:pt x="31" y="12"/>
                  <a:pt x="28" y="8"/>
                  <a:pt x="29" y="4"/>
                </a:cubicBezTo>
                <a:cubicBezTo>
                  <a:pt x="28" y="3"/>
                  <a:pt x="27" y="3"/>
                  <a:pt x="27" y="2"/>
                </a:cubicBezTo>
                <a:cubicBezTo>
                  <a:pt x="23" y="5"/>
                  <a:pt x="18" y="3"/>
                  <a:pt x="16" y="0"/>
                </a:cubicBezTo>
                <a:cubicBezTo>
                  <a:pt x="15" y="0"/>
                  <a:pt x="14" y="0"/>
                  <a:pt x="13" y="1"/>
                </a:cubicBezTo>
                <a:cubicBezTo>
                  <a:pt x="12" y="5"/>
                  <a:pt x="8" y="7"/>
                  <a:pt x="4" y="6"/>
                </a:cubicBezTo>
                <a:cubicBezTo>
                  <a:pt x="4" y="7"/>
                  <a:pt x="3" y="8"/>
                  <a:pt x="3" y="9"/>
                </a:cubicBezTo>
                <a:cubicBezTo>
                  <a:pt x="5" y="12"/>
                  <a:pt x="4" y="17"/>
                  <a:pt x="0" y="19"/>
                </a:cubicBezTo>
                <a:cubicBezTo>
                  <a:pt x="0" y="20"/>
                  <a:pt x="1" y="21"/>
                  <a:pt x="1" y="22"/>
                </a:cubicBezTo>
                <a:cubicBezTo>
                  <a:pt x="5" y="23"/>
                  <a:pt x="7" y="27"/>
                  <a:pt x="6" y="31"/>
                </a:cubicBezTo>
                <a:cubicBezTo>
                  <a:pt x="7" y="31"/>
                  <a:pt x="8" y="32"/>
                  <a:pt x="9" y="32"/>
                </a:cubicBezTo>
                <a:cubicBezTo>
                  <a:pt x="12" y="30"/>
                  <a:pt x="17" y="31"/>
                  <a:pt x="19" y="35"/>
                </a:cubicBezTo>
                <a:cubicBezTo>
                  <a:pt x="20" y="35"/>
                  <a:pt x="21" y="35"/>
                  <a:pt x="22" y="34"/>
                </a:cubicBezTo>
                <a:cubicBezTo>
                  <a:pt x="23" y="30"/>
                  <a:pt x="27" y="28"/>
                  <a:pt x="31" y="29"/>
                </a:cubicBezTo>
                <a:cubicBezTo>
                  <a:pt x="32" y="28"/>
                  <a:pt x="32" y="27"/>
                  <a:pt x="33" y="26"/>
                </a:cubicBezTo>
                <a:cubicBezTo>
                  <a:pt x="31" y="23"/>
                  <a:pt x="32" y="18"/>
                  <a:pt x="35" y="16"/>
                </a:cubicBezTo>
                <a:close/>
                <a:moveTo>
                  <a:pt x="15" y="29"/>
                </a:moveTo>
                <a:cubicBezTo>
                  <a:pt x="8" y="28"/>
                  <a:pt x="4" y="21"/>
                  <a:pt x="6" y="15"/>
                </a:cubicBezTo>
                <a:cubicBezTo>
                  <a:pt x="7" y="8"/>
                  <a:pt x="14" y="4"/>
                  <a:pt x="20" y="5"/>
                </a:cubicBezTo>
                <a:cubicBezTo>
                  <a:pt x="27" y="7"/>
                  <a:pt x="31" y="14"/>
                  <a:pt x="30" y="20"/>
                </a:cubicBezTo>
                <a:cubicBezTo>
                  <a:pt x="28" y="27"/>
                  <a:pt x="22" y="31"/>
                  <a:pt x="15" y="29"/>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34" name="Freeform 23"/>
          <p:cNvSpPr>
            <a:spLocks noEditPoints="1"/>
          </p:cNvSpPr>
          <p:nvPr/>
        </p:nvSpPr>
        <p:spPr bwMode="auto">
          <a:xfrm>
            <a:off x="3514725" y="1460500"/>
            <a:ext cx="246063" cy="257175"/>
          </a:xfrm>
          <a:custGeom>
            <a:avLst/>
            <a:gdLst>
              <a:gd name="T0" fmla="*/ 145401 w 22"/>
              <a:gd name="T1" fmla="*/ 22363 h 23"/>
              <a:gd name="T2" fmla="*/ 11185 w 22"/>
              <a:gd name="T3" fmla="*/ 100634 h 23"/>
              <a:gd name="T4" fmla="*/ 89477 w 22"/>
              <a:gd name="T5" fmla="*/ 234812 h 23"/>
              <a:gd name="T6" fmla="*/ 234878 w 22"/>
              <a:gd name="T7" fmla="*/ 156541 h 23"/>
              <a:gd name="T8" fmla="*/ 145401 w 22"/>
              <a:gd name="T9" fmla="*/ 22363 h 23"/>
              <a:gd name="T10" fmla="*/ 100662 w 22"/>
              <a:gd name="T11" fmla="*/ 212449 h 23"/>
              <a:gd name="T12" fmla="*/ 33554 w 22"/>
              <a:gd name="T13" fmla="*/ 111815 h 23"/>
              <a:gd name="T14" fmla="*/ 134216 w 22"/>
              <a:gd name="T15" fmla="*/ 44726 h 23"/>
              <a:gd name="T16" fmla="*/ 201324 w 22"/>
              <a:gd name="T17" fmla="*/ 145360 h 23"/>
              <a:gd name="T18" fmla="*/ 100662 w 22"/>
              <a:gd name="T19" fmla="*/ 212449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3">
                <a:moveTo>
                  <a:pt x="13" y="2"/>
                </a:moveTo>
                <a:cubicBezTo>
                  <a:pt x="7" y="0"/>
                  <a:pt x="2" y="4"/>
                  <a:pt x="1" y="9"/>
                </a:cubicBezTo>
                <a:cubicBezTo>
                  <a:pt x="0" y="15"/>
                  <a:pt x="3" y="20"/>
                  <a:pt x="8" y="21"/>
                </a:cubicBezTo>
                <a:cubicBezTo>
                  <a:pt x="14" y="23"/>
                  <a:pt x="19" y="19"/>
                  <a:pt x="21" y="14"/>
                </a:cubicBezTo>
                <a:cubicBezTo>
                  <a:pt x="22" y="8"/>
                  <a:pt x="18" y="3"/>
                  <a:pt x="13" y="2"/>
                </a:cubicBezTo>
                <a:close/>
                <a:moveTo>
                  <a:pt x="9" y="19"/>
                </a:moveTo>
                <a:cubicBezTo>
                  <a:pt x="5" y="18"/>
                  <a:pt x="2" y="14"/>
                  <a:pt x="3" y="10"/>
                </a:cubicBezTo>
                <a:cubicBezTo>
                  <a:pt x="4" y="5"/>
                  <a:pt x="8" y="3"/>
                  <a:pt x="12" y="4"/>
                </a:cubicBezTo>
                <a:cubicBezTo>
                  <a:pt x="17" y="5"/>
                  <a:pt x="19" y="9"/>
                  <a:pt x="18" y="13"/>
                </a:cubicBezTo>
                <a:cubicBezTo>
                  <a:pt x="17" y="17"/>
                  <a:pt x="13" y="20"/>
                  <a:pt x="9" y="19"/>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35" name="Freeform 24"/>
          <p:cNvSpPr>
            <a:spLocks/>
          </p:cNvSpPr>
          <p:nvPr/>
        </p:nvSpPr>
        <p:spPr bwMode="auto">
          <a:xfrm>
            <a:off x="4965700" y="4422775"/>
            <a:ext cx="446088" cy="434975"/>
          </a:xfrm>
          <a:custGeom>
            <a:avLst/>
            <a:gdLst>
              <a:gd name="T0" fmla="*/ 390327 w 40"/>
              <a:gd name="T1" fmla="*/ 434975 h 39"/>
              <a:gd name="T2" fmla="*/ 55761 w 40"/>
              <a:gd name="T3" fmla="*/ 434975 h 39"/>
              <a:gd name="T4" fmla="*/ 0 w 40"/>
              <a:gd name="T5" fmla="*/ 379209 h 39"/>
              <a:gd name="T6" fmla="*/ 0 w 40"/>
              <a:gd name="T7" fmla="*/ 55766 h 39"/>
              <a:gd name="T8" fmla="*/ 55761 w 40"/>
              <a:gd name="T9" fmla="*/ 0 h 39"/>
              <a:gd name="T10" fmla="*/ 390327 w 40"/>
              <a:gd name="T11" fmla="*/ 0 h 39"/>
              <a:gd name="T12" fmla="*/ 446088 w 40"/>
              <a:gd name="T13" fmla="*/ 55766 h 39"/>
              <a:gd name="T14" fmla="*/ 446088 w 40"/>
              <a:gd name="T15" fmla="*/ 379209 h 39"/>
              <a:gd name="T16" fmla="*/ 390327 w 40"/>
              <a:gd name="T17" fmla="*/ 434975 h 3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39">
                <a:moveTo>
                  <a:pt x="35" y="39"/>
                </a:moveTo>
                <a:cubicBezTo>
                  <a:pt x="5" y="39"/>
                  <a:pt x="5" y="39"/>
                  <a:pt x="5" y="39"/>
                </a:cubicBezTo>
                <a:cubicBezTo>
                  <a:pt x="2" y="39"/>
                  <a:pt x="0" y="37"/>
                  <a:pt x="0" y="34"/>
                </a:cubicBezTo>
                <a:cubicBezTo>
                  <a:pt x="0" y="5"/>
                  <a:pt x="0" y="5"/>
                  <a:pt x="0" y="5"/>
                </a:cubicBezTo>
                <a:cubicBezTo>
                  <a:pt x="0" y="2"/>
                  <a:pt x="2" y="0"/>
                  <a:pt x="5" y="0"/>
                </a:cubicBezTo>
                <a:cubicBezTo>
                  <a:pt x="35" y="0"/>
                  <a:pt x="35" y="0"/>
                  <a:pt x="35" y="0"/>
                </a:cubicBezTo>
                <a:cubicBezTo>
                  <a:pt x="37" y="0"/>
                  <a:pt x="40" y="2"/>
                  <a:pt x="40" y="5"/>
                </a:cubicBezTo>
                <a:cubicBezTo>
                  <a:pt x="40" y="34"/>
                  <a:pt x="40" y="34"/>
                  <a:pt x="40" y="34"/>
                </a:cubicBezTo>
                <a:cubicBezTo>
                  <a:pt x="40" y="37"/>
                  <a:pt x="37" y="39"/>
                  <a:pt x="35" y="39"/>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36" name="Oval 25"/>
          <p:cNvSpPr>
            <a:spLocks noChangeArrowheads="1"/>
          </p:cNvSpPr>
          <p:nvPr/>
        </p:nvSpPr>
        <p:spPr bwMode="auto">
          <a:xfrm>
            <a:off x="5065713" y="4522788"/>
            <a:ext cx="234950" cy="234950"/>
          </a:xfrm>
          <a:prstGeom prst="ellipse">
            <a:avLst/>
          </a:pr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grpSp>
        <p:nvGrpSpPr>
          <p:cNvPr id="86037" name="Group 2"/>
          <p:cNvGrpSpPr>
            <a:grpSpLocks/>
          </p:cNvGrpSpPr>
          <p:nvPr/>
        </p:nvGrpSpPr>
        <p:grpSpPr bwMode="auto">
          <a:xfrm>
            <a:off x="5830888" y="3333750"/>
            <a:ext cx="3313112" cy="647700"/>
            <a:chOff x="5830693" y="3333750"/>
            <a:chExt cx="3313305" cy="647701"/>
          </a:xfrm>
        </p:grpSpPr>
        <p:sp>
          <p:nvSpPr>
            <p:cNvPr id="86048" name="Freeform 5"/>
            <p:cNvSpPr>
              <a:spLocks/>
            </p:cNvSpPr>
            <p:nvPr/>
          </p:nvSpPr>
          <p:spPr bwMode="auto">
            <a:xfrm flipH="1">
              <a:off x="5830693" y="3333750"/>
              <a:ext cx="884306" cy="603250"/>
            </a:xfrm>
            <a:custGeom>
              <a:avLst/>
              <a:gdLst>
                <a:gd name="T0" fmla="*/ 0 w 79"/>
                <a:gd name="T1" fmla="*/ 279282 h 54"/>
                <a:gd name="T2" fmla="*/ 55969 w 79"/>
                <a:gd name="T3" fmla="*/ 279282 h 54"/>
                <a:gd name="T4" fmla="*/ 78356 w 79"/>
                <a:gd name="T5" fmla="*/ 256940 h 54"/>
                <a:gd name="T6" fmla="*/ 100744 w 79"/>
                <a:gd name="T7" fmla="*/ 212255 h 54"/>
                <a:gd name="T8" fmla="*/ 134325 w 79"/>
                <a:gd name="T9" fmla="*/ 189912 h 54"/>
                <a:gd name="T10" fmla="*/ 167906 w 79"/>
                <a:gd name="T11" fmla="*/ 156398 h 54"/>
                <a:gd name="T12" fmla="*/ 190294 w 79"/>
                <a:gd name="T13" fmla="*/ 122884 h 54"/>
                <a:gd name="T14" fmla="*/ 201487 w 79"/>
                <a:gd name="T15" fmla="*/ 111713 h 54"/>
                <a:gd name="T16" fmla="*/ 257456 w 79"/>
                <a:gd name="T17" fmla="*/ 89370 h 54"/>
                <a:gd name="T18" fmla="*/ 302231 w 79"/>
                <a:gd name="T19" fmla="*/ 67028 h 54"/>
                <a:gd name="T20" fmla="*/ 347006 w 79"/>
                <a:gd name="T21" fmla="*/ 44685 h 54"/>
                <a:gd name="T22" fmla="*/ 358200 w 79"/>
                <a:gd name="T23" fmla="*/ 44685 h 54"/>
                <a:gd name="T24" fmla="*/ 402975 w 79"/>
                <a:gd name="T25" fmla="*/ 33514 h 54"/>
                <a:gd name="T26" fmla="*/ 447750 w 79"/>
                <a:gd name="T27" fmla="*/ 11171 h 54"/>
                <a:gd name="T28" fmla="*/ 458944 w 79"/>
                <a:gd name="T29" fmla="*/ 11171 h 54"/>
                <a:gd name="T30" fmla="*/ 481331 w 79"/>
                <a:gd name="T31" fmla="*/ 22343 h 54"/>
                <a:gd name="T32" fmla="*/ 481331 w 79"/>
                <a:gd name="T33" fmla="*/ 33514 h 54"/>
                <a:gd name="T34" fmla="*/ 481331 w 79"/>
                <a:gd name="T35" fmla="*/ 67028 h 54"/>
                <a:gd name="T36" fmla="*/ 425362 w 79"/>
                <a:gd name="T37" fmla="*/ 122884 h 54"/>
                <a:gd name="T38" fmla="*/ 402975 w 79"/>
                <a:gd name="T39" fmla="*/ 134056 h 54"/>
                <a:gd name="T40" fmla="*/ 380587 w 79"/>
                <a:gd name="T41" fmla="*/ 134056 h 54"/>
                <a:gd name="T42" fmla="*/ 369394 w 79"/>
                <a:gd name="T43" fmla="*/ 156398 h 54"/>
                <a:gd name="T44" fmla="*/ 347006 w 79"/>
                <a:gd name="T45" fmla="*/ 167569 h 54"/>
                <a:gd name="T46" fmla="*/ 324619 w 79"/>
                <a:gd name="T47" fmla="*/ 189912 h 54"/>
                <a:gd name="T48" fmla="*/ 369394 w 79"/>
                <a:gd name="T49" fmla="*/ 189912 h 54"/>
                <a:gd name="T50" fmla="*/ 850725 w 79"/>
                <a:gd name="T51" fmla="*/ 189912 h 54"/>
                <a:gd name="T52" fmla="*/ 884306 w 79"/>
                <a:gd name="T53" fmla="*/ 223426 h 54"/>
                <a:gd name="T54" fmla="*/ 850725 w 79"/>
                <a:gd name="T55" fmla="*/ 268111 h 54"/>
                <a:gd name="T56" fmla="*/ 526106 w 79"/>
                <a:gd name="T57" fmla="*/ 290454 h 54"/>
                <a:gd name="T58" fmla="*/ 526106 w 79"/>
                <a:gd name="T59" fmla="*/ 301625 h 54"/>
                <a:gd name="T60" fmla="*/ 638044 w 79"/>
                <a:gd name="T61" fmla="*/ 301625 h 54"/>
                <a:gd name="T62" fmla="*/ 660431 w 79"/>
                <a:gd name="T63" fmla="*/ 312796 h 54"/>
                <a:gd name="T64" fmla="*/ 660431 w 79"/>
                <a:gd name="T65" fmla="*/ 368653 h 54"/>
                <a:gd name="T66" fmla="*/ 638044 w 79"/>
                <a:gd name="T67" fmla="*/ 390995 h 54"/>
                <a:gd name="T68" fmla="*/ 537300 w 79"/>
                <a:gd name="T69" fmla="*/ 390995 h 54"/>
                <a:gd name="T70" fmla="*/ 537300 w 79"/>
                <a:gd name="T71" fmla="*/ 402167 h 54"/>
                <a:gd name="T72" fmla="*/ 604462 w 79"/>
                <a:gd name="T73" fmla="*/ 402167 h 54"/>
                <a:gd name="T74" fmla="*/ 626850 w 79"/>
                <a:gd name="T75" fmla="*/ 413338 h 54"/>
                <a:gd name="T76" fmla="*/ 626850 w 79"/>
                <a:gd name="T77" fmla="*/ 469194 h 54"/>
                <a:gd name="T78" fmla="*/ 615656 w 79"/>
                <a:gd name="T79" fmla="*/ 480366 h 54"/>
                <a:gd name="T80" fmla="*/ 537300 w 79"/>
                <a:gd name="T81" fmla="*/ 491537 h 54"/>
                <a:gd name="T82" fmla="*/ 537300 w 79"/>
                <a:gd name="T83" fmla="*/ 502708 h 54"/>
                <a:gd name="T84" fmla="*/ 582075 w 79"/>
                <a:gd name="T85" fmla="*/ 502708 h 54"/>
                <a:gd name="T86" fmla="*/ 593269 w 79"/>
                <a:gd name="T87" fmla="*/ 502708 h 54"/>
                <a:gd name="T88" fmla="*/ 582075 w 79"/>
                <a:gd name="T89" fmla="*/ 558565 h 54"/>
                <a:gd name="T90" fmla="*/ 570881 w 79"/>
                <a:gd name="T91" fmla="*/ 569736 h 54"/>
                <a:gd name="T92" fmla="*/ 380587 w 79"/>
                <a:gd name="T93" fmla="*/ 603250 h 54"/>
                <a:gd name="T94" fmla="*/ 134325 w 79"/>
                <a:gd name="T95" fmla="*/ 580907 h 54"/>
                <a:gd name="T96" fmla="*/ 0 w 79"/>
                <a:gd name="T97" fmla="*/ 580907 h 54"/>
                <a:gd name="T98" fmla="*/ 0 w 79"/>
                <a:gd name="T99" fmla="*/ 279282 h 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79" h="54">
                  <a:moveTo>
                    <a:pt x="0" y="25"/>
                  </a:moveTo>
                  <a:cubicBezTo>
                    <a:pt x="0" y="25"/>
                    <a:pt x="4" y="25"/>
                    <a:pt x="5" y="25"/>
                  </a:cubicBezTo>
                  <a:cubicBezTo>
                    <a:pt x="5" y="24"/>
                    <a:pt x="6" y="24"/>
                    <a:pt x="7" y="23"/>
                  </a:cubicBezTo>
                  <a:cubicBezTo>
                    <a:pt x="8" y="22"/>
                    <a:pt x="9" y="20"/>
                    <a:pt x="9" y="19"/>
                  </a:cubicBezTo>
                  <a:cubicBezTo>
                    <a:pt x="10" y="19"/>
                    <a:pt x="11" y="18"/>
                    <a:pt x="12" y="17"/>
                  </a:cubicBezTo>
                  <a:cubicBezTo>
                    <a:pt x="13" y="17"/>
                    <a:pt x="15" y="14"/>
                    <a:pt x="15" y="14"/>
                  </a:cubicBezTo>
                  <a:cubicBezTo>
                    <a:pt x="15" y="14"/>
                    <a:pt x="16" y="12"/>
                    <a:pt x="17" y="11"/>
                  </a:cubicBezTo>
                  <a:cubicBezTo>
                    <a:pt x="17" y="11"/>
                    <a:pt x="18" y="10"/>
                    <a:pt x="18" y="10"/>
                  </a:cubicBezTo>
                  <a:cubicBezTo>
                    <a:pt x="19" y="9"/>
                    <a:pt x="22" y="9"/>
                    <a:pt x="23" y="8"/>
                  </a:cubicBezTo>
                  <a:cubicBezTo>
                    <a:pt x="24" y="8"/>
                    <a:pt x="26" y="7"/>
                    <a:pt x="27" y="6"/>
                  </a:cubicBezTo>
                  <a:cubicBezTo>
                    <a:pt x="28" y="6"/>
                    <a:pt x="30" y="5"/>
                    <a:pt x="31" y="4"/>
                  </a:cubicBezTo>
                  <a:cubicBezTo>
                    <a:pt x="31" y="4"/>
                    <a:pt x="32" y="4"/>
                    <a:pt x="32" y="4"/>
                  </a:cubicBezTo>
                  <a:cubicBezTo>
                    <a:pt x="33" y="4"/>
                    <a:pt x="35" y="4"/>
                    <a:pt x="36" y="3"/>
                  </a:cubicBezTo>
                  <a:cubicBezTo>
                    <a:pt x="37" y="3"/>
                    <a:pt x="39" y="1"/>
                    <a:pt x="40" y="1"/>
                  </a:cubicBezTo>
                  <a:cubicBezTo>
                    <a:pt x="41" y="0"/>
                    <a:pt x="41" y="1"/>
                    <a:pt x="41" y="1"/>
                  </a:cubicBezTo>
                  <a:cubicBezTo>
                    <a:pt x="42" y="1"/>
                    <a:pt x="42" y="1"/>
                    <a:pt x="43" y="2"/>
                  </a:cubicBezTo>
                  <a:cubicBezTo>
                    <a:pt x="43" y="2"/>
                    <a:pt x="43" y="3"/>
                    <a:pt x="43" y="3"/>
                  </a:cubicBezTo>
                  <a:cubicBezTo>
                    <a:pt x="43" y="4"/>
                    <a:pt x="43" y="5"/>
                    <a:pt x="43" y="6"/>
                  </a:cubicBezTo>
                  <a:cubicBezTo>
                    <a:pt x="42" y="8"/>
                    <a:pt x="38" y="11"/>
                    <a:pt x="38" y="11"/>
                  </a:cubicBezTo>
                  <a:cubicBezTo>
                    <a:pt x="38" y="11"/>
                    <a:pt x="37" y="12"/>
                    <a:pt x="36" y="12"/>
                  </a:cubicBezTo>
                  <a:cubicBezTo>
                    <a:pt x="36" y="12"/>
                    <a:pt x="34" y="12"/>
                    <a:pt x="34" y="12"/>
                  </a:cubicBezTo>
                  <a:cubicBezTo>
                    <a:pt x="34" y="12"/>
                    <a:pt x="33" y="13"/>
                    <a:pt x="33" y="14"/>
                  </a:cubicBezTo>
                  <a:cubicBezTo>
                    <a:pt x="33" y="14"/>
                    <a:pt x="32" y="15"/>
                    <a:pt x="31" y="15"/>
                  </a:cubicBezTo>
                  <a:cubicBezTo>
                    <a:pt x="31" y="16"/>
                    <a:pt x="29" y="17"/>
                    <a:pt x="29" y="17"/>
                  </a:cubicBezTo>
                  <a:cubicBezTo>
                    <a:pt x="29" y="17"/>
                    <a:pt x="31" y="17"/>
                    <a:pt x="33" y="17"/>
                  </a:cubicBezTo>
                  <a:cubicBezTo>
                    <a:pt x="76" y="17"/>
                    <a:pt x="76" y="17"/>
                    <a:pt x="76" y="17"/>
                  </a:cubicBezTo>
                  <a:cubicBezTo>
                    <a:pt x="78" y="17"/>
                    <a:pt x="79" y="18"/>
                    <a:pt x="79" y="20"/>
                  </a:cubicBezTo>
                  <a:cubicBezTo>
                    <a:pt x="79" y="23"/>
                    <a:pt x="78" y="24"/>
                    <a:pt x="76" y="24"/>
                  </a:cubicBezTo>
                  <a:cubicBezTo>
                    <a:pt x="69" y="25"/>
                    <a:pt x="47" y="26"/>
                    <a:pt x="47" y="26"/>
                  </a:cubicBezTo>
                  <a:cubicBezTo>
                    <a:pt x="46" y="26"/>
                    <a:pt x="46" y="27"/>
                    <a:pt x="47" y="27"/>
                  </a:cubicBezTo>
                  <a:cubicBezTo>
                    <a:pt x="50" y="27"/>
                    <a:pt x="54" y="27"/>
                    <a:pt x="57" y="27"/>
                  </a:cubicBezTo>
                  <a:cubicBezTo>
                    <a:pt x="58" y="27"/>
                    <a:pt x="59" y="28"/>
                    <a:pt x="59" y="28"/>
                  </a:cubicBezTo>
                  <a:cubicBezTo>
                    <a:pt x="59" y="29"/>
                    <a:pt x="59" y="32"/>
                    <a:pt x="59" y="33"/>
                  </a:cubicBezTo>
                  <a:cubicBezTo>
                    <a:pt x="58" y="34"/>
                    <a:pt x="58" y="34"/>
                    <a:pt x="57" y="35"/>
                  </a:cubicBezTo>
                  <a:cubicBezTo>
                    <a:pt x="48" y="35"/>
                    <a:pt x="48" y="35"/>
                    <a:pt x="48" y="35"/>
                  </a:cubicBezTo>
                  <a:cubicBezTo>
                    <a:pt x="47" y="35"/>
                    <a:pt x="47" y="36"/>
                    <a:pt x="48" y="36"/>
                  </a:cubicBezTo>
                  <a:cubicBezTo>
                    <a:pt x="54" y="36"/>
                    <a:pt x="54" y="36"/>
                    <a:pt x="54" y="36"/>
                  </a:cubicBezTo>
                  <a:cubicBezTo>
                    <a:pt x="56" y="36"/>
                    <a:pt x="56" y="37"/>
                    <a:pt x="56" y="37"/>
                  </a:cubicBezTo>
                  <a:cubicBezTo>
                    <a:pt x="57" y="38"/>
                    <a:pt x="56" y="41"/>
                    <a:pt x="56" y="42"/>
                  </a:cubicBezTo>
                  <a:cubicBezTo>
                    <a:pt x="55" y="43"/>
                    <a:pt x="55" y="43"/>
                    <a:pt x="55" y="43"/>
                  </a:cubicBezTo>
                  <a:cubicBezTo>
                    <a:pt x="48" y="44"/>
                    <a:pt x="48" y="44"/>
                    <a:pt x="48" y="44"/>
                  </a:cubicBezTo>
                  <a:cubicBezTo>
                    <a:pt x="47" y="44"/>
                    <a:pt x="47" y="45"/>
                    <a:pt x="48" y="45"/>
                  </a:cubicBezTo>
                  <a:cubicBezTo>
                    <a:pt x="52" y="45"/>
                    <a:pt x="52" y="45"/>
                    <a:pt x="52" y="45"/>
                  </a:cubicBezTo>
                  <a:cubicBezTo>
                    <a:pt x="52" y="45"/>
                    <a:pt x="53" y="45"/>
                    <a:pt x="53" y="45"/>
                  </a:cubicBezTo>
                  <a:cubicBezTo>
                    <a:pt x="53" y="46"/>
                    <a:pt x="53" y="49"/>
                    <a:pt x="52" y="50"/>
                  </a:cubicBezTo>
                  <a:cubicBezTo>
                    <a:pt x="52" y="50"/>
                    <a:pt x="52" y="50"/>
                    <a:pt x="51" y="51"/>
                  </a:cubicBezTo>
                  <a:cubicBezTo>
                    <a:pt x="51" y="51"/>
                    <a:pt x="39" y="54"/>
                    <a:pt x="34" y="54"/>
                  </a:cubicBezTo>
                  <a:cubicBezTo>
                    <a:pt x="29" y="54"/>
                    <a:pt x="12" y="52"/>
                    <a:pt x="12" y="52"/>
                  </a:cubicBezTo>
                  <a:cubicBezTo>
                    <a:pt x="0" y="52"/>
                    <a:pt x="0" y="52"/>
                    <a:pt x="0" y="52"/>
                  </a:cubicBezTo>
                  <a:lnTo>
                    <a:pt x="0" y="25"/>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9" name="Rectangle 6"/>
            <p:cNvSpPr>
              <a:spLocks noChangeArrowheads="1"/>
            </p:cNvSpPr>
            <p:nvPr/>
          </p:nvSpPr>
          <p:spPr bwMode="auto">
            <a:xfrm flipH="1">
              <a:off x="6668875" y="3579813"/>
              <a:ext cx="112925" cy="379413"/>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28" name="Rectangle 7"/>
            <p:cNvSpPr>
              <a:spLocks noChangeArrowheads="1"/>
            </p:cNvSpPr>
            <p:nvPr/>
          </p:nvSpPr>
          <p:spPr bwMode="auto">
            <a:xfrm flipH="1">
              <a:off x="6781660" y="3557588"/>
              <a:ext cx="2362338" cy="423863"/>
            </a:xfrm>
            <a:prstGeom prst="rect">
              <a:avLst/>
            </a:prstGeom>
            <a:solidFill>
              <a:schemeClr val="tx1">
                <a:lumMod val="50000"/>
                <a:lumOff val="50000"/>
              </a:schemeClr>
            </a:solidFill>
            <a:ln>
              <a:noFill/>
            </a:ln>
          </p:spPr>
          <p:txBody>
            <a:bodyPr/>
            <a:lstStyle/>
            <a:p>
              <a:endParaRPr lang="zh-CN" altLang="zh-CN"/>
            </a:p>
          </p:txBody>
        </p:sp>
      </p:grpSp>
      <p:sp>
        <p:nvSpPr>
          <p:cNvPr id="86038" name="Freeform 21"/>
          <p:cNvSpPr>
            <a:spLocks/>
          </p:cNvSpPr>
          <p:nvPr/>
        </p:nvSpPr>
        <p:spPr bwMode="auto">
          <a:xfrm rot="2152137">
            <a:off x="8061325" y="2365375"/>
            <a:ext cx="461963" cy="484188"/>
          </a:xfrm>
          <a:custGeom>
            <a:avLst/>
            <a:gdLst>
              <a:gd name="T0" fmla="*/ 342456 w 174"/>
              <a:gd name="T1" fmla="*/ 281415 h 182"/>
              <a:gd name="T2" fmla="*/ 273434 w 174"/>
              <a:gd name="T3" fmla="*/ 148672 h 182"/>
              <a:gd name="T4" fmla="*/ 230959 w 174"/>
              <a:gd name="T5" fmla="*/ 18584 h 182"/>
              <a:gd name="T6" fmla="*/ 222994 w 174"/>
              <a:gd name="T7" fmla="*/ 5310 h 182"/>
              <a:gd name="T8" fmla="*/ 177865 w 174"/>
              <a:gd name="T9" fmla="*/ 18584 h 182"/>
              <a:gd name="T10" fmla="*/ 153972 w 174"/>
              <a:gd name="T11" fmla="*/ 100885 h 182"/>
              <a:gd name="T12" fmla="*/ 156627 w 174"/>
              <a:gd name="T13" fmla="*/ 103540 h 182"/>
              <a:gd name="T14" fmla="*/ 169901 w 174"/>
              <a:gd name="T15" fmla="*/ 212389 h 182"/>
              <a:gd name="T16" fmla="*/ 143354 w 174"/>
              <a:gd name="T17" fmla="*/ 220354 h 182"/>
              <a:gd name="T18" fmla="*/ 31856 w 174"/>
              <a:gd name="T19" fmla="*/ 220354 h 182"/>
              <a:gd name="T20" fmla="*/ 0 w 174"/>
              <a:gd name="T21" fmla="*/ 252212 h 182"/>
              <a:gd name="T22" fmla="*/ 0 w 174"/>
              <a:gd name="T23" fmla="*/ 257522 h 182"/>
              <a:gd name="T24" fmla="*/ 29202 w 174"/>
              <a:gd name="T25" fmla="*/ 289380 h 182"/>
              <a:gd name="T26" fmla="*/ 13273 w 174"/>
              <a:gd name="T27" fmla="*/ 315929 h 182"/>
              <a:gd name="T28" fmla="*/ 13273 w 174"/>
              <a:gd name="T29" fmla="*/ 321238 h 182"/>
              <a:gd name="T30" fmla="*/ 39820 w 174"/>
              <a:gd name="T31" fmla="*/ 353097 h 182"/>
              <a:gd name="T32" fmla="*/ 26547 w 174"/>
              <a:gd name="T33" fmla="*/ 379645 h 182"/>
              <a:gd name="T34" fmla="*/ 26547 w 174"/>
              <a:gd name="T35" fmla="*/ 384955 h 182"/>
              <a:gd name="T36" fmla="*/ 53094 w 174"/>
              <a:gd name="T37" fmla="*/ 416813 h 182"/>
              <a:gd name="T38" fmla="*/ 37166 w 174"/>
              <a:gd name="T39" fmla="*/ 443362 h 182"/>
              <a:gd name="T40" fmla="*/ 37166 w 174"/>
              <a:gd name="T41" fmla="*/ 448672 h 182"/>
              <a:gd name="T42" fmla="*/ 69022 w 174"/>
              <a:gd name="T43" fmla="*/ 480530 h 182"/>
              <a:gd name="T44" fmla="*/ 217685 w 174"/>
              <a:gd name="T45" fmla="*/ 480530 h 182"/>
              <a:gd name="T46" fmla="*/ 257505 w 174"/>
              <a:gd name="T47" fmla="*/ 483185 h 182"/>
              <a:gd name="T48" fmla="*/ 382276 w 174"/>
              <a:gd name="T49" fmla="*/ 464601 h 182"/>
              <a:gd name="T50" fmla="*/ 461917 w 174"/>
              <a:gd name="T51" fmla="*/ 464601 h 182"/>
              <a:gd name="T52" fmla="*/ 461917 w 174"/>
              <a:gd name="T53" fmla="*/ 284070 h 182"/>
              <a:gd name="T54" fmla="*/ 342456 w 174"/>
              <a:gd name="T55" fmla="*/ 281415 h 18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74" h="182">
                <a:moveTo>
                  <a:pt x="129" y="106"/>
                </a:moveTo>
                <a:cubicBezTo>
                  <a:pt x="128" y="102"/>
                  <a:pt x="119" y="77"/>
                  <a:pt x="103" y="56"/>
                </a:cubicBezTo>
                <a:cubicBezTo>
                  <a:pt x="87" y="34"/>
                  <a:pt x="87" y="18"/>
                  <a:pt x="87" y="7"/>
                </a:cubicBezTo>
                <a:cubicBezTo>
                  <a:pt x="87" y="5"/>
                  <a:pt x="86" y="3"/>
                  <a:pt x="84" y="2"/>
                </a:cubicBezTo>
                <a:cubicBezTo>
                  <a:pt x="80" y="0"/>
                  <a:pt x="72" y="3"/>
                  <a:pt x="67" y="7"/>
                </a:cubicBezTo>
                <a:cubicBezTo>
                  <a:pt x="62" y="11"/>
                  <a:pt x="53" y="21"/>
                  <a:pt x="58" y="38"/>
                </a:cubicBezTo>
                <a:cubicBezTo>
                  <a:pt x="59" y="39"/>
                  <a:pt x="59" y="39"/>
                  <a:pt x="59" y="39"/>
                </a:cubicBezTo>
                <a:cubicBezTo>
                  <a:pt x="64" y="59"/>
                  <a:pt x="68" y="74"/>
                  <a:pt x="64" y="80"/>
                </a:cubicBezTo>
                <a:cubicBezTo>
                  <a:pt x="62" y="82"/>
                  <a:pt x="59" y="83"/>
                  <a:pt x="54" y="83"/>
                </a:cubicBezTo>
                <a:cubicBezTo>
                  <a:pt x="12" y="83"/>
                  <a:pt x="12" y="83"/>
                  <a:pt x="12" y="83"/>
                </a:cubicBezTo>
                <a:cubicBezTo>
                  <a:pt x="5" y="83"/>
                  <a:pt x="0" y="88"/>
                  <a:pt x="0" y="95"/>
                </a:cubicBezTo>
                <a:cubicBezTo>
                  <a:pt x="0" y="97"/>
                  <a:pt x="0" y="97"/>
                  <a:pt x="0" y="97"/>
                </a:cubicBezTo>
                <a:cubicBezTo>
                  <a:pt x="0" y="103"/>
                  <a:pt x="5" y="108"/>
                  <a:pt x="11" y="109"/>
                </a:cubicBezTo>
                <a:cubicBezTo>
                  <a:pt x="7" y="111"/>
                  <a:pt x="5" y="114"/>
                  <a:pt x="5" y="119"/>
                </a:cubicBezTo>
                <a:cubicBezTo>
                  <a:pt x="5" y="121"/>
                  <a:pt x="5" y="121"/>
                  <a:pt x="5" y="121"/>
                </a:cubicBezTo>
                <a:cubicBezTo>
                  <a:pt x="5" y="127"/>
                  <a:pt x="10" y="132"/>
                  <a:pt x="15" y="133"/>
                </a:cubicBezTo>
                <a:cubicBezTo>
                  <a:pt x="12" y="135"/>
                  <a:pt x="10" y="138"/>
                  <a:pt x="10" y="143"/>
                </a:cubicBezTo>
                <a:cubicBezTo>
                  <a:pt x="10" y="145"/>
                  <a:pt x="10" y="145"/>
                  <a:pt x="10" y="145"/>
                </a:cubicBezTo>
                <a:cubicBezTo>
                  <a:pt x="10" y="151"/>
                  <a:pt x="14" y="156"/>
                  <a:pt x="20" y="157"/>
                </a:cubicBezTo>
                <a:cubicBezTo>
                  <a:pt x="17" y="159"/>
                  <a:pt x="14" y="162"/>
                  <a:pt x="14" y="167"/>
                </a:cubicBezTo>
                <a:cubicBezTo>
                  <a:pt x="14" y="169"/>
                  <a:pt x="14" y="169"/>
                  <a:pt x="14" y="169"/>
                </a:cubicBezTo>
                <a:cubicBezTo>
                  <a:pt x="14" y="176"/>
                  <a:pt x="20" y="181"/>
                  <a:pt x="26" y="181"/>
                </a:cubicBezTo>
                <a:cubicBezTo>
                  <a:pt x="82" y="181"/>
                  <a:pt x="82" y="181"/>
                  <a:pt x="82" y="181"/>
                </a:cubicBezTo>
                <a:cubicBezTo>
                  <a:pt x="87" y="182"/>
                  <a:pt x="92" y="182"/>
                  <a:pt x="97" y="182"/>
                </a:cubicBezTo>
                <a:cubicBezTo>
                  <a:pt x="118" y="182"/>
                  <a:pt x="142" y="176"/>
                  <a:pt x="144" y="175"/>
                </a:cubicBezTo>
                <a:cubicBezTo>
                  <a:pt x="174" y="175"/>
                  <a:pt x="174" y="175"/>
                  <a:pt x="174" y="175"/>
                </a:cubicBezTo>
                <a:cubicBezTo>
                  <a:pt x="174" y="107"/>
                  <a:pt x="174" y="107"/>
                  <a:pt x="174" y="107"/>
                </a:cubicBezTo>
                <a:lnTo>
                  <a:pt x="129" y="106"/>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 name="Freeform 22"/>
          <p:cNvSpPr>
            <a:spLocks noEditPoints="1"/>
          </p:cNvSpPr>
          <p:nvPr/>
        </p:nvSpPr>
        <p:spPr bwMode="auto">
          <a:xfrm rot="2327686" flipH="1">
            <a:off x="1219200" y="3128963"/>
            <a:ext cx="433388" cy="488950"/>
          </a:xfrm>
          <a:custGeom>
            <a:avLst/>
            <a:gdLst>
              <a:gd name="T0" fmla="*/ 83 w 176"/>
              <a:gd name="T1" fmla="*/ 182 h 183"/>
              <a:gd name="T2" fmla="*/ 14 w 176"/>
              <a:gd name="T3" fmla="*/ 169 h 183"/>
              <a:gd name="T4" fmla="*/ 19 w 176"/>
              <a:gd name="T5" fmla="*/ 157 h 183"/>
              <a:gd name="T6" fmla="*/ 10 w 176"/>
              <a:gd name="T7" fmla="*/ 143 h 183"/>
              <a:gd name="T8" fmla="*/ 5 w 176"/>
              <a:gd name="T9" fmla="*/ 121 h 183"/>
              <a:gd name="T10" fmla="*/ 9 w 176"/>
              <a:gd name="T11" fmla="*/ 109 h 183"/>
              <a:gd name="T12" fmla="*/ 0 w 176"/>
              <a:gd name="T13" fmla="*/ 95 h 183"/>
              <a:gd name="T14" fmla="*/ 55 w 176"/>
              <a:gd name="T15" fmla="*/ 82 h 183"/>
              <a:gd name="T16" fmla="*/ 59 w 176"/>
              <a:gd name="T17" fmla="*/ 40 h 183"/>
              <a:gd name="T18" fmla="*/ 67 w 176"/>
              <a:gd name="T19" fmla="*/ 7 h 183"/>
              <a:gd name="T20" fmla="*/ 85 w 176"/>
              <a:gd name="T21" fmla="*/ 1 h 183"/>
              <a:gd name="T22" fmla="*/ 105 w 176"/>
              <a:gd name="T23" fmla="*/ 56 h 183"/>
              <a:gd name="T24" fmla="*/ 176 w 176"/>
              <a:gd name="T25" fmla="*/ 106 h 183"/>
              <a:gd name="T26" fmla="*/ 145 w 176"/>
              <a:gd name="T27" fmla="*/ 176 h 183"/>
              <a:gd name="T28" fmla="*/ 13 w 176"/>
              <a:gd name="T29" fmla="*/ 84 h 183"/>
              <a:gd name="T30" fmla="*/ 2 w 176"/>
              <a:gd name="T31" fmla="*/ 97 h 183"/>
              <a:gd name="T32" fmla="*/ 15 w 176"/>
              <a:gd name="T33" fmla="*/ 108 h 183"/>
              <a:gd name="T34" fmla="*/ 7 w 176"/>
              <a:gd name="T35" fmla="*/ 119 h 183"/>
              <a:gd name="T36" fmla="*/ 16 w 176"/>
              <a:gd name="T37" fmla="*/ 132 h 183"/>
              <a:gd name="T38" fmla="*/ 17 w 176"/>
              <a:gd name="T39" fmla="*/ 134 h 183"/>
              <a:gd name="T40" fmla="*/ 12 w 176"/>
              <a:gd name="T41" fmla="*/ 145 h 183"/>
              <a:gd name="T42" fmla="*/ 24 w 176"/>
              <a:gd name="T43" fmla="*/ 156 h 183"/>
              <a:gd name="T44" fmla="*/ 16 w 176"/>
              <a:gd name="T45" fmla="*/ 167 h 183"/>
              <a:gd name="T46" fmla="*/ 27 w 176"/>
              <a:gd name="T47" fmla="*/ 180 h 183"/>
              <a:gd name="T48" fmla="*/ 83 w 176"/>
              <a:gd name="T49" fmla="*/ 180 h 183"/>
              <a:gd name="T50" fmla="*/ 145 w 176"/>
              <a:gd name="T51" fmla="*/ 174 h 183"/>
              <a:gd name="T52" fmla="*/ 174 w 176"/>
              <a:gd name="T53" fmla="*/ 174 h 183"/>
              <a:gd name="T54" fmla="*/ 129 w 176"/>
              <a:gd name="T55" fmla="*/ 107 h 183"/>
              <a:gd name="T56" fmla="*/ 104 w 176"/>
              <a:gd name="T57" fmla="*/ 57 h 183"/>
              <a:gd name="T58" fmla="*/ 84 w 176"/>
              <a:gd name="T59" fmla="*/ 3 h 183"/>
              <a:gd name="T60" fmla="*/ 68 w 176"/>
              <a:gd name="T61" fmla="*/ 8 h 183"/>
              <a:gd name="T62" fmla="*/ 61 w 176"/>
              <a:gd name="T63" fmla="*/ 39 h 183"/>
              <a:gd name="T64" fmla="*/ 55 w 176"/>
              <a:gd name="T65" fmla="*/ 8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6" h="183">
                <a:moveTo>
                  <a:pt x="98" y="183"/>
                </a:moveTo>
                <a:cubicBezTo>
                  <a:pt x="92" y="183"/>
                  <a:pt x="87" y="182"/>
                  <a:pt x="83" y="182"/>
                </a:cubicBezTo>
                <a:cubicBezTo>
                  <a:pt x="27" y="182"/>
                  <a:pt x="27" y="182"/>
                  <a:pt x="27" y="182"/>
                </a:cubicBezTo>
                <a:cubicBezTo>
                  <a:pt x="20" y="182"/>
                  <a:pt x="14" y="176"/>
                  <a:pt x="14" y="169"/>
                </a:cubicBezTo>
                <a:cubicBezTo>
                  <a:pt x="14" y="167"/>
                  <a:pt x="14" y="167"/>
                  <a:pt x="14" y="167"/>
                </a:cubicBezTo>
                <a:cubicBezTo>
                  <a:pt x="14" y="163"/>
                  <a:pt x="16" y="160"/>
                  <a:pt x="19" y="157"/>
                </a:cubicBezTo>
                <a:cubicBezTo>
                  <a:pt x="13" y="156"/>
                  <a:pt x="10" y="151"/>
                  <a:pt x="10" y="145"/>
                </a:cubicBezTo>
                <a:cubicBezTo>
                  <a:pt x="10" y="143"/>
                  <a:pt x="10" y="143"/>
                  <a:pt x="10" y="143"/>
                </a:cubicBezTo>
                <a:cubicBezTo>
                  <a:pt x="10" y="139"/>
                  <a:pt x="11" y="136"/>
                  <a:pt x="14" y="133"/>
                </a:cubicBezTo>
                <a:cubicBezTo>
                  <a:pt x="9" y="132"/>
                  <a:pt x="5" y="127"/>
                  <a:pt x="5" y="121"/>
                </a:cubicBezTo>
                <a:cubicBezTo>
                  <a:pt x="5" y="119"/>
                  <a:pt x="5" y="119"/>
                  <a:pt x="5" y="119"/>
                </a:cubicBezTo>
                <a:cubicBezTo>
                  <a:pt x="5" y="115"/>
                  <a:pt x="6" y="112"/>
                  <a:pt x="9" y="109"/>
                </a:cubicBezTo>
                <a:cubicBezTo>
                  <a:pt x="4" y="108"/>
                  <a:pt x="0" y="103"/>
                  <a:pt x="0" y="97"/>
                </a:cubicBezTo>
                <a:cubicBezTo>
                  <a:pt x="0" y="95"/>
                  <a:pt x="0" y="95"/>
                  <a:pt x="0" y="95"/>
                </a:cubicBezTo>
                <a:cubicBezTo>
                  <a:pt x="0" y="88"/>
                  <a:pt x="6" y="82"/>
                  <a:pt x="13" y="82"/>
                </a:cubicBezTo>
                <a:cubicBezTo>
                  <a:pt x="55" y="82"/>
                  <a:pt x="55" y="82"/>
                  <a:pt x="55" y="82"/>
                </a:cubicBezTo>
                <a:cubicBezTo>
                  <a:pt x="59" y="82"/>
                  <a:pt x="62" y="81"/>
                  <a:pt x="64" y="79"/>
                </a:cubicBezTo>
                <a:cubicBezTo>
                  <a:pt x="68" y="73"/>
                  <a:pt x="64" y="59"/>
                  <a:pt x="59" y="40"/>
                </a:cubicBezTo>
                <a:cubicBezTo>
                  <a:pt x="58" y="38"/>
                  <a:pt x="58" y="38"/>
                  <a:pt x="58" y="38"/>
                </a:cubicBezTo>
                <a:cubicBezTo>
                  <a:pt x="53" y="21"/>
                  <a:pt x="63" y="10"/>
                  <a:pt x="67" y="7"/>
                </a:cubicBezTo>
                <a:cubicBezTo>
                  <a:pt x="71" y="3"/>
                  <a:pt x="77" y="0"/>
                  <a:pt x="81" y="0"/>
                </a:cubicBezTo>
                <a:cubicBezTo>
                  <a:pt x="83" y="0"/>
                  <a:pt x="84" y="1"/>
                  <a:pt x="85" y="1"/>
                </a:cubicBezTo>
                <a:cubicBezTo>
                  <a:pt x="87" y="2"/>
                  <a:pt x="89" y="4"/>
                  <a:pt x="89" y="7"/>
                </a:cubicBezTo>
                <a:cubicBezTo>
                  <a:pt x="89" y="18"/>
                  <a:pt x="89" y="34"/>
                  <a:pt x="105" y="56"/>
                </a:cubicBezTo>
                <a:cubicBezTo>
                  <a:pt x="120" y="75"/>
                  <a:pt x="129" y="99"/>
                  <a:pt x="131" y="105"/>
                </a:cubicBezTo>
                <a:cubicBezTo>
                  <a:pt x="176" y="106"/>
                  <a:pt x="176" y="106"/>
                  <a:pt x="176" y="106"/>
                </a:cubicBezTo>
                <a:cubicBezTo>
                  <a:pt x="176" y="176"/>
                  <a:pt x="176" y="176"/>
                  <a:pt x="176" y="176"/>
                </a:cubicBezTo>
                <a:cubicBezTo>
                  <a:pt x="145" y="176"/>
                  <a:pt x="145" y="176"/>
                  <a:pt x="145" y="176"/>
                </a:cubicBezTo>
                <a:cubicBezTo>
                  <a:pt x="143" y="177"/>
                  <a:pt x="119" y="183"/>
                  <a:pt x="98" y="183"/>
                </a:cubicBezTo>
                <a:close/>
                <a:moveTo>
                  <a:pt x="13" y="84"/>
                </a:moveTo>
                <a:cubicBezTo>
                  <a:pt x="7" y="84"/>
                  <a:pt x="2" y="89"/>
                  <a:pt x="2" y="95"/>
                </a:cubicBezTo>
                <a:cubicBezTo>
                  <a:pt x="2" y="97"/>
                  <a:pt x="2" y="97"/>
                  <a:pt x="2" y="97"/>
                </a:cubicBezTo>
                <a:cubicBezTo>
                  <a:pt x="2" y="103"/>
                  <a:pt x="6" y="107"/>
                  <a:pt x="12" y="108"/>
                </a:cubicBezTo>
                <a:cubicBezTo>
                  <a:pt x="15" y="108"/>
                  <a:pt x="15" y="108"/>
                  <a:pt x="15" y="108"/>
                </a:cubicBezTo>
                <a:cubicBezTo>
                  <a:pt x="12" y="110"/>
                  <a:pt x="12" y="110"/>
                  <a:pt x="12" y="110"/>
                </a:cubicBezTo>
                <a:cubicBezTo>
                  <a:pt x="9" y="112"/>
                  <a:pt x="7" y="115"/>
                  <a:pt x="7" y="119"/>
                </a:cubicBezTo>
                <a:cubicBezTo>
                  <a:pt x="7" y="121"/>
                  <a:pt x="7" y="121"/>
                  <a:pt x="7" y="121"/>
                </a:cubicBezTo>
                <a:cubicBezTo>
                  <a:pt x="7" y="127"/>
                  <a:pt x="11" y="131"/>
                  <a:pt x="16" y="132"/>
                </a:cubicBezTo>
                <a:cubicBezTo>
                  <a:pt x="20" y="132"/>
                  <a:pt x="20" y="132"/>
                  <a:pt x="20" y="132"/>
                </a:cubicBezTo>
                <a:cubicBezTo>
                  <a:pt x="17" y="134"/>
                  <a:pt x="17" y="134"/>
                  <a:pt x="17" y="134"/>
                </a:cubicBezTo>
                <a:cubicBezTo>
                  <a:pt x="14" y="135"/>
                  <a:pt x="12" y="139"/>
                  <a:pt x="12" y="143"/>
                </a:cubicBezTo>
                <a:cubicBezTo>
                  <a:pt x="12" y="145"/>
                  <a:pt x="12" y="145"/>
                  <a:pt x="12" y="145"/>
                </a:cubicBezTo>
                <a:cubicBezTo>
                  <a:pt x="12" y="151"/>
                  <a:pt x="16" y="155"/>
                  <a:pt x="21" y="156"/>
                </a:cubicBezTo>
                <a:cubicBezTo>
                  <a:pt x="24" y="156"/>
                  <a:pt x="24" y="156"/>
                  <a:pt x="24" y="156"/>
                </a:cubicBezTo>
                <a:cubicBezTo>
                  <a:pt x="22" y="158"/>
                  <a:pt x="22" y="158"/>
                  <a:pt x="22" y="158"/>
                </a:cubicBezTo>
                <a:cubicBezTo>
                  <a:pt x="18" y="159"/>
                  <a:pt x="16" y="163"/>
                  <a:pt x="16" y="167"/>
                </a:cubicBezTo>
                <a:cubicBezTo>
                  <a:pt x="16" y="169"/>
                  <a:pt x="16" y="169"/>
                  <a:pt x="16" y="169"/>
                </a:cubicBezTo>
                <a:cubicBezTo>
                  <a:pt x="16" y="175"/>
                  <a:pt x="21" y="180"/>
                  <a:pt x="27" y="180"/>
                </a:cubicBezTo>
                <a:cubicBezTo>
                  <a:pt x="83" y="180"/>
                  <a:pt x="83" y="180"/>
                  <a:pt x="83" y="180"/>
                </a:cubicBezTo>
                <a:cubicBezTo>
                  <a:pt x="83" y="180"/>
                  <a:pt x="83" y="180"/>
                  <a:pt x="83" y="180"/>
                </a:cubicBezTo>
                <a:cubicBezTo>
                  <a:pt x="88" y="181"/>
                  <a:pt x="92" y="181"/>
                  <a:pt x="98" y="181"/>
                </a:cubicBezTo>
                <a:cubicBezTo>
                  <a:pt x="119" y="181"/>
                  <a:pt x="144" y="175"/>
                  <a:pt x="145" y="174"/>
                </a:cubicBezTo>
                <a:cubicBezTo>
                  <a:pt x="145" y="174"/>
                  <a:pt x="145" y="174"/>
                  <a:pt x="145" y="174"/>
                </a:cubicBezTo>
                <a:cubicBezTo>
                  <a:pt x="174" y="174"/>
                  <a:pt x="174" y="174"/>
                  <a:pt x="174" y="174"/>
                </a:cubicBezTo>
                <a:cubicBezTo>
                  <a:pt x="174" y="108"/>
                  <a:pt x="174" y="108"/>
                  <a:pt x="174" y="108"/>
                </a:cubicBezTo>
                <a:cubicBezTo>
                  <a:pt x="129" y="107"/>
                  <a:pt x="129" y="107"/>
                  <a:pt x="129" y="107"/>
                </a:cubicBezTo>
                <a:cubicBezTo>
                  <a:pt x="129" y="107"/>
                  <a:pt x="129" y="107"/>
                  <a:pt x="129" y="107"/>
                </a:cubicBezTo>
                <a:cubicBezTo>
                  <a:pt x="128" y="102"/>
                  <a:pt x="119" y="77"/>
                  <a:pt x="104" y="57"/>
                </a:cubicBezTo>
                <a:cubicBezTo>
                  <a:pt x="87" y="34"/>
                  <a:pt x="87" y="18"/>
                  <a:pt x="87" y="7"/>
                </a:cubicBezTo>
                <a:cubicBezTo>
                  <a:pt x="87" y="5"/>
                  <a:pt x="86" y="4"/>
                  <a:pt x="84" y="3"/>
                </a:cubicBezTo>
                <a:cubicBezTo>
                  <a:pt x="84" y="3"/>
                  <a:pt x="83" y="2"/>
                  <a:pt x="81" y="2"/>
                </a:cubicBezTo>
                <a:cubicBezTo>
                  <a:pt x="78" y="2"/>
                  <a:pt x="72" y="5"/>
                  <a:pt x="68" y="8"/>
                </a:cubicBezTo>
                <a:cubicBezTo>
                  <a:pt x="64" y="12"/>
                  <a:pt x="56" y="21"/>
                  <a:pt x="60" y="38"/>
                </a:cubicBezTo>
                <a:cubicBezTo>
                  <a:pt x="61" y="39"/>
                  <a:pt x="61" y="39"/>
                  <a:pt x="61" y="39"/>
                </a:cubicBezTo>
                <a:cubicBezTo>
                  <a:pt x="66" y="59"/>
                  <a:pt x="71" y="74"/>
                  <a:pt x="66" y="80"/>
                </a:cubicBezTo>
                <a:cubicBezTo>
                  <a:pt x="64" y="83"/>
                  <a:pt x="60" y="84"/>
                  <a:pt x="55" y="84"/>
                </a:cubicBezTo>
                <a:lnTo>
                  <a:pt x="13" y="84"/>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86040" name="Freeform 39"/>
          <p:cNvSpPr>
            <a:spLocks noEditPoints="1"/>
          </p:cNvSpPr>
          <p:nvPr/>
        </p:nvSpPr>
        <p:spPr bwMode="auto">
          <a:xfrm>
            <a:off x="1552575" y="1827213"/>
            <a:ext cx="676275" cy="642937"/>
          </a:xfrm>
          <a:custGeom>
            <a:avLst/>
            <a:gdLst>
              <a:gd name="T0" fmla="*/ 424209 w 444"/>
              <a:gd name="T1" fmla="*/ 15199 h 423"/>
              <a:gd name="T2" fmla="*/ 208304 w 444"/>
              <a:gd name="T3" fmla="*/ 180874 h 423"/>
              <a:gd name="T4" fmla="*/ 30409 w 444"/>
              <a:gd name="T5" fmla="*/ 101837 h 423"/>
              <a:gd name="T6" fmla="*/ 21286 w 444"/>
              <a:gd name="T7" fmla="*/ 151995 h 423"/>
              <a:gd name="T8" fmla="*/ 158128 w 444"/>
              <a:gd name="T9" fmla="*/ 518302 h 423"/>
              <a:gd name="T10" fmla="*/ 59298 w 444"/>
              <a:gd name="T11" fmla="*/ 542621 h 423"/>
              <a:gd name="T12" fmla="*/ 583858 w 444"/>
              <a:gd name="T13" fmla="*/ 221912 h 423"/>
              <a:gd name="T14" fmla="*/ 664443 w 444"/>
              <a:gd name="T15" fmla="*/ 179354 h 423"/>
              <a:gd name="T16" fmla="*/ 606665 w 444"/>
              <a:gd name="T17" fmla="*/ 173274 h 423"/>
              <a:gd name="T18" fmla="*/ 675086 w 444"/>
              <a:gd name="T19" fmla="*/ 123116 h 423"/>
              <a:gd name="T20" fmla="*/ 570174 w 444"/>
              <a:gd name="T21" fmla="*/ 136795 h 423"/>
              <a:gd name="T22" fmla="*/ 424209 w 444"/>
              <a:gd name="T23" fmla="*/ 15199 h 423"/>
              <a:gd name="T24" fmla="*/ 460701 w 444"/>
              <a:gd name="T25" fmla="*/ 88157 h 423"/>
              <a:gd name="T26" fmla="*/ 498712 w 444"/>
              <a:gd name="T27" fmla="*/ 139835 h 423"/>
              <a:gd name="T28" fmla="*/ 448537 w 444"/>
              <a:gd name="T29" fmla="*/ 177834 h 423"/>
              <a:gd name="T30" fmla="*/ 412046 w 444"/>
              <a:gd name="T31" fmla="*/ 126156 h 423"/>
              <a:gd name="T32" fmla="*/ 460701 w 444"/>
              <a:gd name="T33" fmla="*/ 88157 h 4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1" name="Freeform 40"/>
          <p:cNvSpPr>
            <a:spLocks noEditPoints="1"/>
          </p:cNvSpPr>
          <p:nvPr/>
        </p:nvSpPr>
        <p:spPr bwMode="auto">
          <a:xfrm flipH="1">
            <a:off x="2185988" y="2838450"/>
            <a:ext cx="368300" cy="328613"/>
          </a:xfrm>
          <a:custGeom>
            <a:avLst/>
            <a:gdLst>
              <a:gd name="T0" fmla="*/ 231251 w 444"/>
              <a:gd name="T1" fmla="*/ 7777 h 423"/>
              <a:gd name="T2" fmla="*/ 113554 w 444"/>
              <a:gd name="T3" fmla="*/ 92542 h 423"/>
              <a:gd name="T4" fmla="*/ 16577 w 444"/>
              <a:gd name="T5" fmla="*/ 52104 h 423"/>
              <a:gd name="T6" fmla="*/ 11604 w 444"/>
              <a:gd name="T7" fmla="*/ 77767 h 423"/>
              <a:gd name="T8" fmla="*/ 86201 w 444"/>
              <a:gd name="T9" fmla="*/ 265184 h 423"/>
              <a:gd name="T10" fmla="*/ 32325 w 444"/>
              <a:gd name="T11" fmla="*/ 277627 h 423"/>
              <a:gd name="T12" fmla="*/ 318282 w 444"/>
              <a:gd name="T13" fmla="*/ 113539 h 423"/>
              <a:gd name="T14" fmla="*/ 362211 w 444"/>
              <a:gd name="T15" fmla="*/ 91765 h 423"/>
              <a:gd name="T16" fmla="*/ 330714 w 444"/>
              <a:gd name="T17" fmla="*/ 88654 h 423"/>
              <a:gd name="T18" fmla="*/ 368013 w 444"/>
              <a:gd name="T19" fmla="*/ 62991 h 423"/>
              <a:gd name="T20" fmla="*/ 310822 w 444"/>
              <a:gd name="T21" fmla="*/ 69990 h 423"/>
              <a:gd name="T22" fmla="*/ 231251 w 444"/>
              <a:gd name="T23" fmla="*/ 7777 h 423"/>
              <a:gd name="T24" fmla="*/ 251144 w 444"/>
              <a:gd name="T25" fmla="*/ 45105 h 423"/>
              <a:gd name="T26" fmla="*/ 271865 w 444"/>
              <a:gd name="T27" fmla="*/ 71545 h 423"/>
              <a:gd name="T28" fmla="*/ 244513 w 444"/>
              <a:gd name="T29" fmla="*/ 90987 h 423"/>
              <a:gd name="T30" fmla="*/ 224621 w 444"/>
              <a:gd name="T31" fmla="*/ 64546 h 423"/>
              <a:gd name="T32" fmla="*/ 251144 w 444"/>
              <a:gd name="T33" fmla="*/ 45105 h 4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44" h="423">
                <a:moveTo>
                  <a:pt x="279" y="10"/>
                </a:moveTo>
                <a:cubicBezTo>
                  <a:pt x="211" y="0"/>
                  <a:pt x="147" y="48"/>
                  <a:pt x="137" y="119"/>
                </a:cubicBezTo>
                <a:cubicBezTo>
                  <a:pt x="93" y="112"/>
                  <a:pt x="53" y="93"/>
                  <a:pt x="20" y="67"/>
                </a:cubicBezTo>
                <a:cubicBezTo>
                  <a:pt x="18" y="77"/>
                  <a:pt x="15" y="88"/>
                  <a:pt x="14" y="100"/>
                </a:cubicBezTo>
                <a:cubicBezTo>
                  <a:pt x="0" y="194"/>
                  <a:pt x="37" y="285"/>
                  <a:pt x="104" y="341"/>
                </a:cubicBezTo>
                <a:cubicBezTo>
                  <a:pt x="84" y="349"/>
                  <a:pt x="62" y="355"/>
                  <a:pt x="39" y="357"/>
                </a:cubicBezTo>
                <a:cubicBezTo>
                  <a:pt x="189" y="423"/>
                  <a:pt x="374" y="320"/>
                  <a:pt x="384" y="146"/>
                </a:cubicBezTo>
                <a:cubicBezTo>
                  <a:pt x="402" y="139"/>
                  <a:pt x="419" y="129"/>
                  <a:pt x="437" y="118"/>
                </a:cubicBezTo>
                <a:cubicBezTo>
                  <a:pt x="399" y="114"/>
                  <a:pt x="399" y="114"/>
                  <a:pt x="399" y="114"/>
                </a:cubicBezTo>
                <a:cubicBezTo>
                  <a:pt x="444" y="81"/>
                  <a:pt x="444" y="81"/>
                  <a:pt x="444" y="81"/>
                </a:cubicBezTo>
                <a:cubicBezTo>
                  <a:pt x="412" y="89"/>
                  <a:pt x="390" y="91"/>
                  <a:pt x="375" y="90"/>
                </a:cubicBezTo>
                <a:cubicBezTo>
                  <a:pt x="359" y="49"/>
                  <a:pt x="324" y="17"/>
                  <a:pt x="279" y="10"/>
                </a:cubicBezTo>
                <a:close/>
                <a:moveTo>
                  <a:pt x="303" y="58"/>
                </a:moveTo>
                <a:cubicBezTo>
                  <a:pt x="319" y="60"/>
                  <a:pt x="330" y="76"/>
                  <a:pt x="328" y="92"/>
                </a:cubicBezTo>
                <a:cubicBezTo>
                  <a:pt x="325" y="109"/>
                  <a:pt x="311" y="120"/>
                  <a:pt x="295" y="117"/>
                </a:cubicBezTo>
                <a:cubicBezTo>
                  <a:pt x="279" y="115"/>
                  <a:pt x="268" y="99"/>
                  <a:pt x="271" y="83"/>
                </a:cubicBezTo>
                <a:cubicBezTo>
                  <a:pt x="273" y="67"/>
                  <a:pt x="288" y="55"/>
                  <a:pt x="303" y="58"/>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2" name="Freeform 41"/>
          <p:cNvSpPr>
            <a:spLocks noEditPoints="1"/>
          </p:cNvSpPr>
          <p:nvPr/>
        </p:nvSpPr>
        <p:spPr bwMode="auto">
          <a:xfrm>
            <a:off x="7543800" y="1350963"/>
            <a:ext cx="554038" cy="530225"/>
          </a:xfrm>
          <a:custGeom>
            <a:avLst/>
            <a:gdLst>
              <a:gd name="T0" fmla="*/ 212745 w 490"/>
              <a:gd name="T1" fmla="*/ 225265 h 467"/>
              <a:gd name="T2" fmla="*/ 183323 w 490"/>
              <a:gd name="T3" fmla="*/ 139234 h 467"/>
              <a:gd name="T4" fmla="*/ 183323 w 490"/>
              <a:gd name="T5" fmla="*/ 132442 h 467"/>
              <a:gd name="T6" fmla="*/ 372304 w 490"/>
              <a:gd name="T7" fmla="*/ 132442 h 467"/>
              <a:gd name="T8" fmla="*/ 372304 w 490"/>
              <a:gd name="T9" fmla="*/ 139234 h 467"/>
              <a:gd name="T10" fmla="*/ 342882 w 490"/>
              <a:gd name="T11" fmla="*/ 225265 h 467"/>
              <a:gd name="T12" fmla="*/ 442464 w 490"/>
              <a:gd name="T13" fmla="*/ 276205 h 467"/>
              <a:gd name="T14" fmla="*/ 503572 w 490"/>
              <a:gd name="T15" fmla="*/ 194702 h 467"/>
              <a:gd name="T16" fmla="*/ 503572 w 490"/>
              <a:gd name="T17" fmla="*/ 194702 h 467"/>
              <a:gd name="T18" fmla="*/ 460570 w 490"/>
              <a:gd name="T19" fmla="*/ 106407 h 467"/>
              <a:gd name="T20" fmla="*/ 424358 w 490"/>
              <a:gd name="T21" fmla="*/ 105275 h 467"/>
              <a:gd name="T22" fmla="*/ 381357 w 490"/>
              <a:gd name="T23" fmla="*/ 194702 h 467"/>
              <a:gd name="T24" fmla="*/ 381357 w 490"/>
              <a:gd name="T25" fmla="*/ 194702 h 467"/>
              <a:gd name="T26" fmla="*/ 442464 w 490"/>
              <a:gd name="T27" fmla="*/ 276205 h 467"/>
              <a:gd name="T28" fmla="*/ 389278 w 490"/>
              <a:gd name="T29" fmla="*/ 195834 h 467"/>
              <a:gd name="T30" fmla="*/ 394936 w 490"/>
              <a:gd name="T31" fmla="*/ 167534 h 467"/>
              <a:gd name="T32" fmla="*/ 486598 w 490"/>
              <a:gd name="T33" fmla="*/ 151686 h 467"/>
              <a:gd name="T34" fmla="*/ 491124 w 490"/>
              <a:gd name="T35" fmla="*/ 181118 h 467"/>
              <a:gd name="T36" fmla="*/ 477545 w 490"/>
              <a:gd name="T37" fmla="*/ 245641 h 467"/>
              <a:gd name="T38" fmla="*/ 407384 w 490"/>
              <a:gd name="T39" fmla="*/ 245641 h 467"/>
              <a:gd name="T40" fmla="*/ 155032 w 490"/>
              <a:gd name="T41" fmla="*/ 250169 h 467"/>
              <a:gd name="T42" fmla="*/ 174270 w 490"/>
              <a:gd name="T43" fmla="*/ 194702 h 467"/>
              <a:gd name="T44" fmla="*/ 174270 w 490"/>
              <a:gd name="T45" fmla="*/ 190174 h 467"/>
              <a:gd name="T46" fmla="*/ 112031 w 490"/>
              <a:gd name="T47" fmla="*/ 104143 h 467"/>
              <a:gd name="T48" fmla="*/ 52055 w 490"/>
              <a:gd name="T49" fmla="*/ 190174 h 467"/>
              <a:gd name="T50" fmla="*/ 52055 w 490"/>
              <a:gd name="T51" fmla="*/ 194702 h 467"/>
              <a:gd name="T52" fmla="*/ 70161 w 490"/>
              <a:gd name="T53" fmla="*/ 250169 h 467"/>
              <a:gd name="T54" fmla="*/ 76950 w 490"/>
              <a:gd name="T55" fmla="*/ 245641 h 467"/>
              <a:gd name="T56" fmla="*/ 63371 w 490"/>
              <a:gd name="T57" fmla="*/ 181118 h 467"/>
              <a:gd name="T58" fmla="*/ 69029 w 490"/>
              <a:gd name="T59" fmla="*/ 151686 h 467"/>
              <a:gd name="T60" fmla="*/ 160690 w 490"/>
              <a:gd name="T61" fmla="*/ 167534 h 467"/>
              <a:gd name="T62" fmla="*/ 165217 w 490"/>
              <a:gd name="T63" fmla="*/ 195834 h 467"/>
              <a:gd name="T64" fmla="*/ 113162 w 490"/>
              <a:gd name="T65" fmla="*/ 268281 h 467"/>
              <a:gd name="T66" fmla="*/ 296485 w 490"/>
              <a:gd name="T67" fmla="*/ 329408 h 467"/>
              <a:gd name="T68" fmla="*/ 285169 w 490"/>
              <a:gd name="T69" fmla="*/ 354312 h 467"/>
              <a:gd name="T70" fmla="*/ 355329 w 490"/>
              <a:gd name="T71" fmla="*/ 298845 h 467"/>
              <a:gd name="T72" fmla="*/ 454912 w 490"/>
              <a:gd name="T73" fmla="*/ 494678 h 467"/>
              <a:gd name="T74" fmla="*/ 134663 w 490"/>
              <a:gd name="T75" fmla="*/ 528638 h 467"/>
              <a:gd name="T76" fmla="*/ 99583 w 490"/>
              <a:gd name="T77" fmla="*/ 378084 h 467"/>
              <a:gd name="T78" fmla="*/ 261405 w 490"/>
              <a:gd name="T79" fmla="*/ 467511 h 467"/>
              <a:gd name="T80" fmla="*/ 269326 w 490"/>
              <a:gd name="T81" fmla="*/ 348652 h 467"/>
              <a:gd name="T82" fmla="*/ 259142 w 490"/>
              <a:gd name="T83" fmla="*/ 326012 h 467"/>
              <a:gd name="T84" fmla="*/ 293090 w 490"/>
              <a:gd name="T85" fmla="*/ 323748 h 467"/>
              <a:gd name="T86" fmla="*/ 296485 w 490"/>
              <a:gd name="T87" fmla="*/ 329408 h 467"/>
              <a:gd name="T88" fmla="*/ 554495 w 490"/>
              <a:gd name="T89" fmla="*/ 345256 h 467"/>
              <a:gd name="T90" fmla="*/ 466228 w 490"/>
              <a:gd name="T91" fmla="*/ 353180 h 467"/>
              <a:gd name="T92" fmla="*/ 470755 w 490"/>
              <a:gd name="T93" fmla="*/ 439211 h 467"/>
              <a:gd name="T94" fmla="*/ 554495 w 490"/>
              <a:gd name="T95" fmla="*/ 419967 h 467"/>
              <a:gd name="T96" fmla="*/ 18106 w 490"/>
              <a:gd name="T97" fmla="*/ 439211 h 467"/>
              <a:gd name="T98" fmla="*/ 83740 w 490"/>
              <a:gd name="T99" fmla="*/ 378084 h 467"/>
              <a:gd name="T100" fmla="*/ 157296 w 490"/>
              <a:gd name="T101" fmla="*/ 294317 h 467"/>
              <a:gd name="T102" fmla="*/ 0 w 490"/>
              <a:gd name="T103" fmla="*/ 419967 h 467"/>
              <a:gd name="T104" fmla="*/ 277248 w 490"/>
              <a:gd name="T105" fmla="*/ 252433 h 467"/>
              <a:gd name="T106" fmla="*/ 358724 w 490"/>
              <a:gd name="T107" fmla="*/ 140366 h 467"/>
              <a:gd name="T108" fmla="*/ 350803 w 490"/>
              <a:gd name="T109" fmla="*/ 96219 h 467"/>
              <a:gd name="T110" fmla="*/ 310065 w 490"/>
              <a:gd name="T111" fmla="*/ 69051 h 467"/>
              <a:gd name="T112" fmla="*/ 244430 w 490"/>
              <a:gd name="T113" fmla="*/ 69051 h 467"/>
              <a:gd name="T114" fmla="*/ 209350 w 490"/>
              <a:gd name="T115" fmla="*/ 72447 h 467"/>
              <a:gd name="T116" fmla="*/ 201429 w 490"/>
              <a:gd name="T117" fmla="*/ 118859 h 467"/>
              <a:gd name="T118" fmla="*/ 222930 w 490"/>
              <a:gd name="T119" fmla="*/ 217342 h 46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0" h="467">
                <a:moveTo>
                  <a:pt x="245" y="235"/>
                </a:moveTo>
                <a:cubicBezTo>
                  <a:pt x="224" y="235"/>
                  <a:pt x="203" y="220"/>
                  <a:pt x="188" y="199"/>
                </a:cubicBezTo>
                <a:cubicBezTo>
                  <a:pt x="172" y="178"/>
                  <a:pt x="162" y="150"/>
                  <a:pt x="162" y="123"/>
                </a:cubicBezTo>
                <a:cubicBezTo>
                  <a:pt x="162" y="123"/>
                  <a:pt x="162" y="123"/>
                  <a:pt x="162" y="123"/>
                </a:cubicBezTo>
                <a:cubicBezTo>
                  <a:pt x="162" y="122"/>
                  <a:pt x="162" y="122"/>
                  <a:pt x="162" y="122"/>
                </a:cubicBezTo>
                <a:cubicBezTo>
                  <a:pt x="162" y="121"/>
                  <a:pt x="162" y="119"/>
                  <a:pt x="162" y="117"/>
                </a:cubicBezTo>
                <a:cubicBezTo>
                  <a:pt x="162" y="52"/>
                  <a:pt x="151" y="0"/>
                  <a:pt x="245" y="0"/>
                </a:cubicBezTo>
                <a:cubicBezTo>
                  <a:pt x="340" y="0"/>
                  <a:pt x="329" y="52"/>
                  <a:pt x="329" y="117"/>
                </a:cubicBezTo>
                <a:cubicBezTo>
                  <a:pt x="329" y="119"/>
                  <a:pt x="329" y="121"/>
                  <a:pt x="329" y="122"/>
                </a:cubicBezTo>
                <a:cubicBezTo>
                  <a:pt x="329" y="123"/>
                  <a:pt x="329" y="123"/>
                  <a:pt x="329" y="123"/>
                </a:cubicBezTo>
                <a:cubicBezTo>
                  <a:pt x="329" y="123"/>
                  <a:pt x="329" y="123"/>
                  <a:pt x="329" y="123"/>
                </a:cubicBezTo>
                <a:cubicBezTo>
                  <a:pt x="329" y="150"/>
                  <a:pt x="318" y="178"/>
                  <a:pt x="303" y="199"/>
                </a:cubicBezTo>
                <a:cubicBezTo>
                  <a:pt x="287" y="220"/>
                  <a:pt x="266" y="235"/>
                  <a:pt x="245" y="235"/>
                </a:cubicBezTo>
                <a:close/>
                <a:moveTo>
                  <a:pt x="391" y="244"/>
                </a:moveTo>
                <a:cubicBezTo>
                  <a:pt x="404" y="244"/>
                  <a:pt x="418" y="235"/>
                  <a:pt x="428" y="221"/>
                </a:cubicBezTo>
                <a:cubicBezTo>
                  <a:pt x="438" y="208"/>
                  <a:pt x="445" y="190"/>
                  <a:pt x="445" y="172"/>
                </a:cubicBezTo>
                <a:cubicBezTo>
                  <a:pt x="445" y="172"/>
                  <a:pt x="445" y="172"/>
                  <a:pt x="445" y="172"/>
                </a:cubicBezTo>
                <a:cubicBezTo>
                  <a:pt x="445" y="172"/>
                  <a:pt x="445" y="172"/>
                  <a:pt x="445" y="172"/>
                </a:cubicBezTo>
                <a:cubicBezTo>
                  <a:pt x="445" y="170"/>
                  <a:pt x="445" y="169"/>
                  <a:pt x="445" y="168"/>
                </a:cubicBezTo>
                <a:cubicBezTo>
                  <a:pt x="445" y="131"/>
                  <a:pt x="451" y="99"/>
                  <a:pt x="407" y="94"/>
                </a:cubicBezTo>
                <a:cubicBezTo>
                  <a:pt x="402" y="93"/>
                  <a:pt x="397" y="92"/>
                  <a:pt x="391" y="92"/>
                </a:cubicBezTo>
                <a:cubicBezTo>
                  <a:pt x="385" y="92"/>
                  <a:pt x="380" y="93"/>
                  <a:pt x="375" y="93"/>
                </a:cubicBezTo>
                <a:cubicBezTo>
                  <a:pt x="331" y="99"/>
                  <a:pt x="337" y="130"/>
                  <a:pt x="337" y="168"/>
                </a:cubicBezTo>
                <a:cubicBezTo>
                  <a:pt x="337" y="169"/>
                  <a:pt x="337" y="170"/>
                  <a:pt x="337" y="172"/>
                </a:cubicBezTo>
                <a:cubicBezTo>
                  <a:pt x="337" y="172"/>
                  <a:pt x="337" y="172"/>
                  <a:pt x="337" y="172"/>
                </a:cubicBezTo>
                <a:cubicBezTo>
                  <a:pt x="337" y="172"/>
                  <a:pt x="337" y="172"/>
                  <a:pt x="337" y="172"/>
                </a:cubicBezTo>
                <a:cubicBezTo>
                  <a:pt x="337" y="190"/>
                  <a:pt x="344" y="208"/>
                  <a:pt x="354" y="221"/>
                </a:cubicBezTo>
                <a:cubicBezTo>
                  <a:pt x="364" y="235"/>
                  <a:pt x="377" y="244"/>
                  <a:pt x="391" y="244"/>
                </a:cubicBezTo>
                <a:close/>
                <a:moveTo>
                  <a:pt x="360" y="217"/>
                </a:moveTo>
                <a:cubicBezTo>
                  <a:pt x="351" y="204"/>
                  <a:pt x="345" y="188"/>
                  <a:pt x="344" y="173"/>
                </a:cubicBezTo>
                <a:cubicBezTo>
                  <a:pt x="348" y="160"/>
                  <a:pt x="348" y="160"/>
                  <a:pt x="348" y="160"/>
                </a:cubicBezTo>
                <a:cubicBezTo>
                  <a:pt x="349" y="156"/>
                  <a:pt x="349" y="152"/>
                  <a:pt x="349" y="148"/>
                </a:cubicBezTo>
                <a:cubicBezTo>
                  <a:pt x="349" y="142"/>
                  <a:pt x="349" y="138"/>
                  <a:pt x="352" y="134"/>
                </a:cubicBezTo>
                <a:cubicBezTo>
                  <a:pt x="354" y="127"/>
                  <a:pt x="429" y="127"/>
                  <a:pt x="430" y="134"/>
                </a:cubicBezTo>
                <a:cubicBezTo>
                  <a:pt x="433" y="138"/>
                  <a:pt x="433" y="142"/>
                  <a:pt x="433" y="148"/>
                </a:cubicBezTo>
                <a:cubicBezTo>
                  <a:pt x="433" y="152"/>
                  <a:pt x="433" y="156"/>
                  <a:pt x="434" y="160"/>
                </a:cubicBezTo>
                <a:cubicBezTo>
                  <a:pt x="437" y="173"/>
                  <a:pt x="437" y="173"/>
                  <a:pt x="437" y="173"/>
                </a:cubicBezTo>
                <a:cubicBezTo>
                  <a:pt x="437" y="188"/>
                  <a:pt x="431" y="204"/>
                  <a:pt x="422" y="217"/>
                </a:cubicBezTo>
                <a:cubicBezTo>
                  <a:pt x="413" y="229"/>
                  <a:pt x="402" y="237"/>
                  <a:pt x="391" y="237"/>
                </a:cubicBezTo>
                <a:cubicBezTo>
                  <a:pt x="380" y="237"/>
                  <a:pt x="368" y="229"/>
                  <a:pt x="360" y="217"/>
                </a:cubicBezTo>
                <a:close/>
                <a:moveTo>
                  <a:pt x="100" y="244"/>
                </a:moveTo>
                <a:cubicBezTo>
                  <a:pt x="113" y="244"/>
                  <a:pt x="127" y="235"/>
                  <a:pt x="137" y="221"/>
                </a:cubicBezTo>
                <a:cubicBezTo>
                  <a:pt x="147" y="208"/>
                  <a:pt x="154" y="190"/>
                  <a:pt x="154" y="172"/>
                </a:cubicBezTo>
                <a:cubicBezTo>
                  <a:pt x="154" y="172"/>
                  <a:pt x="154" y="172"/>
                  <a:pt x="154" y="172"/>
                </a:cubicBezTo>
                <a:cubicBezTo>
                  <a:pt x="154" y="172"/>
                  <a:pt x="154" y="172"/>
                  <a:pt x="154" y="172"/>
                </a:cubicBezTo>
                <a:cubicBezTo>
                  <a:pt x="154" y="170"/>
                  <a:pt x="154" y="169"/>
                  <a:pt x="154" y="168"/>
                </a:cubicBezTo>
                <a:cubicBezTo>
                  <a:pt x="154" y="130"/>
                  <a:pt x="160" y="99"/>
                  <a:pt x="114" y="93"/>
                </a:cubicBezTo>
                <a:cubicBezTo>
                  <a:pt x="110" y="92"/>
                  <a:pt x="105" y="92"/>
                  <a:pt x="99" y="92"/>
                </a:cubicBezTo>
                <a:cubicBezTo>
                  <a:pt x="93" y="92"/>
                  <a:pt x="87" y="93"/>
                  <a:pt x="82" y="94"/>
                </a:cubicBezTo>
                <a:cubicBezTo>
                  <a:pt x="40" y="100"/>
                  <a:pt x="46" y="131"/>
                  <a:pt x="46" y="168"/>
                </a:cubicBezTo>
                <a:cubicBezTo>
                  <a:pt x="46" y="169"/>
                  <a:pt x="46" y="170"/>
                  <a:pt x="46" y="172"/>
                </a:cubicBezTo>
                <a:cubicBezTo>
                  <a:pt x="46" y="172"/>
                  <a:pt x="46" y="172"/>
                  <a:pt x="46" y="172"/>
                </a:cubicBezTo>
                <a:cubicBezTo>
                  <a:pt x="46" y="172"/>
                  <a:pt x="46" y="172"/>
                  <a:pt x="46" y="172"/>
                </a:cubicBezTo>
                <a:cubicBezTo>
                  <a:pt x="46" y="190"/>
                  <a:pt x="52" y="208"/>
                  <a:pt x="62" y="221"/>
                </a:cubicBezTo>
                <a:cubicBezTo>
                  <a:pt x="72" y="235"/>
                  <a:pt x="86" y="244"/>
                  <a:pt x="100" y="244"/>
                </a:cubicBezTo>
                <a:close/>
                <a:moveTo>
                  <a:pt x="68" y="217"/>
                </a:moveTo>
                <a:cubicBezTo>
                  <a:pt x="59" y="204"/>
                  <a:pt x="53" y="188"/>
                  <a:pt x="53" y="173"/>
                </a:cubicBezTo>
                <a:cubicBezTo>
                  <a:pt x="56" y="160"/>
                  <a:pt x="56" y="160"/>
                  <a:pt x="56" y="160"/>
                </a:cubicBezTo>
                <a:cubicBezTo>
                  <a:pt x="57" y="156"/>
                  <a:pt x="57" y="152"/>
                  <a:pt x="58" y="148"/>
                </a:cubicBezTo>
                <a:cubicBezTo>
                  <a:pt x="58" y="142"/>
                  <a:pt x="58" y="138"/>
                  <a:pt x="61" y="134"/>
                </a:cubicBezTo>
                <a:cubicBezTo>
                  <a:pt x="63" y="127"/>
                  <a:pt x="138" y="127"/>
                  <a:pt x="139" y="134"/>
                </a:cubicBezTo>
                <a:cubicBezTo>
                  <a:pt x="141" y="138"/>
                  <a:pt x="142" y="142"/>
                  <a:pt x="142" y="148"/>
                </a:cubicBezTo>
                <a:cubicBezTo>
                  <a:pt x="142" y="152"/>
                  <a:pt x="142" y="156"/>
                  <a:pt x="143" y="160"/>
                </a:cubicBezTo>
                <a:cubicBezTo>
                  <a:pt x="146" y="173"/>
                  <a:pt x="146" y="173"/>
                  <a:pt x="146" y="173"/>
                </a:cubicBezTo>
                <a:cubicBezTo>
                  <a:pt x="146" y="188"/>
                  <a:pt x="140" y="204"/>
                  <a:pt x="131" y="217"/>
                </a:cubicBezTo>
                <a:cubicBezTo>
                  <a:pt x="122" y="229"/>
                  <a:pt x="111" y="237"/>
                  <a:pt x="100" y="237"/>
                </a:cubicBezTo>
                <a:cubicBezTo>
                  <a:pt x="89" y="237"/>
                  <a:pt x="77" y="229"/>
                  <a:pt x="68" y="217"/>
                </a:cubicBezTo>
                <a:close/>
                <a:moveTo>
                  <a:pt x="262" y="291"/>
                </a:moveTo>
                <a:cubicBezTo>
                  <a:pt x="253" y="308"/>
                  <a:pt x="253" y="308"/>
                  <a:pt x="253" y="308"/>
                </a:cubicBezTo>
                <a:cubicBezTo>
                  <a:pt x="252" y="310"/>
                  <a:pt x="251" y="311"/>
                  <a:pt x="252" y="313"/>
                </a:cubicBezTo>
                <a:cubicBezTo>
                  <a:pt x="260" y="412"/>
                  <a:pt x="260" y="412"/>
                  <a:pt x="260" y="412"/>
                </a:cubicBezTo>
                <a:cubicBezTo>
                  <a:pt x="285" y="360"/>
                  <a:pt x="299" y="326"/>
                  <a:pt x="314" y="264"/>
                </a:cubicBezTo>
                <a:cubicBezTo>
                  <a:pt x="364" y="275"/>
                  <a:pt x="402" y="298"/>
                  <a:pt x="402" y="334"/>
                </a:cubicBezTo>
                <a:cubicBezTo>
                  <a:pt x="402" y="437"/>
                  <a:pt x="402" y="437"/>
                  <a:pt x="402" y="437"/>
                </a:cubicBezTo>
                <a:cubicBezTo>
                  <a:pt x="402" y="454"/>
                  <a:pt x="388" y="467"/>
                  <a:pt x="371" y="467"/>
                </a:cubicBezTo>
                <a:cubicBezTo>
                  <a:pt x="287" y="467"/>
                  <a:pt x="203" y="467"/>
                  <a:pt x="119" y="467"/>
                </a:cubicBezTo>
                <a:cubicBezTo>
                  <a:pt x="102" y="467"/>
                  <a:pt x="88" y="454"/>
                  <a:pt x="88" y="437"/>
                </a:cubicBezTo>
                <a:cubicBezTo>
                  <a:pt x="88" y="402"/>
                  <a:pt x="88" y="368"/>
                  <a:pt x="88" y="334"/>
                </a:cubicBezTo>
                <a:cubicBezTo>
                  <a:pt x="88" y="298"/>
                  <a:pt x="126" y="275"/>
                  <a:pt x="176" y="264"/>
                </a:cubicBezTo>
                <a:cubicBezTo>
                  <a:pt x="191" y="327"/>
                  <a:pt x="206" y="360"/>
                  <a:pt x="231" y="413"/>
                </a:cubicBezTo>
                <a:cubicBezTo>
                  <a:pt x="239" y="313"/>
                  <a:pt x="239" y="313"/>
                  <a:pt x="239" y="313"/>
                </a:cubicBezTo>
                <a:cubicBezTo>
                  <a:pt x="239" y="311"/>
                  <a:pt x="239" y="310"/>
                  <a:pt x="238" y="308"/>
                </a:cubicBezTo>
                <a:cubicBezTo>
                  <a:pt x="229" y="291"/>
                  <a:pt x="229" y="291"/>
                  <a:pt x="229" y="291"/>
                </a:cubicBezTo>
                <a:cubicBezTo>
                  <a:pt x="228" y="290"/>
                  <a:pt x="228" y="289"/>
                  <a:pt x="229" y="288"/>
                </a:cubicBezTo>
                <a:cubicBezTo>
                  <a:pt x="229" y="287"/>
                  <a:pt x="230" y="286"/>
                  <a:pt x="231" y="286"/>
                </a:cubicBezTo>
                <a:cubicBezTo>
                  <a:pt x="241" y="286"/>
                  <a:pt x="250" y="286"/>
                  <a:pt x="259" y="286"/>
                </a:cubicBezTo>
                <a:cubicBezTo>
                  <a:pt x="261" y="286"/>
                  <a:pt x="262" y="287"/>
                  <a:pt x="262" y="288"/>
                </a:cubicBezTo>
                <a:cubicBezTo>
                  <a:pt x="263" y="289"/>
                  <a:pt x="263" y="290"/>
                  <a:pt x="262" y="291"/>
                </a:cubicBezTo>
                <a:close/>
                <a:moveTo>
                  <a:pt x="490" y="371"/>
                </a:moveTo>
                <a:cubicBezTo>
                  <a:pt x="490" y="305"/>
                  <a:pt x="490" y="305"/>
                  <a:pt x="490" y="305"/>
                </a:cubicBezTo>
                <a:cubicBezTo>
                  <a:pt x="490" y="263"/>
                  <a:pt x="410" y="248"/>
                  <a:pt x="351" y="260"/>
                </a:cubicBezTo>
                <a:cubicBezTo>
                  <a:pt x="376" y="269"/>
                  <a:pt x="402" y="286"/>
                  <a:pt x="412" y="312"/>
                </a:cubicBezTo>
                <a:cubicBezTo>
                  <a:pt x="415" y="319"/>
                  <a:pt x="416" y="326"/>
                  <a:pt x="416" y="334"/>
                </a:cubicBezTo>
                <a:cubicBezTo>
                  <a:pt x="416" y="388"/>
                  <a:pt x="416" y="388"/>
                  <a:pt x="416" y="388"/>
                </a:cubicBezTo>
                <a:cubicBezTo>
                  <a:pt x="435" y="388"/>
                  <a:pt x="454" y="388"/>
                  <a:pt x="474" y="388"/>
                </a:cubicBezTo>
                <a:cubicBezTo>
                  <a:pt x="483" y="388"/>
                  <a:pt x="490" y="380"/>
                  <a:pt x="490" y="371"/>
                </a:cubicBezTo>
                <a:close/>
                <a:moveTo>
                  <a:pt x="0" y="371"/>
                </a:moveTo>
                <a:cubicBezTo>
                  <a:pt x="0" y="380"/>
                  <a:pt x="7" y="388"/>
                  <a:pt x="16" y="388"/>
                </a:cubicBezTo>
                <a:cubicBezTo>
                  <a:pt x="36" y="388"/>
                  <a:pt x="55" y="388"/>
                  <a:pt x="74" y="388"/>
                </a:cubicBezTo>
                <a:cubicBezTo>
                  <a:pt x="74" y="334"/>
                  <a:pt x="74" y="334"/>
                  <a:pt x="74" y="334"/>
                </a:cubicBezTo>
                <a:cubicBezTo>
                  <a:pt x="74" y="326"/>
                  <a:pt x="75" y="319"/>
                  <a:pt x="78" y="312"/>
                </a:cubicBezTo>
                <a:cubicBezTo>
                  <a:pt x="88" y="286"/>
                  <a:pt x="114" y="269"/>
                  <a:pt x="139" y="260"/>
                </a:cubicBezTo>
                <a:cubicBezTo>
                  <a:pt x="80" y="248"/>
                  <a:pt x="0" y="263"/>
                  <a:pt x="0" y="305"/>
                </a:cubicBezTo>
                <a:cubicBezTo>
                  <a:pt x="0" y="327"/>
                  <a:pt x="0" y="349"/>
                  <a:pt x="0" y="371"/>
                </a:cubicBezTo>
                <a:close/>
                <a:moveTo>
                  <a:pt x="197" y="192"/>
                </a:moveTo>
                <a:cubicBezTo>
                  <a:pt x="211" y="210"/>
                  <a:pt x="228" y="223"/>
                  <a:pt x="245" y="223"/>
                </a:cubicBezTo>
                <a:cubicBezTo>
                  <a:pt x="262" y="223"/>
                  <a:pt x="280" y="210"/>
                  <a:pt x="293" y="192"/>
                </a:cubicBezTo>
                <a:cubicBezTo>
                  <a:pt x="307" y="173"/>
                  <a:pt x="317" y="148"/>
                  <a:pt x="317" y="124"/>
                </a:cubicBezTo>
                <a:cubicBezTo>
                  <a:pt x="312" y="105"/>
                  <a:pt x="312" y="105"/>
                  <a:pt x="312" y="105"/>
                </a:cubicBezTo>
                <a:cubicBezTo>
                  <a:pt x="310" y="98"/>
                  <a:pt x="310" y="91"/>
                  <a:pt x="310" y="85"/>
                </a:cubicBezTo>
                <a:cubicBezTo>
                  <a:pt x="310" y="77"/>
                  <a:pt x="310" y="70"/>
                  <a:pt x="305" y="64"/>
                </a:cubicBezTo>
                <a:cubicBezTo>
                  <a:pt x="298" y="54"/>
                  <a:pt x="287" y="57"/>
                  <a:pt x="274" y="61"/>
                </a:cubicBezTo>
                <a:cubicBezTo>
                  <a:pt x="265" y="64"/>
                  <a:pt x="256" y="66"/>
                  <a:pt x="245" y="66"/>
                </a:cubicBezTo>
                <a:cubicBezTo>
                  <a:pt x="235" y="66"/>
                  <a:pt x="225" y="64"/>
                  <a:pt x="216" y="61"/>
                </a:cubicBezTo>
                <a:cubicBezTo>
                  <a:pt x="216" y="61"/>
                  <a:pt x="216" y="61"/>
                  <a:pt x="216" y="61"/>
                </a:cubicBezTo>
                <a:cubicBezTo>
                  <a:pt x="203" y="57"/>
                  <a:pt x="192" y="54"/>
                  <a:pt x="185" y="64"/>
                </a:cubicBezTo>
                <a:cubicBezTo>
                  <a:pt x="181" y="70"/>
                  <a:pt x="180" y="77"/>
                  <a:pt x="180" y="85"/>
                </a:cubicBezTo>
                <a:cubicBezTo>
                  <a:pt x="180" y="91"/>
                  <a:pt x="180" y="98"/>
                  <a:pt x="178" y="105"/>
                </a:cubicBezTo>
                <a:cubicBezTo>
                  <a:pt x="174" y="124"/>
                  <a:pt x="174" y="124"/>
                  <a:pt x="174" y="124"/>
                </a:cubicBezTo>
                <a:cubicBezTo>
                  <a:pt x="174" y="148"/>
                  <a:pt x="183" y="173"/>
                  <a:pt x="197" y="192"/>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3" name="Freeform 42"/>
          <p:cNvSpPr>
            <a:spLocks noEditPoints="1"/>
          </p:cNvSpPr>
          <p:nvPr/>
        </p:nvSpPr>
        <p:spPr bwMode="auto">
          <a:xfrm>
            <a:off x="6670675" y="2262188"/>
            <a:ext cx="636588" cy="630237"/>
          </a:xfrm>
          <a:custGeom>
            <a:avLst/>
            <a:gdLst>
              <a:gd name="T0" fmla="*/ 636299 w 475"/>
              <a:gd name="T1" fmla="*/ 456718 h 470"/>
              <a:gd name="T2" fmla="*/ 289349 w 475"/>
              <a:gd name="T3" fmla="*/ 456718 h 470"/>
              <a:gd name="T4" fmla="*/ 277292 w 475"/>
              <a:gd name="T5" fmla="*/ 238404 h 470"/>
              <a:gd name="T6" fmla="*/ 180843 w 475"/>
              <a:gd name="T7" fmla="*/ 183491 h 470"/>
              <a:gd name="T8" fmla="*/ 156730 w 475"/>
              <a:gd name="T9" fmla="*/ 186170 h 470"/>
              <a:gd name="T10" fmla="*/ 160749 w 475"/>
              <a:gd name="T11" fmla="*/ 210278 h 470"/>
              <a:gd name="T12" fmla="*/ 239784 w 475"/>
              <a:gd name="T13" fmla="*/ 289299 h 470"/>
              <a:gd name="T14" fmla="*/ 239784 w 475"/>
              <a:gd name="T15" fmla="*/ 305372 h 470"/>
              <a:gd name="T16" fmla="*/ 253180 w 475"/>
              <a:gd name="T17" fmla="*/ 308050 h 470"/>
              <a:gd name="T18" fmla="*/ 207634 w 475"/>
              <a:gd name="T19" fmla="*/ 444664 h 470"/>
              <a:gd name="T20" fmla="*/ 219691 w 475"/>
              <a:gd name="T21" fmla="*/ 443324 h 470"/>
              <a:gd name="T22" fmla="*/ 290688 w 475"/>
              <a:gd name="T23" fmla="*/ 306711 h 470"/>
              <a:gd name="T24" fmla="*/ 309442 w 475"/>
              <a:gd name="T25" fmla="*/ 306711 h 470"/>
              <a:gd name="T26" fmla="*/ 313461 w 475"/>
              <a:gd name="T27" fmla="*/ 302693 h 470"/>
              <a:gd name="T28" fmla="*/ 309442 w 475"/>
              <a:gd name="T29" fmla="*/ 279924 h 470"/>
              <a:gd name="T30" fmla="*/ 407231 w 475"/>
              <a:gd name="T31" fmla="*/ 155364 h 470"/>
              <a:gd name="T32" fmla="*/ 407231 w 475"/>
              <a:gd name="T33" fmla="*/ 137953 h 470"/>
              <a:gd name="T34" fmla="*/ 391156 w 475"/>
              <a:gd name="T35" fmla="*/ 137953 h 470"/>
              <a:gd name="T36" fmla="*/ 290688 w 475"/>
              <a:gd name="T37" fmla="*/ 237065 h 470"/>
              <a:gd name="T38" fmla="*/ 281311 w 475"/>
              <a:gd name="T39" fmla="*/ 234386 h 470"/>
              <a:gd name="T40" fmla="*/ 420627 w 475"/>
              <a:gd name="T41" fmla="*/ 125899 h 470"/>
              <a:gd name="T42" fmla="*/ 478229 w 475"/>
              <a:gd name="T43" fmla="*/ 243762 h 470"/>
              <a:gd name="T44" fmla="*/ 466173 w 475"/>
              <a:gd name="T45" fmla="*/ 80361 h 470"/>
              <a:gd name="T46" fmla="*/ 80375 w 475"/>
              <a:gd name="T47" fmla="*/ 80361 h 470"/>
              <a:gd name="T48" fmla="*/ 80375 w 475"/>
              <a:gd name="T49" fmla="*/ 466093 h 470"/>
              <a:gd name="T50" fmla="*/ 249161 w 475"/>
              <a:gd name="T51" fmla="*/ 479487 h 470"/>
              <a:gd name="T52" fmla="*/ 125920 w 475"/>
              <a:gd name="T53" fmla="*/ 420556 h 470"/>
              <a:gd name="T54" fmla="*/ 64300 w 475"/>
              <a:gd name="T55" fmla="*/ 273227 h 470"/>
              <a:gd name="T56" fmla="*/ 125920 w 475"/>
              <a:gd name="T57" fmla="*/ 125899 h 470"/>
              <a:gd name="T58" fmla="*/ 273274 w 475"/>
              <a:gd name="T59" fmla="*/ 64289 h 470"/>
              <a:gd name="T60" fmla="*/ 420627 w 475"/>
              <a:gd name="T61" fmla="*/ 125899 h 470"/>
              <a:gd name="T62" fmla="*/ 166108 w 475"/>
              <a:gd name="T63" fmla="*/ 273227 h 470"/>
              <a:gd name="T64" fmla="*/ 93770 w 475"/>
              <a:gd name="T65" fmla="*/ 285281 h 470"/>
              <a:gd name="T66" fmla="*/ 93770 w 475"/>
              <a:gd name="T67" fmla="*/ 261173 h 470"/>
              <a:gd name="T68" fmla="*/ 285330 w 475"/>
              <a:gd name="T69" fmla="*/ 154025 h 470"/>
              <a:gd name="T70" fmla="*/ 261217 w 475"/>
              <a:gd name="T71" fmla="*/ 154025 h 470"/>
              <a:gd name="T72" fmla="*/ 273274 w 475"/>
              <a:gd name="T73" fmla="*/ 83040 h 470"/>
              <a:gd name="T74" fmla="*/ 285330 w 475"/>
              <a:gd name="T75" fmla="*/ 154025 h 470"/>
              <a:gd name="T76" fmla="*/ 363025 w 475"/>
              <a:gd name="T77" fmla="*/ 508953 h 470"/>
              <a:gd name="T78" fmla="*/ 367044 w 475"/>
              <a:gd name="T79" fmla="*/ 486184 h 470"/>
              <a:gd name="T80" fmla="*/ 436702 w 475"/>
              <a:gd name="T81" fmla="*/ 463415 h 470"/>
              <a:gd name="T82" fmla="*/ 434023 w 475"/>
              <a:gd name="T83" fmla="*/ 392429 h 470"/>
              <a:gd name="T84" fmla="*/ 346950 w 475"/>
              <a:gd name="T85" fmla="*/ 392429 h 470"/>
              <a:gd name="T86" fmla="*/ 336234 w 475"/>
              <a:gd name="T87" fmla="*/ 435288 h 470"/>
              <a:gd name="T88" fmla="*/ 363025 w 475"/>
              <a:gd name="T89" fmla="*/ 429931 h 470"/>
              <a:gd name="T90" fmla="*/ 391156 w 475"/>
              <a:gd name="T91" fmla="*/ 405823 h 470"/>
              <a:gd name="T92" fmla="*/ 419288 w 475"/>
              <a:gd name="T93" fmla="*/ 428592 h 470"/>
              <a:gd name="T94" fmla="*/ 383119 w 475"/>
              <a:gd name="T95" fmla="*/ 456718 h 470"/>
              <a:gd name="T96" fmla="*/ 334894 w 475"/>
              <a:gd name="T97" fmla="*/ 500917 h 470"/>
              <a:gd name="T98" fmla="*/ 446079 w 475"/>
              <a:gd name="T99" fmla="*/ 530382 h 470"/>
              <a:gd name="T100" fmla="*/ 573339 w 475"/>
              <a:gd name="T101" fmla="*/ 384393 h 470"/>
              <a:gd name="T102" fmla="*/ 466173 w 475"/>
              <a:gd name="T103" fmla="*/ 467433 h 470"/>
              <a:gd name="T104" fmla="*/ 545208 w 475"/>
              <a:gd name="T105" fmla="*/ 499577 h 470"/>
              <a:gd name="T106" fmla="*/ 573339 w 475"/>
              <a:gd name="T107" fmla="*/ 530382 h 470"/>
              <a:gd name="T108" fmla="*/ 589414 w 475"/>
              <a:gd name="T109" fmla="*/ 499577 h 470"/>
              <a:gd name="T110" fmla="*/ 573339 w 475"/>
              <a:gd name="T111" fmla="*/ 476808 h 470"/>
              <a:gd name="T112" fmla="*/ 545208 w 475"/>
              <a:gd name="T113" fmla="*/ 476808 h 470"/>
              <a:gd name="T114" fmla="*/ 543868 w 475"/>
              <a:gd name="T115" fmla="*/ 404483 h 470"/>
              <a:gd name="T116" fmla="*/ 545208 w 475"/>
              <a:gd name="T117" fmla="*/ 476808 h 47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475" h="470">
                <a:moveTo>
                  <a:pt x="345" y="212"/>
                </a:moveTo>
                <a:cubicBezTo>
                  <a:pt x="417" y="212"/>
                  <a:pt x="475" y="270"/>
                  <a:pt x="475" y="341"/>
                </a:cubicBezTo>
                <a:cubicBezTo>
                  <a:pt x="475" y="412"/>
                  <a:pt x="417" y="470"/>
                  <a:pt x="345" y="470"/>
                </a:cubicBezTo>
                <a:cubicBezTo>
                  <a:pt x="274" y="470"/>
                  <a:pt x="216" y="412"/>
                  <a:pt x="216" y="341"/>
                </a:cubicBezTo>
                <a:cubicBezTo>
                  <a:pt x="216" y="270"/>
                  <a:pt x="274" y="212"/>
                  <a:pt x="345" y="212"/>
                </a:cubicBezTo>
                <a:close/>
                <a:moveTo>
                  <a:pt x="207" y="178"/>
                </a:moveTo>
                <a:cubicBezTo>
                  <a:pt x="204" y="188"/>
                  <a:pt x="204" y="188"/>
                  <a:pt x="204" y="188"/>
                </a:cubicBezTo>
                <a:cubicBezTo>
                  <a:pt x="135" y="137"/>
                  <a:pt x="135" y="137"/>
                  <a:pt x="135" y="137"/>
                </a:cubicBezTo>
                <a:cubicBezTo>
                  <a:pt x="132" y="135"/>
                  <a:pt x="129" y="134"/>
                  <a:pt x="126" y="134"/>
                </a:cubicBezTo>
                <a:cubicBezTo>
                  <a:pt x="122" y="135"/>
                  <a:pt x="119" y="137"/>
                  <a:pt x="117" y="139"/>
                </a:cubicBezTo>
                <a:cubicBezTo>
                  <a:pt x="115" y="142"/>
                  <a:pt x="115" y="145"/>
                  <a:pt x="115" y="148"/>
                </a:cubicBezTo>
                <a:cubicBezTo>
                  <a:pt x="116" y="152"/>
                  <a:pt x="117" y="154"/>
                  <a:pt x="120" y="157"/>
                </a:cubicBezTo>
                <a:cubicBezTo>
                  <a:pt x="188" y="207"/>
                  <a:pt x="188" y="207"/>
                  <a:pt x="188" y="207"/>
                </a:cubicBezTo>
                <a:cubicBezTo>
                  <a:pt x="179" y="216"/>
                  <a:pt x="179" y="216"/>
                  <a:pt x="179" y="216"/>
                </a:cubicBezTo>
                <a:cubicBezTo>
                  <a:pt x="178" y="217"/>
                  <a:pt x="177" y="220"/>
                  <a:pt x="177" y="222"/>
                </a:cubicBezTo>
                <a:cubicBezTo>
                  <a:pt x="177" y="224"/>
                  <a:pt x="178" y="226"/>
                  <a:pt x="179" y="228"/>
                </a:cubicBezTo>
                <a:cubicBezTo>
                  <a:pt x="181" y="230"/>
                  <a:pt x="183" y="231"/>
                  <a:pt x="186" y="231"/>
                </a:cubicBezTo>
                <a:cubicBezTo>
                  <a:pt x="187" y="231"/>
                  <a:pt x="188" y="230"/>
                  <a:pt x="189" y="230"/>
                </a:cubicBezTo>
                <a:cubicBezTo>
                  <a:pt x="154" y="328"/>
                  <a:pt x="154" y="328"/>
                  <a:pt x="154" y="328"/>
                </a:cubicBezTo>
                <a:cubicBezTo>
                  <a:pt x="154" y="329"/>
                  <a:pt x="154" y="331"/>
                  <a:pt x="155" y="332"/>
                </a:cubicBezTo>
                <a:cubicBezTo>
                  <a:pt x="156" y="334"/>
                  <a:pt x="159" y="335"/>
                  <a:pt x="162" y="334"/>
                </a:cubicBezTo>
                <a:cubicBezTo>
                  <a:pt x="163" y="334"/>
                  <a:pt x="164" y="333"/>
                  <a:pt x="164" y="331"/>
                </a:cubicBezTo>
                <a:cubicBezTo>
                  <a:pt x="204" y="219"/>
                  <a:pt x="204" y="219"/>
                  <a:pt x="204" y="219"/>
                </a:cubicBezTo>
                <a:cubicBezTo>
                  <a:pt x="217" y="229"/>
                  <a:pt x="217" y="229"/>
                  <a:pt x="217" y="229"/>
                </a:cubicBezTo>
                <a:cubicBezTo>
                  <a:pt x="219" y="231"/>
                  <a:pt x="223" y="232"/>
                  <a:pt x="226" y="231"/>
                </a:cubicBezTo>
                <a:cubicBezTo>
                  <a:pt x="228" y="231"/>
                  <a:pt x="230" y="230"/>
                  <a:pt x="231" y="229"/>
                </a:cubicBezTo>
                <a:cubicBezTo>
                  <a:pt x="232" y="228"/>
                  <a:pt x="232" y="228"/>
                  <a:pt x="232" y="228"/>
                </a:cubicBezTo>
                <a:cubicBezTo>
                  <a:pt x="234" y="226"/>
                  <a:pt x="234" y="226"/>
                  <a:pt x="234" y="226"/>
                </a:cubicBezTo>
                <a:cubicBezTo>
                  <a:pt x="236" y="224"/>
                  <a:pt x="237" y="221"/>
                  <a:pt x="236" y="217"/>
                </a:cubicBezTo>
                <a:cubicBezTo>
                  <a:pt x="236" y="214"/>
                  <a:pt x="234" y="211"/>
                  <a:pt x="231" y="209"/>
                </a:cubicBezTo>
                <a:cubicBezTo>
                  <a:pt x="220" y="200"/>
                  <a:pt x="220" y="200"/>
                  <a:pt x="220" y="200"/>
                </a:cubicBezTo>
                <a:cubicBezTo>
                  <a:pt x="304" y="116"/>
                  <a:pt x="304" y="116"/>
                  <a:pt x="304" y="116"/>
                </a:cubicBezTo>
                <a:cubicBezTo>
                  <a:pt x="306" y="114"/>
                  <a:pt x="307" y="112"/>
                  <a:pt x="307" y="109"/>
                </a:cubicBezTo>
                <a:cubicBezTo>
                  <a:pt x="307" y="107"/>
                  <a:pt x="306" y="105"/>
                  <a:pt x="304" y="103"/>
                </a:cubicBezTo>
                <a:cubicBezTo>
                  <a:pt x="303" y="102"/>
                  <a:pt x="300" y="101"/>
                  <a:pt x="298" y="101"/>
                </a:cubicBezTo>
                <a:cubicBezTo>
                  <a:pt x="296" y="101"/>
                  <a:pt x="294" y="102"/>
                  <a:pt x="292" y="103"/>
                </a:cubicBezTo>
                <a:cubicBezTo>
                  <a:pt x="217" y="178"/>
                  <a:pt x="217" y="178"/>
                  <a:pt x="217" y="178"/>
                </a:cubicBezTo>
                <a:cubicBezTo>
                  <a:pt x="217" y="178"/>
                  <a:pt x="217" y="178"/>
                  <a:pt x="217" y="177"/>
                </a:cubicBezTo>
                <a:cubicBezTo>
                  <a:pt x="216" y="176"/>
                  <a:pt x="215" y="175"/>
                  <a:pt x="214" y="175"/>
                </a:cubicBezTo>
                <a:cubicBezTo>
                  <a:pt x="213" y="174"/>
                  <a:pt x="211" y="174"/>
                  <a:pt x="210" y="175"/>
                </a:cubicBezTo>
                <a:cubicBezTo>
                  <a:pt x="209" y="176"/>
                  <a:pt x="208" y="177"/>
                  <a:pt x="207" y="178"/>
                </a:cubicBezTo>
                <a:close/>
                <a:moveTo>
                  <a:pt x="314" y="94"/>
                </a:moveTo>
                <a:cubicBezTo>
                  <a:pt x="328" y="108"/>
                  <a:pt x="339" y="125"/>
                  <a:pt x="347" y="144"/>
                </a:cubicBezTo>
                <a:cubicBezTo>
                  <a:pt x="352" y="156"/>
                  <a:pt x="356" y="169"/>
                  <a:pt x="357" y="182"/>
                </a:cubicBezTo>
                <a:cubicBezTo>
                  <a:pt x="375" y="183"/>
                  <a:pt x="392" y="187"/>
                  <a:pt x="407" y="193"/>
                </a:cubicBezTo>
                <a:cubicBezTo>
                  <a:pt x="404" y="141"/>
                  <a:pt x="382" y="94"/>
                  <a:pt x="348" y="60"/>
                </a:cubicBezTo>
                <a:cubicBezTo>
                  <a:pt x="311" y="23"/>
                  <a:pt x="260" y="0"/>
                  <a:pt x="204" y="0"/>
                </a:cubicBezTo>
                <a:cubicBezTo>
                  <a:pt x="148" y="0"/>
                  <a:pt x="97" y="23"/>
                  <a:pt x="60" y="60"/>
                </a:cubicBezTo>
                <a:cubicBezTo>
                  <a:pt x="23" y="97"/>
                  <a:pt x="0" y="148"/>
                  <a:pt x="0" y="204"/>
                </a:cubicBezTo>
                <a:cubicBezTo>
                  <a:pt x="0" y="260"/>
                  <a:pt x="23" y="311"/>
                  <a:pt x="60" y="348"/>
                </a:cubicBezTo>
                <a:cubicBezTo>
                  <a:pt x="96" y="384"/>
                  <a:pt x="145" y="406"/>
                  <a:pt x="200" y="407"/>
                </a:cubicBezTo>
                <a:cubicBezTo>
                  <a:pt x="193" y="392"/>
                  <a:pt x="188" y="375"/>
                  <a:pt x="186" y="358"/>
                </a:cubicBezTo>
                <a:cubicBezTo>
                  <a:pt x="172" y="356"/>
                  <a:pt x="158" y="353"/>
                  <a:pt x="144" y="347"/>
                </a:cubicBezTo>
                <a:cubicBezTo>
                  <a:pt x="125" y="339"/>
                  <a:pt x="108" y="328"/>
                  <a:pt x="94" y="314"/>
                </a:cubicBezTo>
                <a:cubicBezTo>
                  <a:pt x="80" y="299"/>
                  <a:pt x="68" y="282"/>
                  <a:pt x="60" y="263"/>
                </a:cubicBezTo>
                <a:cubicBezTo>
                  <a:pt x="53" y="245"/>
                  <a:pt x="48" y="225"/>
                  <a:pt x="48" y="204"/>
                </a:cubicBezTo>
                <a:cubicBezTo>
                  <a:pt x="48" y="183"/>
                  <a:pt x="53" y="163"/>
                  <a:pt x="60" y="144"/>
                </a:cubicBezTo>
                <a:cubicBezTo>
                  <a:pt x="68" y="125"/>
                  <a:pt x="80" y="108"/>
                  <a:pt x="94" y="94"/>
                </a:cubicBezTo>
                <a:cubicBezTo>
                  <a:pt x="108" y="80"/>
                  <a:pt x="125" y="68"/>
                  <a:pt x="144" y="60"/>
                </a:cubicBezTo>
                <a:cubicBezTo>
                  <a:pt x="163" y="53"/>
                  <a:pt x="183" y="48"/>
                  <a:pt x="204" y="48"/>
                </a:cubicBezTo>
                <a:cubicBezTo>
                  <a:pt x="225" y="48"/>
                  <a:pt x="245" y="53"/>
                  <a:pt x="263" y="60"/>
                </a:cubicBezTo>
                <a:cubicBezTo>
                  <a:pt x="282" y="68"/>
                  <a:pt x="299" y="80"/>
                  <a:pt x="314" y="94"/>
                </a:cubicBezTo>
                <a:close/>
                <a:moveTo>
                  <a:pt x="115" y="195"/>
                </a:moveTo>
                <a:cubicBezTo>
                  <a:pt x="120" y="195"/>
                  <a:pt x="124" y="199"/>
                  <a:pt x="124" y="204"/>
                </a:cubicBezTo>
                <a:cubicBezTo>
                  <a:pt x="124" y="209"/>
                  <a:pt x="120" y="213"/>
                  <a:pt x="115" y="213"/>
                </a:cubicBezTo>
                <a:cubicBezTo>
                  <a:pt x="70" y="213"/>
                  <a:pt x="70" y="213"/>
                  <a:pt x="70" y="213"/>
                </a:cubicBezTo>
                <a:cubicBezTo>
                  <a:pt x="66" y="213"/>
                  <a:pt x="62" y="209"/>
                  <a:pt x="62" y="204"/>
                </a:cubicBezTo>
                <a:cubicBezTo>
                  <a:pt x="62" y="199"/>
                  <a:pt x="66" y="195"/>
                  <a:pt x="70" y="195"/>
                </a:cubicBezTo>
                <a:cubicBezTo>
                  <a:pt x="115" y="195"/>
                  <a:pt x="115" y="195"/>
                  <a:pt x="115" y="195"/>
                </a:cubicBezTo>
                <a:close/>
                <a:moveTo>
                  <a:pt x="213" y="115"/>
                </a:moveTo>
                <a:cubicBezTo>
                  <a:pt x="213" y="120"/>
                  <a:pt x="209" y="124"/>
                  <a:pt x="204" y="124"/>
                </a:cubicBezTo>
                <a:cubicBezTo>
                  <a:pt x="199" y="124"/>
                  <a:pt x="195" y="120"/>
                  <a:pt x="195" y="115"/>
                </a:cubicBezTo>
                <a:cubicBezTo>
                  <a:pt x="195" y="70"/>
                  <a:pt x="195" y="70"/>
                  <a:pt x="195" y="70"/>
                </a:cubicBezTo>
                <a:cubicBezTo>
                  <a:pt x="195" y="66"/>
                  <a:pt x="199" y="62"/>
                  <a:pt x="204" y="62"/>
                </a:cubicBezTo>
                <a:cubicBezTo>
                  <a:pt x="209" y="62"/>
                  <a:pt x="213" y="66"/>
                  <a:pt x="213" y="70"/>
                </a:cubicBezTo>
                <a:cubicBezTo>
                  <a:pt x="213" y="115"/>
                  <a:pt x="213" y="115"/>
                  <a:pt x="213" y="115"/>
                </a:cubicBezTo>
                <a:close/>
                <a:moveTo>
                  <a:pt x="333" y="380"/>
                </a:moveTo>
                <a:cubicBezTo>
                  <a:pt x="271" y="380"/>
                  <a:pt x="271" y="380"/>
                  <a:pt x="271" y="380"/>
                </a:cubicBezTo>
                <a:cubicBezTo>
                  <a:pt x="271" y="377"/>
                  <a:pt x="271" y="377"/>
                  <a:pt x="271" y="377"/>
                </a:cubicBezTo>
                <a:cubicBezTo>
                  <a:pt x="271" y="369"/>
                  <a:pt x="272" y="364"/>
                  <a:pt x="274" y="363"/>
                </a:cubicBezTo>
                <a:cubicBezTo>
                  <a:pt x="276" y="361"/>
                  <a:pt x="284" y="359"/>
                  <a:pt x="297" y="357"/>
                </a:cubicBezTo>
                <a:cubicBezTo>
                  <a:pt x="312" y="354"/>
                  <a:pt x="322" y="350"/>
                  <a:pt x="326" y="346"/>
                </a:cubicBezTo>
                <a:cubicBezTo>
                  <a:pt x="331" y="342"/>
                  <a:pt x="333" y="333"/>
                  <a:pt x="333" y="320"/>
                </a:cubicBezTo>
                <a:cubicBezTo>
                  <a:pt x="333" y="307"/>
                  <a:pt x="330" y="298"/>
                  <a:pt x="324" y="293"/>
                </a:cubicBezTo>
                <a:cubicBezTo>
                  <a:pt x="319" y="288"/>
                  <a:pt x="308" y="286"/>
                  <a:pt x="292" y="286"/>
                </a:cubicBezTo>
                <a:cubicBezTo>
                  <a:pt x="276" y="286"/>
                  <a:pt x="265" y="288"/>
                  <a:pt x="259" y="293"/>
                </a:cubicBezTo>
                <a:cubicBezTo>
                  <a:pt x="254" y="298"/>
                  <a:pt x="251" y="307"/>
                  <a:pt x="251" y="321"/>
                </a:cubicBezTo>
                <a:cubicBezTo>
                  <a:pt x="251" y="325"/>
                  <a:pt x="251" y="325"/>
                  <a:pt x="251" y="325"/>
                </a:cubicBezTo>
                <a:cubicBezTo>
                  <a:pt x="271" y="325"/>
                  <a:pt x="271" y="325"/>
                  <a:pt x="271" y="325"/>
                </a:cubicBezTo>
                <a:cubicBezTo>
                  <a:pt x="271" y="321"/>
                  <a:pt x="271" y="321"/>
                  <a:pt x="271" y="321"/>
                </a:cubicBezTo>
                <a:cubicBezTo>
                  <a:pt x="271" y="313"/>
                  <a:pt x="272" y="308"/>
                  <a:pt x="275" y="306"/>
                </a:cubicBezTo>
                <a:cubicBezTo>
                  <a:pt x="277" y="304"/>
                  <a:pt x="283" y="303"/>
                  <a:pt x="292" y="303"/>
                </a:cubicBezTo>
                <a:cubicBezTo>
                  <a:pt x="301" y="303"/>
                  <a:pt x="307" y="304"/>
                  <a:pt x="309" y="306"/>
                </a:cubicBezTo>
                <a:cubicBezTo>
                  <a:pt x="311" y="308"/>
                  <a:pt x="313" y="312"/>
                  <a:pt x="313" y="320"/>
                </a:cubicBezTo>
                <a:cubicBezTo>
                  <a:pt x="313" y="328"/>
                  <a:pt x="311" y="333"/>
                  <a:pt x="309" y="335"/>
                </a:cubicBezTo>
                <a:cubicBezTo>
                  <a:pt x="307" y="337"/>
                  <a:pt x="299" y="339"/>
                  <a:pt x="286" y="341"/>
                </a:cubicBezTo>
                <a:cubicBezTo>
                  <a:pt x="271" y="344"/>
                  <a:pt x="261" y="347"/>
                  <a:pt x="257" y="351"/>
                </a:cubicBezTo>
                <a:cubicBezTo>
                  <a:pt x="253" y="355"/>
                  <a:pt x="250" y="362"/>
                  <a:pt x="250" y="374"/>
                </a:cubicBezTo>
                <a:cubicBezTo>
                  <a:pt x="250" y="396"/>
                  <a:pt x="250" y="396"/>
                  <a:pt x="250" y="396"/>
                </a:cubicBezTo>
                <a:cubicBezTo>
                  <a:pt x="333" y="396"/>
                  <a:pt x="333" y="396"/>
                  <a:pt x="333" y="396"/>
                </a:cubicBezTo>
                <a:cubicBezTo>
                  <a:pt x="333" y="380"/>
                  <a:pt x="333" y="380"/>
                  <a:pt x="333" y="380"/>
                </a:cubicBezTo>
                <a:close/>
                <a:moveTo>
                  <a:pt x="428" y="287"/>
                </a:moveTo>
                <a:cubicBezTo>
                  <a:pt x="396" y="287"/>
                  <a:pt x="396" y="287"/>
                  <a:pt x="396" y="287"/>
                </a:cubicBezTo>
                <a:cubicBezTo>
                  <a:pt x="348" y="349"/>
                  <a:pt x="348" y="349"/>
                  <a:pt x="348" y="349"/>
                </a:cubicBezTo>
                <a:cubicBezTo>
                  <a:pt x="348" y="373"/>
                  <a:pt x="348" y="373"/>
                  <a:pt x="348" y="373"/>
                </a:cubicBezTo>
                <a:cubicBezTo>
                  <a:pt x="407" y="373"/>
                  <a:pt x="407" y="373"/>
                  <a:pt x="407" y="373"/>
                </a:cubicBezTo>
                <a:cubicBezTo>
                  <a:pt x="407" y="396"/>
                  <a:pt x="407" y="396"/>
                  <a:pt x="407" y="396"/>
                </a:cubicBezTo>
                <a:cubicBezTo>
                  <a:pt x="428" y="396"/>
                  <a:pt x="428" y="396"/>
                  <a:pt x="428" y="396"/>
                </a:cubicBezTo>
                <a:cubicBezTo>
                  <a:pt x="428" y="373"/>
                  <a:pt x="428" y="373"/>
                  <a:pt x="428" y="373"/>
                </a:cubicBezTo>
                <a:cubicBezTo>
                  <a:pt x="440" y="373"/>
                  <a:pt x="440" y="373"/>
                  <a:pt x="440" y="373"/>
                </a:cubicBezTo>
                <a:cubicBezTo>
                  <a:pt x="440" y="356"/>
                  <a:pt x="440" y="356"/>
                  <a:pt x="440" y="356"/>
                </a:cubicBezTo>
                <a:cubicBezTo>
                  <a:pt x="428" y="356"/>
                  <a:pt x="428" y="356"/>
                  <a:pt x="428" y="356"/>
                </a:cubicBezTo>
                <a:cubicBezTo>
                  <a:pt x="428" y="287"/>
                  <a:pt x="428" y="287"/>
                  <a:pt x="428" y="287"/>
                </a:cubicBezTo>
                <a:close/>
                <a:moveTo>
                  <a:pt x="407" y="356"/>
                </a:moveTo>
                <a:cubicBezTo>
                  <a:pt x="407" y="302"/>
                  <a:pt x="407" y="302"/>
                  <a:pt x="407" y="302"/>
                </a:cubicBezTo>
                <a:cubicBezTo>
                  <a:pt x="406" y="302"/>
                  <a:pt x="406" y="302"/>
                  <a:pt x="406" y="302"/>
                </a:cubicBezTo>
                <a:cubicBezTo>
                  <a:pt x="365" y="356"/>
                  <a:pt x="365" y="356"/>
                  <a:pt x="365" y="356"/>
                </a:cubicBezTo>
                <a:lnTo>
                  <a:pt x="407" y="356"/>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044" name="Freeform 43"/>
          <p:cNvSpPr>
            <a:spLocks noEditPoints="1"/>
          </p:cNvSpPr>
          <p:nvPr/>
        </p:nvSpPr>
        <p:spPr bwMode="auto">
          <a:xfrm>
            <a:off x="6240463" y="1284288"/>
            <a:ext cx="511175" cy="476250"/>
          </a:xfrm>
          <a:custGeom>
            <a:avLst/>
            <a:gdLst>
              <a:gd name="T0" fmla="*/ 255910 w 472"/>
              <a:gd name="T1" fmla="*/ 476507 h 440"/>
              <a:gd name="T2" fmla="*/ 0 w 472"/>
              <a:gd name="T3" fmla="*/ 198184 h 440"/>
              <a:gd name="T4" fmla="*/ 255910 w 472"/>
              <a:gd name="T5" fmla="*/ 163529 h 440"/>
              <a:gd name="T6" fmla="*/ 511820 w 472"/>
              <a:gd name="T7" fmla="*/ 198184 h 440"/>
              <a:gd name="T8" fmla="*/ 255910 w 472"/>
              <a:gd name="T9" fmla="*/ 476507 h 440"/>
              <a:gd name="T10" fmla="*/ 95424 w 472"/>
              <a:gd name="T11" fmla="*/ 260996 h 440"/>
              <a:gd name="T12" fmla="*/ 74821 w 472"/>
              <a:gd name="T13" fmla="*/ 229590 h 440"/>
              <a:gd name="T14" fmla="*/ 67231 w 472"/>
              <a:gd name="T15" fmla="*/ 199267 h 440"/>
              <a:gd name="T16" fmla="*/ 76990 w 472"/>
              <a:gd name="T17" fmla="*/ 149450 h 440"/>
              <a:gd name="T18" fmla="*/ 107352 w 472"/>
              <a:gd name="T19" fmla="*/ 121293 h 440"/>
              <a:gd name="T20" fmla="*/ 116027 w 472"/>
              <a:gd name="T21" fmla="*/ 94218 h 440"/>
              <a:gd name="T22" fmla="*/ 93255 w 472"/>
              <a:gd name="T23" fmla="*/ 84472 h 440"/>
              <a:gd name="T24" fmla="*/ 45543 w 472"/>
              <a:gd name="T25" fmla="*/ 128873 h 440"/>
              <a:gd name="T26" fmla="*/ 31447 w 472"/>
              <a:gd name="T27" fmla="*/ 201433 h 440"/>
              <a:gd name="T28" fmla="*/ 43375 w 472"/>
              <a:gd name="T29" fmla="*/ 248000 h 440"/>
              <a:gd name="T30" fmla="*/ 68315 w 472"/>
              <a:gd name="T31" fmla="*/ 288070 h 440"/>
              <a:gd name="T32" fmla="*/ 93255 w 472"/>
              <a:gd name="T33" fmla="*/ 289153 h 440"/>
              <a:gd name="T34" fmla="*/ 95424 w 472"/>
              <a:gd name="T35" fmla="*/ 260996 h 440"/>
              <a:gd name="T36" fmla="*/ 312297 w 472"/>
              <a:gd name="T37" fmla="*/ 189520 h 440"/>
              <a:gd name="T38" fmla="*/ 337237 w 472"/>
              <a:gd name="T39" fmla="*/ 139703 h 440"/>
              <a:gd name="T40" fmla="*/ 382781 w 472"/>
              <a:gd name="T41" fmla="*/ 115878 h 440"/>
              <a:gd name="T42" fmla="*/ 397962 w 472"/>
              <a:gd name="T43" fmla="*/ 93135 h 440"/>
              <a:gd name="T44" fmla="*/ 377359 w 472"/>
              <a:gd name="T45" fmla="*/ 75808 h 440"/>
              <a:gd name="T46" fmla="*/ 313381 w 472"/>
              <a:gd name="T47" fmla="*/ 111546 h 440"/>
              <a:gd name="T48" fmla="*/ 277597 w 472"/>
              <a:gd name="T49" fmla="*/ 180856 h 440"/>
              <a:gd name="T50" fmla="*/ 290610 w 472"/>
              <a:gd name="T51" fmla="*/ 204681 h 440"/>
              <a:gd name="T52" fmla="*/ 312297 w 472"/>
              <a:gd name="T53" fmla="*/ 189520 h 44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472" h="440">
                <a:moveTo>
                  <a:pt x="236" y="440"/>
                </a:moveTo>
                <a:cubicBezTo>
                  <a:pt x="160" y="380"/>
                  <a:pt x="0" y="286"/>
                  <a:pt x="0" y="183"/>
                </a:cubicBezTo>
                <a:cubicBezTo>
                  <a:pt x="0" y="26"/>
                  <a:pt x="203" y="0"/>
                  <a:pt x="236" y="151"/>
                </a:cubicBezTo>
                <a:cubicBezTo>
                  <a:pt x="270" y="0"/>
                  <a:pt x="472" y="26"/>
                  <a:pt x="472" y="183"/>
                </a:cubicBezTo>
                <a:cubicBezTo>
                  <a:pt x="472" y="286"/>
                  <a:pt x="312" y="380"/>
                  <a:pt x="236" y="440"/>
                </a:cubicBezTo>
                <a:close/>
                <a:moveTo>
                  <a:pt x="88" y="241"/>
                </a:moveTo>
                <a:cubicBezTo>
                  <a:pt x="80" y="232"/>
                  <a:pt x="74" y="222"/>
                  <a:pt x="69" y="212"/>
                </a:cubicBezTo>
                <a:cubicBezTo>
                  <a:pt x="65" y="203"/>
                  <a:pt x="62" y="194"/>
                  <a:pt x="62" y="184"/>
                </a:cubicBezTo>
                <a:cubicBezTo>
                  <a:pt x="61" y="165"/>
                  <a:pt x="64" y="150"/>
                  <a:pt x="71" y="138"/>
                </a:cubicBezTo>
                <a:cubicBezTo>
                  <a:pt x="77" y="127"/>
                  <a:pt x="87" y="118"/>
                  <a:pt x="99" y="112"/>
                </a:cubicBezTo>
                <a:cubicBezTo>
                  <a:pt x="108" y="107"/>
                  <a:pt x="111" y="97"/>
                  <a:pt x="107" y="87"/>
                </a:cubicBezTo>
                <a:cubicBezTo>
                  <a:pt x="104" y="78"/>
                  <a:pt x="94" y="74"/>
                  <a:pt x="86" y="78"/>
                </a:cubicBezTo>
                <a:cubicBezTo>
                  <a:pt x="67" y="88"/>
                  <a:pt x="52" y="101"/>
                  <a:pt x="42" y="119"/>
                </a:cubicBezTo>
                <a:cubicBezTo>
                  <a:pt x="32" y="137"/>
                  <a:pt x="28" y="159"/>
                  <a:pt x="29" y="186"/>
                </a:cubicBezTo>
                <a:cubicBezTo>
                  <a:pt x="30" y="201"/>
                  <a:pt x="34" y="215"/>
                  <a:pt x="40" y="229"/>
                </a:cubicBezTo>
                <a:cubicBezTo>
                  <a:pt x="46" y="241"/>
                  <a:pt x="54" y="254"/>
                  <a:pt x="63" y="266"/>
                </a:cubicBezTo>
                <a:cubicBezTo>
                  <a:pt x="69" y="273"/>
                  <a:pt x="80" y="274"/>
                  <a:pt x="86" y="267"/>
                </a:cubicBezTo>
                <a:cubicBezTo>
                  <a:pt x="93" y="260"/>
                  <a:pt x="94" y="249"/>
                  <a:pt x="88" y="241"/>
                </a:cubicBezTo>
                <a:close/>
                <a:moveTo>
                  <a:pt x="288" y="175"/>
                </a:moveTo>
                <a:cubicBezTo>
                  <a:pt x="292" y="156"/>
                  <a:pt x="301" y="141"/>
                  <a:pt x="311" y="129"/>
                </a:cubicBezTo>
                <a:cubicBezTo>
                  <a:pt x="323" y="117"/>
                  <a:pt x="338" y="110"/>
                  <a:pt x="353" y="107"/>
                </a:cubicBezTo>
                <a:cubicBezTo>
                  <a:pt x="362" y="105"/>
                  <a:pt x="368" y="96"/>
                  <a:pt x="367" y="86"/>
                </a:cubicBezTo>
                <a:cubicBezTo>
                  <a:pt x="365" y="76"/>
                  <a:pt x="357" y="69"/>
                  <a:pt x="348" y="70"/>
                </a:cubicBezTo>
                <a:cubicBezTo>
                  <a:pt x="326" y="75"/>
                  <a:pt x="305" y="85"/>
                  <a:pt x="289" y="103"/>
                </a:cubicBezTo>
                <a:cubicBezTo>
                  <a:pt x="274" y="118"/>
                  <a:pt x="262" y="140"/>
                  <a:pt x="256" y="167"/>
                </a:cubicBezTo>
                <a:cubicBezTo>
                  <a:pt x="254" y="176"/>
                  <a:pt x="259" y="186"/>
                  <a:pt x="268" y="189"/>
                </a:cubicBezTo>
                <a:cubicBezTo>
                  <a:pt x="277" y="191"/>
                  <a:pt x="286" y="185"/>
                  <a:pt x="288" y="175"/>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5" name="Group 44"/>
          <p:cNvGrpSpPr/>
          <p:nvPr/>
        </p:nvGrpSpPr>
        <p:grpSpPr>
          <a:xfrm>
            <a:off x="638013" y="2317075"/>
            <a:ext cx="475631" cy="476014"/>
            <a:chOff x="4113213" y="2603501"/>
            <a:chExt cx="1982787" cy="1984374"/>
          </a:xfrm>
          <a:solidFill>
            <a:srgbClr val="028985"/>
          </a:solidFill>
        </p:grpSpPr>
        <p:sp>
          <p:nvSpPr>
            <p:cNvPr id="46" name="Freeform 45"/>
            <p:cNvSpPr>
              <a:spLocks/>
            </p:cNvSpPr>
            <p:nvPr/>
          </p:nvSpPr>
          <p:spPr bwMode="auto">
            <a:xfrm>
              <a:off x="5260975" y="3781425"/>
              <a:ext cx="303212" cy="300037"/>
            </a:xfrm>
            <a:custGeom>
              <a:avLst/>
              <a:gdLst>
                <a:gd name="T0" fmla="*/ 20 w 81"/>
                <a:gd name="T1" fmla="*/ 20 h 80"/>
                <a:gd name="T2" fmla="*/ 13 w 81"/>
                <a:gd name="T3" fmla="*/ 68 h 80"/>
                <a:gd name="T4" fmla="*/ 60 w 81"/>
                <a:gd name="T5" fmla="*/ 59 h 80"/>
                <a:gd name="T6" fmla="*/ 68 w 81"/>
                <a:gd name="T7" fmla="*/ 12 h 80"/>
                <a:gd name="T8" fmla="*/ 20 w 81"/>
                <a:gd name="T9" fmla="*/ 20 h 80"/>
              </a:gdLst>
              <a:ahLst/>
              <a:cxnLst>
                <a:cxn ang="0">
                  <a:pos x="T0" y="T1"/>
                </a:cxn>
                <a:cxn ang="0">
                  <a:pos x="T2" y="T3"/>
                </a:cxn>
                <a:cxn ang="0">
                  <a:pos x="T4" y="T5"/>
                </a:cxn>
                <a:cxn ang="0">
                  <a:pos x="T6" y="T7"/>
                </a:cxn>
                <a:cxn ang="0">
                  <a:pos x="T8" y="T9"/>
                </a:cxn>
              </a:cxnLst>
              <a:rect l="0" t="0" r="r" b="b"/>
              <a:pathLst>
                <a:path w="81" h="80">
                  <a:moveTo>
                    <a:pt x="20" y="20"/>
                  </a:moveTo>
                  <a:cubicBezTo>
                    <a:pt x="4" y="36"/>
                    <a:pt x="0" y="55"/>
                    <a:pt x="13" y="68"/>
                  </a:cubicBezTo>
                  <a:cubicBezTo>
                    <a:pt x="25" y="80"/>
                    <a:pt x="44" y="75"/>
                    <a:pt x="60" y="59"/>
                  </a:cubicBezTo>
                  <a:cubicBezTo>
                    <a:pt x="75" y="45"/>
                    <a:pt x="81" y="25"/>
                    <a:pt x="68" y="12"/>
                  </a:cubicBezTo>
                  <a:cubicBezTo>
                    <a:pt x="55" y="0"/>
                    <a:pt x="36" y="4"/>
                    <a:pt x="2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noEditPoints="1"/>
            </p:cNvSpPr>
            <p:nvPr/>
          </p:nvSpPr>
          <p:spPr bwMode="auto">
            <a:xfrm>
              <a:off x="4113213" y="2603501"/>
              <a:ext cx="1982787" cy="1984374"/>
            </a:xfrm>
            <a:custGeom>
              <a:avLst/>
              <a:gdLst>
                <a:gd name="T0" fmla="*/ 524 w 529"/>
                <a:gd name="T1" fmla="*/ 327 h 529"/>
                <a:gd name="T2" fmla="*/ 203 w 529"/>
                <a:gd name="T3" fmla="*/ 6 h 529"/>
                <a:gd name="T4" fmla="*/ 186 w 529"/>
                <a:gd name="T5" fmla="*/ 2 h 529"/>
                <a:gd name="T6" fmla="*/ 50 w 529"/>
                <a:gd name="T7" fmla="*/ 38 h 529"/>
                <a:gd name="T8" fmla="*/ 38 w 529"/>
                <a:gd name="T9" fmla="*/ 50 h 529"/>
                <a:gd name="T10" fmla="*/ 2 w 529"/>
                <a:gd name="T11" fmla="*/ 186 h 529"/>
                <a:gd name="T12" fmla="*/ 6 w 529"/>
                <a:gd name="T13" fmla="*/ 203 h 529"/>
                <a:gd name="T14" fmla="*/ 327 w 529"/>
                <a:gd name="T15" fmla="*/ 524 h 529"/>
                <a:gd name="T16" fmla="*/ 339 w 529"/>
                <a:gd name="T17" fmla="*/ 529 h 529"/>
                <a:gd name="T18" fmla="*/ 351 w 529"/>
                <a:gd name="T19" fmla="*/ 524 h 529"/>
                <a:gd name="T20" fmla="*/ 524 w 529"/>
                <a:gd name="T21" fmla="*/ 351 h 529"/>
                <a:gd name="T22" fmla="*/ 529 w 529"/>
                <a:gd name="T23" fmla="*/ 339 h 529"/>
                <a:gd name="T24" fmla="*/ 524 w 529"/>
                <a:gd name="T25" fmla="*/ 327 h 529"/>
                <a:gd name="T26" fmla="*/ 101 w 529"/>
                <a:gd name="T27" fmla="*/ 142 h 529"/>
                <a:gd name="T28" fmla="*/ 101 w 529"/>
                <a:gd name="T29" fmla="*/ 101 h 529"/>
                <a:gd name="T30" fmla="*/ 141 w 529"/>
                <a:gd name="T31" fmla="*/ 101 h 529"/>
                <a:gd name="T32" fmla="*/ 141 w 529"/>
                <a:gd name="T33" fmla="*/ 142 h 529"/>
                <a:gd name="T34" fmla="*/ 101 w 529"/>
                <a:gd name="T35" fmla="*/ 142 h 529"/>
                <a:gd name="T36" fmla="*/ 158 w 529"/>
                <a:gd name="T37" fmla="*/ 250 h 529"/>
                <a:gd name="T38" fmla="*/ 140 w 529"/>
                <a:gd name="T39" fmla="*/ 222 h 529"/>
                <a:gd name="T40" fmla="*/ 159 w 529"/>
                <a:gd name="T41" fmla="*/ 210 h 529"/>
                <a:gd name="T42" fmla="*/ 174 w 529"/>
                <a:gd name="T43" fmla="*/ 236 h 529"/>
                <a:gd name="T44" fmla="*/ 196 w 529"/>
                <a:gd name="T45" fmla="*/ 240 h 529"/>
                <a:gd name="T46" fmla="*/ 194 w 529"/>
                <a:gd name="T47" fmla="*/ 215 h 529"/>
                <a:gd name="T48" fmla="*/ 195 w 529"/>
                <a:gd name="T49" fmla="*/ 168 h 529"/>
                <a:gd name="T50" fmla="*/ 251 w 529"/>
                <a:gd name="T51" fmla="*/ 174 h 529"/>
                <a:gd name="T52" fmla="*/ 268 w 529"/>
                <a:gd name="T53" fmla="*/ 199 h 529"/>
                <a:gd name="T54" fmla="*/ 249 w 529"/>
                <a:gd name="T55" fmla="*/ 210 h 529"/>
                <a:gd name="T56" fmla="*/ 236 w 529"/>
                <a:gd name="T57" fmla="*/ 189 h 529"/>
                <a:gd name="T58" fmla="*/ 216 w 529"/>
                <a:gd name="T59" fmla="*/ 185 h 529"/>
                <a:gd name="T60" fmla="*/ 220 w 529"/>
                <a:gd name="T61" fmla="*/ 212 h 529"/>
                <a:gd name="T62" fmla="*/ 216 w 529"/>
                <a:gd name="T63" fmla="*/ 257 h 529"/>
                <a:gd name="T64" fmla="*/ 158 w 529"/>
                <a:gd name="T65" fmla="*/ 250 h 529"/>
                <a:gd name="T66" fmla="*/ 257 w 529"/>
                <a:gd name="T67" fmla="*/ 347 h 529"/>
                <a:gd name="T68" fmla="*/ 205 w 529"/>
                <a:gd name="T69" fmla="*/ 294 h 529"/>
                <a:gd name="T70" fmla="*/ 287 w 529"/>
                <a:gd name="T71" fmla="*/ 212 h 529"/>
                <a:gd name="T72" fmla="*/ 337 w 529"/>
                <a:gd name="T73" fmla="*/ 263 h 529"/>
                <a:gd name="T74" fmla="*/ 322 w 529"/>
                <a:gd name="T75" fmla="*/ 278 h 529"/>
                <a:gd name="T76" fmla="*/ 290 w 529"/>
                <a:gd name="T77" fmla="*/ 246 h 529"/>
                <a:gd name="T78" fmla="*/ 273 w 529"/>
                <a:gd name="T79" fmla="*/ 263 h 529"/>
                <a:gd name="T80" fmla="*/ 303 w 529"/>
                <a:gd name="T81" fmla="*/ 293 h 529"/>
                <a:gd name="T82" fmla="*/ 288 w 529"/>
                <a:gd name="T83" fmla="*/ 308 h 529"/>
                <a:gd name="T84" fmla="*/ 258 w 529"/>
                <a:gd name="T85" fmla="*/ 278 h 529"/>
                <a:gd name="T86" fmla="*/ 239 w 529"/>
                <a:gd name="T87" fmla="*/ 298 h 529"/>
                <a:gd name="T88" fmla="*/ 272 w 529"/>
                <a:gd name="T89" fmla="*/ 331 h 529"/>
                <a:gd name="T90" fmla="*/ 257 w 529"/>
                <a:gd name="T91" fmla="*/ 347 h 529"/>
                <a:gd name="T92" fmla="*/ 387 w 529"/>
                <a:gd name="T93" fmla="*/ 392 h 529"/>
                <a:gd name="T94" fmla="*/ 303 w 529"/>
                <a:gd name="T95" fmla="*/ 395 h 529"/>
                <a:gd name="T96" fmla="*/ 306 w 529"/>
                <a:gd name="T97" fmla="*/ 315 h 529"/>
                <a:gd name="T98" fmla="*/ 389 w 529"/>
                <a:gd name="T99" fmla="*/ 312 h 529"/>
                <a:gd name="T100" fmla="*/ 387 w 529"/>
                <a:gd name="T101" fmla="*/ 392 h 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29" h="529">
                  <a:moveTo>
                    <a:pt x="524" y="327"/>
                  </a:moveTo>
                  <a:cubicBezTo>
                    <a:pt x="203" y="6"/>
                    <a:pt x="203" y="6"/>
                    <a:pt x="203" y="6"/>
                  </a:cubicBezTo>
                  <a:cubicBezTo>
                    <a:pt x="198" y="2"/>
                    <a:pt x="192" y="0"/>
                    <a:pt x="186" y="2"/>
                  </a:cubicBezTo>
                  <a:cubicBezTo>
                    <a:pt x="50" y="38"/>
                    <a:pt x="50" y="38"/>
                    <a:pt x="50" y="38"/>
                  </a:cubicBezTo>
                  <a:cubicBezTo>
                    <a:pt x="44" y="40"/>
                    <a:pt x="40" y="44"/>
                    <a:pt x="38" y="50"/>
                  </a:cubicBezTo>
                  <a:cubicBezTo>
                    <a:pt x="2" y="186"/>
                    <a:pt x="2" y="186"/>
                    <a:pt x="2" y="186"/>
                  </a:cubicBezTo>
                  <a:cubicBezTo>
                    <a:pt x="0" y="192"/>
                    <a:pt x="2" y="198"/>
                    <a:pt x="6" y="203"/>
                  </a:cubicBezTo>
                  <a:cubicBezTo>
                    <a:pt x="327" y="524"/>
                    <a:pt x="327" y="524"/>
                    <a:pt x="327" y="524"/>
                  </a:cubicBezTo>
                  <a:cubicBezTo>
                    <a:pt x="330" y="527"/>
                    <a:pt x="335" y="529"/>
                    <a:pt x="339" y="529"/>
                  </a:cubicBezTo>
                  <a:cubicBezTo>
                    <a:pt x="343" y="529"/>
                    <a:pt x="348" y="527"/>
                    <a:pt x="351" y="524"/>
                  </a:cubicBezTo>
                  <a:cubicBezTo>
                    <a:pt x="524" y="351"/>
                    <a:pt x="524" y="351"/>
                    <a:pt x="524" y="351"/>
                  </a:cubicBezTo>
                  <a:cubicBezTo>
                    <a:pt x="527" y="348"/>
                    <a:pt x="529" y="344"/>
                    <a:pt x="529" y="339"/>
                  </a:cubicBezTo>
                  <a:cubicBezTo>
                    <a:pt x="529" y="334"/>
                    <a:pt x="527" y="330"/>
                    <a:pt x="524" y="327"/>
                  </a:cubicBezTo>
                  <a:close/>
                  <a:moveTo>
                    <a:pt x="101" y="142"/>
                  </a:moveTo>
                  <a:cubicBezTo>
                    <a:pt x="90" y="130"/>
                    <a:pt x="90" y="112"/>
                    <a:pt x="101" y="101"/>
                  </a:cubicBezTo>
                  <a:cubicBezTo>
                    <a:pt x="112" y="90"/>
                    <a:pt x="130" y="90"/>
                    <a:pt x="141" y="101"/>
                  </a:cubicBezTo>
                  <a:cubicBezTo>
                    <a:pt x="153" y="112"/>
                    <a:pt x="153" y="130"/>
                    <a:pt x="141" y="142"/>
                  </a:cubicBezTo>
                  <a:cubicBezTo>
                    <a:pt x="130" y="153"/>
                    <a:pt x="112" y="153"/>
                    <a:pt x="101" y="142"/>
                  </a:cubicBezTo>
                  <a:close/>
                  <a:moveTo>
                    <a:pt x="158" y="250"/>
                  </a:moveTo>
                  <a:cubicBezTo>
                    <a:pt x="149" y="241"/>
                    <a:pt x="142" y="229"/>
                    <a:pt x="140" y="222"/>
                  </a:cubicBezTo>
                  <a:cubicBezTo>
                    <a:pt x="159" y="210"/>
                    <a:pt x="159" y="210"/>
                    <a:pt x="159" y="210"/>
                  </a:cubicBezTo>
                  <a:cubicBezTo>
                    <a:pt x="161" y="218"/>
                    <a:pt x="166" y="228"/>
                    <a:pt x="174" y="236"/>
                  </a:cubicBezTo>
                  <a:cubicBezTo>
                    <a:pt x="183" y="244"/>
                    <a:pt x="191" y="245"/>
                    <a:pt x="196" y="240"/>
                  </a:cubicBezTo>
                  <a:cubicBezTo>
                    <a:pt x="201" y="235"/>
                    <a:pt x="200" y="228"/>
                    <a:pt x="194" y="215"/>
                  </a:cubicBezTo>
                  <a:cubicBezTo>
                    <a:pt x="185" y="196"/>
                    <a:pt x="184" y="180"/>
                    <a:pt x="195" y="168"/>
                  </a:cubicBezTo>
                  <a:cubicBezTo>
                    <a:pt x="209" y="154"/>
                    <a:pt x="232" y="155"/>
                    <a:pt x="251" y="174"/>
                  </a:cubicBezTo>
                  <a:cubicBezTo>
                    <a:pt x="260" y="184"/>
                    <a:pt x="265" y="192"/>
                    <a:pt x="268" y="199"/>
                  </a:cubicBezTo>
                  <a:cubicBezTo>
                    <a:pt x="249" y="210"/>
                    <a:pt x="249" y="210"/>
                    <a:pt x="249" y="210"/>
                  </a:cubicBezTo>
                  <a:cubicBezTo>
                    <a:pt x="247" y="205"/>
                    <a:pt x="244" y="197"/>
                    <a:pt x="236" y="189"/>
                  </a:cubicBezTo>
                  <a:cubicBezTo>
                    <a:pt x="228" y="181"/>
                    <a:pt x="220" y="181"/>
                    <a:pt x="216" y="185"/>
                  </a:cubicBezTo>
                  <a:cubicBezTo>
                    <a:pt x="211" y="190"/>
                    <a:pt x="213" y="197"/>
                    <a:pt x="220" y="212"/>
                  </a:cubicBezTo>
                  <a:cubicBezTo>
                    <a:pt x="229" y="232"/>
                    <a:pt x="228" y="246"/>
                    <a:pt x="216" y="257"/>
                  </a:cubicBezTo>
                  <a:cubicBezTo>
                    <a:pt x="203" y="271"/>
                    <a:pt x="180" y="272"/>
                    <a:pt x="158" y="250"/>
                  </a:cubicBezTo>
                  <a:close/>
                  <a:moveTo>
                    <a:pt x="257" y="347"/>
                  </a:moveTo>
                  <a:cubicBezTo>
                    <a:pt x="205" y="294"/>
                    <a:pt x="205" y="294"/>
                    <a:pt x="205" y="294"/>
                  </a:cubicBezTo>
                  <a:cubicBezTo>
                    <a:pt x="287" y="212"/>
                    <a:pt x="287" y="212"/>
                    <a:pt x="287" y="212"/>
                  </a:cubicBezTo>
                  <a:cubicBezTo>
                    <a:pt x="337" y="263"/>
                    <a:pt x="337" y="263"/>
                    <a:pt x="337" y="263"/>
                  </a:cubicBezTo>
                  <a:cubicBezTo>
                    <a:pt x="322" y="278"/>
                    <a:pt x="322" y="278"/>
                    <a:pt x="322" y="278"/>
                  </a:cubicBezTo>
                  <a:cubicBezTo>
                    <a:pt x="290" y="246"/>
                    <a:pt x="290" y="246"/>
                    <a:pt x="290" y="246"/>
                  </a:cubicBezTo>
                  <a:cubicBezTo>
                    <a:pt x="273" y="263"/>
                    <a:pt x="273" y="263"/>
                    <a:pt x="273" y="263"/>
                  </a:cubicBezTo>
                  <a:cubicBezTo>
                    <a:pt x="303" y="293"/>
                    <a:pt x="303" y="293"/>
                    <a:pt x="303" y="293"/>
                  </a:cubicBezTo>
                  <a:cubicBezTo>
                    <a:pt x="288" y="308"/>
                    <a:pt x="288" y="308"/>
                    <a:pt x="288" y="308"/>
                  </a:cubicBezTo>
                  <a:cubicBezTo>
                    <a:pt x="258" y="278"/>
                    <a:pt x="258" y="278"/>
                    <a:pt x="258" y="278"/>
                  </a:cubicBezTo>
                  <a:cubicBezTo>
                    <a:pt x="239" y="298"/>
                    <a:pt x="239" y="298"/>
                    <a:pt x="239" y="298"/>
                  </a:cubicBezTo>
                  <a:cubicBezTo>
                    <a:pt x="272" y="331"/>
                    <a:pt x="272" y="331"/>
                    <a:pt x="272" y="331"/>
                  </a:cubicBezTo>
                  <a:lnTo>
                    <a:pt x="257" y="347"/>
                  </a:lnTo>
                  <a:close/>
                  <a:moveTo>
                    <a:pt x="387" y="392"/>
                  </a:moveTo>
                  <a:cubicBezTo>
                    <a:pt x="360" y="419"/>
                    <a:pt x="327" y="419"/>
                    <a:pt x="303" y="395"/>
                  </a:cubicBezTo>
                  <a:cubicBezTo>
                    <a:pt x="279" y="371"/>
                    <a:pt x="283" y="338"/>
                    <a:pt x="306" y="315"/>
                  </a:cubicBezTo>
                  <a:cubicBezTo>
                    <a:pt x="331" y="290"/>
                    <a:pt x="365" y="288"/>
                    <a:pt x="389" y="312"/>
                  </a:cubicBezTo>
                  <a:cubicBezTo>
                    <a:pt x="414" y="337"/>
                    <a:pt x="409" y="370"/>
                    <a:pt x="387" y="3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86046" name="TextBox 4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1" name="TextBox 5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TextBox 4"/>
          <p:cNvSpPr txBox="1">
            <a:spLocks noChangeArrowheads="1"/>
          </p:cNvSpPr>
          <p:nvPr/>
        </p:nvSpPr>
        <p:spPr bwMode="auto">
          <a:xfrm>
            <a:off x="3592513" y="285750"/>
            <a:ext cx="19589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pPr algn="ctr"/>
            <a:r>
              <a:rPr lang="en-US" altLang="zh-CN" sz="3600">
                <a:solidFill>
                  <a:schemeClr val="bg1"/>
                </a:solidFill>
                <a:latin typeface="Bebas Neue" pitchFamily="34" charset="0"/>
                <a:ea typeface="宋体" charset="-122"/>
              </a:rPr>
              <a:t>OuR SERVICE</a:t>
            </a:r>
          </a:p>
        </p:txBody>
      </p:sp>
      <p:sp>
        <p:nvSpPr>
          <p:cNvPr id="6" name="TextBox 5"/>
          <p:cNvSpPr txBox="1"/>
          <p:nvPr/>
        </p:nvSpPr>
        <p:spPr>
          <a:xfrm>
            <a:off x="3860800" y="731838"/>
            <a:ext cx="1422400" cy="276225"/>
          </a:xfrm>
          <a:prstGeom prst="rect">
            <a:avLst/>
          </a:prstGeom>
          <a:noFill/>
        </p:spPr>
        <p:txBody>
          <a:bodyPr wrap="none">
            <a:spAutoFit/>
          </a:bodyPr>
          <a:lstStyle/>
          <a:p>
            <a:pPr fontAlgn="auto">
              <a:spcBef>
                <a:spcPts val="0"/>
              </a:spcBef>
              <a:spcAft>
                <a:spcPts val="0"/>
              </a:spcAft>
              <a:defRPr/>
            </a:pPr>
            <a:r>
              <a:rPr lang="en-US" sz="1200">
                <a:solidFill>
                  <a:schemeClr val="bg1">
                    <a:lumMod val="75000"/>
                  </a:schemeClr>
                </a:solidFill>
                <a:cs typeface="+mn-cs"/>
              </a:rPr>
              <a:t>Sample Text Here</a:t>
            </a:r>
          </a:p>
        </p:txBody>
      </p:sp>
      <p:sp>
        <p:nvSpPr>
          <p:cNvPr id="2" name="Snip Same Side Corner Rectangle 1"/>
          <p:cNvSpPr/>
          <p:nvPr/>
        </p:nvSpPr>
        <p:spPr>
          <a:xfrm>
            <a:off x="685800" y="2209800"/>
            <a:ext cx="2133600" cy="2190750"/>
          </a:xfrm>
          <a:prstGeom prst="snip2SameRect">
            <a:avLst>
              <a:gd name="adj1" fmla="val 24303"/>
              <a:gd name="adj2" fmla="val 0"/>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4" name="Diagram 3"/>
          <p:cNvGraphicFramePr/>
          <p:nvPr/>
        </p:nvGraphicFramePr>
        <p:xfrm>
          <a:off x="1181100" y="1600200"/>
          <a:ext cx="11430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Snip Same Side Corner Rectangle 12"/>
          <p:cNvSpPr/>
          <p:nvPr/>
        </p:nvSpPr>
        <p:spPr>
          <a:xfrm>
            <a:off x="3505200" y="2190750"/>
            <a:ext cx="2133600" cy="2190750"/>
          </a:xfrm>
          <a:prstGeom prst="snip2SameRect">
            <a:avLst>
              <a:gd name="adj1" fmla="val 24303"/>
              <a:gd name="adj2" fmla="val 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14" name="Diagram 13"/>
          <p:cNvGraphicFramePr/>
          <p:nvPr/>
        </p:nvGraphicFramePr>
        <p:xfrm>
          <a:off x="4000500" y="1581150"/>
          <a:ext cx="1143000" cy="1143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5" name="Snip Same Side Corner Rectangle 14"/>
          <p:cNvSpPr/>
          <p:nvPr/>
        </p:nvSpPr>
        <p:spPr>
          <a:xfrm>
            <a:off x="6324600" y="2171700"/>
            <a:ext cx="2133600" cy="2190750"/>
          </a:xfrm>
          <a:prstGeom prst="snip2SameRect">
            <a:avLst>
              <a:gd name="adj1" fmla="val 24303"/>
              <a:gd name="adj2" fmla="val 0"/>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p>
        </p:txBody>
      </p:sp>
      <p:graphicFrame>
        <p:nvGraphicFramePr>
          <p:cNvPr id="16" name="Diagram 15"/>
          <p:cNvGraphicFramePr/>
          <p:nvPr/>
        </p:nvGraphicFramePr>
        <p:xfrm>
          <a:off x="6819900" y="1562100"/>
          <a:ext cx="1143000" cy="1143000"/>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8" name="TextBox 17"/>
          <p:cNvSpPr txBox="1"/>
          <p:nvPr/>
        </p:nvSpPr>
        <p:spPr>
          <a:xfrm>
            <a:off x="1004888" y="2952750"/>
            <a:ext cx="1495425" cy="400050"/>
          </a:xfrm>
          <a:prstGeom prst="rect">
            <a:avLst/>
          </a:prstGeom>
          <a:noFill/>
        </p:spPr>
        <p:txBody>
          <a:bodyPr>
            <a:spAutoFit/>
          </a:bodyPr>
          <a:lstStyle/>
          <a:p>
            <a:pPr fontAlgn="auto">
              <a:spcBef>
                <a:spcPts val="0"/>
              </a:spcBef>
              <a:spcAft>
                <a:spcPts val="0"/>
              </a:spcAft>
              <a:defRPr/>
            </a:pPr>
            <a:r>
              <a:rPr lang="en-US" sz="2000">
                <a:solidFill>
                  <a:schemeClr val="bg1"/>
                </a:solidFill>
                <a:latin typeface="+mj-lt"/>
                <a:cs typeface="+mn-cs"/>
              </a:rPr>
              <a:t>CREATIVE WORKS</a:t>
            </a:r>
          </a:p>
        </p:txBody>
      </p:sp>
      <p:sp>
        <p:nvSpPr>
          <p:cNvPr id="19" name="TextBox 18"/>
          <p:cNvSpPr txBox="1"/>
          <p:nvPr/>
        </p:nvSpPr>
        <p:spPr>
          <a:xfrm>
            <a:off x="3810000" y="2952750"/>
            <a:ext cx="1493838" cy="400050"/>
          </a:xfrm>
          <a:prstGeom prst="rect">
            <a:avLst/>
          </a:prstGeom>
          <a:noFill/>
        </p:spPr>
        <p:txBody>
          <a:bodyPr>
            <a:spAutoFit/>
          </a:bodyPr>
          <a:lstStyle/>
          <a:p>
            <a:pPr fontAlgn="auto">
              <a:spcBef>
                <a:spcPts val="0"/>
              </a:spcBef>
              <a:spcAft>
                <a:spcPts val="0"/>
              </a:spcAft>
              <a:defRPr/>
            </a:pPr>
            <a:r>
              <a:rPr lang="en-US" sz="2000">
                <a:solidFill>
                  <a:schemeClr val="bg1"/>
                </a:solidFill>
                <a:latin typeface="+mj-lt"/>
                <a:cs typeface="+mn-cs"/>
              </a:rPr>
              <a:t>CREATIVE WORKS</a:t>
            </a:r>
          </a:p>
        </p:txBody>
      </p:sp>
      <p:sp>
        <p:nvSpPr>
          <p:cNvPr id="20" name="TextBox 19"/>
          <p:cNvSpPr txBox="1"/>
          <p:nvPr/>
        </p:nvSpPr>
        <p:spPr>
          <a:xfrm>
            <a:off x="6615113" y="2952750"/>
            <a:ext cx="1493837" cy="400050"/>
          </a:xfrm>
          <a:prstGeom prst="rect">
            <a:avLst/>
          </a:prstGeom>
          <a:noFill/>
        </p:spPr>
        <p:txBody>
          <a:bodyPr>
            <a:spAutoFit/>
          </a:bodyPr>
          <a:lstStyle/>
          <a:p>
            <a:pPr fontAlgn="auto">
              <a:spcBef>
                <a:spcPts val="0"/>
              </a:spcBef>
              <a:spcAft>
                <a:spcPts val="0"/>
              </a:spcAft>
              <a:defRPr/>
            </a:pPr>
            <a:r>
              <a:rPr lang="en-US" sz="2000">
                <a:solidFill>
                  <a:schemeClr val="bg1"/>
                </a:solidFill>
                <a:latin typeface="+mj-lt"/>
                <a:cs typeface="+mn-cs"/>
              </a:rPr>
              <a:t>CREATIVE WORKS</a:t>
            </a:r>
          </a:p>
        </p:txBody>
      </p:sp>
      <p:grpSp>
        <p:nvGrpSpPr>
          <p:cNvPr id="21" name="Group 20"/>
          <p:cNvGrpSpPr/>
          <p:nvPr/>
        </p:nvGrpSpPr>
        <p:grpSpPr>
          <a:xfrm>
            <a:off x="1484124" y="3503922"/>
            <a:ext cx="536953" cy="533400"/>
            <a:chOff x="4899025" y="2557463"/>
            <a:chExt cx="479425" cy="476251"/>
          </a:xfrm>
          <a:solidFill>
            <a:schemeClr val="bg1"/>
          </a:solidFill>
        </p:grpSpPr>
        <p:sp>
          <p:nvSpPr>
            <p:cNvPr id="22" name="Freeform 21"/>
            <p:cNvSpPr>
              <a:spLocks/>
            </p:cNvSpPr>
            <p:nvPr/>
          </p:nvSpPr>
          <p:spPr bwMode="auto">
            <a:xfrm>
              <a:off x="4899025" y="2882901"/>
              <a:ext cx="149225" cy="150813"/>
            </a:xfrm>
            <a:custGeom>
              <a:avLst/>
              <a:gdLst>
                <a:gd name="T0" fmla="*/ 19 w 40"/>
                <a:gd name="T1" fmla="*/ 0 h 40"/>
                <a:gd name="T2" fmla="*/ 0 w 40"/>
                <a:gd name="T3" fmla="*/ 0 h 40"/>
                <a:gd name="T4" fmla="*/ 40 w 40"/>
                <a:gd name="T5" fmla="*/ 40 h 40"/>
                <a:gd name="T6" fmla="*/ 40 w 40"/>
                <a:gd name="T7" fmla="*/ 21 h 40"/>
                <a:gd name="T8" fmla="*/ 19 w 40"/>
                <a:gd name="T9" fmla="*/ 0 h 40"/>
              </a:gdLst>
              <a:ahLst/>
              <a:cxnLst>
                <a:cxn ang="0">
                  <a:pos x="T0" y="T1"/>
                </a:cxn>
                <a:cxn ang="0">
                  <a:pos x="T2" y="T3"/>
                </a:cxn>
                <a:cxn ang="0">
                  <a:pos x="T4" y="T5"/>
                </a:cxn>
                <a:cxn ang="0">
                  <a:pos x="T6" y="T7"/>
                </a:cxn>
                <a:cxn ang="0">
                  <a:pos x="T8" y="T9"/>
                </a:cxn>
              </a:cxnLst>
              <a:rect l="0" t="0" r="r" b="b"/>
              <a:pathLst>
                <a:path w="40" h="40">
                  <a:moveTo>
                    <a:pt x="19" y="0"/>
                  </a:moveTo>
                  <a:cubicBezTo>
                    <a:pt x="0" y="0"/>
                    <a:pt x="0" y="0"/>
                    <a:pt x="0" y="0"/>
                  </a:cubicBezTo>
                  <a:cubicBezTo>
                    <a:pt x="40" y="40"/>
                    <a:pt x="40" y="40"/>
                    <a:pt x="40" y="40"/>
                  </a:cubicBezTo>
                  <a:cubicBezTo>
                    <a:pt x="40" y="21"/>
                    <a:pt x="40" y="21"/>
                    <a:pt x="40" y="21"/>
                  </a:cubicBezTo>
                  <a:cubicBezTo>
                    <a:pt x="40" y="10"/>
                    <a:pt x="31" y="0"/>
                    <a:pt x="1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5213350" y="2560638"/>
              <a:ext cx="161925" cy="161925"/>
            </a:xfrm>
            <a:custGeom>
              <a:avLst/>
              <a:gdLst>
                <a:gd name="T0" fmla="*/ 3 w 43"/>
                <a:gd name="T1" fmla="*/ 40 h 43"/>
                <a:gd name="T2" fmla="*/ 16 w 43"/>
                <a:gd name="T3" fmla="*/ 39 h 43"/>
                <a:gd name="T4" fmla="*/ 43 w 43"/>
                <a:gd name="T5" fmla="*/ 12 h 43"/>
                <a:gd name="T6" fmla="*/ 30 w 43"/>
                <a:gd name="T7" fmla="*/ 0 h 43"/>
                <a:gd name="T8" fmla="*/ 4 w 43"/>
                <a:gd name="T9" fmla="*/ 26 h 43"/>
                <a:gd name="T10" fmla="*/ 3 w 43"/>
                <a:gd name="T11" fmla="*/ 40 h 43"/>
              </a:gdLst>
              <a:ahLst/>
              <a:cxnLst>
                <a:cxn ang="0">
                  <a:pos x="T0" y="T1"/>
                </a:cxn>
                <a:cxn ang="0">
                  <a:pos x="T2" y="T3"/>
                </a:cxn>
                <a:cxn ang="0">
                  <a:pos x="T4" y="T5"/>
                </a:cxn>
                <a:cxn ang="0">
                  <a:pos x="T6" y="T7"/>
                </a:cxn>
                <a:cxn ang="0">
                  <a:pos x="T8" y="T9"/>
                </a:cxn>
                <a:cxn ang="0">
                  <a:pos x="T10" y="T11"/>
                </a:cxn>
              </a:cxnLst>
              <a:rect l="0" t="0" r="r" b="b"/>
              <a:pathLst>
                <a:path w="43" h="43">
                  <a:moveTo>
                    <a:pt x="3" y="40"/>
                  </a:moveTo>
                  <a:cubicBezTo>
                    <a:pt x="6" y="43"/>
                    <a:pt x="12" y="43"/>
                    <a:pt x="16" y="39"/>
                  </a:cubicBezTo>
                  <a:cubicBezTo>
                    <a:pt x="43" y="12"/>
                    <a:pt x="43" y="12"/>
                    <a:pt x="43" y="12"/>
                  </a:cubicBezTo>
                  <a:cubicBezTo>
                    <a:pt x="40" y="7"/>
                    <a:pt x="36" y="2"/>
                    <a:pt x="30" y="0"/>
                  </a:cubicBezTo>
                  <a:cubicBezTo>
                    <a:pt x="4" y="26"/>
                    <a:pt x="4" y="26"/>
                    <a:pt x="4" y="26"/>
                  </a:cubicBezTo>
                  <a:cubicBezTo>
                    <a:pt x="0" y="30"/>
                    <a:pt x="0" y="36"/>
                    <a:pt x="3"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noEditPoints="1"/>
            </p:cNvSpPr>
            <p:nvPr/>
          </p:nvSpPr>
          <p:spPr bwMode="auto">
            <a:xfrm>
              <a:off x="4899025" y="2557463"/>
              <a:ext cx="479425" cy="476250"/>
            </a:xfrm>
            <a:custGeom>
              <a:avLst/>
              <a:gdLst>
                <a:gd name="T0" fmla="*/ 105 w 128"/>
                <a:gd name="T1" fmla="*/ 44 h 127"/>
                <a:gd name="T2" fmla="*/ 105 w 128"/>
                <a:gd name="T3" fmla="*/ 58 h 127"/>
                <a:gd name="T4" fmla="*/ 92 w 128"/>
                <a:gd name="T5" fmla="*/ 57 h 127"/>
                <a:gd name="T6" fmla="*/ 71 w 128"/>
                <a:gd name="T7" fmla="*/ 35 h 127"/>
                <a:gd name="T8" fmla="*/ 69 w 128"/>
                <a:gd name="T9" fmla="*/ 23 h 127"/>
                <a:gd name="T10" fmla="*/ 83 w 128"/>
                <a:gd name="T11" fmla="*/ 23 h 127"/>
                <a:gd name="T12" fmla="*/ 106 w 128"/>
                <a:gd name="T13" fmla="*/ 0 h 127"/>
                <a:gd name="T14" fmla="*/ 21 w 128"/>
                <a:gd name="T15" fmla="*/ 0 h 127"/>
                <a:gd name="T16" fmla="*/ 0 w 128"/>
                <a:gd name="T17" fmla="*/ 21 h 127"/>
                <a:gd name="T18" fmla="*/ 0 w 128"/>
                <a:gd name="T19" fmla="*/ 79 h 127"/>
                <a:gd name="T20" fmla="*/ 19 w 128"/>
                <a:gd name="T21" fmla="*/ 79 h 127"/>
                <a:gd name="T22" fmla="*/ 48 w 128"/>
                <a:gd name="T23" fmla="*/ 108 h 127"/>
                <a:gd name="T24" fmla="*/ 48 w 128"/>
                <a:gd name="T25" fmla="*/ 127 h 127"/>
                <a:gd name="T26" fmla="*/ 107 w 128"/>
                <a:gd name="T27" fmla="*/ 127 h 127"/>
                <a:gd name="T28" fmla="*/ 128 w 128"/>
                <a:gd name="T29" fmla="*/ 106 h 127"/>
                <a:gd name="T30" fmla="*/ 128 w 128"/>
                <a:gd name="T31" fmla="*/ 21 h 127"/>
                <a:gd name="T32" fmla="*/ 105 w 128"/>
                <a:gd name="T33" fmla="*/ 44 h 127"/>
                <a:gd name="T34" fmla="*/ 86 w 128"/>
                <a:gd name="T35" fmla="*/ 63 h 127"/>
                <a:gd name="T36" fmla="*/ 69 w 128"/>
                <a:gd name="T37" fmla="*/ 63 h 127"/>
                <a:gd name="T38" fmla="*/ 65 w 128"/>
                <a:gd name="T39" fmla="*/ 59 h 127"/>
                <a:gd name="T40" fmla="*/ 65 w 128"/>
                <a:gd name="T41" fmla="*/ 42 h 127"/>
                <a:gd name="T42" fmla="*/ 68 w 128"/>
                <a:gd name="T43" fmla="*/ 40 h 127"/>
                <a:gd name="T44" fmla="*/ 87 w 128"/>
                <a:gd name="T45" fmla="*/ 60 h 127"/>
                <a:gd name="T46" fmla="*/ 86 w 128"/>
                <a:gd name="T47" fmla="*/ 63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127">
                  <a:moveTo>
                    <a:pt x="105" y="44"/>
                  </a:moveTo>
                  <a:cubicBezTo>
                    <a:pt x="101" y="48"/>
                    <a:pt x="101" y="54"/>
                    <a:pt x="105" y="58"/>
                  </a:cubicBezTo>
                  <a:cubicBezTo>
                    <a:pt x="101" y="61"/>
                    <a:pt x="96" y="60"/>
                    <a:pt x="92" y="57"/>
                  </a:cubicBezTo>
                  <a:cubicBezTo>
                    <a:pt x="71" y="35"/>
                    <a:pt x="71" y="35"/>
                    <a:pt x="71" y="35"/>
                  </a:cubicBezTo>
                  <a:cubicBezTo>
                    <a:pt x="67" y="32"/>
                    <a:pt x="67" y="27"/>
                    <a:pt x="69" y="23"/>
                  </a:cubicBezTo>
                  <a:cubicBezTo>
                    <a:pt x="73" y="27"/>
                    <a:pt x="79" y="27"/>
                    <a:pt x="83" y="23"/>
                  </a:cubicBezTo>
                  <a:cubicBezTo>
                    <a:pt x="106" y="0"/>
                    <a:pt x="106" y="0"/>
                    <a:pt x="106" y="0"/>
                  </a:cubicBezTo>
                  <a:cubicBezTo>
                    <a:pt x="21" y="0"/>
                    <a:pt x="21" y="0"/>
                    <a:pt x="21" y="0"/>
                  </a:cubicBezTo>
                  <a:cubicBezTo>
                    <a:pt x="10" y="0"/>
                    <a:pt x="0" y="9"/>
                    <a:pt x="0" y="21"/>
                  </a:cubicBezTo>
                  <a:cubicBezTo>
                    <a:pt x="0" y="79"/>
                    <a:pt x="0" y="79"/>
                    <a:pt x="0" y="79"/>
                  </a:cubicBezTo>
                  <a:cubicBezTo>
                    <a:pt x="19" y="79"/>
                    <a:pt x="19" y="79"/>
                    <a:pt x="19" y="79"/>
                  </a:cubicBezTo>
                  <a:cubicBezTo>
                    <a:pt x="35" y="79"/>
                    <a:pt x="48" y="92"/>
                    <a:pt x="48" y="108"/>
                  </a:cubicBezTo>
                  <a:cubicBezTo>
                    <a:pt x="48" y="127"/>
                    <a:pt x="48" y="127"/>
                    <a:pt x="48" y="127"/>
                  </a:cubicBezTo>
                  <a:cubicBezTo>
                    <a:pt x="107" y="127"/>
                    <a:pt x="107" y="127"/>
                    <a:pt x="107" y="127"/>
                  </a:cubicBezTo>
                  <a:cubicBezTo>
                    <a:pt x="119" y="127"/>
                    <a:pt x="128" y="118"/>
                    <a:pt x="128" y="106"/>
                  </a:cubicBezTo>
                  <a:cubicBezTo>
                    <a:pt x="128" y="21"/>
                    <a:pt x="128" y="21"/>
                    <a:pt x="128" y="21"/>
                  </a:cubicBezTo>
                  <a:lnTo>
                    <a:pt x="105" y="44"/>
                  </a:lnTo>
                  <a:close/>
                  <a:moveTo>
                    <a:pt x="86" y="63"/>
                  </a:moveTo>
                  <a:cubicBezTo>
                    <a:pt x="69" y="63"/>
                    <a:pt x="69" y="63"/>
                    <a:pt x="69" y="63"/>
                  </a:cubicBezTo>
                  <a:cubicBezTo>
                    <a:pt x="66" y="63"/>
                    <a:pt x="65" y="61"/>
                    <a:pt x="65" y="59"/>
                  </a:cubicBezTo>
                  <a:cubicBezTo>
                    <a:pt x="65" y="42"/>
                    <a:pt x="65" y="42"/>
                    <a:pt x="65" y="42"/>
                  </a:cubicBezTo>
                  <a:cubicBezTo>
                    <a:pt x="65" y="39"/>
                    <a:pt x="66" y="39"/>
                    <a:pt x="68" y="40"/>
                  </a:cubicBezTo>
                  <a:cubicBezTo>
                    <a:pt x="87" y="60"/>
                    <a:pt x="87" y="60"/>
                    <a:pt x="87" y="60"/>
                  </a:cubicBezTo>
                  <a:cubicBezTo>
                    <a:pt x="89" y="62"/>
                    <a:pt x="88" y="63"/>
                    <a:pt x="86"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5" name="Group 24"/>
          <p:cNvGrpSpPr/>
          <p:nvPr/>
        </p:nvGrpSpPr>
        <p:grpSpPr>
          <a:xfrm>
            <a:off x="4267135" y="3519388"/>
            <a:ext cx="609731" cy="502468"/>
            <a:chOff x="6624638" y="1833563"/>
            <a:chExt cx="514349" cy="423862"/>
          </a:xfrm>
          <a:solidFill>
            <a:schemeClr val="bg1"/>
          </a:solidFill>
        </p:grpSpPr>
        <p:sp>
          <p:nvSpPr>
            <p:cNvPr id="26" name="Freeform 25"/>
            <p:cNvSpPr>
              <a:spLocks/>
            </p:cNvSpPr>
            <p:nvPr/>
          </p:nvSpPr>
          <p:spPr bwMode="auto">
            <a:xfrm>
              <a:off x="6778625" y="1912938"/>
              <a:ext cx="153987" cy="22225"/>
            </a:xfrm>
            <a:custGeom>
              <a:avLst/>
              <a:gdLst>
                <a:gd name="T0" fmla="*/ 41 w 41"/>
                <a:gd name="T1" fmla="*/ 3 h 6"/>
                <a:gd name="T2" fmla="*/ 39 w 41"/>
                <a:gd name="T3" fmla="*/ 6 h 6"/>
                <a:gd name="T4" fmla="*/ 2 w 41"/>
                <a:gd name="T5" fmla="*/ 6 h 6"/>
                <a:gd name="T6" fmla="*/ 0 w 41"/>
                <a:gd name="T7" fmla="*/ 3 h 6"/>
                <a:gd name="T8" fmla="*/ 0 w 41"/>
                <a:gd name="T9" fmla="*/ 3 h 6"/>
                <a:gd name="T10" fmla="*/ 2 w 41"/>
                <a:gd name="T11" fmla="*/ 0 h 6"/>
                <a:gd name="T12" fmla="*/ 39 w 41"/>
                <a:gd name="T13" fmla="*/ 0 h 6"/>
                <a:gd name="T14" fmla="*/ 41 w 41"/>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6">
                  <a:moveTo>
                    <a:pt x="41" y="3"/>
                  </a:moveTo>
                  <a:cubicBezTo>
                    <a:pt x="41" y="4"/>
                    <a:pt x="40" y="6"/>
                    <a:pt x="39" y="6"/>
                  </a:cubicBezTo>
                  <a:cubicBezTo>
                    <a:pt x="2" y="6"/>
                    <a:pt x="2" y="6"/>
                    <a:pt x="2" y="6"/>
                  </a:cubicBezTo>
                  <a:cubicBezTo>
                    <a:pt x="1" y="6"/>
                    <a:pt x="0" y="4"/>
                    <a:pt x="0" y="3"/>
                  </a:cubicBezTo>
                  <a:cubicBezTo>
                    <a:pt x="0" y="3"/>
                    <a:pt x="0" y="3"/>
                    <a:pt x="0" y="3"/>
                  </a:cubicBezTo>
                  <a:cubicBezTo>
                    <a:pt x="0" y="2"/>
                    <a:pt x="1" y="0"/>
                    <a:pt x="2" y="0"/>
                  </a:cubicBezTo>
                  <a:cubicBezTo>
                    <a:pt x="39" y="0"/>
                    <a:pt x="39" y="0"/>
                    <a:pt x="39" y="0"/>
                  </a:cubicBezTo>
                  <a:cubicBezTo>
                    <a:pt x="40" y="0"/>
                    <a:pt x="41" y="2"/>
                    <a:pt x="4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6778625" y="1954213"/>
              <a:ext cx="115887" cy="17462"/>
            </a:xfrm>
            <a:custGeom>
              <a:avLst/>
              <a:gdLst>
                <a:gd name="T0" fmla="*/ 31 w 31"/>
                <a:gd name="T1" fmla="*/ 2 h 5"/>
                <a:gd name="T2" fmla="*/ 28 w 31"/>
                <a:gd name="T3" fmla="*/ 5 h 5"/>
                <a:gd name="T4" fmla="*/ 2 w 31"/>
                <a:gd name="T5" fmla="*/ 5 h 5"/>
                <a:gd name="T6" fmla="*/ 0 w 31"/>
                <a:gd name="T7" fmla="*/ 2 h 5"/>
                <a:gd name="T8" fmla="*/ 0 w 31"/>
                <a:gd name="T9" fmla="*/ 2 h 5"/>
                <a:gd name="T10" fmla="*/ 2 w 31"/>
                <a:gd name="T11" fmla="*/ 0 h 5"/>
                <a:gd name="T12" fmla="*/ 28 w 31"/>
                <a:gd name="T13" fmla="*/ 0 h 5"/>
                <a:gd name="T14" fmla="*/ 31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31" y="2"/>
                  </a:moveTo>
                  <a:cubicBezTo>
                    <a:pt x="31" y="4"/>
                    <a:pt x="30" y="5"/>
                    <a:pt x="28" y="5"/>
                  </a:cubicBezTo>
                  <a:cubicBezTo>
                    <a:pt x="2" y="5"/>
                    <a:pt x="2" y="5"/>
                    <a:pt x="2" y="5"/>
                  </a:cubicBezTo>
                  <a:cubicBezTo>
                    <a:pt x="1" y="5"/>
                    <a:pt x="0" y="4"/>
                    <a:pt x="0" y="2"/>
                  </a:cubicBezTo>
                  <a:cubicBezTo>
                    <a:pt x="0" y="2"/>
                    <a:pt x="0" y="2"/>
                    <a:pt x="0" y="2"/>
                  </a:cubicBezTo>
                  <a:cubicBezTo>
                    <a:pt x="0" y="1"/>
                    <a:pt x="1" y="0"/>
                    <a:pt x="2" y="0"/>
                  </a:cubicBezTo>
                  <a:cubicBezTo>
                    <a:pt x="28" y="0"/>
                    <a:pt x="28" y="0"/>
                    <a:pt x="28" y="0"/>
                  </a:cubicBezTo>
                  <a:cubicBezTo>
                    <a:pt x="30" y="0"/>
                    <a:pt x="31" y="1"/>
                    <a:pt x="3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6699250" y="2084388"/>
              <a:ext cx="101600" cy="101600"/>
            </a:xfrm>
            <a:custGeom>
              <a:avLst/>
              <a:gdLst>
                <a:gd name="T0" fmla="*/ 26 w 27"/>
                <a:gd name="T1" fmla="*/ 7 h 27"/>
                <a:gd name="T2" fmla="*/ 26 w 27"/>
                <a:gd name="T3" fmla="*/ 8 h 27"/>
                <a:gd name="T4" fmla="*/ 19 w 27"/>
                <a:gd name="T5" fmla="*/ 7 h 27"/>
                <a:gd name="T6" fmla="*/ 18 w 27"/>
                <a:gd name="T7" fmla="*/ 1 h 27"/>
                <a:gd name="T8" fmla="*/ 18 w 27"/>
                <a:gd name="T9" fmla="*/ 1 h 27"/>
                <a:gd name="T10" fmla="*/ 18 w 27"/>
                <a:gd name="T11" fmla="*/ 0 h 27"/>
                <a:gd name="T12" fmla="*/ 17 w 27"/>
                <a:gd name="T13" fmla="*/ 0 h 27"/>
                <a:gd name="T14" fmla="*/ 2 w 27"/>
                <a:gd name="T15" fmla="*/ 14 h 27"/>
                <a:gd name="T16" fmla="*/ 2 w 27"/>
                <a:gd name="T17" fmla="*/ 16 h 27"/>
                <a:gd name="T18" fmla="*/ 13 w 27"/>
                <a:gd name="T19" fmla="*/ 15 h 27"/>
                <a:gd name="T20" fmla="*/ 14 w 27"/>
                <a:gd name="T21" fmla="*/ 26 h 27"/>
                <a:gd name="T22" fmla="*/ 16 w 27"/>
                <a:gd name="T23" fmla="*/ 26 h 27"/>
                <a:gd name="T24" fmla="*/ 27 w 27"/>
                <a:gd name="T25" fmla="*/ 8 h 27"/>
                <a:gd name="T26" fmla="*/ 27 w 27"/>
                <a:gd name="T27" fmla="*/ 8 h 27"/>
                <a:gd name="T28" fmla="*/ 26 w 27"/>
                <a:gd name="T2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7">
                  <a:moveTo>
                    <a:pt x="26" y="7"/>
                  </a:moveTo>
                  <a:cubicBezTo>
                    <a:pt x="26" y="8"/>
                    <a:pt x="26" y="8"/>
                    <a:pt x="26" y="8"/>
                  </a:cubicBezTo>
                  <a:cubicBezTo>
                    <a:pt x="24" y="9"/>
                    <a:pt x="21" y="9"/>
                    <a:pt x="19" y="7"/>
                  </a:cubicBezTo>
                  <a:cubicBezTo>
                    <a:pt x="18" y="6"/>
                    <a:pt x="17" y="3"/>
                    <a:pt x="18" y="1"/>
                  </a:cubicBezTo>
                  <a:cubicBezTo>
                    <a:pt x="18" y="1"/>
                    <a:pt x="18" y="1"/>
                    <a:pt x="18" y="1"/>
                  </a:cubicBezTo>
                  <a:cubicBezTo>
                    <a:pt x="18" y="0"/>
                    <a:pt x="18" y="0"/>
                    <a:pt x="18" y="0"/>
                  </a:cubicBezTo>
                  <a:cubicBezTo>
                    <a:pt x="17" y="0"/>
                    <a:pt x="17" y="0"/>
                    <a:pt x="17" y="0"/>
                  </a:cubicBezTo>
                  <a:cubicBezTo>
                    <a:pt x="2" y="14"/>
                    <a:pt x="2" y="14"/>
                    <a:pt x="2" y="14"/>
                  </a:cubicBezTo>
                  <a:cubicBezTo>
                    <a:pt x="0" y="15"/>
                    <a:pt x="1" y="16"/>
                    <a:pt x="2" y="16"/>
                  </a:cubicBezTo>
                  <a:cubicBezTo>
                    <a:pt x="13" y="15"/>
                    <a:pt x="13" y="15"/>
                    <a:pt x="13" y="15"/>
                  </a:cubicBezTo>
                  <a:cubicBezTo>
                    <a:pt x="14" y="26"/>
                    <a:pt x="14" y="26"/>
                    <a:pt x="14" y="26"/>
                  </a:cubicBezTo>
                  <a:cubicBezTo>
                    <a:pt x="14" y="27"/>
                    <a:pt x="15" y="27"/>
                    <a:pt x="16" y="26"/>
                  </a:cubicBezTo>
                  <a:cubicBezTo>
                    <a:pt x="27" y="8"/>
                    <a:pt x="27" y="8"/>
                    <a:pt x="27" y="8"/>
                  </a:cubicBezTo>
                  <a:cubicBezTo>
                    <a:pt x="27" y="8"/>
                    <a:pt x="27" y="8"/>
                    <a:pt x="27" y="8"/>
                  </a:cubicBezTo>
                  <a:lnTo>
                    <a:pt x="2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noEditPoints="1"/>
            </p:cNvSpPr>
            <p:nvPr/>
          </p:nvSpPr>
          <p:spPr bwMode="auto">
            <a:xfrm>
              <a:off x="6754813" y="1990725"/>
              <a:ext cx="128587" cy="127000"/>
            </a:xfrm>
            <a:custGeom>
              <a:avLst/>
              <a:gdLst>
                <a:gd name="T0" fmla="*/ 24 w 34"/>
                <a:gd name="T1" fmla="*/ 28 h 34"/>
                <a:gd name="T2" fmla="*/ 22 w 34"/>
                <a:gd name="T3" fmla="*/ 27 h 34"/>
                <a:gd name="T4" fmla="*/ 22 w 34"/>
                <a:gd name="T5" fmla="*/ 29 h 34"/>
                <a:gd name="T6" fmla="*/ 19 w 34"/>
                <a:gd name="T7" fmla="*/ 34 h 34"/>
                <a:gd name="T8" fmla="*/ 15 w 34"/>
                <a:gd name="T9" fmla="*/ 33 h 34"/>
                <a:gd name="T10" fmla="*/ 14 w 34"/>
                <a:gd name="T11" fmla="*/ 30 h 34"/>
                <a:gd name="T12" fmla="*/ 14 w 34"/>
                <a:gd name="T13" fmla="*/ 28 h 34"/>
                <a:gd name="T14" fmla="*/ 12 w 34"/>
                <a:gd name="T15" fmla="*/ 29 h 34"/>
                <a:gd name="T16" fmla="*/ 6 w 34"/>
                <a:gd name="T17" fmla="*/ 30 h 34"/>
                <a:gd name="T18" fmla="*/ 6 w 34"/>
                <a:gd name="T19" fmla="*/ 24 h 34"/>
                <a:gd name="T20" fmla="*/ 7 w 34"/>
                <a:gd name="T21" fmla="*/ 22 h 34"/>
                <a:gd name="T22" fmla="*/ 5 w 34"/>
                <a:gd name="T23" fmla="*/ 22 h 34"/>
                <a:gd name="T24" fmla="*/ 2 w 34"/>
                <a:gd name="T25" fmla="*/ 22 h 34"/>
                <a:gd name="T26" fmla="*/ 0 w 34"/>
                <a:gd name="T27" fmla="*/ 19 h 34"/>
                <a:gd name="T28" fmla="*/ 1 w 34"/>
                <a:gd name="T29" fmla="*/ 15 h 34"/>
                <a:gd name="T30" fmla="*/ 4 w 34"/>
                <a:gd name="T31" fmla="*/ 14 h 34"/>
                <a:gd name="T32" fmla="*/ 6 w 34"/>
                <a:gd name="T33" fmla="*/ 14 h 34"/>
                <a:gd name="T34" fmla="*/ 5 w 34"/>
                <a:gd name="T35" fmla="*/ 12 h 34"/>
                <a:gd name="T36" fmla="*/ 3 w 34"/>
                <a:gd name="T37" fmla="*/ 9 h 34"/>
                <a:gd name="T38" fmla="*/ 4 w 34"/>
                <a:gd name="T39" fmla="*/ 6 h 34"/>
                <a:gd name="T40" fmla="*/ 7 w 34"/>
                <a:gd name="T41" fmla="*/ 5 h 34"/>
                <a:gd name="T42" fmla="*/ 10 w 34"/>
                <a:gd name="T43" fmla="*/ 6 h 34"/>
                <a:gd name="T44" fmla="*/ 12 w 34"/>
                <a:gd name="T45" fmla="*/ 7 h 34"/>
                <a:gd name="T46" fmla="*/ 12 w 34"/>
                <a:gd name="T47" fmla="*/ 5 h 34"/>
                <a:gd name="T48" fmla="*/ 13 w 34"/>
                <a:gd name="T49" fmla="*/ 2 h 34"/>
                <a:gd name="T50" fmla="*/ 16 w 34"/>
                <a:gd name="T51" fmla="*/ 0 h 34"/>
                <a:gd name="T52" fmla="*/ 19 w 34"/>
                <a:gd name="T53" fmla="*/ 1 h 34"/>
                <a:gd name="T54" fmla="*/ 20 w 34"/>
                <a:gd name="T55" fmla="*/ 4 h 34"/>
                <a:gd name="T56" fmla="*/ 20 w 34"/>
                <a:gd name="T57" fmla="*/ 6 h 34"/>
                <a:gd name="T58" fmla="*/ 22 w 34"/>
                <a:gd name="T59" fmla="*/ 5 h 34"/>
                <a:gd name="T60" fmla="*/ 28 w 34"/>
                <a:gd name="T61" fmla="*/ 4 h 34"/>
                <a:gd name="T62" fmla="*/ 28 w 34"/>
                <a:gd name="T63" fmla="*/ 10 h 34"/>
                <a:gd name="T64" fmla="*/ 27 w 34"/>
                <a:gd name="T65" fmla="*/ 12 h 34"/>
                <a:gd name="T66" fmla="*/ 29 w 34"/>
                <a:gd name="T67" fmla="*/ 12 h 34"/>
                <a:gd name="T68" fmla="*/ 32 w 34"/>
                <a:gd name="T69" fmla="*/ 13 h 34"/>
                <a:gd name="T70" fmla="*/ 34 w 34"/>
                <a:gd name="T71" fmla="*/ 16 h 34"/>
                <a:gd name="T72" fmla="*/ 30 w 34"/>
                <a:gd name="T73" fmla="*/ 20 h 34"/>
                <a:gd name="T74" fmla="*/ 28 w 34"/>
                <a:gd name="T75" fmla="*/ 20 h 34"/>
                <a:gd name="T76" fmla="*/ 29 w 34"/>
                <a:gd name="T77" fmla="*/ 22 h 34"/>
                <a:gd name="T78" fmla="*/ 30 w 34"/>
                <a:gd name="T79" fmla="*/ 28 h 34"/>
                <a:gd name="T80" fmla="*/ 24 w 34"/>
                <a:gd name="T81" fmla="*/ 28 h 34"/>
                <a:gd name="T82" fmla="*/ 22 w 34"/>
                <a:gd name="T83" fmla="*/ 11 h 34"/>
                <a:gd name="T84" fmla="*/ 11 w 34"/>
                <a:gd name="T85" fmla="*/ 12 h 34"/>
                <a:gd name="T86" fmla="*/ 12 w 34"/>
                <a:gd name="T87" fmla="*/ 23 h 34"/>
                <a:gd name="T88" fmla="*/ 23 w 34"/>
                <a:gd name="T89" fmla="*/ 22 h 34"/>
                <a:gd name="T90" fmla="*/ 22 w 34"/>
                <a:gd name="T9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4" y="28"/>
                  </a:moveTo>
                  <a:cubicBezTo>
                    <a:pt x="22" y="27"/>
                    <a:pt x="22" y="27"/>
                    <a:pt x="22" y="27"/>
                  </a:cubicBezTo>
                  <a:cubicBezTo>
                    <a:pt x="22" y="29"/>
                    <a:pt x="22" y="29"/>
                    <a:pt x="22" y="29"/>
                  </a:cubicBezTo>
                  <a:cubicBezTo>
                    <a:pt x="23" y="31"/>
                    <a:pt x="21" y="34"/>
                    <a:pt x="19" y="34"/>
                  </a:cubicBezTo>
                  <a:cubicBezTo>
                    <a:pt x="17" y="34"/>
                    <a:pt x="16" y="34"/>
                    <a:pt x="15" y="33"/>
                  </a:cubicBezTo>
                  <a:cubicBezTo>
                    <a:pt x="15" y="32"/>
                    <a:pt x="14" y="31"/>
                    <a:pt x="14" y="30"/>
                  </a:cubicBezTo>
                  <a:cubicBezTo>
                    <a:pt x="14" y="28"/>
                    <a:pt x="14" y="28"/>
                    <a:pt x="14" y="28"/>
                  </a:cubicBezTo>
                  <a:cubicBezTo>
                    <a:pt x="12" y="29"/>
                    <a:pt x="12" y="29"/>
                    <a:pt x="12" y="29"/>
                  </a:cubicBezTo>
                  <a:cubicBezTo>
                    <a:pt x="11" y="31"/>
                    <a:pt x="8" y="31"/>
                    <a:pt x="6" y="30"/>
                  </a:cubicBezTo>
                  <a:cubicBezTo>
                    <a:pt x="5" y="28"/>
                    <a:pt x="4" y="26"/>
                    <a:pt x="6" y="24"/>
                  </a:cubicBezTo>
                  <a:cubicBezTo>
                    <a:pt x="7" y="22"/>
                    <a:pt x="7" y="22"/>
                    <a:pt x="7" y="22"/>
                  </a:cubicBezTo>
                  <a:cubicBezTo>
                    <a:pt x="5" y="22"/>
                    <a:pt x="5" y="22"/>
                    <a:pt x="5" y="22"/>
                  </a:cubicBezTo>
                  <a:cubicBezTo>
                    <a:pt x="4" y="23"/>
                    <a:pt x="3" y="22"/>
                    <a:pt x="2" y="22"/>
                  </a:cubicBezTo>
                  <a:cubicBezTo>
                    <a:pt x="1" y="21"/>
                    <a:pt x="0" y="20"/>
                    <a:pt x="0" y="19"/>
                  </a:cubicBezTo>
                  <a:cubicBezTo>
                    <a:pt x="0" y="17"/>
                    <a:pt x="1" y="16"/>
                    <a:pt x="1" y="15"/>
                  </a:cubicBezTo>
                  <a:cubicBezTo>
                    <a:pt x="2" y="15"/>
                    <a:pt x="3" y="14"/>
                    <a:pt x="4" y="14"/>
                  </a:cubicBezTo>
                  <a:cubicBezTo>
                    <a:pt x="6" y="14"/>
                    <a:pt x="6" y="14"/>
                    <a:pt x="6" y="14"/>
                  </a:cubicBezTo>
                  <a:cubicBezTo>
                    <a:pt x="5" y="12"/>
                    <a:pt x="5" y="12"/>
                    <a:pt x="5" y="12"/>
                  </a:cubicBezTo>
                  <a:cubicBezTo>
                    <a:pt x="4" y="12"/>
                    <a:pt x="3" y="11"/>
                    <a:pt x="3" y="9"/>
                  </a:cubicBezTo>
                  <a:cubicBezTo>
                    <a:pt x="3" y="8"/>
                    <a:pt x="3" y="7"/>
                    <a:pt x="4" y="6"/>
                  </a:cubicBezTo>
                  <a:cubicBezTo>
                    <a:pt x="5" y="5"/>
                    <a:pt x="6" y="5"/>
                    <a:pt x="7" y="5"/>
                  </a:cubicBezTo>
                  <a:cubicBezTo>
                    <a:pt x="8" y="5"/>
                    <a:pt x="9" y="5"/>
                    <a:pt x="10" y="6"/>
                  </a:cubicBezTo>
                  <a:cubicBezTo>
                    <a:pt x="12" y="7"/>
                    <a:pt x="12" y="7"/>
                    <a:pt x="12" y="7"/>
                  </a:cubicBezTo>
                  <a:cubicBezTo>
                    <a:pt x="12" y="5"/>
                    <a:pt x="12" y="5"/>
                    <a:pt x="12" y="5"/>
                  </a:cubicBezTo>
                  <a:cubicBezTo>
                    <a:pt x="12" y="4"/>
                    <a:pt x="12" y="3"/>
                    <a:pt x="13" y="2"/>
                  </a:cubicBezTo>
                  <a:cubicBezTo>
                    <a:pt x="13" y="1"/>
                    <a:pt x="14" y="0"/>
                    <a:pt x="16" y="0"/>
                  </a:cubicBezTo>
                  <a:cubicBezTo>
                    <a:pt x="17" y="0"/>
                    <a:pt x="18" y="1"/>
                    <a:pt x="19" y="1"/>
                  </a:cubicBezTo>
                  <a:cubicBezTo>
                    <a:pt x="20" y="2"/>
                    <a:pt x="20" y="3"/>
                    <a:pt x="20" y="4"/>
                  </a:cubicBezTo>
                  <a:cubicBezTo>
                    <a:pt x="20" y="6"/>
                    <a:pt x="20" y="6"/>
                    <a:pt x="20" y="6"/>
                  </a:cubicBezTo>
                  <a:cubicBezTo>
                    <a:pt x="22" y="5"/>
                    <a:pt x="22" y="5"/>
                    <a:pt x="22" y="5"/>
                  </a:cubicBezTo>
                  <a:cubicBezTo>
                    <a:pt x="23" y="3"/>
                    <a:pt x="26" y="3"/>
                    <a:pt x="28" y="4"/>
                  </a:cubicBezTo>
                  <a:cubicBezTo>
                    <a:pt x="30" y="6"/>
                    <a:pt x="30" y="8"/>
                    <a:pt x="28" y="10"/>
                  </a:cubicBezTo>
                  <a:cubicBezTo>
                    <a:pt x="27" y="12"/>
                    <a:pt x="27" y="12"/>
                    <a:pt x="27" y="12"/>
                  </a:cubicBezTo>
                  <a:cubicBezTo>
                    <a:pt x="29" y="12"/>
                    <a:pt x="29" y="12"/>
                    <a:pt x="29" y="12"/>
                  </a:cubicBezTo>
                  <a:cubicBezTo>
                    <a:pt x="30" y="12"/>
                    <a:pt x="31" y="12"/>
                    <a:pt x="32" y="13"/>
                  </a:cubicBezTo>
                  <a:cubicBezTo>
                    <a:pt x="33" y="13"/>
                    <a:pt x="34" y="14"/>
                    <a:pt x="34" y="16"/>
                  </a:cubicBezTo>
                  <a:cubicBezTo>
                    <a:pt x="34" y="18"/>
                    <a:pt x="32" y="20"/>
                    <a:pt x="30" y="20"/>
                  </a:cubicBezTo>
                  <a:cubicBezTo>
                    <a:pt x="28" y="20"/>
                    <a:pt x="28" y="20"/>
                    <a:pt x="28" y="20"/>
                  </a:cubicBezTo>
                  <a:cubicBezTo>
                    <a:pt x="29" y="22"/>
                    <a:pt x="29" y="22"/>
                    <a:pt x="29" y="22"/>
                  </a:cubicBezTo>
                  <a:cubicBezTo>
                    <a:pt x="31" y="23"/>
                    <a:pt x="31" y="26"/>
                    <a:pt x="30" y="28"/>
                  </a:cubicBezTo>
                  <a:cubicBezTo>
                    <a:pt x="28" y="30"/>
                    <a:pt x="26" y="30"/>
                    <a:pt x="24" y="28"/>
                  </a:cubicBezTo>
                  <a:close/>
                  <a:moveTo>
                    <a:pt x="22" y="11"/>
                  </a:moveTo>
                  <a:cubicBezTo>
                    <a:pt x="19" y="8"/>
                    <a:pt x="14" y="9"/>
                    <a:pt x="11" y="12"/>
                  </a:cubicBezTo>
                  <a:cubicBezTo>
                    <a:pt x="8" y="15"/>
                    <a:pt x="9" y="20"/>
                    <a:pt x="12" y="23"/>
                  </a:cubicBezTo>
                  <a:cubicBezTo>
                    <a:pt x="15" y="26"/>
                    <a:pt x="20" y="25"/>
                    <a:pt x="23" y="22"/>
                  </a:cubicBezTo>
                  <a:cubicBezTo>
                    <a:pt x="26" y="19"/>
                    <a:pt x="25" y="14"/>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6699250" y="2084388"/>
              <a:ext cx="101600" cy="101600"/>
            </a:xfrm>
            <a:custGeom>
              <a:avLst/>
              <a:gdLst>
                <a:gd name="T0" fmla="*/ 26 w 27"/>
                <a:gd name="T1" fmla="*/ 7 h 27"/>
                <a:gd name="T2" fmla="*/ 26 w 27"/>
                <a:gd name="T3" fmla="*/ 8 h 27"/>
                <a:gd name="T4" fmla="*/ 19 w 27"/>
                <a:gd name="T5" fmla="*/ 7 h 27"/>
                <a:gd name="T6" fmla="*/ 18 w 27"/>
                <a:gd name="T7" fmla="*/ 1 h 27"/>
                <a:gd name="T8" fmla="*/ 18 w 27"/>
                <a:gd name="T9" fmla="*/ 1 h 27"/>
                <a:gd name="T10" fmla="*/ 18 w 27"/>
                <a:gd name="T11" fmla="*/ 0 h 27"/>
                <a:gd name="T12" fmla="*/ 17 w 27"/>
                <a:gd name="T13" fmla="*/ 0 h 27"/>
                <a:gd name="T14" fmla="*/ 2 w 27"/>
                <a:gd name="T15" fmla="*/ 14 h 27"/>
                <a:gd name="T16" fmla="*/ 2 w 27"/>
                <a:gd name="T17" fmla="*/ 16 h 27"/>
                <a:gd name="T18" fmla="*/ 13 w 27"/>
                <a:gd name="T19" fmla="*/ 15 h 27"/>
                <a:gd name="T20" fmla="*/ 14 w 27"/>
                <a:gd name="T21" fmla="*/ 26 h 27"/>
                <a:gd name="T22" fmla="*/ 16 w 27"/>
                <a:gd name="T23" fmla="*/ 26 h 27"/>
                <a:gd name="T24" fmla="*/ 27 w 27"/>
                <a:gd name="T25" fmla="*/ 8 h 27"/>
                <a:gd name="T26" fmla="*/ 27 w 27"/>
                <a:gd name="T27" fmla="*/ 8 h 27"/>
                <a:gd name="T28" fmla="*/ 26 w 27"/>
                <a:gd name="T2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 h="27">
                  <a:moveTo>
                    <a:pt x="26" y="7"/>
                  </a:moveTo>
                  <a:cubicBezTo>
                    <a:pt x="26" y="8"/>
                    <a:pt x="26" y="8"/>
                    <a:pt x="26" y="8"/>
                  </a:cubicBezTo>
                  <a:cubicBezTo>
                    <a:pt x="24" y="9"/>
                    <a:pt x="21" y="9"/>
                    <a:pt x="19" y="7"/>
                  </a:cubicBezTo>
                  <a:cubicBezTo>
                    <a:pt x="18" y="6"/>
                    <a:pt x="17" y="3"/>
                    <a:pt x="18" y="1"/>
                  </a:cubicBezTo>
                  <a:cubicBezTo>
                    <a:pt x="18" y="1"/>
                    <a:pt x="18" y="1"/>
                    <a:pt x="18" y="1"/>
                  </a:cubicBezTo>
                  <a:cubicBezTo>
                    <a:pt x="18" y="0"/>
                    <a:pt x="18" y="0"/>
                    <a:pt x="18" y="0"/>
                  </a:cubicBezTo>
                  <a:cubicBezTo>
                    <a:pt x="17" y="0"/>
                    <a:pt x="17" y="0"/>
                    <a:pt x="17" y="0"/>
                  </a:cubicBezTo>
                  <a:cubicBezTo>
                    <a:pt x="2" y="14"/>
                    <a:pt x="2" y="14"/>
                    <a:pt x="2" y="14"/>
                  </a:cubicBezTo>
                  <a:cubicBezTo>
                    <a:pt x="0" y="15"/>
                    <a:pt x="1" y="16"/>
                    <a:pt x="2" y="16"/>
                  </a:cubicBezTo>
                  <a:cubicBezTo>
                    <a:pt x="13" y="15"/>
                    <a:pt x="13" y="15"/>
                    <a:pt x="13" y="15"/>
                  </a:cubicBezTo>
                  <a:cubicBezTo>
                    <a:pt x="14" y="26"/>
                    <a:pt x="14" y="26"/>
                    <a:pt x="14" y="26"/>
                  </a:cubicBezTo>
                  <a:cubicBezTo>
                    <a:pt x="14" y="27"/>
                    <a:pt x="15" y="27"/>
                    <a:pt x="16" y="26"/>
                  </a:cubicBezTo>
                  <a:cubicBezTo>
                    <a:pt x="27" y="8"/>
                    <a:pt x="27" y="8"/>
                    <a:pt x="27" y="8"/>
                  </a:cubicBezTo>
                  <a:cubicBezTo>
                    <a:pt x="27" y="8"/>
                    <a:pt x="27" y="8"/>
                    <a:pt x="27" y="8"/>
                  </a:cubicBezTo>
                  <a:lnTo>
                    <a:pt x="2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noEditPoints="1"/>
            </p:cNvSpPr>
            <p:nvPr/>
          </p:nvSpPr>
          <p:spPr bwMode="auto">
            <a:xfrm>
              <a:off x="6754813" y="1990725"/>
              <a:ext cx="128587" cy="127000"/>
            </a:xfrm>
            <a:custGeom>
              <a:avLst/>
              <a:gdLst>
                <a:gd name="T0" fmla="*/ 24 w 34"/>
                <a:gd name="T1" fmla="*/ 28 h 34"/>
                <a:gd name="T2" fmla="*/ 22 w 34"/>
                <a:gd name="T3" fmla="*/ 27 h 34"/>
                <a:gd name="T4" fmla="*/ 22 w 34"/>
                <a:gd name="T5" fmla="*/ 29 h 34"/>
                <a:gd name="T6" fmla="*/ 19 w 34"/>
                <a:gd name="T7" fmla="*/ 34 h 34"/>
                <a:gd name="T8" fmla="*/ 15 w 34"/>
                <a:gd name="T9" fmla="*/ 33 h 34"/>
                <a:gd name="T10" fmla="*/ 14 w 34"/>
                <a:gd name="T11" fmla="*/ 30 h 34"/>
                <a:gd name="T12" fmla="*/ 14 w 34"/>
                <a:gd name="T13" fmla="*/ 28 h 34"/>
                <a:gd name="T14" fmla="*/ 12 w 34"/>
                <a:gd name="T15" fmla="*/ 29 h 34"/>
                <a:gd name="T16" fmla="*/ 6 w 34"/>
                <a:gd name="T17" fmla="*/ 30 h 34"/>
                <a:gd name="T18" fmla="*/ 6 w 34"/>
                <a:gd name="T19" fmla="*/ 24 h 34"/>
                <a:gd name="T20" fmla="*/ 7 w 34"/>
                <a:gd name="T21" fmla="*/ 22 h 34"/>
                <a:gd name="T22" fmla="*/ 5 w 34"/>
                <a:gd name="T23" fmla="*/ 22 h 34"/>
                <a:gd name="T24" fmla="*/ 2 w 34"/>
                <a:gd name="T25" fmla="*/ 22 h 34"/>
                <a:gd name="T26" fmla="*/ 0 w 34"/>
                <a:gd name="T27" fmla="*/ 19 h 34"/>
                <a:gd name="T28" fmla="*/ 1 w 34"/>
                <a:gd name="T29" fmla="*/ 15 h 34"/>
                <a:gd name="T30" fmla="*/ 4 w 34"/>
                <a:gd name="T31" fmla="*/ 14 h 34"/>
                <a:gd name="T32" fmla="*/ 6 w 34"/>
                <a:gd name="T33" fmla="*/ 14 h 34"/>
                <a:gd name="T34" fmla="*/ 5 w 34"/>
                <a:gd name="T35" fmla="*/ 12 h 34"/>
                <a:gd name="T36" fmla="*/ 3 w 34"/>
                <a:gd name="T37" fmla="*/ 9 h 34"/>
                <a:gd name="T38" fmla="*/ 4 w 34"/>
                <a:gd name="T39" fmla="*/ 6 h 34"/>
                <a:gd name="T40" fmla="*/ 7 w 34"/>
                <a:gd name="T41" fmla="*/ 5 h 34"/>
                <a:gd name="T42" fmla="*/ 10 w 34"/>
                <a:gd name="T43" fmla="*/ 6 h 34"/>
                <a:gd name="T44" fmla="*/ 12 w 34"/>
                <a:gd name="T45" fmla="*/ 7 h 34"/>
                <a:gd name="T46" fmla="*/ 12 w 34"/>
                <a:gd name="T47" fmla="*/ 5 h 34"/>
                <a:gd name="T48" fmla="*/ 13 w 34"/>
                <a:gd name="T49" fmla="*/ 2 h 34"/>
                <a:gd name="T50" fmla="*/ 16 w 34"/>
                <a:gd name="T51" fmla="*/ 0 h 34"/>
                <a:gd name="T52" fmla="*/ 19 w 34"/>
                <a:gd name="T53" fmla="*/ 1 h 34"/>
                <a:gd name="T54" fmla="*/ 20 w 34"/>
                <a:gd name="T55" fmla="*/ 4 h 34"/>
                <a:gd name="T56" fmla="*/ 20 w 34"/>
                <a:gd name="T57" fmla="*/ 6 h 34"/>
                <a:gd name="T58" fmla="*/ 22 w 34"/>
                <a:gd name="T59" fmla="*/ 5 h 34"/>
                <a:gd name="T60" fmla="*/ 28 w 34"/>
                <a:gd name="T61" fmla="*/ 4 h 34"/>
                <a:gd name="T62" fmla="*/ 28 w 34"/>
                <a:gd name="T63" fmla="*/ 10 h 34"/>
                <a:gd name="T64" fmla="*/ 27 w 34"/>
                <a:gd name="T65" fmla="*/ 12 h 34"/>
                <a:gd name="T66" fmla="*/ 29 w 34"/>
                <a:gd name="T67" fmla="*/ 12 h 34"/>
                <a:gd name="T68" fmla="*/ 32 w 34"/>
                <a:gd name="T69" fmla="*/ 13 h 34"/>
                <a:gd name="T70" fmla="*/ 34 w 34"/>
                <a:gd name="T71" fmla="*/ 16 h 34"/>
                <a:gd name="T72" fmla="*/ 30 w 34"/>
                <a:gd name="T73" fmla="*/ 20 h 34"/>
                <a:gd name="T74" fmla="*/ 28 w 34"/>
                <a:gd name="T75" fmla="*/ 20 h 34"/>
                <a:gd name="T76" fmla="*/ 29 w 34"/>
                <a:gd name="T77" fmla="*/ 22 h 34"/>
                <a:gd name="T78" fmla="*/ 30 w 34"/>
                <a:gd name="T79" fmla="*/ 28 h 34"/>
                <a:gd name="T80" fmla="*/ 24 w 34"/>
                <a:gd name="T81" fmla="*/ 28 h 34"/>
                <a:gd name="T82" fmla="*/ 22 w 34"/>
                <a:gd name="T83" fmla="*/ 11 h 34"/>
                <a:gd name="T84" fmla="*/ 11 w 34"/>
                <a:gd name="T85" fmla="*/ 12 h 34"/>
                <a:gd name="T86" fmla="*/ 12 w 34"/>
                <a:gd name="T87" fmla="*/ 23 h 34"/>
                <a:gd name="T88" fmla="*/ 23 w 34"/>
                <a:gd name="T89" fmla="*/ 22 h 34"/>
                <a:gd name="T90" fmla="*/ 22 w 34"/>
                <a:gd name="T91"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 h="34">
                  <a:moveTo>
                    <a:pt x="24" y="28"/>
                  </a:moveTo>
                  <a:cubicBezTo>
                    <a:pt x="22" y="27"/>
                    <a:pt x="22" y="27"/>
                    <a:pt x="22" y="27"/>
                  </a:cubicBezTo>
                  <a:cubicBezTo>
                    <a:pt x="22" y="29"/>
                    <a:pt x="22" y="29"/>
                    <a:pt x="22" y="29"/>
                  </a:cubicBezTo>
                  <a:cubicBezTo>
                    <a:pt x="23" y="31"/>
                    <a:pt x="21" y="34"/>
                    <a:pt x="19" y="34"/>
                  </a:cubicBezTo>
                  <a:cubicBezTo>
                    <a:pt x="17" y="34"/>
                    <a:pt x="16" y="34"/>
                    <a:pt x="15" y="33"/>
                  </a:cubicBezTo>
                  <a:cubicBezTo>
                    <a:pt x="15" y="32"/>
                    <a:pt x="14" y="31"/>
                    <a:pt x="14" y="30"/>
                  </a:cubicBezTo>
                  <a:cubicBezTo>
                    <a:pt x="14" y="28"/>
                    <a:pt x="14" y="28"/>
                    <a:pt x="14" y="28"/>
                  </a:cubicBezTo>
                  <a:cubicBezTo>
                    <a:pt x="12" y="29"/>
                    <a:pt x="12" y="29"/>
                    <a:pt x="12" y="29"/>
                  </a:cubicBezTo>
                  <a:cubicBezTo>
                    <a:pt x="11" y="31"/>
                    <a:pt x="8" y="31"/>
                    <a:pt x="6" y="30"/>
                  </a:cubicBezTo>
                  <a:cubicBezTo>
                    <a:pt x="5" y="28"/>
                    <a:pt x="4" y="26"/>
                    <a:pt x="6" y="24"/>
                  </a:cubicBezTo>
                  <a:cubicBezTo>
                    <a:pt x="7" y="22"/>
                    <a:pt x="7" y="22"/>
                    <a:pt x="7" y="22"/>
                  </a:cubicBezTo>
                  <a:cubicBezTo>
                    <a:pt x="5" y="22"/>
                    <a:pt x="5" y="22"/>
                    <a:pt x="5" y="22"/>
                  </a:cubicBezTo>
                  <a:cubicBezTo>
                    <a:pt x="4" y="23"/>
                    <a:pt x="3" y="22"/>
                    <a:pt x="2" y="22"/>
                  </a:cubicBezTo>
                  <a:cubicBezTo>
                    <a:pt x="1" y="21"/>
                    <a:pt x="0" y="20"/>
                    <a:pt x="0" y="19"/>
                  </a:cubicBezTo>
                  <a:cubicBezTo>
                    <a:pt x="0" y="17"/>
                    <a:pt x="1" y="16"/>
                    <a:pt x="1" y="15"/>
                  </a:cubicBezTo>
                  <a:cubicBezTo>
                    <a:pt x="2" y="15"/>
                    <a:pt x="3" y="14"/>
                    <a:pt x="4" y="14"/>
                  </a:cubicBezTo>
                  <a:cubicBezTo>
                    <a:pt x="6" y="14"/>
                    <a:pt x="6" y="14"/>
                    <a:pt x="6" y="14"/>
                  </a:cubicBezTo>
                  <a:cubicBezTo>
                    <a:pt x="5" y="12"/>
                    <a:pt x="5" y="12"/>
                    <a:pt x="5" y="12"/>
                  </a:cubicBezTo>
                  <a:cubicBezTo>
                    <a:pt x="4" y="12"/>
                    <a:pt x="3" y="11"/>
                    <a:pt x="3" y="9"/>
                  </a:cubicBezTo>
                  <a:cubicBezTo>
                    <a:pt x="3" y="8"/>
                    <a:pt x="3" y="7"/>
                    <a:pt x="4" y="6"/>
                  </a:cubicBezTo>
                  <a:cubicBezTo>
                    <a:pt x="5" y="5"/>
                    <a:pt x="6" y="5"/>
                    <a:pt x="7" y="5"/>
                  </a:cubicBezTo>
                  <a:cubicBezTo>
                    <a:pt x="8" y="5"/>
                    <a:pt x="9" y="5"/>
                    <a:pt x="10" y="6"/>
                  </a:cubicBezTo>
                  <a:cubicBezTo>
                    <a:pt x="12" y="7"/>
                    <a:pt x="12" y="7"/>
                    <a:pt x="12" y="7"/>
                  </a:cubicBezTo>
                  <a:cubicBezTo>
                    <a:pt x="12" y="5"/>
                    <a:pt x="12" y="5"/>
                    <a:pt x="12" y="5"/>
                  </a:cubicBezTo>
                  <a:cubicBezTo>
                    <a:pt x="12" y="4"/>
                    <a:pt x="12" y="3"/>
                    <a:pt x="13" y="2"/>
                  </a:cubicBezTo>
                  <a:cubicBezTo>
                    <a:pt x="13" y="1"/>
                    <a:pt x="14" y="0"/>
                    <a:pt x="16" y="0"/>
                  </a:cubicBezTo>
                  <a:cubicBezTo>
                    <a:pt x="17" y="0"/>
                    <a:pt x="18" y="1"/>
                    <a:pt x="19" y="1"/>
                  </a:cubicBezTo>
                  <a:cubicBezTo>
                    <a:pt x="20" y="2"/>
                    <a:pt x="20" y="3"/>
                    <a:pt x="20" y="4"/>
                  </a:cubicBezTo>
                  <a:cubicBezTo>
                    <a:pt x="20" y="6"/>
                    <a:pt x="20" y="6"/>
                    <a:pt x="20" y="6"/>
                  </a:cubicBezTo>
                  <a:cubicBezTo>
                    <a:pt x="22" y="5"/>
                    <a:pt x="22" y="5"/>
                    <a:pt x="22" y="5"/>
                  </a:cubicBezTo>
                  <a:cubicBezTo>
                    <a:pt x="23" y="3"/>
                    <a:pt x="26" y="3"/>
                    <a:pt x="28" y="4"/>
                  </a:cubicBezTo>
                  <a:cubicBezTo>
                    <a:pt x="30" y="6"/>
                    <a:pt x="30" y="8"/>
                    <a:pt x="28" y="10"/>
                  </a:cubicBezTo>
                  <a:cubicBezTo>
                    <a:pt x="27" y="12"/>
                    <a:pt x="27" y="12"/>
                    <a:pt x="27" y="12"/>
                  </a:cubicBezTo>
                  <a:cubicBezTo>
                    <a:pt x="29" y="12"/>
                    <a:pt x="29" y="12"/>
                    <a:pt x="29" y="12"/>
                  </a:cubicBezTo>
                  <a:cubicBezTo>
                    <a:pt x="30" y="12"/>
                    <a:pt x="31" y="12"/>
                    <a:pt x="32" y="13"/>
                  </a:cubicBezTo>
                  <a:cubicBezTo>
                    <a:pt x="33" y="13"/>
                    <a:pt x="34" y="14"/>
                    <a:pt x="34" y="16"/>
                  </a:cubicBezTo>
                  <a:cubicBezTo>
                    <a:pt x="34" y="18"/>
                    <a:pt x="32" y="20"/>
                    <a:pt x="30" y="20"/>
                  </a:cubicBezTo>
                  <a:cubicBezTo>
                    <a:pt x="28" y="20"/>
                    <a:pt x="28" y="20"/>
                    <a:pt x="28" y="20"/>
                  </a:cubicBezTo>
                  <a:cubicBezTo>
                    <a:pt x="29" y="22"/>
                    <a:pt x="29" y="22"/>
                    <a:pt x="29" y="22"/>
                  </a:cubicBezTo>
                  <a:cubicBezTo>
                    <a:pt x="31" y="23"/>
                    <a:pt x="31" y="26"/>
                    <a:pt x="30" y="28"/>
                  </a:cubicBezTo>
                  <a:cubicBezTo>
                    <a:pt x="28" y="30"/>
                    <a:pt x="26" y="30"/>
                    <a:pt x="24" y="28"/>
                  </a:cubicBezTo>
                  <a:close/>
                  <a:moveTo>
                    <a:pt x="22" y="11"/>
                  </a:moveTo>
                  <a:cubicBezTo>
                    <a:pt x="19" y="8"/>
                    <a:pt x="14" y="9"/>
                    <a:pt x="11" y="12"/>
                  </a:cubicBezTo>
                  <a:cubicBezTo>
                    <a:pt x="8" y="15"/>
                    <a:pt x="9" y="20"/>
                    <a:pt x="12" y="23"/>
                  </a:cubicBezTo>
                  <a:cubicBezTo>
                    <a:pt x="15" y="26"/>
                    <a:pt x="20" y="25"/>
                    <a:pt x="23" y="22"/>
                  </a:cubicBezTo>
                  <a:cubicBezTo>
                    <a:pt x="26" y="19"/>
                    <a:pt x="25" y="14"/>
                    <a:pt x="2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6624638" y="1833563"/>
              <a:ext cx="514349" cy="423862"/>
            </a:xfrm>
            <a:custGeom>
              <a:avLst/>
              <a:gdLst>
                <a:gd name="T0" fmla="*/ 123 w 137"/>
                <a:gd name="T1" fmla="*/ 80 h 113"/>
                <a:gd name="T2" fmla="*/ 102 w 137"/>
                <a:gd name="T3" fmla="*/ 80 h 113"/>
                <a:gd name="T4" fmla="*/ 102 w 137"/>
                <a:gd name="T5" fmla="*/ 15 h 113"/>
                <a:gd name="T6" fmla="*/ 87 w 137"/>
                <a:gd name="T7" fmla="*/ 0 h 113"/>
                <a:gd name="T8" fmla="*/ 17 w 137"/>
                <a:gd name="T9" fmla="*/ 0 h 113"/>
                <a:gd name="T10" fmla="*/ 3 w 137"/>
                <a:gd name="T11" fmla="*/ 25 h 113"/>
                <a:gd name="T12" fmla="*/ 21 w 137"/>
                <a:gd name="T13" fmla="*/ 25 h 113"/>
                <a:gd name="T14" fmla="*/ 21 w 137"/>
                <a:gd name="T15" fmla="*/ 74 h 113"/>
                <a:gd name="T16" fmla="*/ 32 w 137"/>
                <a:gd name="T17" fmla="*/ 65 h 113"/>
                <a:gd name="T18" fmla="*/ 30 w 137"/>
                <a:gd name="T19" fmla="*/ 61 h 113"/>
                <a:gd name="T20" fmla="*/ 32 w 137"/>
                <a:gd name="T21" fmla="*/ 55 h 113"/>
                <a:gd name="T22" fmla="*/ 32 w 137"/>
                <a:gd name="T23" fmla="*/ 20 h 113"/>
                <a:gd name="T24" fmla="*/ 32 w 137"/>
                <a:gd name="T25" fmla="*/ 15 h 113"/>
                <a:gd name="T26" fmla="*/ 32 w 137"/>
                <a:gd name="T27" fmla="*/ 12 h 113"/>
                <a:gd name="T28" fmla="*/ 31 w 137"/>
                <a:gd name="T29" fmla="*/ 11 h 113"/>
                <a:gd name="T30" fmla="*/ 31 w 137"/>
                <a:gd name="T31" fmla="*/ 10 h 113"/>
                <a:gd name="T32" fmla="*/ 87 w 137"/>
                <a:gd name="T33" fmla="*/ 10 h 113"/>
                <a:gd name="T34" fmla="*/ 91 w 137"/>
                <a:gd name="T35" fmla="*/ 15 h 113"/>
                <a:gd name="T36" fmla="*/ 91 w 137"/>
                <a:gd name="T37" fmla="*/ 80 h 113"/>
                <a:gd name="T38" fmla="*/ 56 w 137"/>
                <a:gd name="T39" fmla="*/ 80 h 113"/>
                <a:gd name="T40" fmla="*/ 54 w 137"/>
                <a:gd name="T41" fmla="*/ 81 h 113"/>
                <a:gd name="T42" fmla="*/ 53 w 137"/>
                <a:gd name="T43" fmla="*/ 81 h 113"/>
                <a:gd name="T44" fmla="*/ 50 w 137"/>
                <a:gd name="T45" fmla="*/ 80 h 113"/>
                <a:gd name="T46" fmla="*/ 50 w 137"/>
                <a:gd name="T47" fmla="*/ 80 h 113"/>
                <a:gd name="T48" fmla="*/ 48 w 137"/>
                <a:gd name="T49" fmla="*/ 83 h 113"/>
                <a:gd name="T50" fmla="*/ 40 w 137"/>
                <a:gd name="T51" fmla="*/ 102 h 113"/>
                <a:gd name="T52" fmla="*/ 33 w 137"/>
                <a:gd name="T53" fmla="*/ 99 h 113"/>
                <a:gd name="T54" fmla="*/ 29 w 137"/>
                <a:gd name="T55" fmla="*/ 93 h 113"/>
                <a:gd name="T56" fmla="*/ 28 w 137"/>
                <a:gd name="T57" fmla="*/ 88 h 113"/>
                <a:gd name="T58" fmla="*/ 23 w 137"/>
                <a:gd name="T59" fmla="*/ 88 h 113"/>
                <a:gd name="T60" fmla="*/ 22 w 137"/>
                <a:gd name="T61" fmla="*/ 88 h 113"/>
                <a:gd name="T62" fmla="*/ 22 w 137"/>
                <a:gd name="T63" fmla="*/ 88 h 113"/>
                <a:gd name="T64" fmla="*/ 21 w 137"/>
                <a:gd name="T65" fmla="*/ 88 h 113"/>
                <a:gd name="T66" fmla="*/ 21 w 137"/>
                <a:gd name="T67" fmla="*/ 95 h 113"/>
                <a:gd name="T68" fmla="*/ 39 w 137"/>
                <a:gd name="T69" fmla="*/ 113 h 113"/>
                <a:gd name="T70" fmla="*/ 109 w 137"/>
                <a:gd name="T71" fmla="*/ 113 h 113"/>
                <a:gd name="T72" fmla="*/ 123 w 137"/>
                <a:gd name="T73" fmla="*/ 8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 h="113">
                  <a:moveTo>
                    <a:pt x="123" y="80"/>
                  </a:moveTo>
                  <a:cubicBezTo>
                    <a:pt x="102" y="80"/>
                    <a:pt x="102" y="80"/>
                    <a:pt x="102" y="80"/>
                  </a:cubicBezTo>
                  <a:cubicBezTo>
                    <a:pt x="102" y="15"/>
                    <a:pt x="102" y="15"/>
                    <a:pt x="102" y="15"/>
                  </a:cubicBezTo>
                  <a:cubicBezTo>
                    <a:pt x="102" y="6"/>
                    <a:pt x="95" y="0"/>
                    <a:pt x="87" y="0"/>
                  </a:cubicBezTo>
                  <a:cubicBezTo>
                    <a:pt x="17" y="0"/>
                    <a:pt x="17" y="0"/>
                    <a:pt x="17" y="0"/>
                  </a:cubicBezTo>
                  <a:cubicBezTo>
                    <a:pt x="5" y="1"/>
                    <a:pt x="0" y="10"/>
                    <a:pt x="3" y="25"/>
                  </a:cubicBezTo>
                  <a:cubicBezTo>
                    <a:pt x="21" y="25"/>
                    <a:pt x="21" y="25"/>
                    <a:pt x="21" y="25"/>
                  </a:cubicBezTo>
                  <a:cubicBezTo>
                    <a:pt x="21" y="74"/>
                    <a:pt x="21" y="74"/>
                    <a:pt x="21" y="74"/>
                  </a:cubicBezTo>
                  <a:cubicBezTo>
                    <a:pt x="32" y="65"/>
                    <a:pt x="32" y="65"/>
                    <a:pt x="32" y="65"/>
                  </a:cubicBezTo>
                  <a:cubicBezTo>
                    <a:pt x="31" y="64"/>
                    <a:pt x="31" y="63"/>
                    <a:pt x="30" y="61"/>
                  </a:cubicBezTo>
                  <a:cubicBezTo>
                    <a:pt x="30" y="59"/>
                    <a:pt x="31" y="57"/>
                    <a:pt x="32" y="55"/>
                  </a:cubicBezTo>
                  <a:cubicBezTo>
                    <a:pt x="32" y="20"/>
                    <a:pt x="32" y="20"/>
                    <a:pt x="32" y="20"/>
                  </a:cubicBezTo>
                  <a:cubicBezTo>
                    <a:pt x="32" y="15"/>
                    <a:pt x="32" y="15"/>
                    <a:pt x="32" y="15"/>
                  </a:cubicBezTo>
                  <a:cubicBezTo>
                    <a:pt x="32" y="14"/>
                    <a:pt x="32" y="13"/>
                    <a:pt x="32" y="12"/>
                  </a:cubicBezTo>
                  <a:cubicBezTo>
                    <a:pt x="32" y="12"/>
                    <a:pt x="31" y="11"/>
                    <a:pt x="31" y="11"/>
                  </a:cubicBezTo>
                  <a:cubicBezTo>
                    <a:pt x="31" y="11"/>
                    <a:pt x="31" y="10"/>
                    <a:pt x="31" y="10"/>
                  </a:cubicBezTo>
                  <a:cubicBezTo>
                    <a:pt x="87" y="10"/>
                    <a:pt x="87" y="10"/>
                    <a:pt x="87" y="10"/>
                  </a:cubicBezTo>
                  <a:cubicBezTo>
                    <a:pt x="89" y="10"/>
                    <a:pt x="91" y="12"/>
                    <a:pt x="91" y="15"/>
                  </a:cubicBezTo>
                  <a:cubicBezTo>
                    <a:pt x="91" y="80"/>
                    <a:pt x="91" y="80"/>
                    <a:pt x="91" y="80"/>
                  </a:cubicBezTo>
                  <a:cubicBezTo>
                    <a:pt x="56" y="80"/>
                    <a:pt x="56" y="80"/>
                    <a:pt x="56" y="80"/>
                  </a:cubicBezTo>
                  <a:cubicBezTo>
                    <a:pt x="56" y="80"/>
                    <a:pt x="55" y="81"/>
                    <a:pt x="54" y="81"/>
                  </a:cubicBezTo>
                  <a:cubicBezTo>
                    <a:pt x="54" y="81"/>
                    <a:pt x="53" y="81"/>
                    <a:pt x="53" y="81"/>
                  </a:cubicBezTo>
                  <a:cubicBezTo>
                    <a:pt x="52" y="81"/>
                    <a:pt x="51" y="81"/>
                    <a:pt x="50" y="80"/>
                  </a:cubicBezTo>
                  <a:cubicBezTo>
                    <a:pt x="50" y="80"/>
                    <a:pt x="50" y="80"/>
                    <a:pt x="50" y="80"/>
                  </a:cubicBezTo>
                  <a:cubicBezTo>
                    <a:pt x="48" y="83"/>
                    <a:pt x="48" y="83"/>
                    <a:pt x="48" y="83"/>
                  </a:cubicBezTo>
                  <a:cubicBezTo>
                    <a:pt x="53" y="103"/>
                    <a:pt x="40" y="102"/>
                    <a:pt x="40" y="102"/>
                  </a:cubicBezTo>
                  <a:cubicBezTo>
                    <a:pt x="37" y="102"/>
                    <a:pt x="34" y="101"/>
                    <a:pt x="33" y="99"/>
                  </a:cubicBezTo>
                  <a:cubicBezTo>
                    <a:pt x="31" y="98"/>
                    <a:pt x="29" y="96"/>
                    <a:pt x="29" y="93"/>
                  </a:cubicBezTo>
                  <a:cubicBezTo>
                    <a:pt x="28" y="88"/>
                    <a:pt x="28" y="88"/>
                    <a:pt x="28" y="88"/>
                  </a:cubicBezTo>
                  <a:cubicBezTo>
                    <a:pt x="23" y="88"/>
                    <a:pt x="23" y="88"/>
                    <a:pt x="23" y="88"/>
                  </a:cubicBezTo>
                  <a:cubicBezTo>
                    <a:pt x="22" y="88"/>
                    <a:pt x="22" y="88"/>
                    <a:pt x="22" y="88"/>
                  </a:cubicBezTo>
                  <a:cubicBezTo>
                    <a:pt x="22" y="88"/>
                    <a:pt x="22" y="88"/>
                    <a:pt x="22" y="88"/>
                  </a:cubicBezTo>
                  <a:cubicBezTo>
                    <a:pt x="22" y="88"/>
                    <a:pt x="22" y="88"/>
                    <a:pt x="21" y="88"/>
                  </a:cubicBezTo>
                  <a:cubicBezTo>
                    <a:pt x="21" y="95"/>
                    <a:pt x="21" y="95"/>
                    <a:pt x="21" y="95"/>
                  </a:cubicBezTo>
                  <a:cubicBezTo>
                    <a:pt x="21" y="105"/>
                    <a:pt x="29" y="113"/>
                    <a:pt x="39" y="113"/>
                  </a:cubicBezTo>
                  <a:cubicBezTo>
                    <a:pt x="109" y="113"/>
                    <a:pt x="109" y="113"/>
                    <a:pt x="109" y="113"/>
                  </a:cubicBezTo>
                  <a:cubicBezTo>
                    <a:pt x="137" y="113"/>
                    <a:pt x="132" y="84"/>
                    <a:pt x="123"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3" name="Group 32"/>
          <p:cNvGrpSpPr/>
          <p:nvPr/>
        </p:nvGrpSpPr>
        <p:grpSpPr>
          <a:xfrm>
            <a:off x="7135374" y="3486150"/>
            <a:ext cx="512052" cy="568945"/>
            <a:chOff x="3295650" y="2890838"/>
            <a:chExt cx="442913" cy="492125"/>
          </a:xfrm>
          <a:solidFill>
            <a:schemeClr val="bg1"/>
          </a:solidFill>
        </p:grpSpPr>
        <p:sp>
          <p:nvSpPr>
            <p:cNvPr id="34" name="Freeform 33"/>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Tree>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Diagram 15"/>
          <p:cNvGraphicFramePr/>
          <p:nvPr/>
        </p:nvGraphicFramePr>
        <p:xfrm>
          <a:off x="705929" y="1799209"/>
          <a:ext cx="1382141" cy="1382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87043" name="Group 16"/>
          <p:cNvGrpSpPr>
            <a:grpSpLocks/>
          </p:cNvGrpSpPr>
          <p:nvPr/>
        </p:nvGrpSpPr>
        <p:grpSpPr bwMode="auto">
          <a:xfrm>
            <a:off x="628650" y="2852738"/>
            <a:ext cx="1536700" cy="709612"/>
            <a:chOff x="944343" y="3257550"/>
            <a:chExt cx="2146301" cy="990600"/>
          </a:xfrm>
        </p:grpSpPr>
        <p:sp>
          <p:nvSpPr>
            <p:cNvPr id="87073" name="Freeform 9"/>
            <p:cNvSpPr>
              <a:spLocks/>
            </p:cNvSpPr>
            <p:nvPr/>
          </p:nvSpPr>
          <p:spPr bwMode="auto">
            <a:xfrm>
              <a:off x="1202895" y="3768425"/>
              <a:ext cx="345776" cy="479725"/>
            </a:xfrm>
            <a:custGeom>
              <a:avLst/>
              <a:gdLst>
                <a:gd name="T0" fmla="*/ 331062 w 47"/>
                <a:gd name="T1" fmla="*/ 280455 h 65"/>
                <a:gd name="T2" fmla="*/ 250136 w 47"/>
                <a:gd name="T3" fmla="*/ 479725 h 65"/>
                <a:gd name="T4" fmla="*/ 125068 w 47"/>
                <a:gd name="T5" fmla="*/ 169749 h 65"/>
                <a:gd name="T6" fmla="*/ 0 w 47"/>
                <a:gd name="T7" fmla="*/ 0 h 65"/>
                <a:gd name="T8" fmla="*/ 331062 w 47"/>
                <a:gd name="T9" fmla="*/ 280455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4" name="Freeform 10"/>
            <p:cNvSpPr>
              <a:spLocks/>
            </p:cNvSpPr>
            <p:nvPr/>
          </p:nvSpPr>
          <p:spPr bwMode="auto">
            <a:xfrm>
              <a:off x="1090751" y="3665626"/>
              <a:ext cx="445459" cy="429883"/>
            </a:xfrm>
            <a:custGeom>
              <a:avLst/>
              <a:gdLst>
                <a:gd name="T0" fmla="*/ 37122 w 60"/>
                <a:gd name="T1" fmla="*/ 370589 h 58"/>
                <a:gd name="T2" fmla="*/ 245002 w 60"/>
                <a:gd name="T3" fmla="*/ 385412 h 58"/>
                <a:gd name="T4" fmla="*/ 445459 w 60"/>
                <a:gd name="T5" fmla="*/ 385412 h 58"/>
                <a:gd name="T6" fmla="*/ 341519 w 60"/>
                <a:gd name="T7" fmla="*/ 44471 h 58"/>
                <a:gd name="T8" fmla="*/ 0 w 60"/>
                <a:gd name="T9" fmla="*/ 88941 h 58"/>
                <a:gd name="T10" fmla="*/ 37122 w 60"/>
                <a:gd name="T11" fmla="*/ 370589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5" name="Freeform 11"/>
            <p:cNvSpPr>
              <a:spLocks/>
            </p:cNvSpPr>
            <p:nvPr/>
          </p:nvSpPr>
          <p:spPr bwMode="auto">
            <a:xfrm>
              <a:off x="2483200" y="3768425"/>
              <a:ext cx="348891" cy="479725"/>
            </a:xfrm>
            <a:custGeom>
              <a:avLst/>
              <a:gdLst>
                <a:gd name="T0" fmla="*/ 22270 w 47"/>
                <a:gd name="T1" fmla="*/ 280455 h 65"/>
                <a:gd name="T2" fmla="*/ 103925 w 47"/>
                <a:gd name="T3" fmla="*/ 479725 h 65"/>
                <a:gd name="T4" fmla="*/ 230120 w 47"/>
                <a:gd name="T5" fmla="*/ 169749 h 65"/>
                <a:gd name="T6" fmla="*/ 348891 w 47"/>
                <a:gd name="T7" fmla="*/ 0 h 65"/>
                <a:gd name="T8" fmla="*/ 22270 w 47"/>
                <a:gd name="T9" fmla="*/ 280455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6" name="Freeform 12"/>
            <p:cNvSpPr>
              <a:spLocks/>
            </p:cNvSpPr>
            <p:nvPr/>
          </p:nvSpPr>
          <p:spPr bwMode="auto">
            <a:xfrm>
              <a:off x="2505004" y="3665626"/>
              <a:ext cx="445459" cy="429883"/>
            </a:xfrm>
            <a:custGeom>
              <a:avLst/>
              <a:gdLst>
                <a:gd name="T0" fmla="*/ 408337 w 60"/>
                <a:gd name="T1" fmla="*/ 370589 h 58"/>
                <a:gd name="T2" fmla="*/ 193032 w 60"/>
                <a:gd name="T3" fmla="*/ 385412 h 58"/>
                <a:gd name="T4" fmla="*/ 0 w 60"/>
                <a:gd name="T5" fmla="*/ 385412 h 58"/>
                <a:gd name="T6" fmla="*/ 103940 w 60"/>
                <a:gd name="T7" fmla="*/ 44471 h 58"/>
                <a:gd name="T8" fmla="*/ 445459 w 60"/>
                <a:gd name="T9" fmla="*/ 88941 h 58"/>
                <a:gd name="T10" fmla="*/ 408337 w 60"/>
                <a:gd name="T11" fmla="*/ 370589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7" name="Freeform 13"/>
            <p:cNvSpPr>
              <a:spLocks/>
            </p:cNvSpPr>
            <p:nvPr/>
          </p:nvSpPr>
          <p:spPr bwMode="auto">
            <a:xfrm>
              <a:off x="944343" y="3257550"/>
              <a:ext cx="2146301" cy="791234"/>
            </a:xfrm>
            <a:custGeom>
              <a:avLst/>
              <a:gdLst>
                <a:gd name="T0" fmla="*/ 1087953 w 290"/>
                <a:gd name="T1" fmla="*/ 0 h 107"/>
                <a:gd name="T2" fmla="*/ 1087953 w 290"/>
                <a:gd name="T3" fmla="*/ 0 h 107"/>
                <a:gd name="T4" fmla="*/ 1073151 w 290"/>
                <a:gd name="T5" fmla="*/ 0 h 107"/>
                <a:gd name="T6" fmla="*/ 1058348 w 290"/>
                <a:gd name="T7" fmla="*/ 0 h 107"/>
                <a:gd name="T8" fmla="*/ 1058348 w 290"/>
                <a:gd name="T9" fmla="*/ 0 h 107"/>
                <a:gd name="T10" fmla="*/ 51807 w 290"/>
                <a:gd name="T11" fmla="*/ 340157 h 107"/>
                <a:gd name="T12" fmla="*/ 185026 w 290"/>
                <a:gd name="T13" fmla="*/ 791234 h 107"/>
                <a:gd name="T14" fmla="*/ 1058348 w 290"/>
                <a:gd name="T15" fmla="*/ 554603 h 107"/>
                <a:gd name="T16" fmla="*/ 1058348 w 290"/>
                <a:gd name="T17" fmla="*/ 554603 h 107"/>
                <a:gd name="T18" fmla="*/ 1073151 w 290"/>
                <a:gd name="T19" fmla="*/ 554603 h 107"/>
                <a:gd name="T20" fmla="*/ 1087953 w 290"/>
                <a:gd name="T21" fmla="*/ 554603 h 107"/>
                <a:gd name="T22" fmla="*/ 1087953 w 290"/>
                <a:gd name="T23" fmla="*/ 554603 h 107"/>
                <a:gd name="T24" fmla="*/ 1968676 w 290"/>
                <a:gd name="T25" fmla="*/ 791234 h 107"/>
                <a:gd name="T26" fmla="*/ 2101895 w 290"/>
                <a:gd name="T27" fmla="*/ 340157 h 107"/>
                <a:gd name="T28" fmla="*/ 1087953 w 290"/>
                <a:gd name="T29" fmla="*/ 0 h 10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aphicFrame>
        <p:nvGraphicFramePr>
          <p:cNvPr id="18" name="Diagram 17"/>
          <p:cNvGraphicFramePr/>
          <p:nvPr/>
        </p:nvGraphicFramePr>
        <p:xfrm>
          <a:off x="2795078" y="1352550"/>
          <a:ext cx="1382141" cy="138214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pSp>
        <p:nvGrpSpPr>
          <p:cNvPr id="87045" name="Group 3"/>
          <p:cNvGrpSpPr>
            <a:grpSpLocks/>
          </p:cNvGrpSpPr>
          <p:nvPr/>
        </p:nvGrpSpPr>
        <p:grpSpPr bwMode="auto">
          <a:xfrm>
            <a:off x="2717800" y="2406650"/>
            <a:ext cx="1536700" cy="709613"/>
            <a:chOff x="2717798" y="2406445"/>
            <a:chExt cx="1536701" cy="709246"/>
          </a:xfrm>
        </p:grpSpPr>
        <p:sp>
          <p:nvSpPr>
            <p:cNvPr id="87068" name="Freeform 19"/>
            <p:cNvSpPr>
              <a:spLocks/>
            </p:cNvSpPr>
            <p:nvPr/>
          </p:nvSpPr>
          <p:spPr bwMode="auto">
            <a:xfrm>
              <a:off x="2902915" y="2772219"/>
              <a:ext cx="247567" cy="343472"/>
            </a:xfrm>
            <a:custGeom>
              <a:avLst/>
              <a:gdLst>
                <a:gd name="T0" fmla="*/ 237032 w 47"/>
                <a:gd name="T1" fmla="*/ 200799 h 65"/>
                <a:gd name="T2" fmla="*/ 179091 w 47"/>
                <a:gd name="T3" fmla="*/ 343472 h 65"/>
                <a:gd name="T4" fmla="*/ 89546 w 47"/>
                <a:gd name="T5" fmla="*/ 121536 h 65"/>
                <a:gd name="T6" fmla="*/ 0 w 47"/>
                <a:gd name="T7" fmla="*/ 0 h 65"/>
                <a:gd name="T8" fmla="*/ 237032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9" name="Freeform 20"/>
            <p:cNvSpPr>
              <a:spLocks/>
            </p:cNvSpPr>
            <p:nvPr/>
          </p:nvSpPr>
          <p:spPr bwMode="auto">
            <a:xfrm>
              <a:off x="2822623" y="2698618"/>
              <a:ext cx="318938" cy="307786"/>
            </a:xfrm>
            <a:custGeom>
              <a:avLst/>
              <a:gdLst>
                <a:gd name="T0" fmla="*/ 26578 w 60"/>
                <a:gd name="T1" fmla="*/ 265333 h 58"/>
                <a:gd name="T2" fmla="*/ 175416 w 60"/>
                <a:gd name="T3" fmla="*/ 275946 h 58"/>
                <a:gd name="T4" fmla="*/ 318938 w 60"/>
                <a:gd name="T5" fmla="*/ 275946 h 58"/>
                <a:gd name="T6" fmla="*/ 244519 w 60"/>
                <a:gd name="T7" fmla="*/ 31840 h 58"/>
                <a:gd name="T8" fmla="*/ 0 w 60"/>
                <a:gd name="T9" fmla="*/ 63680 h 58"/>
                <a:gd name="T10" fmla="*/ 26578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0" name="Freeform 21"/>
            <p:cNvSpPr>
              <a:spLocks/>
            </p:cNvSpPr>
            <p:nvPr/>
          </p:nvSpPr>
          <p:spPr bwMode="auto">
            <a:xfrm>
              <a:off x="3819583" y="2772219"/>
              <a:ext cx="249798" cy="343472"/>
            </a:xfrm>
            <a:custGeom>
              <a:avLst/>
              <a:gdLst>
                <a:gd name="T0" fmla="*/ 15945 w 47"/>
                <a:gd name="T1" fmla="*/ 200799 h 65"/>
                <a:gd name="T2" fmla="*/ 74408 w 47"/>
                <a:gd name="T3" fmla="*/ 343472 h 65"/>
                <a:gd name="T4" fmla="*/ 164760 w 47"/>
                <a:gd name="T5" fmla="*/ 121536 h 65"/>
                <a:gd name="T6" fmla="*/ 249798 w 47"/>
                <a:gd name="T7" fmla="*/ 0 h 65"/>
                <a:gd name="T8" fmla="*/ 15945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1" name="Freeform 22"/>
            <p:cNvSpPr>
              <a:spLocks/>
            </p:cNvSpPr>
            <p:nvPr/>
          </p:nvSpPr>
          <p:spPr bwMode="auto">
            <a:xfrm>
              <a:off x="3835195" y="2698618"/>
              <a:ext cx="318938" cy="307786"/>
            </a:xfrm>
            <a:custGeom>
              <a:avLst/>
              <a:gdLst>
                <a:gd name="T0" fmla="*/ 292360 w 60"/>
                <a:gd name="T1" fmla="*/ 265333 h 58"/>
                <a:gd name="T2" fmla="*/ 138206 w 60"/>
                <a:gd name="T3" fmla="*/ 275946 h 58"/>
                <a:gd name="T4" fmla="*/ 0 w 60"/>
                <a:gd name="T5" fmla="*/ 275946 h 58"/>
                <a:gd name="T6" fmla="*/ 74419 w 60"/>
                <a:gd name="T7" fmla="*/ 31840 h 58"/>
                <a:gd name="T8" fmla="*/ 318938 w 60"/>
                <a:gd name="T9" fmla="*/ 63680 h 58"/>
                <a:gd name="T10" fmla="*/ 292360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72" name="Freeform 23"/>
            <p:cNvSpPr>
              <a:spLocks/>
            </p:cNvSpPr>
            <p:nvPr/>
          </p:nvSpPr>
          <p:spPr bwMode="auto">
            <a:xfrm>
              <a:off x="2717798" y="2406445"/>
              <a:ext cx="1536701" cy="566505"/>
            </a:xfrm>
            <a:custGeom>
              <a:avLst/>
              <a:gdLst>
                <a:gd name="T0" fmla="*/ 778948 w 290"/>
                <a:gd name="T1" fmla="*/ 0 h 107"/>
                <a:gd name="T2" fmla="*/ 778948 w 290"/>
                <a:gd name="T3" fmla="*/ 0 h 107"/>
                <a:gd name="T4" fmla="*/ 768351 w 290"/>
                <a:gd name="T5" fmla="*/ 0 h 107"/>
                <a:gd name="T6" fmla="*/ 757753 w 290"/>
                <a:gd name="T7" fmla="*/ 0 h 107"/>
                <a:gd name="T8" fmla="*/ 757753 w 290"/>
                <a:gd name="T9" fmla="*/ 0 h 107"/>
                <a:gd name="T10" fmla="*/ 37093 w 290"/>
                <a:gd name="T11" fmla="*/ 243544 h 107"/>
                <a:gd name="T12" fmla="*/ 132474 w 290"/>
                <a:gd name="T13" fmla="*/ 566505 h 107"/>
                <a:gd name="T14" fmla="*/ 757753 w 290"/>
                <a:gd name="T15" fmla="*/ 397083 h 107"/>
                <a:gd name="T16" fmla="*/ 757753 w 290"/>
                <a:gd name="T17" fmla="*/ 397083 h 107"/>
                <a:gd name="T18" fmla="*/ 768351 w 290"/>
                <a:gd name="T19" fmla="*/ 397083 h 107"/>
                <a:gd name="T20" fmla="*/ 778948 w 290"/>
                <a:gd name="T21" fmla="*/ 397083 h 107"/>
                <a:gd name="T22" fmla="*/ 778948 w 290"/>
                <a:gd name="T23" fmla="*/ 397083 h 107"/>
                <a:gd name="T24" fmla="*/ 1409526 w 290"/>
                <a:gd name="T25" fmla="*/ 566505 h 107"/>
                <a:gd name="T26" fmla="*/ 1504907 w 290"/>
                <a:gd name="T27" fmla="*/ 243544 h 107"/>
                <a:gd name="T28" fmla="*/ 778948 w 290"/>
                <a:gd name="T29" fmla="*/ 0 h 10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aphicFrame>
        <p:nvGraphicFramePr>
          <p:cNvPr id="25" name="Diagram 24"/>
          <p:cNvGraphicFramePr/>
          <p:nvPr/>
        </p:nvGraphicFramePr>
        <p:xfrm>
          <a:off x="4928678" y="1352550"/>
          <a:ext cx="1382141" cy="1382141"/>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pSp>
        <p:nvGrpSpPr>
          <p:cNvPr id="87047" name="Group 1"/>
          <p:cNvGrpSpPr>
            <a:grpSpLocks/>
          </p:cNvGrpSpPr>
          <p:nvPr/>
        </p:nvGrpSpPr>
        <p:grpSpPr bwMode="auto">
          <a:xfrm>
            <a:off x="4851400" y="2406650"/>
            <a:ext cx="1536700" cy="709613"/>
            <a:chOff x="4851398" y="2406445"/>
            <a:chExt cx="1536701" cy="709246"/>
          </a:xfrm>
        </p:grpSpPr>
        <p:sp>
          <p:nvSpPr>
            <p:cNvPr id="87063" name="Freeform 26"/>
            <p:cNvSpPr>
              <a:spLocks/>
            </p:cNvSpPr>
            <p:nvPr/>
          </p:nvSpPr>
          <p:spPr bwMode="auto">
            <a:xfrm>
              <a:off x="5036515" y="2772219"/>
              <a:ext cx="247567" cy="343472"/>
            </a:xfrm>
            <a:custGeom>
              <a:avLst/>
              <a:gdLst>
                <a:gd name="T0" fmla="*/ 237032 w 47"/>
                <a:gd name="T1" fmla="*/ 200799 h 65"/>
                <a:gd name="T2" fmla="*/ 179091 w 47"/>
                <a:gd name="T3" fmla="*/ 343472 h 65"/>
                <a:gd name="T4" fmla="*/ 89546 w 47"/>
                <a:gd name="T5" fmla="*/ 121536 h 65"/>
                <a:gd name="T6" fmla="*/ 0 w 47"/>
                <a:gd name="T7" fmla="*/ 0 h 65"/>
                <a:gd name="T8" fmla="*/ 237032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4" name="Freeform 27"/>
            <p:cNvSpPr>
              <a:spLocks/>
            </p:cNvSpPr>
            <p:nvPr/>
          </p:nvSpPr>
          <p:spPr bwMode="auto">
            <a:xfrm>
              <a:off x="4956223" y="2698618"/>
              <a:ext cx="318938" cy="307786"/>
            </a:xfrm>
            <a:custGeom>
              <a:avLst/>
              <a:gdLst>
                <a:gd name="T0" fmla="*/ 26578 w 60"/>
                <a:gd name="T1" fmla="*/ 265333 h 58"/>
                <a:gd name="T2" fmla="*/ 175416 w 60"/>
                <a:gd name="T3" fmla="*/ 275946 h 58"/>
                <a:gd name="T4" fmla="*/ 318938 w 60"/>
                <a:gd name="T5" fmla="*/ 275946 h 58"/>
                <a:gd name="T6" fmla="*/ 244519 w 60"/>
                <a:gd name="T7" fmla="*/ 31840 h 58"/>
                <a:gd name="T8" fmla="*/ 0 w 60"/>
                <a:gd name="T9" fmla="*/ 63680 h 58"/>
                <a:gd name="T10" fmla="*/ 26578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5" name="Freeform 28"/>
            <p:cNvSpPr>
              <a:spLocks/>
            </p:cNvSpPr>
            <p:nvPr/>
          </p:nvSpPr>
          <p:spPr bwMode="auto">
            <a:xfrm>
              <a:off x="5953183" y="2772219"/>
              <a:ext cx="249798" cy="343472"/>
            </a:xfrm>
            <a:custGeom>
              <a:avLst/>
              <a:gdLst>
                <a:gd name="T0" fmla="*/ 15945 w 47"/>
                <a:gd name="T1" fmla="*/ 200799 h 65"/>
                <a:gd name="T2" fmla="*/ 74408 w 47"/>
                <a:gd name="T3" fmla="*/ 343472 h 65"/>
                <a:gd name="T4" fmla="*/ 164760 w 47"/>
                <a:gd name="T5" fmla="*/ 121536 h 65"/>
                <a:gd name="T6" fmla="*/ 249798 w 47"/>
                <a:gd name="T7" fmla="*/ 0 h 65"/>
                <a:gd name="T8" fmla="*/ 15945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6" name="Freeform 29"/>
            <p:cNvSpPr>
              <a:spLocks/>
            </p:cNvSpPr>
            <p:nvPr/>
          </p:nvSpPr>
          <p:spPr bwMode="auto">
            <a:xfrm>
              <a:off x="5968795" y="2698618"/>
              <a:ext cx="318938" cy="307786"/>
            </a:xfrm>
            <a:custGeom>
              <a:avLst/>
              <a:gdLst>
                <a:gd name="T0" fmla="*/ 292360 w 60"/>
                <a:gd name="T1" fmla="*/ 265333 h 58"/>
                <a:gd name="T2" fmla="*/ 138206 w 60"/>
                <a:gd name="T3" fmla="*/ 275946 h 58"/>
                <a:gd name="T4" fmla="*/ 0 w 60"/>
                <a:gd name="T5" fmla="*/ 275946 h 58"/>
                <a:gd name="T6" fmla="*/ 74419 w 60"/>
                <a:gd name="T7" fmla="*/ 31840 h 58"/>
                <a:gd name="T8" fmla="*/ 318938 w 60"/>
                <a:gd name="T9" fmla="*/ 63680 h 58"/>
                <a:gd name="T10" fmla="*/ 292360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7" name="Freeform 30"/>
            <p:cNvSpPr>
              <a:spLocks/>
            </p:cNvSpPr>
            <p:nvPr/>
          </p:nvSpPr>
          <p:spPr bwMode="auto">
            <a:xfrm>
              <a:off x="4851398" y="2406445"/>
              <a:ext cx="1536701" cy="566505"/>
            </a:xfrm>
            <a:custGeom>
              <a:avLst/>
              <a:gdLst>
                <a:gd name="T0" fmla="*/ 778948 w 290"/>
                <a:gd name="T1" fmla="*/ 0 h 107"/>
                <a:gd name="T2" fmla="*/ 778948 w 290"/>
                <a:gd name="T3" fmla="*/ 0 h 107"/>
                <a:gd name="T4" fmla="*/ 768351 w 290"/>
                <a:gd name="T5" fmla="*/ 0 h 107"/>
                <a:gd name="T6" fmla="*/ 757753 w 290"/>
                <a:gd name="T7" fmla="*/ 0 h 107"/>
                <a:gd name="T8" fmla="*/ 757753 w 290"/>
                <a:gd name="T9" fmla="*/ 0 h 107"/>
                <a:gd name="T10" fmla="*/ 37093 w 290"/>
                <a:gd name="T11" fmla="*/ 243544 h 107"/>
                <a:gd name="T12" fmla="*/ 132474 w 290"/>
                <a:gd name="T13" fmla="*/ 566505 h 107"/>
                <a:gd name="T14" fmla="*/ 757753 w 290"/>
                <a:gd name="T15" fmla="*/ 397083 h 107"/>
                <a:gd name="T16" fmla="*/ 757753 w 290"/>
                <a:gd name="T17" fmla="*/ 397083 h 107"/>
                <a:gd name="T18" fmla="*/ 768351 w 290"/>
                <a:gd name="T19" fmla="*/ 397083 h 107"/>
                <a:gd name="T20" fmla="*/ 778948 w 290"/>
                <a:gd name="T21" fmla="*/ 397083 h 107"/>
                <a:gd name="T22" fmla="*/ 778948 w 290"/>
                <a:gd name="T23" fmla="*/ 397083 h 107"/>
                <a:gd name="T24" fmla="*/ 1409526 w 290"/>
                <a:gd name="T25" fmla="*/ 566505 h 107"/>
                <a:gd name="T26" fmla="*/ 1504907 w 290"/>
                <a:gd name="T27" fmla="*/ 243544 h 107"/>
                <a:gd name="T28" fmla="*/ 778948 w 290"/>
                <a:gd name="T29" fmla="*/ 0 h 10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aphicFrame>
        <p:nvGraphicFramePr>
          <p:cNvPr id="32" name="Diagram 31"/>
          <p:cNvGraphicFramePr/>
          <p:nvPr/>
        </p:nvGraphicFramePr>
        <p:xfrm>
          <a:off x="6998779" y="1799209"/>
          <a:ext cx="1382141" cy="1382141"/>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grpSp>
        <p:nvGrpSpPr>
          <p:cNvPr id="87049" name="Group 2"/>
          <p:cNvGrpSpPr>
            <a:grpSpLocks/>
          </p:cNvGrpSpPr>
          <p:nvPr/>
        </p:nvGrpSpPr>
        <p:grpSpPr bwMode="auto">
          <a:xfrm>
            <a:off x="6921500" y="2852738"/>
            <a:ext cx="1536700" cy="709612"/>
            <a:chOff x="6921499" y="2853104"/>
            <a:chExt cx="1536701" cy="709246"/>
          </a:xfrm>
        </p:grpSpPr>
        <p:sp>
          <p:nvSpPr>
            <p:cNvPr id="87058" name="Freeform 33"/>
            <p:cNvSpPr>
              <a:spLocks/>
            </p:cNvSpPr>
            <p:nvPr/>
          </p:nvSpPr>
          <p:spPr bwMode="auto">
            <a:xfrm>
              <a:off x="7106616" y="3218878"/>
              <a:ext cx="247567" cy="343472"/>
            </a:xfrm>
            <a:custGeom>
              <a:avLst/>
              <a:gdLst>
                <a:gd name="T0" fmla="*/ 237032 w 47"/>
                <a:gd name="T1" fmla="*/ 200799 h 65"/>
                <a:gd name="T2" fmla="*/ 179091 w 47"/>
                <a:gd name="T3" fmla="*/ 343472 h 65"/>
                <a:gd name="T4" fmla="*/ 89546 w 47"/>
                <a:gd name="T5" fmla="*/ 121536 h 65"/>
                <a:gd name="T6" fmla="*/ 0 w 47"/>
                <a:gd name="T7" fmla="*/ 0 h 65"/>
                <a:gd name="T8" fmla="*/ 237032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45" y="38"/>
                  </a:moveTo>
                  <a:cubicBezTo>
                    <a:pt x="47" y="45"/>
                    <a:pt x="29" y="50"/>
                    <a:pt x="34" y="65"/>
                  </a:cubicBezTo>
                  <a:cubicBezTo>
                    <a:pt x="31" y="53"/>
                    <a:pt x="31" y="34"/>
                    <a:pt x="17" y="23"/>
                  </a:cubicBezTo>
                  <a:cubicBezTo>
                    <a:pt x="2" y="11"/>
                    <a:pt x="0" y="0"/>
                    <a:pt x="0" y="0"/>
                  </a:cubicBezTo>
                  <a:cubicBezTo>
                    <a:pt x="0" y="0"/>
                    <a:pt x="42" y="28"/>
                    <a:pt x="45"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59" name="Freeform 34"/>
            <p:cNvSpPr>
              <a:spLocks/>
            </p:cNvSpPr>
            <p:nvPr/>
          </p:nvSpPr>
          <p:spPr bwMode="auto">
            <a:xfrm>
              <a:off x="7026324" y="3145277"/>
              <a:ext cx="318938" cy="307786"/>
            </a:xfrm>
            <a:custGeom>
              <a:avLst/>
              <a:gdLst>
                <a:gd name="T0" fmla="*/ 26578 w 60"/>
                <a:gd name="T1" fmla="*/ 265333 h 58"/>
                <a:gd name="T2" fmla="*/ 175416 w 60"/>
                <a:gd name="T3" fmla="*/ 275946 h 58"/>
                <a:gd name="T4" fmla="*/ 318938 w 60"/>
                <a:gd name="T5" fmla="*/ 275946 h 58"/>
                <a:gd name="T6" fmla="*/ 244519 w 60"/>
                <a:gd name="T7" fmla="*/ 31840 h 58"/>
                <a:gd name="T8" fmla="*/ 0 w 60"/>
                <a:gd name="T9" fmla="*/ 63680 h 58"/>
                <a:gd name="T10" fmla="*/ 26578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 y="50"/>
                  </a:moveTo>
                  <a:cubicBezTo>
                    <a:pt x="4" y="58"/>
                    <a:pt x="21" y="58"/>
                    <a:pt x="33" y="52"/>
                  </a:cubicBezTo>
                  <a:cubicBezTo>
                    <a:pt x="46" y="44"/>
                    <a:pt x="57" y="46"/>
                    <a:pt x="60" y="52"/>
                  </a:cubicBezTo>
                  <a:cubicBezTo>
                    <a:pt x="50" y="27"/>
                    <a:pt x="46" y="13"/>
                    <a:pt x="46" y="6"/>
                  </a:cubicBezTo>
                  <a:cubicBezTo>
                    <a:pt x="46" y="0"/>
                    <a:pt x="0" y="12"/>
                    <a:pt x="0" y="12"/>
                  </a:cubicBezTo>
                  <a:lnTo>
                    <a:pt x="5" y="5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0" name="Freeform 35"/>
            <p:cNvSpPr>
              <a:spLocks/>
            </p:cNvSpPr>
            <p:nvPr/>
          </p:nvSpPr>
          <p:spPr bwMode="auto">
            <a:xfrm>
              <a:off x="8023284" y="3218878"/>
              <a:ext cx="249798" cy="343472"/>
            </a:xfrm>
            <a:custGeom>
              <a:avLst/>
              <a:gdLst>
                <a:gd name="T0" fmla="*/ 15945 w 47"/>
                <a:gd name="T1" fmla="*/ 200799 h 65"/>
                <a:gd name="T2" fmla="*/ 74408 w 47"/>
                <a:gd name="T3" fmla="*/ 343472 h 65"/>
                <a:gd name="T4" fmla="*/ 164760 w 47"/>
                <a:gd name="T5" fmla="*/ 121536 h 65"/>
                <a:gd name="T6" fmla="*/ 249798 w 47"/>
                <a:gd name="T7" fmla="*/ 0 h 65"/>
                <a:gd name="T8" fmla="*/ 15945 w 47"/>
                <a:gd name="T9" fmla="*/ 200799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65">
                  <a:moveTo>
                    <a:pt x="3" y="38"/>
                  </a:moveTo>
                  <a:cubicBezTo>
                    <a:pt x="0" y="45"/>
                    <a:pt x="19" y="50"/>
                    <a:pt x="14" y="65"/>
                  </a:cubicBezTo>
                  <a:cubicBezTo>
                    <a:pt x="17" y="53"/>
                    <a:pt x="16" y="34"/>
                    <a:pt x="31" y="23"/>
                  </a:cubicBezTo>
                  <a:cubicBezTo>
                    <a:pt x="46" y="11"/>
                    <a:pt x="47" y="0"/>
                    <a:pt x="47" y="0"/>
                  </a:cubicBezTo>
                  <a:cubicBezTo>
                    <a:pt x="47" y="0"/>
                    <a:pt x="6" y="28"/>
                    <a:pt x="3" y="38"/>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1" name="Freeform 36"/>
            <p:cNvSpPr>
              <a:spLocks/>
            </p:cNvSpPr>
            <p:nvPr/>
          </p:nvSpPr>
          <p:spPr bwMode="auto">
            <a:xfrm>
              <a:off x="8038896" y="3145277"/>
              <a:ext cx="318938" cy="307786"/>
            </a:xfrm>
            <a:custGeom>
              <a:avLst/>
              <a:gdLst>
                <a:gd name="T0" fmla="*/ 292360 w 60"/>
                <a:gd name="T1" fmla="*/ 265333 h 58"/>
                <a:gd name="T2" fmla="*/ 138206 w 60"/>
                <a:gd name="T3" fmla="*/ 275946 h 58"/>
                <a:gd name="T4" fmla="*/ 0 w 60"/>
                <a:gd name="T5" fmla="*/ 275946 h 58"/>
                <a:gd name="T6" fmla="*/ 74419 w 60"/>
                <a:gd name="T7" fmla="*/ 31840 h 58"/>
                <a:gd name="T8" fmla="*/ 318938 w 60"/>
                <a:gd name="T9" fmla="*/ 63680 h 58"/>
                <a:gd name="T10" fmla="*/ 292360 w 60"/>
                <a:gd name="T11" fmla="*/ 265333 h 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58">
                  <a:moveTo>
                    <a:pt x="55" y="50"/>
                  </a:moveTo>
                  <a:cubicBezTo>
                    <a:pt x="55" y="58"/>
                    <a:pt x="38" y="58"/>
                    <a:pt x="26" y="52"/>
                  </a:cubicBezTo>
                  <a:cubicBezTo>
                    <a:pt x="13" y="44"/>
                    <a:pt x="2" y="46"/>
                    <a:pt x="0" y="52"/>
                  </a:cubicBezTo>
                  <a:cubicBezTo>
                    <a:pt x="10" y="27"/>
                    <a:pt x="14" y="13"/>
                    <a:pt x="14" y="6"/>
                  </a:cubicBezTo>
                  <a:cubicBezTo>
                    <a:pt x="14" y="0"/>
                    <a:pt x="60" y="12"/>
                    <a:pt x="60" y="12"/>
                  </a:cubicBezTo>
                  <a:lnTo>
                    <a:pt x="55" y="5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062" name="Freeform 37"/>
            <p:cNvSpPr>
              <a:spLocks/>
            </p:cNvSpPr>
            <p:nvPr/>
          </p:nvSpPr>
          <p:spPr bwMode="auto">
            <a:xfrm>
              <a:off x="6921499" y="2853104"/>
              <a:ext cx="1536701" cy="566505"/>
            </a:xfrm>
            <a:custGeom>
              <a:avLst/>
              <a:gdLst>
                <a:gd name="T0" fmla="*/ 778948 w 290"/>
                <a:gd name="T1" fmla="*/ 0 h 107"/>
                <a:gd name="T2" fmla="*/ 778948 w 290"/>
                <a:gd name="T3" fmla="*/ 0 h 107"/>
                <a:gd name="T4" fmla="*/ 768351 w 290"/>
                <a:gd name="T5" fmla="*/ 0 h 107"/>
                <a:gd name="T6" fmla="*/ 757753 w 290"/>
                <a:gd name="T7" fmla="*/ 0 h 107"/>
                <a:gd name="T8" fmla="*/ 757753 w 290"/>
                <a:gd name="T9" fmla="*/ 0 h 107"/>
                <a:gd name="T10" fmla="*/ 37093 w 290"/>
                <a:gd name="T11" fmla="*/ 243544 h 107"/>
                <a:gd name="T12" fmla="*/ 132474 w 290"/>
                <a:gd name="T13" fmla="*/ 566505 h 107"/>
                <a:gd name="T14" fmla="*/ 757753 w 290"/>
                <a:gd name="T15" fmla="*/ 397083 h 107"/>
                <a:gd name="T16" fmla="*/ 757753 w 290"/>
                <a:gd name="T17" fmla="*/ 397083 h 107"/>
                <a:gd name="T18" fmla="*/ 768351 w 290"/>
                <a:gd name="T19" fmla="*/ 397083 h 107"/>
                <a:gd name="T20" fmla="*/ 778948 w 290"/>
                <a:gd name="T21" fmla="*/ 397083 h 107"/>
                <a:gd name="T22" fmla="*/ 778948 w 290"/>
                <a:gd name="T23" fmla="*/ 397083 h 107"/>
                <a:gd name="T24" fmla="*/ 1409526 w 290"/>
                <a:gd name="T25" fmla="*/ 566505 h 107"/>
                <a:gd name="T26" fmla="*/ 1504907 w 290"/>
                <a:gd name="T27" fmla="*/ 243544 h 107"/>
                <a:gd name="T28" fmla="*/ 778948 w 290"/>
                <a:gd name="T29" fmla="*/ 0 h 10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90" h="107">
                  <a:moveTo>
                    <a:pt x="147" y="0"/>
                  </a:moveTo>
                  <a:cubicBezTo>
                    <a:pt x="147" y="0"/>
                    <a:pt x="147" y="0"/>
                    <a:pt x="147" y="0"/>
                  </a:cubicBezTo>
                  <a:cubicBezTo>
                    <a:pt x="147" y="0"/>
                    <a:pt x="146" y="0"/>
                    <a:pt x="145" y="0"/>
                  </a:cubicBezTo>
                  <a:cubicBezTo>
                    <a:pt x="145" y="0"/>
                    <a:pt x="144" y="0"/>
                    <a:pt x="143" y="0"/>
                  </a:cubicBezTo>
                  <a:cubicBezTo>
                    <a:pt x="143" y="0"/>
                    <a:pt x="143" y="0"/>
                    <a:pt x="143" y="0"/>
                  </a:cubicBezTo>
                  <a:cubicBezTo>
                    <a:pt x="63" y="0"/>
                    <a:pt x="0" y="19"/>
                    <a:pt x="7" y="46"/>
                  </a:cubicBezTo>
                  <a:cubicBezTo>
                    <a:pt x="7" y="46"/>
                    <a:pt x="22" y="74"/>
                    <a:pt x="25" y="107"/>
                  </a:cubicBezTo>
                  <a:cubicBezTo>
                    <a:pt x="23" y="75"/>
                    <a:pt x="123" y="75"/>
                    <a:pt x="143" y="75"/>
                  </a:cubicBezTo>
                  <a:cubicBezTo>
                    <a:pt x="143" y="75"/>
                    <a:pt x="143" y="75"/>
                    <a:pt x="143" y="75"/>
                  </a:cubicBezTo>
                  <a:cubicBezTo>
                    <a:pt x="143" y="75"/>
                    <a:pt x="144" y="75"/>
                    <a:pt x="145" y="75"/>
                  </a:cubicBezTo>
                  <a:cubicBezTo>
                    <a:pt x="146" y="75"/>
                    <a:pt x="147" y="75"/>
                    <a:pt x="147" y="75"/>
                  </a:cubicBezTo>
                  <a:cubicBezTo>
                    <a:pt x="147" y="75"/>
                    <a:pt x="147" y="75"/>
                    <a:pt x="147" y="75"/>
                  </a:cubicBezTo>
                  <a:cubicBezTo>
                    <a:pt x="168" y="75"/>
                    <a:pt x="268" y="75"/>
                    <a:pt x="266" y="107"/>
                  </a:cubicBezTo>
                  <a:cubicBezTo>
                    <a:pt x="268" y="74"/>
                    <a:pt x="284" y="46"/>
                    <a:pt x="284" y="46"/>
                  </a:cubicBezTo>
                  <a:cubicBezTo>
                    <a:pt x="290" y="19"/>
                    <a:pt x="228" y="0"/>
                    <a:pt x="147" y="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2" name="TextBox 41"/>
          <p:cNvSpPr txBox="1"/>
          <p:nvPr/>
        </p:nvSpPr>
        <p:spPr>
          <a:xfrm>
            <a:off x="3711575" y="3600450"/>
            <a:ext cx="1720850" cy="400050"/>
          </a:xfrm>
          <a:prstGeom prst="rect">
            <a:avLst/>
          </a:prstGeom>
          <a:noFill/>
        </p:spPr>
        <p:txBody>
          <a:bodyPr>
            <a:spAutoFit/>
          </a:bodyPr>
          <a:lstStyle/>
          <a:p>
            <a:pPr fontAlgn="auto">
              <a:spcBef>
                <a:spcPts val="0"/>
              </a:spcBef>
              <a:spcAft>
                <a:spcPts val="0"/>
              </a:spcAft>
              <a:defRPr/>
            </a:pPr>
            <a:r>
              <a:rPr lang="en-US" sz="2000">
                <a:solidFill>
                  <a:schemeClr val="bg1">
                    <a:lumMod val="95000"/>
                  </a:schemeClr>
                </a:solidFill>
                <a:latin typeface="+mj-lt"/>
                <a:cs typeface="+mn-cs"/>
              </a:rPr>
              <a:t>CREATIVE</a:t>
            </a:r>
            <a:r>
              <a:rPr lang="en-US" sz="2000">
                <a:solidFill>
                  <a:schemeClr val="tx1">
                    <a:lumMod val="65000"/>
                    <a:lumOff val="35000"/>
                  </a:schemeClr>
                </a:solidFill>
                <a:latin typeface="+mj-lt"/>
                <a:cs typeface="+mn-cs"/>
              </a:rPr>
              <a:t> </a:t>
            </a:r>
            <a:r>
              <a:rPr lang="en-US" sz="2000">
                <a:solidFill>
                  <a:srgbClr val="00C3D9"/>
                </a:solidFill>
                <a:latin typeface="+mj-lt"/>
                <a:cs typeface="+mn-cs"/>
              </a:rPr>
              <a:t>SOLUTION</a:t>
            </a:r>
          </a:p>
        </p:txBody>
      </p:sp>
      <p:sp>
        <p:nvSpPr>
          <p:cNvPr id="43" name="Rectangle 42"/>
          <p:cNvSpPr/>
          <p:nvPr/>
        </p:nvSpPr>
        <p:spPr>
          <a:xfrm>
            <a:off x="1836738" y="3890963"/>
            <a:ext cx="5470525" cy="854075"/>
          </a:xfrm>
          <a:prstGeom prst="rect">
            <a:avLst/>
          </a:prstGeom>
        </p:spPr>
        <p:txBody>
          <a:bodyPr>
            <a:spAutoFit/>
          </a:bodyPr>
          <a:lstStyle/>
          <a:p>
            <a:pPr algn="ctr" fontAlgn="auto">
              <a:lnSpc>
                <a:spcPct val="150000"/>
              </a:lnSpc>
              <a:spcBef>
                <a:spcPts val="0"/>
              </a:spcBef>
              <a:spcAft>
                <a:spcPts val="0"/>
              </a:spcAft>
              <a:defRPr/>
            </a:pPr>
            <a:r>
              <a:rPr lang="en-US" sz="1100">
                <a:solidFill>
                  <a:schemeClr val="bg1">
                    <a:lumMod val="85000"/>
                  </a:schemeClr>
                </a:solidFill>
                <a:latin typeface="+mn-lt"/>
                <a:cs typeface="+mn-cs"/>
              </a:rPr>
              <a:t>Lorem Ipsum is simply dummy text of the printing and typesetting industry. Lorem Ipsum has been the industry's standard dummy text ever since the 1500s, when an unknown printer took a galley of type and scrambled it to make a type specimen.</a:t>
            </a:r>
          </a:p>
        </p:txBody>
      </p:sp>
      <p:sp>
        <p:nvSpPr>
          <p:cNvPr id="44" name="TextBox 43"/>
          <p:cNvSpPr txBox="1"/>
          <p:nvPr/>
        </p:nvSpPr>
        <p:spPr>
          <a:xfrm>
            <a:off x="1020763" y="2917825"/>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5" name="TextBox 44"/>
          <p:cNvSpPr txBox="1"/>
          <p:nvPr/>
        </p:nvSpPr>
        <p:spPr>
          <a:xfrm>
            <a:off x="3078163" y="24574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6" name="TextBox 45"/>
          <p:cNvSpPr txBox="1"/>
          <p:nvPr/>
        </p:nvSpPr>
        <p:spPr>
          <a:xfrm>
            <a:off x="5253038" y="24574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47" name="TextBox 46"/>
          <p:cNvSpPr txBox="1"/>
          <p:nvPr/>
        </p:nvSpPr>
        <p:spPr>
          <a:xfrm>
            <a:off x="7312025" y="2917825"/>
            <a:ext cx="814388"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87056" name="TextBox 4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9" name="TextBox 4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Freeform 43"/>
          <p:cNvSpPr>
            <a:spLocks/>
          </p:cNvSpPr>
          <p:nvPr/>
        </p:nvSpPr>
        <p:spPr bwMode="auto">
          <a:xfrm>
            <a:off x="3144838" y="2125663"/>
            <a:ext cx="681037" cy="968375"/>
          </a:xfrm>
          <a:custGeom>
            <a:avLst/>
            <a:gdLst>
              <a:gd name="T0" fmla="*/ 680546 w 38"/>
              <a:gd name="T1" fmla="*/ 286874 h 54"/>
              <a:gd name="T2" fmla="*/ 394000 w 38"/>
              <a:gd name="T3" fmla="*/ 0 h 54"/>
              <a:gd name="T4" fmla="*/ 0 w 38"/>
              <a:gd name="T5" fmla="*/ 968199 h 54"/>
              <a:gd name="T6" fmla="*/ 411909 w 38"/>
              <a:gd name="T7" fmla="*/ 968199 h 54"/>
              <a:gd name="T8" fmla="*/ 680546 w 38"/>
              <a:gd name="T9" fmla="*/ 286874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54">
                <a:moveTo>
                  <a:pt x="38" y="16"/>
                </a:moveTo>
                <a:cubicBezTo>
                  <a:pt x="22" y="0"/>
                  <a:pt x="22" y="0"/>
                  <a:pt x="22" y="0"/>
                </a:cubicBezTo>
                <a:cubicBezTo>
                  <a:pt x="8" y="14"/>
                  <a:pt x="0" y="33"/>
                  <a:pt x="0" y="54"/>
                </a:cubicBezTo>
                <a:cubicBezTo>
                  <a:pt x="23" y="54"/>
                  <a:pt x="23" y="54"/>
                  <a:pt x="23" y="54"/>
                </a:cubicBezTo>
                <a:cubicBezTo>
                  <a:pt x="23" y="39"/>
                  <a:pt x="29" y="26"/>
                  <a:pt x="38" y="16"/>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8067" name="Freeform 44"/>
          <p:cNvSpPr>
            <a:spLocks/>
          </p:cNvSpPr>
          <p:nvPr/>
        </p:nvSpPr>
        <p:spPr bwMode="auto">
          <a:xfrm>
            <a:off x="3144838" y="3076575"/>
            <a:ext cx="2308225" cy="1362075"/>
          </a:xfrm>
          <a:custGeom>
            <a:avLst/>
            <a:gdLst>
              <a:gd name="T0" fmla="*/ 2021950 w 129"/>
              <a:gd name="T1" fmla="*/ 698455 h 76"/>
              <a:gd name="T2" fmla="*/ 1359896 w 129"/>
              <a:gd name="T3" fmla="*/ 967092 h 76"/>
              <a:gd name="T4" fmla="*/ 1359896 w 129"/>
              <a:gd name="T5" fmla="*/ 967092 h 76"/>
              <a:gd name="T6" fmla="*/ 679948 w 129"/>
              <a:gd name="T7" fmla="*/ 680546 h 76"/>
              <a:gd name="T8" fmla="*/ 679948 w 129"/>
              <a:gd name="T9" fmla="*/ 680546 h 76"/>
              <a:gd name="T10" fmla="*/ 411547 w 129"/>
              <a:gd name="T11" fmla="*/ 0 h 76"/>
              <a:gd name="T12" fmla="*/ 0 w 129"/>
              <a:gd name="T13" fmla="*/ 0 h 76"/>
              <a:gd name="T14" fmla="*/ 393654 w 129"/>
              <a:gd name="T15" fmla="*/ 967092 h 76"/>
              <a:gd name="T16" fmla="*/ 393654 w 129"/>
              <a:gd name="T17" fmla="*/ 967092 h 76"/>
              <a:gd name="T18" fmla="*/ 1359896 w 129"/>
              <a:gd name="T19" fmla="*/ 1361092 h 76"/>
              <a:gd name="T20" fmla="*/ 1359896 w 129"/>
              <a:gd name="T21" fmla="*/ 1361092 h 76"/>
              <a:gd name="T22" fmla="*/ 2308244 w 129"/>
              <a:gd name="T23" fmla="*/ 985001 h 76"/>
              <a:gd name="T24" fmla="*/ 2021950 w 129"/>
              <a:gd name="T25" fmla="*/ 698455 h 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9" h="76">
                <a:moveTo>
                  <a:pt x="113" y="39"/>
                </a:moveTo>
                <a:cubicBezTo>
                  <a:pt x="103" y="48"/>
                  <a:pt x="90" y="54"/>
                  <a:pt x="76" y="54"/>
                </a:cubicBezTo>
                <a:cubicBezTo>
                  <a:pt x="76" y="54"/>
                  <a:pt x="76" y="54"/>
                  <a:pt x="76" y="54"/>
                </a:cubicBezTo>
                <a:cubicBezTo>
                  <a:pt x="61" y="54"/>
                  <a:pt x="48" y="48"/>
                  <a:pt x="38" y="38"/>
                </a:cubicBezTo>
                <a:cubicBezTo>
                  <a:pt x="38" y="38"/>
                  <a:pt x="38" y="38"/>
                  <a:pt x="38" y="38"/>
                </a:cubicBezTo>
                <a:cubicBezTo>
                  <a:pt x="29" y="28"/>
                  <a:pt x="23" y="15"/>
                  <a:pt x="23" y="0"/>
                </a:cubicBezTo>
                <a:cubicBezTo>
                  <a:pt x="0" y="0"/>
                  <a:pt x="0" y="0"/>
                  <a:pt x="0" y="0"/>
                </a:cubicBezTo>
                <a:cubicBezTo>
                  <a:pt x="0" y="21"/>
                  <a:pt x="8" y="40"/>
                  <a:pt x="22" y="54"/>
                </a:cubicBezTo>
                <a:cubicBezTo>
                  <a:pt x="22" y="54"/>
                  <a:pt x="22" y="54"/>
                  <a:pt x="22" y="54"/>
                </a:cubicBezTo>
                <a:cubicBezTo>
                  <a:pt x="36" y="68"/>
                  <a:pt x="55" y="76"/>
                  <a:pt x="76" y="76"/>
                </a:cubicBezTo>
                <a:cubicBezTo>
                  <a:pt x="76" y="76"/>
                  <a:pt x="76" y="76"/>
                  <a:pt x="76" y="76"/>
                </a:cubicBezTo>
                <a:cubicBezTo>
                  <a:pt x="97" y="76"/>
                  <a:pt x="115" y="68"/>
                  <a:pt x="129" y="55"/>
                </a:cubicBezTo>
                <a:lnTo>
                  <a:pt x="113" y="39"/>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8068" name="Freeform 45"/>
          <p:cNvSpPr>
            <a:spLocks/>
          </p:cNvSpPr>
          <p:nvPr/>
        </p:nvSpPr>
        <p:spPr bwMode="auto">
          <a:xfrm>
            <a:off x="5168900" y="2125663"/>
            <a:ext cx="698500" cy="1936750"/>
          </a:xfrm>
          <a:custGeom>
            <a:avLst/>
            <a:gdLst>
              <a:gd name="T0" fmla="*/ 698087 w 39"/>
              <a:gd name="T1" fmla="*/ 968199 h 108"/>
              <a:gd name="T2" fmla="*/ 698087 w 39"/>
              <a:gd name="T3" fmla="*/ 968199 h 108"/>
              <a:gd name="T4" fmla="*/ 304294 w 39"/>
              <a:gd name="T5" fmla="*/ 0 h 108"/>
              <a:gd name="T6" fmla="*/ 0 w 39"/>
              <a:gd name="T7" fmla="*/ 286874 h 108"/>
              <a:gd name="T8" fmla="*/ 286395 w 39"/>
              <a:gd name="T9" fmla="*/ 968199 h 108"/>
              <a:gd name="T10" fmla="*/ 286395 w 39"/>
              <a:gd name="T11" fmla="*/ 968199 h 108"/>
              <a:gd name="T12" fmla="*/ 0 w 39"/>
              <a:gd name="T13" fmla="*/ 1649525 h 108"/>
              <a:gd name="T14" fmla="*/ 286395 w 39"/>
              <a:gd name="T15" fmla="*/ 1936399 h 108"/>
              <a:gd name="T16" fmla="*/ 698087 w 39"/>
              <a:gd name="T17" fmla="*/ 968199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108">
                <a:moveTo>
                  <a:pt x="39" y="54"/>
                </a:moveTo>
                <a:cubicBezTo>
                  <a:pt x="39" y="54"/>
                  <a:pt x="39" y="54"/>
                  <a:pt x="39" y="54"/>
                </a:cubicBezTo>
                <a:cubicBezTo>
                  <a:pt x="39" y="33"/>
                  <a:pt x="30" y="14"/>
                  <a:pt x="17" y="0"/>
                </a:cubicBezTo>
                <a:cubicBezTo>
                  <a:pt x="0" y="16"/>
                  <a:pt x="0" y="16"/>
                  <a:pt x="0" y="16"/>
                </a:cubicBezTo>
                <a:cubicBezTo>
                  <a:pt x="10" y="26"/>
                  <a:pt x="16" y="39"/>
                  <a:pt x="16" y="54"/>
                </a:cubicBezTo>
                <a:cubicBezTo>
                  <a:pt x="16" y="54"/>
                  <a:pt x="16" y="54"/>
                  <a:pt x="16" y="54"/>
                </a:cubicBezTo>
                <a:cubicBezTo>
                  <a:pt x="16" y="68"/>
                  <a:pt x="10" y="82"/>
                  <a:pt x="0" y="92"/>
                </a:cubicBezTo>
                <a:cubicBezTo>
                  <a:pt x="16" y="108"/>
                  <a:pt x="16" y="108"/>
                  <a:pt x="16" y="108"/>
                </a:cubicBezTo>
                <a:cubicBezTo>
                  <a:pt x="30" y="94"/>
                  <a:pt x="39" y="75"/>
                  <a:pt x="39" y="54"/>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8069" name="Freeform 46"/>
          <p:cNvSpPr>
            <a:spLocks/>
          </p:cNvSpPr>
          <p:nvPr/>
        </p:nvSpPr>
        <p:spPr bwMode="auto">
          <a:xfrm>
            <a:off x="3538538" y="1733550"/>
            <a:ext cx="1931987" cy="681038"/>
          </a:xfrm>
          <a:custGeom>
            <a:avLst/>
            <a:gdLst>
              <a:gd name="T0" fmla="*/ 966446 w 108"/>
              <a:gd name="T1" fmla="*/ 0 h 38"/>
              <a:gd name="T2" fmla="*/ 0 w 108"/>
              <a:gd name="T3" fmla="*/ 394000 h 38"/>
              <a:gd name="T4" fmla="*/ 286354 w 108"/>
              <a:gd name="T5" fmla="*/ 680546 h 38"/>
              <a:gd name="T6" fmla="*/ 966446 w 108"/>
              <a:gd name="T7" fmla="*/ 394000 h 38"/>
              <a:gd name="T8" fmla="*/ 1628640 w 108"/>
              <a:gd name="T9" fmla="*/ 680546 h 38"/>
              <a:gd name="T10" fmla="*/ 1932892 w 108"/>
              <a:gd name="T11" fmla="*/ 394000 h 38"/>
              <a:gd name="T12" fmla="*/ 966446 w 108"/>
              <a:gd name="T13" fmla="*/ 0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8" h="38">
                <a:moveTo>
                  <a:pt x="54" y="0"/>
                </a:moveTo>
                <a:cubicBezTo>
                  <a:pt x="33" y="0"/>
                  <a:pt x="14" y="8"/>
                  <a:pt x="0" y="22"/>
                </a:cubicBezTo>
                <a:cubicBezTo>
                  <a:pt x="16" y="38"/>
                  <a:pt x="16" y="38"/>
                  <a:pt x="16" y="38"/>
                </a:cubicBezTo>
                <a:cubicBezTo>
                  <a:pt x="26" y="29"/>
                  <a:pt x="39" y="22"/>
                  <a:pt x="54" y="22"/>
                </a:cubicBezTo>
                <a:cubicBezTo>
                  <a:pt x="69" y="22"/>
                  <a:pt x="82" y="28"/>
                  <a:pt x="91" y="38"/>
                </a:cubicBezTo>
                <a:cubicBezTo>
                  <a:pt x="108" y="22"/>
                  <a:pt x="108" y="22"/>
                  <a:pt x="108" y="22"/>
                </a:cubicBezTo>
                <a:cubicBezTo>
                  <a:pt x="94" y="8"/>
                  <a:pt x="75" y="0"/>
                  <a:pt x="54"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4049108" y="2698121"/>
            <a:ext cx="914400" cy="793042"/>
            <a:chOff x="5437188" y="5327650"/>
            <a:chExt cx="514350" cy="446088"/>
          </a:xfrm>
          <a:solidFill>
            <a:schemeClr val="bg1"/>
          </a:solidFill>
        </p:grpSpPr>
        <p:sp>
          <p:nvSpPr>
            <p:cNvPr id="16" name="Freeform 15"/>
            <p:cNvSpPr>
              <a:spLocks/>
            </p:cNvSpPr>
            <p:nvPr/>
          </p:nvSpPr>
          <p:spPr bwMode="auto">
            <a:xfrm>
              <a:off x="5437188" y="5327650"/>
              <a:ext cx="514350" cy="242888"/>
            </a:xfrm>
            <a:custGeom>
              <a:avLst/>
              <a:gdLst>
                <a:gd name="T0" fmla="*/ 137 w 137"/>
                <a:gd name="T1" fmla="*/ 47 h 65"/>
                <a:gd name="T2" fmla="*/ 73 w 137"/>
                <a:gd name="T3" fmla="*/ 1 h 65"/>
                <a:gd name="T4" fmla="*/ 69 w 137"/>
                <a:gd name="T5" fmla="*/ 0 h 65"/>
                <a:gd name="T6" fmla="*/ 64 w 137"/>
                <a:gd name="T7" fmla="*/ 1 h 65"/>
                <a:gd name="T8" fmla="*/ 0 w 137"/>
                <a:gd name="T9" fmla="*/ 47 h 65"/>
                <a:gd name="T10" fmla="*/ 0 w 137"/>
                <a:gd name="T11" fmla="*/ 64 h 65"/>
                <a:gd name="T12" fmla="*/ 11 w 137"/>
                <a:gd name="T13" fmla="*/ 65 h 65"/>
                <a:gd name="T14" fmla="*/ 11 w 137"/>
                <a:gd name="T15" fmla="*/ 55 h 65"/>
                <a:gd name="T16" fmla="*/ 69 w 137"/>
                <a:gd name="T17" fmla="*/ 14 h 65"/>
                <a:gd name="T18" fmla="*/ 126 w 137"/>
                <a:gd name="T19" fmla="*/ 55 h 65"/>
                <a:gd name="T20" fmla="*/ 126 w 137"/>
                <a:gd name="T21" fmla="*/ 64 h 65"/>
                <a:gd name="T22" fmla="*/ 137 w 137"/>
                <a:gd name="T23" fmla="*/ 64 h 65"/>
                <a:gd name="T24" fmla="*/ 137 w 137"/>
                <a:gd name="T25" fmla="*/ 47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65">
                  <a:moveTo>
                    <a:pt x="137" y="47"/>
                  </a:moveTo>
                  <a:cubicBezTo>
                    <a:pt x="73" y="1"/>
                    <a:pt x="73" y="1"/>
                    <a:pt x="73" y="1"/>
                  </a:cubicBezTo>
                  <a:cubicBezTo>
                    <a:pt x="72" y="0"/>
                    <a:pt x="70" y="0"/>
                    <a:pt x="69" y="0"/>
                  </a:cubicBezTo>
                  <a:cubicBezTo>
                    <a:pt x="67" y="0"/>
                    <a:pt x="66" y="0"/>
                    <a:pt x="64" y="1"/>
                  </a:cubicBezTo>
                  <a:cubicBezTo>
                    <a:pt x="0" y="47"/>
                    <a:pt x="0" y="47"/>
                    <a:pt x="0" y="47"/>
                  </a:cubicBezTo>
                  <a:cubicBezTo>
                    <a:pt x="0" y="64"/>
                    <a:pt x="0" y="64"/>
                    <a:pt x="0" y="64"/>
                  </a:cubicBezTo>
                  <a:cubicBezTo>
                    <a:pt x="11" y="65"/>
                    <a:pt x="11" y="65"/>
                    <a:pt x="11" y="65"/>
                  </a:cubicBezTo>
                  <a:cubicBezTo>
                    <a:pt x="11" y="55"/>
                    <a:pt x="11" y="55"/>
                    <a:pt x="11" y="55"/>
                  </a:cubicBezTo>
                  <a:cubicBezTo>
                    <a:pt x="69" y="14"/>
                    <a:pt x="69" y="14"/>
                    <a:pt x="69" y="14"/>
                  </a:cubicBezTo>
                  <a:cubicBezTo>
                    <a:pt x="126" y="55"/>
                    <a:pt x="126" y="55"/>
                    <a:pt x="126" y="55"/>
                  </a:cubicBezTo>
                  <a:cubicBezTo>
                    <a:pt x="126" y="64"/>
                    <a:pt x="126" y="64"/>
                    <a:pt x="126" y="64"/>
                  </a:cubicBezTo>
                  <a:cubicBezTo>
                    <a:pt x="137" y="64"/>
                    <a:pt x="137" y="64"/>
                    <a:pt x="137" y="64"/>
                  </a:cubicBezTo>
                  <a:lnTo>
                    <a:pt x="137"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5794376" y="5335588"/>
              <a:ext cx="88900" cy="88900"/>
            </a:xfrm>
            <a:custGeom>
              <a:avLst/>
              <a:gdLst>
                <a:gd name="T0" fmla="*/ 21 w 24"/>
                <a:gd name="T1" fmla="*/ 0 h 24"/>
                <a:gd name="T2" fmla="*/ 4 w 24"/>
                <a:gd name="T3" fmla="*/ 0 h 24"/>
                <a:gd name="T4" fmla="*/ 0 w 24"/>
                <a:gd name="T5" fmla="*/ 3 h 24"/>
                <a:gd name="T6" fmla="*/ 0 w 24"/>
                <a:gd name="T7" fmla="*/ 7 h 24"/>
                <a:gd name="T8" fmla="*/ 24 w 24"/>
                <a:gd name="T9" fmla="*/ 24 h 24"/>
                <a:gd name="T10" fmla="*/ 24 w 24"/>
                <a:gd name="T11" fmla="*/ 3 h 24"/>
                <a:gd name="T12" fmla="*/ 21 w 2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4" h="24">
                  <a:moveTo>
                    <a:pt x="21" y="0"/>
                  </a:moveTo>
                  <a:cubicBezTo>
                    <a:pt x="4" y="0"/>
                    <a:pt x="4" y="0"/>
                    <a:pt x="4" y="0"/>
                  </a:cubicBezTo>
                  <a:cubicBezTo>
                    <a:pt x="2" y="0"/>
                    <a:pt x="0" y="2"/>
                    <a:pt x="0" y="3"/>
                  </a:cubicBezTo>
                  <a:cubicBezTo>
                    <a:pt x="0" y="7"/>
                    <a:pt x="0" y="7"/>
                    <a:pt x="0" y="7"/>
                  </a:cubicBezTo>
                  <a:cubicBezTo>
                    <a:pt x="24" y="24"/>
                    <a:pt x="24" y="24"/>
                    <a:pt x="24" y="24"/>
                  </a:cubicBezTo>
                  <a:cubicBezTo>
                    <a:pt x="24" y="3"/>
                    <a:pt x="24" y="3"/>
                    <a:pt x="24" y="3"/>
                  </a:cubicBezTo>
                  <a:cubicBezTo>
                    <a:pt x="24" y="1"/>
                    <a:pt x="22" y="0"/>
                    <a:pt x="2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Oval 17"/>
            <p:cNvSpPr>
              <a:spLocks noChangeArrowheads="1"/>
            </p:cNvSpPr>
            <p:nvPr/>
          </p:nvSpPr>
          <p:spPr bwMode="auto">
            <a:xfrm>
              <a:off x="5621338" y="5514975"/>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noEditPoints="1"/>
            </p:cNvSpPr>
            <p:nvPr/>
          </p:nvSpPr>
          <p:spPr bwMode="auto">
            <a:xfrm>
              <a:off x="5478463" y="5365750"/>
              <a:ext cx="434975" cy="407988"/>
            </a:xfrm>
            <a:custGeom>
              <a:avLst/>
              <a:gdLst>
                <a:gd name="T0" fmla="*/ 116 w 116"/>
                <a:gd name="T1" fmla="*/ 40 h 109"/>
                <a:gd name="T2" fmla="*/ 61 w 116"/>
                <a:gd name="T3" fmla="*/ 1 h 109"/>
                <a:gd name="T4" fmla="*/ 58 w 116"/>
                <a:gd name="T5" fmla="*/ 0 h 109"/>
                <a:gd name="T6" fmla="*/ 55 w 116"/>
                <a:gd name="T7" fmla="*/ 1 h 109"/>
                <a:gd name="T8" fmla="*/ 0 w 116"/>
                <a:gd name="T9" fmla="*/ 40 h 109"/>
                <a:gd name="T10" fmla="*/ 0 w 116"/>
                <a:gd name="T11" fmla="*/ 106 h 109"/>
                <a:gd name="T12" fmla="*/ 3 w 116"/>
                <a:gd name="T13" fmla="*/ 109 h 109"/>
                <a:gd name="T14" fmla="*/ 112 w 116"/>
                <a:gd name="T15" fmla="*/ 109 h 109"/>
                <a:gd name="T16" fmla="*/ 116 w 116"/>
                <a:gd name="T17" fmla="*/ 106 h 109"/>
                <a:gd name="T18" fmla="*/ 116 w 116"/>
                <a:gd name="T19" fmla="*/ 40 h 109"/>
                <a:gd name="T20" fmla="*/ 90 w 116"/>
                <a:gd name="T21" fmla="*/ 92 h 109"/>
                <a:gd name="T22" fmla="*/ 84 w 116"/>
                <a:gd name="T23" fmla="*/ 95 h 109"/>
                <a:gd name="T24" fmla="*/ 78 w 116"/>
                <a:gd name="T25" fmla="*/ 92 h 109"/>
                <a:gd name="T26" fmla="*/ 65 w 116"/>
                <a:gd name="T27" fmla="*/ 79 h 109"/>
                <a:gd name="T28" fmla="*/ 53 w 116"/>
                <a:gd name="T29" fmla="*/ 82 h 109"/>
                <a:gd name="T30" fmla="*/ 27 w 116"/>
                <a:gd name="T31" fmla="*/ 56 h 109"/>
                <a:gd name="T32" fmla="*/ 53 w 116"/>
                <a:gd name="T33" fmla="*/ 29 h 109"/>
                <a:gd name="T34" fmla="*/ 80 w 116"/>
                <a:gd name="T35" fmla="*/ 56 h 109"/>
                <a:gd name="T36" fmla="*/ 77 w 116"/>
                <a:gd name="T37" fmla="*/ 68 h 109"/>
                <a:gd name="T38" fmla="*/ 90 w 116"/>
                <a:gd name="T39" fmla="*/ 81 h 109"/>
                <a:gd name="T40" fmla="*/ 90 w 116"/>
                <a:gd name="T41" fmla="*/ 9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6" h="109">
                  <a:moveTo>
                    <a:pt x="116" y="40"/>
                  </a:moveTo>
                  <a:cubicBezTo>
                    <a:pt x="61" y="1"/>
                    <a:pt x="61" y="1"/>
                    <a:pt x="61" y="1"/>
                  </a:cubicBezTo>
                  <a:cubicBezTo>
                    <a:pt x="60" y="0"/>
                    <a:pt x="59" y="0"/>
                    <a:pt x="58" y="0"/>
                  </a:cubicBezTo>
                  <a:cubicBezTo>
                    <a:pt x="57" y="0"/>
                    <a:pt x="56" y="0"/>
                    <a:pt x="55" y="1"/>
                  </a:cubicBezTo>
                  <a:cubicBezTo>
                    <a:pt x="0" y="40"/>
                    <a:pt x="0" y="40"/>
                    <a:pt x="0" y="40"/>
                  </a:cubicBezTo>
                  <a:cubicBezTo>
                    <a:pt x="0" y="106"/>
                    <a:pt x="0" y="106"/>
                    <a:pt x="0" y="106"/>
                  </a:cubicBezTo>
                  <a:cubicBezTo>
                    <a:pt x="0" y="108"/>
                    <a:pt x="1" y="109"/>
                    <a:pt x="3" y="109"/>
                  </a:cubicBezTo>
                  <a:cubicBezTo>
                    <a:pt x="112" y="109"/>
                    <a:pt x="112" y="109"/>
                    <a:pt x="112" y="109"/>
                  </a:cubicBezTo>
                  <a:cubicBezTo>
                    <a:pt x="114" y="109"/>
                    <a:pt x="116" y="108"/>
                    <a:pt x="116" y="106"/>
                  </a:cubicBezTo>
                  <a:lnTo>
                    <a:pt x="116" y="40"/>
                  </a:lnTo>
                  <a:close/>
                  <a:moveTo>
                    <a:pt x="90" y="92"/>
                  </a:moveTo>
                  <a:cubicBezTo>
                    <a:pt x="88" y="94"/>
                    <a:pt x="86" y="95"/>
                    <a:pt x="84" y="95"/>
                  </a:cubicBezTo>
                  <a:cubicBezTo>
                    <a:pt x="82" y="95"/>
                    <a:pt x="80" y="94"/>
                    <a:pt x="78" y="92"/>
                  </a:cubicBezTo>
                  <a:cubicBezTo>
                    <a:pt x="65" y="79"/>
                    <a:pt x="65" y="79"/>
                    <a:pt x="65" y="79"/>
                  </a:cubicBezTo>
                  <a:cubicBezTo>
                    <a:pt x="62" y="81"/>
                    <a:pt x="58" y="82"/>
                    <a:pt x="53" y="82"/>
                  </a:cubicBezTo>
                  <a:cubicBezTo>
                    <a:pt x="39" y="82"/>
                    <a:pt x="27" y="71"/>
                    <a:pt x="27" y="56"/>
                  </a:cubicBezTo>
                  <a:cubicBezTo>
                    <a:pt x="27" y="41"/>
                    <a:pt x="39" y="29"/>
                    <a:pt x="53" y="29"/>
                  </a:cubicBezTo>
                  <a:cubicBezTo>
                    <a:pt x="68" y="29"/>
                    <a:pt x="80" y="41"/>
                    <a:pt x="80" y="56"/>
                  </a:cubicBezTo>
                  <a:cubicBezTo>
                    <a:pt x="80" y="60"/>
                    <a:pt x="79" y="64"/>
                    <a:pt x="77" y="68"/>
                  </a:cubicBezTo>
                  <a:cubicBezTo>
                    <a:pt x="90" y="81"/>
                    <a:pt x="90" y="81"/>
                    <a:pt x="90" y="81"/>
                  </a:cubicBezTo>
                  <a:cubicBezTo>
                    <a:pt x="93" y="84"/>
                    <a:pt x="93" y="89"/>
                    <a:pt x="90" y="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0" name="TextBox 19"/>
          <p:cNvSpPr txBox="1"/>
          <p:nvPr/>
        </p:nvSpPr>
        <p:spPr>
          <a:xfrm>
            <a:off x="692150" y="14255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21" name="Rectangle 20"/>
          <p:cNvSpPr/>
          <p:nvPr/>
        </p:nvSpPr>
        <p:spPr>
          <a:xfrm>
            <a:off x="685800" y="1697038"/>
            <a:ext cx="2154238"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22" name="TextBox 21"/>
          <p:cNvSpPr txBox="1"/>
          <p:nvPr/>
        </p:nvSpPr>
        <p:spPr>
          <a:xfrm>
            <a:off x="692150" y="36353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23" name="Rectangle 22"/>
          <p:cNvSpPr/>
          <p:nvPr/>
        </p:nvSpPr>
        <p:spPr>
          <a:xfrm>
            <a:off x="685800" y="3906838"/>
            <a:ext cx="2154238"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24" name="TextBox 23"/>
          <p:cNvSpPr txBox="1"/>
          <p:nvPr/>
        </p:nvSpPr>
        <p:spPr>
          <a:xfrm>
            <a:off x="6259513" y="1425575"/>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1D48F"/>
                </a:solidFill>
                <a:latin typeface="+mj-lt"/>
                <a:cs typeface="+mn-cs"/>
              </a:rPr>
              <a:t>TEXT</a:t>
            </a:r>
          </a:p>
        </p:txBody>
      </p:sp>
      <p:sp>
        <p:nvSpPr>
          <p:cNvPr id="25" name="Rectangle 24"/>
          <p:cNvSpPr/>
          <p:nvPr/>
        </p:nvSpPr>
        <p:spPr>
          <a:xfrm>
            <a:off x="6254750" y="1697038"/>
            <a:ext cx="2133600"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26" name="TextBox 25"/>
          <p:cNvSpPr txBox="1"/>
          <p:nvPr/>
        </p:nvSpPr>
        <p:spPr>
          <a:xfrm>
            <a:off x="6254750" y="36353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3C301"/>
                </a:solidFill>
                <a:latin typeface="+mj-lt"/>
                <a:cs typeface="+mn-cs"/>
              </a:rPr>
              <a:t>TEXT</a:t>
            </a:r>
          </a:p>
        </p:txBody>
      </p:sp>
      <p:sp>
        <p:nvSpPr>
          <p:cNvPr id="27" name="Rectangle 26"/>
          <p:cNvSpPr/>
          <p:nvPr/>
        </p:nvSpPr>
        <p:spPr>
          <a:xfrm>
            <a:off x="6248400" y="3906838"/>
            <a:ext cx="2133600"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28" name="TextBox 27"/>
          <p:cNvSpPr txBox="1"/>
          <p:nvPr/>
        </p:nvSpPr>
        <p:spPr>
          <a:xfrm rot="1302692">
            <a:off x="3794125" y="3978275"/>
            <a:ext cx="444500"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45%</a:t>
            </a:r>
          </a:p>
        </p:txBody>
      </p:sp>
      <p:sp>
        <p:nvSpPr>
          <p:cNvPr id="29" name="TextBox 28"/>
          <p:cNvSpPr txBox="1"/>
          <p:nvPr/>
        </p:nvSpPr>
        <p:spPr>
          <a:xfrm>
            <a:off x="5451475" y="2984500"/>
            <a:ext cx="444500"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27%</a:t>
            </a:r>
          </a:p>
        </p:txBody>
      </p:sp>
      <p:sp>
        <p:nvSpPr>
          <p:cNvPr id="30" name="TextBox 29"/>
          <p:cNvSpPr txBox="1"/>
          <p:nvPr/>
        </p:nvSpPr>
        <p:spPr>
          <a:xfrm>
            <a:off x="4310063" y="1809750"/>
            <a:ext cx="444500"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23%</a:t>
            </a:r>
          </a:p>
        </p:txBody>
      </p:sp>
      <p:sp>
        <p:nvSpPr>
          <p:cNvPr id="31" name="TextBox 30"/>
          <p:cNvSpPr txBox="1"/>
          <p:nvPr/>
        </p:nvSpPr>
        <p:spPr>
          <a:xfrm>
            <a:off x="3201988" y="2501900"/>
            <a:ext cx="444500"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15%</a:t>
            </a:r>
          </a:p>
        </p:txBody>
      </p:sp>
      <p:sp>
        <p:nvSpPr>
          <p:cNvPr id="32" name="Freeform 31"/>
          <p:cNvSpPr>
            <a:spLocks noEditPoints="1"/>
          </p:cNvSpPr>
          <p:nvPr/>
        </p:nvSpPr>
        <p:spPr bwMode="auto">
          <a:xfrm>
            <a:off x="1265238" y="2614613"/>
            <a:ext cx="1114425" cy="787400"/>
          </a:xfrm>
          <a:custGeom>
            <a:avLst/>
            <a:gdLst>
              <a:gd name="T0" fmla="*/ 82 w 502"/>
              <a:gd name="T1" fmla="*/ 353 h 355"/>
              <a:gd name="T2" fmla="*/ 196 w 502"/>
              <a:gd name="T3" fmla="*/ 203 h 355"/>
              <a:gd name="T4" fmla="*/ 422 w 502"/>
              <a:gd name="T5" fmla="*/ 348 h 355"/>
              <a:gd name="T6" fmla="*/ 386 w 502"/>
              <a:gd name="T7" fmla="*/ 71 h 355"/>
              <a:gd name="T8" fmla="*/ 371 w 502"/>
              <a:gd name="T9" fmla="*/ 76 h 355"/>
              <a:gd name="T10" fmla="*/ 374 w 502"/>
              <a:gd name="T11" fmla="*/ 130 h 355"/>
              <a:gd name="T12" fmla="*/ 412 w 502"/>
              <a:gd name="T13" fmla="*/ 169 h 355"/>
              <a:gd name="T14" fmla="*/ 450 w 502"/>
              <a:gd name="T15" fmla="*/ 131 h 355"/>
              <a:gd name="T16" fmla="*/ 434 w 502"/>
              <a:gd name="T17" fmla="*/ 83 h 355"/>
              <a:gd name="T18" fmla="*/ 399 w 502"/>
              <a:gd name="T19" fmla="*/ 73 h 355"/>
              <a:gd name="T20" fmla="*/ 130 w 502"/>
              <a:gd name="T21" fmla="*/ 69 h 355"/>
              <a:gd name="T22" fmla="*/ 131 w 502"/>
              <a:gd name="T23" fmla="*/ 95 h 355"/>
              <a:gd name="T24" fmla="*/ 116 w 502"/>
              <a:gd name="T25" fmla="*/ 151 h 355"/>
              <a:gd name="T26" fmla="*/ 76 w 502"/>
              <a:gd name="T27" fmla="*/ 164 h 355"/>
              <a:gd name="T28" fmla="*/ 48 w 502"/>
              <a:gd name="T29" fmla="*/ 109 h 355"/>
              <a:gd name="T30" fmla="*/ 71 w 502"/>
              <a:gd name="T31" fmla="*/ 72 h 355"/>
              <a:gd name="T32" fmla="*/ 116 w 502"/>
              <a:gd name="T33" fmla="*/ 71 h 355"/>
              <a:gd name="T34" fmla="*/ 214 w 502"/>
              <a:gd name="T35" fmla="*/ 56 h 355"/>
              <a:gd name="T36" fmla="*/ 214 w 502"/>
              <a:gd name="T37" fmla="*/ 53 h 355"/>
              <a:gd name="T38" fmla="*/ 287 w 502"/>
              <a:gd name="T39" fmla="*/ 56 h 355"/>
              <a:gd name="T40" fmla="*/ 276 w 502"/>
              <a:gd name="T41" fmla="*/ 91 h 355"/>
              <a:gd name="T42" fmla="*/ 251 w 502"/>
              <a:gd name="T43" fmla="*/ 102 h 355"/>
              <a:gd name="T44" fmla="*/ 280 w 502"/>
              <a:gd name="T45" fmla="*/ 48 h 355"/>
              <a:gd name="T46" fmla="*/ 263 w 502"/>
              <a:gd name="T47" fmla="*/ 28 h 355"/>
              <a:gd name="T48" fmla="*/ 238 w 502"/>
              <a:gd name="T49" fmla="*/ 28 h 355"/>
              <a:gd name="T50" fmla="*/ 221 w 502"/>
              <a:gd name="T51" fmla="*/ 48 h 355"/>
              <a:gd name="T52" fmla="*/ 502 w 502"/>
              <a:gd name="T53" fmla="*/ 327 h 355"/>
              <a:gd name="T54" fmla="*/ 420 w 502"/>
              <a:gd name="T55" fmla="*/ 279 h 355"/>
              <a:gd name="T56" fmla="*/ 421 w 502"/>
              <a:gd name="T57" fmla="*/ 209 h 355"/>
              <a:gd name="T58" fmla="*/ 408 w 502"/>
              <a:gd name="T59" fmla="*/ 206 h 355"/>
              <a:gd name="T60" fmla="*/ 411 w 502"/>
              <a:gd name="T61" fmla="*/ 218 h 355"/>
              <a:gd name="T62" fmla="*/ 392 w 502"/>
              <a:gd name="T63" fmla="*/ 193 h 355"/>
              <a:gd name="T64" fmla="*/ 437 w 502"/>
              <a:gd name="T65" fmla="*/ 353 h 355"/>
              <a:gd name="T66" fmla="*/ 494 w 502"/>
              <a:gd name="T67" fmla="*/ 347 h 355"/>
              <a:gd name="T68" fmla="*/ 27 w 502"/>
              <a:gd name="T69" fmla="*/ 355 h 355"/>
              <a:gd name="T70" fmla="*/ 132 w 502"/>
              <a:gd name="T71" fmla="*/ 249 h 355"/>
              <a:gd name="T72" fmla="*/ 94 w 502"/>
              <a:gd name="T73" fmla="*/ 279 h 355"/>
              <a:gd name="T74" fmla="*/ 95 w 502"/>
              <a:gd name="T75" fmla="*/ 209 h 355"/>
              <a:gd name="T76" fmla="*/ 82 w 502"/>
              <a:gd name="T77" fmla="*/ 206 h 355"/>
              <a:gd name="T78" fmla="*/ 85 w 502"/>
              <a:gd name="T79" fmla="*/ 218 h 355"/>
              <a:gd name="T80" fmla="*/ 57 w 502"/>
              <a:gd name="T81" fmla="*/ 186 h 355"/>
              <a:gd name="T82" fmla="*/ 412 w 502"/>
              <a:gd name="T83" fmla="*/ 175 h 355"/>
              <a:gd name="T84" fmla="*/ 460 w 502"/>
              <a:gd name="T85" fmla="*/ 106 h 355"/>
              <a:gd name="T86" fmla="*/ 137 w 502"/>
              <a:gd name="T87" fmla="*/ 106 h 355"/>
              <a:gd name="T88" fmla="*/ 89 w 502"/>
              <a:gd name="T89" fmla="*/ 175 h 355"/>
              <a:gd name="T90" fmla="*/ 185 w 502"/>
              <a:gd name="T91" fmla="*/ 192 h 355"/>
              <a:gd name="T92" fmla="*/ 241 w 502"/>
              <a:gd name="T93" fmla="*/ 193 h 355"/>
              <a:gd name="T94" fmla="*/ 317 w 502"/>
              <a:gd name="T95" fmla="*/ 189 h 355"/>
              <a:gd name="T96" fmla="*/ 261 w 502"/>
              <a:gd name="T97" fmla="*/ 193 h 355"/>
              <a:gd name="T98" fmla="*/ 316 w 502"/>
              <a:gd name="T99" fmla="*/ 192 h 355"/>
              <a:gd name="T100" fmla="*/ 253 w 502"/>
              <a:gd name="T101" fmla="*/ 141 h 355"/>
              <a:gd name="T102" fmla="*/ 258 w 502"/>
              <a:gd name="T103" fmla="*/ 129 h 355"/>
              <a:gd name="T104" fmla="*/ 244 w 502"/>
              <a:gd name="T105" fmla="*/ 129 h 355"/>
              <a:gd name="T106" fmla="*/ 248 w 502"/>
              <a:gd name="T107" fmla="*/ 141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02" h="355">
                <a:moveTo>
                  <a:pt x="419" y="355"/>
                </a:moveTo>
                <a:cubicBezTo>
                  <a:pt x="85" y="355"/>
                  <a:pt x="85" y="355"/>
                  <a:pt x="85" y="355"/>
                </a:cubicBezTo>
                <a:cubicBezTo>
                  <a:pt x="84" y="355"/>
                  <a:pt x="82" y="354"/>
                  <a:pt x="82" y="353"/>
                </a:cubicBezTo>
                <a:cubicBezTo>
                  <a:pt x="81" y="351"/>
                  <a:pt x="81" y="350"/>
                  <a:pt x="82" y="348"/>
                </a:cubicBezTo>
                <a:cubicBezTo>
                  <a:pt x="153" y="235"/>
                  <a:pt x="153" y="235"/>
                  <a:pt x="153" y="235"/>
                </a:cubicBezTo>
                <a:cubicBezTo>
                  <a:pt x="163" y="218"/>
                  <a:pt x="176" y="203"/>
                  <a:pt x="196" y="203"/>
                </a:cubicBezTo>
                <a:cubicBezTo>
                  <a:pt x="306" y="203"/>
                  <a:pt x="306" y="203"/>
                  <a:pt x="306" y="203"/>
                </a:cubicBezTo>
                <a:cubicBezTo>
                  <a:pt x="326" y="203"/>
                  <a:pt x="342" y="215"/>
                  <a:pt x="349" y="235"/>
                </a:cubicBezTo>
                <a:cubicBezTo>
                  <a:pt x="422" y="348"/>
                  <a:pt x="422" y="348"/>
                  <a:pt x="422" y="348"/>
                </a:cubicBezTo>
                <a:cubicBezTo>
                  <a:pt x="423" y="350"/>
                  <a:pt x="423" y="351"/>
                  <a:pt x="422" y="353"/>
                </a:cubicBezTo>
                <a:cubicBezTo>
                  <a:pt x="421" y="354"/>
                  <a:pt x="420" y="355"/>
                  <a:pt x="419" y="355"/>
                </a:cubicBezTo>
                <a:close/>
                <a:moveTo>
                  <a:pt x="386" y="71"/>
                </a:moveTo>
                <a:cubicBezTo>
                  <a:pt x="380" y="69"/>
                  <a:pt x="375" y="67"/>
                  <a:pt x="371" y="69"/>
                </a:cubicBezTo>
                <a:cubicBezTo>
                  <a:pt x="371" y="70"/>
                  <a:pt x="371" y="71"/>
                  <a:pt x="371" y="72"/>
                </a:cubicBezTo>
                <a:cubicBezTo>
                  <a:pt x="371" y="73"/>
                  <a:pt x="371" y="74"/>
                  <a:pt x="371" y="76"/>
                </a:cubicBezTo>
                <a:cubicBezTo>
                  <a:pt x="370" y="82"/>
                  <a:pt x="370" y="89"/>
                  <a:pt x="371" y="95"/>
                </a:cubicBezTo>
                <a:cubicBezTo>
                  <a:pt x="371" y="99"/>
                  <a:pt x="371" y="103"/>
                  <a:pt x="371" y="106"/>
                </a:cubicBezTo>
                <a:cubicBezTo>
                  <a:pt x="371" y="114"/>
                  <a:pt x="372" y="122"/>
                  <a:pt x="374" y="130"/>
                </a:cubicBezTo>
                <a:cubicBezTo>
                  <a:pt x="377" y="137"/>
                  <a:pt x="380" y="145"/>
                  <a:pt x="385" y="151"/>
                </a:cubicBezTo>
                <a:cubicBezTo>
                  <a:pt x="389" y="156"/>
                  <a:pt x="393" y="161"/>
                  <a:pt x="399" y="164"/>
                </a:cubicBezTo>
                <a:cubicBezTo>
                  <a:pt x="403" y="167"/>
                  <a:pt x="408" y="169"/>
                  <a:pt x="412" y="169"/>
                </a:cubicBezTo>
                <a:cubicBezTo>
                  <a:pt x="417" y="169"/>
                  <a:pt x="422" y="167"/>
                  <a:pt x="426" y="164"/>
                </a:cubicBezTo>
                <a:cubicBezTo>
                  <a:pt x="431" y="161"/>
                  <a:pt x="436" y="156"/>
                  <a:pt x="440" y="151"/>
                </a:cubicBezTo>
                <a:cubicBezTo>
                  <a:pt x="444" y="145"/>
                  <a:pt x="447" y="138"/>
                  <a:pt x="450" y="131"/>
                </a:cubicBezTo>
                <a:cubicBezTo>
                  <a:pt x="452" y="124"/>
                  <a:pt x="453" y="117"/>
                  <a:pt x="454" y="109"/>
                </a:cubicBezTo>
                <a:cubicBezTo>
                  <a:pt x="442" y="100"/>
                  <a:pt x="442" y="100"/>
                  <a:pt x="442" y="100"/>
                </a:cubicBezTo>
                <a:cubicBezTo>
                  <a:pt x="437" y="96"/>
                  <a:pt x="436" y="89"/>
                  <a:pt x="434" y="83"/>
                </a:cubicBezTo>
                <a:cubicBezTo>
                  <a:pt x="433" y="79"/>
                  <a:pt x="433" y="75"/>
                  <a:pt x="431" y="72"/>
                </a:cubicBezTo>
                <a:cubicBezTo>
                  <a:pt x="427" y="66"/>
                  <a:pt x="421" y="68"/>
                  <a:pt x="415" y="70"/>
                </a:cubicBezTo>
                <a:cubicBezTo>
                  <a:pt x="410" y="72"/>
                  <a:pt x="405" y="73"/>
                  <a:pt x="399" y="73"/>
                </a:cubicBezTo>
                <a:cubicBezTo>
                  <a:pt x="395" y="73"/>
                  <a:pt x="390" y="72"/>
                  <a:pt x="386" y="71"/>
                </a:cubicBezTo>
                <a:close/>
                <a:moveTo>
                  <a:pt x="116" y="71"/>
                </a:moveTo>
                <a:cubicBezTo>
                  <a:pt x="121" y="69"/>
                  <a:pt x="127" y="67"/>
                  <a:pt x="130" y="69"/>
                </a:cubicBezTo>
                <a:cubicBezTo>
                  <a:pt x="130" y="70"/>
                  <a:pt x="130" y="71"/>
                  <a:pt x="131" y="72"/>
                </a:cubicBezTo>
                <a:cubicBezTo>
                  <a:pt x="131" y="73"/>
                  <a:pt x="131" y="74"/>
                  <a:pt x="131" y="76"/>
                </a:cubicBezTo>
                <a:cubicBezTo>
                  <a:pt x="131" y="82"/>
                  <a:pt x="131" y="89"/>
                  <a:pt x="131" y="95"/>
                </a:cubicBezTo>
                <a:cubicBezTo>
                  <a:pt x="131" y="99"/>
                  <a:pt x="131" y="103"/>
                  <a:pt x="131" y="106"/>
                </a:cubicBezTo>
                <a:cubicBezTo>
                  <a:pt x="131" y="114"/>
                  <a:pt x="130" y="122"/>
                  <a:pt x="127" y="130"/>
                </a:cubicBezTo>
                <a:cubicBezTo>
                  <a:pt x="125" y="137"/>
                  <a:pt x="121" y="145"/>
                  <a:pt x="116" y="151"/>
                </a:cubicBezTo>
                <a:cubicBezTo>
                  <a:pt x="113" y="156"/>
                  <a:pt x="108" y="161"/>
                  <a:pt x="103" y="164"/>
                </a:cubicBezTo>
                <a:cubicBezTo>
                  <a:pt x="99" y="167"/>
                  <a:pt x="94" y="169"/>
                  <a:pt x="89" y="169"/>
                </a:cubicBezTo>
                <a:cubicBezTo>
                  <a:pt x="85" y="169"/>
                  <a:pt x="80" y="167"/>
                  <a:pt x="76" y="164"/>
                </a:cubicBezTo>
                <a:cubicBezTo>
                  <a:pt x="70" y="161"/>
                  <a:pt x="66" y="156"/>
                  <a:pt x="62" y="151"/>
                </a:cubicBezTo>
                <a:cubicBezTo>
                  <a:pt x="58" y="145"/>
                  <a:pt x="54" y="138"/>
                  <a:pt x="52" y="131"/>
                </a:cubicBezTo>
                <a:cubicBezTo>
                  <a:pt x="49" y="124"/>
                  <a:pt x="48" y="117"/>
                  <a:pt x="48" y="109"/>
                </a:cubicBezTo>
                <a:cubicBezTo>
                  <a:pt x="60" y="100"/>
                  <a:pt x="60" y="100"/>
                  <a:pt x="60" y="100"/>
                </a:cubicBezTo>
                <a:cubicBezTo>
                  <a:pt x="65" y="96"/>
                  <a:pt x="66" y="89"/>
                  <a:pt x="67" y="83"/>
                </a:cubicBezTo>
                <a:cubicBezTo>
                  <a:pt x="68" y="79"/>
                  <a:pt x="69" y="75"/>
                  <a:pt x="71" y="72"/>
                </a:cubicBezTo>
                <a:cubicBezTo>
                  <a:pt x="74" y="66"/>
                  <a:pt x="80" y="68"/>
                  <a:pt x="87" y="70"/>
                </a:cubicBezTo>
                <a:cubicBezTo>
                  <a:pt x="92" y="72"/>
                  <a:pt x="97" y="73"/>
                  <a:pt x="102" y="73"/>
                </a:cubicBezTo>
                <a:cubicBezTo>
                  <a:pt x="107" y="73"/>
                  <a:pt x="111" y="72"/>
                  <a:pt x="116" y="71"/>
                </a:cubicBezTo>
                <a:close/>
                <a:moveTo>
                  <a:pt x="251" y="107"/>
                </a:moveTo>
                <a:cubicBezTo>
                  <a:pt x="241" y="107"/>
                  <a:pt x="232" y="101"/>
                  <a:pt x="225" y="91"/>
                </a:cubicBezTo>
                <a:cubicBezTo>
                  <a:pt x="218" y="81"/>
                  <a:pt x="214" y="69"/>
                  <a:pt x="214" y="56"/>
                </a:cubicBezTo>
                <a:cubicBezTo>
                  <a:pt x="214" y="56"/>
                  <a:pt x="214" y="56"/>
                  <a:pt x="214" y="56"/>
                </a:cubicBezTo>
                <a:cubicBezTo>
                  <a:pt x="214" y="56"/>
                  <a:pt x="214" y="56"/>
                  <a:pt x="214" y="56"/>
                </a:cubicBezTo>
                <a:cubicBezTo>
                  <a:pt x="214" y="55"/>
                  <a:pt x="214" y="54"/>
                  <a:pt x="214" y="53"/>
                </a:cubicBezTo>
                <a:cubicBezTo>
                  <a:pt x="214" y="24"/>
                  <a:pt x="209" y="0"/>
                  <a:pt x="251" y="0"/>
                </a:cubicBezTo>
                <a:cubicBezTo>
                  <a:pt x="292" y="0"/>
                  <a:pt x="287" y="24"/>
                  <a:pt x="287" y="53"/>
                </a:cubicBezTo>
                <a:cubicBezTo>
                  <a:pt x="287" y="54"/>
                  <a:pt x="287" y="55"/>
                  <a:pt x="287" y="56"/>
                </a:cubicBezTo>
                <a:cubicBezTo>
                  <a:pt x="287" y="56"/>
                  <a:pt x="287" y="56"/>
                  <a:pt x="287" y="56"/>
                </a:cubicBezTo>
                <a:cubicBezTo>
                  <a:pt x="287" y="56"/>
                  <a:pt x="287" y="56"/>
                  <a:pt x="287" y="56"/>
                </a:cubicBezTo>
                <a:cubicBezTo>
                  <a:pt x="287" y="69"/>
                  <a:pt x="283" y="81"/>
                  <a:pt x="276" y="91"/>
                </a:cubicBezTo>
                <a:cubicBezTo>
                  <a:pt x="269" y="101"/>
                  <a:pt x="260" y="107"/>
                  <a:pt x="251" y="107"/>
                </a:cubicBezTo>
                <a:close/>
                <a:moveTo>
                  <a:pt x="229" y="88"/>
                </a:moveTo>
                <a:cubicBezTo>
                  <a:pt x="235" y="96"/>
                  <a:pt x="243" y="102"/>
                  <a:pt x="251" y="102"/>
                </a:cubicBezTo>
                <a:cubicBezTo>
                  <a:pt x="258" y="102"/>
                  <a:pt x="266" y="96"/>
                  <a:pt x="272" y="88"/>
                </a:cubicBezTo>
                <a:cubicBezTo>
                  <a:pt x="278" y="79"/>
                  <a:pt x="282" y="68"/>
                  <a:pt x="282" y="57"/>
                </a:cubicBezTo>
                <a:cubicBezTo>
                  <a:pt x="280" y="48"/>
                  <a:pt x="280" y="48"/>
                  <a:pt x="280" y="48"/>
                </a:cubicBezTo>
                <a:cubicBezTo>
                  <a:pt x="279" y="45"/>
                  <a:pt x="279" y="42"/>
                  <a:pt x="279" y="39"/>
                </a:cubicBezTo>
                <a:cubicBezTo>
                  <a:pt x="279" y="35"/>
                  <a:pt x="279" y="32"/>
                  <a:pt x="277" y="29"/>
                </a:cubicBezTo>
                <a:cubicBezTo>
                  <a:pt x="274" y="25"/>
                  <a:pt x="269" y="26"/>
                  <a:pt x="263" y="28"/>
                </a:cubicBezTo>
                <a:cubicBezTo>
                  <a:pt x="259" y="29"/>
                  <a:pt x="255" y="30"/>
                  <a:pt x="251" y="30"/>
                </a:cubicBezTo>
                <a:cubicBezTo>
                  <a:pt x="246" y="30"/>
                  <a:pt x="242" y="29"/>
                  <a:pt x="238" y="28"/>
                </a:cubicBezTo>
                <a:cubicBezTo>
                  <a:pt x="238" y="28"/>
                  <a:pt x="238" y="28"/>
                  <a:pt x="238" y="28"/>
                </a:cubicBezTo>
                <a:cubicBezTo>
                  <a:pt x="232" y="26"/>
                  <a:pt x="227" y="25"/>
                  <a:pt x="224" y="29"/>
                </a:cubicBezTo>
                <a:cubicBezTo>
                  <a:pt x="222" y="32"/>
                  <a:pt x="222" y="35"/>
                  <a:pt x="222" y="39"/>
                </a:cubicBezTo>
                <a:cubicBezTo>
                  <a:pt x="222" y="42"/>
                  <a:pt x="222" y="45"/>
                  <a:pt x="221" y="48"/>
                </a:cubicBezTo>
                <a:cubicBezTo>
                  <a:pt x="219" y="57"/>
                  <a:pt x="219" y="57"/>
                  <a:pt x="219" y="57"/>
                </a:cubicBezTo>
                <a:cubicBezTo>
                  <a:pt x="219" y="68"/>
                  <a:pt x="223" y="79"/>
                  <a:pt x="229" y="88"/>
                </a:cubicBezTo>
                <a:close/>
                <a:moveTo>
                  <a:pt x="502" y="327"/>
                </a:moveTo>
                <a:cubicBezTo>
                  <a:pt x="502" y="232"/>
                  <a:pt x="502" y="232"/>
                  <a:pt x="502" y="232"/>
                </a:cubicBezTo>
                <a:cubicBezTo>
                  <a:pt x="502" y="208"/>
                  <a:pt x="474" y="191"/>
                  <a:pt x="444" y="186"/>
                </a:cubicBezTo>
                <a:cubicBezTo>
                  <a:pt x="437" y="232"/>
                  <a:pt x="431" y="245"/>
                  <a:pt x="420" y="279"/>
                </a:cubicBezTo>
                <a:cubicBezTo>
                  <a:pt x="416" y="221"/>
                  <a:pt x="416" y="221"/>
                  <a:pt x="416" y="221"/>
                </a:cubicBezTo>
                <a:cubicBezTo>
                  <a:pt x="416" y="220"/>
                  <a:pt x="416" y="219"/>
                  <a:pt x="417" y="218"/>
                </a:cubicBezTo>
                <a:cubicBezTo>
                  <a:pt x="421" y="209"/>
                  <a:pt x="421" y="209"/>
                  <a:pt x="421" y="209"/>
                </a:cubicBezTo>
                <a:cubicBezTo>
                  <a:pt x="421" y="209"/>
                  <a:pt x="421" y="208"/>
                  <a:pt x="421" y="207"/>
                </a:cubicBezTo>
                <a:cubicBezTo>
                  <a:pt x="421" y="206"/>
                  <a:pt x="420" y="206"/>
                  <a:pt x="420" y="206"/>
                </a:cubicBezTo>
                <a:cubicBezTo>
                  <a:pt x="416" y="206"/>
                  <a:pt x="412" y="206"/>
                  <a:pt x="408" y="206"/>
                </a:cubicBezTo>
                <a:cubicBezTo>
                  <a:pt x="407" y="206"/>
                  <a:pt x="407" y="206"/>
                  <a:pt x="407" y="207"/>
                </a:cubicBezTo>
                <a:cubicBezTo>
                  <a:pt x="406" y="208"/>
                  <a:pt x="406" y="209"/>
                  <a:pt x="407" y="209"/>
                </a:cubicBezTo>
                <a:cubicBezTo>
                  <a:pt x="411" y="218"/>
                  <a:pt x="411" y="218"/>
                  <a:pt x="411" y="218"/>
                </a:cubicBezTo>
                <a:cubicBezTo>
                  <a:pt x="411" y="219"/>
                  <a:pt x="411" y="220"/>
                  <a:pt x="411" y="221"/>
                </a:cubicBezTo>
                <a:cubicBezTo>
                  <a:pt x="408" y="279"/>
                  <a:pt x="408" y="279"/>
                  <a:pt x="408" y="279"/>
                </a:cubicBezTo>
                <a:cubicBezTo>
                  <a:pt x="399" y="247"/>
                  <a:pt x="398" y="233"/>
                  <a:pt x="392" y="193"/>
                </a:cubicBezTo>
                <a:cubicBezTo>
                  <a:pt x="379" y="200"/>
                  <a:pt x="370" y="213"/>
                  <a:pt x="370" y="232"/>
                </a:cubicBezTo>
                <a:cubicBezTo>
                  <a:pt x="370" y="248"/>
                  <a:pt x="370" y="248"/>
                  <a:pt x="370" y="248"/>
                </a:cubicBezTo>
                <a:cubicBezTo>
                  <a:pt x="437" y="353"/>
                  <a:pt x="437" y="353"/>
                  <a:pt x="437" y="353"/>
                </a:cubicBezTo>
                <a:cubicBezTo>
                  <a:pt x="438" y="354"/>
                  <a:pt x="439" y="355"/>
                  <a:pt x="441" y="355"/>
                </a:cubicBezTo>
                <a:cubicBezTo>
                  <a:pt x="452" y="355"/>
                  <a:pt x="464" y="355"/>
                  <a:pt x="475" y="355"/>
                </a:cubicBezTo>
                <a:cubicBezTo>
                  <a:pt x="482" y="355"/>
                  <a:pt x="489" y="352"/>
                  <a:pt x="494" y="347"/>
                </a:cubicBezTo>
                <a:cubicBezTo>
                  <a:pt x="499" y="341"/>
                  <a:pt x="502" y="335"/>
                  <a:pt x="502" y="327"/>
                </a:cubicBezTo>
                <a:close/>
                <a:moveTo>
                  <a:pt x="0" y="327"/>
                </a:moveTo>
                <a:cubicBezTo>
                  <a:pt x="0" y="343"/>
                  <a:pt x="12" y="355"/>
                  <a:pt x="27" y="355"/>
                </a:cubicBezTo>
                <a:cubicBezTo>
                  <a:pt x="39" y="355"/>
                  <a:pt x="51" y="355"/>
                  <a:pt x="63" y="355"/>
                </a:cubicBezTo>
                <a:cubicBezTo>
                  <a:pt x="65" y="355"/>
                  <a:pt x="66" y="354"/>
                  <a:pt x="67" y="353"/>
                </a:cubicBezTo>
                <a:cubicBezTo>
                  <a:pt x="132" y="249"/>
                  <a:pt x="132" y="249"/>
                  <a:pt x="132" y="249"/>
                </a:cubicBezTo>
                <a:cubicBezTo>
                  <a:pt x="132" y="232"/>
                  <a:pt x="132" y="232"/>
                  <a:pt x="132" y="232"/>
                </a:cubicBezTo>
                <a:cubicBezTo>
                  <a:pt x="132" y="213"/>
                  <a:pt x="123" y="200"/>
                  <a:pt x="109" y="193"/>
                </a:cubicBezTo>
                <a:cubicBezTo>
                  <a:pt x="103" y="233"/>
                  <a:pt x="103" y="247"/>
                  <a:pt x="94" y="279"/>
                </a:cubicBezTo>
                <a:cubicBezTo>
                  <a:pt x="91" y="221"/>
                  <a:pt x="91" y="221"/>
                  <a:pt x="91" y="221"/>
                </a:cubicBezTo>
                <a:cubicBezTo>
                  <a:pt x="90" y="220"/>
                  <a:pt x="91" y="219"/>
                  <a:pt x="91" y="218"/>
                </a:cubicBezTo>
                <a:cubicBezTo>
                  <a:pt x="95" y="209"/>
                  <a:pt x="95" y="209"/>
                  <a:pt x="95" y="209"/>
                </a:cubicBezTo>
                <a:cubicBezTo>
                  <a:pt x="95" y="209"/>
                  <a:pt x="95" y="208"/>
                  <a:pt x="95" y="207"/>
                </a:cubicBezTo>
                <a:cubicBezTo>
                  <a:pt x="95" y="206"/>
                  <a:pt x="94" y="206"/>
                  <a:pt x="94" y="206"/>
                </a:cubicBezTo>
                <a:cubicBezTo>
                  <a:pt x="90" y="206"/>
                  <a:pt x="86" y="206"/>
                  <a:pt x="82" y="206"/>
                </a:cubicBezTo>
                <a:cubicBezTo>
                  <a:pt x="81" y="206"/>
                  <a:pt x="81" y="206"/>
                  <a:pt x="81" y="207"/>
                </a:cubicBezTo>
                <a:cubicBezTo>
                  <a:pt x="80" y="208"/>
                  <a:pt x="81" y="209"/>
                  <a:pt x="81" y="209"/>
                </a:cubicBezTo>
                <a:cubicBezTo>
                  <a:pt x="85" y="218"/>
                  <a:pt x="85" y="218"/>
                  <a:pt x="85" y="218"/>
                </a:cubicBezTo>
                <a:cubicBezTo>
                  <a:pt x="85" y="219"/>
                  <a:pt x="85" y="220"/>
                  <a:pt x="85" y="221"/>
                </a:cubicBezTo>
                <a:cubicBezTo>
                  <a:pt x="82" y="279"/>
                  <a:pt x="82" y="279"/>
                  <a:pt x="82" y="279"/>
                </a:cubicBezTo>
                <a:cubicBezTo>
                  <a:pt x="71" y="245"/>
                  <a:pt x="65" y="232"/>
                  <a:pt x="57" y="186"/>
                </a:cubicBezTo>
                <a:cubicBezTo>
                  <a:pt x="27" y="191"/>
                  <a:pt x="0" y="208"/>
                  <a:pt x="0" y="232"/>
                </a:cubicBezTo>
                <a:cubicBezTo>
                  <a:pt x="0" y="327"/>
                  <a:pt x="0" y="327"/>
                  <a:pt x="0" y="327"/>
                </a:cubicBezTo>
                <a:close/>
                <a:moveTo>
                  <a:pt x="412" y="175"/>
                </a:moveTo>
                <a:cubicBezTo>
                  <a:pt x="390" y="175"/>
                  <a:pt x="364" y="144"/>
                  <a:pt x="364" y="106"/>
                </a:cubicBezTo>
                <a:cubicBezTo>
                  <a:pt x="364" y="67"/>
                  <a:pt x="358" y="36"/>
                  <a:pt x="412" y="36"/>
                </a:cubicBezTo>
                <a:cubicBezTo>
                  <a:pt x="467" y="36"/>
                  <a:pt x="460" y="67"/>
                  <a:pt x="460" y="106"/>
                </a:cubicBezTo>
                <a:cubicBezTo>
                  <a:pt x="460" y="144"/>
                  <a:pt x="435" y="175"/>
                  <a:pt x="412" y="175"/>
                </a:cubicBezTo>
                <a:close/>
                <a:moveTo>
                  <a:pt x="89" y="175"/>
                </a:moveTo>
                <a:cubicBezTo>
                  <a:pt x="112" y="175"/>
                  <a:pt x="137" y="144"/>
                  <a:pt x="137" y="106"/>
                </a:cubicBezTo>
                <a:cubicBezTo>
                  <a:pt x="137" y="67"/>
                  <a:pt x="144" y="36"/>
                  <a:pt x="89" y="36"/>
                </a:cubicBezTo>
                <a:cubicBezTo>
                  <a:pt x="35" y="36"/>
                  <a:pt x="41" y="67"/>
                  <a:pt x="41" y="106"/>
                </a:cubicBezTo>
                <a:cubicBezTo>
                  <a:pt x="41" y="144"/>
                  <a:pt x="67" y="175"/>
                  <a:pt x="89" y="175"/>
                </a:cubicBezTo>
                <a:close/>
                <a:moveTo>
                  <a:pt x="184" y="150"/>
                </a:moveTo>
                <a:cubicBezTo>
                  <a:pt x="184" y="189"/>
                  <a:pt x="184" y="189"/>
                  <a:pt x="184" y="189"/>
                </a:cubicBezTo>
                <a:cubicBezTo>
                  <a:pt x="184" y="190"/>
                  <a:pt x="184" y="191"/>
                  <a:pt x="185" y="192"/>
                </a:cubicBezTo>
                <a:cubicBezTo>
                  <a:pt x="186" y="193"/>
                  <a:pt x="187" y="193"/>
                  <a:pt x="188" y="193"/>
                </a:cubicBezTo>
                <a:cubicBezTo>
                  <a:pt x="191" y="193"/>
                  <a:pt x="193" y="193"/>
                  <a:pt x="196" y="193"/>
                </a:cubicBezTo>
                <a:cubicBezTo>
                  <a:pt x="241" y="193"/>
                  <a:pt x="241" y="193"/>
                  <a:pt x="241" y="193"/>
                </a:cubicBezTo>
                <a:cubicBezTo>
                  <a:pt x="232" y="169"/>
                  <a:pt x="227" y="142"/>
                  <a:pt x="221" y="119"/>
                </a:cubicBezTo>
                <a:cubicBezTo>
                  <a:pt x="200" y="123"/>
                  <a:pt x="184" y="134"/>
                  <a:pt x="184" y="150"/>
                </a:cubicBezTo>
                <a:close/>
                <a:moveTo>
                  <a:pt x="317" y="189"/>
                </a:moveTo>
                <a:cubicBezTo>
                  <a:pt x="317" y="150"/>
                  <a:pt x="317" y="150"/>
                  <a:pt x="317" y="150"/>
                </a:cubicBezTo>
                <a:cubicBezTo>
                  <a:pt x="317" y="134"/>
                  <a:pt x="301" y="123"/>
                  <a:pt x="280" y="119"/>
                </a:cubicBezTo>
                <a:cubicBezTo>
                  <a:pt x="274" y="142"/>
                  <a:pt x="269" y="169"/>
                  <a:pt x="261" y="193"/>
                </a:cubicBezTo>
                <a:cubicBezTo>
                  <a:pt x="306" y="193"/>
                  <a:pt x="306" y="193"/>
                  <a:pt x="306" y="193"/>
                </a:cubicBezTo>
                <a:cubicBezTo>
                  <a:pt x="308" y="193"/>
                  <a:pt x="311" y="193"/>
                  <a:pt x="313" y="193"/>
                </a:cubicBezTo>
                <a:cubicBezTo>
                  <a:pt x="314" y="193"/>
                  <a:pt x="315" y="193"/>
                  <a:pt x="316" y="192"/>
                </a:cubicBezTo>
                <a:cubicBezTo>
                  <a:pt x="317" y="191"/>
                  <a:pt x="317" y="190"/>
                  <a:pt x="317" y="189"/>
                </a:cubicBezTo>
                <a:close/>
                <a:moveTo>
                  <a:pt x="257" y="193"/>
                </a:moveTo>
                <a:cubicBezTo>
                  <a:pt x="253" y="141"/>
                  <a:pt x="253" y="141"/>
                  <a:pt x="253" y="141"/>
                </a:cubicBezTo>
                <a:cubicBezTo>
                  <a:pt x="253" y="140"/>
                  <a:pt x="253" y="138"/>
                  <a:pt x="254" y="138"/>
                </a:cubicBezTo>
                <a:cubicBezTo>
                  <a:pt x="258" y="131"/>
                  <a:pt x="258" y="131"/>
                  <a:pt x="258" y="131"/>
                </a:cubicBezTo>
                <a:cubicBezTo>
                  <a:pt x="258" y="131"/>
                  <a:pt x="258" y="130"/>
                  <a:pt x="258" y="129"/>
                </a:cubicBezTo>
                <a:cubicBezTo>
                  <a:pt x="258" y="129"/>
                  <a:pt x="257" y="129"/>
                  <a:pt x="257" y="129"/>
                </a:cubicBezTo>
                <a:cubicBezTo>
                  <a:pt x="253" y="129"/>
                  <a:pt x="249" y="129"/>
                  <a:pt x="245" y="129"/>
                </a:cubicBezTo>
                <a:cubicBezTo>
                  <a:pt x="244" y="129"/>
                  <a:pt x="244" y="129"/>
                  <a:pt x="244" y="129"/>
                </a:cubicBezTo>
                <a:cubicBezTo>
                  <a:pt x="243" y="130"/>
                  <a:pt x="243" y="131"/>
                  <a:pt x="244" y="131"/>
                </a:cubicBezTo>
                <a:cubicBezTo>
                  <a:pt x="248" y="138"/>
                  <a:pt x="248" y="138"/>
                  <a:pt x="248" y="138"/>
                </a:cubicBezTo>
                <a:cubicBezTo>
                  <a:pt x="248" y="139"/>
                  <a:pt x="248" y="140"/>
                  <a:pt x="248" y="141"/>
                </a:cubicBezTo>
                <a:cubicBezTo>
                  <a:pt x="244" y="193"/>
                  <a:pt x="244" y="193"/>
                  <a:pt x="244" y="193"/>
                </a:cubicBezTo>
                <a:lnTo>
                  <a:pt x="257" y="193"/>
                </a:ln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noEditPoints="1"/>
          </p:cNvSpPr>
          <p:nvPr/>
        </p:nvSpPr>
        <p:spPr bwMode="auto">
          <a:xfrm>
            <a:off x="6797675" y="2562225"/>
            <a:ext cx="904875" cy="903288"/>
          </a:xfrm>
          <a:custGeom>
            <a:avLst/>
            <a:gdLst>
              <a:gd name="T0" fmla="*/ 97 w 506"/>
              <a:gd name="T1" fmla="*/ 250 h 504"/>
              <a:gd name="T2" fmla="*/ 461 w 506"/>
              <a:gd name="T3" fmla="*/ 333 h 504"/>
              <a:gd name="T4" fmla="*/ 410 w 506"/>
              <a:gd name="T5" fmla="*/ 250 h 504"/>
              <a:gd name="T6" fmla="*/ 381 w 506"/>
              <a:gd name="T7" fmla="*/ 286 h 504"/>
              <a:gd name="T8" fmla="*/ 365 w 506"/>
              <a:gd name="T9" fmla="*/ 291 h 504"/>
              <a:gd name="T10" fmla="*/ 369 w 506"/>
              <a:gd name="T11" fmla="*/ 348 h 504"/>
              <a:gd name="T12" fmla="*/ 410 w 506"/>
              <a:gd name="T13" fmla="*/ 388 h 504"/>
              <a:gd name="T14" fmla="*/ 451 w 506"/>
              <a:gd name="T15" fmla="*/ 349 h 504"/>
              <a:gd name="T16" fmla="*/ 434 w 506"/>
              <a:gd name="T17" fmla="*/ 299 h 504"/>
              <a:gd name="T18" fmla="*/ 396 w 506"/>
              <a:gd name="T19" fmla="*/ 289 h 504"/>
              <a:gd name="T20" fmla="*/ 111 w 506"/>
              <a:gd name="T21" fmla="*/ 289 h 504"/>
              <a:gd name="T22" fmla="*/ 73 w 506"/>
              <a:gd name="T23" fmla="*/ 299 h 504"/>
              <a:gd name="T24" fmla="*/ 56 w 506"/>
              <a:gd name="T25" fmla="*/ 349 h 504"/>
              <a:gd name="T26" fmla="*/ 97 w 506"/>
              <a:gd name="T27" fmla="*/ 388 h 504"/>
              <a:gd name="T28" fmla="*/ 138 w 506"/>
              <a:gd name="T29" fmla="*/ 348 h 504"/>
              <a:gd name="T30" fmla="*/ 142 w 506"/>
              <a:gd name="T31" fmla="*/ 291 h 504"/>
              <a:gd name="T32" fmla="*/ 125 w 506"/>
              <a:gd name="T33" fmla="*/ 286 h 504"/>
              <a:gd name="T34" fmla="*/ 139 w 506"/>
              <a:gd name="T35" fmla="*/ 413 h 504"/>
              <a:gd name="T36" fmla="*/ 102 w 506"/>
              <a:gd name="T37" fmla="*/ 440 h 504"/>
              <a:gd name="T38" fmla="*/ 106 w 506"/>
              <a:gd name="T39" fmla="*/ 426 h 504"/>
              <a:gd name="T40" fmla="*/ 87 w 506"/>
              <a:gd name="T41" fmla="*/ 429 h 504"/>
              <a:gd name="T42" fmla="*/ 88 w 506"/>
              <a:gd name="T43" fmla="*/ 492 h 504"/>
              <a:gd name="T44" fmla="*/ 0 w 506"/>
              <a:gd name="T45" fmla="*/ 487 h 504"/>
              <a:gd name="T46" fmla="*/ 193 w 506"/>
              <a:gd name="T47" fmla="*/ 487 h 504"/>
              <a:gd name="T48" fmla="*/ 300 w 506"/>
              <a:gd name="T49" fmla="*/ 35 h 504"/>
              <a:gd name="T50" fmla="*/ 72 w 506"/>
              <a:gd name="T51" fmla="*/ 161 h 504"/>
              <a:gd name="T52" fmla="*/ 86 w 506"/>
              <a:gd name="T53" fmla="*/ 232 h 504"/>
              <a:gd name="T54" fmla="*/ 312 w 506"/>
              <a:gd name="T55" fmla="*/ 175 h 504"/>
              <a:gd name="T56" fmla="*/ 331 w 506"/>
              <a:gd name="T57" fmla="*/ 49 h 504"/>
              <a:gd name="T58" fmla="*/ 183 w 506"/>
              <a:gd name="T59" fmla="*/ 17 h 504"/>
              <a:gd name="T60" fmla="*/ 428 w 506"/>
              <a:gd name="T61" fmla="*/ 17 h 504"/>
              <a:gd name="T62" fmla="*/ 410 w 506"/>
              <a:gd name="T63" fmla="*/ 144 h 504"/>
              <a:gd name="T64" fmla="*/ 99 w 506"/>
              <a:gd name="T65" fmla="*/ 202 h 504"/>
              <a:gd name="T66" fmla="*/ 85 w 506"/>
              <a:gd name="T67" fmla="*/ 156 h 504"/>
              <a:gd name="T68" fmla="*/ 293 w 506"/>
              <a:gd name="T69" fmla="*/ 48 h 504"/>
              <a:gd name="T70" fmla="*/ 301 w 506"/>
              <a:gd name="T71" fmla="*/ 165 h 504"/>
              <a:gd name="T72" fmla="*/ 506 w 506"/>
              <a:gd name="T73" fmla="*/ 487 h 504"/>
              <a:gd name="T74" fmla="*/ 419 w 506"/>
              <a:gd name="T75" fmla="*/ 492 h 504"/>
              <a:gd name="T76" fmla="*/ 420 w 506"/>
              <a:gd name="T77" fmla="*/ 429 h 504"/>
              <a:gd name="T78" fmla="*/ 401 w 506"/>
              <a:gd name="T79" fmla="*/ 426 h 504"/>
              <a:gd name="T80" fmla="*/ 405 w 506"/>
              <a:gd name="T81" fmla="*/ 440 h 504"/>
              <a:gd name="T82" fmla="*/ 367 w 506"/>
              <a:gd name="T83" fmla="*/ 413 h 504"/>
              <a:gd name="T84" fmla="*/ 330 w 506"/>
              <a:gd name="T85"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06" h="504">
                <a:moveTo>
                  <a:pt x="97" y="395"/>
                </a:moveTo>
                <a:cubicBezTo>
                  <a:pt x="73" y="395"/>
                  <a:pt x="45" y="362"/>
                  <a:pt x="45" y="323"/>
                </a:cubicBezTo>
                <a:cubicBezTo>
                  <a:pt x="45" y="283"/>
                  <a:pt x="38" y="250"/>
                  <a:pt x="97" y="250"/>
                </a:cubicBezTo>
                <a:cubicBezTo>
                  <a:pt x="155" y="250"/>
                  <a:pt x="148" y="283"/>
                  <a:pt x="148" y="323"/>
                </a:cubicBezTo>
                <a:cubicBezTo>
                  <a:pt x="148" y="362"/>
                  <a:pt x="121" y="395"/>
                  <a:pt x="97" y="395"/>
                </a:cubicBezTo>
                <a:close/>
                <a:moveTo>
                  <a:pt x="461" y="333"/>
                </a:moveTo>
                <a:cubicBezTo>
                  <a:pt x="457" y="368"/>
                  <a:pt x="432" y="395"/>
                  <a:pt x="410" y="395"/>
                </a:cubicBezTo>
                <a:cubicBezTo>
                  <a:pt x="386" y="395"/>
                  <a:pt x="358" y="362"/>
                  <a:pt x="358" y="323"/>
                </a:cubicBezTo>
                <a:cubicBezTo>
                  <a:pt x="358" y="283"/>
                  <a:pt x="351" y="250"/>
                  <a:pt x="410" y="250"/>
                </a:cubicBezTo>
                <a:cubicBezTo>
                  <a:pt x="468" y="250"/>
                  <a:pt x="462" y="282"/>
                  <a:pt x="462" y="321"/>
                </a:cubicBezTo>
                <a:cubicBezTo>
                  <a:pt x="462" y="325"/>
                  <a:pt x="462" y="329"/>
                  <a:pt x="461" y="333"/>
                </a:cubicBezTo>
                <a:close/>
                <a:moveTo>
                  <a:pt x="381" y="286"/>
                </a:moveTo>
                <a:cubicBezTo>
                  <a:pt x="375" y="284"/>
                  <a:pt x="369" y="282"/>
                  <a:pt x="366" y="284"/>
                </a:cubicBezTo>
                <a:cubicBezTo>
                  <a:pt x="365" y="285"/>
                  <a:pt x="365" y="286"/>
                  <a:pt x="365" y="287"/>
                </a:cubicBezTo>
                <a:cubicBezTo>
                  <a:pt x="365" y="288"/>
                  <a:pt x="365" y="290"/>
                  <a:pt x="365" y="291"/>
                </a:cubicBezTo>
                <a:cubicBezTo>
                  <a:pt x="365" y="298"/>
                  <a:pt x="365" y="305"/>
                  <a:pt x="365" y="312"/>
                </a:cubicBezTo>
                <a:cubicBezTo>
                  <a:pt x="365" y="316"/>
                  <a:pt x="365" y="320"/>
                  <a:pt x="365" y="322"/>
                </a:cubicBezTo>
                <a:cubicBezTo>
                  <a:pt x="365" y="331"/>
                  <a:pt x="366" y="339"/>
                  <a:pt x="369" y="348"/>
                </a:cubicBezTo>
                <a:cubicBezTo>
                  <a:pt x="372" y="356"/>
                  <a:pt x="375" y="363"/>
                  <a:pt x="380" y="370"/>
                </a:cubicBezTo>
                <a:cubicBezTo>
                  <a:pt x="384" y="375"/>
                  <a:pt x="389" y="380"/>
                  <a:pt x="395" y="384"/>
                </a:cubicBezTo>
                <a:cubicBezTo>
                  <a:pt x="400" y="386"/>
                  <a:pt x="405" y="388"/>
                  <a:pt x="410" y="388"/>
                </a:cubicBezTo>
                <a:cubicBezTo>
                  <a:pt x="415" y="388"/>
                  <a:pt x="420" y="386"/>
                  <a:pt x="425" y="384"/>
                </a:cubicBezTo>
                <a:cubicBezTo>
                  <a:pt x="431" y="380"/>
                  <a:pt x="436" y="375"/>
                  <a:pt x="440" y="370"/>
                </a:cubicBezTo>
                <a:cubicBezTo>
                  <a:pt x="444" y="363"/>
                  <a:pt x="448" y="356"/>
                  <a:pt x="451" y="349"/>
                </a:cubicBezTo>
                <a:cubicBezTo>
                  <a:pt x="453" y="341"/>
                  <a:pt x="455" y="334"/>
                  <a:pt x="455" y="326"/>
                </a:cubicBezTo>
                <a:cubicBezTo>
                  <a:pt x="442" y="317"/>
                  <a:pt x="442" y="317"/>
                  <a:pt x="442" y="317"/>
                </a:cubicBezTo>
                <a:cubicBezTo>
                  <a:pt x="437" y="312"/>
                  <a:pt x="435" y="305"/>
                  <a:pt x="434" y="299"/>
                </a:cubicBezTo>
                <a:cubicBezTo>
                  <a:pt x="433" y="294"/>
                  <a:pt x="432" y="290"/>
                  <a:pt x="430" y="287"/>
                </a:cubicBezTo>
                <a:cubicBezTo>
                  <a:pt x="426" y="281"/>
                  <a:pt x="420" y="283"/>
                  <a:pt x="413" y="285"/>
                </a:cubicBezTo>
                <a:cubicBezTo>
                  <a:pt x="407" y="287"/>
                  <a:pt x="402" y="289"/>
                  <a:pt x="396" y="289"/>
                </a:cubicBezTo>
                <a:cubicBezTo>
                  <a:pt x="391" y="289"/>
                  <a:pt x="386" y="287"/>
                  <a:pt x="381" y="286"/>
                </a:cubicBezTo>
                <a:close/>
                <a:moveTo>
                  <a:pt x="125" y="286"/>
                </a:moveTo>
                <a:cubicBezTo>
                  <a:pt x="121" y="287"/>
                  <a:pt x="115" y="289"/>
                  <a:pt x="111" y="289"/>
                </a:cubicBezTo>
                <a:cubicBezTo>
                  <a:pt x="105" y="289"/>
                  <a:pt x="99" y="287"/>
                  <a:pt x="94" y="285"/>
                </a:cubicBezTo>
                <a:cubicBezTo>
                  <a:pt x="87" y="283"/>
                  <a:pt x="81" y="281"/>
                  <a:pt x="76" y="287"/>
                </a:cubicBezTo>
                <a:cubicBezTo>
                  <a:pt x="75" y="290"/>
                  <a:pt x="74" y="294"/>
                  <a:pt x="73" y="299"/>
                </a:cubicBezTo>
                <a:cubicBezTo>
                  <a:pt x="72" y="305"/>
                  <a:pt x="70" y="312"/>
                  <a:pt x="65" y="317"/>
                </a:cubicBezTo>
                <a:cubicBezTo>
                  <a:pt x="52" y="326"/>
                  <a:pt x="52" y="326"/>
                  <a:pt x="52" y="326"/>
                </a:cubicBezTo>
                <a:cubicBezTo>
                  <a:pt x="52" y="334"/>
                  <a:pt x="53" y="341"/>
                  <a:pt x="56" y="349"/>
                </a:cubicBezTo>
                <a:cubicBezTo>
                  <a:pt x="59" y="356"/>
                  <a:pt x="62" y="363"/>
                  <a:pt x="67" y="370"/>
                </a:cubicBezTo>
                <a:cubicBezTo>
                  <a:pt x="71" y="375"/>
                  <a:pt x="76" y="380"/>
                  <a:pt x="82" y="384"/>
                </a:cubicBezTo>
                <a:cubicBezTo>
                  <a:pt x="87" y="386"/>
                  <a:pt x="92" y="388"/>
                  <a:pt x="97" y="388"/>
                </a:cubicBezTo>
                <a:cubicBezTo>
                  <a:pt x="102" y="388"/>
                  <a:pt x="107" y="386"/>
                  <a:pt x="111" y="384"/>
                </a:cubicBezTo>
                <a:cubicBezTo>
                  <a:pt x="117" y="380"/>
                  <a:pt x="122" y="375"/>
                  <a:pt x="126" y="370"/>
                </a:cubicBezTo>
                <a:cubicBezTo>
                  <a:pt x="131" y="363"/>
                  <a:pt x="135" y="356"/>
                  <a:pt x="138" y="348"/>
                </a:cubicBezTo>
                <a:cubicBezTo>
                  <a:pt x="140" y="339"/>
                  <a:pt x="142" y="331"/>
                  <a:pt x="142" y="322"/>
                </a:cubicBezTo>
                <a:cubicBezTo>
                  <a:pt x="142" y="320"/>
                  <a:pt x="142" y="316"/>
                  <a:pt x="142" y="312"/>
                </a:cubicBezTo>
                <a:cubicBezTo>
                  <a:pt x="142" y="305"/>
                  <a:pt x="142" y="298"/>
                  <a:pt x="142" y="291"/>
                </a:cubicBezTo>
                <a:cubicBezTo>
                  <a:pt x="142" y="290"/>
                  <a:pt x="142" y="288"/>
                  <a:pt x="141" y="287"/>
                </a:cubicBezTo>
                <a:cubicBezTo>
                  <a:pt x="141" y="286"/>
                  <a:pt x="141" y="285"/>
                  <a:pt x="141" y="284"/>
                </a:cubicBezTo>
                <a:cubicBezTo>
                  <a:pt x="138" y="282"/>
                  <a:pt x="132" y="284"/>
                  <a:pt x="125" y="286"/>
                </a:cubicBezTo>
                <a:close/>
                <a:moveTo>
                  <a:pt x="193" y="487"/>
                </a:moveTo>
                <a:cubicBezTo>
                  <a:pt x="193" y="456"/>
                  <a:pt x="193" y="456"/>
                  <a:pt x="193" y="456"/>
                </a:cubicBezTo>
                <a:cubicBezTo>
                  <a:pt x="193" y="434"/>
                  <a:pt x="170" y="419"/>
                  <a:pt x="139" y="413"/>
                </a:cubicBezTo>
                <a:cubicBezTo>
                  <a:pt x="130" y="450"/>
                  <a:pt x="121" y="463"/>
                  <a:pt x="106" y="491"/>
                </a:cubicBezTo>
                <a:cubicBezTo>
                  <a:pt x="101" y="443"/>
                  <a:pt x="101" y="443"/>
                  <a:pt x="101" y="443"/>
                </a:cubicBezTo>
                <a:cubicBezTo>
                  <a:pt x="101" y="442"/>
                  <a:pt x="101" y="441"/>
                  <a:pt x="102" y="440"/>
                </a:cubicBezTo>
                <a:cubicBezTo>
                  <a:pt x="107" y="429"/>
                  <a:pt x="107" y="429"/>
                  <a:pt x="107" y="429"/>
                </a:cubicBezTo>
                <a:cubicBezTo>
                  <a:pt x="108" y="429"/>
                  <a:pt x="108" y="428"/>
                  <a:pt x="107" y="427"/>
                </a:cubicBezTo>
                <a:cubicBezTo>
                  <a:pt x="107" y="427"/>
                  <a:pt x="106" y="426"/>
                  <a:pt x="106" y="426"/>
                </a:cubicBezTo>
                <a:cubicBezTo>
                  <a:pt x="100" y="426"/>
                  <a:pt x="94" y="426"/>
                  <a:pt x="88" y="426"/>
                </a:cubicBezTo>
                <a:cubicBezTo>
                  <a:pt x="88" y="426"/>
                  <a:pt x="87" y="427"/>
                  <a:pt x="87" y="427"/>
                </a:cubicBezTo>
                <a:cubicBezTo>
                  <a:pt x="86" y="428"/>
                  <a:pt x="86" y="429"/>
                  <a:pt x="87" y="429"/>
                </a:cubicBezTo>
                <a:cubicBezTo>
                  <a:pt x="93" y="440"/>
                  <a:pt x="93" y="440"/>
                  <a:pt x="93" y="440"/>
                </a:cubicBezTo>
                <a:cubicBezTo>
                  <a:pt x="93" y="441"/>
                  <a:pt x="93" y="442"/>
                  <a:pt x="93" y="443"/>
                </a:cubicBezTo>
                <a:cubicBezTo>
                  <a:pt x="88" y="492"/>
                  <a:pt x="88" y="492"/>
                  <a:pt x="88" y="492"/>
                </a:cubicBezTo>
                <a:cubicBezTo>
                  <a:pt x="72" y="463"/>
                  <a:pt x="64" y="450"/>
                  <a:pt x="54" y="413"/>
                </a:cubicBezTo>
                <a:cubicBezTo>
                  <a:pt x="24" y="419"/>
                  <a:pt x="0" y="434"/>
                  <a:pt x="0" y="456"/>
                </a:cubicBezTo>
                <a:cubicBezTo>
                  <a:pt x="0" y="466"/>
                  <a:pt x="0" y="477"/>
                  <a:pt x="0" y="487"/>
                </a:cubicBezTo>
                <a:cubicBezTo>
                  <a:pt x="0" y="497"/>
                  <a:pt x="8" y="504"/>
                  <a:pt x="17" y="504"/>
                </a:cubicBezTo>
                <a:cubicBezTo>
                  <a:pt x="70" y="504"/>
                  <a:pt x="123" y="504"/>
                  <a:pt x="176" y="504"/>
                </a:cubicBezTo>
                <a:cubicBezTo>
                  <a:pt x="186" y="504"/>
                  <a:pt x="193" y="497"/>
                  <a:pt x="193" y="487"/>
                </a:cubicBezTo>
                <a:close/>
                <a:moveTo>
                  <a:pt x="317" y="163"/>
                </a:moveTo>
                <a:cubicBezTo>
                  <a:pt x="317" y="126"/>
                  <a:pt x="317" y="89"/>
                  <a:pt x="317" y="52"/>
                </a:cubicBezTo>
                <a:cubicBezTo>
                  <a:pt x="317" y="43"/>
                  <a:pt x="310" y="35"/>
                  <a:pt x="300" y="35"/>
                </a:cubicBezTo>
                <a:cubicBezTo>
                  <a:pt x="230" y="35"/>
                  <a:pt x="160" y="35"/>
                  <a:pt x="89" y="35"/>
                </a:cubicBezTo>
                <a:cubicBezTo>
                  <a:pt x="80" y="35"/>
                  <a:pt x="72" y="43"/>
                  <a:pt x="72" y="52"/>
                </a:cubicBezTo>
                <a:cubicBezTo>
                  <a:pt x="72" y="161"/>
                  <a:pt x="72" y="161"/>
                  <a:pt x="72" y="161"/>
                </a:cubicBezTo>
                <a:cubicBezTo>
                  <a:pt x="72" y="171"/>
                  <a:pt x="80" y="178"/>
                  <a:pt x="89" y="178"/>
                </a:cubicBezTo>
                <a:cubicBezTo>
                  <a:pt x="90" y="178"/>
                  <a:pt x="90" y="178"/>
                  <a:pt x="90" y="178"/>
                </a:cubicBezTo>
                <a:cubicBezTo>
                  <a:pt x="85" y="197"/>
                  <a:pt x="86" y="214"/>
                  <a:pt x="86" y="232"/>
                </a:cubicBezTo>
                <a:cubicBezTo>
                  <a:pt x="93" y="225"/>
                  <a:pt x="100" y="219"/>
                  <a:pt x="106" y="212"/>
                </a:cubicBezTo>
                <a:cubicBezTo>
                  <a:pt x="149" y="168"/>
                  <a:pt x="233" y="178"/>
                  <a:pt x="300" y="180"/>
                </a:cubicBezTo>
                <a:cubicBezTo>
                  <a:pt x="305" y="180"/>
                  <a:pt x="309" y="178"/>
                  <a:pt x="312" y="175"/>
                </a:cubicBezTo>
                <a:cubicBezTo>
                  <a:pt x="316" y="172"/>
                  <a:pt x="317" y="168"/>
                  <a:pt x="317" y="163"/>
                </a:cubicBezTo>
                <a:close/>
                <a:moveTo>
                  <a:pt x="331" y="146"/>
                </a:moveTo>
                <a:cubicBezTo>
                  <a:pt x="331" y="49"/>
                  <a:pt x="331" y="49"/>
                  <a:pt x="331" y="49"/>
                </a:cubicBezTo>
                <a:cubicBezTo>
                  <a:pt x="331" y="34"/>
                  <a:pt x="319" y="21"/>
                  <a:pt x="303" y="21"/>
                </a:cubicBezTo>
                <a:cubicBezTo>
                  <a:pt x="183" y="21"/>
                  <a:pt x="183" y="21"/>
                  <a:pt x="183" y="21"/>
                </a:cubicBezTo>
                <a:cubicBezTo>
                  <a:pt x="183" y="17"/>
                  <a:pt x="183" y="17"/>
                  <a:pt x="183" y="17"/>
                </a:cubicBezTo>
                <a:cubicBezTo>
                  <a:pt x="183" y="8"/>
                  <a:pt x="190" y="0"/>
                  <a:pt x="200" y="0"/>
                </a:cubicBezTo>
                <a:cubicBezTo>
                  <a:pt x="270" y="0"/>
                  <a:pt x="341" y="0"/>
                  <a:pt x="411" y="0"/>
                </a:cubicBezTo>
                <a:cubicBezTo>
                  <a:pt x="420" y="0"/>
                  <a:pt x="428" y="8"/>
                  <a:pt x="428" y="17"/>
                </a:cubicBezTo>
                <a:cubicBezTo>
                  <a:pt x="428" y="54"/>
                  <a:pt x="428" y="90"/>
                  <a:pt x="428" y="127"/>
                </a:cubicBezTo>
                <a:cubicBezTo>
                  <a:pt x="428" y="136"/>
                  <a:pt x="420" y="144"/>
                  <a:pt x="411" y="144"/>
                </a:cubicBezTo>
                <a:cubicBezTo>
                  <a:pt x="410" y="144"/>
                  <a:pt x="410" y="144"/>
                  <a:pt x="410" y="144"/>
                </a:cubicBezTo>
                <a:cubicBezTo>
                  <a:pt x="415" y="162"/>
                  <a:pt x="414" y="179"/>
                  <a:pt x="414" y="197"/>
                </a:cubicBezTo>
                <a:cubicBezTo>
                  <a:pt x="388" y="172"/>
                  <a:pt x="372" y="148"/>
                  <a:pt x="331" y="146"/>
                </a:cubicBezTo>
                <a:close/>
                <a:moveTo>
                  <a:pt x="99" y="202"/>
                </a:moveTo>
                <a:cubicBezTo>
                  <a:pt x="100" y="189"/>
                  <a:pt x="102" y="180"/>
                  <a:pt x="106" y="169"/>
                </a:cubicBezTo>
                <a:cubicBezTo>
                  <a:pt x="97" y="169"/>
                  <a:pt x="97" y="169"/>
                  <a:pt x="97" y="169"/>
                </a:cubicBezTo>
                <a:cubicBezTo>
                  <a:pt x="90" y="169"/>
                  <a:pt x="85" y="163"/>
                  <a:pt x="85" y="156"/>
                </a:cubicBezTo>
                <a:cubicBezTo>
                  <a:pt x="85" y="60"/>
                  <a:pt x="85" y="60"/>
                  <a:pt x="85" y="60"/>
                </a:cubicBezTo>
                <a:cubicBezTo>
                  <a:pt x="85" y="53"/>
                  <a:pt x="90" y="48"/>
                  <a:pt x="97" y="48"/>
                </a:cubicBezTo>
                <a:cubicBezTo>
                  <a:pt x="162" y="48"/>
                  <a:pt x="227" y="48"/>
                  <a:pt x="293" y="48"/>
                </a:cubicBezTo>
                <a:cubicBezTo>
                  <a:pt x="299" y="48"/>
                  <a:pt x="305" y="53"/>
                  <a:pt x="305" y="60"/>
                </a:cubicBezTo>
                <a:cubicBezTo>
                  <a:pt x="305" y="92"/>
                  <a:pt x="305" y="124"/>
                  <a:pt x="305" y="156"/>
                </a:cubicBezTo>
                <a:cubicBezTo>
                  <a:pt x="305" y="160"/>
                  <a:pt x="304" y="163"/>
                  <a:pt x="301" y="165"/>
                </a:cubicBezTo>
                <a:cubicBezTo>
                  <a:pt x="299" y="167"/>
                  <a:pt x="296" y="168"/>
                  <a:pt x="293" y="168"/>
                </a:cubicBezTo>
                <a:cubicBezTo>
                  <a:pt x="232" y="167"/>
                  <a:pt x="131" y="161"/>
                  <a:pt x="99" y="202"/>
                </a:cubicBezTo>
                <a:close/>
                <a:moveTo>
                  <a:pt x="506" y="487"/>
                </a:moveTo>
                <a:cubicBezTo>
                  <a:pt x="506" y="477"/>
                  <a:pt x="506" y="466"/>
                  <a:pt x="506" y="456"/>
                </a:cubicBezTo>
                <a:cubicBezTo>
                  <a:pt x="506" y="434"/>
                  <a:pt x="483" y="419"/>
                  <a:pt x="453" y="413"/>
                </a:cubicBezTo>
                <a:cubicBezTo>
                  <a:pt x="443" y="450"/>
                  <a:pt x="434" y="463"/>
                  <a:pt x="419" y="492"/>
                </a:cubicBezTo>
                <a:cubicBezTo>
                  <a:pt x="413" y="443"/>
                  <a:pt x="413" y="443"/>
                  <a:pt x="413" y="443"/>
                </a:cubicBezTo>
                <a:cubicBezTo>
                  <a:pt x="413" y="442"/>
                  <a:pt x="414" y="441"/>
                  <a:pt x="414" y="440"/>
                </a:cubicBezTo>
                <a:cubicBezTo>
                  <a:pt x="420" y="429"/>
                  <a:pt x="420" y="429"/>
                  <a:pt x="420" y="429"/>
                </a:cubicBezTo>
                <a:cubicBezTo>
                  <a:pt x="420" y="429"/>
                  <a:pt x="420" y="428"/>
                  <a:pt x="420" y="427"/>
                </a:cubicBezTo>
                <a:cubicBezTo>
                  <a:pt x="420" y="427"/>
                  <a:pt x="419" y="426"/>
                  <a:pt x="418" y="426"/>
                </a:cubicBezTo>
                <a:cubicBezTo>
                  <a:pt x="413" y="426"/>
                  <a:pt x="407" y="426"/>
                  <a:pt x="401" y="426"/>
                </a:cubicBezTo>
                <a:cubicBezTo>
                  <a:pt x="400" y="426"/>
                  <a:pt x="400" y="427"/>
                  <a:pt x="399" y="427"/>
                </a:cubicBezTo>
                <a:cubicBezTo>
                  <a:pt x="399" y="428"/>
                  <a:pt x="399" y="429"/>
                  <a:pt x="399" y="429"/>
                </a:cubicBezTo>
                <a:cubicBezTo>
                  <a:pt x="405" y="440"/>
                  <a:pt x="405" y="440"/>
                  <a:pt x="405" y="440"/>
                </a:cubicBezTo>
                <a:cubicBezTo>
                  <a:pt x="406" y="441"/>
                  <a:pt x="406" y="442"/>
                  <a:pt x="406" y="443"/>
                </a:cubicBezTo>
                <a:cubicBezTo>
                  <a:pt x="400" y="491"/>
                  <a:pt x="400" y="491"/>
                  <a:pt x="400" y="491"/>
                </a:cubicBezTo>
                <a:cubicBezTo>
                  <a:pt x="385" y="463"/>
                  <a:pt x="377" y="450"/>
                  <a:pt x="367" y="413"/>
                </a:cubicBezTo>
                <a:cubicBezTo>
                  <a:pt x="337" y="419"/>
                  <a:pt x="313" y="434"/>
                  <a:pt x="313" y="456"/>
                </a:cubicBezTo>
                <a:cubicBezTo>
                  <a:pt x="313" y="466"/>
                  <a:pt x="313" y="477"/>
                  <a:pt x="313" y="487"/>
                </a:cubicBezTo>
                <a:cubicBezTo>
                  <a:pt x="313" y="497"/>
                  <a:pt x="321" y="504"/>
                  <a:pt x="330" y="504"/>
                </a:cubicBezTo>
                <a:cubicBezTo>
                  <a:pt x="383" y="504"/>
                  <a:pt x="436" y="504"/>
                  <a:pt x="489" y="504"/>
                </a:cubicBezTo>
                <a:cubicBezTo>
                  <a:pt x="499" y="504"/>
                  <a:pt x="506" y="497"/>
                  <a:pt x="506" y="487"/>
                </a:cubicBezTo>
                <a:close/>
              </a:path>
            </a:pathLst>
          </a:custGeom>
          <a:solidFill>
            <a:schemeClr val="bg1">
              <a:lumMod val="95000"/>
            </a:schemeClr>
          </a:solidFill>
          <a:ln>
            <a:noFill/>
          </a:ln>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88085" name="TextBox 35"/>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8" name="TextBox 37"/>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Freeform 7"/>
          <p:cNvSpPr>
            <a:spLocks/>
          </p:cNvSpPr>
          <p:nvPr/>
        </p:nvSpPr>
        <p:spPr bwMode="auto">
          <a:xfrm>
            <a:off x="2528888" y="1352550"/>
            <a:ext cx="2017712" cy="1543050"/>
          </a:xfrm>
          <a:custGeom>
            <a:avLst/>
            <a:gdLst>
              <a:gd name="T0" fmla="*/ 615547 w 249"/>
              <a:gd name="T1" fmla="*/ 909205 h 190"/>
              <a:gd name="T2" fmla="*/ 24298 w 249"/>
              <a:gd name="T3" fmla="*/ 909205 h 190"/>
              <a:gd name="T4" fmla="*/ 0 w 249"/>
              <a:gd name="T5" fmla="*/ 933559 h 190"/>
              <a:gd name="T6" fmla="*/ 0 w 249"/>
              <a:gd name="T7" fmla="*/ 1518048 h 190"/>
              <a:gd name="T8" fmla="*/ 24298 w 249"/>
              <a:gd name="T9" fmla="*/ 1542402 h 190"/>
              <a:gd name="T10" fmla="*/ 477859 w 249"/>
              <a:gd name="T11" fmla="*/ 1542402 h 190"/>
              <a:gd name="T12" fmla="*/ 931420 w 249"/>
              <a:gd name="T13" fmla="*/ 1542402 h 190"/>
              <a:gd name="T14" fmla="*/ 1069108 w 249"/>
              <a:gd name="T15" fmla="*/ 1542402 h 190"/>
              <a:gd name="T16" fmla="*/ 2016727 w 249"/>
              <a:gd name="T17" fmla="*/ 584489 h 190"/>
              <a:gd name="T18" fmla="*/ 2016727 w 249"/>
              <a:gd name="T19" fmla="*/ 0 h 190"/>
              <a:gd name="T20" fmla="*/ 615547 w 249"/>
              <a:gd name="T21" fmla="*/ 909205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9" h="190">
                <a:moveTo>
                  <a:pt x="76" y="112"/>
                </a:moveTo>
                <a:cubicBezTo>
                  <a:pt x="3" y="112"/>
                  <a:pt x="3" y="112"/>
                  <a:pt x="3" y="112"/>
                </a:cubicBezTo>
                <a:cubicBezTo>
                  <a:pt x="2" y="112"/>
                  <a:pt x="0" y="113"/>
                  <a:pt x="0" y="115"/>
                </a:cubicBezTo>
                <a:cubicBezTo>
                  <a:pt x="0" y="187"/>
                  <a:pt x="0" y="187"/>
                  <a:pt x="0" y="187"/>
                </a:cubicBezTo>
                <a:cubicBezTo>
                  <a:pt x="0" y="189"/>
                  <a:pt x="2" y="190"/>
                  <a:pt x="3" y="190"/>
                </a:cubicBezTo>
                <a:cubicBezTo>
                  <a:pt x="59" y="190"/>
                  <a:pt x="59" y="190"/>
                  <a:pt x="59" y="190"/>
                </a:cubicBezTo>
                <a:cubicBezTo>
                  <a:pt x="115" y="190"/>
                  <a:pt x="115" y="190"/>
                  <a:pt x="115" y="190"/>
                </a:cubicBezTo>
                <a:cubicBezTo>
                  <a:pt x="132" y="190"/>
                  <a:pt x="132" y="190"/>
                  <a:pt x="132" y="190"/>
                </a:cubicBezTo>
                <a:cubicBezTo>
                  <a:pt x="132" y="125"/>
                  <a:pt x="184" y="72"/>
                  <a:pt x="249" y="72"/>
                </a:cubicBezTo>
                <a:cubicBezTo>
                  <a:pt x="249" y="0"/>
                  <a:pt x="249" y="0"/>
                  <a:pt x="249" y="0"/>
                </a:cubicBezTo>
                <a:cubicBezTo>
                  <a:pt x="172" y="0"/>
                  <a:pt x="106" y="46"/>
                  <a:pt x="76" y="112"/>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9091" name="Freeform 8"/>
          <p:cNvSpPr>
            <a:spLocks/>
          </p:cNvSpPr>
          <p:nvPr/>
        </p:nvSpPr>
        <p:spPr bwMode="auto">
          <a:xfrm>
            <a:off x="2528888" y="2943225"/>
            <a:ext cx="2017712" cy="1538288"/>
          </a:xfrm>
          <a:custGeom>
            <a:avLst/>
            <a:gdLst>
              <a:gd name="T0" fmla="*/ 1069108 w 249"/>
              <a:gd name="T1" fmla="*/ 0 h 190"/>
              <a:gd name="T2" fmla="*/ 931420 w 249"/>
              <a:gd name="T3" fmla="*/ 0 h 190"/>
              <a:gd name="T4" fmla="*/ 477859 w 249"/>
              <a:gd name="T5" fmla="*/ 0 h 190"/>
              <a:gd name="T6" fmla="*/ 24298 w 249"/>
              <a:gd name="T7" fmla="*/ 0 h 190"/>
              <a:gd name="T8" fmla="*/ 0 w 249"/>
              <a:gd name="T9" fmla="*/ 24300 h 190"/>
              <a:gd name="T10" fmla="*/ 0 w 249"/>
              <a:gd name="T11" fmla="*/ 607496 h 190"/>
              <a:gd name="T12" fmla="*/ 24298 w 249"/>
              <a:gd name="T13" fmla="*/ 631796 h 190"/>
              <a:gd name="T14" fmla="*/ 615547 w 249"/>
              <a:gd name="T15" fmla="*/ 631796 h 190"/>
              <a:gd name="T16" fmla="*/ 2016727 w 249"/>
              <a:gd name="T17" fmla="*/ 1538991 h 190"/>
              <a:gd name="T18" fmla="*/ 2016727 w 249"/>
              <a:gd name="T19" fmla="*/ 947694 h 190"/>
              <a:gd name="T20" fmla="*/ 1069108 w 249"/>
              <a:gd name="T21" fmla="*/ 0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9" h="190">
                <a:moveTo>
                  <a:pt x="132" y="0"/>
                </a:moveTo>
                <a:cubicBezTo>
                  <a:pt x="115" y="0"/>
                  <a:pt x="115" y="0"/>
                  <a:pt x="115" y="0"/>
                </a:cubicBezTo>
                <a:cubicBezTo>
                  <a:pt x="59" y="0"/>
                  <a:pt x="59" y="0"/>
                  <a:pt x="59" y="0"/>
                </a:cubicBezTo>
                <a:cubicBezTo>
                  <a:pt x="3" y="0"/>
                  <a:pt x="3" y="0"/>
                  <a:pt x="3" y="0"/>
                </a:cubicBezTo>
                <a:cubicBezTo>
                  <a:pt x="2" y="0"/>
                  <a:pt x="0" y="1"/>
                  <a:pt x="0" y="3"/>
                </a:cubicBezTo>
                <a:cubicBezTo>
                  <a:pt x="0" y="75"/>
                  <a:pt x="0" y="75"/>
                  <a:pt x="0" y="75"/>
                </a:cubicBezTo>
                <a:cubicBezTo>
                  <a:pt x="0" y="76"/>
                  <a:pt x="2" y="78"/>
                  <a:pt x="3" y="78"/>
                </a:cubicBezTo>
                <a:cubicBezTo>
                  <a:pt x="76" y="78"/>
                  <a:pt x="76" y="78"/>
                  <a:pt x="76" y="78"/>
                </a:cubicBezTo>
                <a:cubicBezTo>
                  <a:pt x="106" y="144"/>
                  <a:pt x="172" y="190"/>
                  <a:pt x="249" y="190"/>
                </a:cubicBezTo>
                <a:cubicBezTo>
                  <a:pt x="249" y="117"/>
                  <a:pt x="249" y="117"/>
                  <a:pt x="249" y="117"/>
                </a:cubicBezTo>
                <a:cubicBezTo>
                  <a:pt x="184" y="117"/>
                  <a:pt x="132" y="64"/>
                  <a:pt x="132"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9092" name="Freeform 9"/>
          <p:cNvSpPr>
            <a:spLocks/>
          </p:cNvSpPr>
          <p:nvPr/>
        </p:nvSpPr>
        <p:spPr bwMode="auto">
          <a:xfrm>
            <a:off x="4594225" y="1352550"/>
            <a:ext cx="2020888" cy="1543050"/>
          </a:xfrm>
          <a:custGeom>
            <a:avLst/>
            <a:gdLst>
              <a:gd name="T0" fmla="*/ 1995799 w 249"/>
              <a:gd name="T1" fmla="*/ 909205 h 190"/>
              <a:gd name="T2" fmla="*/ 1403550 w 249"/>
              <a:gd name="T3" fmla="*/ 909205 h 190"/>
              <a:gd name="T4" fmla="*/ 0 w 249"/>
              <a:gd name="T5" fmla="*/ 0 h 190"/>
              <a:gd name="T6" fmla="*/ 0 w 249"/>
              <a:gd name="T7" fmla="*/ 584489 h 190"/>
              <a:gd name="T8" fmla="*/ 949221 w 249"/>
              <a:gd name="T9" fmla="*/ 1542402 h 190"/>
              <a:gd name="T10" fmla="*/ 1087143 w 249"/>
              <a:gd name="T11" fmla="*/ 1542402 h 190"/>
              <a:gd name="T12" fmla="*/ 1541471 w 249"/>
              <a:gd name="T13" fmla="*/ 1542402 h 190"/>
              <a:gd name="T14" fmla="*/ 1995799 w 249"/>
              <a:gd name="T15" fmla="*/ 1542402 h 190"/>
              <a:gd name="T16" fmla="*/ 2020138 w 249"/>
              <a:gd name="T17" fmla="*/ 1518048 h 190"/>
              <a:gd name="T18" fmla="*/ 2020138 w 249"/>
              <a:gd name="T19" fmla="*/ 933559 h 190"/>
              <a:gd name="T20" fmla="*/ 1995799 w 249"/>
              <a:gd name="T21" fmla="*/ 909205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9" h="190">
                <a:moveTo>
                  <a:pt x="246" y="112"/>
                </a:moveTo>
                <a:cubicBezTo>
                  <a:pt x="173" y="112"/>
                  <a:pt x="173" y="112"/>
                  <a:pt x="173" y="112"/>
                </a:cubicBezTo>
                <a:cubicBezTo>
                  <a:pt x="143" y="46"/>
                  <a:pt x="77" y="0"/>
                  <a:pt x="0" y="0"/>
                </a:cubicBezTo>
                <a:cubicBezTo>
                  <a:pt x="0" y="72"/>
                  <a:pt x="0" y="72"/>
                  <a:pt x="0" y="72"/>
                </a:cubicBezTo>
                <a:cubicBezTo>
                  <a:pt x="65" y="72"/>
                  <a:pt x="117" y="125"/>
                  <a:pt x="117" y="190"/>
                </a:cubicBezTo>
                <a:cubicBezTo>
                  <a:pt x="134" y="190"/>
                  <a:pt x="134" y="190"/>
                  <a:pt x="134" y="190"/>
                </a:cubicBezTo>
                <a:cubicBezTo>
                  <a:pt x="190" y="190"/>
                  <a:pt x="190" y="190"/>
                  <a:pt x="190" y="190"/>
                </a:cubicBezTo>
                <a:cubicBezTo>
                  <a:pt x="246" y="190"/>
                  <a:pt x="246" y="190"/>
                  <a:pt x="246" y="190"/>
                </a:cubicBezTo>
                <a:cubicBezTo>
                  <a:pt x="247" y="190"/>
                  <a:pt x="249" y="189"/>
                  <a:pt x="249" y="187"/>
                </a:cubicBezTo>
                <a:cubicBezTo>
                  <a:pt x="249" y="115"/>
                  <a:pt x="249" y="115"/>
                  <a:pt x="249" y="115"/>
                </a:cubicBezTo>
                <a:cubicBezTo>
                  <a:pt x="249" y="113"/>
                  <a:pt x="247" y="112"/>
                  <a:pt x="246" y="112"/>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9093" name="Freeform 10"/>
          <p:cNvSpPr>
            <a:spLocks/>
          </p:cNvSpPr>
          <p:nvPr/>
        </p:nvSpPr>
        <p:spPr bwMode="auto">
          <a:xfrm>
            <a:off x="4594225" y="2943225"/>
            <a:ext cx="2020888" cy="1538288"/>
          </a:xfrm>
          <a:custGeom>
            <a:avLst/>
            <a:gdLst>
              <a:gd name="T0" fmla="*/ 1995799 w 249"/>
              <a:gd name="T1" fmla="*/ 0 h 190"/>
              <a:gd name="T2" fmla="*/ 1541471 w 249"/>
              <a:gd name="T3" fmla="*/ 0 h 190"/>
              <a:gd name="T4" fmla="*/ 1087143 w 249"/>
              <a:gd name="T5" fmla="*/ 0 h 190"/>
              <a:gd name="T6" fmla="*/ 949221 w 249"/>
              <a:gd name="T7" fmla="*/ 0 h 190"/>
              <a:gd name="T8" fmla="*/ 0 w 249"/>
              <a:gd name="T9" fmla="*/ 947694 h 190"/>
              <a:gd name="T10" fmla="*/ 0 w 249"/>
              <a:gd name="T11" fmla="*/ 1538991 h 190"/>
              <a:gd name="T12" fmla="*/ 1403550 w 249"/>
              <a:gd name="T13" fmla="*/ 631796 h 190"/>
              <a:gd name="T14" fmla="*/ 1995799 w 249"/>
              <a:gd name="T15" fmla="*/ 631796 h 190"/>
              <a:gd name="T16" fmla="*/ 2020138 w 249"/>
              <a:gd name="T17" fmla="*/ 607496 h 190"/>
              <a:gd name="T18" fmla="*/ 2020138 w 249"/>
              <a:gd name="T19" fmla="*/ 24300 h 190"/>
              <a:gd name="T20" fmla="*/ 1995799 w 249"/>
              <a:gd name="T21" fmla="*/ 0 h 1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49" h="190">
                <a:moveTo>
                  <a:pt x="246" y="0"/>
                </a:moveTo>
                <a:cubicBezTo>
                  <a:pt x="190" y="0"/>
                  <a:pt x="190" y="0"/>
                  <a:pt x="190" y="0"/>
                </a:cubicBezTo>
                <a:cubicBezTo>
                  <a:pt x="134" y="0"/>
                  <a:pt x="134" y="0"/>
                  <a:pt x="134" y="0"/>
                </a:cubicBezTo>
                <a:cubicBezTo>
                  <a:pt x="117" y="0"/>
                  <a:pt x="117" y="0"/>
                  <a:pt x="117" y="0"/>
                </a:cubicBezTo>
                <a:cubicBezTo>
                  <a:pt x="117" y="64"/>
                  <a:pt x="65" y="117"/>
                  <a:pt x="0" y="117"/>
                </a:cubicBezTo>
                <a:cubicBezTo>
                  <a:pt x="0" y="190"/>
                  <a:pt x="0" y="190"/>
                  <a:pt x="0" y="190"/>
                </a:cubicBezTo>
                <a:cubicBezTo>
                  <a:pt x="77" y="190"/>
                  <a:pt x="143" y="144"/>
                  <a:pt x="173" y="78"/>
                </a:cubicBezTo>
                <a:cubicBezTo>
                  <a:pt x="246" y="78"/>
                  <a:pt x="246" y="78"/>
                  <a:pt x="246" y="78"/>
                </a:cubicBezTo>
                <a:cubicBezTo>
                  <a:pt x="247" y="78"/>
                  <a:pt x="249" y="76"/>
                  <a:pt x="249" y="75"/>
                </a:cubicBezTo>
                <a:cubicBezTo>
                  <a:pt x="249" y="3"/>
                  <a:pt x="249" y="3"/>
                  <a:pt x="249" y="3"/>
                </a:cubicBezTo>
                <a:cubicBezTo>
                  <a:pt x="249" y="1"/>
                  <a:pt x="247" y="0"/>
                  <a:pt x="246" y="0"/>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5" name="Diagram 14"/>
          <p:cNvGraphicFramePr/>
          <p:nvPr/>
        </p:nvGraphicFramePr>
        <p:xfrm>
          <a:off x="3810000" y="2165687"/>
          <a:ext cx="1524000" cy="152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6" name="Diagram 15"/>
          <p:cNvGraphicFramePr/>
          <p:nvPr/>
        </p:nvGraphicFramePr>
        <p:xfrm>
          <a:off x="469773" y="2237120"/>
          <a:ext cx="2096959" cy="1420745"/>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17" name="Diagram 16"/>
          <p:cNvGraphicFramePr/>
          <p:nvPr/>
        </p:nvGraphicFramePr>
        <p:xfrm>
          <a:off x="6553200" y="2237120"/>
          <a:ext cx="2096959" cy="1420745"/>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18" name="TextBox 17"/>
          <p:cNvSpPr txBox="1"/>
          <p:nvPr/>
        </p:nvSpPr>
        <p:spPr>
          <a:xfrm>
            <a:off x="917575" y="3613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19" name="Rectangle 18"/>
          <p:cNvSpPr/>
          <p:nvPr/>
        </p:nvSpPr>
        <p:spPr>
          <a:xfrm>
            <a:off x="533400" y="387508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0" name="TextBox 19"/>
          <p:cNvSpPr txBox="1"/>
          <p:nvPr/>
        </p:nvSpPr>
        <p:spPr>
          <a:xfrm>
            <a:off x="7013575" y="3613150"/>
            <a:ext cx="12128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21" name="Rectangle 20"/>
          <p:cNvSpPr/>
          <p:nvPr/>
        </p:nvSpPr>
        <p:spPr>
          <a:xfrm>
            <a:off x="6629400" y="3875088"/>
            <a:ext cx="1981200" cy="430212"/>
          </a:xfrm>
          <a:prstGeom prst="rect">
            <a:avLst/>
          </a:prstGeom>
        </p:spPr>
        <p:txBody>
          <a:bodyPr>
            <a:spAutoFit/>
          </a:bodyPr>
          <a:lstStyle/>
          <a:p>
            <a:pP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2" name="TextBox 21"/>
          <p:cNvSpPr txBox="1"/>
          <p:nvPr/>
        </p:nvSpPr>
        <p:spPr>
          <a:xfrm>
            <a:off x="2682875" y="310991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3" name="TextBox 22"/>
          <p:cNvSpPr txBox="1"/>
          <p:nvPr/>
        </p:nvSpPr>
        <p:spPr>
          <a:xfrm>
            <a:off x="2690813" y="2457450"/>
            <a:ext cx="8143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4" name="TextBox 23"/>
          <p:cNvSpPr txBox="1"/>
          <p:nvPr/>
        </p:nvSpPr>
        <p:spPr>
          <a:xfrm>
            <a:off x="5715000" y="24574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5" name="TextBox 24"/>
          <p:cNvSpPr txBox="1"/>
          <p:nvPr/>
        </p:nvSpPr>
        <p:spPr>
          <a:xfrm>
            <a:off x="5715000" y="310991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89105" name="TextBox 2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0" name="TextBox 2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4" name="Group 1"/>
          <p:cNvGrpSpPr>
            <a:grpSpLocks/>
          </p:cNvGrpSpPr>
          <p:nvPr/>
        </p:nvGrpSpPr>
        <p:grpSpPr bwMode="auto">
          <a:xfrm>
            <a:off x="0" y="1414463"/>
            <a:ext cx="5416550" cy="2757487"/>
            <a:chOff x="0" y="1413792"/>
            <a:chExt cx="5416925" cy="2758158"/>
          </a:xfrm>
        </p:grpSpPr>
        <p:sp>
          <p:nvSpPr>
            <p:cNvPr id="90126" name="Freeform 52"/>
            <p:cNvSpPr>
              <a:spLocks/>
            </p:cNvSpPr>
            <p:nvPr/>
          </p:nvSpPr>
          <p:spPr bwMode="auto">
            <a:xfrm>
              <a:off x="2743200" y="3000117"/>
              <a:ext cx="284004" cy="84434"/>
            </a:xfrm>
            <a:custGeom>
              <a:avLst/>
              <a:gdLst>
                <a:gd name="T0" fmla="*/ 0 w 111"/>
                <a:gd name="T1" fmla="*/ 5117 h 33"/>
                <a:gd name="T2" fmla="*/ 0 w 111"/>
                <a:gd name="T3" fmla="*/ 84434 h 33"/>
                <a:gd name="T4" fmla="*/ 284004 w 111"/>
                <a:gd name="T5" fmla="*/ 84434 h 33"/>
                <a:gd name="T6" fmla="*/ 284004 w 111"/>
                <a:gd name="T7" fmla="*/ 0 h 33"/>
                <a:gd name="T8" fmla="*/ 0 w 111"/>
                <a:gd name="T9" fmla="*/ 5117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1" h="33">
                  <a:moveTo>
                    <a:pt x="0" y="2"/>
                  </a:moveTo>
                  <a:lnTo>
                    <a:pt x="0" y="33"/>
                  </a:lnTo>
                  <a:lnTo>
                    <a:pt x="111" y="33"/>
                  </a:lnTo>
                  <a:lnTo>
                    <a:pt x="111" y="0"/>
                  </a:lnTo>
                  <a:lnTo>
                    <a:pt x="0" y="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27" name="Freeform 53"/>
            <p:cNvSpPr>
              <a:spLocks/>
            </p:cNvSpPr>
            <p:nvPr/>
          </p:nvSpPr>
          <p:spPr bwMode="auto">
            <a:xfrm>
              <a:off x="4657024" y="2641914"/>
              <a:ext cx="759901" cy="442637"/>
            </a:xfrm>
            <a:custGeom>
              <a:avLst/>
              <a:gdLst>
                <a:gd name="T0" fmla="*/ 571446 w 125"/>
                <a:gd name="T1" fmla="*/ 0 h 73"/>
                <a:gd name="T2" fmla="*/ 0 w 125"/>
                <a:gd name="T3" fmla="*/ 0 h 73"/>
                <a:gd name="T4" fmla="*/ 0 w 125"/>
                <a:gd name="T5" fmla="*/ 442637 h 73"/>
                <a:gd name="T6" fmla="*/ 650475 w 125"/>
                <a:gd name="T7" fmla="*/ 442637 h 73"/>
                <a:gd name="T8" fmla="*/ 626158 w 125"/>
                <a:gd name="T9" fmla="*/ 412319 h 73"/>
                <a:gd name="T10" fmla="*/ 759901 w 125"/>
                <a:gd name="T11" fmla="*/ 230414 h 73"/>
                <a:gd name="T12" fmla="*/ 759901 w 125"/>
                <a:gd name="T13" fmla="*/ 187969 h 73"/>
                <a:gd name="T14" fmla="*/ 571446 w 125"/>
                <a:gd name="T15" fmla="*/ 0 h 7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5" h="73">
                  <a:moveTo>
                    <a:pt x="94" y="0"/>
                  </a:moveTo>
                  <a:cubicBezTo>
                    <a:pt x="0" y="0"/>
                    <a:pt x="0" y="0"/>
                    <a:pt x="0" y="0"/>
                  </a:cubicBezTo>
                  <a:cubicBezTo>
                    <a:pt x="0" y="73"/>
                    <a:pt x="0" y="73"/>
                    <a:pt x="0" y="73"/>
                  </a:cubicBezTo>
                  <a:cubicBezTo>
                    <a:pt x="107" y="73"/>
                    <a:pt x="107" y="73"/>
                    <a:pt x="107" y="73"/>
                  </a:cubicBezTo>
                  <a:cubicBezTo>
                    <a:pt x="106" y="71"/>
                    <a:pt x="104" y="69"/>
                    <a:pt x="103" y="68"/>
                  </a:cubicBezTo>
                  <a:cubicBezTo>
                    <a:pt x="116" y="64"/>
                    <a:pt x="125" y="52"/>
                    <a:pt x="125" y="38"/>
                  </a:cubicBezTo>
                  <a:cubicBezTo>
                    <a:pt x="125" y="31"/>
                    <a:pt x="125" y="31"/>
                    <a:pt x="125" y="31"/>
                  </a:cubicBezTo>
                  <a:cubicBezTo>
                    <a:pt x="125" y="14"/>
                    <a:pt x="111" y="0"/>
                    <a:pt x="94" y="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28" name="Freeform 54"/>
            <p:cNvSpPr>
              <a:spLocks/>
            </p:cNvSpPr>
            <p:nvPr/>
          </p:nvSpPr>
          <p:spPr bwMode="auto">
            <a:xfrm>
              <a:off x="4657024" y="3163866"/>
              <a:ext cx="688261" cy="680584"/>
            </a:xfrm>
            <a:custGeom>
              <a:avLst/>
              <a:gdLst>
                <a:gd name="T0" fmla="*/ 0 w 113"/>
                <a:gd name="T1" fmla="*/ 680584 h 112"/>
                <a:gd name="T2" fmla="*/ 523809 w 113"/>
                <a:gd name="T3" fmla="*/ 680584 h 112"/>
                <a:gd name="T4" fmla="*/ 481174 w 113"/>
                <a:gd name="T5" fmla="*/ 619818 h 112"/>
                <a:gd name="T6" fmla="*/ 615171 w 113"/>
                <a:gd name="T7" fmla="*/ 437518 h 112"/>
                <a:gd name="T8" fmla="*/ 615171 w 113"/>
                <a:gd name="T9" fmla="*/ 394982 h 112"/>
                <a:gd name="T10" fmla="*/ 554263 w 113"/>
                <a:gd name="T11" fmla="*/ 255219 h 112"/>
                <a:gd name="T12" fmla="*/ 688261 w 113"/>
                <a:gd name="T13" fmla="*/ 72920 h 112"/>
                <a:gd name="T14" fmla="*/ 688261 w 113"/>
                <a:gd name="T15" fmla="*/ 30383 h 112"/>
                <a:gd name="T16" fmla="*/ 688261 w 113"/>
                <a:gd name="T17" fmla="*/ 0 h 112"/>
                <a:gd name="T18" fmla="*/ 0 w 113"/>
                <a:gd name="T19" fmla="*/ 0 h 112"/>
                <a:gd name="T20" fmla="*/ 0 w 113"/>
                <a:gd name="T21" fmla="*/ 680584 h 1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 h="112">
                  <a:moveTo>
                    <a:pt x="0" y="112"/>
                  </a:moveTo>
                  <a:cubicBezTo>
                    <a:pt x="86" y="112"/>
                    <a:pt x="86" y="112"/>
                    <a:pt x="86" y="112"/>
                  </a:cubicBezTo>
                  <a:cubicBezTo>
                    <a:pt x="84" y="108"/>
                    <a:pt x="82" y="105"/>
                    <a:pt x="79" y="102"/>
                  </a:cubicBezTo>
                  <a:cubicBezTo>
                    <a:pt x="92" y="98"/>
                    <a:pt x="101" y="86"/>
                    <a:pt x="101" y="72"/>
                  </a:cubicBezTo>
                  <a:cubicBezTo>
                    <a:pt x="101" y="65"/>
                    <a:pt x="101" y="65"/>
                    <a:pt x="101" y="65"/>
                  </a:cubicBezTo>
                  <a:cubicBezTo>
                    <a:pt x="101" y="56"/>
                    <a:pt x="97" y="48"/>
                    <a:pt x="91" y="42"/>
                  </a:cubicBezTo>
                  <a:cubicBezTo>
                    <a:pt x="104" y="38"/>
                    <a:pt x="113" y="26"/>
                    <a:pt x="113" y="12"/>
                  </a:cubicBezTo>
                  <a:cubicBezTo>
                    <a:pt x="113" y="5"/>
                    <a:pt x="113" y="5"/>
                    <a:pt x="113" y="5"/>
                  </a:cubicBezTo>
                  <a:cubicBezTo>
                    <a:pt x="113" y="4"/>
                    <a:pt x="113" y="2"/>
                    <a:pt x="113" y="0"/>
                  </a:cubicBezTo>
                  <a:cubicBezTo>
                    <a:pt x="0" y="0"/>
                    <a:pt x="0" y="0"/>
                    <a:pt x="0" y="0"/>
                  </a:cubicBezTo>
                  <a:lnTo>
                    <a:pt x="0" y="112"/>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29" name="Freeform 55"/>
            <p:cNvSpPr>
              <a:spLocks/>
            </p:cNvSpPr>
            <p:nvPr/>
          </p:nvSpPr>
          <p:spPr bwMode="auto">
            <a:xfrm>
              <a:off x="3114194" y="2403965"/>
              <a:ext cx="1463512" cy="680584"/>
            </a:xfrm>
            <a:custGeom>
              <a:avLst/>
              <a:gdLst>
                <a:gd name="T0" fmla="*/ 1463512 w 241"/>
                <a:gd name="T1" fmla="*/ 680584 h 112"/>
                <a:gd name="T2" fmla="*/ 1463512 w 241"/>
                <a:gd name="T3" fmla="*/ 236989 h 112"/>
                <a:gd name="T4" fmla="*/ 1329913 w 241"/>
                <a:gd name="T5" fmla="*/ 188376 h 112"/>
                <a:gd name="T6" fmla="*/ 1305623 w 241"/>
                <a:gd name="T7" fmla="*/ 0 h 112"/>
                <a:gd name="T8" fmla="*/ 589048 w 241"/>
                <a:gd name="T9" fmla="*/ 0 h 112"/>
                <a:gd name="T10" fmla="*/ 315779 w 241"/>
                <a:gd name="T11" fmla="*/ 589434 h 112"/>
                <a:gd name="T12" fmla="*/ 0 w 241"/>
                <a:gd name="T13" fmla="*/ 595511 h 112"/>
                <a:gd name="T14" fmla="*/ 0 w 241"/>
                <a:gd name="T15" fmla="*/ 680584 h 112"/>
                <a:gd name="T16" fmla="*/ 1463512 w 241"/>
                <a:gd name="T17" fmla="*/ 680584 h 1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41" h="112">
                  <a:moveTo>
                    <a:pt x="241" y="112"/>
                  </a:moveTo>
                  <a:cubicBezTo>
                    <a:pt x="241" y="39"/>
                    <a:pt x="241" y="39"/>
                    <a:pt x="241" y="39"/>
                  </a:cubicBezTo>
                  <a:cubicBezTo>
                    <a:pt x="230" y="39"/>
                    <a:pt x="223" y="36"/>
                    <a:pt x="219" y="31"/>
                  </a:cubicBezTo>
                  <a:cubicBezTo>
                    <a:pt x="214" y="25"/>
                    <a:pt x="213" y="14"/>
                    <a:pt x="215" y="0"/>
                  </a:cubicBezTo>
                  <a:cubicBezTo>
                    <a:pt x="97" y="0"/>
                    <a:pt x="97" y="0"/>
                    <a:pt x="97" y="0"/>
                  </a:cubicBezTo>
                  <a:cubicBezTo>
                    <a:pt x="71" y="42"/>
                    <a:pt x="56" y="84"/>
                    <a:pt x="52" y="97"/>
                  </a:cubicBezTo>
                  <a:cubicBezTo>
                    <a:pt x="0" y="98"/>
                    <a:pt x="0" y="98"/>
                    <a:pt x="0" y="98"/>
                  </a:cubicBezTo>
                  <a:cubicBezTo>
                    <a:pt x="0" y="112"/>
                    <a:pt x="0" y="112"/>
                    <a:pt x="0" y="112"/>
                  </a:cubicBezTo>
                  <a:lnTo>
                    <a:pt x="241" y="112"/>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30" name="Rectangle 56"/>
            <p:cNvSpPr>
              <a:spLocks noChangeArrowheads="1"/>
            </p:cNvSpPr>
            <p:nvPr/>
          </p:nvSpPr>
          <p:spPr bwMode="auto">
            <a:xfrm>
              <a:off x="2743200" y="3163866"/>
              <a:ext cx="284004" cy="680584"/>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90131" name="Freeform 57"/>
            <p:cNvSpPr>
              <a:spLocks/>
            </p:cNvSpPr>
            <p:nvPr/>
          </p:nvSpPr>
          <p:spPr bwMode="auto">
            <a:xfrm>
              <a:off x="4657024" y="3923766"/>
              <a:ext cx="542421" cy="230273"/>
            </a:xfrm>
            <a:custGeom>
              <a:avLst/>
              <a:gdLst>
                <a:gd name="T0" fmla="*/ 0 w 89"/>
                <a:gd name="T1" fmla="*/ 0 h 38"/>
                <a:gd name="T2" fmla="*/ 0 w 89"/>
                <a:gd name="T3" fmla="*/ 230273 h 38"/>
                <a:gd name="T4" fmla="*/ 353488 w 89"/>
                <a:gd name="T5" fmla="*/ 230273 h 38"/>
                <a:gd name="T6" fmla="*/ 542421 w 89"/>
                <a:gd name="T7" fmla="*/ 42419 h 38"/>
                <a:gd name="T8" fmla="*/ 542421 w 89"/>
                <a:gd name="T9" fmla="*/ 0 h 38"/>
                <a:gd name="T10" fmla="*/ 0 w 89"/>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9" h="38">
                  <a:moveTo>
                    <a:pt x="0" y="0"/>
                  </a:moveTo>
                  <a:cubicBezTo>
                    <a:pt x="0" y="38"/>
                    <a:pt x="0" y="38"/>
                    <a:pt x="0" y="38"/>
                  </a:cubicBezTo>
                  <a:cubicBezTo>
                    <a:pt x="58" y="38"/>
                    <a:pt x="58" y="38"/>
                    <a:pt x="58" y="38"/>
                  </a:cubicBezTo>
                  <a:cubicBezTo>
                    <a:pt x="75" y="38"/>
                    <a:pt x="89" y="24"/>
                    <a:pt x="89" y="7"/>
                  </a:cubicBezTo>
                  <a:cubicBezTo>
                    <a:pt x="89" y="0"/>
                    <a:pt x="89" y="0"/>
                    <a:pt x="89" y="0"/>
                  </a:cubicBezTo>
                  <a:lnTo>
                    <a:pt x="0"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32" name="Freeform 58"/>
            <p:cNvSpPr>
              <a:spLocks/>
            </p:cNvSpPr>
            <p:nvPr/>
          </p:nvSpPr>
          <p:spPr bwMode="auto">
            <a:xfrm>
              <a:off x="3114194" y="3923766"/>
              <a:ext cx="1463512" cy="248184"/>
            </a:xfrm>
            <a:custGeom>
              <a:avLst/>
              <a:gdLst>
                <a:gd name="T0" fmla="*/ 1463512 w 241"/>
                <a:gd name="T1" fmla="*/ 0 h 41"/>
                <a:gd name="T2" fmla="*/ 0 w 241"/>
                <a:gd name="T3" fmla="*/ 0 h 41"/>
                <a:gd name="T4" fmla="*/ 0 w 241"/>
                <a:gd name="T5" fmla="*/ 151332 h 41"/>
                <a:gd name="T6" fmla="*/ 97163 w 241"/>
                <a:gd name="T7" fmla="*/ 151332 h 41"/>
                <a:gd name="T8" fmla="*/ 813737 w 241"/>
                <a:gd name="T9" fmla="*/ 248184 h 41"/>
                <a:gd name="T10" fmla="*/ 1038426 w 241"/>
                <a:gd name="T11" fmla="*/ 230024 h 41"/>
                <a:gd name="T12" fmla="*/ 1463512 w 241"/>
                <a:gd name="T13" fmla="*/ 230024 h 41"/>
                <a:gd name="T14" fmla="*/ 1463512 w 241"/>
                <a:gd name="T15" fmla="*/ 0 h 4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41" h="41">
                  <a:moveTo>
                    <a:pt x="241" y="0"/>
                  </a:moveTo>
                  <a:cubicBezTo>
                    <a:pt x="0" y="0"/>
                    <a:pt x="0" y="0"/>
                    <a:pt x="0" y="0"/>
                  </a:cubicBezTo>
                  <a:cubicBezTo>
                    <a:pt x="0" y="25"/>
                    <a:pt x="0" y="25"/>
                    <a:pt x="0" y="25"/>
                  </a:cubicBezTo>
                  <a:cubicBezTo>
                    <a:pt x="16" y="25"/>
                    <a:pt x="16" y="25"/>
                    <a:pt x="16" y="25"/>
                  </a:cubicBezTo>
                  <a:cubicBezTo>
                    <a:pt x="21" y="26"/>
                    <a:pt x="81" y="41"/>
                    <a:pt x="134" y="41"/>
                  </a:cubicBezTo>
                  <a:cubicBezTo>
                    <a:pt x="148" y="41"/>
                    <a:pt x="161" y="40"/>
                    <a:pt x="171" y="38"/>
                  </a:cubicBezTo>
                  <a:cubicBezTo>
                    <a:pt x="241" y="38"/>
                    <a:pt x="241" y="38"/>
                    <a:pt x="241" y="38"/>
                  </a:cubicBezTo>
                  <a:lnTo>
                    <a:pt x="241"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33" name="Rectangle 59"/>
            <p:cNvSpPr>
              <a:spLocks noChangeArrowheads="1"/>
            </p:cNvSpPr>
            <p:nvPr/>
          </p:nvSpPr>
          <p:spPr bwMode="auto">
            <a:xfrm>
              <a:off x="3114194" y="3163866"/>
              <a:ext cx="1463512" cy="680584"/>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90134" name="Rectangle 60"/>
            <p:cNvSpPr>
              <a:spLocks noChangeArrowheads="1"/>
            </p:cNvSpPr>
            <p:nvPr/>
          </p:nvSpPr>
          <p:spPr bwMode="auto">
            <a:xfrm>
              <a:off x="2743200" y="3923766"/>
              <a:ext cx="284004" cy="150958"/>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90135" name="Freeform 61"/>
            <p:cNvSpPr>
              <a:spLocks/>
            </p:cNvSpPr>
            <p:nvPr/>
          </p:nvSpPr>
          <p:spPr bwMode="auto">
            <a:xfrm>
              <a:off x="3733373" y="1413792"/>
              <a:ext cx="852011" cy="931326"/>
            </a:xfrm>
            <a:custGeom>
              <a:avLst/>
              <a:gdLst>
                <a:gd name="T0" fmla="*/ 681609 w 140"/>
                <a:gd name="T1" fmla="*/ 931326 h 153"/>
                <a:gd name="T2" fmla="*/ 766810 w 140"/>
                <a:gd name="T3" fmla="*/ 596536 h 153"/>
                <a:gd name="T4" fmla="*/ 772896 w 140"/>
                <a:gd name="T5" fmla="*/ 572187 h 153"/>
                <a:gd name="T6" fmla="*/ 645094 w 140"/>
                <a:gd name="T7" fmla="*/ 97394 h 153"/>
                <a:gd name="T8" fmla="*/ 419920 w 140"/>
                <a:gd name="T9" fmla="*/ 0 h 153"/>
                <a:gd name="T10" fmla="*/ 365148 w 140"/>
                <a:gd name="T11" fmla="*/ 12174 h 153"/>
                <a:gd name="T12" fmla="*/ 316461 w 140"/>
                <a:gd name="T13" fmla="*/ 91306 h 153"/>
                <a:gd name="T14" fmla="*/ 60858 w 140"/>
                <a:gd name="T15" fmla="*/ 846107 h 153"/>
                <a:gd name="T16" fmla="*/ 0 w 140"/>
                <a:gd name="T17" fmla="*/ 931326 h 153"/>
                <a:gd name="T18" fmla="*/ 681609 w 140"/>
                <a:gd name="T19" fmla="*/ 931326 h 1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0" h="153">
                  <a:moveTo>
                    <a:pt x="112" y="153"/>
                  </a:moveTo>
                  <a:cubicBezTo>
                    <a:pt x="115" y="137"/>
                    <a:pt x="120" y="119"/>
                    <a:pt x="126" y="98"/>
                  </a:cubicBezTo>
                  <a:cubicBezTo>
                    <a:pt x="127" y="94"/>
                    <a:pt x="127" y="94"/>
                    <a:pt x="127" y="94"/>
                  </a:cubicBezTo>
                  <a:cubicBezTo>
                    <a:pt x="140" y="51"/>
                    <a:pt x="116" y="25"/>
                    <a:pt x="106" y="16"/>
                  </a:cubicBezTo>
                  <a:cubicBezTo>
                    <a:pt x="94" y="6"/>
                    <a:pt x="81" y="0"/>
                    <a:pt x="69" y="0"/>
                  </a:cubicBezTo>
                  <a:cubicBezTo>
                    <a:pt x="66" y="0"/>
                    <a:pt x="63" y="1"/>
                    <a:pt x="60" y="2"/>
                  </a:cubicBezTo>
                  <a:cubicBezTo>
                    <a:pt x="55" y="4"/>
                    <a:pt x="52" y="9"/>
                    <a:pt x="52" y="15"/>
                  </a:cubicBezTo>
                  <a:cubicBezTo>
                    <a:pt x="52" y="44"/>
                    <a:pt x="52" y="84"/>
                    <a:pt x="10" y="139"/>
                  </a:cubicBezTo>
                  <a:cubicBezTo>
                    <a:pt x="6" y="143"/>
                    <a:pt x="3" y="148"/>
                    <a:pt x="0" y="153"/>
                  </a:cubicBezTo>
                  <a:lnTo>
                    <a:pt x="112" y="153"/>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136" name="Rectangle 58"/>
            <p:cNvSpPr>
              <a:spLocks noChangeArrowheads="1"/>
            </p:cNvSpPr>
            <p:nvPr/>
          </p:nvSpPr>
          <p:spPr bwMode="auto">
            <a:xfrm>
              <a:off x="2362199" y="3000117"/>
              <a:ext cx="299037" cy="1084569"/>
            </a:xfrm>
            <a:prstGeom prst="rect">
              <a:avLst/>
            </a:prstGeom>
            <a:solidFill>
              <a:srgbClr val="02898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22" name="Rectangle 58"/>
            <p:cNvSpPr>
              <a:spLocks noChangeArrowheads="1"/>
            </p:cNvSpPr>
            <p:nvPr/>
          </p:nvSpPr>
          <p:spPr bwMode="auto">
            <a:xfrm>
              <a:off x="0" y="3000090"/>
              <a:ext cx="2362364" cy="1084527"/>
            </a:xfrm>
            <a:prstGeom prst="rect">
              <a:avLst/>
            </a:prstGeom>
            <a:solidFill>
              <a:schemeClr val="bg1">
                <a:lumMod val="95000"/>
              </a:schemeClr>
            </a:solidFill>
            <a:ln>
              <a:noFill/>
            </a:ln>
          </p:spPr>
          <p:txBody>
            <a:bodyPr/>
            <a:lstStyle/>
            <a:p>
              <a:endParaRPr lang="zh-CN" altLang="zh-CN"/>
            </a:p>
          </p:txBody>
        </p:sp>
        <p:sp>
          <p:nvSpPr>
            <p:cNvPr id="23" name="Oval 22"/>
            <p:cNvSpPr/>
            <p:nvPr/>
          </p:nvSpPr>
          <p:spPr>
            <a:xfrm>
              <a:off x="2051192" y="3779743"/>
              <a:ext cx="161936" cy="161964"/>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Oval 23"/>
            <p:cNvSpPr/>
            <p:nvPr/>
          </p:nvSpPr>
          <p:spPr>
            <a:xfrm>
              <a:off x="1809875" y="3779743"/>
              <a:ext cx="161936" cy="161964"/>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Oval 24"/>
            <p:cNvSpPr/>
            <p:nvPr/>
          </p:nvSpPr>
          <p:spPr>
            <a:xfrm>
              <a:off x="1568559" y="3779743"/>
              <a:ext cx="161936" cy="161964"/>
            </a:xfrm>
            <a:prstGeom prst="ellipse">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graphicFrame>
        <p:nvGraphicFramePr>
          <p:cNvPr id="27" name="Diagram 26"/>
          <p:cNvGraphicFramePr/>
          <p:nvPr/>
        </p:nvGraphicFramePr>
        <p:xfrm>
          <a:off x="5943600" y="808609"/>
          <a:ext cx="1382141" cy="1382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8" name="Diagram 27"/>
          <p:cNvGraphicFramePr/>
          <p:nvPr/>
        </p:nvGraphicFramePr>
        <p:xfrm>
          <a:off x="7152259" y="2006393"/>
          <a:ext cx="1382141" cy="138214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9" name="Diagram 28"/>
          <p:cNvGraphicFramePr/>
          <p:nvPr/>
        </p:nvGraphicFramePr>
        <p:xfrm>
          <a:off x="5943600" y="3225593"/>
          <a:ext cx="1382141" cy="1382141"/>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sp>
        <p:nvSpPr>
          <p:cNvPr id="20" name="Rounded Rectangle 19"/>
          <p:cNvSpPr/>
          <p:nvPr/>
        </p:nvSpPr>
        <p:spPr>
          <a:xfrm>
            <a:off x="7010400" y="1265238"/>
            <a:ext cx="1524000" cy="468312"/>
          </a:xfrm>
          <a:prstGeom prst="roundRect">
            <a:avLst>
              <a:gd name="adj" fmla="val 50000"/>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0" name="Rounded Rectangle 29"/>
          <p:cNvSpPr/>
          <p:nvPr/>
        </p:nvSpPr>
        <p:spPr>
          <a:xfrm>
            <a:off x="5943600" y="2503488"/>
            <a:ext cx="1524000" cy="469900"/>
          </a:xfrm>
          <a:prstGeom prst="roundRect">
            <a:avLst>
              <a:gd name="adj" fmla="val 50000"/>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1" name="Rounded Rectangle 30"/>
          <p:cNvSpPr/>
          <p:nvPr/>
        </p:nvSpPr>
        <p:spPr>
          <a:xfrm>
            <a:off x="7010400" y="3683000"/>
            <a:ext cx="1524000" cy="468313"/>
          </a:xfrm>
          <a:prstGeom prst="roundRect">
            <a:avLst>
              <a:gd name="adj" fmla="val 50000"/>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TextBox 31"/>
          <p:cNvSpPr txBox="1"/>
          <p:nvPr/>
        </p:nvSpPr>
        <p:spPr>
          <a:xfrm>
            <a:off x="7340600" y="134620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3" name="TextBox 32"/>
          <p:cNvSpPr txBox="1"/>
          <p:nvPr/>
        </p:nvSpPr>
        <p:spPr>
          <a:xfrm>
            <a:off x="6240463" y="25844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4" name="TextBox 33"/>
          <p:cNvSpPr txBox="1"/>
          <p:nvPr/>
        </p:nvSpPr>
        <p:spPr>
          <a:xfrm>
            <a:off x="7340600" y="37655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90124" name="TextBox 3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9" name="TextBox 3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Freeform 17"/>
          <p:cNvSpPr>
            <a:spLocks/>
          </p:cNvSpPr>
          <p:nvPr/>
        </p:nvSpPr>
        <p:spPr bwMode="auto">
          <a:xfrm>
            <a:off x="4027488" y="1222375"/>
            <a:ext cx="1871662" cy="757238"/>
          </a:xfrm>
          <a:custGeom>
            <a:avLst/>
            <a:gdLst>
              <a:gd name="T0" fmla="*/ 1731042 w 173"/>
              <a:gd name="T1" fmla="*/ 757408 h 70"/>
              <a:gd name="T2" fmla="*/ 1871689 w 173"/>
              <a:gd name="T3" fmla="*/ 421984 h 70"/>
              <a:gd name="T4" fmla="*/ 1871689 w 173"/>
              <a:gd name="T5" fmla="*/ 421984 h 70"/>
              <a:gd name="T6" fmla="*/ 1871689 w 173"/>
              <a:gd name="T7" fmla="*/ 421984 h 70"/>
              <a:gd name="T8" fmla="*/ 1806775 w 173"/>
              <a:gd name="T9" fmla="*/ 0 h 70"/>
              <a:gd name="T10" fmla="*/ 1806775 w 173"/>
              <a:gd name="T11" fmla="*/ 0 h 70"/>
              <a:gd name="T12" fmla="*/ 1806775 w 173"/>
              <a:gd name="T13" fmla="*/ 0 h 70"/>
              <a:gd name="T14" fmla="*/ 1644490 w 173"/>
              <a:gd name="T15" fmla="*/ 0 h 70"/>
              <a:gd name="T16" fmla="*/ 86552 w 173"/>
              <a:gd name="T17" fmla="*/ 162302 h 70"/>
              <a:gd name="T18" fmla="*/ 86552 w 173"/>
              <a:gd name="T19" fmla="*/ 162302 h 70"/>
              <a:gd name="T20" fmla="*/ 86552 w 173"/>
              <a:gd name="T21" fmla="*/ 162302 h 70"/>
              <a:gd name="T22" fmla="*/ 0 w 173"/>
              <a:gd name="T23" fmla="*/ 389524 h 70"/>
              <a:gd name="T24" fmla="*/ 0 w 173"/>
              <a:gd name="T25" fmla="*/ 389524 h 70"/>
              <a:gd name="T26" fmla="*/ 0 w 173"/>
              <a:gd name="T27" fmla="*/ 389524 h 70"/>
              <a:gd name="T28" fmla="*/ 129828 w 173"/>
              <a:gd name="T29" fmla="*/ 595106 h 70"/>
              <a:gd name="T30" fmla="*/ 129828 w 173"/>
              <a:gd name="T31" fmla="*/ 595106 h 70"/>
              <a:gd name="T32" fmla="*/ 129828 w 173"/>
              <a:gd name="T33" fmla="*/ 595106 h 70"/>
              <a:gd name="T34" fmla="*/ 227199 w 173"/>
              <a:gd name="T35" fmla="*/ 595106 h 70"/>
              <a:gd name="T36" fmla="*/ 1720223 w 173"/>
              <a:gd name="T37" fmla="*/ 757408 h 70"/>
              <a:gd name="T38" fmla="*/ 1720223 w 173"/>
              <a:gd name="T39" fmla="*/ 757408 h 70"/>
              <a:gd name="T40" fmla="*/ 1731042 w 173"/>
              <a:gd name="T41" fmla="*/ 757408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3" h="70">
                <a:moveTo>
                  <a:pt x="160" y="70"/>
                </a:moveTo>
                <a:cubicBezTo>
                  <a:pt x="164" y="60"/>
                  <a:pt x="168" y="49"/>
                  <a:pt x="173" y="39"/>
                </a:cubicBezTo>
                <a:cubicBezTo>
                  <a:pt x="173" y="39"/>
                  <a:pt x="173" y="39"/>
                  <a:pt x="173" y="39"/>
                </a:cubicBezTo>
                <a:cubicBezTo>
                  <a:pt x="173" y="39"/>
                  <a:pt x="173" y="39"/>
                  <a:pt x="173" y="39"/>
                </a:cubicBezTo>
                <a:cubicBezTo>
                  <a:pt x="171" y="26"/>
                  <a:pt x="169" y="13"/>
                  <a:pt x="167" y="0"/>
                </a:cubicBezTo>
                <a:cubicBezTo>
                  <a:pt x="167" y="0"/>
                  <a:pt x="167" y="0"/>
                  <a:pt x="167" y="0"/>
                </a:cubicBezTo>
                <a:cubicBezTo>
                  <a:pt x="167" y="0"/>
                  <a:pt x="167" y="0"/>
                  <a:pt x="167" y="0"/>
                </a:cubicBezTo>
                <a:cubicBezTo>
                  <a:pt x="162" y="0"/>
                  <a:pt x="157" y="0"/>
                  <a:pt x="152" y="0"/>
                </a:cubicBezTo>
                <a:cubicBezTo>
                  <a:pt x="104" y="0"/>
                  <a:pt x="55" y="5"/>
                  <a:pt x="8" y="15"/>
                </a:cubicBezTo>
                <a:cubicBezTo>
                  <a:pt x="8" y="15"/>
                  <a:pt x="8" y="15"/>
                  <a:pt x="8" y="15"/>
                </a:cubicBezTo>
                <a:cubicBezTo>
                  <a:pt x="8" y="15"/>
                  <a:pt x="8" y="15"/>
                  <a:pt x="8" y="15"/>
                </a:cubicBezTo>
                <a:cubicBezTo>
                  <a:pt x="5" y="23"/>
                  <a:pt x="2" y="30"/>
                  <a:pt x="0" y="36"/>
                </a:cubicBezTo>
                <a:cubicBezTo>
                  <a:pt x="0" y="36"/>
                  <a:pt x="0" y="36"/>
                  <a:pt x="0" y="36"/>
                </a:cubicBezTo>
                <a:cubicBezTo>
                  <a:pt x="0" y="36"/>
                  <a:pt x="0" y="36"/>
                  <a:pt x="0" y="36"/>
                </a:cubicBezTo>
                <a:cubicBezTo>
                  <a:pt x="4" y="42"/>
                  <a:pt x="8" y="49"/>
                  <a:pt x="12" y="55"/>
                </a:cubicBezTo>
                <a:cubicBezTo>
                  <a:pt x="12" y="55"/>
                  <a:pt x="12" y="55"/>
                  <a:pt x="12" y="55"/>
                </a:cubicBezTo>
                <a:cubicBezTo>
                  <a:pt x="12" y="55"/>
                  <a:pt x="12" y="55"/>
                  <a:pt x="12" y="55"/>
                </a:cubicBezTo>
                <a:cubicBezTo>
                  <a:pt x="15" y="55"/>
                  <a:pt x="18" y="55"/>
                  <a:pt x="21" y="55"/>
                </a:cubicBezTo>
                <a:cubicBezTo>
                  <a:pt x="67" y="55"/>
                  <a:pt x="114" y="60"/>
                  <a:pt x="159" y="70"/>
                </a:cubicBezTo>
                <a:cubicBezTo>
                  <a:pt x="159" y="70"/>
                  <a:pt x="159" y="70"/>
                  <a:pt x="159" y="70"/>
                </a:cubicBezTo>
                <a:lnTo>
                  <a:pt x="160" y="7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1139" name="Freeform 19"/>
          <p:cNvSpPr>
            <a:spLocks/>
          </p:cNvSpPr>
          <p:nvPr/>
        </p:nvSpPr>
        <p:spPr bwMode="auto">
          <a:xfrm>
            <a:off x="3251200" y="2055813"/>
            <a:ext cx="1860550" cy="768350"/>
          </a:xfrm>
          <a:custGeom>
            <a:avLst/>
            <a:gdLst>
              <a:gd name="T0" fmla="*/ 140604 w 172"/>
              <a:gd name="T1" fmla="*/ 757970 h 71"/>
              <a:gd name="T2" fmla="*/ 0 w 172"/>
              <a:gd name="T3" fmla="*/ 433126 h 71"/>
              <a:gd name="T4" fmla="*/ 0 w 172"/>
              <a:gd name="T5" fmla="*/ 433126 h 71"/>
              <a:gd name="T6" fmla="*/ 0 w 172"/>
              <a:gd name="T7" fmla="*/ 433126 h 71"/>
              <a:gd name="T8" fmla="*/ 54078 w 172"/>
              <a:gd name="T9" fmla="*/ 10828 h 71"/>
              <a:gd name="T10" fmla="*/ 54078 w 172"/>
              <a:gd name="T11" fmla="*/ 10828 h 71"/>
              <a:gd name="T12" fmla="*/ 54078 w 172"/>
              <a:gd name="T13" fmla="*/ 10828 h 71"/>
              <a:gd name="T14" fmla="*/ 216314 w 172"/>
              <a:gd name="T15" fmla="*/ 0 h 71"/>
              <a:gd name="T16" fmla="*/ 1773774 w 172"/>
              <a:gd name="T17" fmla="*/ 162422 h 71"/>
              <a:gd name="T18" fmla="*/ 1784590 w 172"/>
              <a:gd name="T19" fmla="*/ 162422 h 71"/>
              <a:gd name="T20" fmla="*/ 1784590 w 172"/>
              <a:gd name="T21" fmla="*/ 162422 h 71"/>
              <a:gd name="T22" fmla="*/ 1860300 w 172"/>
              <a:gd name="T23" fmla="*/ 400641 h 71"/>
              <a:gd name="T24" fmla="*/ 1860300 w 172"/>
              <a:gd name="T25" fmla="*/ 400641 h 71"/>
              <a:gd name="T26" fmla="*/ 1860300 w 172"/>
              <a:gd name="T27" fmla="*/ 400641 h 71"/>
              <a:gd name="T28" fmla="*/ 1730512 w 172"/>
              <a:gd name="T29" fmla="*/ 606376 h 71"/>
              <a:gd name="T30" fmla="*/ 1730512 w 172"/>
              <a:gd name="T31" fmla="*/ 606376 h 71"/>
              <a:gd name="T32" fmla="*/ 1730512 w 172"/>
              <a:gd name="T33" fmla="*/ 606376 h 71"/>
              <a:gd name="T34" fmla="*/ 1633170 w 172"/>
              <a:gd name="T35" fmla="*/ 606376 h 71"/>
              <a:gd name="T36" fmla="*/ 140604 w 172"/>
              <a:gd name="T37" fmla="*/ 757970 h 71"/>
              <a:gd name="T38" fmla="*/ 140604 w 172"/>
              <a:gd name="T39" fmla="*/ 768798 h 71"/>
              <a:gd name="T40" fmla="*/ 140604 w 172"/>
              <a:gd name="T41" fmla="*/ 7579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2" h="71">
                <a:moveTo>
                  <a:pt x="13" y="70"/>
                </a:moveTo>
                <a:cubicBezTo>
                  <a:pt x="8" y="60"/>
                  <a:pt x="4" y="50"/>
                  <a:pt x="0" y="40"/>
                </a:cubicBezTo>
                <a:cubicBezTo>
                  <a:pt x="0" y="40"/>
                  <a:pt x="0" y="40"/>
                  <a:pt x="0" y="40"/>
                </a:cubicBezTo>
                <a:cubicBezTo>
                  <a:pt x="0" y="40"/>
                  <a:pt x="0" y="40"/>
                  <a:pt x="0" y="40"/>
                </a:cubicBezTo>
                <a:cubicBezTo>
                  <a:pt x="1" y="26"/>
                  <a:pt x="3" y="13"/>
                  <a:pt x="5" y="1"/>
                </a:cubicBezTo>
                <a:cubicBezTo>
                  <a:pt x="5" y="1"/>
                  <a:pt x="5" y="1"/>
                  <a:pt x="5" y="1"/>
                </a:cubicBezTo>
                <a:cubicBezTo>
                  <a:pt x="5" y="1"/>
                  <a:pt x="5" y="1"/>
                  <a:pt x="5" y="1"/>
                </a:cubicBezTo>
                <a:cubicBezTo>
                  <a:pt x="10" y="1"/>
                  <a:pt x="15" y="0"/>
                  <a:pt x="20" y="0"/>
                </a:cubicBezTo>
                <a:cubicBezTo>
                  <a:pt x="68" y="0"/>
                  <a:pt x="117" y="5"/>
                  <a:pt x="164" y="15"/>
                </a:cubicBezTo>
                <a:cubicBezTo>
                  <a:pt x="165" y="15"/>
                  <a:pt x="165" y="15"/>
                  <a:pt x="165" y="15"/>
                </a:cubicBezTo>
                <a:cubicBezTo>
                  <a:pt x="165" y="15"/>
                  <a:pt x="165" y="15"/>
                  <a:pt x="165" y="15"/>
                </a:cubicBezTo>
                <a:cubicBezTo>
                  <a:pt x="167" y="23"/>
                  <a:pt x="170" y="30"/>
                  <a:pt x="172" y="37"/>
                </a:cubicBezTo>
                <a:cubicBezTo>
                  <a:pt x="172" y="37"/>
                  <a:pt x="172" y="37"/>
                  <a:pt x="172" y="37"/>
                </a:cubicBezTo>
                <a:cubicBezTo>
                  <a:pt x="172" y="37"/>
                  <a:pt x="172" y="37"/>
                  <a:pt x="172" y="37"/>
                </a:cubicBezTo>
                <a:cubicBezTo>
                  <a:pt x="168" y="43"/>
                  <a:pt x="164" y="49"/>
                  <a:pt x="160" y="56"/>
                </a:cubicBezTo>
                <a:cubicBezTo>
                  <a:pt x="160" y="56"/>
                  <a:pt x="160" y="56"/>
                  <a:pt x="160" y="56"/>
                </a:cubicBezTo>
                <a:cubicBezTo>
                  <a:pt x="160" y="56"/>
                  <a:pt x="160" y="56"/>
                  <a:pt x="160" y="56"/>
                </a:cubicBezTo>
                <a:cubicBezTo>
                  <a:pt x="157" y="56"/>
                  <a:pt x="154" y="56"/>
                  <a:pt x="151" y="56"/>
                </a:cubicBezTo>
                <a:cubicBezTo>
                  <a:pt x="105" y="56"/>
                  <a:pt x="58" y="61"/>
                  <a:pt x="13" y="70"/>
                </a:cubicBezTo>
                <a:cubicBezTo>
                  <a:pt x="13" y="71"/>
                  <a:pt x="13" y="71"/>
                  <a:pt x="13" y="71"/>
                </a:cubicBezTo>
                <a:lnTo>
                  <a:pt x="13" y="7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1140" name="Freeform 21"/>
          <p:cNvSpPr>
            <a:spLocks/>
          </p:cNvSpPr>
          <p:nvPr/>
        </p:nvSpPr>
        <p:spPr bwMode="auto">
          <a:xfrm>
            <a:off x="4027488" y="2900363"/>
            <a:ext cx="1871662" cy="757237"/>
          </a:xfrm>
          <a:custGeom>
            <a:avLst/>
            <a:gdLst>
              <a:gd name="T0" fmla="*/ 1731042 w 173"/>
              <a:gd name="T1" fmla="*/ 746588 h 70"/>
              <a:gd name="T2" fmla="*/ 1871689 w 173"/>
              <a:gd name="T3" fmla="*/ 421984 h 70"/>
              <a:gd name="T4" fmla="*/ 1871689 w 173"/>
              <a:gd name="T5" fmla="*/ 421984 h 70"/>
              <a:gd name="T6" fmla="*/ 1871689 w 173"/>
              <a:gd name="T7" fmla="*/ 421984 h 70"/>
              <a:gd name="T8" fmla="*/ 1806775 w 173"/>
              <a:gd name="T9" fmla="*/ 0 h 70"/>
              <a:gd name="T10" fmla="*/ 1806775 w 173"/>
              <a:gd name="T11" fmla="*/ 0 h 70"/>
              <a:gd name="T12" fmla="*/ 1806775 w 173"/>
              <a:gd name="T13" fmla="*/ 0 h 70"/>
              <a:gd name="T14" fmla="*/ 1644490 w 173"/>
              <a:gd name="T15" fmla="*/ 0 h 70"/>
              <a:gd name="T16" fmla="*/ 86552 w 173"/>
              <a:gd name="T17" fmla="*/ 151482 h 70"/>
              <a:gd name="T18" fmla="*/ 86552 w 173"/>
              <a:gd name="T19" fmla="*/ 151482 h 70"/>
              <a:gd name="T20" fmla="*/ 86552 w 173"/>
              <a:gd name="T21" fmla="*/ 151482 h 70"/>
              <a:gd name="T22" fmla="*/ 0 w 173"/>
              <a:gd name="T23" fmla="*/ 389524 h 70"/>
              <a:gd name="T24" fmla="*/ 0 w 173"/>
              <a:gd name="T25" fmla="*/ 389524 h 70"/>
              <a:gd name="T26" fmla="*/ 0 w 173"/>
              <a:gd name="T27" fmla="*/ 389524 h 70"/>
              <a:gd name="T28" fmla="*/ 129828 w 173"/>
              <a:gd name="T29" fmla="*/ 595106 h 70"/>
              <a:gd name="T30" fmla="*/ 129828 w 173"/>
              <a:gd name="T31" fmla="*/ 595106 h 70"/>
              <a:gd name="T32" fmla="*/ 129828 w 173"/>
              <a:gd name="T33" fmla="*/ 595106 h 70"/>
              <a:gd name="T34" fmla="*/ 227199 w 173"/>
              <a:gd name="T35" fmla="*/ 595106 h 70"/>
              <a:gd name="T36" fmla="*/ 1720223 w 173"/>
              <a:gd name="T37" fmla="*/ 757408 h 70"/>
              <a:gd name="T38" fmla="*/ 1720223 w 173"/>
              <a:gd name="T39" fmla="*/ 757408 h 70"/>
              <a:gd name="T40" fmla="*/ 1731042 w 173"/>
              <a:gd name="T41" fmla="*/ 746588 h 7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3" h="70">
                <a:moveTo>
                  <a:pt x="160" y="69"/>
                </a:moveTo>
                <a:cubicBezTo>
                  <a:pt x="164" y="59"/>
                  <a:pt x="168" y="49"/>
                  <a:pt x="173" y="39"/>
                </a:cubicBezTo>
                <a:cubicBezTo>
                  <a:pt x="173" y="39"/>
                  <a:pt x="173" y="39"/>
                  <a:pt x="173" y="39"/>
                </a:cubicBezTo>
                <a:cubicBezTo>
                  <a:pt x="173" y="39"/>
                  <a:pt x="173" y="39"/>
                  <a:pt x="173" y="39"/>
                </a:cubicBezTo>
                <a:cubicBezTo>
                  <a:pt x="171" y="26"/>
                  <a:pt x="169" y="13"/>
                  <a:pt x="167" y="0"/>
                </a:cubicBezTo>
                <a:cubicBezTo>
                  <a:pt x="167" y="0"/>
                  <a:pt x="167" y="0"/>
                  <a:pt x="167" y="0"/>
                </a:cubicBezTo>
                <a:cubicBezTo>
                  <a:pt x="167" y="0"/>
                  <a:pt x="167" y="0"/>
                  <a:pt x="167" y="0"/>
                </a:cubicBezTo>
                <a:cubicBezTo>
                  <a:pt x="162" y="0"/>
                  <a:pt x="157" y="0"/>
                  <a:pt x="152" y="0"/>
                </a:cubicBezTo>
                <a:cubicBezTo>
                  <a:pt x="104" y="0"/>
                  <a:pt x="55" y="5"/>
                  <a:pt x="8" y="14"/>
                </a:cubicBezTo>
                <a:cubicBezTo>
                  <a:pt x="8" y="14"/>
                  <a:pt x="8" y="14"/>
                  <a:pt x="8" y="14"/>
                </a:cubicBezTo>
                <a:cubicBezTo>
                  <a:pt x="8" y="14"/>
                  <a:pt x="8" y="14"/>
                  <a:pt x="8" y="14"/>
                </a:cubicBezTo>
                <a:cubicBezTo>
                  <a:pt x="5" y="23"/>
                  <a:pt x="2" y="29"/>
                  <a:pt x="0" y="36"/>
                </a:cubicBezTo>
                <a:cubicBezTo>
                  <a:pt x="0" y="36"/>
                  <a:pt x="0" y="36"/>
                  <a:pt x="0" y="36"/>
                </a:cubicBezTo>
                <a:cubicBezTo>
                  <a:pt x="0" y="36"/>
                  <a:pt x="0" y="36"/>
                  <a:pt x="0" y="36"/>
                </a:cubicBezTo>
                <a:cubicBezTo>
                  <a:pt x="4" y="42"/>
                  <a:pt x="8" y="48"/>
                  <a:pt x="12" y="55"/>
                </a:cubicBezTo>
                <a:cubicBezTo>
                  <a:pt x="12" y="55"/>
                  <a:pt x="12" y="55"/>
                  <a:pt x="12" y="55"/>
                </a:cubicBezTo>
                <a:cubicBezTo>
                  <a:pt x="12" y="55"/>
                  <a:pt x="12" y="55"/>
                  <a:pt x="12" y="55"/>
                </a:cubicBezTo>
                <a:cubicBezTo>
                  <a:pt x="15" y="55"/>
                  <a:pt x="18" y="55"/>
                  <a:pt x="21" y="55"/>
                </a:cubicBezTo>
                <a:cubicBezTo>
                  <a:pt x="67" y="55"/>
                  <a:pt x="114" y="60"/>
                  <a:pt x="159" y="70"/>
                </a:cubicBezTo>
                <a:cubicBezTo>
                  <a:pt x="159" y="70"/>
                  <a:pt x="159" y="70"/>
                  <a:pt x="159" y="70"/>
                </a:cubicBezTo>
                <a:lnTo>
                  <a:pt x="160" y="69"/>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1141" name="Freeform 22"/>
          <p:cNvSpPr>
            <a:spLocks/>
          </p:cNvSpPr>
          <p:nvPr/>
        </p:nvSpPr>
        <p:spPr bwMode="auto">
          <a:xfrm>
            <a:off x="3251200" y="3733800"/>
            <a:ext cx="1860550" cy="768350"/>
          </a:xfrm>
          <a:custGeom>
            <a:avLst/>
            <a:gdLst>
              <a:gd name="T0" fmla="*/ 140604 w 172"/>
              <a:gd name="T1" fmla="*/ 757970 h 71"/>
              <a:gd name="T2" fmla="*/ 0 w 172"/>
              <a:gd name="T3" fmla="*/ 433126 h 71"/>
              <a:gd name="T4" fmla="*/ 0 w 172"/>
              <a:gd name="T5" fmla="*/ 433126 h 71"/>
              <a:gd name="T6" fmla="*/ 0 w 172"/>
              <a:gd name="T7" fmla="*/ 433126 h 71"/>
              <a:gd name="T8" fmla="*/ 54078 w 172"/>
              <a:gd name="T9" fmla="*/ 10828 h 71"/>
              <a:gd name="T10" fmla="*/ 54078 w 172"/>
              <a:gd name="T11" fmla="*/ 10828 h 71"/>
              <a:gd name="T12" fmla="*/ 54078 w 172"/>
              <a:gd name="T13" fmla="*/ 10828 h 71"/>
              <a:gd name="T14" fmla="*/ 216314 w 172"/>
              <a:gd name="T15" fmla="*/ 0 h 71"/>
              <a:gd name="T16" fmla="*/ 1773774 w 172"/>
              <a:gd name="T17" fmla="*/ 162422 h 71"/>
              <a:gd name="T18" fmla="*/ 1784590 w 172"/>
              <a:gd name="T19" fmla="*/ 162422 h 71"/>
              <a:gd name="T20" fmla="*/ 1784590 w 172"/>
              <a:gd name="T21" fmla="*/ 162422 h 71"/>
              <a:gd name="T22" fmla="*/ 1860300 w 172"/>
              <a:gd name="T23" fmla="*/ 400641 h 71"/>
              <a:gd name="T24" fmla="*/ 1860300 w 172"/>
              <a:gd name="T25" fmla="*/ 400641 h 71"/>
              <a:gd name="T26" fmla="*/ 1860300 w 172"/>
              <a:gd name="T27" fmla="*/ 400641 h 71"/>
              <a:gd name="T28" fmla="*/ 1730512 w 172"/>
              <a:gd name="T29" fmla="*/ 606376 h 71"/>
              <a:gd name="T30" fmla="*/ 1730512 w 172"/>
              <a:gd name="T31" fmla="*/ 606376 h 71"/>
              <a:gd name="T32" fmla="*/ 1730512 w 172"/>
              <a:gd name="T33" fmla="*/ 606376 h 71"/>
              <a:gd name="T34" fmla="*/ 1633170 w 172"/>
              <a:gd name="T35" fmla="*/ 606376 h 71"/>
              <a:gd name="T36" fmla="*/ 140604 w 172"/>
              <a:gd name="T37" fmla="*/ 757970 h 71"/>
              <a:gd name="T38" fmla="*/ 140604 w 172"/>
              <a:gd name="T39" fmla="*/ 768798 h 71"/>
              <a:gd name="T40" fmla="*/ 140604 w 172"/>
              <a:gd name="T41" fmla="*/ 757970 h 7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2" h="71">
                <a:moveTo>
                  <a:pt x="13" y="70"/>
                </a:moveTo>
                <a:cubicBezTo>
                  <a:pt x="8" y="60"/>
                  <a:pt x="4" y="50"/>
                  <a:pt x="0" y="40"/>
                </a:cubicBezTo>
                <a:cubicBezTo>
                  <a:pt x="0" y="40"/>
                  <a:pt x="0" y="40"/>
                  <a:pt x="0" y="40"/>
                </a:cubicBezTo>
                <a:cubicBezTo>
                  <a:pt x="0" y="40"/>
                  <a:pt x="0" y="40"/>
                  <a:pt x="0" y="40"/>
                </a:cubicBezTo>
                <a:cubicBezTo>
                  <a:pt x="1" y="26"/>
                  <a:pt x="3" y="13"/>
                  <a:pt x="5" y="1"/>
                </a:cubicBezTo>
                <a:cubicBezTo>
                  <a:pt x="5" y="1"/>
                  <a:pt x="5" y="1"/>
                  <a:pt x="5" y="1"/>
                </a:cubicBezTo>
                <a:cubicBezTo>
                  <a:pt x="5" y="1"/>
                  <a:pt x="5" y="1"/>
                  <a:pt x="5" y="1"/>
                </a:cubicBezTo>
                <a:cubicBezTo>
                  <a:pt x="10" y="1"/>
                  <a:pt x="15" y="0"/>
                  <a:pt x="20" y="0"/>
                </a:cubicBezTo>
                <a:cubicBezTo>
                  <a:pt x="68" y="0"/>
                  <a:pt x="117" y="5"/>
                  <a:pt x="164" y="15"/>
                </a:cubicBezTo>
                <a:cubicBezTo>
                  <a:pt x="165" y="15"/>
                  <a:pt x="165" y="15"/>
                  <a:pt x="165" y="15"/>
                </a:cubicBezTo>
                <a:cubicBezTo>
                  <a:pt x="165" y="15"/>
                  <a:pt x="165" y="15"/>
                  <a:pt x="165" y="15"/>
                </a:cubicBezTo>
                <a:cubicBezTo>
                  <a:pt x="167" y="23"/>
                  <a:pt x="170" y="30"/>
                  <a:pt x="172" y="37"/>
                </a:cubicBezTo>
                <a:cubicBezTo>
                  <a:pt x="172" y="37"/>
                  <a:pt x="172" y="37"/>
                  <a:pt x="172" y="37"/>
                </a:cubicBezTo>
                <a:cubicBezTo>
                  <a:pt x="172" y="37"/>
                  <a:pt x="172" y="37"/>
                  <a:pt x="172" y="37"/>
                </a:cubicBezTo>
                <a:cubicBezTo>
                  <a:pt x="168" y="43"/>
                  <a:pt x="164" y="49"/>
                  <a:pt x="160" y="56"/>
                </a:cubicBezTo>
                <a:cubicBezTo>
                  <a:pt x="160" y="56"/>
                  <a:pt x="160" y="56"/>
                  <a:pt x="160" y="56"/>
                </a:cubicBezTo>
                <a:cubicBezTo>
                  <a:pt x="160" y="56"/>
                  <a:pt x="160" y="56"/>
                  <a:pt x="160" y="56"/>
                </a:cubicBezTo>
                <a:cubicBezTo>
                  <a:pt x="157" y="56"/>
                  <a:pt x="154" y="56"/>
                  <a:pt x="151" y="56"/>
                </a:cubicBezTo>
                <a:cubicBezTo>
                  <a:pt x="105" y="56"/>
                  <a:pt x="58" y="61"/>
                  <a:pt x="13" y="70"/>
                </a:cubicBezTo>
                <a:cubicBezTo>
                  <a:pt x="13" y="71"/>
                  <a:pt x="13" y="71"/>
                  <a:pt x="13" y="71"/>
                </a:cubicBezTo>
                <a:lnTo>
                  <a:pt x="13" y="7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5" name="Group 14"/>
          <p:cNvGrpSpPr/>
          <p:nvPr/>
        </p:nvGrpSpPr>
        <p:grpSpPr>
          <a:xfrm>
            <a:off x="5299620" y="1370201"/>
            <a:ext cx="295504" cy="295508"/>
            <a:chOff x="4987925" y="5468938"/>
            <a:chExt cx="449263" cy="449262"/>
          </a:xfrm>
          <a:solidFill>
            <a:schemeClr val="bg1"/>
          </a:solidFill>
        </p:grpSpPr>
        <p:sp>
          <p:nvSpPr>
            <p:cNvPr id="16" name="Freeform 15"/>
            <p:cNvSpPr>
              <a:spLocks/>
            </p:cNvSpPr>
            <p:nvPr/>
          </p:nvSpPr>
          <p:spPr bwMode="auto">
            <a:xfrm>
              <a:off x="5219700" y="5805488"/>
              <a:ext cx="22225" cy="19050"/>
            </a:xfrm>
            <a:custGeom>
              <a:avLst/>
              <a:gdLst>
                <a:gd name="T0" fmla="*/ 0 w 6"/>
                <a:gd name="T1" fmla="*/ 1 h 5"/>
                <a:gd name="T2" fmla="*/ 0 w 6"/>
                <a:gd name="T3" fmla="*/ 1 h 5"/>
                <a:gd name="T4" fmla="*/ 6 w 6"/>
                <a:gd name="T5" fmla="*/ 5 h 5"/>
                <a:gd name="T6" fmla="*/ 4 w 6"/>
                <a:gd name="T7" fmla="*/ 0 h 5"/>
                <a:gd name="T8" fmla="*/ 0 w 6"/>
                <a:gd name="T9" fmla="*/ 1 h 5"/>
              </a:gdLst>
              <a:ahLst/>
              <a:cxnLst>
                <a:cxn ang="0">
                  <a:pos x="T0" y="T1"/>
                </a:cxn>
                <a:cxn ang="0">
                  <a:pos x="T2" y="T3"/>
                </a:cxn>
                <a:cxn ang="0">
                  <a:pos x="T4" y="T5"/>
                </a:cxn>
                <a:cxn ang="0">
                  <a:pos x="T6" y="T7"/>
                </a:cxn>
                <a:cxn ang="0">
                  <a:pos x="T8" y="T9"/>
                </a:cxn>
              </a:cxnLst>
              <a:rect l="0" t="0" r="r" b="b"/>
              <a:pathLst>
                <a:path w="6" h="5">
                  <a:moveTo>
                    <a:pt x="0" y="1"/>
                  </a:moveTo>
                  <a:cubicBezTo>
                    <a:pt x="0" y="1"/>
                    <a:pt x="0" y="1"/>
                    <a:pt x="0" y="1"/>
                  </a:cubicBezTo>
                  <a:cubicBezTo>
                    <a:pt x="2" y="3"/>
                    <a:pt x="4" y="4"/>
                    <a:pt x="6" y="5"/>
                  </a:cubicBezTo>
                  <a:cubicBezTo>
                    <a:pt x="5" y="4"/>
                    <a:pt x="4" y="2"/>
                    <a:pt x="4" y="0"/>
                  </a:cubicBezTo>
                  <a:cubicBezTo>
                    <a:pt x="2" y="0"/>
                    <a:pt x="1"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7" name="Freeform 16"/>
            <p:cNvSpPr>
              <a:spLocks/>
            </p:cNvSpPr>
            <p:nvPr/>
          </p:nvSpPr>
          <p:spPr bwMode="auto">
            <a:xfrm>
              <a:off x="5192713" y="5761038"/>
              <a:ext cx="38100" cy="30162"/>
            </a:xfrm>
            <a:custGeom>
              <a:avLst/>
              <a:gdLst>
                <a:gd name="T0" fmla="*/ 9 w 10"/>
                <a:gd name="T1" fmla="*/ 0 h 8"/>
                <a:gd name="T2" fmla="*/ 0 w 10"/>
                <a:gd name="T3" fmla="*/ 0 h 8"/>
                <a:gd name="T4" fmla="*/ 3 w 10"/>
                <a:gd name="T5" fmla="*/ 8 h 8"/>
                <a:gd name="T6" fmla="*/ 10 w 10"/>
                <a:gd name="T7" fmla="*/ 7 h 8"/>
                <a:gd name="T8" fmla="*/ 9 w 10"/>
                <a:gd name="T9" fmla="*/ 0 h 8"/>
              </a:gdLst>
              <a:ahLst/>
              <a:cxnLst>
                <a:cxn ang="0">
                  <a:pos x="T0" y="T1"/>
                </a:cxn>
                <a:cxn ang="0">
                  <a:pos x="T2" y="T3"/>
                </a:cxn>
                <a:cxn ang="0">
                  <a:pos x="T4" y="T5"/>
                </a:cxn>
                <a:cxn ang="0">
                  <a:pos x="T6" y="T7"/>
                </a:cxn>
                <a:cxn ang="0">
                  <a:pos x="T8" y="T9"/>
                </a:cxn>
              </a:cxnLst>
              <a:rect l="0" t="0" r="r" b="b"/>
              <a:pathLst>
                <a:path w="10" h="8">
                  <a:moveTo>
                    <a:pt x="9" y="0"/>
                  </a:moveTo>
                  <a:cubicBezTo>
                    <a:pt x="0" y="0"/>
                    <a:pt x="0" y="0"/>
                    <a:pt x="0" y="0"/>
                  </a:cubicBezTo>
                  <a:cubicBezTo>
                    <a:pt x="1" y="3"/>
                    <a:pt x="2" y="6"/>
                    <a:pt x="3" y="8"/>
                  </a:cubicBezTo>
                  <a:cubicBezTo>
                    <a:pt x="5" y="8"/>
                    <a:pt x="7" y="7"/>
                    <a:pt x="10" y="7"/>
                  </a:cubicBezTo>
                  <a:cubicBezTo>
                    <a:pt x="10" y="4"/>
                    <a:pt x="9" y="2"/>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8" name="Freeform 17"/>
            <p:cNvSpPr>
              <a:spLocks/>
            </p:cNvSpPr>
            <p:nvPr/>
          </p:nvSpPr>
          <p:spPr bwMode="auto">
            <a:xfrm>
              <a:off x="5253038" y="5802313"/>
              <a:ext cx="52388" cy="33337"/>
            </a:xfrm>
            <a:custGeom>
              <a:avLst/>
              <a:gdLst>
                <a:gd name="T0" fmla="*/ 0 w 14"/>
                <a:gd name="T1" fmla="*/ 0 h 9"/>
                <a:gd name="T2" fmla="*/ 2 w 14"/>
                <a:gd name="T3" fmla="*/ 5 h 9"/>
                <a:gd name="T4" fmla="*/ 4 w 14"/>
                <a:gd name="T5" fmla="*/ 9 h 9"/>
                <a:gd name="T6" fmla="*/ 10 w 14"/>
                <a:gd name="T7" fmla="*/ 9 h 9"/>
                <a:gd name="T8" fmla="*/ 13 w 14"/>
                <a:gd name="T9" fmla="*/ 5 h 9"/>
                <a:gd name="T10" fmla="*/ 14 w 14"/>
                <a:gd name="T11" fmla="*/ 0 h 9"/>
                <a:gd name="T12" fmla="*/ 0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0" y="0"/>
                  </a:moveTo>
                  <a:cubicBezTo>
                    <a:pt x="1" y="2"/>
                    <a:pt x="1" y="3"/>
                    <a:pt x="2" y="5"/>
                  </a:cubicBezTo>
                  <a:cubicBezTo>
                    <a:pt x="3" y="6"/>
                    <a:pt x="3" y="8"/>
                    <a:pt x="4" y="9"/>
                  </a:cubicBezTo>
                  <a:cubicBezTo>
                    <a:pt x="6" y="9"/>
                    <a:pt x="8" y="9"/>
                    <a:pt x="10" y="9"/>
                  </a:cubicBezTo>
                  <a:cubicBezTo>
                    <a:pt x="11" y="8"/>
                    <a:pt x="12" y="6"/>
                    <a:pt x="13" y="5"/>
                  </a:cubicBezTo>
                  <a:cubicBezTo>
                    <a:pt x="13" y="3"/>
                    <a:pt x="14" y="2"/>
                    <a:pt x="14" y="0"/>
                  </a:cubicBezTo>
                  <a:cubicBezTo>
                    <a:pt x="10" y="0"/>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5219700" y="5670550"/>
              <a:ext cx="22225" cy="22225"/>
            </a:xfrm>
            <a:custGeom>
              <a:avLst/>
              <a:gdLst>
                <a:gd name="T0" fmla="*/ 0 w 6"/>
                <a:gd name="T1" fmla="*/ 5 h 6"/>
                <a:gd name="T2" fmla="*/ 4 w 6"/>
                <a:gd name="T3" fmla="*/ 6 h 6"/>
                <a:gd name="T4" fmla="*/ 6 w 6"/>
                <a:gd name="T5" fmla="*/ 0 h 6"/>
                <a:gd name="T6" fmla="*/ 0 w 6"/>
                <a:gd name="T7" fmla="*/ 5 h 6"/>
                <a:gd name="T8" fmla="*/ 0 w 6"/>
                <a:gd name="T9" fmla="*/ 5 h 6"/>
              </a:gdLst>
              <a:ahLst/>
              <a:cxnLst>
                <a:cxn ang="0">
                  <a:pos x="T0" y="T1"/>
                </a:cxn>
                <a:cxn ang="0">
                  <a:pos x="T2" y="T3"/>
                </a:cxn>
                <a:cxn ang="0">
                  <a:pos x="T4" y="T5"/>
                </a:cxn>
                <a:cxn ang="0">
                  <a:pos x="T6" y="T7"/>
                </a:cxn>
                <a:cxn ang="0">
                  <a:pos x="T8" y="T9"/>
                </a:cxn>
              </a:cxnLst>
              <a:rect l="0" t="0" r="r" b="b"/>
              <a:pathLst>
                <a:path w="6" h="6">
                  <a:moveTo>
                    <a:pt x="0" y="5"/>
                  </a:moveTo>
                  <a:cubicBezTo>
                    <a:pt x="1" y="5"/>
                    <a:pt x="2" y="6"/>
                    <a:pt x="4" y="6"/>
                  </a:cubicBezTo>
                  <a:cubicBezTo>
                    <a:pt x="4" y="4"/>
                    <a:pt x="5" y="2"/>
                    <a:pt x="6" y="0"/>
                  </a:cubicBezTo>
                  <a:cubicBezTo>
                    <a:pt x="4" y="2"/>
                    <a:pt x="2" y="3"/>
                    <a:pt x="0" y="5"/>
                  </a:cubicBezTo>
                  <a:cubicBezTo>
                    <a:pt x="0" y="5"/>
                    <a:pt x="0" y="5"/>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5321300" y="5670550"/>
              <a:ext cx="22225" cy="22225"/>
            </a:xfrm>
            <a:custGeom>
              <a:avLst/>
              <a:gdLst>
                <a:gd name="T0" fmla="*/ 6 w 6"/>
                <a:gd name="T1" fmla="*/ 5 h 6"/>
                <a:gd name="T2" fmla="*/ 6 w 6"/>
                <a:gd name="T3" fmla="*/ 5 h 6"/>
                <a:gd name="T4" fmla="*/ 0 w 6"/>
                <a:gd name="T5" fmla="*/ 0 h 6"/>
                <a:gd name="T6" fmla="*/ 2 w 6"/>
                <a:gd name="T7" fmla="*/ 6 h 6"/>
                <a:gd name="T8" fmla="*/ 6 w 6"/>
                <a:gd name="T9" fmla="*/ 5 h 6"/>
              </a:gdLst>
              <a:ahLst/>
              <a:cxnLst>
                <a:cxn ang="0">
                  <a:pos x="T0" y="T1"/>
                </a:cxn>
                <a:cxn ang="0">
                  <a:pos x="T2" y="T3"/>
                </a:cxn>
                <a:cxn ang="0">
                  <a:pos x="T4" y="T5"/>
                </a:cxn>
                <a:cxn ang="0">
                  <a:pos x="T6" y="T7"/>
                </a:cxn>
                <a:cxn ang="0">
                  <a:pos x="T8" y="T9"/>
                </a:cxn>
              </a:cxnLst>
              <a:rect l="0" t="0" r="r" b="b"/>
              <a:pathLst>
                <a:path w="6" h="6">
                  <a:moveTo>
                    <a:pt x="6" y="5"/>
                  </a:moveTo>
                  <a:cubicBezTo>
                    <a:pt x="6" y="5"/>
                    <a:pt x="6" y="5"/>
                    <a:pt x="6" y="5"/>
                  </a:cubicBezTo>
                  <a:cubicBezTo>
                    <a:pt x="4" y="3"/>
                    <a:pt x="2" y="2"/>
                    <a:pt x="0" y="0"/>
                  </a:cubicBezTo>
                  <a:cubicBezTo>
                    <a:pt x="0" y="2"/>
                    <a:pt x="1" y="4"/>
                    <a:pt x="2" y="6"/>
                  </a:cubicBezTo>
                  <a:cubicBezTo>
                    <a:pt x="3" y="6"/>
                    <a:pt x="5"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5253038" y="5664200"/>
              <a:ext cx="52388" cy="33337"/>
            </a:xfrm>
            <a:custGeom>
              <a:avLst/>
              <a:gdLst>
                <a:gd name="T0" fmla="*/ 14 w 14"/>
                <a:gd name="T1" fmla="*/ 9 h 9"/>
                <a:gd name="T2" fmla="*/ 13 w 14"/>
                <a:gd name="T3" fmla="*/ 4 h 9"/>
                <a:gd name="T4" fmla="*/ 10 w 14"/>
                <a:gd name="T5" fmla="*/ 0 h 9"/>
                <a:gd name="T6" fmla="*/ 4 w 14"/>
                <a:gd name="T7" fmla="*/ 0 h 9"/>
                <a:gd name="T8" fmla="*/ 2 w 14"/>
                <a:gd name="T9" fmla="*/ 4 h 9"/>
                <a:gd name="T10" fmla="*/ 0 w 14"/>
                <a:gd name="T11" fmla="*/ 9 h 9"/>
                <a:gd name="T12" fmla="*/ 1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9"/>
                  </a:moveTo>
                  <a:cubicBezTo>
                    <a:pt x="14" y="7"/>
                    <a:pt x="13" y="6"/>
                    <a:pt x="13" y="4"/>
                  </a:cubicBezTo>
                  <a:cubicBezTo>
                    <a:pt x="12" y="3"/>
                    <a:pt x="11" y="1"/>
                    <a:pt x="10" y="0"/>
                  </a:cubicBezTo>
                  <a:cubicBezTo>
                    <a:pt x="8" y="0"/>
                    <a:pt x="6" y="0"/>
                    <a:pt x="4" y="0"/>
                  </a:cubicBezTo>
                  <a:cubicBezTo>
                    <a:pt x="3" y="1"/>
                    <a:pt x="3" y="3"/>
                    <a:pt x="2" y="4"/>
                  </a:cubicBezTo>
                  <a:cubicBezTo>
                    <a:pt x="1" y="6"/>
                    <a:pt x="1" y="7"/>
                    <a:pt x="0" y="9"/>
                  </a:cubicBezTo>
                  <a:cubicBezTo>
                    <a:pt x="5" y="9"/>
                    <a:pt x="10" y="9"/>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5192713" y="5708650"/>
              <a:ext cx="38100" cy="30162"/>
            </a:xfrm>
            <a:custGeom>
              <a:avLst/>
              <a:gdLst>
                <a:gd name="T0" fmla="*/ 10 w 10"/>
                <a:gd name="T1" fmla="*/ 1 h 8"/>
                <a:gd name="T2" fmla="*/ 3 w 10"/>
                <a:gd name="T3" fmla="*/ 0 h 8"/>
                <a:gd name="T4" fmla="*/ 0 w 10"/>
                <a:gd name="T5" fmla="*/ 8 h 8"/>
                <a:gd name="T6" fmla="*/ 9 w 10"/>
                <a:gd name="T7" fmla="*/ 8 h 8"/>
                <a:gd name="T8" fmla="*/ 10 w 10"/>
                <a:gd name="T9" fmla="*/ 1 h 8"/>
              </a:gdLst>
              <a:ahLst/>
              <a:cxnLst>
                <a:cxn ang="0">
                  <a:pos x="T0" y="T1"/>
                </a:cxn>
                <a:cxn ang="0">
                  <a:pos x="T2" y="T3"/>
                </a:cxn>
                <a:cxn ang="0">
                  <a:pos x="T4" y="T5"/>
                </a:cxn>
                <a:cxn ang="0">
                  <a:pos x="T6" y="T7"/>
                </a:cxn>
                <a:cxn ang="0">
                  <a:pos x="T8" y="T9"/>
                </a:cxn>
              </a:cxnLst>
              <a:rect l="0" t="0" r="r" b="b"/>
              <a:pathLst>
                <a:path w="10" h="8">
                  <a:moveTo>
                    <a:pt x="10" y="1"/>
                  </a:moveTo>
                  <a:cubicBezTo>
                    <a:pt x="7" y="1"/>
                    <a:pt x="5" y="0"/>
                    <a:pt x="3" y="0"/>
                  </a:cubicBezTo>
                  <a:cubicBezTo>
                    <a:pt x="2" y="2"/>
                    <a:pt x="1" y="5"/>
                    <a:pt x="0" y="8"/>
                  </a:cubicBezTo>
                  <a:cubicBezTo>
                    <a:pt x="9" y="8"/>
                    <a:pt x="9" y="8"/>
                    <a:pt x="9" y="8"/>
                  </a:cubicBezTo>
                  <a:cubicBezTo>
                    <a:pt x="9" y="6"/>
                    <a:pt x="10" y="3"/>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5249863" y="5716588"/>
              <a:ext cx="63500" cy="22225"/>
            </a:xfrm>
            <a:custGeom>
              <a:avLst/>
              <a:gdLst>
                <a:gd name="T0" fmla="*/ 0 w 17"/>
                <a:gd name="T1" fmla="*/ 0 h 6"/>
                <a:gd name="T2" fmla="*/ 0 w 17"/>
                <a:gd name="T3" fmla="*/ 6 h 6"/>
                <a:gd name="T4" fmla="*/ 17 w 17"/>
                <a:gd name="T5" fmla="*/ 6 h 6"/>
                <a:gd name="T6" fmla="*/ 16 w 17"/>
                <a:gd name="T7" fmla="*/ 0 h 6"/>
                <a:gd name="T8" fmla="*/ 0 w 17"/>
                <a:gd name="T9" fmla="*/ 0 h 6"/>
              </a:gdLst>
              <a:ahLst/>
              <a:cxnLst>
                <a:cxn ang="0">
                  <a:pos x="T0" y="T1"/>
                </a:cxn>
                <a:cxn ang="0">
                  <a:pos x="T2" y="T3"/>
                </a:cxn>
                <a:cxn ang="0">
                  <a:pos x="T4" y="T5"/>
                </a:cxn>
                <a:cxn ang="0">
                  <a:pos x="T6" y="T7"/>
                </a:cxn>
                <a:cxn ang="0">
                  <a:pos x="T8" y="T9"/>
                </a:cxn>
              </a:cxnLst>
              <a:rect l="0" t="0" r="r" b="b"/>
              <a:pathLst>
                <a:path w="17" h="6">
                  <a:moveTo>
                    <a:pt x="0" y="0"/>
                  </a:moveTo>
                  <a:cubicBezTo>
                    <a:pt x="0" y="2"/>
                    <a:pt x="0" y="4"/>
                    <a:pt x="0" y="6"/>
                  </a:cubicBezTo>
                  <a:cubicBezTo>
                    <a:pt x="17" y="6"/>
                    <a:pt x="17" y="6"/>
                    <a:pt x="17" y="6"/>
                  </a:cubicBezTo>
                  <a:cubicBezTo>
                    <a:pt x="17" y="4"/>
                    <a:pt x="17" y="2"/>
                    <a:pt x="16" y="0"/>
                  </a:cubicBezTo>
                  <a:cubicBezTo>
                    <a:pt x="11" y="0"/>
                    <a:pt x="5"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Freeform 23"/>
            <p:cNvSpPr>
              <a:spLocks/>
            </p:cNvSpPr>
            <p:nvPr/>
          </p:nvSpPr>
          <p:spPr bwMode="auto">
            <a:xfrm>
              <a:off x="5332413" y="5708650"/>
              <a:ext cx="33338" cy="30162"/>
            </a:xfrm>
            <a:custGeom>
              <a:avLst/>
              <a:gdLst>
                <a:gd name="T0" fmla="*/ 0 w 9"/>
                <a:gd name="T1" fmla="*/ 1 h 8"/>
                <a:gd name="T2" fmla="*/ 0 w 9"/>
                <a:gd name="T3" fmla="*/ 8 h 8"/>
                <a:gd name="T4" fmla="*/ 9 w 9"/>
                <a:gd name="T5" fmla="*/ 8 h 8"/>
                <a:gd name="T6" fmla="*/ 6 w 9"/>
                <a:gd name="T7" fmla="*/ 0 h 8"/>
                <a:gd name="T8" fmla="*/ 0 w 9"/>
                <a:gd name="T9" fmla="*/ 1 h 8"/>
              </a:gdLst>
              <a:ahLst/>
              <a:cxnLst>
                <a:cxn ang="0">
                  <a:pos x="T0" y="T1"/>
                </a:cxn>
                <a:cxn ang="0">
                  <a:pos x="T2" y="T3"/>
                </a:cxn>
                <a:cxn ang="0">
                  <a:pos x="T4" y="T5"/>
                </a:cxn>
                <a:cxn ang="0">
                  <a:pos x="T6" y="T7"/>
                </a:cxn>
                <a:cxn ang="0">
                  <a:pos x="T8" y="T9"/>
                </a:cxn>
              </a:cxnLst>
              <a:rect l="0" t="0" r="r" b="b"/>
              <a:pathLst>
                <a:path w="9" h="8">
                  <a:moveTo>
                    <a:pt x="0" y="1"/>
                  </a:moveTo>
                  <a:cubicBezTo>
                    <a:pt x="0" y="3"/>
                    <a:pt x="0" y="6"/>
                    <a:pt x="0" y="8"/>
                  </a:cubicBezTo>
                  <a:cubicBezTo>
                    <a:pt x="9" y="8"/>
                    <a:pt x="9" y="8"/>
                    <a:pt x="9" y="8"/>
                  </a:cubicBezTo>
                  <a:cubicBezTo>
                    <a:pt x="9" y="5"/>
                    <a:pt x="8" y="2"/>
                    <a:pt x="6" y="0"/>
                  </a:cubicBezTo>
                  <a:cubicBezTo>
                    <a:pt x="4" y="0"/>
                    <a:pt x="2"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5332413" y="5761038"/>
              <a:ext cx="33338" cy="30162"/>
            </a:xfrm>
            <a:custGeom>
              <a:avLst/>
              <a:gdLst>
                <a:gd name="T0" fmla="*/ 0 w 9"/>
                <a:gd name="T1" fmla="*/ 7 h 8"/>
                <a:gd name="T2" fmla="*/ 6 w 9"/>
                <a:gd name="T3" fmla="*/ 8 h 8"/>
                <a:gd name="T4" fmla="*/ 9 w 9"/>
                <a:gd name="T5" fmla="*/ 0 h 8"/>
                <a:gd name="T6" fmla="*/ 0 w 9"/>
                <a:gd name="T7" fmla="*/ 0 h 8"/>
                <a:gd name="T8" fmla="*/ 0 w 9"/>
                <a:gd name="T9" fmla="*/ 7 h 8"/>
              </a:gdLst>
              <a:ahLst/>
              <a:cxnLst>
                <a:cxn ang="0">
                  <a:pos x="T0" y="T1"/>
                </a:cxn>
                <a:cxn ang="0">
                  <a:pos x="T2" y="T3"/>
                </a:cxn>
                <a:cxn ang="0">
                  <a:pos x="T4" y="T5"/>
                </a:cxn>
                <a:cxn ang="0">
                  <a:pos x="T6" y="T7"/>
                </a:cxn>
                <a:cxn ang="0">
                  <a:pos x="T8" y="T9"/>
                </a:cxn>
              </a:cxnLst>
              <a:rect l="0" t="0" r="r" b="b"/>
              <a:pathLst>
                <a:path w="9" h="8">
                  <a:moveTo>
                    <a:pt x="0" y="7"/>
                  </a:moveTo>
                  <a:cubicBezTo>
                    <a:pt x="2" y="7"/>
                    <a:pt x="4" y="8"/>
                    <a:pt x="6" y="8"/>
                  </a:cubicBezTo>
                  <a:cubicBezTo>
                    <a:pt x="8" y="6"/>
                    <a:pt x="9" y="3"/>
                    <a:pt x="9" y="0"/>
                  </a:cubicBezTo>
                  <a:cubicBezTo>
                    <a:pt x="0" y="0"/>
                    <a:pt x="0" y="0"/>
                    <a:pt x="0" y="0"/>
                  </a:cubicBezTo>
                  <a:cubicBezTo>
                    <a:pt x="0" y="2"/>
                    <a:pt x="0" y="4"/>
                    <a:pt x="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5249863" y="5761038"/>
              <a:ext cx="63500" cy="22225"/>
            </a:xfrm>
            <a:custGeom>
              <a:avLst/>
              <a:gdLst>
                <a:gd name="T0" fmla="*/ 0 w 17"/>
                <a:gd name="T1" fmla="*/ 6 h 6"/>
                <a:gd name="T2" fmla="*/ 8 w 17"/>
                <a:gd name="T3" fmla="*/ 6 h 6"/>
                <a:gd name="T4" fmla="*/ 16 w 17"/>
                <a:gd name="T5" fmla="*/ 6 h 6"/>
                <a:gd name="T6" fmla="*/ 17 w 17"/>
                <a:gd name="T7" fmla="*/ 0 h 6"/>
                <a:gd name="T8" fmla="*/ 0 w 17"/>
                <a:gd name="T9" fmla="*/ 0 h 6"/>
                <a:gd name="T10" fmla="*/ 0 w 17"/>
                <a:gd name="T11" fmla="*/ 6 h 6"/>
              </a:gdLst>
              <a:ahLst/>
              <a:cxnLst>
                <a:cxn ang="0">
                  <a:pos x="T0" y="T1"/>
                </a:cxn>
                <a:cxn ang="0">
                  <a:pos x="T2" y="T3"/>
                </a:cxn>
                <a:cxn ang="0">
                  <a:pos x="T4" y="T5"/>
                </a:cxn>
                <a:cxn ang="0">
                  <a:pos x="T6" y="T7"/>
                </a:cxn>
                <a:cxn ang="0">
                  <a:pos x="T8" y="T9"/>
                </a:cxn>
                <a:cxn ang="0">
                  <a:pos x="T10" y="T11"/>
                </a:cxn>
              </a:cxnLst>
              <a:rect l="0" t="0" r="r" b="b"/>
              <a:pathLst>
                <a:path w="17" h="6">
                  <a:moveTo>
                    <a:pt x="0" y="6"/>
                  </a:moveTo>
                  <a:cubicBezTo>
                    <a:pt x="3" y="6"/>
                    <a:pt x="6" y="6"/>
                    <a:pt x="8" y="6"/>
                  </a:cubicBezTo>
                  <a:cubicBezTo>
                    <a:pt x="11" y="6"/>
                    <a:pt x="14" y="6"/>
                    <a:pt x="16" y="6"/>
                  </a:cubicBezTo>
                  <a:cubicBezTo>
                    <a:pt x="17" y="4"/>
                    <a:pt x="17" y="2"/>
                    <a:pt x="17" y="0"/>
                  </a:cubicBezTo>
                  <a:cubicBezTo>
                    <a:pt x="0" y="0"/>
                    <a:pt x="0" y="0"/>
                    <a:pt x="0" y="0"/>
                  </a:cubicBezTo>
                  <a:cubicBezTo>
                    <a:pt x="0" y="2"/>
                    <a:pt x="0" y="4"/>
                    <a:pt x="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5321300" y="5805488"/>
              <a:ext cx="22225" cy="19050"/>
            </a:xfrm>
            <a:custGeom>
              <a:avLst/>
              <a:gdLst>
                <a:gd name="T0" fmla="*/ 0 w 6"/>
                <a:gd name="T1" fmla="*/ 5 h 5"/>
                <a:gd name="T2" fmla="*/ 6 w 6"/>
                <a:gd name="T3" fmla="*/ 1 h 5"/>
                <a:gd name="T4" fmla="*/ 6 w 6"/>
                <a:gd name="T5" fmla="*/ 1 h 5"/>
                <a:gd name="T6" fmla="*/ 2 w 6"/>
                <a:gd name="T7" fmla="*/ 0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cubicBezTo>
                    <a:pt x="2" y="4"/>
                    <a:pt x="4" y="3"/>
                    <a:pt x="6" y="1"/>
                  </a:cubicBezTo>
                  <a:cubicBezTo>
                    <a:pt x="6" y="1"/>
                    <a:pt x="6" y="1"/>
                    <a:pt x="6" y="1"/>
                  </a:cubicBezTo>
                  <a:cubicBezTo>
                    <a:pt x="5" y="0"/>
                    <a:pt x="3" y="0"/>
                    <a:pt x="2" y="0"/>
                  </a:cubicBezTo>
                  <a:cubicBezTo>
                    <a:pt x="1" y="2"/>
                    <a:pt x="0" y="4"/>
                    <a:pt x="0"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4987925" y="5468938"/>
              <a:ext cx="82550" cy="449262"/>
            </a:xfrm>
            <a:custGeom>
              <a:avLst/>
              <a:gdLst>
                <a:gd name="T0" fmla="*/ 0 w 22"/>
                <a:gd name="T1" fmla="*/ 20 h 120"/>
                <a:gd name="T2" fmla="*/ 0 w 22"/>
                <a:gd name="T3" fmla="*/ 100 h 120"/>
                <a:gd name="T4" fmla="*/ 19 w 22"/>
                <a:gd name="T5" fmla="*/ 120 h 120"/>
                <a:gd name="T6" fmla="*/ 22 w 22"/>
                <a:gd name="T7" fmla="*/ 120 h 120"/>
                <a:gd name="T8" fmla="*/ 22 w 22"/>
                <a:gd name="T9" fmla="*/ 0 h 120"/>
                <a:gd name="T10" fmla="*/ 19 w 22"/>
                <a:gd name="T11" fmla="*/ 0 h 120"/>
                <a:gd name="T12" fmla="*/ 0 w 22"/>
                <a:gd name="T13" fmla="*/ 20 h 120"/>
              </a:gdLst>
              <a:ahLst/>
              <a:cxnLst>
                <a:cxn ang="0">
                  <a:pos x="T0" y="T1"/>
                </a:cxn>
                <a:cxn ang="0">
                  <a:pos x="T2" y="T3"/>
                </a:cxn>
                <a:cxn ang="0">
                  <a:pos x="T4" y="T5"/>
                </a:cxn>
                <a:cxn ang="0">
                  <a:pos x="T6" y="T7"/>
                </a:cxn>
                <a:cxn ang="0">
                  <a:pos x="T8" y="T9"/>
                </a:cxn>
                <a:cxn ang="0">
                  <a:pos x="T10" y="T11"/>
                </a:cxn>
                <a:cxn ang="0">
                  <a:pos x="T12" y="T13"/>
                </a:cxn>
              </a:cxnLst>
              <a:rect l="0" t="0" r="r" b="b"/>
              <a:pathLst>
                <a:path w="22" h="120">
                  <a:moveTo>
                    <a:pt x="0" y="20"/>
                  </a:moveTo>
                  <a:cubicBezTo>
                    <a:pt x="0" y="100"/>
                    <a:pt x="0" y="100"/>
                    <a:pt x="0" y="100"/>
                  </a:cubicBezTo>
                  <a:cubicBezTo>
                    <a:pt x="0" y="111"/>
                    <a:pt x="9" y="120"/>
                    <a:pt x="19" y="120"/>
                  </a:cubicBezTo>
                  <a:cubicBezTo>
                    <a:pt x="22" y="120"/>
                    <a:pt x="22" y="120"/>
                    <a:pt x="22" y="120"/>
                  </a:cubicBezTo>
                  <a:cubicBezTo>
                    <a:pt x="22" y="0"/>
                    <a:pt x="22" y="0"/>
                    <a:pt x="22" y="0"/>
                  </a:cubicBezTo>
                  <a:cubicBezTo>
                    <a:pt x="19" y="0"/>
                    <a:pt x="19" y="0"/>
                    <a:pt x="19" y="0"/>
                  </a:cubicBezTo>
                  <a:cubicBezTo>
                    <a:pt x="9" y="0"/>
                    <a:pt x="0" y="9"/>
                    <a:pt x="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noEditPoints="1"/>
            </p:cNvSpPr>
            <p:nvPr/>
          </p:nvSpPr>
          <p:spPr bwMode="auto">
            <a:xfrm>
              <a:off x="5126038" y="5468938"/>
              <a:ext cx="311150" cy="449262"/>
            </a:xfrm>
            <a:custGeom>
              <a:avLst/>
              <a:gdLst>
                <a:gd name="T0" fmla="*/ 63 w 83"/>
                <a:gd name="T1" fmla="*/ 0 h 120"/>
                <a:gd name="T2" fmla="*/ 56 w 83"/>
                <a:gd name="T3" fmla="*/ 0 h 120"/>
                <a:gd name="T4" fmla="*/ 56 w 83"/>
                <a:gd name="T5" fmla="*/ 0 h 120"/>
                <a:gd name="T6" fmla="*/ 56 w 83"/>
                <a:gd name="T7" fmla="*/ 19 h 120"/>
                <a:gd name="T8" fmla="*/ 56 w 83"/>
                <a:gd name="T9" fmla="*/ 27 h 120"/>
                <a:gd name="T10" fmla="*/ 52 w 83"/>
                <a:gd name="T11" fmla="*/ 29 h 120"/>
                <a:gd name="T12" fmla="*/ 41 w 83"/>
                <a:gd name="T13" fmla="*/ 18 h 120"/>
                <a:gd name="T14" fmla="*/ 30 w 83"/>
                <a:gd name="T15" fmla="*/ 29 h 120"/>
                <a:gd name="T16" fmla="*/ 26 w 83"/>
                <a:gd name="T17" fmla="*/ 27 h 120"/>
                <a:gd name="T18" fmla="*/ 26 w 83"/>
                <a:gd name="T19" fmla="*/ 19 h 120"/>
                <a:gd name="T20" fmla="*/ 26 w 83"/>
                <a:gd name="T21" fmla="*/ 0 h 120"/>
                <a:gd name="T22" fmla="*/ 26 w 83"/>
                <a:gd name="T23" fmla="*/ 0 h 120"/>
                <a:gd name="T24" fmla="*/ 0 w 83"/>
                <a:gd name="T25" fmla="*/ 0 h 120"/>
                <a:gd name="T26" fmla="*/ 0 w 83"/>
                <a:gd name="T27" fmla="*/ 120 h 120"/>
                <a:gd name="T28" fmla="*/ 63 w 83"/>
                <a:gd name="T29" fmla="*/ 120 h 120"/>
                <a:gd name="T30" fmla="*/ 83 w 83"/>
                <a:gd name="T31" fmla="*/ 100 h 120"/>
                <a:gd name="T32" fmla="*/ 83 w 83"/>
                <a:gd name="T33" fmla="*/ 20 h 120"/>
                <a:gd name="T34" fmla="*/ 63 w 83"/>
                <a:gd name="T35" fmla="*/ 0 h 120"/>
                <a:gd name="T36" fmla="*/ 41 w 83"/>
                <a:gd name="T37" fmla="*/ 105 h 120"/>
                <a:gd name="T38" fmla="*/ 11 w 83"/>
                <a:gd name="T39" fmla="*/ 75 h 120"/>
                <a:gd name="T40" fmla="*/ 41 w 83"/>
                <a:gd name="T41" fmla="*/ 45 h 120"/>
                <a:gd name="T42" fmla="*/ 71 w 83"/>
                <a:gd name="T43" fmla="*/ 75 h 120"/>
                <a:gd name="T44" fmla="*/ 41 w 83"/>
                <a:gd name="T45" fmla="*/ 105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3" h="120">
                  <a:moveTo>
                    <a:pt x="63" y="0"/>
                  </a:moveTo>
                  <a:cubicBezTo>
                    <a:pt x="56" y="0"/>
                    <a:pt x="56" y="0"/>
                    <a:pt x="56" y="0"/>
                  </a:cubicBezTo>
                  <a:cubicBezTo>
                    <a:pt x="56" y="0"/>
                    <a:pt x="56" y="0"/>
                    <a:pt x="56" y="0"/>
                  </a:cubicBezTo>
                  <a:cubicBezTo>
                    <a:pt x="56" y="19"/>
                    <a:pt x="56" y="19"/>
                    <a:pt x="56" y="19"/>
                  </a:cubicBezTo>
                  <a:cubicBezTo>
                    <a:pt x="56" y="27"/>
                    <a:pt x="56" y="27"/>
                    <a:pt x="56" y="27"/>
                  </a:cubicBezTo>
                  <a:cubicBezTo>
                    <a:pt x="56" y="29"/>
                    <a:pt x="54" y="31"/>
                    <a:pt x="52" y="29"/>
                  </a:cubicBezTo>
                  <a:cubicBezTo>
                    <a:pt x="41" y="18"/>
                    <a:pt x="41" y="18"/>
                    <a:pt x="41" y="18"/>
                  </a:cubicBezTo>
                  <a:cubicBezTo>
                    <a:pt x="30" y="29"/>
                    <a:pt x="30" y="29"/>
                    <a:pt x="30" y="29"/>
                  </a:cubicBezTo>
                  <a:cubicBezTo>
                    <a:pt x="29" y="31"/>
                    <a:pt x="26" y="29"/>
                    <a:pt x="26" y="27"/>
                  </a:cubicBezTo>
                  <a:cubicBezTo>
                    <a:pt x="26" y="19"/>
                    <a:pt x="26" y="19"/>
                    <a:pt x="26" y="19"/>
                  </a:cubicBezTo>
                  <a:cubicBezTo>
                    <a:pt x="26" y="0"/>
                    <a:pt x="26" y="0"/>
                    <a:pt x="26" y="0"/>
                  </a:cubicBezTo>
                  <a:cubicBezTo>
                    <a:pt x="26" y="0"/>
                    <a:pt x="26" y="0"/>
                    <a:pt x="26" y="0"/>
                  </a:cubicBezTo>
                  <a:cubicBezTo>
                    <a:pt x="0" y="0"/>
                    <a:pt x="0" y="0"/>
                    <a:pt x="0" y="0"/>
                  </a:cubicBezTo>
                  <a:cubicBezTo>
                    <a:pt x="0" y="120"/>
                    <a:pt x="0" y="120"/>
                    <a:pt x="0" y="120"/>
                  </a:cubicBezTo>
                  <a:cubicBezTo>
                    <a:pt x="63" y="120"/>
                    <a:pt x="63" y="120"/>
                    <a:pt x="63" y="120"/>
                  </a:cubicBezTo>
                  <a:cubicBezTo>
                    <a:pt x="74" y="120"/>
                    <a:pt x="83" y="111"/>
                    <a:pt x="83" y="100"/>
                  </a:cubicBezTo>
                  <a:cubicBezTo>
                    <a:pt x="83" y="20"/>
                    <a:pt x="83" y="20"/>
                    <a:pt x="83" y="20"/>
                  </a:cubicBezTo>
                  <a:cubicBezTo>
                    <a:pt x="83" y="9"/>
                    <a:pt x="74" y="0"/>
                    <a:pt x="63" y="0"/>
                  </a:cubicBezTo>
                  <a:close/>
                  <a:moveTo>
                    <a:pt x="41" y="105"/>
                  </a:moveTo>
                  <a:cubicBezTo>
                    <a:pt x="25" y="105"/>
                    <a:pt x="11" y="91"/>
                    <a:pt x="11" y="75"/>
                  </a:cubicBezTo>
                  <a:cubicBezTo>
                    <a:pt x="11" y="58"/>
                    <a:pt x="25" y="45"/>
                    <a:pt x="41" y="45"/>
                  </a:cubicBezTo>
                  <a:cubicBezTo>
                    <a:pt x="58" y="45"/>
                    <a:pt x="71" y="58"/>
                    <a:pt x="71" y="75"/>
                  </a:cubicBezTo>
                  <a:cubicBezTo>
                    <a:pt x="71" y="91"/>
                    <a:pt x="58" y="105"/>
                    <a:pt x="41" y="10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0" name="TextBox 29"/>
          <p:cNvSpPr txBox="1"/>
          <p:nvPr/>
        </p:nvSpPr>
        <p:spPr>
          <a:xfrm>
            <a:off x="4324350" y="1431925"/>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1" name="TextBox 30"/>
          <p:cNvSpPr txBox="1"/>
          <p:nvPr/>
        </p:nvSpPr>
        <p:spPr>
          <a:xfrm>
            <a:off x="3933825" y="2241550"/>
            <a:ext cx="815975" cy="306388"/>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2" name="TextBox 31"/>
          <p:cNvSpPr txBox="1"/>
          <p:nvPr/>
        </p:nvSpPr>
        <p:spPr>
          <a:xfrm>
            <a:off x="4324350" y="3081338"/>
            <a:ext cx="815975" cy="306387"/>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33" name="TextBox 32"/>
          <p:cNvSpPr txBox="1"/>
          <p:nvPr/>
        </p:nvSpPr>
        <p:spPr>
          <a:xfrm>
            <a:off x="3933825" y="393541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grpSp>
        <p:nvGrpSpPr>
          <p:cNvPr id="34" name="Group 33"/>
          <p:cNvGrpSpPr/>
          <p:nvPr/>
        </p:nvGrpSpPr>
        <p:grpSpPr>
          <a:xfrm>
            <a:off x="3528162" y="2240903"/>
            <a:ext cx="258353" cy="287058"/>
            <a:chOff x="3295650" y="2890838"/>
            <a:chExt cx="442913" cy="492125"/>
          </a:xfrm>
          <a:solidFill>
            <a:schemeClr val="bg1"/>
          </a:solidFill>
        </p:grpSpPr>
        <p:sp>
          <p:nvSpPr>
            <p:cNvPr id="35" name="Freeform 34"/>
            <p:cNvSpPr>
              <a:spLocks noEditPoints="1"/>
            </p:cNvSpPr>
            <p:nvPr/>
          </p:nvSpPr>
          <p:spPr bwMode="auto">
            <a:xfrm>
              <a:off x="3295650" y="2890838"/>
              <a:ext cx="442913" cy="147638"/>
            </a:xfrm>
            <a:custGeom>
              <a:avLst/>
              <a:gdLst>
                <a:gd name="T0" fmla="*/ 96 w 118"/>
                <a:gd name="T1" fmla="*/ 14 h 39"/>
                <a:gd name="T2" fmla="*/ 92 w 118"/>
                <a:gd name="T3" fmla="*/ 14 h 39"/>
                <a:gd name="T4" fmla="*/ 92 w 118"/>
                <a:gd name="T5" fmla="*/ 9 h 39"/>
                <a:gd name="T6" fmla="*/ 84 w 118"/>
                <a:gd name="T7" fmla="*/ 0 h 39"/>
                <a:gd name="T8" fmla="*/ 76 w 118"/>
                <a:gd name="T9" fmla="*/ 9 h 39"/>
                <a:gd name="T10" fmla="*/ 76 w 118"/>
                <a:gd name="T11" fmla="*/ 14 h 39"/>
                <a:gd name="T12" fmla="*/ 42 w 118"/>
                <a:gd name="T13" fmla="*/ 14 h 39"/>
                <a:gd name="T14" fmla="*/ 42 w 118"/>
                <a:gd name="T15" fmla="*/ 9 h 39"/>
                <a:gd name="T16" fmla="*/ 33 w 118"/>
                <a:gd name="T17" fmla="*/ 0 h 39"/>
                <a:gd name="T18" fmla="*/ 25 w 118"/>
                <a:gd name="T19" fmla="*/ 9 h 39"/>
                <a:gd name="T20" fmla="*/ 25 w 118"/>
                <a:gd name="T21" fmla="*/ 14 h 39"/>
                <a:gd name="T22" fmla="*/ 22 w 118"/>
                <a:gd name="T23" fmla="*/ 14 h 39"/>
                <a:gd name="T24" fmla="*/ 0 w 118"/>
                <a:gd name="T25" fmla="*/ 36 h 39"/>
                <a:gd name="T26" fmla="*/ 0 w 118"/>
                <a:gd name="T27" fmla="*/ 39 h 39"/>
                <a:gd name="T28" fmla="*/ 118 w 118"/>
                <a:gd name="T29" fmla="*/ 39 h 39"/>
                <a:gd name="T30" fmla="*/ 118 w 118"/>
                <a:gd name="T31" fmla="*/ 36 h 39"/>
                <a:gd name="T32" fmla="*/ 96 w 118"/>
                <a:gd name="T33" fmla="*/ 14 h 39"/>
                <a:gd name="T34" fmla="*/ 33 w 118"/>
                <a:gd name="T35" fmla="*/ 30 h 39"/>
                <a:gd name="T36" fmla="*/ 25 w 118"/>
                <a:gd name="T37" fmla="*/ 21 h 39"/>
                <a:gd name="T38" fmla="*/ 25 w 118"/>
                <a:gd name="T39" fmla="*/ 20 h 39"/>
                <a:gd name="T40" fmla="*/ 33 w 118"/>
                <a:gd name="T41" fmla="*/ 25 h 39"/>
                <a:gd name="T42" fmla="*/ 42 w 118"/>
                <a:gd name="T43" fmla="*/ 20 h 39"/>
                <a:gd name="T44" fmla="*/ 42 w 118"/>
                <a:gd name="T45" fmla="*/ 21 h 39"/>
                <a:gd name="T46" fmla="*/ 33 w 118"/>
                <a:gd name="T47" fmla="*/ 30 h 39"/>
                <a:gd name="T48" fmla="*/ 84 w 118"/>
                <a:gd name="T49" fmla="*/ 30 h 39"/>
                <a:gd name="T50" fmla="*/ 76 w 118"/>
                <a:gd name="T51" fmla="*/ 21 h 39"/>
                <a:gd name="T52" fmla="*/ 76 w 118"/>
                <a:gd name="T53" fmla="*/ 20 h 39"/>
                <a:gd name="T54" fmla="*/ 84 w 118"/>
                <a:gd name="T55" fmla="*/ 25 h 39"/>
                <a:gd name="T56" fmla="*/ 92 w 118"/>
                <a:gd name="T57" fmla="*/ 20 h 39"/>
                <a:gd name="T58" fmla="*/ 92 w 118"/>
                <a:gd name="T59" fmla="*/ 21 h 39"/>
                <a:gd name="T60" fmla="*/ 84 w 118"/>
                <a:gd name="T6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8" h="39">
                  <a:moveTo>
                    <a:pt x="96" y="14"/>
                  </a:moveTo>
                  <a:cubicBezTo>
                    <a:pt x="92" y="14"/>
                    <a:pt x="92" y="14"/>
                    <a:pt x="92" y="14"/>
                  </a:cubicBezTo>
                  <a:cubicBezTo>
                    <a:pt x="92" y="9"/>
                    <a:pt x="92" y="9"/>
                    <a:pt x="92" y="9"/>
                  </a:cubicBezTo>
                  <a:cubicBezTo>
                    <a:pt x="92" y="4"/>
                    <a:pt x="89" y="0"/>
                    <a:pt x="84" y="0"/>
                  </a:cubicBezTo>
                  <a:cubicBezTo>
                    <a:pt x="79" y="0"/>
                    <a:pt x="76" y="4"/>
                    <a:pt x="76" y="9"/>
                  </a:cubicBezTo>
                  <a:cubicBezTo>
                    <a:pt x="76" y="14"/>
                    <a:pt x="76" y="14"/>
                    <a:pt x="76" y="14"/>
                  </a:cubicBezTo>
                  <a:cubicBezTo>
                    <a:pt x="42" y="14"/>
                    <a:pt x="42" y="14"/>
                    <a:pt x="42" y="14"/>
                  </a:cubicBezTo>
                  <a:cubicBezTo>
                    <a:pt x="42" y="9"/>
                    <a:pt x="42" y="9"/>
                    <a:pt x="42" y="9"/>
                  </a:cubicBezTo>
                  <a:cubicBezTo>
                    <a:pt x="42" y="4"/>
                    <a:pt x="38" y="0"/>
                    <a:pt x="33" y="0"/>
                  </a:cubicBezTo>
                  <a:cubicBezTo>
                    <a:pt x="29" y="0"/>
                    <a:pt x="25" y="4"/>
                    <a:pt x="25" y="9"/>
                  </a:cubicBezTo>
                  <a:cubicBezTo>
                    <a:pt x="25" y="14"/>
                    <a:pt x="25" y="14"/>
                    <a:pt x="25" y="14"/>
                  </a:cubicBezTo>
                  <a:cubicBezTo>
                    <a:pt x="22" y="14"/>
                    <a:pt x="22" y="14"/>
                    <a:pt x="22" y="14"/>
                  </a:cubicBezTo>
                  <a:cubicBezTo>
                    <a:pt x="10" y="14"/>
                    <a:pt x="0" y="23"/>
                    <a:pt x="0" y="36"/>
                  </a:cubicBezTo>
                  <a:cubicBezTo>
                    <a:pt x="0" y="39"/>
                    <a:pt x="0" y="39"/>
                    <a:pt x="0" y="39"/>
                  </a:cubicBezTo>
                  <a:cubicBezTo>
                    <a:pt x="118" y="39"/>
                    <a:pt x="118" y="39"/>
                    <a:pt x="118" y="39"/>
                  </a:cubicBezTo>
                  <a:cubicBezTo>
                    <a:pt x="118" y="36"/>
                    <a:pt x="118" y="36"/>
                    <a:pt x="118" y="36"/>
                  </a:cubicBezTo>
                  <a:cubicBezTo>
                    <a:pt x="118" y="23"/>
                    <a:pt x="108" y="14"/>
                    <a:pt x="96" y="14"/>
                  </a:cubicBezTo>
                  <a:close/>
                  <a:moveTo>
                    <a:pt x="33" y="30"/>
                  </a:moveTo>
                  <a:cubicBezTo>
                    <a:pt x="29" y="30"/>
                    <a:pt x="25" y="26"/>
                    <a:pt x="25" y="21"/>
                  </a:cubicBezTo>
                  <a:cubicBezTo>
                    <a:pt x="25" y="21"/>
                    <a:pt x="25" y="20"/>
                    <a:pt x="25" y="20"/>
                  </a:cubicBezTo>
                  <a:cubicBezTo>
                    <a:pt x="27" y="23"/>
                    <a:pt x="30" y="25"/>
                    <a:pt x="33" y="25"/>
                  </a:cubicBezTo>
                  <a:cubicBezTo>
                    <a:pt x="37" y="25"/>
                    <a:pt x="40" y="23"/>
                    <a:pt x="42" y="20"/>
                  </a:cubicBezTo>
                  <a:cubicBezTo>
                    <a:pt x="42" y="20"/>
                    <a:pt x="42" y="21"/>
                    <a:pt x="42" y="21"/>
                  </a:cubicBezTo>
                  <a:cubicBezTo>
                    <a:pt x="42" y="26"/>
                    <a:pt x="38" y="30"/>
                    <a:pt x="33" y="30"/>
                  </a:cubicBezTo>
                  <a:close/>
                  <a:moveTo>
                    <a:pt x="84" y="30"/>
                  </a:moveTo>
                  <a:cubicBezTo>
                    <a:pt x="80" y="30"/>
                    <a:pt x="76" y="26"/>
                    <a:pt x="76" y="21"/>
                  </a:cubicBezTo>
                  <a:cubicBezTo>
                    <a:pt x="76" y="21"/>
                    <a:pt x="76" y="20"/>
                    <a:pt x="76" y="20"/>
                  </a:cubicBezTo>
                  <a:cubicBezTo>
                    <a:pt x="77" y="23"/>
                    <a:pt x="80" y="25"/>
                    <a:pt x="84" y="25"/>
                  </a:cubicBezTo>
                  <a:cubicBezTo>
                    <a:pt x="88" y="25"/>
                    <a:pt x="91" y="23"/>
                    <a:pt x="92" y="20"/>
                  </a:cubicBezTo>
                  <a:cubicBezTo>
                    <a:pt x="92" y="20"/>
                    <a:pt x="92" y="21"/>
                    <a:pt x="92" y="21"/>
                  </a:cubicBezTo>
                  <a:cubicBezTo>
                    <a:pt x="92" y="26"/>
                    <a:pt x="89" y="30"/>
                    <a:pt x="8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noEditPoints="1"/>
            </p:cNvSpPr>
            <p:nvPr/>
          </p:nvSpPr>
          <p:spPr bwMode="auto">
            <a:xfrm>
              <a:off x="3295650" y="3068638"/>
              <a:ext cx="442913" cy="314325"/>
            </a:xfrm>
            <a:custGeom>
              <a:avLst/>
              <a:gdLst>
                <a:gd name="T0" fmla="*/ 21 w 118"/>
                <a:gd name="T1" fmla="*/ 0 h 84"/>
                <a:gd name="T2" fmla="*/ 0 w 118"/>
                <a:gd name="T3" fmla="*/ 0 h 84"/>
                <a:gd name="T4" fmla="*/ 0 w 118"/>
                <a:gd name="T5" fmla="*/ 62 h 84"/>
                <a:gd name="T6" fmla="*/ 22 w 118"/>
                <a:gd name="T7" fmla="*/ 84 h 84"/>
                <a:gd name="T8" fmla="*/ 96 w 118"/>
                <a:gd name="T9" fmla="*/ 84 h 84"/>
                <a:gd name="T10" fmla="*/ 118 w 118"/>
                <a:gd name="T11" fmla="*/ 62 h 84"/>
                <a:gd name="T12" fmla="*/ 118 w 118"/>
                <a:gd name="T13" fmla="*/ 0 h 84"/>
                <a:gd name="T14" fmla="*/ 97 w 118"/>
                <a:gd name="T15" fmla="*/ 0 h 84"/>
                <a:gd name="T16" fmla="*/ 21 w 118"/>
                <a:gd name="T17" fmla="*/ 0 h 84"/>
                <a:gd name="T18" fmla="*/ 7 w 118"/>
                <a:gd name="T19" fmla="*/ 64 h 84"/>
                <a:gd name="T20" fmla="*/ 7 w 118"/>
                <a:gd name="T21" fmla="*/ 7 h 84"/>
                <a:gd name="T22" fmla="*/ 18 w 118"/>
                <a:gd name="T23" fmla="*/ 7 h 84"/>
                <a:gd name="T24" fmla="*/ 99 w 118"/>
                <a:gd name="T25" fmla="*/ 7 h 84"/>
                <a:gd name="T26" fmla="*/ 110 w 118"/>
                <a:gd name="T27" fmla="*/ 7 h 84"/>
                <a:gd name="T28" fmla="*/ 110 w 118"/>
                <a:gd name="T29" fmla="*/ 64 h 84"/>
                <a:gd name="T30" fmla="*/ 98 w 118"/>
                <a:gd name="T31" fmla="*/ 76 h 84"/>
                <a:gd name="T32" fmla="*/ 19 w 118"/>
                <a:gd name="T33" fmla="*/ 76 h 84"/>
                <a:gd name="T34" fmla="*/ 7 w 118"/>
                <a:gd name="T3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8" h="84">
                  <a:moveTo>
                    <a:pt x="21" y="0"/>
                  </a:moveTo>
                  <a:cubicBezTo>
                    <a:pt x="0" y="0"/>
                    <a:pt x="0" y="0"/>
                    <a:pt x="0" y="0"/>
                  </a:cubicBezTo>
                  <a:cubicBezTo>
                    <a:pt x="0" y="62"/>
                    <a:pt x="0" y="62"/>
                    <a:pt x="0" y="62"/>
                  </a:cubicBezTo>
                  <a:cubicBezTo>
                    <a:pt x="0" y="74"/>
                    <a:pt x="10" y="84"/>
                    <a:pt x="22" y="84"/>
                  </a:cubicBezTo>
                  <a:cubicBezTo>
                    <a:pt x="96" y="84"/>
                    <a:pt x="96" y="84"/>
                    <a:pt x="96" y="84"/>
                  </a:cubicBezTo>
                  <a:cubicBezTo>
                    <a:pt x="108" y="84"/>
                    <a:pt x="118" y="74"/>
                    <a:pt x="118" y="62"/>
                  </a:cubicBezTo>
                  <a:cubicBezTo>
                    <a:pt x="118" y="0"/>
                    <a:pt x="118" y="0"/>
                    <a:pt x="118" y="0"/>
                  </a:cubicBezTo>
                  <a:cubicBezTo>
                    <a:pt x="97" y="0"/>
                    <a:pt x="97" y="0"/>
                    <a:pt x="97" y="0"/>
                  </a:cubicBezTo>
                  <a:lnTo>
                    <a:pt x="21" y="0"/>
                  </a:lnTo>
                  <a:close/>
                  <a:moveTo>
                    <a:pt x="7" y="64"/>
                  </a:moveTo>
                  <a:cubicBezTo>
                    <a:pt x="7" y="7"/>
                    <a:pt x="7" y="7"/>
                    <a:pt x="7" y="7"/>
                  </a:cubicBezTo>
                  <a:cubicBezTo>
                    <a:pt x="18" y="7"/>
                    <a:pt x="18" y="7"/>
                    <a:pt x="18" y="7"/>
                  </a:cubicBezTo>
                  <a:cubicBezTo>
                    <a:pt x="99" y="7"/>
                    <a:pt x="99" y="7"/>
                    <a:pt x="99" y="7"/>
                  </a:cubicBezTo>
                  <a:cubicBezTo>
                    <a:pt x="110" y="7"/>
                    <a:pt x="110" y="7"/>
                    <a:pt x="110" y="7"/>
                  </a:cubicBezTo>
                  <a:cubicBezTo>
                    <a:pt x="110" y="64"/>
                    <a:pt x="110" y="64"/>
                    <a:pt x="110" y="64"/>
                  </a:cubicBezTo>
                  <a:cubicBezTo>
                    <a:pt x="110" y="71"/>
                    <a:pt x="105" y="76"/>
                    <a:pt x="98" y="76"/>
                  </a:cubicBezTo>
                  <a:cubicBezTo>
                    <a:pt x="19" y="76"/>
                    <a:pt x="19" y="76"/>
                    <a:pt x="19" y="76"/>
                  </a:cubicBezTo>
                  <a:cubicBezTo>
                    <a:pt x="13" y="76"/>
                    <a:pt x="7" y="71"/>
                    <a:pt x="7"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7" name="Freeform 36"/>
            <p:cNvSpPr>
              <a:spLocks/>
            </p:cNvSpPr>
            <p:nvPr/>
          </p:nvSpPr>
          <p:spPr bwMode="auto">
            <a:xfrm>
              <a:off x="3476625" y="315753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3584575" y="315753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3584575"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3476625" y="3240088"/>
              <a:ext cx="80963" cy="57150"/>
            </a:xfrm>
            <a:custGeom>
              <a:avLst/>
              <a:gdLst>
                <a:gd name="T0" fmla="*/ 22 w 22"/>
                <a:gd name="T1" fmla="*/ 13 h 15"/>
                <a:gd name="T2" fmla="*/ 20 w 22"/>
                <a:gd name="T3" fmla="*/ 15 h 15"/>
                <a:gd name="T4" fmla="*/ 1 w 22"/>
                <a:gd name="T5" fmla="*/ 15 h 15"/>
                <a:gd name="T6" fmla="*/ 0 w 22"/>
                <a:gd name="T7" fmla="*/ 13 h 15"/>
                <a:gd name="T8" fmla="*/ 0 w 22"/>
                <a:gd name="T9" fmla="*/ 2 h 15"/>
                <a:gd name="T10" fmla="*/ 1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1" y="15"/>
                    <a:pt x="1" y="15"/>
                    <a:pt x="1" y="15"/>
                  </a:cubicBezTo>
                  <a:cubicBezTo>
                    <a:pt x="0" y="15"/>
                    <a:pt x="0" y="14"/>
                    <a:pt x="0" y="13"/>
                  </a:cubicBezTo>
                  <a:cubicBezTo>
                    <a:pt x="0" y="2"/>
                    <a:pt x="0" y="2"/>
                    <a:pt x="0" y="2"/>
                  </a:cubicBezTo>
                  <a:cubicBezTo>
                    <a:pt x="0" y="1"/>
                    <a:pt x="0" y="0"/>
                    <a:pt x="1"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3363913" y="3240088"/>
              <a:ext cx="82550" cy="57150"/>
            </a:xfrm>
            <a:custGeom>
              <a:avLst/>
              <a:gdLst>
                <a:gd name="T0" fmla="*/ 22 w 22"/>
                <a:gd name="T1" fmla="*/ 13 h 15"/>
                <a:gd name="T2" fmla="*/ 20 w 22"/>
                <a:gd name="T3" fmla="*/ 15 h 15"/>
                <a:gd name="T4" fmla="*/ 2 w 22"/>
                <a:gd name="T5" fmla="*/ 15 h 15"/>
                <a:gd name="T6" fmla="*/ 0 w 22"/>
                <a:gd name="T7" fmla="*/ 13 h 15"/>
                <a:gd name="T8" fmla="*/ 0 w 22"/>
                <a:gd name="T9" fmla="*/ 2 h 15"/>
                <a:gd name="T10" fmla="*/ 2 w 22"/>
                <a:gd name="T11" fmla="*/ 0 h 15"/>
                <a:gd name="T12" fmla="*/ 20 w 22"/>
                <a:gd name="T13" fmla="*/ 0 h 15"/>
                <a:gd name="T14" fmla="*/ 22 w 22"/>
                <a:gd name="T15" fmla="*/ 2 h 15"/>
                <a:gd name="T16" fmla="*/ 22 w 22"/>
                <a:gd name="T17"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5">
                  <a:moveTo>
                    <a:pt x="22" y="13"/>
                  </a:moveTo>
                  <a:cubicBezTo>
                    <a:pt x="22" y="14"/>
                    <a:pt x="21" y="15"/>
                    <a:pt x="20" y="15"/>
                  </a:cubicBezTo>
                  <a:cubicBezTo>
                    <a:pt x="2" y="15"/>
                    <a:pt x="2" y="15"/>
                    <a:pt x="2" y="15"/>
                  </a:cubicBezTo>
                  <a:cubicBezTo>
                    <a:pt x="1" y="15"/>
                    <a:pt x="0" y="14"/>
                    <a:pt x="0" y="13"/>
                  </a:cubicBezTo>
                  <a:cubicBezTo>
                    <a:pt x="0" y="2"/>
                    <a:pt x="0" y="2"/>
                    <a:pt x="0" y="2"/>
                  </a:cubicBezTo>
                  <a:cubicBezTo>
                    <a:pt x="0" y="1"/>
                    <a:pt x="1" y="0"/>
                    <a:pt x="2" y="0"/>
                  </a:cubicBezTo>
                  <a:cubicBezTo>
                    <a:pt x="20" y="0"/>
                    <a:pt x="20" y="0"/>
                    <a:pt x="20" y="0"/>
                  </a:cubicBezTo>
                  <a:cubicBezTo>
                    <a:pt x="21" y="0"/>
                    <a:pt x="22" y="1"/>
                    <a:pt x="22" y="2"/>
                  </a:cubicBezTo>
                  <a:lnTo>
                    <a:pt x="22"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2" name="Group 41"/>
          <p:cNvGrpSpPr/>
          <p:nvPr/>
        </p:nvGrpSpPr>
        <p:grpSpPr>
          <a:xfrm>
            <a:off x="5281281" y="3071433"/>
            <a:ext cx="332182" cy="326413"/>
            <a:chOff x="8169275" y="4062413"/>
            <a:chExt cx="457200" cy="449262"/>
          </a:xfrm>
          <a:solidFill>
            <a:schemeClr val="bg1"/>
          </a:solidFill>
        </p:grpSpPr>
        <p:sp>
          <p:nvSpPr>
            <p:cNvPr id="43" name="Freeform 42"/>
            <p:cNvSpPr>
              <a:spLocks noEditPoints="1"/>
            </p:cNvSpPr>
            <p:nvPr/>
          </p:nvSpPr>
          <p:spPr bwMode="auto">
            <a:xfrm>
              <a:off x="8404225" y="4294188"/>
              <a:ext cx="222250" cy="217487"/>
            </a:xfrm>
            <a:custGeom>
              <a:avLst/>
              <a:gdLst>
                <a:gd name="T0" fmla="*/ 56 w 59"/>
                <a:gd name="T1" fmla="*/ 56 h 58"/>
                <a:gd name="T2" fmla="*/ 51 w 59"/>
                <a:gd name="T3" fmla="*/ 58 h 58"/>
                <a:gd name="T4" fmla="*/ 46 w 59"/>
                <a:gd name="T5" fmla="*/ 56 h 58"/>
                <a:gd name="T6" fmla="*/ 36 w 59"/>
                <a:gd name="T7" fmla="*/ 46 h 58"/>
                <a:gd name="T8" fmla="*/ 25 w 59"/>
                <a:gd name="T9" fmla="*/ 49 h 58"/>
                <a:gd name="T10" fmla="*/ 0 w 59"/>
                <a:gd name="T11" fmla="*/ 24 h 58"/>
                <a:gd name="T12" fmla="*/ 25 w 59"/>
                <a:gd name="T13" fmla="*/ 0 h 58"/>
                <a:gd name="T14" fmla="*/ 49 w 59"/>
                <a:gd name="T15" fmla="*/ 24 h 58"/>
                <a:gd name="T16" fmla="*/ 46 w 59"/>
                <a:gd name="T17" fmla="*/ 36 h 58"/>
                <a:gd name="T18" fmla="*/ 56 w 59"/>
                <a:gd name="T19" fmla="*/ 45 h 58"/>
                <a:gd name="T20" fmla="*/ 56 w 59"/>
                <a:gd name="T21" fmla="*/ 56 h 58"/>
                <a:gd name="T22" fmla="*/ 25 w 59"/>
                <a:gd name="T23" fmla="*/ 38 h 58"/>
                <a:gd name="T24" fmla="*/ 38 w 59"/>
                <a:gd name="T25" fmla="*/ 24 h 58"/>
                <a:gd name="T26" fmla="*/ 25 w 59"/>
                <a:gd name="T27" fmla="*/ 11 h 58"/>
                <a:gd name="T28" fmla="*/ 11 w 59"/>
                <a:gd name="T29" fmla="*/ 24 h 58"/>
                <a:gd name="T30" fmla="*/ 25 w 59"/>
                <a:gd name="T31"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 h="58">
                  <a:moveTo>
                    <a:pt x="56" y="56"/>
                  </a:moveTo>
                  <a:cubicBezTo>
                    <a:pt x="55" y="58"/>
                    <a:pt x="53" y="58"/>
                    <a:pt x="51" y="58"/>
                  </a:cubicBezTo>
                  <a:cubicBezTo>
                    <a:pt x="49" y="58"/>
                    <a:pt x="47" y="58"/>
                    <a:pt x="46" y="56"/>
                  </a:cubicBezTo>
                  <a:cubicBezTo>
                    <a:pt x="36" y="46"/>
                    <a:pt x="36" y="46"/>
                    <a:pt x="36" y="46"/>
                  </a:cubicBezTo>
                  <a:cubicBezTo>
                    <a:pt x="32" y="48"/>
                    <a:pt x="29" y="49"/>
                    <a:pt x="25" y="49"/>
                  </a:cubicBezTo>
                  <a:cubicBezTo>
                    <a:pt x="11" y="49"/>
                    <a:pt x="0" y="38"/>
                    <a:pt x="0" y="24"/>
                  </a:cubicBezTo>
                  <a:cubicBezTo>
                    <a:pt x="0" y="11"/>
                    <a:pt x="11" y="0"/>
                    <a:pt x="25" y="0"/>
                  </a:cubicBezTo>
                  <a:cubicBezTo>
                    <a:pt x="38" y="0"/>
                    <a:pt x="49" y="11"/>
                    <a:pt x="49" y="24"/>
                  </a:cubicBezTo>
                  <a:cubicBezTo>
                    <a:pt x="49" y="28"/>
                    <a:pt x="48" y="32"/>
                    <a:pt x="46" y="36"/>
                  </a:cubicBezTo>
                  <a:cubicBezTo>
                    <a:pt x="56" y="45"/>
                    <a:pt x="56" y="45"/>
                    <a:pt x="56" y="45"/>
                  </a:cubicBezTo>
                  <a:cubicBezTo>
                    <a:pt x="59" y="48"/>
                    <a:pt x="59" y="53"/>
                    <a:pt x="56" y="56"/>
                  </a:cubicBezTo>
                  <a:close/>
                  <a:moveTo>
                    <a:pt x="25" y="38"/>
                  </a:moveTo>
                  <a:cubicBezTo>
                    <a:pt x="32" y="38"/>
                    <a:pt x="38" y="32"/>
                    <a:pt x="38" y="24"/>
                  </a:cubicBezTo>
                  <a:cubicBezTo>
                    <a:pt x="38" y="17"/>
                    <a:pt x="32" y="11"/>
                    <a:pt x="25" y="11"/>
                  </a:cubicBezTo>
                  <a:cubicBezTo>
                    <a:pt x="17" y="11"/>
                    <a:pt x="11" y="17"/>
                    <a:pt x="11" y="24"/>
                  </a:cubicBezTo>
                  <a:cubicBezTo>
                    <a:pt x="11" y="32"/>
                    <a:pt x="17" y="38"/>
                    <a:pt x="25"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8397875" y="4062413"/>
              <a:ext cx="198438" cy="257175"/>
            </a:xfrm>
            <a:custGeom>
              <a:avLst/>
              <a:gdLst>
                <a:gd name="T0" fmla="*/ 27 w 53"/>
                <a:gd name="T1" fmla="*/ 54 h 69"/>
                <a:gd name="T2" fmla="*/ 53 w 53"/>
                <a:gd name="T3" fmla="*/ 68 h 69"/>
                <a:gd name="T4" fmla="*/ 53 w 53"/>
                <a:gd name="T5" fmla="*/ 16 h 69"/>
                <a:gd name="T6" fmla="*/ 50 w 53"/>
                <a:gd name="T7" fmla="*/ 7 h 69"/>
                <a:gd name="T8" fmla="*/ 26 w 53"/>
                <a:gd name="T9" fmla="*/ 0 h 69"/>
                <a:gd name="T10" fmla="*/ 0 w 53"/>
                <a:gd name="T11" fmla="*/ 15 h 69"/>
                <a:gd name="T12" fmla="*/ 0 w 53"/>
                <a:gd name="T13" fmla="*/ 69 h 69"/>
                <a:gd name="T14" fmla="*/ 4 w 53"/>
                <a:gd name="T15" fmla="*/ 64 h 69"/>
                <a:gd name="T16" fmla="*/ 27 w 53"/>
                <a:gd name="T17" fmla="*/ 5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69">
                  <a:moveTo>
                    <a:pt x="27" y="54"/>
                  </a:moveTo>
                  <a:cubicBezTo>
                    <a:pt x="38" y="54"/>
                    <a:pt x="47" y="60"/>
                    <a:pt x="53" y="68"/>
                  </a:cubicBezTo>
                  <a:cubicBezTo>
                    <a:pt x="53" y="48"/>
                    <a:pt x="53" y="16"/>
                    <a:pt x="53" y="16"/>
                  </a:cubicBezTo>
                  <a:cubicBezTo>
                    <a:pt x="53" y="11"/>
                    <a:pt x="53" y="9"/>
                    <a:pt x="50" y="7"/>
                  </a:cubicBezTo>
                  <a:cubicBezTo>
                    <a:pt x="44" y="3"/>
                    <a:pt x="36" y="0"/>
                    <a:pt x="26" y="0"/>
                  </a:cubicBezTo>
                  <a:cubicBezTo>
                    <a:pt x="2" y="0"/>
                    <a:pt x="0" y="15"/>
                    <a:pt x="0" y="15"/>
                  </a:cubicBezTo>
                  <a:cubicBezTo>
                    <a:pt x="0" y="69"/>
                    <a:pt x="0" y="69"/>
                    <a:pt x="0" y="69"/>
                  </a:cubicBezTo>
                  <a:cubicBezTo>
                    <a:pt x="1" y="67"/>
                    <a:pt x="2" y="65"/>
                    <a:pt x="4" y="64"/>
                  </a:cubicBezTo>
                  <a:cubicBezTo>
                    <a:pt x="10" y="58"/>
                    <a:pt x="18" y="54"/>
                    <a:pt x="27"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8169275" y="4062413"/>
              <a:ext cx="201613" cy="355600"/>
            </a:xfrm>
            <a:custGeom>
              <a:avLst/>
              <a:gdLst>
                <a:gd name="T0" fmla="*/ 43 w 54"/>
                <a:gd name="T1" fmla="*/ 3 h 95"/>
                <a:gd name="T2" fmla="*/ 43 w 54"/>
                <a:gd name="T3" fmla="*/ 12 h 95"/>
                <a:gd name="T4" fmla="*/ 43 w 54"/>
                <a:gd name="T5" fmla="*/ 32 h 95"/>
                <a:gd name="T6" fmla="*/ 41 w 54"/>
                <a:gd name="T7" fmla="*/ 35 h 95"/>
                <a:gd name="T8" fmla="*/ 35 w 54"/>
                <a:gd name="T9" fmla="*/ 24 h 95"/>
                <a:gd name="T10" fmla="*/ 28 w 54"/>
                <a:gd name="T11" fmla="*/ 35 h 95"/>
                <a:gd name="T12" fmla="*/ 26 w 54"/>
                <a:gd name="T13" fmla="*/ 32 h 95"/>
                <a:gd name="T14" fmla="*/ 26 w 54"/>
                <a:gd name="T15" fmla="*/ 12 h 95"/>
                <a:gd name="T16" fmla="*/ 26 w 54"/>
                <a:gd name="T17" fmla="*/ 0 h 95"/>
                <a:gd name="T18" fmla="*/ 4 w 54"/>
                <a:gd name="T19" fmla="*/ 7 h 95"/>
                <a:gd name="T20" fmla="*/ 1 w 54"/>
                <a:gd name="T21" fmla="*/ 16 h 95"/>
                <a:gd name="T22" fmla="*/ 1 w 54"/>
                <a:gd name="T23" fmla="*/ 82 h 95"/>
                <a:gd name="T24" fmla="*/ 8 w 54"/>
                <a:gd name="T25" fmla="*/ 87 h 95"/>
                <a:gd name="T26" fmla="*/ 27 w 54"/>
                <a:gd name="T27" fmla="*/ 84 h 95"/>
                <a:gd name="T28" fmla="*/ 54 w 54"/>
                <a:gd name="T29" fmla="*/ 95 h 95"/>
                <a:gd name="T30" fmla="*/ 54 w 54"/>
                <a:gd name="T31" fmla="*/ 15 h 95"/>
                <a:gd name="T32" fmla="*/ 43 w 54"/>
                <a:gd name="T33"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4" h="95">
                  <a:moveTo>
                    <a:pt x="43" y="3"/>
                  </a:moveTo>
                  <a:cubicBezTo>
                    <a:pt x="43" y="12"/>
                    <a:pt x="43" y="12"/>
                    <a:pt x="43" y="12"/>
                  </a:cubicBezTo>
                  <a:cubicBezTo>
                    <a:pt x="43" y="32"/>
                    <a:pt x="43" y="32"/>
                    <a:pt x="43" y="32"/>
                  </a:cubicBezTo>
                  <a:cubicBezTo>
                    <a:pt x="43" y="35"/>
                    <a:pt x="42" y="36"/>
                    <a:pt x="41" y="35"/>
                  </a:cubicBezTo>
                  <a:cubicBezTo>
                    <a:pt x="35" y="24"/>
                    <a:pt x="35" y="24"/>
                    <a:pt x="35" y="24"/>
                  </a:cubicBezTo>
                  <a:cubicBezTo>
                    <a:pt x="28" y="35"/>
                    <a:pt x="28" y="35"/>
                    <a:pt x="28" y="35"/>
                  </a:cubicBezTo>
                  <a:cubicBezTo>
                    <a:pt x="27" y="36"/>
                    <a:pt x="26" y="35"/>
                    <a:pt x="26" y="32"/>
                  </a:cubicBezTo>
                  <a:cubicBezTo>
                    <a:pt x="26" y="12"/>
                    <a:pt x="26" y="12"/>
                    <a:pt x="26" y="12"/>
                  </a:cubicBezTo>
                  <a:cubicBezTo>
                    <a:pt x="26" y="0"/>
                    <a:pt x="26" y="0"/>
                    <a:pt x="26" y="0"/>
                  </a:cubicBezTo>
                  <a:cubicBezTo>
                    <a:pt x="17" y="0"/>
                    <a:pt x="9" y="3"/>
                    <a:pt x="4" y="7"/>
                  </a:cubicBezTo>
                  <a:cubicBezTo>
                    <a:pt x="1" y="9"/>
                    <a:pt x="1" y="11"/>
                    <a:pt x="1" y="16"/>
                  </a:cubicBezTo>
                  <a:cubicBezTo>
                    <a:pt x="1" y="16"/>
                    <a:pt x="1" y="67"/>
                    <a:pt x="1" y="82"/>
                  </a:cubicBezTo>
                  <a:cubicBezTo>
                    <a:pt x="1" y="82"/>
                    <a:pt x="0" y="89"/>
                    <a:pt x="8" y="87"/>
                  </a:cubicBezTo>
                  <a:cubicBezTo>
                    <a:pt x="27" y="84"/>
                    <a:pt x="27" y="84"/>
                    <a:pt x="27" y="84"/>
                  </a:cubicBezTo>
                  <a:cubicBezTo>
                    <a:pt x="44" y="81"/>
                    <a:pt x="50" y="92"/>
                    <a:pt x="54" y="95"/>
                  </a:cubicBezTo>
                  <a:cubicBezTo>
                    <a:pt x="54" y="15"/>
                    <a:pt x="54" y="15"/>
                    <a:pt x="54" y="15"/>
                  </a:cubicBezTo>
                  <a:cubicBezTo>
                    <a:pt x="54" y="15"/>
                    <a:pt x="53" y="7"/>
                    <a:pt x="4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6" name="Group 45"/>
          <p:cNvGrpSpPr/>
          <p:nvPr/>
        </p:nvGrpSpPr>
        <p:grpSpPr>
          <a:xfrm>
            <a:off x="3528162" y="3926696"/>
            <a:ext cx="251254" cy="366406"/>
            <a:chOff x="8156575" y="3984625"/>
            <a:chExt cx="342900" cy="500063"/>
          </a:xfrm>
          <a:solidFill>
            <a:schemeClr val="bg1"/>
          </a:solidFill>
        </p:grpSpPr>
        <p:sp>
          <p:nvSpPr>
            <p:cNvPr id="47" name="Freeform 46"/>
            <p:cNvSpPr>
              <a:spLocks/>
            </p:cNvSpPr>
            <p:nvPr/>
          </p:nvSpPr>
          <p:spPr bwMode="auto">
            <a:xfrm>
              <a:off x="8156575" y="3984625"/>
              <a:ext cx="312738" cy="30163"/>
            </a:xfrm>
            <a:custGeom>
              <a:avLst/>
              <a:gdLst>
                <a:gd name="T0" fmla="*/ 83 w 83"/>
                <a:gd name="T1" fmla="*/ 4 h 8"/>
                <a:gd name="T2" fmla="*/ 79 w 83"/>
                <a:gd name="T3" fmla="*/ 8 h 8"/>
                <a:gd name="T4" fmla="*/ 4 w 83"/>
                <a:gd name="T5" fmla="*/ 8 h 8"/>
                <a:gd name="T6" fmla="*/ 0 w 83"/>
                <a:gd name="T7" fmla="*/ 4 h 8"/>
                <a:gd name="T8" fmla="*/ 0 w 83"/>
                <a:gd name="T9" fmla="*/ 4 h 8"/>
                <a:gd name="T10" fmla="*/ 4 w 83"/>
                <a:gd name="T11" fmla="*/ 0 h 8"/>
                <a:gd name="T12" fmla="*/ 79 w 83"/>
                <a:gd name="T13" fmla="*/ 0 h 8"/>
                <a:gd name="T14" fmla="*/ 83 w 83"/>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
                  <a:moveTo>
                    <a:pt x="83" y="4"/>
                  </a:moveTo>
                  <a:cubicBezTo>
                    <a:pt x="83" y="6"/>
                    <a:pt x="81" y="8"/>
                    <a:pt x="79" y="8"/>
                  </a:cubicBezTo>
                  <a:cubicBezTo>
                    <a:pt x="4" y="8"/>
                    <a:pt x="4" y="8"/>
                    <a:pt x="4" y="8"/>
                  </a:cubicBezTo>
                  <a:cubicBezTo>
                    <a:pt x="2" y="8"/>
                    <a:pt x="0" y="6"/>
                    <a:pt x="0" y="4"/>
                  </a:cubicBezTo>
                  <a:cubicBezTo>
                    <a:pt x="0" y="4"/>
                    <a:pt x="0" y="4"/>
                    <a:pt x="0" y="4"/>
                  </a:cubicBezTo>
                  <a:cubicBezTo>
                    <a:pt x="0" y="2"/>
                    <a:pt x="2" y="0"/>
                    <a:pt x="4" y="0"/>
                  </a:cubicBezTo>
                  <a:cubicBezTo>
                    <a:pt x="79" y="0"/>
                    <a:pt x="79" y="0"/>
                    <a:pt x="79" y="0"/>
                  </a:cubicBezTo>
                  <a:cubicBezTo>
                    <a:pt x="81" y="0"/>
                    <a:pt x="83" y="2"/>
                    <a:pt x="8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noEditPoints="1"/>
            </p:cNvSpPr>
            <p:nvPr/>
          </p:nvSpPr>
          <p:spPr bwMode="auto">
            <a:xfrm>
              <a:off x="8340725" y="4322763"/>
              <a:ext cx="158750" cy="161925"/>
            </a:xfrm>
            <a:custGeom>
              <a:avLst/>
              <a:gdLst>
                <a:gd name="T0" fmla="*/ 21 w 42"/>
                <a:gd name="T1" fmla="*/ 43 h 43"/>
                <a:gd name="T2" fmla="*/ 0 w 42"/>
                <a:gd name="T3" fmla="*/ 21 h 43"/>
                <a:gd name="T4" fmla="*/ 21 w 42"/>
                <a:gd name="T5" fmla="*/ 0 h 43"/>
                <a:gd name="T6" fmla="*/ 42 w 42"/>
                <a:gd name="T7" fmla="*/ 21 h 43"/>
                <a:gd name="T8" fmla="*/ 21 w 42"/>
                <a:gd name="T9" fmla="*/ 43 h 43"/>
                <a:gd name="T10" fmla="*/ 31 w 42"/>
                <a:gd name="T11" fmla="*/ 21 h 43"/>
                <a:gd name="T12" fmla="*/ 21 w 42"/>
                <a:gd name="T13" fmla="*/ 11 h 43"/>
                <a:gd name="T14" fmla="*/ 10 w 42"/>
                <a:gd name="T15" fmla="*/ 21 h 43"/>
                <a:gd name="T16" fmla="*/ 21 w 42"/>
                <a:gd name="T17" fmla="*/ 32 h 43"/>
                <a:gd name="T18" fmla="*/ 31 w 42"/>
                <a:gd name="T19"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43">
                  <a:moveTo>
                    <a:pt x="21" y="43"/>
                  </a:moveTo>
                  <a:cubicBezTo>
                    <a:pt x="9" y="43"/>
                    <a:pt x="0" y="33"/>
                    <a:pt x="0" y="21"/>
                  </a:cubicBezTo>
                  <a:cubicBezTo>
                    <a:pt x="0" y="10"/>
                    <a:pt x="9" y="0"/>
                    <a:pt x="21" y="0"/>
                  </a:cubicBezTo>
                  <a:cubicBezTo>
                    <a:pt x="33" y="0"/>
                    <a:pt x="42" y="10"/>
                    <a:pt x="42" y="21"/>
                  </a:cubicBezTo>
                  <a:cubicBezTo>
                    <a:pt x="42" y="33"/>
                    <a:pt x="33" y="43"/>
                    <a:pt x="21" y="43"/>
                  </a:cubicBezTo>
                  <a:close/>
                  <a:moveTo>
                    <a:pt x="31" y="21"/>
                  </a:moveTo>
                  <a:cubicBezTo>
                    <a:pt x="31" y="16"/>
                    <a:pt x="27" y="11"/>
                    <a:pt x="21" y="11"/>
                  </a:cubicBezTo>
                  <a:cubicBezTo>
                    <a:pt x="15" y="11"/>
                    <a:pt x="10" y="16"/>
                    <a:pt x="10" y="21"/>
                  </a:cubicBezTo>
                  <a:cubicBezTo>
                    <a:pt x="10" y="27"/>
                    <a:pt x="15" y="32"/>
                    <a:pt x="21" y="32"/>
                  </a:cubicBezTo>
                  <a:cubicBezTo>
                    <a:pt x="27" y="32"/>
                    <a:pt x="31" y="27"/>
                    <a:pt x="31"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noEditPoints="1"/>
            </p:cNvSpPr>
            <p:nvPr/>
          </p:nvSpPr>
          <p:spPr bwMode="auto">
            <a:xfrm>
              <a:off x="8156575" y="4044950"/>
              <a:ext cx="312738" cy="304800"/>
            </a:xfrm>
            <a:custGeom>
              <a:avLst/>
              <a:gdLst>
                <a:gd name="T0" fmla="*/ 64 w 83"/>
                <a:gd name="T1" fmla="*/ 0 h 81"/>
                <a:gd name="T2" fmla="*/ 19 w 83"/>
                <a:gd name="T3" fmla="*/ 0 h 81"/>
                <a:gd name="T4" fmla="*/ 0 w 83"/>
                <a:gd name="T5" fmla="*/ 0 h 81"/>
                <a:gd name="T6" fmla="*/ 0 w 83"/>
                <a:gd name="T7" fmla="*/ 19 h 81"/>
                <a:gd name="T8" fmla="*/ 0 w 83"/>
                <a:gd name="T9" fmla="*/ 31 h 81"/>
                <a:gd name="T10" fmla="*/ 0 w 83"/>
                <a:gd name="T11" fmla="*/ 33 h 81"/>
                <a:gd name="T12" fmla="*/ 0 w 83"/>
                <a:gd name="T13" fmla="*/ 33 h 81"/>
                <a:gd name="T14" fmla="*/ 19 w 83"/>
                <a:gd name="T15" fmla="*/ 50 h 81"/>
                <a:gd name="T16" fmla="*/ 31 w 83"/>
                <a:gd name="T17" fmla="*/ 50 h 81"/>
                <a:gd name="T18" fmla="*/ 43 w 83"/>
                <a:gd name="T19" fmla="*/ 81 h 81"/>
                <a:gd name="T20" fmla="*/ 70 w 83"/>
                <a:gd name="T21" fmla="*/ 65 h 81"/>
                <a:gd name="T22" fmla="*/ 56 w 83"/>
                <a:gd name="T23" fmla="*/ 50 h 81"/>
                <a:gd name="T24" fmla="*/ 64 w 83"/>
                <a:gd name="T25" fmla="*/ 50 h 81"/>
                <a:gd name="T26" fmla="*/ 83 w 83"/>
                <a:gd name="T27" fmla="*/ 33 h 81"/>
                <a:gd name="T28" fmla="*/ 83 w 83"/>
                <a:gd name="T29" fmla="*/ 33 h 81"/>
                <a:gd name="T30" fmla="*/ 83 w 83"/>
                <a:gd name="T31" fmla="*/ 31 h 81"/>
                <a:gd name="T32" fmla="*/ 83 w 83"/>
                <a:gd name="T33" fmla="*/ 19 h 81"/>
                <a:gd name="T34" fmla="*/ 83 w 83"/>
                <a:gd name="T35" fmla="*/ 0 h 81"/>
                <a:gd name="T36" fmla="*/ 64 w 83"/>
                <a:gd name="T37" fmla="*/ 0 h 81"/>
                <a:gd name="T38" fmla="*/ 41 w 83"/>
                <a:gd name="T39" fmla="*/ 15 h 81"/>
                <a:gd name="T40" fmla="*/ 52 w 83"/>
                <a:gd name="T41" fmla="*/ 25 h 81"/>
                <a:gd name="T42" fmla="*/ 41 w 83"/>
                <a:gd name="T43" fmla="*/ 35 h 81"/>
                <a:gd name="T44" fmla="*/ 31 w 83"/>
                <a:gd name="T45" fmla="*/ 25 h 81"/>
                <a:gd name="T46" fmla="*/ 41 w 83"/>
                <a:gd name="T47" fmla="*/ 1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3" h="81">
                  <a:moveTo>
                    <a:pt x="64" y="0"/>
                  </a:moveTo>
                  <a:cubicBezTo>
                    <a:pt x="19" y="0"/>
                    <a:pt x="19" y="0"/>
                    <a:pt x="19" y="0"/>
                  </a:cubicBezTo>
                  <a:cubicBezTo>
                    <a:pt x="0" y="0"/>
                    <a:pt x="0" y="0"/>
                    <a:pt x="0" y="0"/>
                  </a:cubicBezTo>
                  <a:cubicBezTo>
                    <a:pt x="0" y="19"/>
                    <a:pt x="0" y="19"/>
                    <a:pt x="0" y="19"/>
                  </a:cubicBezTo>
                  <a:cubicBezTo>
                    <a:pt x="0" y="31"/>
                    <a:pt x="0" y="31"/>
                    <a:pt x="0" y="31"/>
                  </a:cubicBezTo>
                  <a:cubicBezTo>
                    <a:pt x="0" y="33"/>
                    <a:pt x="0" y="33"/>
                    <a:pt x="0" y="33"/>
                  </a:cubicBezTo>
                  <a:cubicBezTo>
                    <a:pt x="0" y="33"/>
                    <a:pt x="0" y="33"/>
                    <a:pt x="0" y="33"/>
                  </a:cubicBezTo>
                  <a:cubicBezTo>
                    <a:pt x="1" y="43"/>
                    <a:pt x="9" y="50"/>
                    <a:pt x="19" y="50"/>
                  </a:cubicBezTo>
                  <a:cubicBezTo>
                    <a:pt x="31" y="50"/>
                    <a:pt x="31" y="50"/>
                    <a:pt x="31" y="50"/>
                  </a:cubicBezTo>
                  <a:cubicBezTo>
                    <a:pt x="43" y="81"/>
                    <a:pt x="43" y="81"/>
                    <a:pt x="43" y="81"/>
                  </a:cubicBezTo>
                  <a:cubicBezTo>
                    <a:pt x="48" y="72"/>
                    <a:pt x="58" y="66"/>
                    <a:pt x="70" y="65"/>
                  </a:cubicBezTo>
                  <a:cubicBezTo>
                    <a:pt x="56" y="50"/>
                    <a:pt x="56" y="50"/>
                    <a:pt x="56" y="50"/>
                  </a:cubicBezTo>
                  <a:cubicBezTo>
                    <a:pt x="64" y="50"/>
                    <a:pt x="64" y="50"/>
                    <a:pt x="64" y="50"/>
                  </a:cubicBezTo>
                  <a:cubicBezTo>
                    <a:pt x="74" y="50"/>
                    <a:pt x="82" y="43"/>
                    <a:pt x="83" y="33"/>
                  </a:cubicBezTo>
                  <a:cubicBezTo>
                    <a:pt x="83" y="33"/>
                    <a:pt x="83" y="33"/>
                    <a:pt x="83" y="33"/>
                  </a:cubicBezTo>
                  <a:cubicBezTo>
                    <a:pt x="83" y="31"/>
                    <a:pt x="83" y="31"/>
                    <a:pt x="83" y="31"/>
                  </a:cubicBezTo>
                  <a:cubicBezTo>
                    <a:pt x="83" y="19"/>
                    <a:pt x="83" y="19"/>
                    <a:pt x="83" y="19"/>
                  </a:cubicBezTo>
                  <a:cubicBezTo>
                    <a:pt x="83" y="0"/>
                    <a:pt x="83" y="0"/>
                    <a:pt x="83" y="0"/>
                  </a:cubicBezTo>
                  <a:lnTo>
                    <a:pt x="64" y="0"/>
                  </a:lnTo>
                  <a:close/>
                  <a:moveTo>
                    <a:pt x="41" y="15"/>
                  </a:moveTo>
                  <a:cubicBezTo>
                    <a:pt x="47" y="15"/>
                    <a:pt x="52" y="19"/>
                    <a:pt x="52" y="25"/>
                  </a:cubicBezTo>
                  <a:cubicBezTo>
                    <a:pt x="52" y="31"/>
                    <a:pt x="47" y="35"/>
                    <a:pt x="41" y="35"/>
                  </a:cubicBezTo>
                  <a:cubicBezTo>
                    <a:pt x="36" y="35"/>
                    <a:pt x="31" y="31"/>
                    <a:pt x="31" y="25"/>
                  </a:cubicBezTo>
                  <a:cubicBezTo>
                    <a:pt x="31" y="19"/>
                    <a:pt x="36" y="15"/>
                    <a:pt x="41"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0" name="TextBox 49"/>
          <p:cNvSpPr txBox="1"/>
          <p:nvPr/>
        </p:nvSpPr>
        <p:spPr>
          <a:xfrm>
            <a:off x="6057900" y="114141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51" name="Rectangle 50"/>
          <p:cNvSpPr/>
          <p:nvPr/>
        </p:nvSpPr>
        <p:spPr>
          <a:xfrm>
            <a:off x="6078538" y="1392238"/>
            <a:ext cx="2303462"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6" name="TextBox 55"/>
          <p:cNvSpPr txBox="1"/>
          <p:nvPr/>
        </p:nvSpPr>
        <p:spPr>
          <a:xfrm>
            <a:off x="6057900" y="281781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57" name="Rectangle 56"/>
          <p:cNvSpPr/>
          <p:nvPr/>
        </p:nvSpPr>
        <p:spPr>
          <a:xfrm>
            <a:off x="6078538" y="3068638"/>
            <a:ext cx="2303462"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8" name="TextBox 57"/>
          <p:cNvSpPr txBox="1"/>
          <p:nvPr/>
        </p:nvSpPr>
        <p:spPr>
          <a:xfrm>
            <a:off x="766763" y="3656013"/>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F3C301"/>
                </a:solidFill>
                <a:latin typeface="+mj-lt"/>
                <a:cs typeface="+mn-cs"/>
              </a:rPr>
              <a:t>TEXT</a:t>
            </a:r>
          </a:p>
        </p:txBody>
      </p:sp>
      <p:sp>
        <p:nvSpPr>
          <p:cNvPr id="59" name="Rectangle 58"/>
          <p:cNvSpPr/>
          <p:nvPr/>
        </p:nvSpPr>
        <p:spPr>
          <a:xfrm>
            <a:off x="785813" y="3906838"/>
            <a:ext cx="2303462"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60" name="TextBox 59"/>
          <p:cNvSpPr txBox="1"/>
          <p:nvPr/>
        </p:nvSpPr>
        <p:spPr>
          <a:xfrm>
            <a:off x="762000" y="1979613"/>
            <a:ext cx="1201738"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61" name="Rectangle 60"/>
          <p:cNvSpPr/>
          <p:nvPr/>
        </p:nvSpPr>
        <p:spPr>
          <a:xfrm>
            <a:off x="781050" y="2230438"/>
            <a:ext cx="2305050"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91158" name="TextBox 53"/>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2" name="TextBox 61"/>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Freeform 65"/>
          <p:cNvSpPr>
            <a:spLocks/>
          </p:cNvSpPr>
          <p:nvPr/>
        </p:nvSpPr>
        <p:spPr bwMode="auto">
          <a:xfrm>
            <a:off x="990600" y="914400"/>
            <a:ext cx="1482725" cy="4229100"/>
          </a:xfrm>
          <a:custGeom>
            <a:avLst/>
            <a:gdLst>
              <a:gd name="T0" fmla="*/ 0 w 736"/>
              <a:gd name="T1" fmla="*/ 0 h 2100"/>
              <a:gd name="T2" fmla="*/ 0 w 736"/>
              <a:gd name="T3" fmla="*/ 2038266 h 2100"/>
              <a:gd name="T4" fmla="*/ 1276937 w 736"/>
              <a:gd name="T5" fmla="*/ 2855989 h 2100"/>
              <a:gd name="T6" fmla="*/ 1276937 w 736"/>
              <a:gd name="T7" fmla="*/ 4229603 h 2100"/>
              <a:gd name="T8" fmla="*/ 1482375 w 736"/>
              <a:gd name="T9" fmla="*/ 4229603 h 2100"/>
              <a:gd name="T10" fmla="*/ 1482375 w 736"/>
              <a:gd name="T11" fmla="*/ 2739171 h 2100"/>
              <a:gd name="T12" fmla="*/ 547834 w 736"/>
              <a:gd name="T13" fmla="*/ 2138971 h 2100"/>
              <a:gd name="T14" fmla="*/ 547834 w 736"/>
              <a:gd name="T15" fmla="*/ 269889 h 2100"/>
              <a:gd name="T16" fmla="*/ 0 w 736"/>
              <a:gd name="T17" fmla="*/ 0 h 2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6" h="2100">
                <a:moveTo>
                  <a:pt x="0" y="0"/>
                </a:moveTo>
                <a:lnTo>
                  <a:pt x="0" y="1012"/>
                </a:lnTo>
                <a:lnTo>
                  <a:pt x="634" y="1418"/>
                </a:lnTo>
                <a:lnTo>
                  <a:pt x="634" y="2100"/>
                </a:lnTo>
                <a:lnTo>
                  <a:pt x="736" y="2100"/>
                </a:lnTo>
                <a:lnTo>
                  <a:pt x="736" y="1360"/>
                </a:lnTo>
                <a:lnTo>
                  <a:pt x="272" y="1062"/>
                </a:lnTo>
                <a:lnTo>
                  <a:pt x="272" y="134"/>
                </a:ln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163" name="Freeform 66"/>
          <p:cNvSpPr>
            <a:spLocks/>
          </p:cNvSpPr>
          <p:nvPr/>
        </p:nvSpPr>
        <p:spPr bwMode="auto">
          <a:xfrm>
            <a:off x="1701800" y="914400"/>
            <a:ext cx="898525" cy="4229100"/>
          </a:xfrm>
          <a:custGeom>
            <a:avLst/>
            <a:gdLst>
              <a:gd name="T0" fmla="*/ 0 w 446"/>
              <a:gd name="T1" fmla="*/ 0 h 2100"/>
              <a:gd name="T2" fmla="*/ 0 w 446"/>
              <a:gd name="T3" fmla="*/ 2038266 h 2100"/>
              <a:gd name="T4" fmla="*/ 771399 w 446"/>
              <a:gd name="T5" fmla="*/ 2855989 h 2100"/>
              <a:gd name="T6" fmla="*/ 771399 w 446"/>
              <a:gd name="T7" fmla="*/ 4229603 h 2100"/>
              <a:gd name="T8" fmla="*/ 898287 w 446"/>
              <a:gd name="T9" fmla="*/ 4229603 h 2100"/>
              <a:gd name="T10" fmla="*/ 898287 w 446"/>
              <a:gd name="T11" fmla="*/ 2739171 h 2100"/>
              <a:gd name="T12" fmla="*/ 332326 w 446"/>
              <a:gd name="T13" fmla="*/ 2138971 h 2100"/>
              <a:gd name="T14" fmla="*/ 332326 w 446"/>
              <a:gd name="T15" fmla="*/ 269889 h 2100"/>
              <a:gd name="T16" fmla="*/ 0 w 446"/>
              <a:gd name="T17" fmla="*/ 0 h 2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46" h="2100">
                <a:moveTo>
                  <a:pt x="0" y="0"/>
                </a:moveTo>
                <a:lnTo>
                  <a:pt x="0" y="1012"/>
                </a:lnTo>
                <a:lnTo>
                  <a:pt x="383" y="1418"/>
                </a:lnTo>
                <a:lnTo>
                  <a:pt x="383" y="2100"/>
                </a:lnTo>
                <a:lnTo>
                  <a:pt x="446" y="2100"/>
                </a:lnTo>
                <a:lnTo>
                  <a:pt x="446" y="1360"/>
                </a:lnTo>
                <a:lnTo>
                  <a:pt x="165" y="1062"/>
                </a:lnTo>
                <a:lnTo>
                  <a:pt x="165" y="134"/>
                </a:ln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164" name="Freeform 67"/>
          <p:cNvSpPr>
            <a:spLocks/>
          </p:cNvSpPr>
          <p:nvPr/>
        </p:nvSpPr>
        <p:spPr bwMode="auto">
          <a:xfrm>
            <a:off x="2625725" y="914400"/>
            <a:ext cx="593725" cy="4229100"/>
          </a:xfrm>
          <a:custGeom>
            <a:avLst/>
            <a:gdLst>
              <a:gd name="T0" fmla="*/ 594159 w 295"/>
              <a:gd name="T1" fmla="*/ 0 h 2100"/>
              <a:gd name="T2" fmla="*/ 594159 w 295"/>
              <a:gd name="T3" fmla="*/ 2038266 h 2100"/>
              <a:gd name="T4" fmla="*/ 80564 w 295"/>
              <a:gd name="T5" fmla="*/ 2855989 h 2100"/>
              <a:gd name="T6" fmla="*/ 80564 w 295"/>
              <a:gd name="T7" fmla="*/ 4229603 h 2100"/>
              <a:gd name="T8" fmla="*/ 0 w 295"/>
              <a:gd name="T9" fmla="*/ 4229603 h 2100"/>
              <a:gd name="T10" fmla="*/ 0 w 295"/>
              <a:gd name="T11" fmla="*/ 2739171 h 2100"/>
              <a:gd name="T12" fmla="*/ 368580 w 295"/>
              <a:gd name="T13" fmla="*/ 2138971 h 2100"/>
              <a:gd name="T14" fmla="*/ 368580 w 295"/>
              <a:gd name="T15" fmla="*/ 269889 h 2100"/>
              <a:gd name="T16" fmla="*/ 594159 w 295"/>
              <a:gd name="T17" fmla="*/ 0 h 2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5" h="2100">
                <a:moveTo>
                  <a:pt x="295" y="0"/>
                </a:moveTo>
                <a:lnTo>
                  <a:pt x="295" y="1012"/>
                </a:lnTo>
                <a:lnTo>
                  <a:pt x="40" y="1418"/>
                </a:lnTo>
                <a:lnTo>
                  <a:pt x="40" y="2100"/>
                </a:lnTo>
                <a:lnTo>
                  <a:pt x="0" y="2100"/>
                </a:lnTo>
                <a:lnTo>
                  <a:pt x="0" y="1360"/>
                </a:lnTo>
                <a:lnTo>
                  <a:pt x="183" y="1062"/>
                </a:lnTo>
                <a:lnTo>
                  <a:pt x="183" y="134"/>
                </a:lnTo>
                <a:lnTo>
                  <a:pt x="295"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165" name="Freeform 68"/>
          <p:cNvSpPr>
            <a:spLocks/>
          </p:cNvSpPr>
          <p:nvPr/>
        </p:nvSpPr>
        <p:spPr bwMode="auto">
          <a:xfrm>
            <a:off x="2706688" y="914400"/>
            <a:ext cx="1484312" cy="4229100"/>
          </a:xfrm>
          <a:custGeom>
            <a:avLst/>
            <a:gdLst>
              <a:gd name="T0" fmla="*/ 1484390 w 737"/>
              <a:gd name="T1" fmla="*/ 0 h 2100"/>
              <a:gd name="T2" fmla="*/ 1484390 w 737"/>
              <a:gd name="T3" fmla="*/ 2038266 h 2100"/>
              <a:gd name="T4" fmla="*/ 217523 w 737"/>
              <a:gd name="T5" fmla="*/ 2855989 h 2100"/>
              <a:gd name="T6" fmla="*/ 217523 w 737"/>
              <a:gd name="T7" fmla="*/ 4229603 h 2100"/>
              <a:gd name="T8" fmla="*/ 0 w 737"/>
              <a:gd name="T9" fmla="*/ 4229603 h 2100"/>
              <a:gd name="T10" fmla="*/ 0 w 737"/>
              <a:gd name="T11" fmla="*/ 2739171 h 2100"/>
              <a:gd name="T12" fmla="*/ 926485 w 737"/>
              <a:gd name="T13" fmla="*/ 2138971 h 2100"/>
              <a:gd name="T14" fmla="*/ 926485 w 737"/>
              <a:gd name="T15" fmla="*/ 269889 h 2100"/>
              <a:gd name="T16" fmla="*/ 1484390 w 737"/>
              <a:gd name="T17" fmla="*/ 0 h 2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37" h="2100">
                <a:moveTo>
                  <a:pt x="737" y="0"/>
                </a:moveTo>
                <a:lnTo>
                  <a:pt x="737" y="1012"/>
                </a:lnTo>
                <a:lnTo>
                  <a:pt x="108" y="1418"/>
                </a:lnTo>
                <a:lnTo>
                  <a:pt x="108" y="2100"/>
                </a:lnTo>
                <a:lnTo>
                  <a:pt x="0" y="2100"/>
                </a:lnTo>
                <a:lnTo>
                  <a:pt x="0" y="1360"/>
                </a:lnTo>
                <a:lnTo>
                  <a:pt x="460" y="1062"/>
                </a:lnTo>
                <a:lnTo>
                  <a:pt x="460" y="134"/>
                </a:lnTo>
                <a:lnTo>
                  <a:pt x="737"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166" name="Freeform 69"/>
          <p:cNvSpPr>
            <a:spLocks/>
          </p:cNvSpPr>
          <p:nvPr/>
        </p:nvSpPr>
        <p:spPr bwMode="auto">
          <a:xfrm>
            <a:off x="2600325" y="914400"/>
            <a:ext cx="188913" cy="4229100"/>
          </a:xfrm>
          <a:custGeom>
            <a:avLst/>
            <a:gdLst>
              <a:gd name="T0" fmla="*/ 189325 w 94"/>
              <a:gd name="T1" fmla="*/ 0 h 2100"/>
              <a:gd name="T2" fmla="*/ 189325 w 94"/>
              <a:gd name="T3" fmla="*/ 2038266 h 2100"/>
              <a:gd name="T4" fmla="*/ 26183 w 94"/>
              <a:gd name="T5" fmla="*/ 2855989 h 2100"/>
              <a:gd name="T6" fmla="*/ 26183 w 94"/>
              <a:gd name="T7" fmla="*/ 4229603 h 2100"/>
              <a:gd name="T8" fmla="*/ 0 w 94"/>
              <a:gd name="T9" fmla="*/ 4229603 h 2100"/>
              <a:gd name="T10" fmla="*/ 0 w 94"/>
              <a:gd name="T11" fmla="*/ 2739171 h 2100"/>
              <a:gd name="T12" fmla="*/ 116818 w 94"/>
              <a:gd name="T13" fmla="*/ 2138971 h 2100"/>
              <a:gd name="T14" fmla="*/ 116818 w 94"/>
              <a:gd name="T15" fmla="*/ 269889 h 2100"/>
              <a:gd name="T16" fmla="*/ 189325 w 94"/>
              <a:gd name="T17" fmla="*/ 0 h 210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4" h="2100">
                <a:moveTo>
                  <a:pt x="94" y="0"/>
                </a:moveTo>
                <a:lnTo>
                  <a:pt x="94" y="1012"/>
                </a:lnTo>
                <a:lnTo>
                  <a:pt x="13" y="1418"/>
                </a:lnTo>
                <a:lnTo>
                  <a:pt x="13" y="2100"/>
                </a:lnTo>
                <a:lnTo>
                  <a:pt x="0" y="2100"/>
                </a:lnTo>
                <a:lnTo>
                  <a:pt x="0" y="1360"/>
                </a:lnTo>
                <a:lnTo>
                  <a:pt x="58" y="1062"/>
                </a:lnTo>
                <a:lnTo>
                  <a:pt x="58" y="134"/>
                </a:lnTo>
                <a:lnTo>
                  <a:pt x="94"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 name="TextBox 6"/>
          <p:cNvSpPr txBox="1"/>
          <p:nvPr/>
        </p:nvSpPr>
        <p:spPr>
          <a:xfrm>
            <a:off x="5181600" y="2790825"/>
            <a:ext cx="2590800" cy="923925"/>
          </a:xfrm>
          <a:prstGeom prst="rect">
            <a:avLst/>
          </a:prstGeom>
          <a:noFill/>
        </p:spPr>
        <p:txBody>
          <a:bodyPr>
            <a:spAutoFit/>
          </a:bodyPr>
          <a:lstStyle/>
          <a:p>
            <a:pPr fontAlgn="auto">
              <a:spcBef>
                <a:spcPts val="0"/>
              </a:spcBef>
              <a:spcAft>
                <a:spcPts val="0"/>
              </a:spcAft>
              <a:defRPr/>
            </a:pPr>
            <a:r>
              <a:rPr lang="en-US" sz="5400">
                <a:solidFill>
                  <a:schemeClr val="bg1"/>
                </a:solidFill>
                <a:latin typeface="+mj-lt"/>
                <a:cs typeface="+mn-cs"/>
              </a:rPr>
              <a:t>SECTION</a:t>
            </a:r>
          </a:p>
        </p:txBody>
      </p:sp>
      <p:sp>
        <p:nvSpPr>
          <p:cNvPr id="8" name="TextBox 7"/>
          <p:cNvSpPr txBox="1"/>
          <p:nvPr/>
        </p:nvSpPr>
        <p:spPr>
          <a:xfrm>
            <a:off x="6202363" y="3324225"/>
            <a:ext cx="2027237" cy="923925"/>
          </a:xfrm>
          <a:prstGeom prst="rect">
            <a:avLst/>
          </a:prstGeom>
          <a:noFill/>
        </p:spPr>
        <p:txBody>
          <a:bodyPr>
            <a:spAutoFit/>
          </a:bodyPr>
          <a:lstStyle/>
          <a:p>
            <a:pPr fontAlgn="auto">
              <a:spcBef>
                <a:spcPts val="0"/>
              </a:spcBef>
              <a:spcAft>
                <a:spcPts val="0"/>
              </a:spcAft>
              <a:defRPr/>
            </a:pPr>
            <a:r>
              <a:rPr lang="en-US" sz="5400">
                <a:solidFill>
                  <a:schemeClr val="bg1">
                    <a:lumMod val="95000"/>
                  </a:schemeClr>
                </a:solidFill>
                <a:latin typeface="+mj-lt"/>
                <a:cs typeface="+mn-cs"/>
              </a:rPr>
              <a:t>BREAK</a:t>
            </a:r>
          </a:p>
        </p:txBody>
      </p:sp>
    </p:spTree>
  </p:cSld>
  <p:clrMapOvr>
    <a:masterClrMapping/>
  </p:clrMapOvr>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Freeform 51"/>
          <p:cNvSpPr>
            <a:spLocks/>
          </p:cNvSpPr>
          <p:nvPr/>
        </p:nvSpPr>
        <p:spPr bwMode="auto">
          <a:xfrm>
            <a:off x="3581400" y="1276350"/>
            <a:ext cx="1981200" cy="3403600"/>
          </a:xfrm>
          <a:custGeom>
            <a:avLst/>
            <a:gdLst>
              <a:gd name="T0" fmla="*/ 2 w 38"/>
              <a:gd name="T1" fmla="*/ 28 h 66"/>
              <a:gd name="T2" fmla="*/ 10 w 38"/>
              <a:gd name="T3" fmla="*/ 51 h 66"/>
              <a:gd name="T4" fmla="*/ 10 w 38"/>
              <a:gd name="T5" fmla="*/ 51 h 66"/>
              <a:gd name="T6" fmla="*/ 10 w 38"/>
              <a:gd name="T7" fmla="*/ 52 h 66"/>
              <a:gd name="T8" fmla="*/ 10 w 38"/>
              <a:gd name="T9" fmla="*/ 53 h 66"/>
              <a:gd name="T10" fmla="*/ 10 w 38"/>
              <a:gd name="T11" fmla="*/ 54 h 66"/>
              <a:gd name="T12" fmla="*/ 10 w 38"/>
              <a:gd name="T13" fmla="*/ 56 h 66"/>
              <a:gd name="T14" fmla="*/ 10 w 38"/>
              <a:gd name="T15" fmla="*/ 57 h 66"/>
              <a:gd name="T16" fmla="*/ 10 w 38"/>
              <a:gd name="T17" fmla="*/ 58 h 66"/>
              <a:gd name="T18" fmla="*/ 10 w 38"/>
              <a:gd name="T19" fmla="*/ 59 h 66"/>
              <a:gd name="T20" fmla="*/ 10 w 38"/>
              <a:gd name="T21" fmla="*/ 60 h 66"/>
              <a:gd name="T22" fmla="*/ 10 w 38"/>
              <a:gd name="T23" fmla="*/ 61 h 66"/>
              <a:gd name="T24" fmla="*/ 10 w 38"/>
              <a:gd name="T25" fmla="*/ 63 h 66"/>
              <a:gd name="T26" fmla="*/ 13 w 38"/>
              <a:gd name="T27" fmla="*/ 63 h 66"/>
              <a:gd name="T28" fmla="*/ 19 w 38"/>
              <a:gd name="T29" fmla="*/ 66 h 66"/>
              <a:gd name="T30" fmla="*/ 25 w 38"/>
              <a:gd name="T31" fmla="*/ 63 h 66"/>
              <a:gd name="T32" fmla="*/ 28 w 38"/>
              <a:gd name="T33" fmla="*/ 63 h 66"/>
              <a:gd name="T34" fmla="*/ 29 w 38"/>
              <a:gd name="T35" fmla="*/ 61 h 66"/>
              <a:gd name="T36" fmla="*/ 28 w 38"/>
              <a:gd name="T37" fmla="*/ 60 h 66"/>
              <a:gd name="T38" fmla="*/ 29 w 38"/>
              <a:gd name="T39" fmla="*/ 59 h 66"/>
              <a:gd name="T40" fmla="*/ 28 w 38"/>
              <a:gd name="T41" fmla="*/ 58 h 66"/>
              <a:gd name="T42" fmla="*/ 29 w 38"/>
              <a:gd name="T43" fmla="*/ 57 h 66"/>
              <a:gd name="T44" fmla="*/ 28 w 38"/>
              <a:gd name="T45" fmla="*/ 56 h 66"/>
              <a:gd name="T46" fmla="*/ 29 w 38"/>
              <a:gd name="T47" fmla="*/ 54 h 66"/>
              <a:gd name="T48" fmla="*/ 28 w 38"/>
              <a:gd name="T49" fmla="*/ 53 h 66"/>
              <a:gd name="T50" fmla="*/ 29 w 38"/>
              <a:gd name="T51" fmla="*/ 52 h 66"/>
              <a:gd name="T52" fmla="*/ 28 w 38"/>
              <a:gd name="T53" fmla="*/ 51 h 66"/>
              <a:gd name="T54" fmla="*/ 28 w 38"/>
              <a:gd name="T55" fmla="*/ 51 h 66"/>
              <a:gd name="T56" fmla="*/ 36 w 38"/>
              <a:gd name="T57" fmla="*/ 28 h 66"/>
              <a:gd name="T58" fmla="*/ 38 w 38"/>
              <a:gd name="T59" fmla="*/ 19 h 66"/>
              <a:gd name="T60" fmla="*/ 19 w 38"/>
              <a:gd name="T61" fmla="*/ 0 h 66"/>
              <a:gd name="T62" fmla="*/ 0 w 38"/>
              <a:gd name="T63" fmla="*/ 19 h 66"/>
              <a:gd name="T64" fmla="*/ 2 w 38"/>
              <a:gd name="T65" fmla="*/ 2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66">
                <a:moveTo>
                  <a:pt x="2" y="28"/>
                </a:moveTo>
                <a:cubicBezTo>
                  <a:pt x="7" y="39"/>
                  <a:pt x="9" y="46"/>
                  <a:pt x="10" y="51"/>
                </a:cubicBezTo>
                <a:cubicBezTo>
                  <a:pt x="10" y="51"/>
                  <a:pt x="10" y="51"/>
                  <a:pt x="10" y="51"/>
                </a:cubicBezTo>
                <a:cubicBezTo>
                  <a:pt x="10" y="51"/>
                  <a:pt x="10" y="52"/>
                  <a:pt x="10" y="52"/>
                </a:cubicBezTo>
                <a:cubicBezTo>
                  <a:pt x="10" y="53"/>
                  <a:pt x="10" y="53"/>
                  <a:pt x="10" y="53"/>
                </a:cubicBezTo>
                <a:cubicBezTo>
                  <a:pt x="10" y="53"/>
                  <a:pt x="10" y="54"/>
                  <a:pt x="10" y="54"/>
                </a:cubicBezTo>
                <a:cubicBezTo>
                  <a:pt x="10" y="55"/>
                  <a:pt x="10" y="56"/>
                  <a:pt x="10" y="56"/>
                </a:cubicBezTo>
                <a:cubicBezTo>
                  <a:pt x="10" y="56"/>
                  <a:pt x="10" y="56"/>
                  <a:pt x="10" y="57"/>
                </a:cubicBezTo>
                <a:cubicBezTo>
                  <a:pt x="10" y="57"/>
                  <a:pt x="10" y="58"/>
                  <a:pt x="10" y="58"/>
                </a:cubicBezTo>
                <a:cubicBezTo>
                  <a:pt x="10" y="58"/>
                  <a:pt x="10" y="58"/>
                  <a:pt x="10" y="59"/>
                </a:cubicBezTo>
                <a:cubicBezTo>
                  <a:pt x="10" y="60"/>
                  <a:pt x="10" y="60"/>
                  <a:pt x="10" y="60"/>
                </a:cubicBezTo>
                <a:cubicBezTo>
                  <a:pt x="10" y="60"/>
                  <a:pt x="10" y="61"/>
                  <a:pt x="10" y="61"/>
                </a:cubicBezTo>
                <a:cubicBezTo>
                  <a:pt x="10" y="62"/>
                  <a:pt x="10" y="63"/>
                  <a:pt x="10" y="63"/>
                </a:cubicBezTo>
                <a:cubicBezTo>
                  <a:pt x="13" y="63"/>
                  <a:pt x="13" y="63"/>
                  <a:pt x="13" y="63"/>
                </a:cubicBezTo>
                <a:cubicBezTo>
                  <a:pt x="14" y="65"/>
                  <a:pt x="16" y="66"/>
                  <a:pt x="19" y="66"/>
                </a:cubicBezTo>
                <a:cubicBezTo>
                  <a:pt x="22" y="66"/>
                  <a:pt x="24" y="65"/>
                  <a:pt x="25" y="63"/>
                </a:cubicBezTo>
                <a:cubicBezTo>
                  <a:pt x="28" y="63"/>
                  <a:pt x="28" y="63"/>
                  <a:pt x="28" y="63"/>
                </a:cubicBezTo>
                <a:cubicBezTo>
                  <a:pt x="28" y="63"/>
                  <a:pt x="29" y="62"/>
                  <a:pt x="29" y="61"/>
                </a:cubicBezTo>
                <a:cubicBezTo>
                  <a:pt x="29" y="61"/>
                  <a:pt x="28" y="60"/>
                  <a:pt x="28" y="60"/>
                </a:cubicBezTo>
                <a:cubicBezTo>
                  <a:pt x="28" y="60"/>
                  <a:pt x="29" y="60"/>
                  <a:pt x="29" y="59"/>
                </a:cubicBezTo>
                <a:cubicBezTo>
                  <a:pt x="29" y="58"/>
                  <a:pt x="28" y="58"/>
                  <a:pt x="28" y="58"/>
                </a:cubicBezTo>
                <a:cubicBezTo>
                  <a:pt x="28" y="58"/>
                  <a:pt x="29" y="57"/>
                  <a:pt x="29" y="57"/>
                </a:cubicBezTo>
                <a:cubicBezTo>
                  <a:pt x="29" y="56"/>
                  <a:pt x="28" y="56"/>
                  <a:pt x="28" y="56"/>
                </a:cubicBezTo>
                <a:cubicBezTo>
                  <a:pt x="28" y="56"/>
                  <a:pt x="29" y="55"/>
                  <a:pt x="29" y="54"/>
                </a:cubicBezTo>
                <a:cubicBezTo>
                  <a:pt x="29" y="54"/>
                  <a:pt x="28" y="53"/>
                  <a:pt x="28" y="53"/>
                </a:cubicBezTo>
                <a:cubicBezTo>
                  <a:pt x="28" y="53"/>
                  <a:pt x="29" y="53"/>
                  <a:pt x="29" y="52"/>
                </a:cubicBezTo>
                <a:cubicBezTo>
                  <a:pt x="29" y="52"/>
                  <a:pt x="28" y="51"/>
                  <a:pt x="28" y="51"/>
                </a:cubicBezTo>
                <a:cubicBezTo>
                  <a:pt x="28" y="51"/>
                  <a:pt x="28" y="51"/>
                  <a:pt x="28" y="51"/>
                </a:cubicBezTo>
                <a:cubicBezTo>
                  <a:pt x="29" y="46"/>
                  <a:pt x="31" y="39"/>
                  <a:pt x="36" y="28"/>
                </a:cubicBezTo>
                <a:cubicBezTo>
                  <a:pt x="38" y="25"/>
                  <a:pt x="38" y="22"/>
                  <a:pt x="38" y="19"/>
                </a:cubicBezTo>
                <a:cubicBezTo>
                  <a:pt x="38" y="9"/>
                  <a:pt x="30" y="0"/>
                  <a:pt x="19" y="0"/>
                </a:cubicBezTo>
                <a:cubicBezTo>
                  <a:pt x="9" y="0"/>
                  <a:pt x="0" y="9"/>
                  <a:pt x="0" y="19"/>
                </a:cubicBezTo>
                <a:cubicBezTo>
                  <a:pt x="0" y="22"/>
                  <a:pt x="1" y="25"/>
                  <a:pt x="2" y="28"/>
                </a:cubicBez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93187" name="Freeform 65"/>
          <p:cNvSpPr>
            <a:spLocks/>
          </p:cNvSpPr>
          <p:nvPr/>
        </p:nvSpPr>
        <p:spPr bwMode="auto">
          <a:xfrm>
            <a:off x="4002088" y="1974850"/>
            <a:ext cx="974725" cy="771525"/>
          </a:xfrm>
          <a:custGeom>
            <a:avLst/>
            <a:gdLst>
              <a:gd name="T0" fmla="*/ 861514 w 347"/>
              <a:gd name="T1" fmla="*/ 0 h 275"/>
              <a:gd name="T2" fmla="*/ 0 w 347"/>
              <a:gd name="T3" fmla="*/ 0 h 275"/>
              <a:gd name="T4" fmla="*/ 0 w 347"/>
              <a:gd name="T5" fmla="*/ 771715 h 275"/>
              <a:gd name="T6" fmla="*/ 667884 w 347"/>
              <a:gd name="T7" fmla="*/ 771715 h 275"/>
              <a:gd name="T8" fmla="*/ 973763 w 347"/>
              <a:gd name="T9" fmla="*/ 771715 h 275"/>
              <a:gd name="T10" fmla="*/ 973763 w 347"/>
              <a:gd name="T11" fmla="*/ 0 h 275"/>
              <a:gd name="T12" fmla="*/ 861514 w 347"/>
              <a:gd name="T13" fmla="*/ 0 h 2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7" h="275">
                <a:moveTo>
                  <a:pt x="307" y="0"/>
                </a:moveTo>
                <a:lnTo>
                  <a:pt x="0" y="0"/>
                </a:lnTo>
                <a:lnTo>
                  <a:pt x="0" y="275"/>
                </a:lnTo>
                <a:lnTo>
                  <a:pt x="238" y="275"/>
                </a:lnTo>
                <a:lnTo>
                  <a:pt x="347" y="275"/>
                </a:lnTo>
                <a:lnTo>
                  <a:pt x="347" y="0"/>
                </a:lnTo>
                <a:lnTo>
                  <a:pt x="307" y="0"/>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88" name="Freeform 66"/>
          <p:cNvSpPr>
            <a:spLocks/>
          </p:cNvSpPr>
          <p:nvPr/>
        </p:nvSpPr>
        <p:spPr bwMode="auto">
          <a:xfrm>
            <a:off x="3581400" y="1974850"/>
            <a:ext cx="328613" cy="771525"/>
          </a:xfrm>
          <a:custGeom>
            <a:avLst/>
            <a:gdLst>
              <a:gd name="T0" fmla="*/ 328330 w 49"/>
              <a:gd name="T1" fmla="*/ 0 h 116"/>
              <a:gd name="T2" fmla="*/ 40204 w 49"/>
              <a:gd name="T3" fmla="*/ 0 h 116"/>
              <a:gd name="T4" fmla="*/ 0 w 49"/>
              <a:gd name="T5" fmla="*/ 286067 h 116"/>
              <a:gd name="T6" fmla="*/ 93809 w 49"/>
              <a:gd name="T7" fmla="*/ 718493 h 116"/>
              <a:gd name="T8" fmla="*/ 120611 w 49"/>
              <a:gd name="T9" fmla="*/ 771715 h 116"/>
              <a:gd name="T10" fmla="*/ 328330 w 49"/>
              <a:gd name="T11" fmla="*/ 771715 h 116"/>
              <a:gd name="T12" fmla="*/ 328330 w 49"/>
              <a:gd name="T13" fmla="*/ 0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9" h="116">
                <a:moveTo>
                  <a:pt x="49" y="0"/>
                </a:moveTo>
                <a:cubicBezTo>
                  <a:pt x="6" y="0"/>
                  <a:pt x="6" y="0"/>
                  <a:pt x="6" y="0"/>
                </a:cubicBezTo>
                <a:cubicBezTo>
                  <a:pt x="2" y="14"/>
                  <a:pt x="0" y="28"/>
                  <a:pt x="0" y="43"/>
                </a:cubicBezTo>
                <a:cubicBezTo>
                  <a:pt x="0" y="66"/>
                  <a:pt x="5" y="88"/>
                  <a:pt x="14" y="108"/>
                </a:cubicBezTo>
                <a:cubicBezTo>
                  <a:pt x="16" y="111"/>
                  <a:pt x="17" y="114"/>
                  <a:pt x="18" y="116"/>
                </a:cubicBezTo>
                <a:cubicBezTo>
                  <a:pt x="49" y="116"/>
                  <a:pt x="49" y="116"/>
                  <a:pt x="49" y="116"/>
                </a:cubicBezTo>
                <a:lnTo>
                  <a:pt x="49"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89" name="Freeform 67"/>
          <p:cNvSpPr>
            <a:spLocks/>
          </p:cNvSpPr>
          <p:nvPr/>
        </p:nvSpPr>
        <p:spPr bwMode="auto">
          <a:xfrm>
            <a:off x="5068888" y="1408113"/>
            <a:ext cx="420687" cy="479425"/>
          </a:xfrm>
          <a:custGeom>
            <a:avLst/>
            <a:gdLst>
              <a:gd name="T0" fmla="*/ 0 w 63"/>
              <a:gd name="T1" fmla="*/ 479867 h 72"/>
              <a:gd name="T2" fmla="*/ 420935 w 63"/>
              <a:gd name="T3" fmla="*/ 479867 h 72"/>
              <a:gd name="T4" fmla="*/ 0 w 63"/>
              <a:gd name="T5" fmla="*/ 0 h 72"/>
              <a:gd name="T6" fmla="*/ 0 w 63"/>
              <a:gd name="T7" fmla="*/ 47986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72">
                <a:moveTo>
                  <a:pt x="0" y="72"/>
                </a:moveTo>
                <a:cubicBezTo>
                  <a:pt x="63" y="72"/>
                  <a:pt x="63" y="72"/>
                  <a:pt x="63" y="72"/>
                </a:cubicBezTo>
                <a:cubicBezTo>
                  <a:pt x="50" y="41"/>
                  <a:pt x="28" y="16"/>
                  <a:pt x="0" y="0"/>
                </a:cubicBezTo>
                <a:lnTo>
                  <a:pt x="0" y="72"/>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0" name="Freeform 68"/>
          <p:cNvSpPr>
            <a:spLocks/>
          </p:cNvSpPr>
          <p:nvPr/>
        </p:nvSpPr>
        <p:spPr bwMode="auto">
          <a:xfrm>
            <a:off x="4002088" y="2841625"/>
            <a:ext cx="974725" cy="771525"/>
          </a:xfrm>
          <a:custGeom>
            <a:avLst/>
            <a:gdLst>
              <a:gd name="T0" fmla="*/ 40018 w 146"/>
              <a:gd name="T1" fmla="*/ 771715 h 116"/>
              <a:gd name="T2" fmla="*/ 973763 w 146"/>
              <a:gd name="T3" fmla="*/ 771715 h 116"/>
              <a:gd name="T4" fmla="*/ 973763 w 146"/>
              <a:gd name="T5" fmla="*/ 0 h 116"/>
              <a:gd name="T6" fmla="*/ 0 w 146"/>
              <a:gd name="T7" fmla="*/ 0 h 116"/>
              <a:gd name="T8" fmla="*/ 0 w 146"/>
              <a:gd name="T9" fmla="*/ 632008 h 116"/>
              <a:gd name="T10" fmla="*/ 40018 w 146"/>
              <a:gd name="T11" fmla="*/ 771715 h 1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6" h="116">
                <a:moveTo>
                  <a:pt x="6" y="116"/>
                </a:moveTo>
                <a:cubicBezTo>
                  <a:pt x="146" y="116"/>
                  <a:pt x="146" y="116"/>
                  <a:pt x="146" y="116"/>
                </a:cubicBezTo>
                <a:cubicBezTo>
                  <a:pt x="146" y="0"/>
                  <a:pt x="146" y="0"/>
                  <a:pt x="146" y="0"/>
                </a:cubicBezTo>
                <a:cubicBezTo>
                  <a:pt x="0" y="0"/>
                  <a:pt x="0" y="0"/>
                  <a:pt x="0" y="0"/>
                </a:cubicBezTo>
                <a:cubicBezTo>
                  <a:pt x="0" y="95"/>
                  <a:pt x="0" y="95"/>
                  <a:pt x="0" y="95"/>
                </a:cubicBezTo>
                <a:cubicBezTo>
                  <a:pt x="2" y="103"/>
                  <a:pt x="4" y="109"/>
                  <a:pt x="6" y="116"/>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1" name="Freeform 69"/>
          <p:cNvSpPr>
            <a:spLocks/>
          </p:cNvSpPr>
          <p:nvPr/>
        </p:nvSpPr>
        <p:spPr bwMode="auto">
          <a:xfrm>
            <a:off x="3741738" y="2841625"/>
            <a:ext cx="168275" cy="393700"/>
          </a:xfrm>
          <a:custGeom>
            <a:avLst/>
            <a:gdLst>
              <a:gd name="T0" fmla="*/ 0 w 25"/>
              <a:gd name="T1" fmla="*/ 0 h 59"/>
              <a:gd name="T2" fmla="*/ 168374 w 25"/>
              <a:gd name="T3" fmla="*/ 392873 h 59"/>
              <a:gd name="T4" fmla="*/ 168374 w 25"/>
              <a:gd name="T5" fmla="*/ 0 h 59"/>
              <a:gd name="T6" fmla="*/ 0 w 25"/>
              <a:gd name="T7" fmla="*/ 0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59">
                <a:moveTo>
                  <a:pt x="0" y="0"/>
                </a:moveTo>
                <a:cubicBezTo>
                  <a:pt x="10" y="22"/>
                  <a:pt x="18" y="41"/>
                  <a:pt x="25" y="59"/>
                </a:cubicBezTo>
                <a:cubicBezTo>
                  <a:pt x="25" y="0"/>
                  <a:pt x="25" y="0"/>
                  <a:pt x="25" y="0"/>
                </a:cubicBez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2" name="Freeform 70"/>
          <p:cNvSpPr>
            <a:spLocks/>
          </p:cNvSpPr>
          <p:nvPr/>
        </p:nvSpPr>
        <p:spPr bwMode="auto">
          <a:xfrm>
            <a:off x="5068888" y="1974850"/>
            <a:ext cx="493712" cy="771525"/>
          </a:xfrm>
          <a:custGeom>
            <a:avLst/>
            <a:gdLst>
              <a:gd name="T0" fmla="*/ 0 w 74"/>
              <a:gd name="T1" fmla="*/ 771715 h 116"/>
              <a:gd name="T2" fmla="*/ 367086 w 74"/>
              <a:gd name="T3" fmla="*/ 771715 h 116"/>
              <a:gd name="T4" fmla="*/ 393783 w 74"/>
              <a:gd name="T5" fmla="*/ 718493 h 116"/>
              <a:gd name="T6" fmla="*/ 493897 w 74"/>
              <a:gd name="T7" fmla="*/ 286067 h 116"/>
              <a:gd name="T8" fmla="*/ 447177 w 74"/>
              <a:gd name="T9" fmla="*/ 0 h 116"/>
              <a:gd name="T10" fmla="*/ 0 w 74"/>
              <a:gd name="T11" fmla="*/ 0 h 116"/>
              <a:gd name="T12" fmla="*/ 0 w 74"/>
              <a:gd name="T13" fmla="*/ 771715 h 1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4" h="116">
                <a:moveTo>
                  <a:pt x="0" y="116"/>
                </a:moveTo>
                <a:cubicBezTo>
                  <a:pt x="55" y="116"/>
                  <a:pt x="55" y="116"/>
                  <a:pt x="55" y="116"/>
                </a:cubicBezTo>
                <a:cubicBezTo>
                  <a:pt x="56" y="114"/>
                  <a:pt x="58" y="111"/>
                  <a:pt x="59" y="108"/>
                </a:cubicBezTo>
                <a:cubicBezTo>
                  <a:pt x="68" y="88"/>
                  <a:pt x="74" y="66"/>
                  <a:pt x="74" y="43"/>
                </a:cubicBezTo>
                <a:cubicBezTo>
                  <a:pt x="74" y="28"/>
                  <a:pt x="71" y="14"/>
                  <a:pt x="67" y="0"/>
                </a:cubicBezTo>
                <a:cubicBezTo>
                  <a:pt x="0" y="0"/>
                  <a:pt x="0" y="0"/>
                  <a:pt x="0" y="0"/>
                </a:cubicBezTo>
                <a:lnTo>
                  <a:pt x="0" y="11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3" name="Freeform 71"/>
          <p:cNvSpPr>
            <a:spLocks/>
          </p:cNvSpPr>
          <p:nvPr/>
        </p:nvSpPr>
        <p:spPr bwMode="auto">
          <a:xfrm>
            <a:off x="4070350" y="3709988"/>
            <a:ext cx="906463" cy="779462"/>
          </a:xfrm>
          <a:custGeom>
            <a:avLst/>
            <a:gdLst>
              <a:gd name="T0" fmla="*/ 906414 w 136"/>
              <a:gd name="T1" fmla="*/ 0 h 117"/>
              <a:gd name="T2" fmla="*/ 0 w 136"/>
              <a:gd name="T3" fmla="*/ 0 h 117"/>
              <a:gd name="T4" fmla="*/ 33324 w 136"/>
              <a:gd name="T5" fmla="*/ 193366 h 117"/>
              <a:gd name="T6" fmla="*/ 53318 w 136"/>
              <a:gd name="T7" fmla="*/ 193366 h 117"/>
              <a:gd name="T8" fmla="*/ 6665 w 136"/>
              <a:gd name="T9" fmla="*/ 253377 h 117"/>
              <a:gd name="T10" fmla="*/ 53318 w 136"/>
              <a:gd name="T11" fmla="*/ 313387 h 117"/>
              <a:gd name="T12" fmla="*/ 6665 w 136"/>
              <a:gd name="T13" fmla="*/ 373397 h 117"/>
              <a:gd name="T14" fmla="*/ 53318 w 136"/>
              <a:gd name="T15" fmla="*/ 433407 h 117"/>
              <a:gd name="T16" fmla="*/ 6665 w 136"/>
              <a:gd name="T17" fmla="*/ 493417 h 117"/>
              <a:gd name="T18" fmla="*/ 53318 w 136"/>
              <a:gd name="T19" fmla="*/ 553428 h 117"/>
              <a:gd name="T20" fmla="*/ 6665 w 136"/>
              <a:gd name="T21" fmla="*/ 613438 h 117"/>
              <a:gd name="T22" fmla="*/ 53318 w 136"/>
              <a:gd name="T23" fmla="*/ 673448 h 117"/>
              <a:gd name="T24" fmla="*/ 6665 w 136"/>
              <a:gd name="T25" fmla="*/ 726791 h 117"/>
              <a:gd name="T26" fmla="*/ 26659 w 136"/>
              <a:gd name="T27" fmla="*/ 780133 h 117"/>
              <a:gd name="T28" fmla="*/ 906414 w 136"/>
              <a:gd name="T29" fmla="*/ 780133 h 117"/>
              <a:gd name="T30" fmla="*/ 906414 w 136"/>
              <a:gd name="T31" fmla="*/ 0 h 1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6" h="117">
                <a:moveTo>
                  <a:pt x="136" y="0"/>
                </a:moveTo>
                <a:cubicBezTo>
                  <a:pt x="0" y="0"/>
                  <a:pt x="0" y="0"/>
                  <a:pt x="0" y="0"/>
                </a:cubicBezTo>
                <a:cubicBezTo>
                  <a:pt x="2" y="11"/>
                  <a:pt x="4" y="20"/>
                  <a:pt x="5" y="29"/>
                </a:cubicBezTo>
                <a:cubicBezTo>
                  <a:pt x="8" y="29"/>
                  <a:pt x="8" y="29"/>
                  <a:pt x="8" y="29"/>
                </a:cubicBezTo>
                <a:cubicBezTo>
                  <a:pt x="4" y="29"/>
                  <a:pt x="1" y="33"/>
                  <a:pt x="1" y="38"/>
                </a:cubicBezTo>
                <a:cubicBezTo>
                  <a:pt x="1" y="43"/>
                  <a:pt x="4" y="47"/>
                  <a:pt x="8" y="47"/>
                </a:cubicBezTo>
                <a:cubicBezTo>
                  <a:pt x="4" y="47"/>
                  <a:pt x="1" y="51"/>
                  <a:pt x="1" y="56"/>
                </a:cubicBezTo>
                <a:cubicBezTo>
                  <a:pt x="1" y="61"/>
                  <a:pt x="4" y="65"/>
                  <a:pt x="8" y="65"/>
                </a:cubicBezTo>
                <a:cubicBezTo>
                  <a:pt x="4" y="65"/>
                  <a:pt x="1" y="69"/>
                  <a:pt x="1" y="74"/>
                </a:cubicBezTo>
                <a:cubicBezTo>
                  <a:pt x="1" y="79"/>
                  <a:pt x="4" y="83"/>
                  <a:pt x="8" y="83"/>
                </a:cubicBezTo>
                <a:cubicBezTo>
                  <a:pt x="4" y="83"/>
                  <a:pt x="1" y="87"/>
                  <a:pt x="1" y="92"/>
                </a:cubicBezTo>
                <a:cubicBezTo>
                  <a:pt x="1" y="97"/>
                  <a:pt x="4" y="101"/>
                  <a:pt x="8" y="101"/>
                </a:cubicBezTo>
                <a:cubicBezTo>
                  <a:pt x="4" y="101"/>
                  <a:pt x="1" y="105"/>
                  <a:pt x="1" y="109"/>
                </a:cubicBezTo>
                <a:cubicBezTo>
                  <a:pt x="1" y="112"/>
                  <a:pt x="2" y="115"/>
                  <a:pt x="4" y="117"/>
                </a:cubicBezTo>
                <a:cubicBezTo>
                  <a:pt x="136" y="117"/>
                  <a:pt x="136" y="117"/>
                  <a:pt x="136" y="117"/>
                </a:cubicBezTo>
                <a:lnTo>
                  <a:pt x="136"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4" name="Freeform 72"/>
          <p:cNvSpPr>
            <a:spLocks/>
          </p:cNvSpPr>
          <p:nvPr/>
        </p:nvSpPr>
        <p:spPr bwMode="auto">
          <a:xfrm>
            <a:off x="3657600" y="1524000"/>
            <a:ext cx="252413" cy="363538"/>
          </a:xfrm>
          <a:custGeom>
            <a:avLst/>
            <a:gdLst>
              <a:gd name="T0" fmla="*/ 252561 w 38"/>
              <a:gd name="T1" fmla="*/ 364810 h 55"/>
              <a:gd name="T2" fmla="*/ 252561 w 38"/>
              <a:gd name="T3" fmla="*/ 0 h 55"/>
              <a:gd name="T4" fmla="*/ 0 w 38"/>
              <a:gd name="T5" fmla="*/ 364810 h 55"/>
              <a:gd name="T6" fmla="*/ 252561 w 38"/>
              <a:gd name="T7" fmla="*/ 36481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55">
                <a:moveTo>
                  <a:pt x="38" y="55"/>
                </a:moveTo>
                <a:cubicBezTo>
                  <a:pt x="38" y="0"/>
                  <a:pt x="38" y="0"/>
                  <a:pt x="38" y="0"/>
                </a:cubicBezTo>
                <a:cubicBezTo>
                  <a:pt x="22" y="15"/>
                  <a:pt x="8" y="34"/>
                  <a:pt x="0" y="55"/>
                </a:cubicBezTo>
                <a:lnTo>
                  <a:pt x="38" y="55"/>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5" name="Freeform 73"/>
          <p:cNvSpPr>
            <a:spLocks/>
          </p:cNvSpPr>
          <p:nvPr/>
        </p:nvSpPr>
        <p:spPr bwMode="auto">
          <a:xfrm>
            <a:off x="4260850" y="4532313"/>
            <a:ext cx="614363" cy="147637"/>
          </a:xfrm>
          <a:custGeom>
            <a:avLst/>
            <a:gdLst>
              <a:gd name="T0" fmla="*/ 0 w 78"/>
              <a:gd name="T1" fmla="*/ 0 h 18"/>
              <a:gd name="T2" fmla="*/ 307444 w 78"/>
              <a:gd name="T3" fmla="*/ 146284 h 18"/>
              <a:gd name="T4" fmla="*/ 614888 w 78"/>
              <a:gd name="T5" fmla="*/ 0 h 18"/>
              <a:gd name="T6" fmla="*/ 0 w 78"/>
              <a:gd name="T7" fmla="*/ 0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8" h="18">
                <a:moveTo>
                  <a:pt x="0" y="0"/>
                </a:moveTo>
                <a:cubicBezTo>
                  <a:pt x="9" y="11"/>
                  <a:pt x="24" y="18"/>
                  <a:pt x="39" y="18"/>
                </a:cubicBezTo>
                <a:cubicBezTo>
                  <a:pt x="55" y="18"/>
                  <a:pt x="69" y="11"/>
                  <a:pt x="78" y="0"/>
                </a:cubicBezTo>
                <a:lnTo>
                  <a:pt x="0"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6" name="Freeform 75"/>
          <p:cNvSpPr>
            <a:spLocks/>
          </p:cNvSpPr>
          <p:nvPr/>
        </p:nvSpPr>
        <p:spPr bwMode="auto">
          <a:xfrm>
            <a:off x="5068888" y="2841625"/>
            <a:ext cx="328612" cy="771525"/>
          </a:xfrm>
          <a:custGeom>
            <a:avLst/>
            <a:gdLst>
              <a:gd name="T0" fmla="*/ 0 w 49"/>
              <a:gd name="T1" fmla="*/ 0 h 116"/>
              <a:gd name="T2" fmla="*/ 0 w 49"/>
              <a:gd name="T3" fmla="*/ 771715 h 116"/>
              <a:gd name="T4" fmla="*/ 26802 w 49"/>
              <a:gd name="T5" fmla="*/ 771715 h 116"/>
              <a:gd name="T6" fmla="*/ 328330 w 49"/>
              <a:gd name="T7" fmla="*/ 0 h 116"/>
              <a:gd name="T8" fmla="*/ 0 w 49"/>
              <a:gd name="T9" fmla="*/ 0 h 1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16">
                <a:moveTo>
                  <a:pt x="0" y="0"/>
                </a:moveTo>
                <a:cubicBezTo>
                  <a:pt x="0" y="116"/>
                  <a:pt x="0" y="116"/>
                  <a:pt x="0" y="116"/>
                </a:cubicBezTo>
                <a:cubicBezTo>
                  <a:pt x="4" y="116"/>
                  <a:pt x="4" y="116"/>
                  <a:pt x="4" y="116"/>
                </a:cubicBezTo>
                <a:cubicBezTo>
                  <a:pt x="13" y="86"/>
                  <a:pt x="27" y="49"/>
                  <a:pt x="49" y="0"/>
                </a:cubicBezTo>
                <a:lnTo>
                  <a:pt x="0" y="0"/>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7" name="Freeform 76"/>
          <p:cNvSpPr>
            <a:spLocks/>
          </p:cNvSpPr>
          <p:nvPr/>
        </p:nvSpPr>
        <p:spPr bwMode="auto">
          <a:xfrm>
            <a:off x="4002088" y="1276350"/>
            <a:ext cx="974725" cy="611188"/>
          </a:xfrm>
          <a:custGeom>
            <a:avLst/>
            <a:gdLst>
              <a:gd name="T0" fmla="*/ 0 w 146"/>
              <a:gd name="T1" fmla="*/ 611759 h 92"/>
              <a:gd name="T2" fmla="*/ 973763 w 146"/>
              <a:gd name="T3" fmla="*/ 611759 h 92"/>
              <a:gd name="T4" fmla="*/ 973763 w 146"/>
              <a:gd name="T5" fmla="*/ 86444 h 92"/>
              <a:gd name="T6" fmla="*/ 566917 w 146"/>
              <a:gd name="T7" fmla="*/ 0 h 92"/>
              <a:gd name="T8" fmla="*/ 0 w 146"/>
              <a:gd name="T9" fmla="*/ 179538 h 92"/>
              <a:gd name="T10" fmla="*/ 0 w 146"/>
              <a:gd name="T11" fmla="*/ 611759 h 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6" h="92">
                <a:moveTo>
                  <a:pt x="0" y="92"/>
                </a:moveTo>
                <a:cubicBezTo>
                  <a:pt x="146" y="92"/>
                  <a:pt x="146" y="92"/>
                  <a:pt x="146" y="92"/>
                </a:cubicBezTo>
                <a:cubicBezTo>
                  <a:pt x="146" y="13"/>
                  <a:pt x="146" y="13"/>
                  <a:pt x="146" y="13"/>
                </a:cubicBezTo>
                <a:cubicBezTo>
                  <a:pt x="128" y="4"/>
                  <a:pt x="107" y="0"/>
                  <a:pt x="85" y="0"/>
                </a:cubicBezTo>
                <a:cubicBezTo>
                  <a:pt x="53" y="0"/>
                  <a:pt x="24" y="10"/>
                  <a:pt x="0" y="27"/>
                </a:cubicBezTo>
                <a:lnTo>
                  <a:pt x="0" y="92"/>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198" name="Freeform 77"/>
          <p:cNvSpPr>
            <a:spLocks/>
          </p:cNvSpPr>
          <p:nvPr/>
        </p:nvSpPr>
        <p:spPr bwMode="auto">
          <a:xfrm>
            <a:off x="4670425" y="1974850"/>
            <a:ext cx="306388" cy="771525"/>
          </a:xfrm>
          <a:custGeom>
            <a:avLst/>
            <a:gdLst>
              <a:gd name="T0" fmla="*/ 305880 w 109"/>
              <a:gd name="T1" fmla="*/ 0 h 275"/>
              <a:gd name="T2" fmla="*/ 193630 w 109"/>
              <a:gd name="T3" fmla="*/ 0 h 275"/>
              <a:gd name="T4" fmla="*/ 0 w 109"/>
              <a:gd name="T5" fmla="*/ 771715 h 275"/>
              <a:gd name="T6" fmla="*/ 305880 w 109"/>
              <a:gd name="T7" fmla="*/ 771715 h 275"/>
              <a:gd name="T8" fmla="*/ 305880 w 109"/>
              <a:gd name="T9" fmla="*/ 0 h 2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 h="275">
                <a:moveTo>
                  <a:pt x="109" y="0"/>
                </a:moveTo>
                <a:lnTo>
                  <a:pt x="69" y="0"/>
                </a:lnTo>
                <a:lnTo>
                  <a:pt x="0" y="275"/>
                </a:lnTo>
                <a:lnTo>
                  <a:pt x="109" y="275"/>
                </a:lnTo>
                <a:lnTo>
                  <a:pt x="109" y="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25" name="Diagram 24"/>
          <p:cNvGraphicFramePr/>
          <p:nvPr/>
        </p:nvGraphicFramePr>
        <p:xfrm>
          <a:off x="1210560" y="1525746"/>
          <a:ext cx="1382141" cy="138214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4" name="Moon 23"/>
          <p:cNvSpPr/>
          <p:nvPr/>
        </p:nvSpPr>
        <p:spPr>
          <a:xfrm>
            <a:off x="762000" y="1649413"/>
            <a:ext cx="581025" cy="1163637"/>
          </a:xfrm>
          <a:prstGeom prst="moon">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6" name="Moon 25"/>
          <p:cNvSpPr/>
          <p:nvPr/>
        </p:nvSpPr>
        <p:spPr>
          <a:xfrm>
            <a:off x="762000" y="3370263"/>
            <a:ext cx="581025" cy="1163637"/>
          </a:xfrm>
          <a:prstGeom prst="moon">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aphicFrame>
        <p:nvGraphicFramePr>
          <p:cNvPr id="27" name="Diagram 26"/>
          <p:cNvGraphicFramePr/>
          <p:nvPr/>
        </p:nvGraphicFramePr>
        <p:xfrm>
          <a:off x="1210560" y="3247009"/>
          <a:ext cx="1382141" cy="1382141"/>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28" name="Diagram 27"/>
          <p:cNvGraphicFramePr/>
          <p:nvPr/>
        </p:nvGraphicFramePr>
        <p:xfrm>
          <a:off x="6466459" y="1525746"/>
          <a:ext cx="1382141" cy="1382141"/>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29" name="Diagram 28"/>
          <p:cNvGraphicFramePr/>
          <p:nvPr/>
        </p:nvGraphicFramePr>
        <p:xfrm>
          <a:off x="6466459" y="3247009"/>
          <a:ext cx="1382141" cy="1382141"/>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32" name="Moon 31"/>
          <p:cNvSpPr/>
          <p:nvPr/>
        </p:nvSpPr>
        <p:spPr>
          <a:xfrm flipH="1">
            <a:off x="7724775" y="1647825"/>
            <a:ext cx="581025" cy="1163638"/>
          </a:xfrm>
          <a:prstGeom prst="moon">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Moon 32"/>
          <p:cNvSpPr/>
          <p:nvPr/>
        </p:nvSpPr>
        <p:spPr>
          <a:xfrm flipH="1">
            <a:off x="7724775" y="3368675"/>
            <a:ext cx="581025" cy="1163638"/>
          </a:xfrm>
          <a:prstGeom prst="moon">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grpSp>
        <p:nvGrpSpPr>
          <p:cNvPr id="34" name="Group 33"/>
          <p:cNvGrpSpPr/>
          <p:nvPr/>
        </p:nvGrpSpPr>
        <p:grpSpPr>
          <a:xfrm>
            <a:off x="4390228" y="1480108"/>
            <a:ext cx="265012" cy="222714"/>
            <a:chOff x="4675188" y="3224213"/>
            <a:chExt cx="487362" cy="409576"/>
          </a:xfrm>
          <a:solidFill>
            <a:schemeClr val="bg1"/>
          </a:solidFill>
        </p:grpSpPr>
        <p:sp>
          <p:nvSpPr>
            <p:cNvPr id="35" name="Freeform 34"/>
            <p:cNvSpPr>
              <a:spLocks noEditPoints="1"/>
            </p:cNvSpPr>
            <p:nvPr/>
          </p:nvSpPr>
          <p:spPr bwMode="auto">
            <a:xfrm>
              <a:off x="4675188" y="3251201"/>
              <a:ext cx="284162" cy="314325"/>
            </a:xfrm>
            <a:custGeom>
              <a:avLst/>
              <a:gdLst>
                <a:gd name="T0" fmla="*/ 179 w 179"/>
                <a:gd name="T1" fmla="*/ 198 h 198"/>
                <a:gd name="T2" fmla="*/ 141 w 179"/>
                <a:gd name="T3" fmla="*/ 198 h 198"/>
                <a:gd name="T4" fmla="*/ 125 w 179"/>
                <a:gd name="T5" fmla="*/ 153 h 198"/>
                <a:gd name="T6" fmla="*/ 54 w 179"/>
                <a:gd name="T7" fmla="*/ 153 h 198"/>
                <a:gd name="T8" fmla="*/ 40 w 179"/>
                <a:gd name="T9" fmla="*/ 198 h 198"/>
                <a:gd name="T10" fmla="*/ 0 w 179"/>
                <a:gd name="T11" fmla="*/ 198 h 198"/>
                <a:gd name="T12" fmla="*/ 71 w 179"/>
                <a:gd name="T13" fmla="*/ 0 h 198"/>
                <a:gd name="T14" fmla="*/ 108 w 179"/>
                <a:gd name="T15" fmla="*/ 0 h 198"/>
                <a:gd name="T16" fmla="*/ 179 w 179"/>
                <a:gd name="T17" fmla="*/ 198 h 198"/>
                <a:gd name="T18" fmla="*/ 113 w 179"/>
                <a:gd name="T19" fmla="*/ 120 h 198"/>
                <a:gd name="T20" fmla="*/ 89 w 179"/>
                <a:gd name="T21" fmla="*/ 47 h 198"/>
                <a:gd name="T22" fmla="*/ 66 w 179"/>
                <a:gd name="T23" fmla="*/ 120 h 198"/>
                <a:gd name="T24" fmla="*/ 113 w 179"/>
                <a:gd name="T25" fmla="*/ 1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9" h="198">
                  <a:moveTo>
                    <a:pt x="179" y="198"/>
                  </a:moveTo>
                  <a:lnTo>
                    <a:pt x="141" y="198"/>
                  </a:lnTo>
                  <a:lnTo>
                    <a:pt x="125" y="153"/>
                  </a:lnTo>
                  <a:lnTo>
                    <a:pt x="54" y="153"/>
                  </a:lnTo>
                  <a:lnTo>
                    <a:pt x="40" y="198"/>
                  </a:lnTo>
                  <a:lnTo>
                    <a:pt x="0" y="198"/>
                  </a:lnTo>
                  <a:lnTo>
                    <a:pt x="71" y="0"/>
                  </a:lnTo>
                  <a:lnTo>
                    <a:pt x="108" y="0"/>
                  </a:lnTo>
                  <a:lnTo>
                    <a:pt x="179" y="198"/>
                  </a:lnTo>
                  <a:close/>
                  <a:moveTo>
                    <a:pt x="113" y="120"/>
                  </a:moveTo>
                  <a:lnTo>
                    <a:pt x="89" y="47"/>
                  </a:lnTo>
                  <a:lnTo>
                    <a:pt x="66" y="120"/>
                  </a:lnTo>
                  <a:lnTo>
                    <a:pt x="113"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36" name="Freeform 35"/>
            <p:cNvSpPr>
              <a:spLocks noEditPoints="1"/>
            </p:cNvSpPr>
            <p:nvPr/>
          </p:nvSpPr>
          <p:spPr bwMode="auto">
            <a:xfrm>
              <a:off x="4986338" y="3352801"/>
              <a:ext cx="176212" cy="215900"/>
            </a:xfrm>
            <a:custGeom>
              <a:avLst/>
              <a:gdLst>
                <a:gd name="T0" fmla="*/ 13 w 47"/>
                <a:gd name="T1" fmla="*/ 18 h 58"/>
                <a:gd name="T2" fmla="*/ 1 w 47"/>
                <a:gd name="T3" fmla="*/ 16 h 58"/>
                <a:gd name="T4" fmla="*/ 8 w 47"/>
                <a:gd name="T5" fmla="*/ 4 h 58"/>
                <a:gd name="T6" fmla="*/ 23 w 47"/>
                <a:gd name="T7" fmla="*/ 0 h 58"/>
                <a:gd name="T8" fmla="*/ 36 w 47"/>
                <a:gd name="T9" fmla="*/ 2 h 58"/>
                <a:gd name="T10" fmla="*/ 42 w 47"/>
                <a:gd name="T11" fmla="*/ 8 h 58"/>
                <a:gd name="T12" fmla="*/ 44 w 47"/>
                <a:gd name="T13" fmla="*/ 21 h 58"/>
                <a:gd name="T14" fmla="*/ 44 w 47"/>
                <a:gd name="T15" fmla="*/ 38 h 58"/>
                <a:gd name="T16" fmla="*/ 45 w 47"/>
                <a:gd name="T17" fmla="*/ 49 h 58"/>
                <a:gd name="T18" fmla="*/ 47 w 47"/>
                <a:gd name="T19" fmla="*/ 57 h 58"/>
                <a:gd name="T20" fmla="*/ 34 w 47"/>
                <a:gd name="T21" fmla="*/ 57 h 58"/>
                <a:gd name="T22" fmla="*/ 33 w 47"/>
                <a:gd name="T23" fmla="*/ 52 h 58"/>
                <a:gd name="T24" fmla="*/ 32 w 47"/>
                <a:gd name="T25" fmla="*/ 51 h 58"/>
                <a:gd name="T26" fmla="*/ 25 w 47"/>
                <a:gd name="T27" fmla="*/ 56 h 58"/>
                <a:gd name="T28" fmla="*/ 16 w 47"/>
                <a:gd name="T29" fmla="*/ 58 h 58"/>
                <a:gd name="T30" fmla="*/ 4 w 47"/>
                <a:gd name="T31" fmla="*/ 53 h 58"/>
                <a:gd name="T32" fmla="*/ 0 w 47"/>
                <a:gd name="T33" fmla="*/ 42 h 58"/>
                <a:gd name="T34" fmla="*/ 2 w 47"/>
                <a:gd name="T35" fmla="*/ 33 h 58"/>
                <a:gd name="T36" fmla="*/ 7 w 47"/>
                <a:gd name="T37" fmla="*/ 28 h 58"/>
                <a:gd name="T38" fmla="*/ 18 w 47"/>
                <a:gd name="T39" fmla="*/ 24 h 58"/>
                <a:gd name="T40" fmla="*/ 31 w 47"/>
                <a:gd name="T41" fmla="*/ 21 h 58"/>
                <a:gd name="T42" fmla="*/ 31 w 47"/>
                <a:gd name="T43" fmla="*/ 19 h 58"/>
                <a:gd name="T44" fmla="*/ 29 w 47"/>
                <a:gd name="T45" fmla="*/ 13 h 58"/>
                <a:gd name="T46" fmla="*/ 22 w 47"/>
                <a:gd name="T47" fmla="*/ 11 h 58"/>
                <a:gd name="T48" fmla="*/ 16 w 47"/>
                <a:gd name="T49" fmla="*/ 13 h 58"/>
                <a:gd name="T50" fmla="*/ 13 w 47"/>
                <a:gd name="T51" fmla="*/ 18 h 58"/>
                <a:gd name="T52" fmla="*/ 31 w 47"/>
                <a:gd name="T53" fmla="*/ 30 h 58"/>
                <a:gd name="T54" fmla="*/ 23 w 47"/>
                <a:gd name="T55" fmla="*/ 32 h 58"/>
                <a:gd name="T56" fmla="*/ 16 w 47"/>
                <a:gd name="T57" fmla="*/ 35 h 58"/>
                <a:gd name="T58" fmla="*/ 13 w 47"/>
                <a:gd name="T59" fmla="*/ 40 h 58"/>
                <a:gd name="T60" fmla="*/ 15 w 47"/>
                <a:gd name="T61" fmla="*/ 45 h 58"/>
                <a:gd name="T62" fmla="*/ 20 w 47"/>
                <a:gd name="T63" fmla="*/ 48 h 58"/>
                <a:gd name="T64" fmla="*/ 27 w 47"/>
                <a:gd name="T65" fmla="*/ 45 h 58"/>
                <a:gd name="T66" fmla="*/ 30 w 47"/>
                <a:gd name="T67" fmla="*/ 40 h 58"/>
                <a:gd name="T68" fmla="*/ 31 w 47"/>
                <a:gd name="T69" fmla="*/ 33 h 58"/>
                <a:gd name="T70" fmla="*/ 31 w 47"/>
                <a:gd name="T71" fmla="*/ 3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58">
                  <a:moveTo>
                    <a:pt x="13" y="18"/>
                  </a:moveTo>
                  <a:cubicBezTo>
                    <a:pt x="1" y="16"/>
                    <a:pt x="1" y="16"/>
                    <a:pt x="1" y="16"/>
                  </a:cubicBezTo>
                  <a:cubicBezTo>
                    <a:pt x="2" y="10"/>
                    <a:pt x="5" y="6"/>
                    <a:pt x="8" y="4"/>
                  </a:cubicBezTo>
                  <a:cubicBezTo>
                    <a:pt x="11" y="1"/>
                    <a:pt x="16" y="0"/>
                    <a:pt x="23" y="0"/>
                  </a:cubicBezTo>
                  <a:cubicBezTo>
                    <a:pt x="29" y="0"/>
                    <a:pt x="33" y="1"/>
                    <a:pt x="36" y="2"/>
                  </a:cubicBezTo>
                  <a:cubicBezTo>
                    <a:pt x="39" y="4"/>
                    <a:pt x="41" y="6"/>
                    <a:pt x="42" y="8"/>
                  </a:cubicBezTo>
                  <a:cubicBezTo>
                    <a:pt x="44" y="11"/>
                    <a:pt x="44" y="15"/>
                    <a:pt x="44" y="21"/>
                  </a:cubicBezTo>
                  <a:cubicBezTo>
                    <a:pt x="44" y="38"/>
                    <a:pt x="44" y="38"/>
                    <a:pt x="44" y="38"/>
                  </a:cubicBezTo>
                  <a:cubicBezTo>
                    <a:pt x="44" y="43"/>
                    <a:pt x="44" y="47"/>
                    <a:pt x="45" y="49"/>
                  </a:cubicBezTo>
                  <a:cubicBezTo>
                    <a:pt x="45" y="52"/>
                    <a:pt x="46" y="54"/>
                    <a:pt x="47" y="57"/>
                  </a:cubicBezTo>
                  <a:cubicBezTo>
                    <a:pt x="34" y="57"/>
                    <a:pt x="34" y="57"/>
                    <a:pt x="34" y="57"/>
                  </a:cubicBezTo>
                  <a:cubicBezTo>
                    <a:pt x="33" y="56"/>
                    <a:pt x="33" y="54"/>
                    <a:pt x="33" y="52"/>
                  </a:cubicBezTo>
                  <a:cubicBezTo>
                    <a:pt x="32" y="52"/>
                    <a:pt x="32" y="51"/>
                    <a:pt x="32" y="51"/>
                  </a:cubicBezTo>
                  <a:cubicBezTo>
                    <a:pt x="30" y="53"/>
                    <a:pt x="27" y="55"/>
                    <a:pt x="25" y="56"/>
                  </a:cubicBezTo>
                  <a:cubicBezTo>
                    <a:pt x="22" y="57"/>
                    <a:pt x="19" y="58"/>
                    <a:pt x="16" y="58"/>
                  </a:cubicBezTo>
                  <a:cubicBezTo>
                    <a:pt x="11" y="58"/>
                    <a:pt x="7" y="56"/>
                    <a:pt x="4" y="53"/>
                  </a:cubicBezTo>
                  <a:cubicBezTo>
                    <a:pt x="1" y="50"/>
                    <a:pt x="0" y="46"/>
                    <a:pt x="0" y="42"/>
                  </a:cubicBezTo>
                  <a:cubicBezTo>
                    <a:pt x="0" y="38"/>
                    <a:pt x="0" y="36"/>
                    <a:pt x="2" y="33"/>
                  </a:cubicBezTo>
                  <a:cubicBezTo>
                    <a:pt x="3" y="31"/>
                    <a:pt x="5" y="29"/>
                    <a:pt x="7" y="28"/>
                  </a:cubicBezTo>
                  <a:cubicBezTo>
                    <a:pt x="10" y="26"/>
                    <a:pt x="13" y="25"/>
                    <a:pt x="18" y="24"/>
                  </a:cubicBezTo>
                  <a:cubicBezTo>
                    <a:pt x="24" y="23"/>
                    <a:pt x="29" y="22"/>
                    <a:pt x="31" y="21"/>
                  </a:cubicBezTo>
                  <a:cubicBezTo>
                    <a:pt x="31" y="19"/>
                    <a:pt x="31" y="19"/>
                    <a:pt x="31" y="19"/>
                  </a:cubicBezTo>
                  <a:cubicBezTo>
                    <a:pt x="31" y="16"/>
                    <a:pt x="30" y="14"/>
                    <a:pt x="29" y="13"/>
                  </a:cubicBezTo>
                  <a:cubicBezTo>
                    <a:pt x="28" y="12"/>
                    <a:pt x="25" y="11"/>
                    <a:pt x="22" y="11"/>
                  </a:cubicBezTo>
                  <a:cubicBezTo>
                    <a:pt x="20" y="11"/>
                    <a:pt x="18" y="12"/>
                    <a:pt x="16" y="13"/>
                  </a:cubicBezTo>
                  <a:cubicBezTo>
                    <a:pt x="15" y="14"/>
                    <a:pt x="14" y="16"/>
                    <a:pt x="13" y="18"/>
                  </a:cubicBezTo>
                  <a:close/>
                  <a:moveTo>
                    <a:pt x="31" y="30"/>
                  </a:moveTo>
                  <a:cubicBezTo>
                    <a:pt x="29" y="31"/>
                    <a:pt x="27" y="31"/>
                    <a:pt x="23" y="32"/>
                  </a:cubicBezTo>
                  <a:cubicBezTo>
                    <a:pt x="19" y="33"/>
                    <a:pt x="17" y="34"/>
                    <a:pt x="16" y="35"/>
                  </a:cubicBezTo>
                  <a:cubicBezTo>
                    <a:pt x="14" y="36"/>
                    <a:pt x="13" y="38"/>
                    <a:pt x="13" y="40"/>
                  </a:cubicBezTo>
                  <a:cubicBezTo>
                    <a:pt x="13" y="42"/>
                    <a:pt x="14" y="44"/>
                    <a:pt x="15" y="45"/>
                  </a:cubicBezTo>
                  <a:cubicBezTo>
                    <a:pt x="16" y="47"/>
                    <a:pt x="18" y="48"/>
                    <a:pt x="20" y="48"/>
                  </a:cubicBezTo>
                  <a:cubicBezTo>
                    <a:pt x="23" y="48"/>
                    <a:pt x="25" y="47"/>
                    <a:pt x="27" y="45"/>
                  </a:cubicBezTo>
                  <a:cubicBezTo>
                    <a:pt x="29" y="44"/>
                    <a:pt x="30" y="42"/>
                    <a:pt x="30" y="40"/>
                  </a:cubicBezTo>
                  <a:cubicBezTo>
                    <a:pt x="31" y="39"/>
                    <a:pt x="31" y="37"/>
                    <a:pt x="31" y="33"/>
                  </a:cubicBezTo>
                  <a:lnTo>
                    <a:pt x="31"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37" name="Rectangle 36"/>
            <p:cNvSpPr>
              <a:spLocks noChangeArrowheads="1"/>
            </p:cNvSpPr>
            <p:nvPr/>
          </p:nvSpPr>
          <p:spPr bwMode="auto">
            <a:xfrm>
              <a:off x="4675188" y="3606801"/>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38" name="Rectangle 37"/>
            <p:cNvSpPr>
              <a:spLocks noChangeArrowheads="1"/>
            </p:cNvSpPr>
            <p:nvPr/>
          </p:nvSpPr>
          <p:spPr bwMode="auto">
            <a:xfrm>
              <a:off x="4675188" y="3565526"/>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39" name="Rectangle 38"/>
            <p:cNvSpPr>
              <a:spLocks noChangeArrowheads="1"/>
            </p:cNvSpPr>
            <p:nvPr/>
          </p:nvSpPr>
          <p:spPr bwMode="auto">
            <a:xfrm>
              <a:off x="4675188" y="3224213"/>
              <a:ext cx="487362"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40" name="Freeform 39"/>
            <p:cNvSpPr>
              <a:spLocks/>
            </p:cNvSpPr>
            <p:nvPr/>
          </p:nvSpPr>
          <p:spPr bwMode="auto">
            <a:xfrm>
              <a:off x="4854575" y="3325813"/>
              <a:ext cx="307975" cy="26988"/>
            </a:xfrm>
            <a:custGeom>
              <a:avLst/>
              <a:gdLst>
                <a:gd name="T0" fmla="*/ 0 w 194"/>
                <a:gd name="T1" fmla="*/ 0 h 17"/>
                <a:gd name="T2" fmla="*/ 7 w 194"/>
                <a:gd name="T3" fmla="*/ 17 h 17"/>
                <a:gd name="T4" fmla="*/ 194 w 194"/>
                <a:gd name="T5" fmla="*/ 17 h 17"/>
                <a:gd name="T6" fmla="*/ 194 w 194"/>
                <a:gd name="T7" fmla="*/ 0 h 17"/>
                <a:gd name="T8" fmla="*/ 0 w 194"/>
                <a:gd name="T9" fmla="*/ 0 h 17"/>
              </a:gdLst>
              <a:ahLst/>
              <a:cxnLst>
                <a:cxn ang="0">
                  <a:pos x="T0" y="T1"/>
                </a:cxn>
                <a:cxn ang="0">
                  <a:pos x="T2" y="T3"/>
                </a:cxn>
                <a:cxn ang="0">
                  <a:pos x="T4" y="T5"/>
                </a:cxn>
                <a:cxn ang="0">
                  <a:pos x="T6" y="T7"/>
                </a:cxn>
                <a:cxn ang="0">
                  <a:pos x="T8" y="T9"/>
                </a:cxn>
              </a:cxnLst>
              <a:rect l="0" t="0" r="r" b="b"/>
              <a:pathLst>
                <a:path w="194" h="17">
                  <a:moveTo>
                    <a:pt x="0" y="0"/>
                  </a:moveTo>
                  <a:lnTo>
                    <a:pt x="7" y="17"/>
                  </a:lnTo>
                  <a:lnTo>
                    <a:pt x="194" y="17"/>
                  </a:lnTo>
                  <a:lnTo>
                    <a:pt x="19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sp>
          <p:nvSpPr>
            <p:cNvPr id="41" name="Freeform 40"/>
            <p:cNvSpPr>
              <a:spLocks/>
            </p:cNvSpPr>
            <p:nvPr/>
          </p:nvSpPr>
          <p:spPr bwMode="auto">
            <a:xfrm>
              <a:off x="4675188" y="3325813"/>
              <a:ext cx="100012" cy="26988"/>
            </a:xfrm>
            <a:custGeom>
              <a:avLst/>
              <a:gdLst>
                <a:gd name="T0" fmla="*/ 0 w 63"/>
                <a:gd name="T1" fmla="*/ 0 h 17"/>
                <a:gd name="T2" fmla="*/ 0 w 63"/>
                <a:gd name="T3" fmla="*/ 17 h 17"/>
                <a:gd name="T4" fmla="*/ 56 w 63"/>
                <a:gd name="T5" fmla="*/ 17 h 17"/>
                <a:gd name="T6" fmla="*/ 63 w 63"/>
                <a:gd name="T7" fmla="*/ 0 h 17"/>
                <a:gd name="T8" fmla="*/ 0 w 63"/>
                <a:gd name="T9" fmla="*/ 0 h 17"/>
              </a:gdLst>
              <a:ahLst/>
              <a:cxnLst>
                <a:cxn ang="0">
                  <a:pos x="T0" y="T1"/>
                </a:cxn>
                <a:cxn ang="0">
                  <a:pos x="T2" y="T3"/>
                </a:cxn>
                <a:cxn ang="0">
                  <a:pos x="T4" y="T5"/>
                </a:cxn>
                <a:cxn ang="0">
                  <a:pos x="T6" y="T7"/>
                </a:cxn>
                <a:cxn ang="0">
                  <a:pos x="T8" y="T9"/>
                </a:cxn>
              </a:cxnLst>
              <a:rect l="0" t="0" r="r" b="b"/>
              <a:pathLst>
                <a:path w="63" h="17">
                  <a:moveTo>
                    <a:pt x="0" y="0"/>
                  </a:moveTo>
                  <a:lnTo>
                    <a:pt x="0" y="17"/>
                  </a:lnTo>
                  <a:lnTo>
                    <a:pt x="56" y="17"/>
                  </a:lnTo>
                  <a:lnTo>
                    <a:pt x="6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solidFill>
                  <a:schemeClr val="bg1"/>
                </a:solidFill>
              </a:endParaRPr>
            </a:p>
          </p:txBody>
        </p:sp>
      </p:grpSp>
      <p:grpSp>
        <p:nvGrpSpPr>
          <p:cNvPr id="42" name="Group 41"/>
          <p:cNvGrpSpPr/>
          <p:nvPr/>
        </p:nvGrpSpPr>
        <p:grpSpPr>
          <a:xfrm>
            <a:off x="4372970" y="2212254"/>
            <a:ext cx="299528" cy="297411"/>
            <a:chOff x="10017125" y="5610225"/>
            <a:chExt cx="449263" cy="446088"/>
          </a:xfrm>
          <a:solidFill>
            <a:schemeClr val="bg1"/>
          </a:solidFill>
        </p:grpSpPr>
        <p:sp>
          <p:nvSpPr>
            <p:cNvPr id="43" name="Rectangle 42"/>
            <p:cNvSpPr>
              <a:spLocks noChangeArrowheads="1"/>
            </p:cNvSpPr>
            <p:nvPr/>
          </p:nvSpPr>
          <p:spPr bwMode="auto">
            <a:xfrm>
              <a:off x="10091738" y="6026150"/>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10091738" y="602615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10050463" y="5888038"/>
              <a:ext cx="85725" cy="138113"/>
            </a:xfrm>
            <a:custGeom>
              <a:avLst/>
              <a:gdLst>
                <a:gd name="T0" fmla="*/ 22 w 23"/>
                <a:gd name="T1" fmla="*/ 24 h 37"/>
                <a:gd name="T2" fmla="*/ 17 w 23"/>
                <a:gd name="T3" fmla="*/ 24 h 37"/>
                <a:gd name="T4" fmla="*/ 17 w 23"/>
                <a:gd name="T5" fmla="*/ 0 h 37"/>
                <a:gd name="T6" fmla="*/ 6 w 23"/>
                <a:gd name="T7" fmla="*/ 0 h 37"/>
                <a:gd name="T8" fmla="*/ 6 w 23"/>
                <a:gd name="T9" fmla="*/ 24 h 37"/>
                <a:gd name="T10" fmla="*/ 2 w 23"/>
                <a:gd name="T11" fmla="*/ 24 h 37"/>
                <a:gd name="T12" fmla="*/ 1 w 23"/>
                <a:gd name="T13" fmla="*/ 27 h 37"/>
                <a:gd name="T14" fmla="*/ 11 w 23"/>
                <a:gd name="T15" fmla="*/ 37 h 37"/>
                <a:gd name="T16" fmla="*/ 13 w 23"/>
                <a:gd name="T17" fmla="*/ 37 h 37"/>
                <a:gd name="T18" fmla="*/ 23 w 23"/>
                <a:gd name="T19" fmla="*/ 27 h 37"/>
                <a:gd name="T20" fmla="*/ 22 w 23"/>
                <a:gd name="T21"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37">
                  <a:moveTo>
                    <a:pt x="22" y="24"/>
                  </a:moveTo>
                  <a:cubicBezTo>
                    <a:pt x="17" y="24"/>
                    <a:pt x="17" y="24"/>
                    <a:pt x="17" y="24"/>
                  </a:cubicBezTo>
                  <a:cubicBezTo>
                    <a:pt x="17" y="0"/>
                    <a:pt x="17" y="0"/>
                    <a:pt x="17" y="0"/>
                  </a:cubicBezTo>
                  <a:cubicBezTo>
                    <a:pt x="6" y="0"/>
                    <a:pt x="6" y="0"/>
                    <a:pt x="6" y="0"/>
                  </a:cubicBezTo>
                  <a:cubicBezTo>
                    <a:pt x="6" y="24"/>
                    <a:pt x="6" y="24"/>
                    <a:pt x="6" y="24"/>
                  </a:cubicBezTo>
                  <a:cubicBezTo>
                    <a:pt x="2" y="24"/>
                    <a:pt x="2" y="24"/>
                    <a:pt x="2" y="24"/>
                  </a:cubicBezTo>
                  <a:cubicBezTo>
                    <a:pt x="1" y="24"/>
                    <a:pt x="0" y="26"/>
                    <a:pt x="1" y="27"/>
                  </a:cubicBezTo>
                  <a:cubicBezTo>
                    <a:pt x="11" y="37"/>
                    <a:pt x="11" y="37"/>
                    <a:pt x="11" y="37"/>
                  </a:cubicBezTo>
                  <a:cubicBezTo>
                    <a:pt x="11" y="37"/>
                    <a:pt x="12" y="37"/>
                    <a:pt x="13" y="37"/>
                  </a:cubicBezTo>
                  <a:cubicBezTo>
                    <a:pt x="23" y="27"/>
                    <a:pt x="23" y="27"/>
                    <a:pt x="23" y="27"/>
                  </a:cubicBezTo>
                  <a:cubicBezTo>
                    <a:pt x="23" y="26"/>
                    <a:pt x="23" y="24"/>
                    <a:pt x="2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noEditPoints="1"/>
            </p:cNvSpPr>
            <p:nvPr/>
          </p:nvSpPr>
          <p:spPr bwMode="auto">
            <a:xfrm>
              <a:off x="10017125" y="5640388"/>
              <a:ext cx="449263" cy="415925"/>
            </a:xfrm>
            <a:custGeom>
              <a:avLst/>
              <a:gdLst>
                <a:gd name="T0" fmla="*/ 92 w 120"/>
                <a:gd name="T1" fmla="*/ 78 h 111"/>
                <a:gd name="T2" fmla="*/ 114 w 120"/>
                <a:gd name="T3" fmla="*/ 68 h 111"/>
                <a:gd name="T4" fmla="*/ 116 w 120"/>
                <a:gd name="T5" fmla="*/ 58 h 111"/>
                <a:gd name="T6" fmla="*/ 117 w 120"/>
                <a:gd name="T7" fmla="*/ 42 h 111"/>
                <a:gd name="T8" fmla="*/ 78 w 120"/>
                <a:gd name="T9" fmla="*/ 0 h 111"/>
                <a:gd name="T10" fmla="*/ 0 w 120"/>
                <a:gd name="T11" fmla="*/ 15 h 111"/>
                <a:gd name="T12" fmla="*/ 11 w 120"/>
                <a:gd name="T13" fmla="*/ 68 h 111"/>
                <a:gd name="T14" fmla="*/ 30 w 120"/>
                <a:gd name="T15" fmla="*/ 63 h 111"/>
                <a:gd name="T16" fmla="*/ 30 w 120"/>
                <a:gd name="T17" fmla="*/ 78 h 111"/>
                <a:gd name="T18" fmla="*/ 31 w 120"/>
                <a:gd name="T19" fmla="*/ 83 h 111"/>
                <a:gd name="T20" fmla="*/ 36 w 120"/>
                <a:gd name="T21" fmla="*/ 101 h 111"/>
                <a:gd name="T22" fmla="*/ 10 w 120"/>
                <a:gd name="T23" fmla="*/ 106 h 111"/>
                <a:gd name="T24" fmla="*/ 5 w 120"/>
                <a:gd name="T25" fmla="*/ 88 h 111"/>
                <a:gd name="T26" fmla="*/ 11 w 120"/>
                <a:gd name="T27" fmla="*/ 83 h 111"/>
                <a:gd name="T28" fmla="*/ 6 w 120"/>
                <a:gd name="T29" fmla="*/ 78 h 111"/>
                <a:gd name="T30" fmla="*/ 0 w 120"/>
                <a:gd name="T31" fmla="*/ 106 h 111"/>
                <a:gd name="T32" fmla="*/ 114 w 120"/>
                <a:gd name="T33" fmla="*/ 111 h 111"/>
                <a:gd name="T34" fmla="*/ 120 w 120"/>
                <a:gd name="T35" fmla="*/ 83 h 111"/>
                <a:gd name="T36" fmla="*/ 72 w 120"/>
                <a:gd name="T37" fmla="*/ 19 h 111"/>
                <a:gd name="T38" fmla="*/ 84 w 120"/>
                <a:gd name="T39" fmla="*/ 16 h 111"/>
                <a:gd name="T40" fmla="*/ 98 w 120"/>
                <a:gd name="T41" fmla="*/ 31 h 111"/>
                <a:gd name="T42" fmla="*/ 76 w 120"/>
                <a:gd name="T43" fmla="*/ 36 h 111"/>
                <a:gd name="T44" fmla="*/ 72 w 120"/>
                <a:gd name="T45" fmla="*/ 19 h 111"/>
                <a:gd name="T46" fmla="*/ 47 w 120"/>
                <a:gd name="T47" fmla="*/ 16 h 111"/>
                <a:gd name="T48" fmla="*/ 62 w 120"/>
                <a:gd name="T49" fmla="*/ 19 h 111"/>
                <a:gd name="T50" fmla="*/ 59 w 120"/>
                <a:gd name="T51" fmla="*/ 60 h 111"/>
                <a:gd name="T52" fmla="*/ 44 w 120"/>
                <a:gd name="T53" fmla="*/ 57 h 111"/>
                <a:gd name="T54" fmla="*/ 15 w 120"/>
                <a:gd name="T55" fmla="*/ 35 h 111"/>
                <a:gd name="T56" fmla="*/ 12 w 120"/>
                <a:gd name="T57" fmla="*/ 19 h 111"/>
                <a:gd name="T58" fmla="*/ 31 w 120"/>
                <a:gd name="T59" fmla="*/ 16 h 111"/>
                <a:gd name="T60" fmla="*/ 35 w 120"/>
                <a:gd name="T61" fmla="*/ 32 h 111"/>
                <a:gd name="T62" fmla="*/ 15 w 120"/>
                <a:gd name="T63" fmla="*/ 35 h 111"/>
                <a:gd name="T64" fmla="*/ 42 w 120"/>
                <a:gd name="T65" fmla="*/ 68 h 111"/>
                <a:gd name="T66" fmla="*/ 87 w 120"/>
                <a:gd name="T67" fmla="*/ 7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0" h="111">
                  <a:moveTo>
                    <a:pt x="114" y="78"/>
                  </a:moveTo>
                  <a:cubicBezTo>
                    <a:pt x="92" y="78"/>
                    <a:pt x="92" y="78"/>
                    <a:pt x="92" y="78"/>
                  </a:cubicBezTo>
                  <a:cubicBezTo>
                    <a:pt x="97" y="77"/>
                    <a:pt x="101" y="73"/>
                    <a:pt x="102" y="68"/>
                  </a:cubicBezTo>
                  <a:cubicBezTo>
                    <a:pt x="114" y="68"/>
                    <a:pt x="114" y="68"/>
                    <a:pt x="114" y="68"/>
                  </a:cubicBezTo>
                  <a:cubicBezTo>
                    <a:pt x="117" y="68"/>
                    <a:pt x="120" y="66"/>
                    <a:pt x="120" y="63"/>
                  </a:cubicBezTo>
                  <a:cubicBezTo>
                    <a:pt x="120" y="61"/>
                    <a:pt x="118" y="59"/>
                    <a:pt x="116" y="58"/>
                  </a:cubicBezTo>
                  <a:cubicBezTo>
                    <a:pt x="117" y="57"/>
                    <a:pt x="117" y="56"/>
                    <a:pt x="117" y="54"/>
                  </a:cubicBezTo>
                  <a:cubicBezTo>
                    <a:pt x="117" y="54"/>
                    <a:pt x="118" y="45"/>
                    <a:pt x="117" y="42"/>
                  </a:cubicBezTo>
                  <a:cubicBezTo>
                    <a:pt x="114" y="34"/>
                    <a:pt x="94" y="6"/>
                    <a:pt x="94" y="6"/>
                  </a:cubicBezTo>
                  <a:cubicBezTo>
                    <a:pt x="91" y="1"/>
                    <a:pt x="86" y="1"/>
                    <a:pt x="78" y="0"/>
                  </a:cubicBezTo>
                  <a:cubicBezTo>
                    <a:pt x="17" y="0"/>
                    <a:pt x="17" y="0"/>
                    <a:pt x="17" y="0"/>
                  </a:cubicBezTo>
                  <a:cubicBezTo>
                    <a:pt x="8" y="0"/>
                    <a:pt x="0" y="7"/>
                    <a:pt x="0" y="15"/>
                  </a:cubicBezTo>
                  <a:cubicBezTo>
                    <a:pt x="0" y="54"/>
                    <a:pt x="0" y="54"/>
                    <a:pt x="0" y="54"/>
                  </a:cubicBezTo>
                  <a:cubicBezTo>
                    <a:pt x="0" y="60"/>
                    <a:pt x="5" y="66"/>
                    <a:pt x="11" y="68"/>
                  </a:cubicBezTo>
                  <a:cubicBezTo>
                    <a:pt x="11" y="63"/>
                    <a:pt x="11" y="63"/>
                    <a:pt x="11" y="63"/>
                  </a:cubicBezTo>
                  <a:cubicBezTo>
                    <a:pt x="30" y="63"/>
                    <a:pt x="30" y="63"/>
                    <a:pt x="30" y="63"/>
                  </a:cubicBezTo>
                  <a:cubicBezTo>
                    <a:pt x="30" y="78"/>
                    <a:pt x="30" y="78"/>
                    <a:pt x="30" y="78"/>
                  </a:cubicBezTo>
                  <a:cubicBezTo>
                    <a:pt x="30" y="78"/>
                    <a:pt x="30" y="78"/>
                    <a:pt x="30" y="78"/>
                  </a:cubicBezTo>
                  <a:cubicBezTo>
                    <a:pt x="30" y="83"/>
                    <a:pt x="30" y="83"/>
                    <a:pt x="30" y="83"/>
                  </a:cubicBezTo>
                  <a:cubicBezTo>
                    <a:pt x="31" y="83"/>
                    <a:pt x="31" y="83"/>
                    <a:pt x="31" y="83"/>
                  </a:cubicBezTo>
                  <a:cubicBezTo>
                    <a:pt x="34" y="83"/>
                    <a:pt x="36" y="85"/>
                    <a:pt x="36" y="88"/>
                  </a:cubicBezTo>
                  <a:cubicBezTo>
                    <a:pt x="36" y="101"/>
                    <a:pt x="36" y="101"/>
                    <a:pt x="36" y="101"/>
                  </a:cubicBezTo>
                  <a:cubicBezTo>
                    <a:pt x="36" y="104"/>
                    <a:pt x="34" y="106"/>
                    <a:pt x="31" y="106"/>
                  </a:cubicBezTo>
                  <a:cubicBezTo>
                    <a:pt x="10" y="106"/>
                    <a:pt x="10" y="106"/>
                    <a:pt x="10" y="106"/>
                  </a:cubicBezTo>
                  <a:cubicBezTo>
                    <a:pt x="7" y="106"/>
                    <a:pt x="5" y="104"/>
                    <a:pt x="5" y="101"/>
                  </a:cubicBezTo>
                  <a:cubicBezTo>
                    <a:pt x="5" y="88"/>
                    <a:pt x="5" y="88"/>
                    <a:pt x="5" y="88"/>
                  </a:cubicBezTo>
                  <a:cubicBezTo>
                    <a:pt x="5" y="85"/>
                    <a:pt x="7" y="83"/>
                    <a:pt x="10" y="83"/>
                  </a:cubicBezTo>
                  <a:cubicBezTo>
                    <a:pt x="11" y="83"/>
                    <a:pt x="11" y="83"/>
                    <a:pt x="11" y="83"/>
                  </a:cubicBezTo>
                  <a:cubicBezTo>
                    <a:pt x="11" y="78"/>
                    <a:pt x="11" y="78"/>
                    <a:pt x="11" y="78"/>
                  </a:cubicBezTo>
                  <a:cubicBezTo>
                    <a:pt x="6" y="78"/>
                    <a:pt x="6" y="78"/>
                    <a:pt x="6" y="78"/>
                  </a:cubicBezTo>
                  <a:cubicBezTo>
                    <a:pt x="3" y="78"/>
                    <a:pt x="0" y="81"/>
                    <a:pt x="0" y="83"/>
                  </a:cubicBezTo>
                  <a:cubicBezTo>
                    <a:pt x="0" y="106"/>
                    <a:pt x="0" y="106"/>
                    <a:pt x="0" y="106"/>
                  </a:cubicBezTo>
                  <a:cubicBezTo>
                    <a:pt x="0" y="109"/>
                    <a:pt x="3" y="111"/>
                    <a:pt x="6" y="111"/>
                  </a:cubicBezTo>
                  <a:cubicBezTo>
                    <a:pt x="114" y="111"/>
                    <a:pt x="114" y="111"/>
                    <a:pt x="114" y="111"/>
                  </a:cubicBezTo>
                  <a:cubicBezTo>
                    <a:pt x="117" y="111"/>
                    <a:pt x="120" y="109"/>
                    <a:pt x="120" y="106"/>
                  </a:cubicBezTo>
                  <a:cubicBezTo>
                    <a:pt x="120" y="83"/>
                    <a:pt x="120" y="83"/>
                    <a:pt x="120" y="83"/>
                  </a:cubicBezTo>
                  <a:cubicBezTo>
                    <a:pt x="120" y="81"/>
                    <a:pt x="117" y="78"/>
                    <a:pt x="114" y="78"/>
                  </a:cubicBezTo>
                  <a:close/>
                  <a:moveTo>
                    <a:pt x="72" y="19"/>
                  </a:moveTo>
                  <a:cubicBezTo>
                    <a:pt x="72" y="17"/>
                    <a:pt x="74" y="16"/>
                    <a:pt x="76" y="16"/>
                  </a:cubicBezTo>
                  <a:cubicBezTo>
                    <a:pt x="84" y="16"/>
                    <a:pt x="84" y="16"/>
                    <a:pt x="84" y="16"/>
                  </a:cubicBezTo>
                  <a:cubicBezTo>
                    <a:pt x="86" y="16"/>
                    <a:pt x="88" y="16"/>
                    <a:pt x="89" y="18"/>
                  </a:cubicBezTo>
                  <a:cubicBezTo>
                    <a:pt x="89" y="18"/>
                    <a:pt x="96" y="28"/>
                    <a:pt x="98" y="31"/>
                  </a:cubicBezTo>
                  <a:cubicBezTo>
                    <a:pt x="100" y="36"/>
                    <a:pt x="97" y="36"/>
                    <a:pt x="94" y="36"/>
                  </a:cubicBezTo>
                  <a:cubicBezTo>
                    <a:pt x="76" y="36"/>
                    <a:pt x="76" y="36"/>
                    <a:pt x="76" y="36"/>
                  </a:cubicBezTo>
                  <a:cubicBezTo>
                    <a:pt x="74" y="36"/>
                    <a:pt x="72" y="35"/>
                    <a:pt x="72" y="33"/>
                  </a:cubicBezTo>
                  <a:lnTo>
                    <a:pt x="72" y="19"/>
                  </a:lnTo>
                  <a:close/>
                  <a:moveTo>
                    <a:pt x="44" y="19"/>
                  </a:moveTo>
                  <a:cubicBezTo>
                    <a:pt x="44" y="17"/>
                    <a:pt x="45" y="16"/>
                    <a:pt x="47" y="16"/>
                  </a:cubicBezTo>
                  <a:cubicBezTo>
                    <a:pt x="59" y="16"/>
                    <a:pt x="59" y="16"/>
                    <a:pt x="59" y="16"/>
                  </a:cubicBezTo>
                  <a:cubicBezTo>
                    <a:pt x="61" y="16"/>
                    <a:pt x="62" y="17"/>
                    <a:pt x="62" y="19"/>
                  </a:cubicBezTo>
                  <a:cubicBezTo>
                    <a:pt x="62" y="57"/>
                    <a:pt x="62" y="57"/>
                    <a:pt x="62" y="57"/>
                  </a:cubicBezTo>
                  <a:cubicBezTo>
                    <a:pt x="62" y="58"/>
                    <a:pt x="61" y="60"/>
                    <a:pt x="59" y="60"/>
                  </a:cubicBezTo>
                  <a:cubicBezTo>
                    <a:pt x="47" y="60"/>
                    <a:pt x="47" y="60"/>
                    <a:pt x="47" y="60"/>
                  </a:cubicBezTo>
                  <a:cubicBezTo>
                    <a:pt x="45" y="60"/>
                    <a:pt x="44" y="58"/>
                    <a:pt x="44" y="57"/>
                  </a:cubicBezTo>
                  <a:lnTo>
                    <a:pt x="44" y="19"/>
                  </a:lnTo>
                  <a:close/>
                  <a:moveTo>
                    <a:pt x="15" y="35"/>
                  </a:moveTo>
                  <a:cubicBezTo>
                    <a:pt x="13" y="35"/>
                    <a:pt x="12" y="33"/>
                    <a:pt x="12" y="32"/>
                  </a:cubicBezTo>
                  <a:cubicBezTo>
                    <a:pt x="12" y="19"/>
                    <a:pt x="12" y="19"/>
                    <a:pt x="12" y="19"/>
                  </a:cubicBezTo>
                  <a:cubicBezTo>
                    <a:pt x="12" y="17"/>
                    <a:pt x="13" y="16"/>
                    <a:pt x="15" y="16"/>
                  </a:cubicBezTo>
                  <a:cubicBezTo>
                    <a:pt x="31" y="16"/>
                    <a:pt x="31" y="16"/>
                    <a:pt x="31" y="16"/>
                  </a:cubicBezTo>
                  <a:cubicBezTo>
                    <a:pt x="33" y="16"/>
                    <a:pt x="35" y="17"/>
                    <a:pt x="35" y="19"/>
                  </a:cubicBezTo>
                  <a:cubicBezTo>
                    <a:pt x="35" y="32"/>
                    <a:pt x="35" y="32"/>
                    <a:pt x="35" y="32"/>
                  </a:cubicBezTo>
                  <a:cubicBezTo>
                    <a:pt x="35" y="33"/>
                    <a:pt x="33" y="35"/>
                    <a:pt x="31" y="35"/>
                  </a:cubicBezTo>
                  <a:lnTo>
                    <a:pt x="15" y="35"/>
                  </a:lnTo>
                  <a:close/>
                  <a:moveTo>
                    <a:pt x="32" y="78"/>
                  </a:moveTo>
                  <a:cubicBezTo>
                    <a:pt x="38" y="77"/>
                    <a:pt x="42" y="73"/>
                    <a:pt x="42" y="68"/>
                  </a:cubicBezTo>
                  <a:cubicBezTo>
                    <a:pt x="77" y="68"/>
                    <a:pt x="77" y="68"/>
                    <a:pt x="77" y="68"/>
                  </a:cubicBezTo>
                  <a:cubicBezTo>
                    <a:pt x="77" y="73"/>
                    <a:pt x="81" y="77"/>
                    <a:pt x="87" y="78"/>
                  </a:cubicBezTo>
                  <a:lnTo>
                    <a:pt x="32"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10072688" y="5610225"/>
              <a:ext cx="112713" cy="19050"/>
            </a:xfrm>
            <a:custGeom>
              <a:avLst/>
              <a:gdLst>
                <a:gd name="T0" fmla="*/ 26 w 30"/>
                <a:gd name="T1" fmla="*/ 0 h 5"/>
                <a:gd name="T2" fmla="*/ 4 w 30"/>
                <a:gd name="T3" fmla="*/ 0 h 5"/>
                <a:gd name="T4" fmla="*/ 0 w 30"/>
                <a:gd name="T5" fmla="*/ 5 h 5"/>
                <a:gd name="T6" fmla="*/ 30 w 30"/>
                <a:gd name="T7" fmla="*/ 5 h 5"/>
                <a:gd name="T8" fmla="*/ 26 w 30"/>
                <a:gd name="T9" fmla="*/ 0 h 5"/>
              </a:gdLst>
              <a:ahLst/>
              <a:cxnLst>
                <a:cxn ang="0">
                  <a:pos x="T0" y="T1"/>
                </a:cxn>
                <a:cxn ang="0">
                  <a:pos x="T2" y="T3"/>
                </a:cxn>
                <a:cxn ang="0">
                  <a:pos x="T4" y="T5"/>
                </a:cxn>
                <a:cxn ang="0">
                  <a:pos x="T6" y="T7"/>
                </a:cxn>
                <a:cxn ang="0">
                  <a:pos x="T8" y="T9"/>
                </a:cxn>
              </a:cxnLst>
              <a:rect l="0" t="0" r="r" b="b"/>
              <a:pathLst>
                <a:path w="30" h="5">
                  <a:moveTo>
                    <a:pt x="26" y="0"/>
                  </a:moveTo>
                  <a:cubicBezTo>
                    <a:pt x="4" y="0"/>
                    <a:pt x="4" y="0"/>
                    <a:pt x="4" y="0"/>
                  </a:cubicBezTo>
                  <a:cubicBezTo>
                    <a:pt x="2" y="0"/>
                    <a:pt x="0" y="3"/>
                    <a:pt x="0" y="5"/>
                  </a:cubicBezTo>
                  <a:cubicBezTo>
                    <a:pt x="30" y="5"/>
                    <a:pt x="30" y="5"/>
                    <a:pt x="30" y="5"/>
                  </a:cubicBezTo>
                  <a:cubicBezTo>
                    <a:pt x="30" y="3"/>
                    <a:pt x="28"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8" name="Group 47"/>
          <p:cNvGrpSpPr/>
          <p:nvPr/>
        </p:nvGrpSpPr>
        <p:grpSpPr>
          <a:xfrm>
            <a:off x="4349218" y="3016884"/>
            <a:ext cx="347033" cy="352556"/>
            <a:chOff x="6551612" y="5538788"/>
            <a:chExt cx="498476" cy="506412"/>
          </a:xfrm>
          <a:solidFill>
            <a:schemeClr val="bg1"/>
          </a:solidFill>
        </p:grpSpPr>
        <p:sp>
          <p:nvSpPr>
            <p:cNvPr id="49" name="Freeform 48"/>
            <p:cNvSpPr>
              <a:spLocks/>
            </p:cNvSpPr>
            <p:nvPr/>
          </p:nvSpPr>
          <p:spPr bwMode="auto">
            <a:xfrm>
              <a:off x="6551612" y="5830888"/>
              <a:ext cx="487363" cy="214312"/>
            </a:xfrm>
            <a:custGeom>
              <a:avLst/>
              <a:gdLst>
                <a:gd name="T0" fmla="*/ 123 w 130"/>
                <a:gd name="T1" fmla="*/ 20 h 57"/>
                <a:gd name="T2" fmla="*/ 75 w 130"/>
                <a:gd name="T3" fmla="*/ 2 h 57"/>
                <a:gd name="T4" fmla="*/ 55 w 130"/>
                <a:gd name="T5" fmla="*/ 2 h 57"/>
                <a:gd name="T6" fmla="*/ 7 w 130"/>
                <a:gd name="T7" fmla="*/ 20 h 57"/>
                <a:gd name="T8" fmla="*/ 4 w 130"/>
                <a:gd name="T9" fmla="*/ 32 h 57"/>
                <a:gd name="T10" fmla="*/ 16 w 130"/>
                <a:gd name="T11" fmla="*/ 49 h 57"/>
                <a:gd name="T12" fmla="*/ 23 w 130"/>
                <a:gd name="T13" fmla="*/ 57 h 57"/>
                <a:gd name="T14" fmla="*/ 107 w 130"/>
                <a:gd name="T15" fmla="*/ 57 h 57"/>
                <a:gd name="T16" fmla="*/ 114 w 130"/>
                <a:gd name="T17" fmla="*/ 49 h 57"/>
                <a:gd name="T18" fmla="*/ 126 w 130"/>
                <a:gd name="T19" fmla="*/ 32 h 57"/>
                <a:gd name="T20" fmla="*/ 123 w 130"/>
                <a:gd name="T21" fmla="*/ 2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57">
                  <a:moveTo>
                    <a:pt x="123" y="20"/>
                  </a:moveTo>
                  <a:cubicBezTo>
                    <a:pt x="75" y="2"/>
                    <a:pt x="75" y="2"/>
                    <a:pt x="75" y="2"/>
                  </a:cubicBezTo>
                  <a:cubicBezTo>
                    <a:pt x="69" y="0"/>
                    <a:pt x="61" y="0"/>
                    <a:pt x="55" y="2"/>
                  </a:cubicBezTo>
                  <a:cubicBezTo>
                    <a:pt x="7" y="20"/>
                    <a:pt x="7" y="20"/>
                    <a:pt x="7" y="20"/>
                  </a:cubicBezTo>
                  <a:cubicBezTo>
                    <a:pt x="2" y="22"/>
                    <a:pt x="0" y="27"/>
                    <a:pt x="4" y="32"/>
                  </a:cubicBezTo>
                  <a:cubicBezTo>
                    <a:pt x="16" y="49"/>
                    <a:pt x="16" y="49"/>
                    <a:pt x="16" y="49"/>
                  </a:cubicBezTo>
                  <a:cubicBezTo>
                    <a:pt x="20" y="53"/>
                    <a:pt x="23" y="57"/>
                    <a:pt x="23" y="57"/>
                  </a:cubicBezTo>
                  <a:cubicBezTo>
                    <a:pt x="107" y="57"/>
                    <a:pt x="107" y="57"/>
                    <a:pt x="107" y="57"/>
                  </a:cubicBezTo>
                  <a:cubicBezTo>
                    <a:pt x="107" y="57"/>
                    <a:pt x="110" y="53"/>
                    <a:pt x="114" y="49"/>
                  </a:cubicBezTo>
                  <a:cubicBezTo>
                    <a:pt x="126" y="32"/>
                    <a:pt x="126" y="32"/>
                    <a:pt x="126" y="32"/>
                  </a:cubicBezTo>
                  <a:cubicBezTo>
                    <a:pt x="130" y="27"/>
                    <a:pt x="128" y="22"/>
                    <a:pt x="123"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noEditPoints="1"/>
            </p:cNvSpPr>
            <p:nvPr/>
          </p:nvSpPr>
          <p:spPr bwMode="auto">
            <a:xfrm>
              <a:off x="6604000" y="5624513"/>
              <a:ext cx="382588" cy="228600"/>
            </a:xfrm>
            <a:custGeom>
              <a:avLst/>
              <a:gdLst>
                <a:gd name="T0" fmla="*/ 102 w 102"/>
                <a:gd name="T1" fmla="*/ 61 h 61"/>
                <a:gd name="T2" fmla="*/ 102 w 102"/>
                <a:gd name="T3" fmla="*/ 32 h 61"/>
                <a:gd name="T4" fmla="*/ 87 w 102"/>
                <a:gd name="T5" fmla="*/ 17 h 61"/>
                <a:gd name="T6" fmla="*/ 68 w 102"/>
                <a:gd name="T7" fmla="*/ 17 h 61"/>
                <a:gd name="T8" fmla="*/ 68 w 102"/>
                <a:gd name="T9" fmla="*/ 15 h 61"/>
                <a:gd name="T10" fmla="*/ 59 w 102"/>
                <a:gd name="T11" fmla="*/ 0 h 61"/>
                <a:gd name="T12" fmla="*/ 43 w 102"/>
                <a:gd name="T13" fmla="*/ 0 h 61"/>
                <a:gd name="T14" fmla="*/ 34 w 102"/>
                <a:gd name="T15" fmla="*/ 15 h 61"/>
                <a:gd name="T16" fmla="*/ 34 w 102"/>
                <a:gd name="T17" fmla="*/ 17 h 61"/>
                <a:gd name="T18" fmla="*/ 15 w 102"/>
                <a:gd name="T19" fmla="*/ 17 h 61"/>
                <a:gd name="T20" fmla="*/ 0 w 102"/>
                <a:gd name="T21" fmla="*/ 32 h 61"/>
                <a:gd name="T22" fmla="*/ 0 w 102"/>
                <a:gd name="T23" fmla="*/ 61 h 61"/>
                <a:gd name="T24" fmla="*/ 51 w 102"/>
                <a:gd name="T25" fmla="*/ 42 h 61"/>
                <a:gd name="T26" fmla="*/ 102 w 102"/>
                <a:gd name="T27" fmla="*/ 61 h 61"/>
                <a:gd name="T28" fmla="*/ 17 w 102"/>
                <a:gd name="T29" fmla="*/ 30 h 61"/>
                <a:gd name="T30" fmla="*/ 21 w 102"/>
                <a:gd name="T31" fmla="*/ 25 h 61"/>
                <a:gd name="T32" fmla="*/ 34 w 102"/>
                <a:gd name="T33" fmla="*/ 25 h 61"/>
                <a:gd name="T34" fmla="*/ 68 w 102"/>
                <a:gd name="T35" fmla="*/ 25 h 61"/>
                <a:gd name="T36" fmla="*/ 81 w 102"/>
                <a:gd name="T37" fmla="*/ 25 h 61"/>
                <a:gd name="T38" fmla="*/ 85 w 102"/>
                <a:gd name="T39" fmla="*/ 30 h 61"/>
                <a:gd name="T40" fmla="*/ 81 w 102"/>
                <a:gd name="T41" fmla="*/ 34 h 61"/>
                <a:gd name="T42" fmla="*/ 21 w 102"/>
                <a:gd name="T43" fmla="*/ 34 h 61"/>
                <a:gd name="T44" fmla="*/ 17 w 102"/>
                <a:gd name="T45" fmla="*/ 3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2" h="61">
                  <a:moveTo>
                    <a:pt x="102" y="61"/>
                  </a:moveTo>
                  <a:cubicBezTo>
                    <a:pt x="102" y="32"/>
                    <a:pt x="102" y="32"/>
                    <a:pt x="102" y="32"/>
                  </a:cubicBezTo>
                  <a:cubicBezTo>
                    <a:pt x="102" y="24"/>
                    <a:pt x="95" y="17"/>
                    <a:pt x="87" y="17"/>
                  </a:cubicBezTo>
                  <a:cubicBezTo>
                    <a:pt x="68" y="17"/>
                    <a:pt x="68" y="17"/>
                    <a:pt x="68" y="17"/>
                  </a:cubicBezTo>
                  <a:cubicBezTo>
                    <a:pt x="68" y="15"/>
                    <a:pt x="68" y="15"/>
                    <a:pt x="68" y="15"/>
                  </a:cubicBezTo>
                  <a:cubicBezTo>
                    <a:pt x="68" y="7"/>
                    <a:pt x="68" y="0"/>
                    <a:pt x="59" y="0"/>
                  </a:cubicBezTo>
                  <a:cubicBezTo>
                    <a:pt x="43" y="0"/>
                    <a:pt x="43" y="0"/>
                    <a:pt x="43" y="0"/>
                  </a:cubicBezTo>
                  <a:cubicBezTo>
                    <a:pt x="34" y="0"/>
                    <a:pt x="34" y="7"/>
                    <a:pt x="34" y="15"/>
                  </a:cubicBezTo>
                  <a:cubicBezTo>
                    <a:pt x="34" y="17"/>
                    <a:pt x="34" y="17"/>
                    <a:pt x="34" y="17"/>
                  </a:cubicBezTo>
                  <a:cubicBezTo>
                    <a:pt x="15" y="17"/>
                    <a:pt x="15" y="17"/>
                    <a:pt x="15" y="17"/>
                  </a:cubicBezTo>
                  <a:cubicBezTo>
                    <a:pt x="7" y="17"/>
                    <a:pt x="0" y="24"/>
                    <a:pt x="0" y="32"/>
                  </a:cubicBezTo>
                  <a:cubicBezTo>
                    <a:pt x="0" y="61"/>
                    <a:pt x="0" y="61"/>
                    <a:pt x="0" y="61"/>
                  </a:cubicBezTo>
                  <a:cubicBezTo>
                    <a:pt x="51" y="42"/>
                    <a:pt x="51" y="42"/>
                    <a:pt x="51" y="42"/>
                  </a:cubicBezTo>
                  <a:lnTo>
                    <a:pt x="102" y="61"/>
                  </a:lnTo>
                  <a:close/>
                  <a:moveTo>
                    <a:pt x="17" y="30"/>
                  </a:moveTo>
                  <a:cubicBezTo>
                    <a:pt x="17" y="27"/>
                    <a:pt x="19" y="25"/>
                    <a:pt x="21" y="25"/>
                  </a:cubicBezTo>
                  <a:cubicBezTo>
                    <a:pt x="34" y="25"/>
                    <a:pt x="34" y="25"/>
                    <a:pt x="34" y="25"/>
                  </a:cubicBezTo>
                  <a:cubicBezTo>
                    <a:pt x="68" y="25"/>
                    <a:pt x="68" y="25"/>
                    <a:pt x="68" y="25"/>
                  </a:cubicBezTo>
                  <a:cubicBezTo>
                    <a:pt x="81" y="25"/>
                    <a:pt x="81" y="25"/>
                    <a:pt x="81" y="25"/>
                  </a:cubicBezTo>
                  <a:cubicBezTo>
                    <a:pt x="83" y="25"/>
                    <a:pt x="85" y="27"/>
                    <a:pt x="85" y="30"/>
                  </a:cubicBezTo>
                  <a:cubicBezTo>
                    <a:pt x="85" y="32"/>
                    <a:pt x="83" y="34"/>
                    <a:pt x="81" y="34"/>
                  </a:cubicBezTo>
                  <a:cubicBezTo>
                    <a:pt x="21" y="34"/>
                    <a:pt x="21" y="34"/>
                    <a:pt x="21" y="34"/>
                  </a:cubicBezTo>
                  <a:cubicBezTo>
                    <a:pt x="19" y="34"/>
                    <a:pt x="17" y="32"/>
                    <a:pt x="17"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6865938" y="5538788"/>
              <a:ext cx="184150" cy="120650"/>
            </a:xfrm>
            <a:custGeom>
              <a:avLst/>
              <a:gdLst>
                <a:gd name="T0" fmla="*/ 36 w 49"/>
                <a:gd name="T1" fmla="*/ 8 h 32"/>
                <a:gd name="T2" fmla="*/ 18 w 49"/>
                <a:gd name="T3" fmla="*/ 0 h 32"/>
                <a:gd name="T4" fmla="*/ 0 w 49"/>
                <a:gd name="T5" fmla="*/ 8 h 32"/>
                <a:gd name="T6" fmla="*/ 1 w 49"/>
                <a:gd name="T7" fmla="*/ 8 h 32"/>
                <a:gd name="T8" fmla="*/ 9 w 49"/>
                <a:gd name="T9" fmla="*/ 16 h 32"/>
                <a:gd name="T10" fmla="*/ 9 w 49"/>
                <a:gd name="T11" fmla="*/ 27 h 32"/>
                <a:gd name="T12" fmla="*/ 22 w 49"/>
                <a:gd name="T13" fmla="*/ 32 h 32"/>
                <a:gd name="T14" fmla="*/ 36 w 49"/>
                <a:gd name="T15" fmla="*/ 26 h 32"/>
                <a:gd name="T16" fmla="*/ 36 w 49"/>
                <a:gd name="T17" fmla="*/ 26 h 32"/>
                <a:gd name="T18" fmla="*/ 49 w 49"/>
                <a:gd name="T19" fmla="*/ 17 h 32"/>
                <a:gd name="T20" fmla="*/ 36 w 49"/>
                <a:gd name="T21"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32">
                  <a:moveTo>
                    <a:pt x="36" y="8"/>
                  </a:moveTo>
                  <a:cubicBezTo>
                    <a:pt x="36" y="3"/>
                    <a:pt x="28" y="0"/>
                    <a:pt x="18" y="0"/>
                  </a:cubicBezTo>
                  <a:cubicBezTo>
                    <a:pt x="9" y="0"/>
                    <a:pt x="1" y="4"/>
                    <a:pt x="0" y="8"/>
                  </a:cubicBezTo>
                  <a:cubicBezTo>
                    <a:pt x="1" y="8"/>
                    <a:pt x="1" y="8"/>
                    <a:pt x="1" y="8"/>
                  </a:cubicBezTo>
                  <a:cubicBezTo>
                    <a:pt x="6" y="8"/>
                    <a:pt x="9" y="12"/>
                    <a:pt x="9" y="16"/>
                  </a:cubicBezTo>
                  <a:cubicBezTo>
                    <a:pt x="9" y="27"/>
                    <a:pt x="9" y="27"/>
                    <a:pt x="9" y="27"/>
                  </a:cubicBezTo>
                  <a:cubicBezTo>
                    <a:pt x="12" y="30"/>
                    <a:pt x="16" y="32"/>
                    <a:pt x="22" y="32"/>
                  </a:cubicBezTo>
                  <a:cubicBezTo>
                    <a:pt x="29" y="32"/>
                    <a:pt x="34" y="29"/>
                    <a:pt x="36" y="26"/>
                  </a:cubicBezTo>
                  <a:cubicBezTo>
                    <a:pt x="36" y="26"/>
                    <a:pt x="36" y="26"/>
                    <a:pt x="36" y="26"/>
                  </a:cubicBezTo>
                  <a:cubicBezTo>
                    <a:pt x="43" y="26"/>
                    <a:pt x="49" y="22"/>
                    <a:pt x="49" y="17"/>
                  </a:cubicBezTo>
                  <a:cubicBezTo>
                    <a:pt x="49" y="12"/>
                    <a:pt x="43" y="8"/>
                    <a:pt x="36"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93210" name="TextBox 5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7" name="TextBox 5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Freeform 5"/>
          <p:cNvSpPr>
            <a:spLocks/>
          </p:cNvSpPr>
          <p:nvPr/>
        </p:nvSpPr>
        <p:spPr bwMode="auto">
          <a:xfrm>
            <a:off x="2901950" y="1470025"/>
            <a:ext cx="2441575" cy="1552575"/>
          </a:xfrm>
          <a:custGeom>
            <a:avLst/>
            <a:gdLst>
              <a:gd name="T0" fmla="*/ 0 w 239"/>
              <a:gd name="T1" fmla="*/ 1553716 h 152"/>
              <a:gd name="T2" fmla="*/ 1389334 w 239"/>
              <a:gd name="T3" fmla="*/ 746193 h 152"/>
              <a:gd name="T4" fmla="*/ 1399550 w 239"/>
              <a:gd name="T5" fmla="*/ 746193 h 152"/>
              <a:gd name="T6" fmla="*/ 1603864 w 239"/>
              <a:gd name="T7" fmla="*/ 715527 h 152"/>
              <a:gd name="T8" fmla="*/ 2441551 w 239"/>
              <a:gd name="T9" fmla="*/ 1553716 h 152"/>
              <a:gd name="T10" fmla="*/ 1215668 w 239"/>
              <a:gd name="T11" fmla="*/ 0 h 152"/>
              <a:gd name="T12" fmla="*/ 0 w 239"/>
              <a:gd name="T13" fmla="*/ 1553716 h 1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9" h="152">
                <a:moveTo>
                  <a:pt x="0" y="152"/>
                </a:moveTo>
                <a:cubicBezTo>
                  <a:pt x="27" y="105"/>
                  <a:pt x="78" y="73"/>
                  <a:pt x="136" y="73"/>
                </a:cubicBezTo>
                <a:cubicBezTo>
                  <a:pt x="137" y="73"/>
                  <a:pt x="137" y="73"/>
                  <a:pt x="137" y="73"/>
                </a:cubicBezTo>
                <a:cubicBezTo>
                  <a:pt x="143" y="71"/>
                  <a:pt x="150" y="70"/>
                  <a:pt x="157" y="70"/>
                </a:cubicBezTo>
                <a:cubicBezTo>
                  <a:pt x="202" y="70"/>
                  <a:pt x="239" y="107"/>
                  <a:pt x="239" y="152"/>
                </a:cubicBezTo>
                <a:cubicBezTo>
                  <a:pt x="239" y="79"/>
                  <a:pt x="188" y="17"/>
                  <a:pt x="119" y="0"/>
                </a:cubicBezTo>
                <a:cubicBezTo>
                  <a:pt x="51" y="17"/>
                  <a:pt x="0" y="79"/>
                  <a:pt x="0" y="152"/>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4211" name="Freeform 6"/>
          <p:cNvSpPr>
            <a:spLocks/>
          </p:cNvSpPr>
          <p:nvPr/>
        </p:nvSpPr>
        <p:spPr bwMode="auto">
          <a:xfrm>
            <a:off x="4086225" y="1284288"/>
            <a:ext cx="1839913" cy="2554287"/>
          </a:xfrm>
          <a:custGeom>
            <a:avLst/>
            <a:gdLst>
              <a:gd name="T0" fmla="*/ 0 w 180"/>
              <a:gd name="T1" fmla="*/ 194122 h 250"/>
              <a:gd name="T2" fmla="*/ 1145234 w 180"/>
              <a:gd name="T3" fmla="*/ 1328204 h 250"/>
              <a:gd name="T4" fmla="*/ 1145234 w 180"/>
              <a:gd name="T5" fmla="*/ 1328204 h 250"/>
              <a:gd name="T6" fmla="*/ 1227036 w 180"/>
              <a:gd name="T7" fmla="*/ 1522326 h 250"/>
              <a:gd name="T8" fmla="*/ 633969 w 180"/>
              <a:gd name="T9" fmla="*/ 2554238 h 250"/>
              <a:gd name="T10" fmla="*/ 1820103 w 180"/>
              <a:gd name="T11" fmla="*/ 970610 h 250"/>
              <a:gd name="T12" fmla="*/ 0 w 180"/>
              <a:gd name="T13" fmla="*/ 194122 h 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0" h="250">
                <a:moveTo>
                  <a:pt x="0" y="19"/>
                </a:moveTo>
                <a:cubicBezTo>
                  <a:pt x="53" y="33"/>
                  <a:pt x="97" y="74"/>
                  <a:pt x="112" y="130"/>
                </a:cubicBezTo>
                <a:cubicBezTo>
                  <a:pt x="112" y="130"/>
                  <a:pt x="112" y="130"/>
                  <a:pt x="112" y="130"/>
                </a:cubicBezTo>
                <a:cubicBezTo>
                  <a:pt x="115" y="136"/>
                  <a:pt x="118" y="142"/>
                  <a:pt x="120" y="149"/>
                </a:cubicBezTo>
                <a:cubicBezTo>
                  <a:pt x="132" y="193"/>
                  <a:pt x="106" y="238"/>
                  <a:pt x="62" y="250"/>
                </a:cubicBezTo>
                <a:cubicBezTo>
                  <a:pt x="133" y="231"/>
                  <a:pt x="180" y="165"/>
                  <a:pt x="178" y="95"/>
                </a:cubicBezTo>
                <a:cubicBezTo>
                  <a:pt x="144" y="33"/>
                  <a:pt x="71" y="0"/>
                  <a:pt x="0" y="19"/>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4212" name="Freeform 7"/>
          <p:cNvSpPr>
            <a:spLocks/>
          </p:cNvSpPr>
          <p:nvPr/>
        </p:nvSpPr>
        <p:spPr bwMode="auto">
          <a:xfrm>
            <a:off x="3789363" y="2173288"/>
            <a:ext cx="2465387" cy="2198687"/>
          </a:xfrm>
          <a:custGeom>
            <a:avLst/>
            <a:gdLst>
              <a:gd name="T0" fmla="*/ 2066480 w 241"/>
              <a:gd name="T1" fmla="*/ 0 h 215"/>
              <a:gd name="T2" fmla="*/ 1319683 w 241"/>
              <a:gd name="T3" fmla="*/ 1431974 h 215"/>
              <a:gd name="T4" fmla="*/ 1319683 w 241"/>
              <a:gd name="T5" fmla="*/ 1431974 h 215"/>
              <a:gd name="T6" fmla="*/ 1156001 w 241"/>
              <a:gd name="T7" fmla="*/ 1564943 h 215"/>
              <a:gd name="T8" fmla="*/ 0 w 241"/>
              <a:gd name="T9" fmla="*/ 1299005 h 215"/>
              <a:gd name="T10" fmla="*/ 1861878 w 241"/>
              <a:gd name="T11" fmla="*/ 1963850 h 215"/>
              <a:gd name="T12" fmla="*/ 2066480 w 241"/>
              <a:gd name="T13" fmla="*/ 0 h 2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1" h="215">
                <a:moveTo>
                  <a:pt x="202" y="0"/>
                </a:moveTo>
                <a:cubicBezTo>
                  <a:pt x="205" y="54"/>
                  <a:pt x="178" y="109"/>
                  <a:pt x="129" y="140"/>
                </a:cubicBezTo>
                <a:cubicBezTo>
                  <a:pt x="129" y="140"/>
                  <a:pt x="129" y="140"/>
                  <a:pt x="129" y="140"/>
                </a:cubicBezTo>
                <a:cubicBezTo>
                  <a:pt x="124" y="145"/>
                  <a:pt x="119" y="149"/>
                  <a:pt x="113" y="153"/>
                </a:cubicBezTo>
                <a:cubicBezTo>
                  <a:pt x="75" y="177"/>
                  <a:pt x="24" y="166"/>
                  <a:pt x="0" y="127"/>
                </a:cubicBezTo>
                <a:cubicBezTo>
                  <a:pt x="39" y="190"/>
                  <a:pt x="115" y="215"/>
                  <a:pt x="182" y="192"/>
                </a:cubicBezTo>
                <a:cubicBezTo>
                  <a:pt x="231" y="142"/>
                  <a:pt x="241" y="62"/>
                  <a:pt x="202" y="0"/>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4213" name="Freeform 8"/>
          <p:cNvSpPr>
            <a:spLocks/>
          </p:cNvSpPr>
          <p:nvPr/>
        </p:nvSpPr>
        <p:spPr bwMode="auto">
          <a:xfrm>
            <a:off x="3332163" y="2459038"/>
            <a:ext cx="2359025" cy="2322512"/>
          </a:xfrm>
          <a:custGeom>
            <a:avLst/>
            <a:gdLst>
              <a:gd name="T0" fmla="*/ 2359597 w 231"/>
              <a:gd name="T1" fmla="*/ 1636676 h 227"/>
              <a:gd name="T2" fmla="*/ 776318 w 231"/>
              <a:gd name="T3" fmla="*/ 1309341 h 227"/>
              <a:gd name="T4" fmla="*/ 776318 w 231"/>
              <a:gd name="T5" fmla="*/ 1309341 h 227"/>
              <a:gd name="T6" fmla="*/ 602668 w 231"/>
              <a:gd name="T7" fmla="*/ 1186590 h 227"/>
              <a:gd name="T8" fmla="*/ 541379 w 231"/>
              <a:gd name="T9" fmla="*/ 0 h 227"/>
              <a:gd name="T10" fmla="*/ 408588 w 231"/>
              <a:gd name="T11" fmla="*/ 1974240 h 227"/>
              <a:gd name="T12" fmla="*/ 2359597 w 231"/>
              <a:gd name="T13" fmla="*/ 1636676 h 2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1" h="227">
                <a:moveTo>
                  <a:pt x="231" y="160"/>
                </a:moveTo>
                <a:cubicBezTo>
                  <a:pt x="179" y="177"/>
                  <a:pt x="119" y="167"/>
                  <a:pt x="76" y="128"/>
                </a:cubicBezTo>
                <a:cubicBezTo>
                  <a:pt x="76" y="128"/>
                  <a:pt x="76" y="128"/>
                  <a:pt x="76" y="128"/>
                </a:cubicBezTo>
                <a:cubicBezTo>
                  <a:pt x="70" y="125"/>
                  <a:pt x="64" y="121"/>
                  <a:pt x="59" y="116"/>
                </a:cubicBezTo>
                <a:cubicBezTo>
                  <a:pt x="26" y="86"/>
                  <a:pt x="23" y="34"/>
                  <a:pt x="53" y="0"/>
                </a:cubicBezTo>
                <a:cubicBezTo>
                  <a:pt x="4" y="55"/>
                  <a:pt x="0" y="135"/>
                  <a:pt x="40" y="193"/>
                </a:cubicBezTo>
                <a:cubicBezTo>
                  <a:pt x="102" y="227"/>
                  <a:pt x="181" y="215"/>
                  <a:pt x="231" y="16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4214" name="Freeform 9"/>
          <p:cNvSpPr>
            <a:spLocks/>
          </p:cNvSpPr>
          <p:nvPr/>
        </p:nvSpPr>
        <p:spPr bwMode="auto">
          <a:xfrm>
            <a:off x="2819400" y="1971675"/>
            <a:ext cx="1973263" cy="2554288"/>
          </a:xfrm>
          <a:custGeom>
            <a:avLst/>
            <a:gdLst>
              <a:gd name="T0" fmla="*/ 1124923 w 193"/>
              <a:gd name="T1" fmla="*/ 2554238 h 250"/>
              <a:gd name="T2" fmla="*/ 848805 w 193"/>
              <a:gd name="T3" fmla="*/ 960393 h 250"/>
              <a:gd name="T4" fmla="*/ 848805 w 193"/>
              <a:gd name="T5" fmla="*/ 960393 h 250"/>
              <a:gd name="T6" fmla="*/ 889712 w 193"/>
              <a:gd name="T7" fmla="*/ 756054 h 250"/>
              <a:gd name="T8" fmla="*/ 1973728 w 193"/>
              <a:gd name="T9" fmla="*/ 265641 h 250"/>
              <a:gd name="T10" fmla="*/ 92039 w 193"/>
              <a:gd name="T11" fmla="*/ 868441 h 250"/>
              <a:gd name="T12" fmla="*/ 1124923 w 193"/>
              <a:gd name="T13" fmla="*/ 2554238 h 25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3" h="250">
                <a:moveTo>
                  <a:pt x="110" y="250"/>
                </a:moveTo>
                <a:cubicBezTo>
                  <a:pt x="75" y="208"/>
                  <a:pt x="62" y="149"/>
                  <a:pt x="83" y="94"/>
                </a:cubicBezTo>
                <a:cubicBezTo>
                  <a:pt x="83" y="94"/>
                  <a:pt x="83" y="94"/>
                  <a:pt x="83" y="94"/>
                </a:cubicBezTo>
                <a:cubicBezTo>
                  <a:pt x="84" y="87"/>
                  <a:pt x="85" y="81"/>
                  <a:pt x="87" y="74"/>
                </a:cubicBezTo>
                <a:cubicBezTo>
                  <a:pt x="103" y="32"/>
                  <a:pt x="151" y="10"/>
                  <a:pt x="193" y="26"/>
                </a:cubicBezTo>
                <a:cubicBezTo>
                  <a:pt x="124" y="0"/>
                  <a:pt x="48" y="26"/>
                  <a:pt x="9" y="85"/>
                </a:cubicBezTo>
                <a:cubicBezTo>
                  <a:pt x="0" y="155"/>
                  <a:pt x="41" y="224"/>
                  <a:pt x="110" y="250"/>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7" name="Group 16"/>
          <p:cNvGrpSpPr/>
          <p:nvPr/>
        </p:nvGrpSpPr>
        <p:grpSpPr>
          <a:xfrm>
            <a:off x="4003622" y="2502822"/>
            <a:ext cx="1003938" cy="911702"/>
            <a:chOff x="6670675" y="3681413"/>
            <a:chExt cx="449263" cy="407987"/>
          </a:xfrm>
          <a:solidFill>
            <a:schemeClr val="bg1"/>
          </a:solidFill>
        </p:grpSpPr>
        <p:sp>
          <p:nvSpPr>
            <p:cNvPr id="18" name="Freeform 17"/>
            <p:cNvSpPr>
              <a:spLocks/>
            </p:cNvSpPr>
            <p:nvPr/>
          </p:nvSpPr>
          <p:spPr bwMode="auto">
            <a:xfrm>
              <a:off x="6780213" y="3733800"/>
              <a:ext cx="254000" cy="280987"/>
            </a:xfrm>
            <a:custGeom>
              <a:avLst/>
              <a:gdLst>
                <a:gd name="T0" fmla="*/ 32 w 68"/>
                <a:gd name="T1" fmla="*/ 75 h 75"/>
                <a:gd name="T2" fmla="*/ 25 w 68"/>
                <a:gd name="T3" fmla="*/ 70 h 75"/>
                <a:gd name="T4" fmla="*/ 24 w 68"/>
                <a:gd name="T5" fmla="*/ 51 h 75"/>
                <a:gd name="T6" fmla="*/ 3 w 68"/>
                <a:gd name="T7" fmla="*/ 41 h 75"/>
                <a:gd name="T8" fmla="*/ 0 w 68"/>
                <a:gd name="T9" fmla="*/ 35 h 75"/>
                <a:gd name="T10" fmla="*/ 29 w 68"/>
                <a:gd name="T11" fmla="*/ 1 h 75"/>
                <a:gd name="T12" fmla="*/ 43 w 68"/>
                <a:gd name="T13" fmla="*/ 2 h 75"/>
                <a:gd name="T14" fmla="*/ 47 w 68"/>
                <a:gd name="T15" fmla="*/ 7 h 75"/>
                <a:gd name="T16" fmla="*/ 48 w 68"/>
                <a:gd name="T17" fmla="*/ 21 h 75"/>
                <a:gd name="T18" fmla="*/ 63 w 68"/>
                <a:gd name="T19" fmla="*/ 26 h 75"/>
                <a:gd name="T20" fmla="*/ 67 w 68"/>
                <a:gd name="T21" fmla="*/ 34 h 75"/>
                <a:gd name="T22" fmla="*/ 59 w 68"/>
                <a:gd name="T23" fmla="*/ 38 h 75"/>
                <a:gd name="T24" fmla="*/ 40 w 68"/>
                <a:gd name="T25" fmla="*/ 32 h 75"/>
                <a:gd name="T26" fmla="*/ 36 w 68"/>
                <a:gd name="T27" fmla="*/ 27 h 75"/>
                <a:gd name="T28" fmla="*/ 35 w 68"/>
                <a:gd name="T29" fmla="*/ 13 h 75"/>
                <a:gd name="T30" fmla="*/ 32 w 68"/>
                <a:gd name="T31" fmla="*/ 14 h 75"/>
                <a:gd name="T32" fmla="*/ 13 w 68"/>
                <a:gd name="T33" fmla="*/ 32 h 75"/>
                <a:gd name="T34" fmla="*/ 33 w 68"/>
                <a:gd name="T35" fmla="*/ 42 h 75"/>
                <a:gd name="T36" fmla="*/ 36 w 68"/>
                <a:gd name="T37" fmla="*/ 47 h 75"/>
                <a:gd name="T38" fmla="*/ 38 w 68"/>
                <a:gd name="T39" fmla="*/ 69 h 75"/>
                <a:gd name="T40" fmla="*/ 32 w 68"/>
                <a:gd name="T41" fmla="*/ 75 h 75"/>
                <a:gd name="T42" fmla="*/ 32 w 68"/>
                <a:gd name="T43"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75">
                  <a:moveTo>
                    <a:pt x="32" y="75"/>
                  </a:moveTo>
                  <a:cubicBezTo>
                    <a:pt x="29" y="75"/>
                    <a:pt x="26" y="73"/>
                    <a:pt x="25" y="70"/>
                  </a:cubicBezTo>
                  <a:cubicBezTo>
                    <a:pt x="24" y="51"/>
                    <a:pt x="24" y="51"/>
                    <a:pt x="24" y="51"/>
                  </a:cubicBezTo>
                  <a:cubicBezTo>
                    <a:pt x="3" y="41"/>
                    <a:pt x="3" y="41"/>
                    <a:pt x="3" y="41"/>
                  </a:cubicBezTo>
                  <a:cubicBezTo>
                    <a:pt x="1" y="40"/>
                    <a:pt x="0" y="37"/>
                    <a:pt x="0" y="35"/>
                  </a:cubicBezTo>
                  <a:cubicBezTo>
                    <a:pt x="1" y="25"/>
                    <a:pt x="7" y="5"/>
                    <a:pt x="29" y="1"/>
                  </a:cubicBezTo>
                  <a:cubicBezTo>
                    <a:pt x="30" y="1"/>
                    <a:pt x="37" y="0"/>
                    <a:pt x="43" y="2"/>
                  </a:cubicBezTo>
                  <a:cubicBezTo>
                    <a:pt x="45" y="2"/>
                    <a:pt x="47" y="5"/>
                    <a:pt x="47" y="7"/>
                  </a:cubicBezTo>
                  <a:cubicBezTo>
                    <a:pt x="48" y="21"/>
                    <a:pt x="48" y="21"/>
                    <a:pt x="48" y="21"/>
                  </a:cubicBezTo>
                  <a:cubicBezTo>
                    <a:pt x="63" y="26"/>
                    <a:pt x="63" y="26"/>
                    <a:pt x="63" y="26"/>
                  </a:cubicBezTo>
                  <a:cubicBezTo>
                    <a:pt x="66" y="27"/>
                    <a:pt x="68" y="31"/>
                    <a:pt x="67" y="34"/>
                  </a:cubicBezTo>
                  <a:cubicBezTo>
                    <a:pt x="66" y="38"/>
                    <a:pt x="62" y="40"/>
                    <a:pt x="59" y="38"/>
                  </a:cubicBezTo>
                  <a:cubicBezTo>
                    <a:pt x="40" y="32"/>
                    <a:pt x="40" y="32"/>
                    <a:pt x="40" y="32"/>
                  </a:cubicBezTo>
                  <a:cubicBezTo>
                    <a:pt x="38" y="31"/>
                    <a:pt x="36" y="29"/>
                    <a:pt x="36" y="27"/>
                  </a:cubicBezTo>
                  <a:cubicBezTo>
                    <a:pt x="35" y="13"/>
                    <a:pt x="35" y="13"/>
                    <a:pt x="35" y="13"/>
                  </a:cubicBezTo>
                  <a:cubicBezTo>
                    <a:pt x="34" y="13"/>
                    <a:pt x="32" y="14"/>
                    <a:pt x="32" y="14"/>
                  </a:cubicBezTo>
                  <a:cubicBezTo>
                    <a:pt x="19" y="16"/>
                    <a:pt x="15" y="26"/>
                    <a:pt x="13" y="32"/>
                  </a:cubicBezTo>
                  <a:cubicBezTo>
                    <a:pt x="33" y="42"/>
                    <a:pt x="33" y="42"/>
                    <a:pt x="33" y="42"/>
                  </a:cubicBezTo>
                  <a:cubicBezTo>
                    <a:pt x="35" y="43"/>
                    <a:pt x="36" y="44"/>
                    <a:pt x="36" y="47"/>
                  </a:cubicBezTo>
                  <a:cubicBezTo>
                    <a:pt x="38" y="69"/>
                    <a:pt x="38" y="69"/>
                    <a:pt x="38" y="69"/>
                  </a:cubicBezTo>
                  <a:cubicBezTo>
                    <a:pt x="38" y="72"/>
                    <a:pt x="36" y="75"/>
                    <a:pt x="32" y="75"/>
                  </a:cubicBezTo>
                  <a:cubicBezTo>
                    <a:pt x="32" y="75"/>
                    <a:pt x="32" y="75"/>
                    <a:pt x="32"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noEditPoints="1"/>
            </p:cNvSpPr>
            <p:nvPr/>
          </p:nvSpPr>
          <p:spPr bwMode="auto">
            <a:xfrm>
              <a:off x="6670675" y="3905250"/>
              <a:ext cx="180975" cy="184150"/>
            </a:xfrm>
            <a:custGeom>
              <a:avLst/>
              <a:gdLst>
                <a:gd name="T0" fmla="*/ 24 w 48"/>
                <a:gd name="T1" fmla="*/ 49 h 49"/>
                <a:gd name="T2" fmla="*/ 0 w 48"/>
                <a:gd name="T3" fmla="*/ 24 h 49"/>
                <a:gd name="T4" fmla="*/ 24 w 48"/>
                <a:gd name="T5" fmla="*/ 0 h 49"/>
                <a:gd name="T6" fmla="*/ 48 w 48"/>
                <a:gd name="T7" fmla="*/ 24 h 49"/>
                <a:gd name="T8" fmla="*/ 24 w 48"/>
                <a:gd name="T9" fmla="*/ 49 h 49"/>
                <a:gd name="T10" fmla="*/ 24 w 48"/>
                <a:gd name="T11" fmla="*/ 8 h 49"/>
                <a:gd name="T12" fmla="*/ 8 w 48"/>
                <a:gd name="T13" fmla="*/ 24 h 49"/>
                <a:gd name="T14" fmla="*/ 24 w 48"/>
                <a:gd name="T15" fmla="*/ 40 h 49"/>
                <a:gd name="T16" fmla="*/ 40 w 48"/>
                <a:gd name="T17" fmla="*/ 24 h 49"/>
                <a:gd name="T18" fmla="*/ 24 w 48"/>
                <a:gd name="T1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9">
                  <a:moveTo>
                    <a:pt x="24" y="49"/>
                  </a:moveTo>
                  <a:cubicBezTo>
                    <a:pt x="11" y="49"/>
                    <a:pt x="0" y="38"/>
                    <a:pt x="0" y="24"/>
                  </a:cubicBezTo>
                  <a:cubicBezTo>
                    <a:pt x="0" y="11"/>
                    <a:pt x="11" y="0"/>
                    <a:pt x="24" y="0"/>
                  </a:cubicBezTo>
                  <a:cubicBezTo>
                    <a:pt x="38" y="0"/>
                    <a:pt x="48" y="11"/>
                    <a:pt x="48" y="24"/>
                  </a:cubicBezTo>
                  <a:cubicBezTo>
                    <a:pt x="48" y="38"/>
                    <a:pt x="38" y="49"/>
                    <a:pt x="24" y="49"/>
                  </a:cubicBezTo>
                  <a:close/>
                  <a:moveTo>
                    <a:pt x="24" y="8"/>
                  </a:moveTo>
                  <a:cubicBezTo>
                    <a:pt x="15" y="8"/>
                    <a:pt x="8" y="15"/>
                    <a:pt x="8" y="24"/>
                  </a:cubicBezTo>
                  <a:cubicBezTo>
                    <a:pt x="8" y="33"/>
                    <a:pt x="15" y="40"/>
                    <a:pt x="24" y="40"/>
                  </a:cubicBezTo>
                  <a:cubicBezTo>
                    <a:pt x="33" y="40"/>
                    <a:pt x="40" y="33"/>
                    <a:pt x="40" y="24"/>
                  </a:cubicBezTo>
                  <a:cubicBezTo>
                    <a:pt x="40" y="15"/>
                    <a:pt x="33" y="8"/>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noEditPoints="1"/>
            </p:cNvSpPr>
            <p:nvPr/>
          </p:nvSpPr>
          <p:spPr bwMode="auto">
            <a:xfrm>
              <a:off x="6940550" y="3905250"/>
              <a:ext cx="179388" cy="184150"/>
            </a:xfrm>
            <a:custGeom>
              <a:avLst/>
              <a:gdLst>
                <a:gd name="T0" fmla="*/ 24 w 48"/>
                <a:gd name="T1" fmla="*/ 49 h 49"/>
                <a:gd name="T2" fmla="*/ 0 w 48"/>
                <a:gd name="T3" fmla="*/ 24 h 49"/>
                <a:gd name="T4" fmla="*/ 24 w 48"/>
                <a:gd name="T5" fmla="*/ 0 h 49"/>
                <a:gd name="T6" fmla="*/ 48 w 48"/>
                <a:gd name="T7" fmla="*/ 24 h 49"/>
                <a:gd name="T8" fmla="*/ 24 w 48"/>
                <a:gd name="T9" fmla="*/ 49 h 49"/>
                <a:gd name="T10" fmla="*/ 24 w 48"/>
                <a:gd name="T11" fmla="*/ 8 h 49"/>
                <a:gd name="T12" fmla="*/ 8 w 48"/>
                <a:gd name="T13" fmla="*/ 24 h 49"/>
                <a:gd name="T14" fmla="*/ 24 w 48"/>
                <a:gd name="T15" fmla="*/ 40 h 49"/>
                <a:gd name="T16" fmla="*/ 40 w 48"/>
                <a:gd name="T17" fmla="*/ 24 h 49"/>
                <a:gd name="T18" fmla="*/ 24 w 48"/>
                <a:gd name="T19" fmla="*/ 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8" h="49">
                  <a:moveTo>
                    <a:pt x="24" y="49"/>
                  </a:moveTo>
                  <a:cubicBezTo>
                    <a:pt x="11" y="49"/>
                    <a:pt x="0" y="38"/>
                    <a:pt x="0" y="24"/>
                  </a:cubicBezTo>
                  <a:cubicBezTo>
                    <a:pt x="0" y="11"/>
                    <a:pt x="11" y="0"/>
                    <a:pt x="24" y="0"/>
                  </a:cubicBezTo>
                  <a:cubicBezTo>
                    <a:pt x="38" y="0"/>
                    <a:pt x="48" y="11"/>
                    <a:pt x="48" y="24"/>
                  </a:cubicBezTo>
                  <a:cubicBezTo>
                    <a:pt x="48" y="38"/>
                    <a:pt x="38" y="49"/>
                    <a:pt x="24" y="49"/>
                  </a:cubicBezTo>
                  <a:close/>
                  <a:moveTo>
                    <a:pt x="24" y="8"/>
                  </a:moveTo>
                  <a:cubicBezTo>
                    <a:pt x="15" y="8"/>
                    <a:pt x="8" y="15"/>
                    <a:pt x="8" y="24"/>
                  </a:cubicBezTo>
                  <a:cubicBezTo>
                    <a:pt x="8" y="33"/>
                    <a:pt x="15" y="40"/>
                    <a:pt x="24" y="40"/>
                  </a:cubicBezTo>
                  <a:cubicBezTo>
                    <a:pt x="33" y="40"/>
                    <a:pt x="40" y="33"/>
                    <a:pt x="40" y="24"/>
                  </a:cubicBezTo>
                  <a:cubicBezTo>
                    <a:pt x="40" y="15"/>
                    <a:pt x="33" y="8"/>
                    <a:pt x="2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Oval 20"/>
            <p:cNvSpPr>
              <a:spLocks noChangeArrowheads="1"/>
            </p:cNvSpPr>
            <p:nvPr/>
          </p:nvSpPr>
          <p:spPr bwMode="auto">
            <a:xfrm>
              <a:off x="6970713" y="3681413"/>
              <a:ext cx="93663" cy="9366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2" name="TextBox 21"/>
          <p:cNvSpPr txBox="1"/>
          <p:nvPr/>
        </p:nvSpPr>
        <p:spPr>
          <a:xfrm>
            <a:off x="3673475" y="172720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3" name="TextBox 22"/>
          <p:cNvSpPr txBox="1"/>
          <p:nvPr/>
        </p:nvSpPr>
        <p:spPr>
          <a:xfrm rot="3229721">
            <a:off x="5032375" y="2055813"/>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4" name="TextBox 23"/>
          <p:cNvSpPr txBox="1"/>
          <p:nvPr/>
        </p:nvSpPr>
        <p:spPr>
          <a:xfrm rot="18670712">
            <a:off x="5183188" y="34607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5" name="TextBox 24"/>
          <p:cNvSpPr txBox="1"/>
          <p:nvPr/>
        </p:nvSpPr>
        <p:spPr>
          <a:xfrm rot="1296903">
            <a:off x="3840163" y="4078288"/>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6" name="TextBox 25"/>
          <p:cNvSpPr txBox="1"/>
          <p:nvPr/>
        </p:nvSpPr>
        <p:spPr>
          <a:xfrm rot="17324608">
            <a:off x="2889250" y="2889250"/>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sp>
        <p:nvSpPr>
          <p:cNvPr id="27" name="Oval 26"/>
          <p:cNvSpPr/>
          <p:nvPr/>
        </p:nvSpPr>
        <p:spPr>
          <a:xfrm>
            <a:off x="1054100" y="1574800"/>
            <a:ext cx="473075" cy="47307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8" name="TextBox 27"/>
          <p:cNvSpPr txBox="1"/>
          <p:nvPr/>
        </p:nvSpPr>
        <p:spPr>
          <a:xfrm>
            <a:off x="1541463" y="162560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29" name="Oval 28"/>
          <p:cNvSpPr/>
          <p:nvPr/>
        </p:nvSpPr>
        <p:spPr>
          <a:xfrm>
            <a:off x="685800" y="2798763"/>
            <a:ext cx="473075" cy="473075"/>
          </a:xfrm>
          <a:prstGeom prst="ellipse">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0" name="TextBox 29"/>
          <p:cNvSpPr txBox="1"/>
          <p:nvPr/>
        </p:nvSpPr>
        <p:spPr>
          <a:xfrm>
            <a:off x="1173163" y="2851150"/>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31" name="Oval 30"/>
          <p:cNvSpPr/>
          <p:nvPr/>
        </p:nvSpPr>
        <p:spPr>
          <a:xfrm>
            <a:off x="1054100" y="4024313"/>
            <a:ext cx="473075" cy="473075"/>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TextBox 31"/>
          <p:cNvSpPr txBox="1"/>
          <p:nvPr/>
        </p:nvSpPr>
        <p:spPr>
          <a:xfrm>
            <a:off x="1541463" y="4075113"/>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28985"/>
                </a:solidFill>
                <a:latin typeface="+mj-lt"/>
                <a:cs typeface="+mn-cs"/>
              </a:rPr>
              <a:t>TEXT</a:t>
            </a:r>
          </a:p>
        </p:txBody>
      </p:sp>
      <p:sp>
        <p:nvSpPr>
          <p:cNvPr id="33" name="Oval 32"/>
          <p:cNvSpPr/>
          <p:nvPr/>
        </p:nvSpPr>
        <p:spPr>
          <a:xfrm>
            <a:off x="6477000" y="1581150"/>
            <a:ext cx="473075" cy="473075"/>
          </a:xfrm>
          <a:prstGeom prst="ellipse">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TextBox 33"/>
          <p:cNvSpPr txBox="1"/>
          <p:nvPr/>
        </p:nvSpPr>
        <p:spPr>
          <a:xfrm>
            <a:off x="6964363" y="163353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35" name="Oval 34"/>
          <p:cNvSpPr/>
          <p:nvPr/>
        </p:nvSpPr>
        <p:spPr>
          <a:xfrm>
            <a:off x="6794500" y="2806700"/>
            <a:ext cx="473075" cy="471488"/>
          </a:xfrm>
          <a:prstGeom prst="ellipse">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6" name="TextBox 35"/>
          <p:cNvSpPr txBox="1"/>
          <p:nvPr/>
        </p:nvSpPr>
        <p:spPr>
          <a:xfrm>
            <a:off x="7283450" y="2857500"/>
            <a:ext cx="12001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FD89C"/>
                </a:solidFill>
                <a:latin typeface="+mj-lt"/>
                <a:cs typeface="+mn-cs"/>
              </a:rPr>
              <a:t>TEXT</a:t>
            </a:r>
          </a:p>
        </p:txBody>
      </p:sp>
      <p:sp>
        <p:nvSpPr>
          <p:cNvPr id="37" name="Oval 36"/>
          <p:cNvSpPr/>
          <p:nvPr/>
        </p:nvSpPr>
        <p:spPr>
          <a:xfrm>
            <a:off x="6477000" y="4030663"/>
            <a:ext cx="473075" cy="473075"/>
          </a:xfrm>
          <a:prstGeom prst="ellipse">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TextBox 37"/>
          <p:cNvSpPr txBox="1"/>
          <p:nvPr/>
        </p:nvSpPr>
        <p:spPr>
          <a:xfrm>
            <a:off x="6964363" y="4083050"/>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9" name="TextBox 38"/>
          <p:cNvSpPr txBox="1"/>
          <p:nvPr/>
        </p:nvSpPr>
        <p:spPr>
          <a:xfrm>
            <a:off x="1123950" y="1655763"/>
            <a:ext cx="407988"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01.</a:t>
            </a:r>
          </a:p>
        </p:txBody>
      </p:sp>
      <p:sp>
        <p:nvSpPr>
          <p:cNvPr id="40" name="TextBox 39"/>
          <p:cNvSpPr txBox="1"/>
          <p:nvPr/>
        </p:nvSpPr>
        <p:spPr>
          <a:xfrm>
            <a:off x="754063" y="2881313"/>
            <a:ext cx="4079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02.</a:t>
            </a:r>
          </a:p>
        </p:txBody>
      </p:sp>
      <p:sp>
        <p:nvSpPr>
          <p:cNvPr id="41" name="TextBox 40"/>
          <p:cNvSpPr txBox="1"/>
          <p:nvPr/>
        </p:nvSpPr>
        <p:spPr>
          <a:xfrm>
            <a:off x="1141413" y="4114800"/>
            <a:ext cx="4079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03.</a:t>
            </a:r>
          </a:p>
        </p:txBody>
      </p:sp>
      <p:sp>
        <p:nvSpPr>
          <p:cNvPr id="42" name="TextBox 41"/>
          <p:cNvSpPr txBox="1"/>
          <p:nvPr/>
        </p:nvSpPr>
        <p:spPr>
          <a:xfrm>
            <a:off x="6554788" y="1671638"/>
            <a:ext cx="4079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04.</a:t>
            </a:r>
          </a:p>
        </p:txBody>
      </p:sp>
      <p:sp>
        <p:nvSpPr>
          <p:cNvPr id="43" name="TextBox 42"/>
          <p:cNvSpPr txBox="1"/>
          <p:nvPr/>
        </p:nvSpPr>
        <p:spPr>
          <a:xfrm>
            <a:off x="6859588" y="2906713"/>
            <a:ext cx="407987"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05.</a:t>
            </a:r>
          </a:p>
        </p:txBody>
      </p:sp>
      <p:sp>
        <p:nvSpPr>
          <p:cNvPr id="44" name="TextBox 43"/>
          <p:cNvSpPr txBox="1"/>
          <p:nvPr/>
        </p:nvSpPr>
        <p:spPr>
          <a:xfrm>
            <a:off x="6553200" y="4114800"/>
            <a:ext cx="407988"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06.</a:t>
            </a:r>
          </a:p>
        </p:txBody>
      </p:sp>
      <p:sp>
        <p:nvSpPr>
          <p:cNvPr id="94239" name="TextBox 4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9" name="TextBox 4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Freeform 733"/>
          <p:cNvSpPr>
            <a:spLocks/>
          </p:cNvSpPr>
          <p:nvPr/>
        </p:nvSpPr>
        <p:spPr bwMode="auto">
          <a:xfrm>
            <a:off x="781050" y="1733550"/>
            <a:ext cx="1600200" cy="2262188"/>
          </a:xfrm>
          <a:custGeom>
            <a:avLst/>
            <a:gdLst>
              <a:gd name="T0" fmla="*/ 800100 w 118"/>
              <a:gd name="T1" fmla="*/ 2262463 h 167"/>
              <a:gd name="T2" fmla="*/ 0 w 118"/>
              <a:gd name="T3" fmla="*/ 1463150 h 167"/>
              <a:gd name="T4" fmla="*/ 569563 w 118"/>
              <a:gd name="T5" fmla="*/ 704479 h 167"/>
              <a:gd name="T6" fmla="*/ 569563 w 118"/>
              <a:gd name="T7" fmla="*/ 121929 h 167"/>
              <a:gd name="T8" fmla="*/ 501758 w 118"/>
              <a:gd name="T9" fmla="*/ 121929 h 167"/>
              <a:gd name="T10" fmla="*/ 433953 w 118"/>
              <a:gd name="T11" fmla="*/ 54191 h 167"/>
              <a:gd name="T12" fmla="*/ 501758 w 118"/>
              <a:gd name="T13" fmla="*/ 0 h 167"/>
              <a:gd name="T14" fmla="*/ 637368 w 118"/>
              <a:gd name="T15" fmla="*/ 0 h 167"/>
              <a:gd name="T16" fmla="*/ 691612 w 118"/>
              <a:gd name="T17" fmla="*/ 54191 h 167"/>
              <a:gd name="T18" fmla="*/ 691612 w 118"/>
              <a:gd name="T19" fmla="*/ 745123 h 167"/>
              <a:gd name="T20" fmla="*/ 650929 w 118"/>
              <a:gd name="T21" fmla="*/ 812861 h 167"/>
              <a:gd name="T22" fmla="*/ 135610 w 118"/>
              <a:gd name="T23" fmla="*/ 1463150 h 167"/>
              <a:gd name="T24" fmla="*/ 800100 w 118"/>
              <a:gd name="T25" fmla="*/ 2126986 h 167"/>
              <a:gd name="T26" fmla="*/ 1478151 w 118"/>
              <a:gd name="T27" fmla="*/ 1463150 h 167"/>
              <a:gd name="T28" fmla="*/ 962832 w 118"/>
              <a:gd name="T29" fmla="*/ 812861 h 167"/>
              <a:gd name="T30" fmla="*/ 908588 w 118"/>
              <a:gd name="T31" fmla="*/ 745123 h 167"/>
              <a:gd name="T32" fmla="*/ 908588 w 118"/>
              <a:gd name="T33" fmla="*/ 54191 h 167"/>
              <a:gd name="T34" fmla="*/ 976393 w 118"/>
              <a:gd name="T35" fmla="*/ 0 h 167"/>
              <a:gd name="T36" fmla="*/ 1098442 w 118"/>
              <a:gd name="T37" fmla="*/ 0 h 167"/>
              <a:gd name="T38" fmla="*/ 1166247 w 118"/>
              <a:gd name="T39" fmla="*/ 54191 h 167"/>
              <a:gd name="T40" fmla="*/ 1098442 w 118"/>
              <a:gd name="T41" fmla="*/ 121929 h 167"/>
              <a:gd name="T42" fmla="*/ 1044198 w 118"/>
              <a:gd name="T43" fmla="*/ 121929 h 167"/>
              <a:gd name="T44" fmla="*/ 1044198 w 118"/>
              <a:gd name="T45" fmla="*/ 704479 h 167"/>
              <a:gd name="T46" fmla="*/ 1600200 w 118"/>
              <a:gd name="T47" fmla="*/ 1463150 h 167"/>
              <a:gd name="T48" fmla="*/ 800100 w 118"/>
              <a:gd name="T49" fmla="*/ 2262463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35" name="Freeform 733"/>
          <p:cNvSpPr>
            <a:spLocks/>
          </p:cNvSpPr>
          <p:nvPr/>
        </p:nvSpPr>
        <p:spPr bwMode="auto">
          <a:xfrm>
            <a:off x="2755900" y="1733550"/>
            <a:ext cx="1600200" cy="2262188"/>
          </a:xfrm>
          <a:custGeom>
            <a:avLst/>
            <a:gdLst>
              <a:gd name="T0" fmla="*/ 800100 w 118"/>
              <a:gd name="T1" fmla="*/ 2262463 h 167"/>
              <a:gd name="T2" fmla="*/ 0 w 118"/>
              <a:gd name="T3" fmla="*/ 1463150 h 167"/>
              <a:gd name="T4" fmla="*/ 569563 w 118"/>
              <a:gd name="T5" fmla="*/ 704479 h 167"/>
              <a:gd name="T6" fmla="*/ 569563 w 118"/>
              <a:gd name="T7" fmla="*/ 121929 h 167"/>
              <a:gd name="T8" fmla="*/ 501758 w 118"/>
              <a:gd name="T9" fmla="*/ 121929 h 167"/>
              <a:gd name="T10" fmla="*/ 433953 w 118"/>
              <a:gd name="T11" fmla="*/ 54191 h 167"/>
              <a:gd name="T12" fmla="*/ 501758 w 118"/>
              <a:gd name="T13" fmla="*/ 0 h 167"/>
              <a:gd name="T14" fmla="*/ 637368 w 118"/>
              <a:gd name="T15" fmla="*/ 0 h 167"/>
              <a:gd name="T16" fmla="*/ 691612 w 118"/>
              <a:gd name="T17" fmla="*/ 54191 h 167"/>
              <a:gd name="T18" fmla="*/ 691612 w 118"/>
              <a:gd name="T19" fmla="*/ 745123 h 167"/>
              <a:gd name="T20" fmla="*/ 650929 w 118"/>
              <a:gd name="T21" fmla="*/ 812861 h 167"/>
              <a:gd name="T22" fmla="*/ 135610 w 118"/>
              <a:gd name="T23" fmla="*/ 1463150 h 167"/>
              <a:gd name="T24" fmla="*/ 800100 w 118"/>
              <a:gd name="T25" fmla="*/ 2126986 h 167"/>
              <a:gd name="T26" fmla="*/ 1478151 w 118"/>
              <a:gd name="T27" fmla="*/ 1463150 h 167"/>
              <a:gd name="T28" fmla="*/ 962832 w 118"/>
              <a:gd name="T29" fmla="*/ 812861 h 167"/>
              <a:gd name="T30" fmla="*/ 908588 w 118"/>
              <a:gd name="T31" fmla="*/ 745123 h 167"/>
              <a:gd name="T32" fmla="*/ 908588 w 118"/>
              <a:gd name="T33" fmla="*/ 54191 h 167"/>
              <a:gd name="T34" fmla="*/ 976393 w 118"/>
              <a:gd name="T35" fmla="*/ 0 h 167"/>
              <a:gd name="T36" fmla="*/ 1098442 w 118"/>
              <a:gd name="T37" fmla="*/ 0 h 167"/>
              <a:gd name="T38" fmla="*/ 1166247 w 118"/>
              <a:gd name="T39" fmla="*/ 54191 h 167"/>
              <a:gd name="T40" fmla="*/ 1098442 w 118"/>
              <a:gd name="T41" fmla="*/ 121929 h 167"/>
              <a:gd name="T42" fmla="*/ 1044198 w 118"/>
              <a:gd name="T43" fmla="*/ 121929 h 167"/>
              <a:gd name="T44" fmla="*/ 1044198 w 118"/>
              <a:gd name="T45" fmla="*/ 704479 h 167"/>
              <a:gd name="T46" fmla="*/ 1600200 w 118"/>
              <a:gd name="T47" fmla="*/ 1463150 h 167"/>
              <a:gd name="T48" fmla="*/ 800100 w 118"/>
              <a:gd name="T49" fmla="*/ 2262463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36" name="Freeform 733"/>
          <p:cNvSpPr>
            <a:spLocks/>
          </p:cNvSpPr>
          <p:nvPr/>
        </p:nvSpPr>
        <p:spPr bwMode="auto">
          <a:xfrm>
            <a:off x="4730750" y="1733550"/>
            <a:ext cx="1600200" cy="2262188"/>
          </a:xfrm>
          <a:custGeom>
            <a:avLst/>
            <a:gdLst>
              <a:gd name="T0" fmla="*/ 800100 w 118"/>
              <a:gd name="T1" fmla="*/ 2262463 h 167"/>
              <a:gd name="T2" fmla="*/ 0 w 118"/>
              <a:gd name="T3" fmla="*/ 1463150 h 167"/>
              <a:gd name="T4" fmla="*/ 569563 w 118"/>
              <a:gd name="T5" fmla="*/ 704479 h 167"/>
              <a:gd name="T6" fmla="*/ 569563 w 118"/>
              <a:gd name="T7" fmla="*/ 121929 h 167"/>
              <a:gd name="T8" fmla="*/ 501758 w 118"/>
              <a:gd name="T9" fmla="*/ 121929 h 167"/>
              <a:gd name="T10" fmla="*/ 433953 w 118"/>
              <a:gd name="T11" fmla="*/ 54191 h 167"/>
              <a:gd name="T12" fmla="*/ 501758 w 118"/>
              <a:gd name="T13" fmla="*/ 0 h 167"/>
              <a:gd name="T14" fmla="*/ 637368 w 118"/>
              <a:gd name="T15" fmla="*/ 0 h 167"/>
              <a:gd name="T16" fmla="*/ 691612 w 118"/>
              <a:gd name="T17" fmla="*/ 54191 h 167"/>
              <a:gd name="T18" fmla="*/ 691612 w 118"/>
              <a:gd name="T19" fmla="*/ 745123 h 167"/>
              <a:gd name="T20" fmla="*/ 650929 w 118"/>
              <a:gd name="T21" fmla="*/ 812861 h 167"/>
              <a:gd name="T22" fmla="*/ 135610 w 118"/>
              <a:gd name="T23" fmla="*/ 1463150 h 167"/>
              <a:gd name="T24" fmla="*/ 800100 w 118"/>
              <a:gd name="T25" fmla="*/ 2126986 h 167"/>
              <a:gd name="T26" fmla="*/ 1478151 w 118"/>
              <a:gd name="T27" fmla="*/ 1463150 h 167"/>
              <a:gd name="T28" fmla="*/ 962832 w 118"/>
              <a:gd name="T29" fmla="*/ 812861 h 167"/>
              <a:gd name="T30" fmla="*/ 908588 w 118"/>
              <a:gd name="T31" fmla="*/ 745123 h 167"/>
              <a:gd name="T32" fmla="*/ 908588 w 118"/>
              <a:gd name="T33" fmla="*/ 54191 h 167"/>
              <a:gd name="T34" fmla="*/ 976393 w 118"/>
              <a:gd name="T35" fmla="*/ 0 h 167"/>
              <a:gd name="T36" fmla="*/ 1098442 w 118"/>
              <a:gd name="T37" fmla="*/ 0 h 167"/>
              <a:gd name="T38" fmla="*/ 1166247 w 118"/>
              <a:gd name="T39" fmla="*/ 54191 h 167"/>
              <a:gd name="T40" fmla="*/ 1098442 w 118"/>
              <a:gd name="T41" fmla="*/ 121929 h 167"/>
              <a:gd name="T42" fmla="*/ 1044198 w 118"/>
              <a:gd name="T43" fmla="*/ 121929 h 167"/>
              <a:gd name="T44" fmla="*/ 1044198 w 118"/>
              <a:gd name="T45" fmla="*/ 704479 h 167"/>
              <a:gd name="T46" fmla="*/ 1600200 w 118"/>
              <a:gd name="T47" fmla="*/ 1463150 h 167"/>
              <a:gd name="T48" fmla="*/ 800100 w 118"/>
              <a:gd name="T49" fmla="*/ 2262463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37" name="Freeform 733"/>
          <p:cNvSpPr>
            <a:spLocks/>
          </p:cNvSpPr>
          <p:nvPr/>
        </p:nvSpPr>
        <p:spPr bwMode="auto">
          <a:xfrm>
            <a:off x="6705600" y="1733550"/>
            <a:ext cx="1600200" cy="2262188"/>
          </a:xfrm>
          <a:custGeom>
            <a:avLst/>
            <a:gdLst>
              <a:gd name="T0" fmla="*/ 800100 w 118"/>
              <a:gd name="T1" fmla="*/ 2262463 h 167"/>
              <a:gd name="T2" fmla="*/ 0 w 118"/>
              <a:gd name="T3" fmla="*/ 1463150 h 167"/>
              <a:gd name="T4" fmla="*/ 569563 w 118"/>
              <a:gd name="T5" fmla="*/ 704479 h 167"/>
              <a:gd name="T6" fmla="*/ 569563 w 118"/>
              <a:gd name="T7" fmla="*/ 121929 h 167"/>
              <a:gd name="T8" fmla="*/ 501758 w 118"/>
              <a:gd name="T9" fmla="*/ 121929 h 167"/>
              <a:gd name="T10" fmla="*/ 433953 w 118"/>
              <a:gd name="T11" fmla="*/ 54191 h 167"/>
              <a:gd name="T12" fmla="*/ 501758 w 118"/>
              <a:gd name="T13" fmla="*/ 0 h 167"/>
              <a:gd name="T14" fmla="*/ 637368 w 118"/>
              <a:gd name="T15" fmla="*/ 0 h 167"/>
              <a:gd name="T16" fmla="*/ 691612 w 118"/>
              <a:gd name="T17" fmla="*/ 54191 h 167"/>
              <a:gd name="T18" fmla="*/ 691612 w 118"/>
              <a:gd name="T19" fmla="*/ 745123 h 167"/>
              <a:gd name="T20" fmla="*/ 650929 w 118"/>
              <a:gd name="T21" fmla="*/ 812861 h 167"/>
              <a:gd name="T22" fmla="*/ 135610 w 118"/>
              <a:gd name="T23" fmla="*/ 1463150 h 167"/>
              <a:gd name="T24" fmla="*/ 800100 w 118"/>
              <a:gd name="T25" fmla="*/ 2126986 h 167"/>
              <a:gd name="T26" fmla="*/ 1478151 w 118"/>
              <a:gd name="T27" fmla="*/ 1463150 h 167"/>
              <a:gd name="T28" fmla="*/ 962832 w 118"/>
              <a:gd name="T29" fmla="*/ 812861 h 167"/>
              <a:gd name="T30" fmla="*/ 908588 w 118"/>
              <a:gd name="T31" fmla="*/ 745123 h 167"/>
              <a:gd name="T32" fmla="*/ 908588 w 118"/>
              <a:gd name="T33" fmla="*/ 54191 h 167"/>
              <a:gd name="T34" fmla="*/ 976393 w 118"/>
              <a:gd name="T35" fmla="*/ 0 h 167"/>
              <a:gd name="T36" fmla="*/ 1098442 w 118"/>
              <a:gd name="T37" fmla="*/ 0 h 167"/>
              <a:gd name="T38" fmla="*/ 1166247 w 118"/>
              <a:gd name="T39" fmla="*/ 54191 h 167"/>
              <a:gd name="T40" fmla="*/ 1098442 w 118"/>
              <a:gd name="T41" fmla="*/ 121929 h 167"/>
              <a:gd name="T42" fmla="*/ 1044198 w 118"/>
              <a:gd name="T43" fmla="*/ 121929 h 167"/>
              <a:gd name="T44" fmla="*/ 1044198 w 118"/>
              <a:gd name="T45" fmla="*/ 704479 h 167"/>
              <a:gd name="T46" fmla="*/ 1600200 w 118"/>
              <a:gd name="T47" fmla="*/ 1463150 h 167"/>
              <a:gd name="T48" fmla="*/ 800100 w 118"/>
              <a:gd name="T49" fmla="*/ 2262463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8" h="167">
                <a:moveTo>
                  <a:pt x="59" y="167"/>
                </a:moveTo>
                <a:cubicBezTo>
                  <a:pt x="27" y="167"/>
                  <a:pt x="0" y="140"/>
                  <a:pt x="0" y="108"/>
                </a:cubicBezTo>
                <a:cubicBezTo>
                  <a:pt x="0" y="82"/>
                  <a:pt x="17" y="59"/>
                  <a:pt x="42" y="52"/>
                </a:cubicBezTo>
                <a:cubicBezTo>
                  <a:pt x="42" y="9"/>
                  <a:pt x="42" y="9"/>
                  <a:pt x="42" y="9"/>
                </a:cubicBezTo>
                <a:cubicBezTo>
                  <a:pt x="37" y="9"/>
                  <a:pt x="37" y="9"/>
                  <a:pt x="37" y="9"/>
                </a:cubicBezTo>
                <a:cubicBezTo>
                  <a:pt x="34" y="9"/>
                  <a:pt x="32" y="7"/>
                  <a:pt x="32" y="4"/>
                </a:cubicBezTo>
                <a:cubicBezTo>
                  <a:pt x="32" y="2"/>
                  <a:pt x="34" y="0"/>
                  <a:pt x="37" y="0"/>
                </a:cubicBezTo>
                <a:cubicBezTo>
                  <a:pt x="47" y="0"/>
                  <a:pt x="47" y="0"/>
                  <a:pt x="47" y="0"/>
                </a:cubicBezTo>
                <a:cubicBezTo>
                  <a:pt x="49" y="0"/>
                  <a:pt x="51" y="2"/>
                  <a:pt x="51" y="4"/>
                </a:cubicBezTo>
                <a:cubicBezTo>
                  <a:pt x="51" y="55"/>
                  <a:pt x="51" y="55"/>
                  <a:pt x="51" y="55"/>
                </a:cubicBezTo>
                <a:cubicBezTo>
                  <a:pt x="51" y="58"/>
                  <a:pt x="50" y="60"/>
                  <a:pt x="48" y="60"/>
                </a:cubicBezTo>
                <a:cubicBezTo>
                  <a:pt x="25" y="65"/>
                  <a:pt x="10" y="85"/>
                  <a:pt x="10" y="108"/>
                </a:cubicBezTo>
                <a:cubicBezTo>
                  <a:pt x="10" y="135"/>
                  <a:pt x="32" y="157"/>
                  <a:pt x="59" y="157"/>
                </a:cubicBezTo>
                <a:cubicBezTo>
                  <a:pt x="86" y="157"/>
                  <a:pt x="109" y="135"/>
                  <a:pt x="109" y="108"/>
                </a:cubicBezTo>
                <a:cubicBezTo>
                  <a:pt x="109" y="85"/>
                  <a:pt x="93" y="65"/>
                  <a:pt x="71" y="60"/>
                </a:cubicBezTo>
                <a:cubicBezTo>
                  <a:pt x="69" y="60"/>
                  <a:pt x="67" y="58"/>
                  <a:pt x="67" y="55"/>
                </a:cubicBezTo>
                <a:cubicBezTo>
                  <a:pt x="67" y="4"/>
                  <a:pt x="67" y="4"/>
                  <a:pt x="67" y="4"/>
                </a:cubicBezTo>
                <a:cubicBezTo>
                  <a:pt x="67" y="2"/>
                  <a:pt x="69" y="0"/>
                  <a:pt x="72" y="0"/>
                </a:cubicBezTo>
                <a:cubicBezTo>
                  <a:pt x="81" y="0"/>
                  <a:pt x="81" y="0"/>
                  <a:pt x="81" y="0"/>
                </a:cubicBezTo>
                <a:cubicBezTo>
                  <a:pt x="84" y="0"/>
                  <a:pt x="86" y="2"/>
                  <a:pt x="86" y="4"/>
                </a:cubicBezTo>
                <a:cubicBezTo>
                  <a:pt x="86" y="7"/>
                  <a:pt x="84" y="9"/>
                  <a:pt x="81" y="9"/>
                </a:cubicBezTo>
                <a:cubicBezTo>
                  <a:pt x="77" y="9"/>
                  <a:pt x="77" y="9"/>
                  <a:pt x="77" y="9"/>
                </a:cubicBezTo>
                <a:cubicBezTo>
                  <a:pt x="77" y="52"/>
                  <a:pt x="77" y="52"/>
                  <a:pt x="77" y="52"/>
                </a:cubicBezTo>
                <a:cubicBezTo>
                  <a:pt x="101" y="59"/>
                  <a:pt x="118" y="82"/>
                  <a:pt x="118" y="108"/>
                </a:cubicBezTo>
                <a:cubicBezTo>
                  <a:pt x="118" y="140"/>
                  <a:pt x="92" y="167"/>
                  <a:pt x="59" y="167"/>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aphicFrame>
        <p:nvGraphicFramePr>
          <p:cNvPr id="16" name="Diagram 15"/>
          <p:cNvGraphicFramePr/>
          <p:nvPr/>
        </p:nvGraphicFramePr>
        <p:xfrm>
          <a:off x="1009332" y="2624413"/>
          <a:ext cx="1143000" cy="1143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7" name="Group 16"/>
          <p:cNvGrpSpPr/>
          <p:nvPr/>
        </p:nvGrpSpPr>
        <p:grpSpPr>
          <a:xfrm>
            <a:off x="3276282" y="2776813"/>
            <a:ext cx="559012" cy="503824"/>
            <a:chOff x="7318375" y="4537075"/>
            <a:chExt cx="498476" cy="449263"/>
          </a:xfrm>
          <a:solidFill>
            <a:schemeClr val="bg1"/>
          </a:solidFill>
        </p:grpSpPr>
        <p:sp>
          <p:nvSpPr>
            <p:cNvPr id="18" name="Freeform 17"/>
            <p:cNvSpPr>
              <a:spLocks/>
            </p:cNvSpPr>
            <p:nvPr/>
          </p:nvSpPr>
          <p:spPr bwMode="auto">
            <a:xfrm>
              <a:off x="7637463" y="4683125"/>
              <a:ext cx="179388" cy="195263"/>
            </a:xfrm>
            <a:custGeom>
              <a:avLst/>
              <a:gdLst>
                <a:gd name="T0" fmla="*/ 7 w 48"/>
                <a:gd name="T1" fmla="*/ 29 h 52"/>
                <a:gd name="T2" fmla="*/ 2 w 48"/>
                <a:gd name="T3" fmla="*/ 30 h 52"/>
                <a:gd name="T4" fmla="*/ 2 w 48"/>
                <a:gd name="T5" fmla="*/ 36 h 52"/>
                <a:gd name="T6" fmla="*/ 2 w 48"/>
                <a:gd name="T7" fmla="*/ 36 h 52"/>
                <a:gd name="T8" fmla="*/ 2 w 48"/>
                <a:gd name="T9" fmla="*/ 36 h 52"/>
                <a:gd name="T10" fmla="*/ 0 w 48"/>
                <a:gd name="T11" fmla="*/ 50 h 52"/>
                <a:gd name="T12" fmla="*/ 7 w 48"/>
                <a:gd name="T13" fmla="*/ 52 h 52"/>
                <a:gd name="T14" fmla="*/ 18 w 48"/>
                <a:gd name="T15" fmla="*/ 40 h 52"/>
                <a:gd name="T16" fmla="*/ 16 w 48"/>
                <a:gd name="T17" fmla="*/ 34 h 52"/>
                <a:gd name="T18" fmla="*/ 29 w 48"/>
                <a:gd name="T19" fmla="*/ 21 h 52"/>
                <a:gd name="T20" fmla="*/ 37 w 48"/>
                <a:gd name="T21" fmla="*/ 21 h 52"/>
                <a:gd name="T22" fmla="*/ 48 w 48"/>
                <a:gd name="T23" fmla="*/ 10 h 52"/>
                <a:gd name="T24" fmla="*/ 37 w 48"/>
                <a:gd name="T25" fmla="*/ 10 h 52"/>
                <a:gd name="T26" fmla="*/ 37 w 48"/>
                <a:gd name="T27" fmla="*/ 0 h 52"/>
                <a:gd name="T28" fmla="*/ 26 w 48"/>
                <a:gd name="T29" fmla="*/ 10 h 52"/>
                <a:gd name="T30" fmla="*/ 26 w 48"/>
                <a:gd name="T31" fmla="*/ 18 h 52"/>
                <a:gd name="T32" fmla="*/ 13 w 48"/>
                <a:gd name="T33" fmla="*/ 31 h 52"/>
                <a:gd name="T34" fmla="*/ 7 w 48"/>
                <a:gd name="T35"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52">
                  <a:moveTo>
                    <a:pt x="7" y="29"/>
                  </a:moveTo>
                  <a:cubicBezTo>
                    <a:pt x="5" y="29"/>
                    <a:pt x="3" y="29"/>
                    <a:pt x="2" y="30"/>
                  </a:cubicBezTo>
                  <a:cubicBezTo>
                    <a:pt x="2" y="32"/>
                    <a:pt x="2" y="34"/>
                    <a:pt x="2" y="36"/>
                  </a:cubicBezTo>
                  <a:cubicBezTo>
                    <a:pt x="2" y="36"/>
                    <a:pt x="2" y="36"/>
                    <a:pt x="2" y="36"/>
                  </a:cubicBezTo>
                  <a:cubicBezTo>
                    <a:pt x="2" y="36"/>
                    <a:pt x="2" y="36"/>
                    <a:pt x="2" y="36"/>
                  </a:cubicBezTo>
                  <a:cubicBezTo>
                    <a:pt x="0" y="50"/>
                    <a:pt x="0" y="50"/>
                    <a:pt x="0" y="50"/>
                  </a:cubicBezTo>
                  <a:cubicBezTo>
                    <a:pt x="2" y="51"/>
                    <a:pt x="4" y="52"/>
                    <a:pt x="7" y="52"/>
                  </a:cubicBezTo>
                  <a:cubicBezTo>
                    <a:pt x="13" y="52"/>
                    <a:pt x="18" y="47"/>
                    <a:pt x="18" y="40"/>
                  </a:cubicBezTo>
                  <a:cubicBezTo>
                    <a:pt x="18" y="38"/>
                    <a:pt x="17" y="36"/>
                    <a:pt x="16" y="34"/>
                  </a:cubicBezTo>
                  <a:cubicBezTo>
                    <a:pt x="29" y="21"/>
                    <a:pt x="29" y="21"/>
                    <a:pt x="29" y="21"/>
                  </a:cubicBezTo>
                  <a:cubicBezTo>
                    <a:pt x="37" y="21"/>
                    <a:pt x="37" y="21"/>
                    <a:pt x="37" y="21"/>
                  </a:cubicBezTo>
                  <a:cubicBezTo>
                    <a:pt x="48" y="10"/>
                    <a:pt x="48" y="10"/>
                    <a:pt x="48" y="10"/>
                  </a:cubicBezTo>
                  <a:cubicBezTo>
                    <a:pt x="37" y="10"/>
                    <a:pt x="37" y="10"/>
                    <a:pt x="37" y="10"/>
                  </a:cubicBezTo>
                  <a:cubicBezTo>
                    <a:pt x="37" y="0"/>
                    <a:pt x="37" y="0"/>
                    <a:pt x="37" y="0"/>
                  </a:cubicBezTo>
                  <a:cubicBezTo>
                    <a:pt x="26" y="10"/>
                    <a:pt x="26" y="10"/>
                    <a:pt x="26" y="10"/>
                  </a:cubicBezTo>
                  <a:cubicBezTo>
                    <a:pt x="26" y="18"/>
                    <a:pt x="26" y="18"/>
                    <a:pt x="26" y="18"/>
                  </a:cubicBezTo>
                  <a:cubicBezTo>
                    <a:pt x="13" y="31"/>
                    <a:pt x="13" y="31"/>
                    <a:pt x="13" y="31"/>
                  </a:cubicBezTo>
                  <a:cubicBezTo>
                    <a:pt x="11" y="30"/>
                    <a:pt x="9" y="29"/>
                    <a:pt x="7"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19" name="Freeform 18"/>
            <p:cNvSpPr>
              <a:spLocks/>
            </p:cNvSpPr>
            <p:nvPr/>
          </p:nvSpPr>
          <p:spPr bwMode="auto">
            <a:xfrm>
              <a:off x="7573963" y="4683125"/>
              <a:ext cx="157163" cy="41275"/>
            </a:xfrm>
            <a:custGeom>
              <a:avLst/>
              <a:gdLst>
                <a:gd name="T0" fmla="*/ 38 w 42"/>
                <a:gd name="T1" fmla="*/ 10 h 11"/>
                <a:gd name="T2" fmla="*/ 39 w 42"/>
                <a:gd name="T3" fmla="*/ 7 h 11"/>
                <a:gd name="T4" fmla="*/ 42 w 42"/>
                <a:gd name="T5" fmla="*/ 4 h 11"/>
                <a:gd name="T6" fmla="*/ 24 w 42"/>
                <a:gd name="T7" fmla="*/ 0 h 11"/>
                <a:gd name="T8" fmla="*/ 0 w 42"/>
                <a:gd name="T9" fmla="*/ 7 h 11"/>
                <a:gd name="T10" fmla="*/ 8 w 42"/>
                <a:gd name="T11" fmla="*/ 11 h 11"/>
                <a:gd name="T12" fmla="*/ 24 w 42"/>
                <a:gd name="T13" fmla="*/ 7 h 11"/>
                <a:gd name="T14" fmla="*/ 38 w 42"/>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11">
                  <a:moveTo>
                    <a:pt x="38" y="10"/>
                  </a:moveTo>
                  <a:cubicBezTo>
                    <a:pt x="38" y="9"/>
                    <a:pt x="38" y="8"/>
                    <a:pt x="39" y="7"/>
                  </a:cubicBezTo>
                  <a:cubicBezTo>
                    <a:pt x="42" y="4"/>
                    <a:pt x="42" y="4"/>
                    <a:pt x="42" y="4"/>
                  </a:cubicBezTo>
                  <a:cubicBezTo>
                    <a:pt x="37" y="1"/>
                    <a:pt x="30" y="0"/>
                    <a:pt x="24" y="0"/>
                  </a:cubicBezTo>
                  <a:cubicBezTo>
                    <a:pt x="15" y="0"/>
                    <a:pt x="7" y="2"/>
                    <a:pt x="0" y="7"/>
                  </a:cubicBezTo>
                  <a:cubicBezTo>
                    <a:pt x="3" y="8"/>
                    <a:pt x="6" y="9"/>
                    <a:pt x="8" y="11"/>
                  </a:cubicBezTo>
                  <a:cubicBezTo>
                    <a:pt x="13" y="9"/>
                    <a:pt x="18" y="7"/>
                    <a:pt x="24" y="7"/>
                  </a:cubicBezTo>
                  <a:cubicBezTo>
                    <a:pt x="29" y="7"/>
                    <a:pt x="33" y="8"/>
                    <a:pt x="38"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0" name="Freeform 19"/>
            <p:cNvSpPr>
              <a:spLocks/>
            </p:cNvSpPr>
            <p:nvPr/>
          </p:nvSpPr>
          <p:spPr bwMode="auto">
            <a:xfrm>
              <a:off x="7604125" y="4765675"/>
              <a:ext cx="212725" cy="220663"/>
            </a:xfrm>
            <a:custGeom>
              <a:avLst/>
              <a:gdLst>
                <a:gd name="T0" fmla="*/ 52 w 57"/>
                <a:gd name="T1" fmla="*/ 0 h 59"/>
                <a:gd name="T2" fmla="*/ 49 w 57"/>
                <a:gd name="T3" fmla="*/ 3 h 59"/>
                <a:gd name="T4" fmla="*/ 46 w 57"/>
                <a:gd name="T5" fmla="*/ 4 h 59"/>
                <a:gd name="T6" fmla="*/ 49 w 57"/>
                <a:gd name="T7" fmla="*/ 18 h 59"/>
                <a:gd name="T8" fmla="*/ 16 w 57"/>
                <a:gd name="T9" fmla="*/ 52 h 59"/>
                <a:gd name="T10" fmla="*/ 4 w 57"/>
                <a:gd name="T11" fmla="*/ 50 h 59"/>
                <a:gd name="T12" fmla="*/ 0 w 57"/>
                <a:gd name="T13" fmla="*/ 56 h 59"/>
                <a:gd name="T14" fmla="*/ 16 w 57"/>
                <a:gd name="T15" fmla="*/ 59 h 59"/>
                <a:gd name="T16" fmla="*/ 57 w 57"/>
                <a:gd name="T17" fmla="*/ 18 h 59"/>
                <a:gd name="T18" fmla="*/ 52 w 57"/>
                <a:gd name="T19"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9">
                  <a:moveTo>
                    <a:pt x="52" y="0"/>
                  </a:moveTo>
                  <a:cubicBezTo>
                    <a:pt x="49" y="3"/>
                    <a:pt x="49" y="3"/>
                    <a:pt x="49" y="3"/>
                  </a:cubicBezTo>
                  <a:cubicBezTo>
                    <a:pt x="48" y="4"/>
                    <a:pt x="47" y="4"/>
                    <a:pt x="46" y="4"/>
                  </a:cubicBezTo>
                  <a:cubicBezTo>
                    <a:pt x="48" y="9"/>
                    <a:pt x="49" y="13"/>
                    <a:pt x="49" y="18"/>
                  </a:cubicBezTo>
                  <a:cubicBezTo>
                    <a:pt x="49" y="37"/>
                    <a:pt x="34" y="52"/>
                    <a:pt x="16" y="52"/>
                  </a:cubicBezTo>
                  <a:cubicBezTo>
                    <a:pt x="12" y="52"/>
                    <a:pt x="8" y="51"/>
                    <a:pt x="4" y="50"/>
                  </a:cubicBezTo>
                  <a:cubicBezTo>
                    <a:pt x="3" y="52"/>
                    <a:pt x="2" y="54"/>
                    <a:pt x="0" y="56"/>
                  </a:cubicBezTo>
                  <a:cubicBezTo>
                    <a:pt x="5" y="58"/>
                    <a:pt x="10" y="59"/>
                    <a:pt x="16" y="59"/>
                  </a:cubicBezTo>
                  <a:cubicBezTo>
                    <a:pt x="38" y="59"/>
                    <a:pt x="57" y="41"/>
                    <a:pt x="57" y="18"/>
                  </a:cubicBezTo>
                  <a:cubicBezTo>
                    <a:pt x="57" y="12"/>
                    <a:pt x="55" y="6"/>
                    <a:pt x="5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1" name="Freeform 20"/>
            <p:cNvSpPr>
              <a:spLocks/>
            </p:cNvSpPr>
            <p:nvPr/>
          </p:nvSpPr>
          <p:spPr bwMode="auto">
            <a:xfrm>
              <a:off x="7629525" y="4792663"/>
              <a:ext cx="127000" cy="138113"/>
            </a:xfrm>
            <a:custGeom>
              <a:avLst/>
              <a:gdLst>
                <a:gd name="T0" fmla="*/ 34 w 34"/>
                <a:gd name="T1" fmla="*/ 11 h 37"/>
                <a:gd name="T2" fmla="*/ 31 w 34"/>
                <a:gd name="T3" fmla="*/ 0 h 37"/>
                <a:gd name="T4" fmla="*/ 26 w 34"/>
                <a:gd name="T5" fmla="*/ 5 h 37"/>
                <a:gd name="T6" fmla="*/ 27 w 34"/>
                <a:gd name="T7" fmla="*/ 11 h 37"/>
                <a:gd name="T8" fmla="*/ 9 w 34"/>
                <a:gd name="T9" fmla="*/ 30 h 37"/>
                <a:gd name="T10" fmla="*/ 1 w 34"/>
                <a:gd name="T11" fmla="*/ 28 h 37"/>
                <a:gd name="T12" fmla="*/ 1 w 34"/>
                <a:gd name="T13" fmla="*/ 31 h 37"/>
                <a:gd name="T14" fmla="*/ 1 w 34"/>
                <a:gd name="T15" fmla="*/ 31 h 37"/>
                <a:gd name="T16" fmla="*/ 1 w 34"/>
                <a:gd name="T17" fmla="*/ 31 h 37"/>
                <a:gd name="T18" fmla="*/ 0 w 34"/>
                <a:gd name="T19" fmla="*/ 36 h 37"/>
                <a:gd name="T20" fmla="*/ 9 w 34"/>
                <a:gd name="T21" fmla="*/ 37 h 37"/>
                <a:gd name="T22" fmla="*/ 34 w 34"/>
                <a:gd name="T2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7">
                  <a:moveTo>
                    <a:pt x="34" y="11"/>
                  </a:moveTo>
                  <a:cubicBezTo>
                    <a:pt x="34" y="7"/>
                    <a:pt x="33" y="3"/>
                    <a:pt x="31" y="0"/>
                  </a:cubicBezTo>
                  <a:cubicBezTo>
                    <a:pt x="26" y="5"/>
                    <a:pt x="26" y="5"/>
                    <a:pt x="26" y="5"/>
                  </a:cubicBezTo>
                  <a:cubicBezTo>
                    <a:pt x="27" y="7"/>
                    <a:pt x="27" y="9"/>
                    <a:pt x="27" y="11"/>
                  </a:cubicBezTo>
                  <a:cubicBezTo>
                    <a:pt x="27" y="22"/>
                    <a:pt x="19" y="30"/>
                    <a:pt x="9" y="30"/>
                  </a:cubicBezTo>
                  <a:cubicBezTo>
                    <a:pt x="6" y="30"/>
                    <a:pt x="3" y="29"/>
                    <a:pt x="1" y="28"/>
                  </a:cubicBezTo>
                  <a:cubicBezTo>
                    <a:pt x="1" y="31"/>
                    <a:pt x="1" y="31"/>
                    <a:pt x="1" y="31"/>
                  </a:cubicBezTo>
                  <a:cubicBezTo>
                    <a:pt x="1" y="31"/>
                    <a:pt x="1" y="31"/>
                    <a:pt x="1" y="31"/>
                  </a:cubicBezTo>
                  <a:cubicBezTo>
                    <a:pt x="1" y="31"/>
                    <a:pt x="1" y="31"/>
                    <a:pt x="1" y="31"/>
                  </a:cubicBezTo>
                  <a:cubicBezTo>
                    <a:pt x="0" y="33"/>
                    <a:pt x="0" y="34"/>
                    <a:pt x="0" y="36"/>
                  </a:cubicBezTo>
                  <a:cubicBezTo>
                    <a:pt x="3" y="36"/>
                    <a:pt x="5" y="37"/>
                    <a:pt x="9" y="37"/>
                  </a:cubicBezTo>
                  <a:cubicBezTo>
                    <a:pt x="23" y="37"/>
                    <a:pt x="34" y="26"/>
                    <a:pt x="3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2" name="Freeform 21"/>
            <p:cNvSpPr>
              <a:spLocks/>
            </p:cNvSpPr>
            <p:nvPr/>
          </p:nvSpPr>
          <p:spPr bwMode="auto">
            <a:xfrm>
              <a:off x="7626350" y="4740275"/>
              <a:ext cx="77788" cy="28575"/>
            </a:xfrm>
            <a:custGeom>
              <a:avLst/>
              <a:gdLst>
                <a:gd name="T0" fmla="*/ 10 w 21"/>
                <a:gd name="T1" fmla="*/ 7 h 8"/>
                <a:gd name="T2" fmla="*/ 16 w 21"/>
                <a:gd name="T3" fmla="*/ 8 h 8"/>
                <a:gd name="T4" fmla="*/ 21 w 21"/>
                <a:gd name="T5" fmla="*/ 3 h 8"/>
                <a:gd name="T6" fmla="*/ 10 w 21"/>
                <a:gd name="T7" fmla="*/ 0 h 8"/>
                <a:gd name="T8" fmla="*/ 0 w 21"/>
                <a:gd name="T9" fmla="*/ 2 h 8"/>
                <a:gd name="T10" fmla="*/ 3 w 21"/>
                <a:gd name="T11" fmla="*/ 8 h 8"/>
                <a:gd name="T12" fmla="*/ 10 w 2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21" h="8">
                  <a:moveTo>
                    <a:pt x="10" y="7"/>
                  </a:moveTo>
                  <a:cubicBezTo>
                    <a:pt x="12" y="7"/>
                    <a:pt x="14" y="7"/>
                    <a:pt x="16" y="8"/>
                  </a:cubicBezTo>
                  <a:cubicBezTo>
                    <a:pt x="21" y="3"/>
                    <a:pt x="21" y="3"/>
                    <a:pt x="21" y="3"/>
                  </a:cubicBezTo>
                  <a:cubicBezTo>
                    <a:pt x="18" y="1"/>
                    <a:pt x="14" y="0"/>
                    <a:pt x="10" y="0"/>
                  </a:cubicBezTo>
                  <a:cubicBezTo>
                    <a:pt x="6" y="0"/>
                    <a:pt x="3" y="1"/>
                    <a:pt x="0" y="2"/>
                  </a:cubicBezTo>
                  <a:cubicBezTo>
                    <a:pt x="1" y="4"/>
                    <a:pt x="2" y="6"/>
                    <a:pt x="3" y="8"/>
                  </a:cubicBezTo>
                  <a:cubicBezTo>
                    <a:pt x="5" y="7"/>
                    <a:pt x="7" y="7"/>
                    <a:pt x="10"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3" name="Freeform 22"/>
            <p:cNvSpPr>
              <a:spLocks/>
            </p:cNvSpPr>
            <p:nvPr/>
          </p:nvSpPr>
          <p:spPr bwMode="auto">
            <a:xfrm>
              <a:off x="7318375" y="4729163"/>
              <a:ext cx="303213" cy="257175"/>
            </a:xfrm>
            <a:custGeom>
              <a:avLst/>
              <a:gdLst>
                <a:gd name="T0" fmla="*/ 22 w 81"/>
                <a:gd name="T1" fmla="*/ 0 h 69"/>
                <a:gd name="T2" fmla="*/ 33 w 81"/>
                <a:gd name="T3" fmla="*/ 0 h 69"/>
                <a:gd name="T4" fmla="*/ 36 w 81"/>
                <a:gd name="T5" fmla="*/ 10 h 69"/>
                <a:gd name="T6" fmla="*/ 33 w 81"/>
                <a:gd name="T7" fmla="*/ 48 h 69"/>
                <a:gd name="T8" fmla="*/ 41 w 81"/>
                <a:gd name="T9" fmla="*/ 62 h 69"/>
                <a:gd name="T10" fmla="*/ 48 w 81"/>
                <a:gd name="T11" fmla="*/ 48 h 69"/>
                <a:gd name="T12" fmla="*/ 44 w 81"/>
                <a:gd name="T13" fmla="*/ 10 h 69"/>
                <a:gd name="T14" fmla="*/ 47 w 81"/>
                <a:gd name="T15" fmla="*/ 0 h 69"/>
                <a:gd name="T16" fmla="*/ 59 w 81"/>
                <a:gd name="T17" fmla="*/ 0 h 69"/>
                <a:gd name="T18" fmla="*/ 59 w 81"/>
                <a:gd name="T19" fmla="*/ 0 h 69"/>
                <a:gd name="T20" fmla="*/ 80 w 81"/>
                <a:gd name="T21" fmla="*/ 23 h 69"/>
                <a:gd name="T22" fmla="*/ 77 w 81"/>
                <a:gd name="T23" fmla="*/ 47 h 69"/>
                <a:gd name="T24" fmla="*/ 56 w 81"/>
                <a:gd name="T25" fmla="*/ 69 h 69"/>
                <a:gd name="T26" fmla="*/ 25 w 81"/>
                <a:gd name="T27" fmla="*/ 69 h 69"/>
                <a:gd name="T28" fmla="*/ 5 w 81"/>
                <a:gd name="T29" fmla="*/ 46 h 69"/>
                <a:gd name="T30" fmla="*/ 2 w 81"/>
                <a:gd name="T31" fmla="*/ 23 h 69"/>
                <a:gd name="T32" fmla="*/ 22 w 81"/>
                <a:gd name="T33"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1" h="69">
                  <a:moveTo>
                    <a:pt x="22" y="0"/>
                  </a:moveTo>
                  <a:cubicBezTo>
                    <a:pt x="33" y="0"/>
                    <a:pt x="33" y="0"/>
                    <a:pt x="33" y="0"/>
                  </a:cubicBezTo>
                  <a:cubicBezTo>
                    <a:pt x="33" y="1"/>
                    <a:pt x="33" y="7"/>
                    <a:pt x="36" y="10"/>
                  </a:cubicBezTo>
                  <a:cubicBezTo>
                    <a:pt x="36" y="10"/>
                    <a:pt x="31" y="39"/>
                    <a:pt x="33" y="48"/>
                  </a:cubicBezTo>
                  <a:cubicBezTo>
                    <a:pt x="34" y="52"/>
                    <a:pt x="37" y="62"/>
                    <a:pt x="41" y="62"/>
                  </a:cubicBezTo>
                  <a:cubicBezTo>
                    <a:pt x="44" y="62"/>
                    <a:pt x="47" y="52"/>
                    <a:pt x="48" y="48"/>
                  </a:cubicBezTo>
                  <a:cubicBezTo>
                    <a:pt x="50" y="38"/>
                    <a:pt x="44" y="10"/>
                    <a:pt x="44" y="10"/>
                  </a:cubicBezTo>
                  <a:cubicBezTo>
                    <a:pt x="45" y="9"/>
                    <a:pt x="46" y="7"/>
                    <a:pt x="47" y="0"/>
                  </a:cubicBezTo>
                  <a:cubicBezTo>
                    <a:pt x="59" y="0"/>
                    <a:pt x="59" y="0"/>
                    <a:pt x="59" y="0"/>
                  </a:cubicBezTo>
                  <a:cubicBezTo>
                    <a:pt x="59" y="0"/>
                    <a:pt x="59" y="0"/>
                    <a:pt x="59" y="0"/>
                  </a:cubicBezTo>
                  <a:cubicBezTo>
                    <a:pt x="70" y="0"/>
                    <a:pt x="81" y="11"/>
                    <a:pt x="80" y="23"/>
                  </a:cubicBezTo>
                  <a:cubicBezTo>
                    <a:pt x="77" y="47"/>
                    <a:pt x="77" y="47"/>
                    <a:pt x="77" y="47"/>
                  </a:cubicBezTo>
                  <a:cubicBezTo>
                    <a:pt x="74" y="59"/>
                    <a:pt x="68" y="69"/>
                    <a:pt x="56" y="69"/>
                  </a:cubicBezTo>
                  <a:cubicBezTo>
                    <a:pt x="25" y="69"/>
                    <a:pt x="25" y="69"/>
                    <a:pt x="25" y="69"/>
                  </a:cubicBezTo>
                  <a:cubicBezTo>
                    <a:pt x="14" y="69"/>
                    <a:pt x="7" y="59"/>
                    <a:pt x="5" y="46"/>
                  </a:cubicBezTo>
                  <a:cubicBezTo>
                    <a:pt x="2" y="23"/>
                    <a:pt x="2" y="23"/>
                    <a:pt x="2" y="23"/>
                  </a:cubicBezTo>
                  <a:cubicBezTo>
                    <a:pt x="0" y="10"/>
                    <a:pt x="11" y="0"/>
                    <a:pt x="2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Oval 23"/>
            <p:cNvSpPr>
              <a:spLocks noChangeArrowheads="1"/>
            </p:cNvSpPr>
            <p:nvPr/>
          </p:nvSpPr>
          <p:spPr bwMode="auto">
            <a:xfrm>
              <a:off x="7392988" y="4537075"/>
              <a:ext cx="153988" cy="1539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25" name="TextBox 24"/>
          <p:cNvSpPr txBox="1"/>
          <p:nvPr/>
        </p:nvSpPr>
        <p:spPr>
          <a:xfrm>
            <a:off x="3033713" y="3306763"/>
            <a:ext cx="1042987" cy="339725"/>
          </a:xfrm>
          <a:prstGeom prst="rect">
            <a:avLst/>
          </a:prstGeom>
          <a:noFill/>
        </p:spPr>
        <p:txBody>
          <a:bodyPr>
            <a:spAutoFit/>
          </a:bodyPr>
          <a:lstStyle/>
          <a:p>
            <a:pPr fontAlgn="auto">
              <a:spcBef>
                <a:spcPts val="0"/>
              </a:spcBef>
              <a:spcAft>
                <a:spcPts val="0"/>
              </a:spcAft>
              <a:defRPr/>
            </a:pPr>
            <a:r>
              <a:rPr lang="en-US" sz="1600">
                <a:solidFill>
                  <a:schemeClr val="bg1">
                    <a:lumMod val="95000"/>
                  </a:schemeClr>
                </a:solidFill>
                <a:latin typeface="+mj-lt"/>
                <a:cs typeface="+mn-cs"/>
              </a:rPr>
              <a:t>SAMPLE</a:t>
            </a:r>
            <a:r>
              <a:rPr lang="en-US" sz="1600">
                <a:solidFill>
                  <a:schemeClr val="tx1">
                    <a:lumMod val="65000"/>
                    <a:lumOff val="35000"/>
                  </a:schemeClr>
                </a:solidFill>
                <a:latin typeface="+mj-lt"/>
                <a:cs typeface="+mn-cs"/>
              </a:rPr>
              <a:t> </a:t>
            </a:r>
            <a:r>
              <a:rPr lang="en-US" sz="1600">
                <a:solidFill>
                  <a:srgbClr val="028985"/>
                </a:solidFill>
                <a:latin typeface="+mj-lt"/>
                <a:cs typeface="+mn-cs"/>
              </a:rPr>
              <a:t>TEXT</a:t>
            </a:r>
          </a:p>
        </p:txBody>
      </p:sp>
      <p:sp>
        <p:nvSpPr>
          <p:cNvPr id="26" name="Oval 25"/>
          <p:cNvSpPr/>
          <p:nvPr/>
        </p:nvSpPr>
        <p:spPr>
          <a:xfrm>
            <a:off x="4970463" y="2624138"/>
            <a:ext cx="1120775" cy="1120775"/>
          </a:xfrm>
          <a:prstGeom prst="ellipse">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95242" name="Freeform 26"/>
          <p:cNvSpPr>
            <a:spLocks noEditPoints="1"/>
          </p:cNvSpPr>
          <p:nvPr/>
        </p:nvSpPr>
        <p:spPr bwMode="auto">
          <a:xfrm>
            <a:off x="5322888" y="2971800"/>
            <a:ext cx="414337" cy="425450"/>
          </a:xfrm>
          <a:custGeom>
            <a:avLst/>
            <a:gdLst>
              <a:gd name="T0" fmla="*/ 315836 w 122"/>
              <a:gd name="T1" fmla="*/ 118830 h 125"/>
              <a:gd name="T2" fmla="*/ 285271 w 122"/>
              <a:gd name="T3" fmla="*/ 16976 h 125"/>
              <a:gd name="T4" fmla="*/ 186785 w 122"/>
              <a:gd name="T5" fmla="*/ 108645 h 125"/>
              <a:gd name="T6" fmla="*/ 88298 w 122"/>
              <a:gd name="T7" fmla="*/ 115435 h 125"/>
              <a:gd name="T8" fmla="*/ 88298 w 122"/>
              <a:gd name="T9" fmla="*/ 162967 h 125"/>
              <a:gd name="T10" fmla="*/ 50941 w 122"/>
              <a:gd name="T11" fmla="*/ 217289 h 125"/>
              <a:gd name="T12" fmla="*/ 50941 w 122"/>
              <a:gd name="T13" fmla="*/ 346305 h 125"/>
              <a:gd name="T14" fmla="*/ 129051 w 122"/>
              <a:gd name="T15" fmla="*/ 383651 h 125"/>
              <a:gd name="T16" fmla="*/ 193577 w 122"/>
              <a:gd name="T17" fmla="*/ 424393 h 125"/>
              <a:gd name="T18" fmla="*/ 234330 w 122"/>
              <a:gd name="T19" fmla="*/ 410812 h 125"/>
              <a:gd name="T20" fmla="*/ 298855 w 122"/>
              <a:gd name="T21" fmla="*/ 424393 h 125"/>
              <a:gd name="T22" fmla="*/ 363381 w 122"/>
              <a:gd name="T23" fmla="*/ 373466 h 125"/>
              <a:gd name="T24" fmla="*/ 414322 w 122"/>
              <a:gd name="T25" fmla="*/ 254636 h 125"/>
              <a:gd name="T26" fmla="*/ 13584 w 122"/>
              <a:gd name="T27" fmla="*/ 281797 h 125"/>
              <a:gd name="T28" fmla="*/ 37357 w 122"/>
              <a:gd name="T29" fmla="*/ 281797 h 125"/>
              <a:gd name="T30" fmla="*/ 67922 w 122"/>
              <a:gd name="T31" fmla="*/ 312353 h 125"/>
              <a:gd name="T32" fmla="*/ 67922 w 122"/>
              <a:gd name="T33" fmla="*/ 264821 h 125"/>
              <a:gd name="T34" fmla="*/ 67922 w 122"/>
              <a:gd name="T35" fmla="*/ 312353 h 125"/>
              <a:gd name="T36" fmla="*/ 220745 w 122"/>
              <a:gd name="T37" fmla="*/ 91669 h 125"/>
              <a:gd name="T38" fmla="*/ 241122 w 122"/>
              <a:gd name="T39" fmla="*/ 105249 h 125"/>
              <a:gd name="T40" fmla="*/ 254706 w 122"/>
              <a:gd name="T41" fmla="*/ 101854 h 125"/>
              <a:gd name="T42" fmla="*/ 234330 w 122"/>
              <a:gd name="T43" fmla="*/ 54322 h 125"/>
              <a:gd name="T44" fmla="*/ 264894 w 122"/>
              <a:gd name="T45" fmla="*/ 40742 h 125"/>
              <a:gd name="T46" fmla="*/ 268290 w 122"/>
              <a:gd name="T47" fmla="*/ 37347 h 125"/>
              <a:gd name="T48" fmla="*/ 278479 w 122"/>
              <a:gd name="T49" fmla="*/ 44137 h 125"/>
              <a:gd name="T50" fmla="*/ 278479 w 122"/>
              <a:gd name="T51" fmla="*/ 44137 h 125"/>
              <a:gd name="T52" fmla="*/ 292063 w 122"/>
              <a:gd name="T53" fmla="*/ 57717 h 125"/>
              <a:gd name="T54" fmla="*/ 268290 w 122"/>
              <a:gd name="T55" fmla="*/ 57717 h 125"/>
              <a:gd name="T56" fmla="*/ 264894 w 122"/>
              <a:gd name="T57" fmla="*/ 78088 h 125"/>
              <a:gd name="T58" fmla="*/ 275083 w 122"/>
              <a:gd name="T59" fmla="*/ 108645 h 125"/>
              <a:gd name="T60" fmla="*/ 241122 w 122"/>
              <a:gd name="T61" fmla="*/ 125620 h 125"/>
              <a:gd name="T62" fmla="*/ 241122 w 122"/>
              <a:gd name="T63" fmla="*/ 125620 h 125"/>
              <a:gd name="T64" fmla="*/ 227537 w 122"/>
              <a:gd name="T65" fmla="*/ 122225 h 125"/>
              <a:gd name="T66" fmla="*/ 230934 w 122"/>
              <a:gd name="T67" fmla="*/ 118830 h 125"/>
              <a:gd name="T68" fmla="*/ 210557 w 122"/>
              <a:gd name="T69" fmla="*/ 101854 h 125"/>
              <a:gd name="T70" fmla="*/ 336212 w 122"/>
              <a:gd name="T71" fmla="*/ 196918 h 125"/>
              <a:gd name="T72" fmla="*/ 234330 w 122"/>
              <a:gd name="T73" fmla="*/ 166362 h 125"/>
              <a:gd name="T74" fmla="*/ 129051 w 122"/>
              <a:gd name="T75" fmla="*/ 196918 h 125"/>
              <a:gd name="T76" fmla="*/ 156220 w 122"/>
              <a:gd name="T77" fmla="*/ 156177 h 125"/>
              <a:gd name="T78" fmla="*/ 224141 w 122"/>
              <a:gd name="T79" fmla="*/ 149386 h 125"/>
              <a:gd name="T80" fmla="*/ 312440 w 122"/>
              <a:gd name="T81" fmla="*/ 156177 h 125"/>
              <a:gd name="T82" fmla="*/ 336212 w 122"/>
              <a:gd name="T83" fmla="*/ 196918 h 12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 h="125">
                <a:moveTo>
                  <a:pt x="122" y="75"/>
                </a:moveTo>
                <a:cubicBezTo>
                  <a:pt x="122" y="58"/>
                  <a:pt x="110" y="43"/>
                  <a:pt x="93" y="35"/>
                </a:cubicBezTo>
                <a:cubicBezTo>
                  <a:pt x="94" y="34"/>
                  <a:pt x="94" y="34"/>
                  <a:pt x="94" y="33"/>
                </a:cubicBezTo>
                <a:cubicBezTo>
                  <a:pt x="99" y="22"/>
                  <a:pt x="94" y="10"/>
                  <a:pt x="84" y="5"/>
                </a:cubicBezTo>
                <a:cubicBezTo>
                  <a:pt x="73" y="0"/>
                  <a:pt x="60" y="5"/>
                  <a:pt x="55" y="15"/>
                </a:cubicBezTo>
                <a:cubicBezTo>
                  <a:pt x="53" y="21"/>
                  <a:pt x="53" y="27"/>
                  <a:pt x="55" y="32"/>
                </a:cubicBezTo>
                <a:cubicBezTo>
                  <a:pt x="49" y="33"/>
                  <a:pt x="43" y="35"/>
                  <a:pt x="38" y="39"/>
                </a:cubicBezTo>
                <a:cubicBezTo>
                  <a:pt x="34" y="34"/>
                  <a:pt x="29" y="32"/>
                  <a:pt x="26" y="34"/>
                </a:cubicBezTo>
                <a:cubicBezTo>
                  <a:pt x="22" y="37"/>
                  <a:pt x="22" y="43"/>
                  <a:pt x="26" y="48"/>
                </a:cubicBezTo>
                <a:cubicBezTo>
                  <a:pt x="26" y="48"/>
                  <a:pt x="26" y="48"/>
                  <a:pt x="26" y="48"/>
                </a:cubicBezTo>
                <a:cubicBezTo>
                  <a:pt x="22" y="53"/>
                  <a:pt x="19" y="58"/>
                  <a:pt x="17" y="64"/>
                </a:cubicBezTo>
                <a:cubicBezTo>
                  <a:pt x="15" y="64"/>
                  <a:pt x="15" y="64"/>
                  <a:pt x="15" y="64"/>
                </a:cubicBezTo>
                <a:cubicBezTo>
                  <a:pt x="7" y="64"/>
                  <a:pt x="0" y="72"/>
                  <a:pt x="0" y="83"/>
                </a:cubicBezTo>
                <a:cubicBezTo>
                  <a:pt x="0" y="94"/>
                  <a:pt x="7" y="102"/>
                  <a:pt x="15" y="102"/>
                </a:cubicBezTo>
                <a:cubicBezTo>
                  <a:pt x="26" y="102"/>
                  <a:pt x="26" y="102"/>
                  <a:pt x="26" y="102"/>
                </a:cubicBezTo>
                <a:cubicBezTo>
                  <a:pt x="29" y="106"/>
                  <a:pt x="33" y="110"/>
                  <a:pt x="38" y="113"/>
                </a:cubicBezTo>
                <a:cubicBezTo>
                  <a:pt x="39" y="120"/>
                  <a:pt x="44" y="125"/>
                  <a:pt x="50" y="125"/>
                </a:cubicBezTo>
                <a:cubicBezTo>
                  <a:pt x="57" y="125"/>
                  <a:pt x="57" y="125"/>
                  <a:pt x="57" y="125"/>
                </a:cubicBezTo>
                <a:cubicBezTo>
                  <a:pt x="60" y="125"/>
                  <a:pt x="63" y="123"/>
                  <a:pt x="65" y="120"/>
                </a:cubicBezTo>
                <a:cubicBezTo>
                  <a:pt x="66" y="121"/>
                  <a:pt x="68" y="121"/>
                  <a:pt x="69" y="121"/>
                </a:cubicBezTo>
                <a:cubicBezTo>
                  <a:pt x="72" y="121"/>
                  <a:pt x="76" y="120"/>
                  <a:pt x="79" y="120"/>
                </a:cubicBezTo>
                <a:cubicBezTo>
                  <a:pt x="81" y="123"/>
                  <a:pt x="84" y="125"/>
                  <a:pt x="88" y="125"/>
                </a:cubicBezTo>
                <a:cubicBezTo>
                  <a:pt x="95" y="125"/>
                  <a:pt x="95" y="125"/>
                  <a:pt x="95" y="125"/>
                </a:cubicBezTo>
                <a:cubicBezTo>
                  <a:pt x="102" y="125"/>
                  <a:pt x="107" y="118"/>
                  <a:pt x="107" y="110"/>
                </a:cubicBezTo>
                <a:cubicBezTo>
                  <a:pt x="107" y="109"/>
                  <a:pt x="107" y="108"/>
                  <a:pt x="107" y="107"/>
                </a:cubicBezTo>
                <a:cubicBezTo>
                  <a:pt x="116" y="99"/>
                  <a:pt x="122" y="88"/>
                  <a:pt x="122" y="75"/>
                </a:cubicBezTo>
                <a:close/>
                <a:moveTo>
                  <a:pt x="8" y="90"/>
                </a:moveTo>
                <a:cubicBezTo>
                  <a:pt x="5" y="90"/>
                  <a:pt x="4" y="87"/>
                  <a:pt x="4" y="83"/>
                </a:cubicBezTo>
                <a:cubicBezTo>
                  <a:pt x="4" y="79"/>
                  <a:pt x="5" y="76"/>
                  <a:pt x="8" y="76"/>
                </a:cubicBezTo>
                <a:cubicBezTo>
                  <a:pt x="10" y="76"/>
                  <a:pt x="11" y="79"/>
                  <a:pt x="11" y="83"/>
                </a:cubicBezTo>
                <a:cubicBezTo>
                  <a:pt x="11" y="87"/>
                  <a:pt x="10" y="90"/>
                  <a:pt x="8" y="90"/>
                </a:cubicBezTo>
                <a:close/>
                <a:moveTo>
                  <a:pt x="20" y="92"/>
                </a:moveTo>
                <a:cubicBezTo>
                  <a:pt x="18" y="92"/>
                  <a:pt x="16" y="89"/>
                  <a:pt x="16" y="85"/>
                </a:cubicBezTo>
                <a:cubicBezTo>
                  <a:pt x="16" y="81"/>
                  <a:pt x="18" y="78"/>
                  <a:pt x="20" y="78"/>
                </a:cubicBezTo>
                <a:cubicBezTo>
                  <a:pt x="22" y="78"/>
                  <a:pt x="24" y="81"/>
                  <a:pt x="24" y="85"/>
                </a:cubicBezTo>
                <a:cubicBezTo>
                  <a:pt x="24" y="89"/>
                  <a:pt x="22" y="92"/>
                  <a:pt x="20" y="92"/>
                </a:cubicBezTo>
                <a:close/>
                <a:moveTo>
                  <a:pt x="62" y="30"/>
                </a:moveTo>
                <a:cubicBezTo>
                  <a:pt x="65" y="27"/>
                  <a:pt x="65" y="27"/>
                  <a:pt x="65" y="27"/>
                </a:cubicBezTo>
                <a:cubicBezTo>
                  <a:pt x="66" y="28"/>
                  <a:pt x="67" y="29"/>
                  <a:pt x="69" y="30"/>
                </a:cubicBezTo>
                <a:cubicBezTo>
                  <a:pt x="70" y="30"/>
                  <a:pt x="70" y="31"/>
                  <a:pt x="71" y="31"/>
                </a:cubicBezTo>
                <a:cubicBezTo>
                  <a:pt x="73" y="32"/>
                  <a:pt x="74" y="32"/>
                  <a:pt x="75" y="30"/>
                </a:cubicBezTo>
                <a:cubicBezTo>
                  <a:pt x="75" y="30"/>
                  <a:pt x="75" y="30"/>
                  <a:pt x="75" y="30"/>
                </a:cubicBezTo>
                <a:cubicBezTo>
                  <a:pt x="76" y="29"/>
                  <a:pt x="75" y="28"/>
                  <a:pt x="73" y="25"/>
                </a:cubicBezTo>
                <a:cubicBezTo>
                  <a:pt x="69" y="22"/>
                  <a:pt x="68" y="19"/>
                  <a:pt x="69" y="16"/>
                </a:cubicBezTo>
                <a:cubicBezTo>
                  <a:pt x="71" y="13"/>
                  <a:pt x="74" y="11"/>
                  <a:pt x="78" y="12"/>
                </a:cubicBezTo>
                <a:cubicBezTo>
                  <a:pt x="78" y="12"/>
                  <a:pt x="78" y="12"/>
                  <a:pt x="78" y="12"/>
                </a:cubicBezTo>
                <a:cubicBezTo>
                  <a:pt x="78" y="12"/>
                  <a:pt x="78" y="12"/>
                  <a:pt x="78" y="12"/>
                </a:cubicBezTo>
                <a:cubicBezTo>
                  <a:pt x="79" y="11"/>
                  <a:pt x="79" y="11"/>
                  <a:pt x="79" y="11"/>
                </a:cubicBezTo>
                <a:cubicBezTo>
                  <a:pt x="79" y="10"/>
                  <a:pt x="80" y="10"/>
                  <a:pt x="81" y="10"/>
                </a:cubicBezTo>
                <a:cubicBezTo>
                  <a:pt x="82" y="11"/>
                  <a:pt x="82" y="12"/>
                  <a:pt x="82" y="13"/>
                </a:cubicBezTo>
                <a:cubicBezTo>
                  <a:pt x="82" y="13"/>
                  <a:pt x="82" y="13"/>
                  <a:pt x="82" y="13"/>
                </a:cubicBezTo>
                <a:cubicBezTo>
                  <a:pt x="82" y="13"/>
                  <a:pt x="82" y="13"/>
                  <a:pt x="82" y="13"/>
                </a:cubicBezTo>
                <a:cubicBezTo>
                  <a:pt x="82" y="14"/>
                  <a:pt x="82" y="14"/>
                  <a:pt x="82" y="14"/>
                </a:cubicBezTo>
                <a:cubicBezTo>
                  <a:pt x="84" y="15"/>
                  <a:pt x="85" y="16"/>
                  <a:pt x="86" y="17"/>
                </a:cubicBezTo>
                <a:cubicBezTo>
                  <a:pt x="83" y="21"/>
                  <a:pt x="83" y="21"/>
                  <a:pt x="83" y="21"/>
                </a:cubicBezTo>
                <a:cubicBezTo>
                  <a:pt x="83" y="20"/>
                  <a:pt x="81" y="18"/>
                  <a:pt x="79" y="17"/>
                </a:cubicBezTo>
                <a:cubicBezTo>
                  <a:pt x="77" y="16"/>
                  <a:pt x="75" y="17"/>
                  <a:pt x="75" y="18"/>
                </a:cubicBezTo>
                <a:cubicBezTo>
                  <a:pt x="74" y="19"/>
                  <a:pt x="75" y="20"/>
                  <a:pt x="78" y="23"/>
                </a:cubicBezTo>
                <a:cubicBezTo>
                  <a:pt x="81" y="26"/>
                  <a:pt x="82" y="28"/>
                  <a:pt x="81" y="31"/>
                </a:cubicBezTo>
                <a:cubicBezTo>
                  <a:pt x="81" y="32"/>
                  <a:pt x="81" y="32"/>
                  <a:pt x="81" y="32"/>
                </a:cubicBezTo>
                <a:cubicBezTo>
                  <a:pt x="79" y="35"/>
                  <a:pt x="76" y="37"/>
                  <a:pt x="71" y="36"/>
                </a:cubicBezTo>
                <a:cubicBezTo>
                  <a:pt x="71" y="37"/>
                  <a:pt x="71" y="37"/>
                  <a:pt x="71" y="37"/>
                </a:cubicBezTo>
                <a:cubicBezTo>
                  <a:pt x="71" y="37"/>
                  <a:pt x="71" y="37"/>
                  <a:pt x="71" y="37"/>
                </a:cubicBezTo>
                <a:cubicBezTo>
                  <a:pt x="71" y="37"/>
                  <a:pt x="71" y="37"/>
                  <a:pt x="71" y="37"/>
                </a:cubicBezTo>
                <a:cubicBezTo>
                  <a:pt x="70" y="38"/>
                  <a:pt x="69" y="39"/>
                  <a:pt x="68" y="38"/>
                </a:cubicBezTo>
                <a:cubicBezTo>
                  <a:pt x="67" y="38"/>
                  <a:pt x="67" y="37"/>
                  <a:pt x="67" y="36"/>
                </a:cubicBezTo>
                <a:cubicBezTo>
                  <a:pt x="68" y="35"/>
                  <a:pt x="68" y="35"/>
                  <a:pt x="68" y="35"/>
                </a:cubicBezTo>
                <a:cubicBezTo>
                  <a:pt x="68" y="35"/>
                  <a:pt x="68" y="35"/>
                  <a:pt x="68" y="35"/>
                </a:cubicBezTo>
                <a:cubicBezTo>
                  <a:pt x="68" y="35"/>
                  <a:pt x="68" y="35"/>
                  <a:pt x="68" y="35"/>
                </a:cubicBezTo>
                <a:cubicBezTo>
                  <a:pt x="65" y="33"/>
                  <a:pt x="63" y="32"/>
                  <a:pt x="62" y="30"/>
                </a:cubicBezTo>
                <a:cubicBezTo>
                  <a:pt x="62" y="30"/>
                  <a:pt x="62" y="30"/>
                  <a:pt x="62" y="30"/>
                </a:cubicBezTo>
                <a:close/>
                <a:moveTo>
                  <a:pt x="99" y="58"/>
                </a:moveTo>
                <a:cubicBezTo>
                  <a:pt x="97" y="57"/>
                  <a:pt x="94" y="55"/>
                  <a:pt x="92" y="54"/>
                </a:cubicBezTo>
                <a:cubicBezTo>
                  <a:pt x="85" y="50"/>
                  <a:pt x="77" y="49"/>
                  <a:pt x="69" y="49"/>
                </a:cubicBezTo>
                <a:cubicBezTo>
                  <a:pt x="60" y="49"/>
                  <a:pt x="53" y="50"/>
                  <a:pt x="46" y="54"/>
                </a:cubicBezTo>
                <a:cubicBezTo>
                  <a:pt x="43" y="55"/>
                  <a:pt x="40" y="57"/>
                  <a:pt x="38" y="58"/>
                </a:cubicBezTo>
                <a:cubicBezTo>
                  <a:pt x="38" y="51"/>
                  <a:pt x="38" y="51"/>
                  <a:pt x="38" y="51"/>
                </a:cubicBezTo>
                <a:cubicBezTo>
                  <a:pt x="40" y="49"/>
                  <a:pt x="43" y="47"/>
                  <a:pt x="46" y="46"/>
                </a:cubicBezTo>
                <a:cubicBezTo>
                  <a:pt x="51" y="44"/>
                  <a:pt x="56" y="42"/>
                  <a:pt x="62" y="41"/>
                </a:cubicBezTo>
                <a:cubicBezTo>
                  <a:pt x="63" y="42"/>
                  <a:pt x="64" y="43"/>
                  <a:pt x="66" y="44"/>
                </a:cubicBezTo>
                <a:cubicBezTo>
                  <a:pt x="72" y="46"/>
                  <a:pt x="79" y="46"/>
                  <a:pt x="85" y="43"/>
                </a:cubicBezTo>
                <a:cubicBezTo>
                  <a:pt x="87" y="44"/>
                  <a:pt x="89" y="45"/>
                  <a:pt x="92" y="46"/>
                </a:cubicBezTo>
                <a:cubicBezTo>
                  <a:pt x="94" y="47"/>
                  <a:pt x="97" y="49"/>
                  <a:pt x="99" y="51"/>
                </a:cubicBezTo>
                <a:lnTo>
                  <a:pt x="99" y="58"/>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9" name="Pie 28"/>
          <p:cNvSpPr/>
          <p:nvPr/>
        </p:nvSpPr>
        <p:spPr>
          <a:xfrm>
            <a:off x="6981825" y="2697163"/>
            <a:ext cx="1047750" cy="1047750"/>
          </a:xfrm>
          <a:prstGeom prst="pie">
            <a:avLst>
              <a:gd name="adj1" fmla="val 0"/>
              <a:gd name="adj2" fmla="val 10774004"/>
            </a:avLst>
          </a:prstGeom>
          <a:solidFill>
            <a:srgbClr val="02898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en-US">
              <a:solidFill>
                <a:schemeClr val="tx1"/>
              </a:solidFill>
            </a:endParaRPr>
          </a:p>
        </p:txBody>
      </p:sp>
      <p:sp>
        <p:nvSpPr>
          <p:cNvPr id="30" name="TextBox 29"/>
          <p:cNvSpPr txBox="1"/>
          <p:nvPr/>
        </p:nvSpPr>
        <p:spPr>
          <a:xfrm>
            <a:off x="7097713" y="3252788"/>
            <a:ext cx="815975" cy="307975"/>
          </a:xfrm>
          <a:prstGeom prst="rect">
            <a:avLst/>
          </a:prstGeom>
          <a:noFill/>
        </p:spPr>
        <p:txBody>
          <a:bodyPr>
            <a:spAutoFit/>
          </a:bodyPr>
          <a:lstStyle/>
          <a:p>
            <a:pPr fontAlgn="auto">
              <a:spcBef>
                <a:spcPts val="0"/>
              </a:spcBef>
              <a:spcAft>
                <a:spcPts val="0"/>
              </a:spcAft>
              <a:defRPr/>
            </a:pPr>
            <a:r>
              <a:rPr lang="en-US" sz="1400">
                <a:solidFill>
                  <a:schemeClr val="bg1"/>
                </a:solidFill>
                <a:latin typeface="+mj-lt"/>
                <a:cs typeface="+mn-cs"/>
              </a:rPr>
              <a:t>TEXT HERE</a:t>
            </a:r>
          </a:p>
        </p:txBody>
      </p:sp>
      <p:grpSp>
        <p:nvGrpSpPr>
          <p:cNvPr id="31" name="Group 30"/>
          <p:cNvGrpSpPr/>
          <p:nvPr/>
        </p:nvGrpSpPr>
        <p:grpSpPr>
          <a:xfrm>
            <a:off x="7326767" y="2803782"/>
            <a:ext cx="357866" cy="291432"/>
            <a:chOff x="7412038" y="2814638"/>
            <a:chExt cx="463550" cy="379412"/>
          </a:xfrm>
          <a:solidFill>
            <a:schemeClr val="bg1"/>
          </a:solidFill>
        </p:grpSpPr>
        <p:sp>
          <p:nvSpPr>
            <p:cNvPr id="32" name="Freeform 31"/>
            <p:cNvSpPr>
              <a:spLocks noEditPoints="1"/>
            </p:cNvSpPr>
            <p:nvPr/>
          </p:nvSpPr>
          <p:spPr bwMode="auto">
            <a:xfrm>
              <a:off x="7412038" y="2814638"/>
              <a:ext cx="463550" cy="379412"/>
            </a:xfrm>
            <a:custGeom>
              <a:avLst/>
              <a:gdLst>
                <a:gd name="T0" fmla="*/ 117 w 124"/>
                <a:gd name="T1" fmla="*/ 0 h 101"/>
                <a:gd name="T2" fmla="*/ 6 w 124"/>
                <a:gd name="T3" fmla="*/ 0 h 101"/>
                <a:gd name="T4" fmla="*/ 0 w 124"/>
                <a:gd name="T5" fmla="*/ 7 h 101"/>
                <a:gd name="T6" fmla="*/ 0 w 124"/>
                <a:gd name="T7" fmla="*/ 94 h 101"/>
                <a:gd name="T8" fmla="*/ 6 w 124"/>
                <a:gd name="T9" fmla="*/ 101 h 101"/>
                <a:gd name="T10" fmla="*/ 117 w 124"/>
                <a:gd name="T11" fmla="*/ 101 h 101"/>
                <a:gd name="T12" fmla="*/ 124 w 124"/>
                <a:gd name="T13" fmla="*/ 94 h 101"/>
                <a:gd name="T14" fmla="*/ 124 w 124"/>
                <a:gd name="T15" fmla="*/ 7 h 101"/>
                <a:gd name="T16" fmla="*/ 117 w 124"/>
                <a:gd name="T17" fmla="*/ 0 h 101"/>
                <a:gd name="T18" fmla="*/ 7 w 124"/>
                <a:gd name="T19" fmla="*/ 5 h 101"/>
                <a:gd name="T20" fmla="*/ 14 w 124"/>
                <a:gd name="T21" fmla="*/ 5 h 101"/>
                <a:gd name="T22" fmla="*/ 14 w 124"/>
                <a:gd name="T23" fmla="*/ 11 h 101"/>
                <a:gd name="T24" fmla="*/ 7 w 124"/>
                <a:gd name="T25" fmla="*/ 11 h 101"/>
                <a:gd name="T26" fmla="*/ 7 w 124"/>
                <a:gd name="T27" fmla="*/ 5 h 101"/>
                <a:gd name="T28" fmla="*/ 116 w 124"/>
                <a:gd name="T29" fmla="*/ 93 h 101"/>
                <a:gd name="T30" fmla="*/ 7 w 124"/>
                <a:gd name="T31" fmla="*/ 93 h 101"/>
                <a:gd name="T32" fmla="*/ 7 w 124"/>
                <a:gd name="T33" fmla="*/ 16 h 101"/>
                <a:gd name="T34" fmla="*/ 116 w 124"/>
                <a:gd name="T35" fmla="*/ 16 h 101"/>
                <a:gd name="T36" fmla="*/ 116 w 124"/>
                <a:gd name="T37" fmla="*/ 93 h 101"/>
                <a:gd name="T38" fmla="*/ 116 w 124"/>
                <a:gd name="T39" fmla="*/ 11 h 101"/>
                <a:gd name="T40" fmla="*/ 85 w 124"/>
                <a:gd name="T41" fmla="*/ 11 h 101"/>
                <a:gd name="T42" fmla="*/ 85 w 124"/>
                <a:gd name="T43" fmla="*/ 5 h 101"/>
                <a:gd name="T44" fmla="*/ 116 w 124"/>
                <a:gd name="T45" fmla="*/ 5 h 101"/>
                <a:gd name="T46" fmla="*/ 116 w 124"/>
                <a:gd name="T4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4" h="101">
                  <a:moveTo>
                    <a:pt x="117" y="0"/>
                  </a:moveTo>
                  <a:cubicBezTo>
                    <a:pt x="6" y="0"/>
                    <a:pt x="6" y="0"/>
                    <a:pt x="6" y="0"/>
                  </a:cubicBezTo>
                  <a:cubicBezTo>
                    <a:pt x="3" y="0"/>
                    <a:pt x="0" y="3"/>
                    <a:pt x="0" y="7"/>
                  </a:cubicBezTo>
                  <a:cubicBezTo>
                    <a:pt x="0" y="94"/>
                    <a:pt x="0" y="94"/>
                    <a:pt x="0" y="94"/>
                  </a:cubicBezTo>
                  <a:cubicBezTo>
                    <a:pt x="0" y="98"/>
                    <a:pt x="3" y="101"/>
                    <a:pt x="6"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7" y="5"/>
                  </a:moveTo>
                  <a:cubicBezTo>
                    <a:pt x="14" y="5"/>
                    <a:pt x="14" y="5"/>
                    <a:pt x="14" y="5"/>
                  </a:cubicBezTo>
                  <a:cubicBezTo>
                    <a:pt x="14" y="11"/>
                    <a:pt x="14" y="11"/>
                    <a:pt x="14" y="11"/>
                  </a:cubicBezTo>
                  <a:cubicBezTo>
                    <a:pt x="7" y="11"/>
                    <a:pt x="7" y="11"/>
                    <a:pt x="7" y="11"/>
                  </a:cubicBezTo>
                  <a:lnTo>
                    <a:pt x="7" y="5"/>
                  </a:lnTo>
                  <a:close/>
                  <a:moveTo>
                    <a:pt x="116" y="93"/>
                  </a:moveTo>
                  <a:cubicBezTo>
                    <a:pt x="7" y="93"/>
                    <a:pt x="7" y="93"/>
                    <a:pt x="7" y="93"/>
                  </a:cubicBezTo>
                  <a:cubicBezTo>
                    <a:pt x="7" y="16"/>
                    <a:pt x="7" y="16"/>
                    <a:pt x="7" y="16"/>
                  </a:cubicBezTo>
                  <a:cubicBezTo>
                    <a:pt x="116" y="16"/>
                    <a:pt x="116" y="16"/>
                    <a:pt x="116" y="16"/>
                  </a:cubicBezTo>
                  <a:lnTo>
                    <a:pt x="116" y="93"/>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7497763" y="2968625"/>
              <a:ext cx="82550" cy="101600"/>
            </a:xfrm>
            <a:custGeom>
              <a:avLst/>
              <a:gdLst>
                <a:gd name="T0" fmla="*/ 21 w 22"/>
                <a:gd name="T1" fmla="*/ 26 h 27"/>
                <a:gd name="T2" fmla="*/ 15 w 22"/>
                <a:gd name="T3" fmla="*/ 27 h 27"/>
                <a:gd name="T4" fmla="*/ 0 w 22"/>
                <a:gd name="T5" fmla="*/ 14 h 27"/>
                <a:gd name="T6" fmla="*/ 15 w 22"/>
                <a:gd name="T7" fmla="*/ 0 h 27"/>
                <a:gd name="T8" fmla="*/ 22 w 22"/>
                <a:gd name="T9" fmla="*/ 1 h 27"/>
                <a:gd name="T10" fmla="*/ 21 w 22"/>
                <a:gd name="T11" fmla="*/ 6 h 27"/>
                <a:gd name="T12" fmla="*/ 15 w 22"/>
                <a:gd name="T13" fmla="*/ 5 h 27"/>
                <a:gd name="T14" fmla="*/ 7 w 22"/>
                <a:gd name="T15" fmla="*/ 14 h 27"/>
                <a:gd name="T16" fmla="*/ 15 w 22"/>
                <a:gd name="T17" fmla="*/ 22 h 27"/>
                <a:gd name="T18" fmla="*/ 21 w 22"/>
                <a:gd name="T19" fmla="*/ 21 h 27"/>
                <a:gd name="T20" fmla="*/ 21 w 22"/>
                <a:gd name="T21"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7">
                  <a:moveTo>
                    <a:pt x="21" y="26"/>
                  </a:moveTo>
                  <a:cubicBezTo>
                    <a:pt x="20" y="27"/>
                    <a:pt x="18" y="27"/>
                    <a:pt x="15" y="27"/>
                  </a:cubicBezTo>
                  <a:cubicBezTo>
                    <a:pt x="5" y="27"/>
                    <a:pt x="0" y="22"/>
                    <a:pt x="0" y="14"/>
                  </a:cubicBezTo>
                  <a:cubicBezTo>
                    <a:pt x="0" y="5"/>
                    <a:pt x="7" y="0"/>
                    <a:pt x="15" y="0"/>
                  </a:cubicBezTo>
                  <a:cubicBezTo>
                    <a:pt x="18" y="0"/>
                    <a:pt x="21" y="0"/>
                    <a:pt x="22" y="1"/>
                  </a:cubicBezTo>
                  <a:cubicBezTo>
                    <a:pt x="21" y="6"/>
                    <a:pt x="21" y="6"/>
                    <a:pt x="21" y="6"/>
                  </a:cubicBezTo>
                  <a:cubicBezTo>
                    <a:pt x="19" y="5"/>
                    <a:pt x="18" y="5"/>
                    <a:pt x="15" y="5"/>
                  </a:cubicBezTo>
                  <a:cubicBezTo>
                    <a:pt x="11" y="5"/>
                    <a:pt x="7" y="8"/>
                    <a:pt x="7" y="14"/>
                  </a:cubicBezTo>
                  <a:cubicBezTo>
                    <a:pt x="7" y="19"/>
                    <a:pt x="10" y="22"/>
                    <a:pt x="15" y="22"/>
                  </a:cubicBezTo>
                  <a:cubicBezTo>
                    <a:pt x="17" y="22"/>
                    <a:pt x="19" y="22"/>
                    <a:pt x="21" y="21"/>
                  </a:cubicBezTo>
                  <a:lnTo>
                    <a:pt x="2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7591426" y="2968625"/>
              <a:ext cx="112713" cy="101600"/>
            </a:xfrm>
            <a:custGeom>
              <a:avLst/>
              <a:gdLst>
                <a:gd name="T0" fmla="*/ 23 w 30"/>
                <a:gd name="T1" fmla="*/ 17 h 27"/>
                <a:gd name="T2" fmla="*/ 23 w 30"/>
                <a:gd name="T3" fmla="*/ 6 h 27"/>
                <a:gd name="T4" fmla="*/ 23 w 30"/>
                <a:gd name="T5" fmla="*/ 6 h 27"/>
                <a:gd name="T6" fmla="*/ 20 w 30"/>
                <a:gd name="T7" fmla="*/ 16 h 27"/>
                <a:gd name="T8" fmla="*/ 17 w 30"/>
                <a:gd name="T9" fmla="*/ 27 h 27"/>
                <a:gd name="T10" fmla="*/ 12 w 30"/>
                <a:gd name="T11" fmla="*/ 27 h 27"/>
                <a:gd name="T12" fmla="*/ 9 w 30"/>
                <a:gd name="T13" fmla="*/ 16 h 27"/>
                <a:gd name="T14" fmla="*/ 7 w 30"/>
                <a:gd name="T15" fmla="*/ 6 h 27"/>
                <a:gd name="T16" fmla="*/ 6 w 30"/>
                <a:gd name="T17" fmla="*/ 6 h 27"/>
                <a:gd name="T18" fmla="*/ 6 w 30"/>
                <a:gd name="T19" fmla="*/ 17 h 27"/>
                <a:gd name="T20" fmla="*/ 6 w 30"/>
                <a:gd name="T21" fmla="*/ 27 h 27"/>
                <a:gd name="T22" fmla="*/ 0 w 30"/>
                <a:gd name="T23" fmla="*/ 27 h 27"/>
                <a:gd name="T24" fmla="*/ 2 w 30"/>
                <a:gd name="T25" fmla="*/ 0 h 27"/>
                <a:gd name="T26" fmla="*/ 10 w 30"/>
                <a:gd name="T27" fmla="*/ 0 h 27"/>
                <a:gd name="T28" fmla="*/ 12 w 30"/>
                <a:gd name="T29" fmla="*/ 9 h 27"/>
                <a:gd name="T30" fmla="*/ 15 w 30"/>
                <a:gd name="T31" fmla="*/ 19 h 27"/>
                <a:gd name="T32" fmla="*/ 15 w 30"/>
                <a:gd name="T33" fmla="*/ 19 h 27"/>
                <a:gd name="T34" fmla="*/ 17 w 30"/>
                <a:gd name="T35" fmla="*/ 9 h 27"/>
                <a:gd name="T36" fmla="*/ 20 w 30"/>
                <a:gd name="T37" fmla="*/ 0 h 27"/>
                <a:gd name="T38" fmla="*/ 28 w 30"/>
                <a:gd name="T39" fmla="*/ 0 h 27"/>
                <a:gd name="T40" fmla="*/ 30 w 30"/>
                <a:gd name="T41" fmla="*/ 27 h 27"/>
                <a:gd name="T42" fmla="*/ 24 w 30"/>
                <a:gd name="T43" fmla="*/ 27 h 27"/>
                <a:gd name="T44" fmla="*/ 23 w 30"/>
                <a:gd name="T45" fmla="*/ 1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7">
                  <a:moveTo>
                    <a:pt x="23" y="17"/>
                  </a:moveTo>
                  <a:cubicBezTo>
                    <a:pt x="23" y="13"/>
                    <a:pt x="23" y="9"/>
                    <a:pt x="23" y="6"/>
                  </a:cubicBezTo>
                  <a:cubicBezTo>
                    <a:pt x="23" y="6"/>
                    <a:pt x="23" y="6"/>
                    <a:pt x="23" y="6"/>
                  </a:cubicBezTo>
                  <a:cubicBezTo>
                    <a:pt x="22" y="9"/>
                    <a:pt x="21" y="13"/>
                    <a:pt x="20" y="16"/>
                  </a:cubicBezTo>
                  <a:cubicBezTo>
                    <a:pt x="17" y="27"/>
                    <a:pt x="17" y="27"/>
                    <a:pt x="17" y="27"/>
                  </a:cubicBezTo>
                  <a:cubicBezTo>
                    <a:pt x="12" y="27"/>
                    <a:pt x="12" y="27"/>
                    <a:pt x="12" y="27"/>
                  </a:cubicBezTo>
                  <a:cubicBezTo>
                    <a:pt x="9" y="16"/>
                    <a:pt x="9" y="16"/>
                    <a:pt x="9" y="16"/>
                  </a:cubicBezTo>
                  <a:cubicBezTo>
                    <a:pt x="8" y="13"/>
                    <a:pt x="7" y="9"/>
                    <a:pt x="7" y="6"/>
                  </a:cubicBezTo>
                  <a:cubicBezTo>
                    <a:pt x="6" y="6"/>
                    <a:pt x="6" y="6"/>
                    <a:pt x="6" y="6"/>
                  </a:cubicBezTo>
                  <a:cubicBezTo>
                    <a:pt x="6" y="9"/>
                    <a:pt x="6" y="13"/>
                    <a:pt x="6" y="17"/>
                  </a:cubicBezTo>
                  <a:cubicBezTo>
                    <a:pt x="6" y="27"/>
                    <a:pt x="6" y="27"/>
                    <a:pt x="6" y="27"/>
                  </a:cubicBezTo>
                  <a:cubicBezTo>
                    <a:pt x="0" y="27"/>
                    <a:pt x="0" y="27"/>
                    <a:pt x="0" y="27"/>
                  </a:cubicBezTo>
                  <a:cubicBezTo>
                    <a:pt x="2" y="0"/>
                    <a:pt x="2" y="0"/>
                    <a:pt x="2" y="0"/>
                  </a:cubicBezTo>
                  <a:cubicBezTo>
                    <a:pt x="10" y="0"/>
                    <a:pt x="10" y="0"/>
                    <a:pt x="10" y="0"/>
                  </a:cubicBezTo>
                  <a:cubicBezTo>
                    <a:pt x="12" y="9"/>
                    <a:pt x="12" y="9"/>
                    <a:pt x="12" y="9"/>
                  </a:cubicBezTo>
                  <a:cubicBezTo>
                    <a:pt x="13" y="12"/>
                    <a:pt x="14" y="16"/>
                    <a:pt x="15" y="19"/>
                  </a:cubicBezTo>
                  <a:cubicBezTo>
                    <a:pt x="15" y="19"/>
                    <a:pt x="15" y="19"/>
                    <a:pt x="15" y="19"/>
                  </a:cubicBezTo>
                  <a:cubicBezTo>
                    <a:pt x="16" y="16"/>
                    <a:pt x="16" y="12"/>
                    <a:pt x="17" y="9"/>
                  </a:cubicBezTo>
                  <a:cubicBezTo>
                    <a:pt x="20" y="0"/>
                    <a:pt x="20" y="0"/>
                    <a:pt x="20" y="0"/>
                  </a:cubicBezTo>
                  <a:cubicBezTo>
                    <a:pt x="28" y="0"/>
                    <a:pt x="28" y="0"/>
                    <a:pt x="28" y="0"/>
                  </a:cubicBezTo>
                  <a:cubicBezTo>
                    <a:pt x="30" y="27"/>
                    <a:pt x="30" y="27"/>
                    <a:pt x="30" y="27"/>
                  </a:cubicBezTo>
                  <a:cubicBezTo>
                    <a:pt x="24" y="27"/>
                    <a:pt x="24" y="27"/>
                    <a:pt x="24" y="27"/>
                  </a:cubicBezTo>
                  <a:lnTo>
                    <a:pt x="23"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7715251" y="2968625"/>
              <a:ext cx="71438" cy="101600"/>
            </a:xfrm>
            <a:custGeom>
              <a:avLst/>
              <a:gdLst>
                <a:gd name="T0" fmla="*/ 2 w 19"/>
                <a:gd name="T1" fmla="*/ 21 h 27"/>
                <a:gd name="T2" fmla="*/ 8 w 19"/>
                <a:gd name="T3" fmla="*/ 22 h 27"/>
                <a:gd name="T4" fmla="*/ 13 w 19"/>
                <a:gd name="T5" fmla="*/ 19 h 27"/>
                <a:gd name="T6" fmla="*/ 8 w 19"/>
                <a:gd name="T7" fmla="*/ 16 h 27"/>
                <a:gd name="T8" fmla="*/ 1 w 19"/>
                <a:gd name="T9" fmla="*/ 8 h 27"/>
                <a:gd name="T10" fmla="*/ 11 w 19"/>
                <a:gd name="T11" fmla="*/ 0 h 27"/>
                <a:gd name="T12" fmla="*/ 18 w 19"/>
                <a:gd name="T13" fmla="*/ 1 h 27"/>
                <a:gd name="T14" fmla="*/ 16 w 19"/>
                <a:gd name="T15" fmla="*/ 6 h 27"/>
                <a:gd name="T16" fmla="*/ 11 w 19"/>
                <a:gd name="T17" fmla="*/ 5 h 27"/>
                <a:gd name="T18" fmla="*/ 7 w 19"/>
                <a:gd name="T19" fmla="*/ 7 h 27"/>
                <a:gd name="T20" fmla="*/ 12 w 19"/>
                <a:gd name="T21" fmla="*/ 11 h 27"/>
                <a:gd name="T22" fmla="*/ 19 w 19"/>
                <a:gd name="T23" fmla="*/ 19 h 27"/>
                <a:gd name="T24" fmla="*/ 8 w 19"/>
                <a:gd name="T25" fmla="*/ 27 h 27"/>
                <a:gd name="T26" fmla="*/ 0 w 19"/>
                <a:gd name="T27" fmla="*/ 26 h 27"/>
                <a:gd name="T28" fmla="*/ 2 w 19"/>
                <a:gd name="T29"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7">
                  <a:moveTo>
                    <a:pt x="2" y="21"/>
                  </a:moveTo>
                  <a:cubicBezTo>
                    <a:pt x="3" y="22"/>
                    <a:pt x="6" y="22"/>
                    <a:pt x="8" y="22"/>
                  </a:cubicBezTo>
                  <a:cubicBezTo>
                    <a:pt x="11" y="22"/>
                    <a:pt x="13" y="21"/>
                    <a:pt x="13" y="19"/>
                  </a:cubicBezTo>
                  <a:cubicBezTo>
                    <a:pt x="13" y="18"/>
                    <a:pt x="11" y="17"/>
                    <a:pt x="8" y="16"/>
                  </a:cubicBezTo>
                  <a:cubicBezTo>
                    <a:pt x="4" y="14"/>
                    <a:pt x="1" y="12"/>
                    <a:pt x="1" y="8"/>
                  </a:cubicBezTo>
                  <a:cubicBezTo>
                    <a:pt x="1" y="3"/>
                    <a:pt x="5" y="0"/>
                    <a:pt x="11" y="0"/>
                  </a:cubicBezTo>
                  <a:cubicBezTo>
                    <a:pt x="14" y="0"/>
                    <a:pt x="16" y="0"/>
                    <a:pt x="18" y="1"/>
                  </a:cubicBezTo>
                  <a:cubicBezTo>
                    <a:pt x="16" y="6"/>
                    <a:pt x="16" y="6"/>
                    <a:pt x="16" y="6"/>
                  </a:cubicBezTo>
                  <a:cubicBezTo>
                    <a:pt x="15" y="5"/>
                    <a:pt x="14" y="5"/>
                    <a:pt x="11" y="5"/>
                  </a:cubicBezTo>
                  <a:cubicBezTo>
                    <a:pt x="8" y="5"/>
                    <a:pt x="7" y="6"/>
                    <a:pt x="7" y="7"/>
                  </a:cubicBezTo>
                  <a:cubicBezTo>
                    <a:pt x="7" y="9"/>
                    <a:pt x="8" y="10"/>
                    <a:pt x="12" y="11"/>
                  </a:cubicBezTo>
                  <a:cubicBezTo>
                    <a:pt x="17" y="13"/>
                    <a:pt x="19" y="15"/>
                    <a:pt x="19" y="19"/>
                  </a:cubicBezTo>
                  <a:cubicBezTo>
                    <a:pt x="19" y="24"/>
                    <a:pt x="15" y="27"/>
                    <a:pt x="8" y="27"/>
                  </a:cubicBezTo>
                  <a:cubicBezTo>
                    <a:pt x="5" y="27"/>
                    <a:pt x="2" y="27"/>
                    <a:pt x="0" y="26"/>
                  </a:cubicBezTo>
                  <a:lnTo>
                    <a:pt x="2"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6" name="TextBox 35"/>
          <p:cNvSpPr txBox="1"/>
          <p:nvPr/>
        </p:nvSpPr>
        <p:spPr>
          <a:xfrm>
            <a:off x="979488" y="416083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37" name="TextBox 36"/>
          <p:cNvSpPr txBox="1"/>
          <p:nvPr/>
        </p:nvSpPr>
        <p:spPr>
          <a:xfrm>
            <a:off x="2954338" y="416083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F7307"/>
                </a:solidFill>
                <a:latin typeface="+mj-lt"/>
                <a:cs typeface="+mn-cs"/>
              </a:rPr>
              <a:t>TEXT</a:t>
            </a:r>
          </a:p>
        </p:txBody>
      </p:sp>
      <p:sp>
        <p:nvSpPr>
          <p:cNvPr id="38" name="TextBox 37"/>
          <p:cNvSpPr txBox="1"/>
          <p:nvPr/>
        </p:nvSpPr>
        <p:spPr>
          <a:xfrm>
            <a:off x="4929188" y="4160838"/>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39" name="TextBox 38"/>
          <p:cNvSpPr txBox="1"/>
          <p:nvPr/>
        </p:nvSpPr>
        <p:spPr>
          <a:xfrm>
            <a:off x="6905625" y="4160838"/>
            <a:ext cx="1200150"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95250" name="TextBox 4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4" name="TextBox 4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4"/>
          <p:cNvSpPr>
            <a:spLocks noChangeArrowheads="1"/>
          </p:cNvSpPr>
          <p:nvPr/>
        </p:nvSpPr>
        <p:spPr bwMode="auto">
          <a:xfrm>
            <a:off x="609600" y="1657350"/>
            <a:ext cx="1600200" cy="2590800"/>
          </a:xfrm>
          <a:prstGeom prst="rect">
            <a:avLst/>
          </a:prstGeom>
          <a:solidFill>
            <a:srgbClr val="1FD89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1" name="Freeform 25"/>
          <p:cNvSpPr>
            <a:spLocks/>
          </p:cNvSpPr>
          <p:nvPr/>
        </p:nvSpPr>
        <p:spPr bwMode="auto">
          <a:xfrm>
            <a:off x="609600" y="1657350"/>
            <a:ext cx="715963"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a:lstStyle/>
          <a:p>
            <a:pPr fontAlgn="auto">
              <a:spcBef>
                <a:spcPts val="0"/>
              </a:spcBef>
              <a:spcAft>
                <a:spcPts val="0"/>
              </a:spcAft>
              <a:defRPr/>
            </a:pPr>
            <a:endParaRPr lang="en-US">
              <a:latin typeface="+mn-lt"/>
              <a:cs typeface="+mn-cs"/>
            </a:endParaRPr>
          </a:p>
        </p:txBody>
      </p:sp>
      <p:sp>
        <p:nvSpPr>
          <p:cNvPr id="96260" name="Rectangle 24"/>
          <p:cNvSpPr>
            <a:spLocks noChangeArrowheads="1"/>
          </p:cNvSpPr>
          <p:nvPr/>
        </p:nvSpPr>
        <p:spPr bwMode="auto">
          <a:xfrm>
            <a:off x="2698750" y="1657350"/>
            <a:ext cx="1600200" cy="2590800"/>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3" name="Freeform 25"/>
          <p:cNvSpPr>
            <a:spLocks/>
          </p:cNvSpPr>
          <p:nvPr/>
        </p:nvSpPr>
        <p:spPr bwMode="auto">
          <a:xfrm>
            <a:off x="2698750" y="1657350"/>
            <a:ext cx="715963"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a:lstStyle/>
          <a:p>
            <a:pPr fontAlgn="auto">
              <a:spcBef>
                <a:spcPts val="0"/>
              </a:spcBef>
              <a:spcAft>
                <a:spcPts val="0"/>
              </a:spcAft>
              <a:defRPr/>
            </a:pPr>
            <a:endParaRPr lang="en-US">
              <a:latin typeface="+mn-lt"/>
              <a:cs typeface="+mn-cs"/>
            </a:endParaRPr>
          </a:p>
        </p:txBody>
      </p:sp>
      <p:sp>
        <p:nvSpPr>
          <p:cNvPr id="96262" name="Rectangle 24"/>
          <p:cNvSpPr>
            <a:spLocks noChangeArrowheads="1"/>
          </p:cNvSpPr>
          <p:nvPr/>
        </p:nvSpPr>
        <p:spPr bwMode="auto">
          <a:xfrm>
            <a:off x="4787900" y="1657350"/>
            <a:ext cx="1600200" cy="2590800"/>
          </a:xfrm>
          <a:prstGeom prst="rect">
            <a:avLst/>
          </a:prstGeom>
          <a:solidFill>
            <a:srgbClr val="00C3D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5" name="Freeform 25"/>
          <p:cNvSpPr>
            <a:spLocks/>
          </p:cNvSpPr>
          <p:nvPr/>
        </p:nvSpPr>
        <p:spPr bwMode="auto">
          <a:xfrm>
            <a:off x="4787900" y="1657350"/>
            <a:ext cx="715963"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a:lstStyle/>
          <a:p>
            <a:pPr fontAlgn="auto">
              <a:spcBef>
                <a:spcPts val="0"/>
              </a:spcBef>
              <a:spcAft>
                <a:spcPts val="0"/>
              </a:spcAft>
              <a:defRPr/>
            </a:pPr>
            <a:endParaRPr lang="en-US">
              <a:latin typeface="+mn-lt"/>
              <a:cs typeface="+mn-cs"/>
            </a:endParaRPr>
          </a:p>
        </p:txBody>
      </p:sp>
      <p:sp>
        <p:nvSpPr>
          <p:cNvPr id="96264" name="Rectangle 24"/>
          <p:cNvSpPr>
            <a:spLocks noChangeArrowheads="1"/>
          </p:cNvSpPr>
          <p:nvPr/>
        </p:nvSpPr>
        <p:spPr bwMode="auto">
          <a:xfrm>
            <a:off x="6875463" y="1657350"/>
            <a:ext cx="1600200" cy="2590800"/>
          </a:xfrm>
          <a:prstGeom prst="rect">
            <a:avLst/>
          </a:prstGeom>
          <a:solidFill>
            <a:srgbClr val="F3C30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7" name="Freeform 25"/>
          <p:cNvSpPr>
            <a:spLocks/>
          </p:cNvSpPr>
          <p:nvPr/>
        </p:nvSpPr>
        <p:spPr bwMode="auto">
          <a:xfrm>
            <a:off x="6875463" y="1657350"/>
            <a:ext cx="717550" cy="838200"/>
          </a:xfrm>
          <a:custGeom>
            <a:avLst/>
            <a:gdLst>
              <a:gd name="T0" fmla="*/ 64 w 64"/>
              <a:gd name="T1" fmla="*/ 21 h 75"/>
              <a:gd name="T2" fmla="*/ 59 w 64"/>
              <a:gd name="T3" fmla="*/ 0 h 75"/>
              <a:gd name="T4" fmla="*/ 0 w 64"/>
              <a:gd name="T5" fmla="*/ 0 h 75"/>
              <a:gd name="T6" fmla="*/ 0 w 64"/>
              <a:gd name="T7" fmla="*/ 74 h 75"/>
              <a:gd name="T8" fmla="*/ 10 w 64"/>
              <a:gd name="T9" fmla="*/ 75 h 75"/>
              <a:gd name="T10" fmla="*/ 64 w 64"/>
              <a:gd name="T11" fmla="*/ 21 h 75"/>
            </a:gdLst>
            <a:ahLst/>
            <a:cxnLst>
              <a:cxn ang="0">
                <a:pos x="T0" y="T1"/>
              </a:cxn>
              <a:cxn ang="0">
                <a:pos x="T2" y="T3"/>
              </a:cxn>
              <a:cxn ang="0">
                <a:pos x="T4" y="T5"/>
              </a:cxn>
              <a:cxn ang="0">
                <a:pos x="T6" y="T7"/>
              </a:cxn>
              <a:cxn ang="0">
                <a:pos x="T8" y="T9"/>
              </a:cxn>
              <a:cxn ang="0">
                <a:pos x="T10" y="T11"/>
              </a:cxn>
            </a:cxnLst>
            <a:rect l="0" t="0" r="r" b="b"/>
            <a:pathLst>
              <a:path w="64" h="75">
                <a:moveTo>
                  <a:pt x="64" y="21"/>
                </a:moveTo>
                <a:cubicBezTo>
                  <a:pt x="64" y="14"/>
                  <a:pt x="62" y="7"/>
                  <a:pt x="59" y="0"/>
                </a:cubicBezTo>
                <a:cubicBezTo>
                  <a:pt x="0" y="0"/>
                  <a:pt x="0" y="0"/>
                  <a:pt x="0" y="0"/>
                </a:cubicBezTo>
                <a:cubicBezTo>
                  <a:pt x="0" y="74"/>
                  <a:pt x="0" y="74"/>
                  <a:pt x="0" y="74"/>
                </a:cubicBezTo>
                <a:cubicBezTo>
                  <a:pt x="3" y="75"/>
                  <a:pt x="7" y="75"/>
                  <a:pt x="10" y="75"/>
                </a:cubicBezTo>
                <a:cubicBezTo>
                  <a:pt x="40" y="75"/>
                  <a:pt x="64" y="51"/>
                  <a:pt x="64" y="21"/>
                </a:cubicBezTo>
                <a:close/>
              </a:path>
            </a:pathLst>
          </a:custGeom>
          <a:solidFill>
            <a:schemeClr val="bg1">
              <a:lumMod val="95000"/>
            </a:schemeClr>
          </a:solidFill>
          <a:ln>
            <a:noFill/>
          </a:ln>
        </p:spPr>
        <p:txBody>
          <a:bodyPr/>
          <a:lstStyle/>
          <a:p>
            <a:pPr fontAlgn="auto">
              <a:spcBef>
                <a:spcPts val="0"/>
              </a:spcBef>
              <a:spcAft>
                <a:spcPts val="0"/>
              </a:spcAft>
              <a:defRPr/>
            </a:pPr>
            <a:endParaRPr lang="en-US">
              <a:latin typeface="+mn-lt"/>
              <a:cs typeface="+mn-cs"/>
            </a:endParaRPr>
          </a:p>
        </p:txBody>
      </p:sp>
      <p:sp>
        <p:nvSpPr>
          <p:cNvPr id="19" name="TextBox 18"/>
          <p:cNvSpPr txBox="1"/>
          <p:nvPr/>
        </p:nvSpPr>
        <p:spPr>
          <a:xfrm>
            <a:off x="762000" y="1809750"/>
            <a:ext cx="593725" cy="400050"/>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000">
                <a:solidFill>
                  <a:srgbClr val="595959"/>
                </a:solidFill>
                <a:latin typeface="Bebas Neue" pitchFamily="34" charset="0"/>
                <a:ea typeface="宋体" charset="-122"/>
              </a:rPr>
              <a:t>01’</a:t>
            </a:r>
          </a:p>
        </p:txBody>
      </p:sp>
      <p:sp>
        <p:nvSpPr>
          <p:cNvPr id="20" name="TextBox 19"/>
          <p:cNvSpPr txBox="1"/>
          <p:nvPr/>
        </p:nvSpPr>
        <p:spPr>
          <a:xfrm>
            <a:off x="2835275" y="1809750"/>
            <a:ext cx="592138" cy="400050"/>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000">
                <a:solidFill>
                  <a:srgbClr val="595959"/>
                </a:solidFill>
                <a:latin typeface="Bebas Neue" pitchFamily="34" charset="0"/>
                <a:ea typeface="宋体" charset="-122"/>
              </a:rPr>
              <a:t>02’</a:t>
            </a:r>
          </a:p>
        </p:txBody>
      </p:sp>
      <p:sp>
        <p:nvSpPr>
          <p:cNvPr id="21" name="TextBox 20"/>
          <p:cNvSpPr txBox="1"/>
          <p:nvPr/>
        </p:nvSpPr>
        <p:spPr>
          <a:xfrm>
            <a:off x="4906963" y="1809750"/>
            <a:ext cx="593725" cy="400050"/>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000">
                <a:solidFill>
                  <a:srgbClr val="595959"/>
                </a:solidFill>
                <a:latin typeface="Bebas Neue" pitchFamily="34" charset="0"/>
                <a:ea typeface="宋体" charset="-122"/>
              </a:rPr>
              <a:t>03’</a:t>
            </a:r>
          </a:p>
        </p:txBody>
      </p:sp>
      <p:sp>
        <p:nvSpPr>
          <p:cNvPr id="22" name="TextBox 21"/>
          <p:cNvSpPr txBox="1"/>
          <p:nvPr/>
        </p:nvSpPr>
        <p:spPr>
          <a:xfrm>
            <a:off x="6980238" y="1809750"/>
            <a:ext cx="593725" cy="400050"/>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000">
                <a:solidFill>
                  <a:srgbClr val="595959"/>
                </a:solidFill>
                <a:latin typeface="Bebas Neue" pitchFamily="34" charset="0"/>
                <a:ea typeface="宋体" charset="-122"/>
              </a:rPr>
              <a:t>04’</a:t>
            </a:r>
          </a:p>
        </p:txBody>
      </p:sp>
      <p:sp>
        <p:nvSpPr>
          <p:cNvPr id="23" name="TextBox 22"/>
          <p:cNvSpPr txBox="1"/>
          <p:nvPr/>
        </p:nvSpPr>
        <p:spPr>
          <a:xfrm>
            <a:off x="947738" y="3192463"/>
            <a:ext cx="923925" cy="369887"/>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TEXT HERE</a:t>
            </a:r>
          </a:p>
        </p:txBody>
      </p:sp>
      <p:grpSp>
        <p:nvGrpSpPr>
          <p:cNvPr id="24" name="Group 23"/>
          <p:cNvGrpSpPr/>
          <p:nvPr/>
        </p:nvGrpSpPr>
        <p:grpSpPr>
          <a:xfrm>
            <a:off x="1366158" y="2541200"/>
            <a:ext cx="508940" cy="525723"/>
            <a:chOff x="8188325" y="3233738"/>
            <a:chExt cx="506413" cy="500062"/>
          </a:xfrm>
          <a:solidFill>
            <a:schemeClr val="bg1"/>
          </a:solidFill>
        </p:grpSpPr>
        <p:sp>
          <p:nvSpPr>
            <p:cNvPr id="25" name="Freeform 24"/>
            <p:cNvSpPr>
              <a:spLocks/>
            </p:cNvSpPr>
            <p:nvPr/>
          </p:nvSpPr>
          <p:spPr bwMode="auto">
            <a:xfrm>
              <a:off x="8262938" y="3346450"/>
              <a:ext cx="19050" cy="198437"/>
            </a:xfrm>
            <a:custGeom>
              <a:avLst/>
              <a:gdLst>
                <a:gd name="T0" fmla="*/ 5 w 5"/>
                <a:gd name="T1" fmla="*/ 51 h 53"/>
                <a:gd name="T2" fmla="*/ 3 w 5"/>
                <a:gd name="T3" fmla="*/ 53 h 53"/>
                <a:gd name="T4" fmla="*/ 3 w 5"/>
                <a:gd name="T5" fmla="*/ 53 h 53"/>
                <a:gd name="T6" fmla="*/ 1 w 5"/>
                <a:gd name="T7" fmla="*/ 51 h 53"/>
                <a:gd name="T8" fmla="*/ 0 w 5"/>
                <a:gd name="T9" fmla="*/ 2 h 53"/>
                <a:gd name="T10" fmla="*/ 3 w 5"/>
                <a:gd name="T11" fmla="*/ 0 h 53"/>
                <a:gd name="T12" fmla="*/ 3 w 5"/>
                <a:gd name="T13" fmla="*/ 0 h 53"/>
                <a:gd name="T14" fmla="*/ 5 w 5"/>
                <a:gd name="T15" fmla="*/ 2 h 53"/>
                <a:gd name="T16" fmla="*/ 5 w 5"/>
                <a:gd name="T17" fmla="*/ 5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53">
                  <a:moveTo>
                    <a:pt x="5" y="51"/>
                  </a:moveTo>
                  <a:cubicBezTo>
                    <a:pt x="5" y="52"/>
                    <a:pt x="4" y="53"/>
                    <a:pt x="3" y="53"/>
                  </a:cubicBezTo>
                  <a:cubicBezTo>
                    <a:pt x="3" y="53"/>
                    <a:pt x="3" y="53"/>
                    <a:pt x="3" y="53"/>
                  </a:cubicBezTo>
                  <a:cubicBezTo>
                    <a:pt x="1" y="53"/>
                    <a:pt x="1" y="52"/>
                    <a:pt x="1" y="51"/>
                  </a:cubicBezTo>
                  <a:cubicBezTo>
                    <a:pt x="0" y="2"/>
                    <a:pt x="0" y="2"/>
                    <a:pt x="0" y="2"/>
                  </a:cubicBezTo>
                  <a:cubicBezTo>
                    <a:pt x="0" y="1"/>
                    <a:pt x="1" y="0"/>
                    <a:pt x="3" y="0"/>
                  </a:cubicBezTo>
                  <a:cubicBezTo>
                    <a:pt x="3" y="0"/>
                    <a:pt x="3" y="0"/>
                    <a:pt x="3" y="0"/>
                  </a:cubicBezTo>
                  <a:cubicBezTo>
                    <a:pt x="4" y="0"/>
                    <a:pt x="5" y="1"/>
                    <a:pt x="5" y="2"/>
                  </a:cubicBezTo>
                  <a:lnTo>
                    <a:pt x="5"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6" name="Freeform 25"/>
            <p:cNvSpPr>
              <a:spLocks/>
            </p:cNvSpPr>
            <p:nvPr/>
          </p:nvSpPr>
          <p:spPr bwMode="auto">
            <a:xfrm>
              <a:off x="8267700" y="3530600"/>
              <a:ext cx="269875" cy="14287"/>
            </a:xfrm>
            <a:custGeom>
              <a:avLst/>
              <a:gdLst>
                <a:gd name="T0" fmla="*/ 69 w 72"/>
                <a:gd name="T1" fmla="*/ 0 h 4"/>
                <a:gd name="T2" fmla="*/ 72 w 72"/>
                <a:gd name="T3" fmla="*/ 2 h 4"/>
                <a:gd name="T4" fmla="*/ 72 w 72"/>
                <a:gd name="T5" fmla="*/ 2 h 4"/>
                <a:gd name="T6" fmla="*/ 69 w 72"/>
                <a:gd name="T7" fmla="*/ 4 h 4"/>
                <a:gd name="T8" fmla="*/ 2 w 72"/>
                <a:gd name="T9" fmla="*/ 4 h 4"/>
                <a:gd name="T10" fmla="*/ 0 w 72"/>
                <a:gd name="T11" fmla="*/ 2 h 4"/>
                <a:gd name="T12" fmla="*/ 0 w 72"/>
                <a:gd name="T13" fmla="*/ 2 h 4"/>
                <a:gd name="T14" fmla="*/ 2 w 72"/>
                <a:gd name="T15" fmla="*/ 0 h 4"/>
                <a:gd name="T16" fmla="*/ 69 w 7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4">
                  <a:moveTo>
                    <a:pt x="69" y="0"/>
                  </a:moveTo>
                  <a:cubicBezTo>
                    <a:pt x="70" y="0"/>
                    <a:pt x="72" y="1"/>
                    <a:pt x="72" y="2"/>
                  </a:cubicBezTo>
                  <a:cubicBezTo>
                    <a:pt x="72" y="2"/>
                    <a:pt x="72" y="2"/>
                    <a:pt x="72" y="2"/>
                  </a:cubicBezTo>
                  <a:cubicBezTo>
                    <a:pt x="72" y="3"/>
                    <a:pt x="70" y="4"/>
                    <a:pt x="69" y="4"/>
                  </a:cubicBezTo>
                  <a:cubicBezTo>
                    <a:pt x="2" y="4"/>
                    <a:pt x="2" y="4"/>
                    <a:pt x="2" y="4"/>
                  </a:cubicBezTo>
                  <a:cubicBezTo>
                    <a:pt x="0" y="4"/>
                    <a:pt x="0" y="3"/>
                    <a:pt x="0" y="2"/>
                  </a:cubicBezTo>
                  <a:cubicBezTo>
                    <a:pt x="0" y="2"/>
                    <a:pt x="0" y="2"/>
                    <a:pt x="0" y="2"/>
                  </a:cubicBezTo>
                  <a:cubicBezTo>
                    <a:pt x="0" y="1"/>
                    <a:pt x="0" y="0"/>
                    <a:pt x="2" y="0"/>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7" name="Freeform 26"/>
            <p:cNvSpPr>
              <a:spLocks/>
            </p:cNvSpPr>
            <p:nvPr/>
          </p:nvSpPr>
          <p:spPr bwMode="auto">
            <a:xfrm>
              <a:off x="8416925" y="3451225"/>
              <a:ext cx="34925" cy="93662"/>
            </a:xfrm>
            <a:custGeom>
              <a:avLst/>
              <a:gdLst>
                <a:gd name="T0" fmla="*/ 7 w 9"/>
                <a:gd name="T1" fmla="*/ 0 h 25"/>
                <a:gd name="T2" fmla="*/ 3 w 9"/>
                <a:gd name="T3" fmla="*/ 0 h 25"/>
                <a:gd name="T4" fmla="*/ 0 w 9"/>
                <a:gd name="T5" fmla="*/ 2 h 25"/>
                <a:gd name="T6" fmla="*/ 0 w 9"/>
                <a:gd name="T7" fmla="*/ 25 h 25"/>
                <a:gd name="T8" fmla="*/ 9 w 9"/>
                <a:gd name="T9" fmla="*/ 25 h 25"/>
                <a:gd name="T10" fmla="*/ 9 w 9"/>
                <a:gd name="T11" fmla="*/ 2 h 25"/>
                <a:gd name="T12" fmla="*/ 7 w 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9" h="25">
                  <a:moveTo>
                    <a:pt x="7" y="0"/>
                  </a:moveTo>
                  <a:cubicBezTo>
                    <a:pt x="3" y="0"/>
                    <a:pt x="3" y="0"/>
                    <a:pt x="3" y="0"/>
                  </a:cubicBezTo>
                  <a:cubicBezTo>
                    <a:pt x="1" y="0"/>
                    <a:pt x="0" y="1"/>
                    <a:pt x="0" y="2"/>
                  </a:cubicBezTo>
                  <a:cubicBezTo>
                    <a:pt x="0" y="25"/>
                    <a:pt x="0" y="25"/>
                    <a:pt x="0" y="25"/>
                  </a:cubicBezTo>
                  <a:cubicBezTo>
                    <a:pt x="9" y="25"/>
                    <a:pt x="9" y="25"/>
                    <a:pt x="9" y="25"/>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8361363" y="3425825"/>
              <a:ext cx="33338" cy="119062"/>
            </a:xfrm>
            <a:custGeom>
              <a:avLst/>
              <a:gdLst>
                <a:gd name="T0" fmla="*/ 7 w 9"/>
                <a:gd name="T1" fmla="*/ 0 h 32"/>
                <a:gd name="T2" fmla="*/ 3 w 9"/>
                <a:gd name="T3" fmla="*/ 0 h 32"/>
                <a:gd name="T4" fmla="*/ 0 w 9"/>
                <a:gd name="T5" fmla="*/ 2 h 32"/>
                <a:gd name="T6" fmla="*/ 0 w 9"/>
                <a:gd name="T7" fmla="*/ 32 h 32"/>
                <a:gd name="T8" fmla="*/ 9 w 9"/>
                <a:gd name="T9" fmla="*/ 32 h 32"/>
                <a:gd name="T10" fmla="*/ 9 w 9"/>
                <a:gd name="T11" fmla="*/ 2 h 32"/>
                <a:gd name="T12" fmla="*/ 7 w 9"/>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 h="32">
                  <a:moveTo>
                    <a:pt x="7" y="0"/>
                  </a:moveTo>
                  <a:cubicBezTo>
                    <a:pt x="3" y="0"/>
                    <a:pt x="3" y="0"/>
                    <a:pt x="3" y="0"/>
                  </a:cubicBezTo>
                  <a:cubicBezTo>
                    <a:pt x="1" y="0"/>
                    <a:pt x="0" y="1"/>
                    <a:pt x="0" y="2"/>
                  </a:cubicBezTo>
                  <a:cubicBezTo>
                    <a:pt x="0" y="32"/>
                    <a:pt x="0" y="32"/>
                    <a:pt x="0" y="32"/>
                  </a:cubicBezTo>
                  <a:cubicBezTo>
                    <a:pt x="9" y="32"/>
                    <a:pt x="9" y="32"/>
                    <a:pt x="9" y="32"/>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9" name="Freeform 28"/>
            <p:cNvSpPr>
              <a:spLocks/>
            </p:cNvSpPr>
            <p:nvPr/>
          </p:nvSpPr>
          <p:spPr bwMode="auto">
            <a:xfrm>
              <a:off x="8474075" y="3403600"/>
              <a:ext cx="33338" cy="141287"/>
            </a:xfrm>
            <a:custGeom>
              <a:avLst/>
              <a:gdLst>
                <a:gd name="T0" fmla="*/ 7 w 9"/>
                <a:gd name="T1" fmla="*/ 0 h 38"/>
                <a:gd name="T2" fmla="*/ 3 w 9"/>
                <a:gd name="T3" fmla="*/ 0 h 38"/>
                <a:gd name="T4" fmla="*/ 0 w 9"/>
                <a:gd name="T5" fmla="*/ 3 h 38"/>
                <a:gd name="T6" fmla="*/ 0 w 9"/>
                <a:gd name="T7" fmla="*/ 38 h 38"/>
                <a:gd name="T8" fmla="*/ 9 w 9"/>
                <a:gd name="T9" fmla="*/ 38 h 38"/>
                <a:gd name="T10" fmla="*/ 9 w 9"/>
                <a:gd name="T11" fmla="*/ 3 h 38"/>
                <a:gd name="T12" fmla="*/ 7 w 9"/>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9" h="38">
                  <a:moveTo>
                    <a:pt x="7" y="0"/>
                  </a:moveTo>
                  <a:cubicBezTo>
                    <a:pt x="3" y="0"/>
                    <a:pt x="3" y="0"/>
                    <a:pt x="3" y="0"/>
                  </a:cubicBezTo>
                  <a:cubicBezTo>
                    <a:pt x="1" y="0"/>
                    <a:pt x="0" y="1"/>
                    <a:pt x="0" y="3"/>
                  </a:cubicBezTo>
                  <a:cubicBezTo>
                    <a:pt x="0" y="38"/>
                    <a:pt x="0" y="38"/>
                    <a:pt x="0" y="38"/>
                  </a:cubicBezTo>
                  <a:cubicBezTo>
                    <a:pt x="9" y="38"/>
                    <a:pt x="9" y="38"/>
                    <a:pt x="9" y="38"/>
                  </a:cubicBezTo>
                  <a:cubicBezTo>
                    <a:pt x="9" y="3"/>
                    <a:pt x="9" y="3"/>
                    <a:pt x="9" y="3"/>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0" name="Freeform 29"/>
            <p:cNvSpPr>
              <a:spLocks/>
            </p:cNvSpPr>
            <p:nvPr/>
          </p:nvSpPr>
          <p:spPr bwMode="auto">
            <a:xfrm>
              <a:off x="8304213" y="3481388"/>
              <a:ext cx="34925" cy="63500"/>
            </a:xfrm>
            <a:custGeom>
              <a:avLst/>
              <a:gdLst>
                <a:gd name="T0" fmla="*/ 7 w 9"/>
                <a:gd name="T1" fmla="*/ 0 h 17"/>
                <a:gd name="T2" fmla="*/ 3 w 9"/>
                <a:gd name="T3" fmla="*/ 0 h 17"/>
                <a:gd name="T4" fmla="*/ 0 w 9"/>
                <a:gd name="T5" fmla="*/ 2 h 17"/>
                <a:gd name="T6" fmla="*/ 0 w 9"/>
                <a:gd name="T7" fmla="*/ 17 h 17"/>
                <a:gd name="T8" fmla="*/ 9 w 9"/>
                <a:gd name="T9" fmla="*/ 17 h 17"/>
                <a:gd name="T10" fmla="*/ 9 w 9"/>
                <a:gd name="T11" fmla="*/ 2 h 17"/>
                <a:gd name="T12" fmla="*/ 7 w 9"/>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9" h="17">
                  <a:moveTo>
                    <a:pt x="7" y="0"/>
                  </a:moveTo>
                  <a:cubicBezTo>
                    <a:pt x="3" y="0"/>
                    <a:pt x="3" y="0"/>
                    <a:pt x="3" y="0"/>
                  </a:cubicBezTo>
                  <a:cubicBezTo>
                    <a:pt x="1" y="0"/>
                    <a:pt x="0" y="1"/>
                    <a:pt x="0" y="2"/>
                  </a:cubicBezTo>
                  <a:cubicBezTo>
                    <a:pt x="0" y="17"/>
                    <a:pt x="0" y="17"/>
                    <a:pt x="0" y="17"/>
                  </a:cubicBezTo>
                  <a:cubicBezTo>
                    <a:pt x="9" y="17"/>
                    <a:pt x="9" y="17"/>
                    <a:pt x="9" y="17"/>
                  </a:cubicBezTo>
                  <a:cubicBezTo>
                    <a:pt x="9" y="2"/>
                    <a:pt x="9" y="2"/>
                    <a:pt x="9" y="2"/>
                  </a:cubicBezTo>
                  <a:cubicBezTo>
                    <a:pt x="9" y="1"/>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308975" y="3376613"/>
              <a:ext cx="66675" cy="74612"/>
            </a:xfrm>
            <a:custGeom>
              <a:avLst/>
              <a:gdLst>
                <a:gd name="T0" fmla="*/ 42 w 42"/>
                <a:gd name="T1" fmla="*/ 7 h 47"/>
                <a:gd name="T2" fmla="*/ 7 w 42"/>
                <a:gd name="T3" fmla="*/ 47 h 47"/>
                <a:gd name="T4" fmla="*/ 0 w 42"/>
                <a:gd name="T5" fmla="*/ 40 h 47"/>
                <a:gd name="T6" fmla="*/ 35 w 42"/>
                <a:gd name="T7" fmla="*/ 0 h 47"/>
                <a:gd name="T8" fmla="*/ 42 w 42"/>
                <a:gd name="T9" fmla="*/ 7 h 47"/>
              </a:gdLst>
              <a:ahLst/>
              <a:cxnLst>
                <a:cxn ang="0">
                  <a:pos x="T0" y="T1"/>
                </a:cxn>
                <a:cxn ang="0">
                  <a:pos x="T2" y="T3"/>
                </a:cxn>
                <a:cxn ang="0">
                  <a:pos x="T4" y="T5"/>
                </a:cxn>
                <a:cxn ang="0">
                  <a:pos x="T6" y="T7"/>
                </a:cxn>
                <a:cxn ang="0">
                  <a:pos x="T8" y="T9"/>
                </a:cxn>
              </a:cxnLst>
              <a:rect l="0" t="0" r="r" b="b"/>
              <a:pathLst>
                <a:path w="42" h="47">
                  <a:moveTo>
                    <a:pt x="42" y="7"/>
                  </a:moveTo>
                  <a:lnTo>
                    <a:pt x="7" y="47"/>
                  </a:lnTo>
                  <a:lnTo>
                    <a:pt x="0" y="40"/>
                  </a:lnTo>
                  <a:lnTo>
                    <a:pt x="35" y="0"/>
                  </a:lnTo>
                  <a:lnTo>
                    <a:pt x="4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2" name="Freeform 31"/>
            <p:cNvSpPr>
              <a:spLocks/>
            </p:cNvSpPr>
            <p:nvPr/>
          </p:nvSpPr>
          <p:spPr bwMode="auto">
            <a:xfrm>
              <a:off x="8364538" y="3362325"/>
              <a:ext cx="82550" cy="77787"/>
            </a:xfrm>
            <a:custGeom>
              <a:avLst/>
              <a:gdLst>
                <a:gd name="T0" fmla="*/ 45 w 52"/>
                <a:gd name="T1" fmla="*/ 49 h 49"/>
                <a:gd name="T2" fmla="*/ 0 w 52"/>
                <a:gd name="T3" fmla="*/ 9 h 49"/>
                <a:gd name="T4" fmla="*/ 7 w 52"/>
                <a:gd name="T5" fmla="*/ 0 h 49"/>
                <a:gd name="T6" fmla="*/ 52 w 52"/>
                <a:gd name="T7" fmla="*/ 40 h 49"/>
                <a:gd name="T8" fmla="*/ 45 w 52"/>
                <a:gd name="T9" fmla="*/ 49 h 49"/>
              </a:gdLst>
              <a:ahLst/>
              <a:cxnLst>
                <a:cxn ang="0">
                  <a:pos x="T0" y="T1"/>
                </a:cxn>
                <a:cxn ang="0">
                  <a:pos x="T2" y="T3"/>
                </a:cxn>
                <a:cxn ang="0">
                  <a:pos x="T4" y="T5"/>
                </a:cxn>
                <a:cxn ang="0">
                  <a:pos x="T6" y="T7"/>
                </a:cxn>
                <a:cxn ang="0">
                  <a:pos x="T8" y="T9"/>
                </a:cxn>
              </a:cxnLst>
              <a:rect l="0" t="0" r="r" b="b"/>
              <a:pathLst>
                <a:path w="52" h="49">
                  <a:moveTo>
                    <a:pt x="45" y="49"/>
                  </a:moveTo>
                  <a:lnTo>
                    <a:pt x="0" y="9"/>
                  </a:lnTo>
                  <a:lnTo>
                    <a:pt x="7" y="0"/>
                  </a:lnTo>
                  <a:lnTo>
                    <a:pt x="52" y="40"/>
                  </a:lnTo>
                  <a:lnTo>
                    <a:pt x="45"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3" name="Freeform 32"/>
            <p:cNvSpPr>
              <a:spLocks/>
            </p:cNvSpPr>
            <p:nvPr/>
          </p:nvSpPr>
          <p:spPr bwMode="auto">
            <a:xfrm>
              <a:off x="8424863" y="3357563"/>
              <a:ext cx="74613" cy="82550"/>
            </a:xfrm>
            <a:custGeom>
              <a:avLst/>
              <a:gdLst>
                <a:gd name="T0" fmla="*/ 47 w 47"/>
                <a:gd name="T1" fmla="*/ 7 h 52"/>
                <a:gd name="T2" fmla="*/ 7 w 47"/>
                <a:gd name="T3" fmla="*/ 52 h 52"/>
                <a:gd name="T4" fmla="*/ 0 w 47"/>
                <a:gd name="T5" fmla="*/ 45 h 52"/>
                <a:gd name="T6" fmla="*/ 38 w 47"/>
                <a:gd name="T7" fmla="*/ 0 h 52"/>
                <a:gd name="T8" fmla="*/ 47 w 47"/>
                <a:gd name="T9" fmla="*/ 7 h 52"/>
              </a:gdLst>
              <a:ahLst/>
              <a:cxnLst>
                <a:cxn ang="0">
                  <a:pos x="T0" y="T1"/>
                </a:cxn>
                <a:cxn ang="0">
                  <a:pos x="T2" y="T3"/>
                </a:cxn>
                <a:cxn ang="0">
                  <a:pos x="T4" y="T5"/>
                </a:cxn>
                <a:cxn ang="0">
                  <a:pos x="T6" y="T7"/>
                </a:cxn>
                <a:cxn ang="0">
                  <a:pos x="T8" y="T9"/>
                </a:cxn>
              </a:cxnLst>
              <a:rect l="0" t="0" r="r" b="b"/>
              <a:pathLst>
                <a:path w="47" h="52">
                  <a:moveTo>
                    <a:pt x="47" y="7"/>
                  </a:moveTo>
                  <a:lnTo>
                    <a:pt x="7" y="52"/>
                  </a:lnTo>
                  <a:lnTo>
                    <a:pt x="0" y="45"/>
                  </a:lnTo>
                  <a:lnTo>
                    <a:pt x="38" y="0"/>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466138" y="3346450"/>
              <a:ext cx="41275" cy="41275"/>
            </a:xfrm>
            <a:custGeom>
              <a:avLst/>
              <a:gdLst>
                <a:gd name="T0" fmla="*/ 10 w 11"/>
                <a:gd name="T1" fmla="*/ 0 h 11"/>
                <a:gd name="T2" fmla="*/ 11 w 11"/>
                <a:gd name="T3" fmla="*/ 2 h 11"/>
                <a:gd name="T4" fmla="*/ 10 w 11"/>
                <a:gd name="T5" fmla="*/ 4 h 11"/>
                <a:gd name="T6" fmla="*/ 9 w 11"/>
                <a:gd name="T7" fmla="*/ 8 h 11"/>
                <a:gd name="T8" fmla="*/ 9 w 11"/>
                <a:gd name="T9" fmla="*/ 10 h 11"/>
                <a:gd name="T10" fmla="*/ 7 w 11"/>
                <a:gd name="T11" fmla="*/ 11 h 11"/>
                <a:gd name="T12" fmla="*/ 5 w 11"/>
                <a:gd name="T13" fmla="*/ 9 h 11"/>
                <a:gd name="T14" fmla="*/ 3 w 11"/>
                <a:gd name="T15" fmla="*/ 7 h 11"/>
                <a:gd name="T16" fmla="*/ 0 w 11"/>
                <a:gd name="T17" fmla="*/ 5 h 11"/>
                <a:gd name="T18" fmla="*/ 1 w 11"/>
                <a:gd name="T19" fmla="*/ 3 h 11"/>
                <a:gd name="T20" fmla="*/ 3 w 11"/>
                <a:gd name="T21" fmla="*/ 2 h 11"/>
                <a:gd name="T22" fmla="*/ 7 w 11"/>
                <a:gd name="T23" fmla="*/ 1 h 11"/>
                <a:gd name="T24" fmla="*/ 10 w 11"/>
                <a:gd name="T2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1">
                  <a:moveTo>
                    <a:pt x="10" y="0"/>
                  </a:moveTo>
                  <a:cubicBezTo>
                    <a:pt x="10" y="0"/>
                    <a:pt x="11" y="1"/>
                    <a:pt x="11" y="2"/>
                  </a:cubicBezTo>
                  <a:cubicBezTo>
                    <a:pt x="10" y="4"/>
                    <a:pt x="10" y="4"/>
                    <a:pt x="10" y="4"/>
                  </a:cubicBezTo>
                  <a:cubicBezTo>
                    <a:pt x="10" y="5"/>
                    <a:pt x="10" y="7"/>
                    <a:pt x="9" y="8"/>
                  </a:cubicBezTo>
                  <a:cubicBezTo>
                    <a:pt x="9" y="10"/>
                    <a:pt x="9" y="10"/>
                    <a:pt x="9" y="10"/>
                  </a:cubicBezTo>
                  <a:cubicBezTo>
                    <a:pt x="9" y="11"/>
                    <a:pt x="8" y="11"/>
                    <a:pt x="7" y="11"/>
                  </a:cubicBezTo>
                  <a:cubicBezTo>
                    <a:pt x="5" y="9"/>
                    <a:pt x="5" y="9"/>
                    <a:pt x="5" y="9"/>
                  </a:cubicBezTo>
                  <a:cubicBezTo>
                    <a:pt x="4" y="8"/>
                    <a:pt x="3" y="7"/>
                    <a:pt x="3" y="7"/>
                  </a:cubicBezTo>
                  <a:cubicBezTo>
                    <a:pt x="0" y="5"/>
                    <a:pt x="0" y="5"/>
                    <a:pt x="0" y="5"/>
                  </a:cubicBezTo>
                  <a:cubicBezTo>
                    <a:pt x="0" y="4"/>
                    <a:pt x="0" y="4"/>
                    <a:pt x="1" y="3"/>
                  </a:cubicBezTo>
                  <a:cubicBezTo>
                    <a:pt x="3" y="2"/>
                    <a:pt x="3" y="2"/>
                    <a:pt x="3" y="2"/>
                  </a:cubicBezTo>
                  <a:cubicBezTo>
                    <a:pt x="4" y="2"/>
                    <a:pt x="6" y="2"/>
                    <a:pt x="7" y="1"/>
                  </a:cubicBez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noEditPoints="1"/>
            </p:cNvSpPr>
            <p:nvPr/>
          </p:nvSpPr>
          <p:spPr bwMode="auto">
            <a:xfrm>
              <a:off x="8188325" y="3233738"/>
              <a:ext cx="506413" cy="500062"/>
            </a:xfrm>
            <a:custGeom>
              <a:avLst/>
              <a:gdLst>
                <a:gd name="T0" fmla="*/ 128 w 135"/>
                <a:gd name="T1" fmla="*/ 128 h 133"/>
                <a:gd name="T2" fmla="*/ 116 w 135"/>
                <a:gd name="T3" fmla="*/ 133 h 133"/>
                <a:gd name="T4" fmla="*/ 103 w 135"/>
                <a:gd name="T5" fmla="*/ 128 h 133"/>
                <a:gd name="T6" fmla="*/ 82 w 135"/>
                <a:gd name="T7" fmla="*/ 107 h 133"/>
                <a:gd name="T8" fmla="*/ 56 w 135"/>
                <a:gd name="T9" fmla="*/ 113 h 133"/>
                <a:gd name="T10" fmla="*/ 0 w 135"/>
                <a:gd name="T11" fmla="*/ 56 h 133"/>
                <a:gd name="T12" fmla="*/ 56 w 135"/>
                <a:gd name="T13" fmla="*/ 0 h 133"/>
                <a:gd name="T14" fmla="*/ 113 w 135"/>
                <a:gd name="T15" fmla="*/ 56 h 133"/>
                <a:gd name="T16" fmla="*/ 107 w 135"/>
                <a:gd name="T17" fmla="*/ 82 h 133"/>
                <a:gd name="T18" fmla="*/ 128 w 135"/>
                <a:gd name="T19" fmla="*/ 103 h 133"/>
                <a:gd name="T20" fmla="*/ 128 w 135"/>
                <a:gd name="T21" fmla="*/ 128 h 133"/>
                <a:gd name="T22" fmla="*/ 56 w 135"/>
                <a:gd name="T23" fmla="*/ 106 h 133"/>
                <a:gd name="T24" fmla="*/ 106 w 135"/>
                <a:gd name="T25" fmla="*/ 56 h 133"/>
                <a:gd name="T26" fmla="*/ 56 w 135"/>
                <a:gd name="T27" fmla="*/ 7 h 133"/>
                <a:gd name="T28" fmla="*/ 7 w 135"/>
                <a:gd name="T29" fmla="*/ 56 h 133"/>
                <a:gd name="T30" fmla="*/ 56 w 135"/>
                <a:gd name="T31" fmla="*/ 10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133">
                  <a:moveTo>
                    <a:pt x="128" y="128"/>
                  </a:moveTo>
                  <a:cubicBezTo>
                    <a:pt x="125" y="131"/>
                    <a:pt x="120" y="133"/>
                    <a:pt x="116" y="133"/>
                  </a:cubicBezTo>
                  <a:cubicBezTo>
                    <a:pt x="111" y="133"/>
                    <a:pt x="107" y="131"/>
                    <a:pt x="103" y="128"/>
                  </a:cubicBezTo>
                  <a:cubicBezTo>
                    <a:pt x="82" y="107"/>
                    <a:pt x="82" y="107"/>
                    <a:pt x="82" y="107"/>
                  </a:cubicBezTo>
                  <a:cubicBezTo>
                    <a:pt x="75" y="111"/>
                    <a:pt x="66" y="113"/>
                    <a:pt x="56" y="113"/>
                  </a:cubicBezTo>
                  <a:cubicBezTo>
                    <a:pt x="25" y="113"/>
                    <a:pt x="0" y="88"/>
                    <a:pt x="0" y="56"/>
                  </a:cubicBezTo>
                  <a:cubicBezTo>
                    <a:pt x="0" y="25"/>
                    <a:pt x="25" y="0"/>
                    <a:pt x="56" y="0"/>
                  </a:cubicBezTo>
                  <a:cubicBezTo>
                    <a:pt x="88" y="0"/>
                    <a:pt x="113" y="25"/>
                    <a:pt x="113" y="56"/>
                  </a:cubicBezTo>
                  <a:cubicBezTo>
                    <a:pt x="113" y="66"/>
                    <a:pt x="111" y="75"/>
                    <a:pt x="107" y="82"/>
                  </a:cubicBezTo>
                  <a:cubicBezTo>
                    <a:pt x="128" y="103"/>
                    <a:pt x="128" y="103"/>
                    <a:pt x="128" y="103"/>
                  </a:cubicBezTo>
                  <a:cubicBezTo>
                    <a:pt x="135" y="110"/>
                    <a:pt x="135" y="121"/>
                    <a:pt x="128" y="128"/>
                  </a:cubicBezTo>
                  <a:close/>
                  <a:moveTo>
                    <a:pt x="56" y="106"/>
                  </a:moveTo>
                  <a:cubicBezTo>
                    <a:pt x="84" y="106"/>
                    <a:pt x="106" y="84"/>
                    <a:pt x="106" y="56"/>
                  </a:cubicBezTo>
                  <a:cubicBezTo>
                    <a:pt x="106" y="29"/>
                    <a:pt x="84" y="7"/>
                    <a:pt x="56" y="7"/>
                  </a:cubicBezTo>
                  <a:cubicBezTo>
                    <a:pt x="29" y="7"/>
                    <a:pt x="7" y="29"/>
                    <a:pt x="7" y="56"/>
                  </a:cubicBezTo>
                  <a:cubicBezTo>
                    <a:pt x="7" y="84"/>
                    <a:pt x="29" y="106"/>
                    <a:pt x="56"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6" name="Group 35"/>
          <p:cNvGrpSpPr/>
          <p:nvPr/>
        </p:nvGrpSpPr>
        <p:grpSpPr>
          <a:xfrm>
            <a:off x="5510347" y="2502973"/>
            <a:ext cx="575663" cy="602177"/>
            <a:chOff x="7640638" y="3014663"/>
            <a:chExt cx="434976" cy="434976"/>
          </a:xfrm>
          <a:solidFill>
            <a:schemeClr val="bg1"/>
          </a:solidFill>
        </p:grpSpPr>
        <p:sp>
          <p:nvSpPr>
            <p:cNvPr id="37" name="Freeform 36"/>
            <p:cNvSpPr>
              <a:spLocks/>
            </p:cNvSpPr>
            <p:nvPr/>
          </p:nvSpPr>
          <p:spPr bwMode="auto">
            <a:xfrm>
              <a:off x="7651751" y="3014663"/>
              <a:ext cx="198438" cy="190500"/>
            </a:xfrm>
            <a:custGeom>
              <a:avLst/>
              <a:gdLst>
                <a:gd name="T0" fmla="*/ 42 w 53"/>
                <a:gd name="T1" fmla="*/ 0 h 51"/>
                <a:gd name="T2" fmla="*/ 41 w 53"/>
                <a:gd name="T3" fmla="*/ 0 h 51"/>
                <a:gd name="T4" fmla="*/ 38 w 53"/>
                <a:gd name="T5" fmla="*/ 2 h 51"/>
                <a:gd name="T6" fmla="*/ 38 w 53"/>
                <a:gd name="T7" fmla="*/ 6 h 51"/>
                <a:gd name="T8" fmla="*/ 13 w 53"/>
                <a:gd name="T9" fmla="*/ 22 h 51"/>
                <a:gd name="T10" fmla="*/ 0 w 53"/>
                <a:gd name="T11" fmla="*/ 50 h 51"/>
                <a:gd name="T12" fmla="*/ 0 w 53"/>
                <a:gd name="T13" fmla="*/ 51 h 51"/>
                <a:gd name="T14" fmla="*/ 1 w 53"/>
                <a:gd name="T15" fmla="*/ 51 h 51"/>
                <a:gd name="T16" fmla="*/ 8 w 53"/>
                <a:gd name="T17" fmla="*/ 51 h 51"/>
                <a:gd name="T18" fmla="*/ 9 w 53"/>
                <a:gd name="T19" fmla="*/ 50 h 51"/>
                <a:gd name="T20" fmla="*/ 38 w 53"/>
                <a:gd name="T21" fmla="*/ 15 h 51"/>
                <a:gd name="T22" fmla="*/ 38 w 53"/>
                <a:gd name="T23" fmla="*/ 18 h 51"/>
                <a:gd name="T24" fmla="*/ 41 w 53"/>
                <a:gd name="T25" fmla="*/ 21 h 51"/>
                <a:gd name="T26" fmla="*/ 42 w 53"/>
                <a:gd name="T27" fmla="*/ 20 h 51"/>
                <a:gd name="T28" fmla="*/ 52 w 53"/>
                <a:gd name="T29" fmla="*/ 12 h 51"/>
                <a:gd name="T30" fmla="*/ 53 w 53"/>
                <a:gd name="T31" fmla="*/ 10 h 51"/>
                <a:gd name="T32" fmla="*/ 52 w 53"/>
                <a:gd name="T33" fmla="*/ 8 h 51"/>
                <a:gd name="T34" fmla="*/ 42 w 53"/>
                <a:gd name="T35"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1">
                  <a:moveTo>
                    <a:pt x="42" y="0"/>
                  </a:moveTo>
                  <a:cubicBezTo>
                    <a:pt x="42" y="0"/>
                    <a:pt x="41" y="0"/>
                    <a:pt x="41" y="0"/>
                  </a:cubicBezTo>
                  <a:cubicBezTo>
                    <a:pt x="39" y="0"/>
                    <a:pt x="38" y="1"/>
                    <a:pt x="38" y="2"/>
                  </a:cubicBezTo>
                  <a:cubicBezTo>
                    <a:pt x="38" y="6"/>
                    <a:pt x="38" y="6"/>
                    <a:pt x="38" y="6"/>
                  </a:cubicBezTo>
                  <a:cubicBezTo>
                    <a:pt x="28" y="9"/>
                    <a:pt x="20" y="14"/>
                    <a:pt x="13" y="22"/>
                  </a:cubicBezTo>
                  <a:cubicBezTo>
                    <a:pt x="6" y="30"/>
                    <a:pt x="1" y="40"/>
                    <a:pt x="0" y="50"/>
                  </a:cubicBezTo>
                  <a:cubicBezTo>
                    <a:pt x="0" y="50"/>
                    <a:pt x="0" y="51"/>
                    <a:pt x="0" y="51"/>
                  </a:cubicBezTo>
                  <a:cubicBezTo>
                    <a:pt x="0" y="51"/>
                    <a:pt x="1" y="51"/>
                    <a:pt x="1" y="51"/>
                  </a:cubicBezTo>
                  <a:cubicBezTo>
                    <a:pt x="8" y="51"/>
                    <a:pt x="8" y="51"/>
                    <a:pt x="8" y="51"/>
                  </a:cubicBezTo>
                  <a:cubicBezTo>
                    <a:pt x="8" y="51"/>
                    <a:pt x="9" y="51"/>
                    <a:pt x="9" y="50"/>
                  </a:cubicBezTo>
                  <a:cubicBezTo>
                    <a:pt x="11" y="34"/>
                    <a:pt x="23" y="20"/>
                    <a:pt x="38" y="15"/>
                  </a:cubicBezTo>
                  <a:cubicBezTo>
                    <a:pt x="38" y="18"/>
                    <a:pt x="38" y="18"/>
                    <a:pt x="38" y="18"/>
                  </a:cubicBezTo>
                  <a:cubicBezTo>
                    <a:pt x="38" y="19"/>
                    <a:pt x="39" y="21"/>
                    <a:pt x="41" y="21"/>
                  </a:cubicBezTo>
                  <a:cubicBezTo>
                    <a:pt x="41" y="21"/>
                    <a:pt x="42" y="20"/>
                    <a:pt x="42" y="20"/>
                  </a:cubicBezTo>
                  <a:cubicBezTo>
                    <a:pt x="52" y="12"/>
                    <a:pt x="52" y="12"/>
                    <a:pt x="52" y="12"/>
                  </a:cubicBezTo>
                  <a:cubicBezTo>
                    <a:pt x="52" y="12"/>
                    <a:pt x="53" y="11"/>
                    <a:pt x="53" y="10"/>
                  </a:cubicBezTo>
                  <a:cubicBezTo>
                    <a:pt x="53" y="9"/>
                    <a:pt x="52" y="9"/>
                    <a:pt x="52" y="8"/>
                  </a:cubicBezTo>
                  <a:lnTo>
                    <a:pt x="4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p:cNvSpPr>
            <p:nvPr/>
          </p:nvSpPr>
          <p:spPr bwMode="auto">
            <a:xfrm>
              <a:off x="7640638" y="3235326"/>
              <a:ext cx="190500" cy="198438"/>
            </a:xfrm>
            <a:custGeom>
              <a:avLst/>
              <a:gdLst>
                <a:gd name="T0" fmla="*/ 50 w 51"/>
                <a:gd name="T1" fmla="*/ 44 h 53"/>
                <a:gd name="T2" fmla="*/ 15 w 51"/>
                <a:gd name="T3" fmla="*/ 14 h 53"/>
                <a:gd name="T4" fmla="*/ 18 w 51"/>
                <a:gd name="T5" fmla="*/ 14 h 53"/>
                <a:gd name="T6" fmla="*/ 20 w 51"/>
                <a:gd name="T7" fmla="*/ 13 h 53"/>
                <a:gd name="T8" fmla="*/ 20 w 51"/>
                <a:gd name="T9" fmla="*/ 10 h 53"/>
                <a:gd name="T10" fmla="*/ 12 w 51"/>
                <a:gd name="T11" fmla="*/ 1 h 53"/>
                <a:gd name="T12" fmla="*/ 10 w 51"/>
                <a:gd name="T13" fmla="*/ 0 h 53"/>
                <a:gd name="T14" fmla="*/ 8 w 51"/>
                <a:gd name="T15" fmla="*/ 1 h 53"/>
                <a:gd name="T16" fmla="*/ 0 w 51"/>
                <a:gd name="T17" fmla="*/ 10 h 53"/>
                <a:gd name="T18" fmla="*/ 0 w 51"/>
                <a:gd name="T19" fmla="*/ 13 h 53"/>
                <a:gd name="T20" fmla="*/ 2 w 51"/>
                <a:gd name="T21" fmla="*/ 14 h 53"/>
                <a:gd name="T22" fmla="*/ 6 w 51"/>
                <a:gd name="T23" fmla="*/ 14 h 53"/>
                <a:gd name="T24" fmla="*/ 22 w 51"/>
                <a:gd name="T25" fmla="*/ 40 h 53"/>
                <a:gd name="T26" fmla="*/ 50 w 51"/>
                <a:gd name="T27" fmla="*/ 53 h 53"/>
                <a:gd name="T28" fmla="*/ 50 w 51"/>
                <a:gd name="T29" fmla="*/ 53 h 53"/>
                <a:gd name="T30" fmla="*/ 51 w 51"/>
                <a:gd name="T31" fmla="*/ 52 h 53"/>
                <a:gd name="T32" fmla="*/ 51 w 51"/>
                <a:gd name="T33" fmla="*/ 52 h 53"/>
                <a:gd name="T34" fmla="*/ 51 w 51"/>
                <a:gd name="T35" fmla="*/ 45 h 53"/>
                <a:gd name="T36" fmla="*/ 50 w 51"/>
                <a:gd name="T37" fmla="*/ 4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1" h="53">
                  <a:moveTo>
                    <a:pt x="50" y="44"/>
                  </a:moveTo>
                  <a:cubicBezTo>
                    <a:pt x="34" y="42"/>
                    <a:pt x="20" y="30"/>
                    <a:pt x="15" y="14"/>
                  </a:cubicBezTo>
                  <a:cubicBezTo>
                    <a:pt x="18" y="14"/>
                    <a:pt x="18" y="14"/>
                    <a:pt x="18" y="14"/>
                  </a:cubicBezTo>
                  <a:cubicBezTo>
                    <a:pt x="19" y="14"/>
                    <a:pt x="20" y="14"/>
                    <a:pt x="20" y="13"/>
                  </a:cubicBezTo>
                  <a:cubicBezTo>
                    <a:pt x="21" y="12"/>
                    <a:pt x="21" y="11"/>
                    <a:pt x="20" y="10"/>
                  </a:cubicBezTo>
                  <a:cubicBezTo>
                    <a:pt x="12" y="1"/>
                    <a:pt x="12" y="1"/>
                    <a:pt x="12" y="1"/>
                  </a:cubicBezTo>
                  <a:cubicBezTo>
                    <a:pt x="12" y="0"/>
                    <a:pt x="11" y="0"/>
                    <a:pt x="10" y="0"/>
                  </a:cubicBezTo>
                  <a:cubicBezTo>
                    <a:pt x="9" y="0"/>
                    <a:pt x="9" y="0"/>
                    <a:pt x="8" y="1"/>
                  </a:cubicBezTo>
                  <a:cubicBezTo>
                    <a:pt x="0" y="10"/>
                    <a:pt x="0" y="10"/>
                    <a:pt x="0" y="10"/>
                  </a:cubicBezTo>
                  <a:cubicBezTo>
                    <a:pt x="0" y="11"/>
                    <a:pt x="0" y="12"/>
                    <a:pt x="0" y="13"/>
                  </a:cubicBezTo>
                  <a:cubicBezTo>
                    <a:pt x="0" y="14"/>
                    <a:pt x="1" y="14"/>
                    <a:pt x="2" y="14"/>
                  </a:cubicBezTo>
                  <a:cubicBezTo>
                    <a:pt x="6" y="14"/>
                    <a:pt x="6" y="14"/>
                    <a:pt x="6" y="14"/>
                  </a:cubicBezTo>
                  <a:cubicBezTo>
                    <a:pt x="9" y="24"/>
                    <a:pt x="14" y="33"/>
                    <a:pt x="22" y="40"/>
                  </a:cubicBezTo>
                  <a:cubicBezTo>
                    <a:pt x="30" y="47"/>
                    <a:pt x="40" y="51"/>
                    <a:pt x="50" y="53"/>
                  </a:cubicBezTo>
                  <a:cubicBezTo>
                    <a:pt x="50" y="53"/>
                    <a:pt x="50" y="53"/>
                    <a:pt x="50" y="53"/>
                  </a:cubicBezTo>
                  <a:cubicBezTo>
                    <a:pt x="51" y="53"/>
                    <a:pt x="51" y="53"/>
                    <a:pt x="51" y="52"/>
                  </a:cubicBezTo>
                  <a:cubicBezTo>
                    <a:pt x="51" y="52"/>
                    <a:pt x="51" y="52"/>
                    <a:pt x="51" y="52"/>
                  </a:cubicBezTo>
                  <a:cubicBezTo>
                    <a:pt x="51" y="45"/>
                    <a:pt x="51" y="45"/>
                    <a:pt x="51" y="45"/>
                  </a:cubicBezTo>
                  <a:cubicBezTo>
                    <a:pt x="51" y="44"/>
                    <a:pt x="51" y="44"/>
                    <a:pt x="50"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7861301" y="3251201"/>
              <a:ext cx="203200" cy="198438"/>
            </a:xfrm>
            <a:custGeom>
              <a:avLst/>
              <a:gdLst>
                <a:gd name="T0" fmla="*/ 53 w 54"/>
                <a:gd name="T1" fmla="*/ 0 h 53"/>
                <a:gd name="T2" fmla="*/ 46 w 54"/>
                <a:gd name="T3" fmla="*/ 0 h 53"/>
                <a:gd name="T4" fmla="*/ 45 w 54"/>
                <a:gd name="T5" fmla="*/ 0 h 53"/>
                <a:gd name="T6" fmla="*/ 15 w 54"/>
                <a:gd name="T7" fmla="*/ 37 h 53"/>
                <a:gd name="T8" fmla="*/ 15 w 54"/>
                <a:gd name="T9" fmla="*/ 34 h 53"/>
                <a:gd name="T10" fmla="*/ 12 w 54"/>
                <a:gd name="T11" fmla="*/ 31 h 53"/>
                <a:gd name="T12" fmla="*/ 11 w 54"/>
                <a:gd name="T13" fmla="*/ 32 h 53"/>
                <a:gd name="T14" fmla="*/ 1 w 54"/>
                <a:gd name="T15" fmla="*/ 40 h 53"/>
                <a:gd name="T16" fmla="*/ 0 w 54"/>
                <a:gd name="T17" fmla="*/ 42 h 53"/>
                <a:gd name="T18" fmla="*/ 1 w 54"/>
                <a:gd name="T19" fmla="*/ 44 h 53"/>
                <a:gd name="T20" fmla="*/ 11 w 54"/>
                <a:gd name="T21" fmla="*/ 52 h 53"/>
                <a:gd name="T22" fmla="*/ 12 w 54"/>
                <a:gd name="T23" fmla="*/ 53 h 53"/>
                <a:gd name="T24" fmla="*/ 15 w 54"/>
                <a:gd name="T25" fmla="*/ 50 h 53"/>
                <a:gd name="T26" fmla="*/ 15 w 54"/>
                <a:gd name="T27" fmla="*/ 46 h 53"/>
                <a:gd name="T28" fmla="*/ 41 w 54"/>
                <a:gd name="T29" fmla="*/ 30 h 53"/>
                <a:gd name="T30" fmla="*/ 54 w 54"/>
                <a:gd name="T31" fmla="*/ 1 h 53"/>
                <a:gd name="T32" fmla="*/ 54 w 54"/>
                <a:gd name="T33" fmla="*/ 0 h 53"/>
                <a:gd name="T34" fmla="*/ 53 w 54"/>
                <a:gd name="T35"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3">
                  <a:moveTo>
                    <a:pt x="53" y="0"/>
                  </a:moveTo>
                  <a:cubicBezTo>
                    <a:pt x="46" y="0"/>
                    <a:pt x="46" y="0"/>
                    <a:pt x="46" y="0"/>
                  </a:cubicBezTo>
                  <a:cubicBezTo>
                    <a:pt x="46" y="0"/>
                    <a:pt x="45" y="0"/>
                    <a:pt x="45" y="0"/>
                  </a:cubicBezTo>
                  <a:cubicBezTo>
                    <a:pt x="43" y="17"/>
                    <a:pt x="31" y="32"/>
                    <a:pt x="15" y="37"/>
                  </a:cubicBezTo>
                  <a:cubicBezTo>
                    <a:pt x="15" y="34"/>
                    <a:pt x="15" y="34"/>
                    <a:pt x="15" y="34"/>
                  </a:cubicBezTo>
                  <a:cubicBezTo>
                    <a:pt x="15" y="32"/>
                    <a:pt x="14" y="31"/>
                    <a:pt x="12" y="31"/>
                  </a:cubicBezTo>
                  <a:cubicBezTo>
                    <a:pt x="12" y="31"/>
                    <a:pt x="11" y="31"/>
                    <a:pt x="11" y="32"/>
                  </a:cubicBezTo>
                  <a:cubicBezTo>
                    <a:pt x="1" y="40"/>
                    <a:pt x="1" y="40"/>
                    <a:pt x="1" y="40"/>
                  </a:cubicBezTo>
                  <a:cubicBezTo>
                    <a:pt x="0" y="40"/>
                    <a:pt x="0" y="41"/>
                    <a:pt x="0" y="42"/>
                  </a:cubicBezTo>
                  <a:cubicBezTo>
                    <a:pt x="0" y="43"/>
                    <a:pt x="0" y="43"/>
                    <a:pt x="1" y="44"/>
                  </a:cubicBezTo>
                  <a:cubicBezTo>
                    <a:pt x="11" y="52"/>
                    <a:pt x="11" y="52"/>
                    <a:pt x="11" y="52"/>
                  </a:cubicBezTo>
                  <a:cubicBezTo>
                    <a:pt x="11" y="52"/>
                    <a:pt x="12" y="53"/>
                    <a:pt x="12" y="53"/>
                  </a:cubicBezTo>
                  <a:cubicBezTo>
                    <a:pt x="14" y="53"/>
                    <a:pt x="15" y="51"/>
                    <a:pt x="15" y="50"/>
                  </a:cubicBezTo>
                  <a:cubicBezTo>
                    <a:pt x="15" y="46"/>
                    <a:pt x="15" y="46"/>
                    <a:pt x="15" y="46"/>
                  </a:cubicBezTo>
                  <a:cubicBezTo>
                    <a:pt x="25" y="43"/>
                    <a:pt x="34" y="38"/>
                    <a:pt x="41" y="30"/>
                  </a:cubicBezTo>
                  <a:cubicBezTo>
                    <a:pt x="48" y="21"/>
                    <a:pt x="53" y="11"/>
                    <a:pt x="54" y="1"/>
                  </a:cubicBezTo>
                  <a:cubicBezTo>
                    <a:pt x="54" y="0"/>
                    <a:pt x="54" y="0"/>
                    <a:pt x="54" y="0"/>
                  </a:cubicBezTo>
                  <a:cubicBezTo>
                    <a:pt x="54" y="0"/>
                    <a:pt x="54" y="0"/>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7880351" y="3022601"/>
              <a:ext cx="195263" cy="198438"/>
            </a:xfrm>
            <a:custGeom>
              <a:avLst/>
              <a:gdLst>
                <a:gd name="T0" fmla="*/ 51 w 52"/>
                <a:gd name="T1" fmla="*/ 40 h 53"/>
                <a:gd name="T2" fmla="*/ 49 w 52"/>
                <a:gd name="T3" fmla="*/ 39 h 53"/>
                <a:gd name="T4" fmla="*/ 45 w 52"/>
                <a:gd name="T5" fmla="*/ 39 h 53"/>
                <a:gd name="T6" fmla="*/ 29 w 52"/>
                <a:gd name="T7" fmla="*/ 13 h 53"/>
                <a:gd name="T8" fmla="*/ 1 w 52"/>
                <a:gd name="T9" fmla="*/ 0 h 53"/>
                <a:gd name="T10" fmla="*/ 1 w 52"/>
                <a:gd name="T11" fmla="*/ 0 h 53"/>
                <a:gd name="T12" fmla="*/ 1 w 52"/>
                <a:gd name="T13" fmla="*/ 1 h 53"/>
                <a:gd name="T14" fmla="*/ 0 w 52"/>
                <a:gd name="T15" fmla="*/ 1 h 53"/>
                <a:gd name="T16" fmla="*/ 0 w 52"/>
                <a:gd name="T17" fmla="*/ 8 h 53"/>
                <a:gd name="T18" fmla="*/ 1 w 52"/>
                <a:gd name="T19" fmla="*/ 9 h 53"/>
                <a:gd name="T20" fmla="*/ 37 w 52"/>
                <a:gd name="T21" fmla="*/ 39 h 53"/>
                <a:gd name="T22" fmla="*/ 33 w 52"/>
                <a:gd name="T23" fmla="*/ 39 h 53"/>
                <a:gd name="T24" fmla="*/ 31 w 52"/>
                <a:gd name="T25" fmla="*/ 40 h 53"/>
                <a:gd name="T26" fmla="*/ 31 w 52"/>
                <a:gd name="T27" fmla="*/ 43 h 53"/>
                <a:gd name="T28" fmla="*/ 39 w 52"/>
                <a:gd name="T29" fmla="*/ 52 h 53"/>
                <a:gd name="T30" fmla="*/ 41 w 52"/>
                <a:gd name="T31" fmla="*/ 53 h 53"/>
                <a:gd name="T32" fmla="*/ 43 w 52"/>
                <a:gd name="T33" fmla="*/ 52 h 53"/>
                <a:gd name="T34" fmla="*/ 51 w 52"/>
                <a:gd name="T35" fmla="*/ 43 h 53"/>
                <a:gd name="T36" fmla="*/ 51 w 52"/>
                <a:gd name="T37" fmla="*/ 4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53">
                  <a:moveTo>
                    <a:pt x="51" y="40"/>
                  </a:moveTo>
                  <a:cubicBezTo>
                    <a:pt x="51" y="39"/>
                    <a:pt x="50" y="39"/>
                    <a:pt x="49" y="39"/>
                  </a:cubicBezTo>
                  <a:cubicBezTo>
                    <a:pt x="45" y="39"/>
                    <a:pt x="45" y="39"/>
                    <a:pt x="45" y="39"/>
                  </a:cubicBezTo>
                  <a:cubicBezTo>
                    <a:pt x="42" y="29"/>
                    <a:pt x="37" y="20"/>
                    <a:pt x="29" y="13"/>
                  </a:cubicBezTo>
                  <a:cubicBezTo>
                    <a:pt x="21" y="6"/>
                    <a:pt x="12" y="2"/>
                    <a:pt x="1" y="0"/>
                  </a:cubicBezTo>
                  <a:cubicBezTo>
                    <a:pt x="1" y="0"/>
                    <a:pt x="1" y="0"/>
                    <a:pt x="1" y="0"/>
                  </a:cubicBezTo>
                  <a:cubicBezTo>
                    <a:pt x="1" y="0"/>
                    <a:pt x="1" y="0"/>
                    <a:pt x="1" y="1"/>
                  </a:cubicBezTo>
                  <a:cubicBezTo>
                    <a:pt x="0" y="1"/>
                    <a:pt x="0" y="1"/>
                    <a:pt x="0" y="1"/>
                  </a:cubicBezTo>
                  <a:cubicBezTo>
                    <a:pt x="0" y="8"/>
                    <a:pt x="0" y="8"/>
                    <a:pt x="0" y="8"/>
                  </a:cubicBezTo>
                  <a:cubicBezTo>
                    <a:pt x="0" y="9"/>
                    <a:pt x="1" y="9"/>
                    <a:pt x="1" y="9"/>
                  </a:cubicBezTo>
                  <a:cubicBezTo>
                    <a:pt x="18" y="11"/>
                    <a:pt x="31" y="23"/>
                    <a:pt x="37" y="39"/>
                  </a:cubicBezTo>
                  <a:cubicBezTo>
                    <a:pt x="33" y="39"/>
                    <a:pt x="33" y="39"/>
                    <a:pt x="33" y="39"/>
                  </a:cubicBezTo>
                  <a:cubicBezTo>
                    <a:pt x="32" y="39"/>
                    <a:pt x="31" y="39"/>
                    <a:pt x="31" y="40"/>
                  </a:cubicBezTo>
                  <a:cubicBezTo>
                    <a:pt x="31" y="41"/>
                    <a:pt x="31" y="42"/>
                    <a:pt x="31" y="43"/>
                  </a:cubicBezTo>
                  <a:cubicBezTo>
                    <a:pt x="39" y="52"/>
                    <a:pt x="39" y="52"/>
                    <a:pt x="39" y="52"/>
                  </a:cubicBezTo>
                  <a:cubicBezTo>
                    <a:pt x="40" y="53"/>
                    <a:pt x="40" y="53"/>
                    <a:pt x="41" y="53"/>
                  </a:cubicBezTo>
                  <a:cubicBezTo>
                    <a:pt x="42" y="53"/>
                    <a:pt x="43" y="53"/>
                    <a:pt x="43" y="52"/>
                  </a:cubicBezTo>
                  <a:cubicBezTo>
                    <a:pt x="51" y="43"/>
                    <a:pt x="51" y="43"/>
                    <a:pt x="51" y="43"/>
                  </a:cubicBezTo>
                  <a:cubicBezTo>
                    <a:pt x="52" y="42"/>
                    <a:pt x="52" y="41"/>
                    <a:pt x="51"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noEditPoints="1"/>
            </p:cNvSpPr>
            <p:nvPr/>
          </p:nvSpPr>
          <p:spPr bwMode="auto">
            <a:xfrm>
              <a:off x="7723188" y="3092451"/>
              <a:ext cx="269875" cy="269875"/>
            </a:xfrm>
            <a:custGeom>
              <a:avLst/>
              <a:gdLst>
                <a:gd name="T0" fmla="*/ 36 w 72"/>
                <a:gd name="T1" fmla="*/ 72 h 72"/>
                <a:gd name="T2" fmla="*/ 61 w 72"/>
                <a:gd name="T3" fmla="*/ 21 h 72"/>
                <a:gd name="T4" fmla="*/ 66 w 72"/>
                <a:gd name="T5" fmla="*/ 34 h 72"/>
                <a:gd name="T6" fmla="*/ 52 w 72"/>
                <a:gd name="T7" fmla="*/ 34 h 72"/>
                <a:gd name="T8" fmla="*/ 51 w 72"/>
                <a:gd name="T9" fmla="*/ 23 h 72"/>
                <a:gd name="T10" fmla="*/ 61 w 72"/>
                <a:gd name="T11" fmla="*/ 21 h 72"/>
                <a:gd name="T12" fmla="*/ 57 w 72"/>
                <a:gd name="T13" fmla="*/ 15 h 72"/>
                <a:gd name="T14" fmla="*/ 57 w 72"/>
                <a:gd name="T15" fmla="*/ 17 h 72"/>
                <a:gd name="T16" fmla="*/ 50 w 72"/>
                <a:gd name="T17" fmla="*/ 18 h 72"/>
                <a:gd name="T18" fmla="*/ 50 w 72"/>
                <a:gd name="T19" fmla="*/ 10 h 72"/>
                <a:gd name="T20" fmla="*/ 24 w 72"/>
                <a:gd name="T21" fmla="*/ 34 h 72"/>
                <a:gd name="T22" fmla="*/ 25 w 72"/>
                <a:gd name="T23" fmla="*/ 23 h 72"/>
                <a:gd name="T24" fmla="*/ 46 w 72"/>
                <a:gd name="T25" fmla="*/ 23 h 72"/>
                <a:gd name="T26" fmla="*/ 48 w 72"/>
                <a:gd name="T27" fmla="*/ 33 h 72"/>
                <a:gd name="T28" fmla="*/ 48 w 72"/>
                <a:gd name="T29" fmla="*/ 38 h 72"/>
                <a:gd name="T30" fmla="*/ 47 w 72"/>
                <a:gd name="T31" fmla="*/ 48 h 72"/>
                <a:gd name="T32" fmla="*/ 26 w 72"/>
                <a:gd name="T33" fmla="*/ 48 h 72"/>
                <a:gd name="T34" fmla="*/ 24 w 72"/>
                <a:gd name="T35" fmla="*/ 39 h 72"/>
                <a:gd name="T36" fmla="*/ 47 w 72"/>
                <a:gd name="T37" fmla="*/ 38 h 72"/>
                <a:gd name="T38" fmla="*/ 28 w 72"/>
                <a:gd name="T39" fmla="*/ 13 h 72"/>
                <a:gd name="T40" fmla="*/ 32 w 72"/>
                <a:gd name="T41" fmla="*/ 7 h 72"/>
                <a:gd name="T42" fmla="*/ 41 w 72"/>
                <a:gd name="T43" fmla="*/ 7 h 72"/>
                <a:gd name="T44" fmla="*/ 46 w 72"/>
                <a:gd name="T45" fmla="*/ 18 h 72"/>
                <a:gd name="T46" fmla="*/ 36 w 72"/>
                <a:gd name="T47" fmla="*/ 20 h 72"/>
                <a:gd name="T48" fmla="*/ 27 w 72"/>
                <a:gd name="T49" fmla="*/ 18 h 72"/>
                <a:gd name="T50" fmla="*/ 23 w 72"/>
                <a:gd name="T51" fmla="*/ 10 h 72"/>
                <a:gd name="T52" fmla="*/ 22 w 72"/>
                <a:gd name="T53" fmla="*/ 18 h 72"/>
                <a:gd name="T54" fmla="*/ 16 w 72"/>
                <a:gd name="T55" fmla="*/ 17 h 72"/>
                <a:gd name="T56" fmla="*/ 7 w 72"/>
                <a:gd name="T57" fmla="*/ 33 h 72"/>
                <a:gd name="T58" fmla="*/ 12 w 72"/>
                <a:gd name="T59" fmla="*/ 21 h 72"/>
                <a:gd name="T60" fmla="*/ 21 w 72"/>
                <a:gd name="T61" fmla="*/ 24 h 72"/>
                <a:gd name="T62" fmla="*/ 19 w 72"/>
                <a:gd name="T63" fmla="*/ 34 h 72"/>
                <a:gd name="T64" fmla="*/ 7 w 72"/>
                <a:gd name="T65" fmla="*/ 33 h 72"/>
                <a:gd name="T66" fmla="*/ 7 w 72"/>
                <a:gd name="T67" fmla="*/ 39 h 72"/>
                <a:gd name="T68" fmla="*/ 19 w 72"/>
                <a:gd name="T69" fmla="*/ 38 h 72"/>
                <a:gd name="T70" fmla="*/ 21 w 72"/>
                <a:gd name="T71" fmla="*/ 48 h 72"/>
                <a:gd name="T72" fmla="*/ 12 w 72"/>
                <a:gd name="T73" fmla="*/ 51 h 72"/>
                <a:gd name="T74" fmla="*/ 15 w 72"/>
                <a:gd name="T75" fmla="*/ 57 h 72"/>
                <a:gd name="T76" fmla="*/ 14 w 72"/>
                <a:gd name="T77" fmla="*/ 55 h 72"/>
                <a:gd name="T78" fmla="*/ 22 w 72"/>
                <a:gd name="T79" fmla="*/ 53 h 72"/>
                <a:gd name="T80" fmla="*/ 26 w 72"/>
                <a:gd name="T81" fmla="*/ 63 h 72"/>
                <a:gd name="T82" fmla="*/ 44 w 72"/>
                <a:gd name="T83" fmla="*/ 59 h 72"/>
                <a:gd name="T84" fmla="*/ 40 w 72"/>
                <a:gd name="T85" fmla="*/ 65 h 72"/>
                <a:gd name="T86" fmla="*/ 32 w 72"/>
                <a:gd name="T87" fmla="*/ 65 h 72"/>
                <a:gd name="T88" fmla="*/ 27 w 72"/>
                <a:gd name="T89" fmla="*/ 54 h 72"/>
                <a:gd name="T90" fmla="*/ 36 w 72"/>
                <a:gd name="T91" fmla="*/ 52 h 72"/>
                <a:gd name="T92" fmla="*/ 46 w 72"/>
                <a:gd name="T93" fmla="*/ 54 h 72"/>
                <a:gd name="T94" fmla="*/ 50 w 72"/>
                <a:gd name="T95" fmla="*/ 62 h 72"/>
                <a:gd name="T96" fmla="*/ 50 w 72"/>
                <a:gd name="T97" fmla="*/ 54 h 72"/>
                <a:gd name="T98" fmla="*/ 57 w 72"/>
                <a:gd name="T99" fmla="*/ 54 h 72"/>
                <a:gd name="T100" fmla="*/ 65 w 72"/>
                <a:gd name="T101" fmla="*/ 39 h 72"/>
                <a:gd name="T102" fmla="*/ 60 w 72"/>
                <a:gd name="T103" fmla="*/ 51 h 72"/>
                <a:gd name="T104" fmla="*/ 52 w 72"/>
                <a:gd name="T105" fmla="*/ 48 h 72"/>
                <a:gd name="T106" fmla="*/ 53 w 72"/>
                <a:gd name="T107" fmla="*/ 38 h 72"/>
                <a:gd name="T108" fmla="*/ 65 w 72"/>
                <a:gd name="T109" fmla="*/ 39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 h="72">
                  <a:moveTo>
                    <a:pt x="36" y="0"/>
                  </a:moveTo>
                  <a:cubicBezTo>
                    <a:pt x="17" y="0"/>
                    <a:pt x="0" y="16"/>
                    <a:pt x="0" y="36"/>
                  </a:cubicBezTo>
                  <a:cubicBezTo>
                    <a:pt x="0" y="56"/>
                    <a:pt x="17" y="72"/>
                    <a:pt x="36" y="72"/>
                  </a:cubicBezTo>
                  <a:cubicBezTo>
                    <a:pt x="56" y="72"/>
                    <a:pt x="72" y="56"/>
                    <a:pt x="72" y="36"/>
                  </a:cubicBezTo>
                  <a:cubicBezTo>
                    <a:pt x="72" y="16"/>
                    <a:pt x="56" y="0"/>
                    <a:pt x="36" y="0"/>
                  </a:cubicBezTo>
                  <a:close/>
                  <a:moveTo>
                    <a:pt x="61" y="21"/>
                  </a:moveTo>
                  <a:cubicBezTo>
                    <a:pt x="62" y="21"/>
                    <a:pt x="62" y="21"/>
                    <a:pt x="62" y="21"/>
                  </a:cubicBezTo>
                  <a:cubicBezTo>
                    <a:pt x="64" y="25"/>
                    <a:pt x="65" y="28"/>
                    <a:pt x="65" y="33"/>
                  </a:cubicBezTo>
                  <a:cubicBezTo>
                    <a:pt x="66" y="34"/>
                    <a:pt x="66" y="34"/>
                    <a:pt x="66" y="34"/>
                  </a:cubicBezTo>
                  <a:cubicBezTo>
                    <a:pt x="64" y="34"/>
                    <a:pt x="64" y="34"/>
                    <a:pt x="64" y="34"/>
                  </a:cubicBezTo>
                  <a:cubicBezTo>
                    <a:pt x="53" y="34"/>
                    <a:pt x="53" y="34"/>
                    <a:pt x="53" y="34"/>
                  </a:cubicBezTo>
                  <a:cubicBezTo>
                    <a:pt x="52" y="34"/>
                    <a:pt x="52" y="34"/>
                    <a:pt x="52" y="34"/>
                  </a:cubicBezTo>
                  <a:cubicBezTo>
                    <a:pt x="52" y="33"/>
                    <a:pt x="52" y="33"/>
                    <a:pt x="52" y="33"/>
                  </a:cubicBezTo>
                  <a:cubicBezTo>
                    <a:pt x="52" y="30"/>
                    <a:pt x="52" y="27"/>
                    <a:pt x="52" y="24"/>
                  </a:cubicBezTo>
                  <a:cubicBezTo>
                    <a:pt x="51" y="23"/>
                    <a:pt x="51" y="23"/>
                    <a:pt x="51" y="23"/>
                  </a:cubicBezTo>
                  <a:cubicBezTo>
                    <a:pt x="52" y="23"/>
                    <a:pt x="52" y="23"/>
                    <a:pt x="52" y="23"/>
                  </a:cubicBezTo>
                  <a:cubicBezTo>
                    <a:pt x="55" y="22"/>
                    <a:pt x="58" y="22"/>
                    <a:pt x="60" y="21"/>
                  </a:cubicBezTo>
                  <a:lnTo>
                    <a:pt x="61" y="21"/>
                  </a:lnTo>
                  <a:close/>
                  <a:moveTo>
                    <a:pt x="50" y="10"/>
                  </a:moveTo>
                  <a:cubicBezTo>
                    <a:pt x="52" y="11"/>
                    <a:pt x="55" y="13"/>
                    <a:pt x="57" y="15"/>
                  </a:cubicBezTo>
                  <a:cubicBezTo>
                    <a:pt x="57" y="15"/>
                    <a:pt x="57" y="15"/>
                    <a:pt x="57" y="15"/>
                  </a:cubicBezTo>
                  <a:cubicBezTo>
                    <a:pt x="57" y="15"/>
                    <a:pt x="57" y="15"/>
                    <a:pt x="57" y="16"/>
                  </a:cubicBezTo>
                  <a:cubicBezTo>
                    <a:pt x="59" y="17"/>
                    <a:pt x="59" y="17"/>
                    <a:pt x="59" y="17"/>
                  </a:cubicBezTo>
                  <a:cubicBezTo>
                    <a:pt x="57" y="17"/>
                    <a:pt x="57" y="17"/>
                    <a:pt x="57" y="17"/>
                  </a:cubicBezTo>
                  <a:cubicBezTo>
                    <a:pt x="55" y="18"/>
                    <a:pt x="53" y="18"/>
                    <a:pt x="52" y="19"/>
                  </a:cubicBezTo>
                  <a:cubicBezTo>
                    <a:pt x="50" y="19"/>
                    <a:pt x="50" y="19"/>
                    <a:pt x="50" y="19"/>
                  </a:cubicBezTo>
                  <a:cubicBezTo>
                    <a:pt x="50" y="18"/>
                    <a:pt x="50" y="18"/>
                    <a:pt x="50" y="18"/>
                  </a:cubicBezTo>
                  <a:cubicBezTo>
                    <a:pt x="50" y="15"/>
                    <a:pt x="49" y="13"/>
                    <a:pt x="48" y="11"/>
                  </a:cubicBezTo>
                  <a:cubicBezTo>
                    <a:pt x="47" y="8"/>
                    <a:pt x="47" y="8"/>
                    <a:pt x="47" y="8"/>
                  </a:cubicBezTo>
                  <a:lnTo>
                    <a:pt x="50" y="10"/>
                  </a:lnTo>
                  <a:close/>
                  <a:moveTo>
                    <a:pt x="47" y="34"/>
                  </a:moveTo>
                  <a:cubicBezTo>
                    <a:pt x="25" y="34"/>
                    <a:pt x="25" y="34"/>
                    <a:pt x="25" y="34"/>
                  </a:cubicBezTo>
                  <a:cubicBezTo>
                    <a:pt x="24" y="34"/>
                    <a:pt x="24" y="34"/>
                    <a:pt x="24" y="34"/>
                  </a:cubicBezTo>
                  <a:cubicBezTo>
                    <a:pt x="24" y="33"/>
                    <a:pt x="24" y="33"/>
                    <a:pt x="24" y="33"/>
                  </a:cubicBezTo>
                  <a:cubicBezTo>
                    <a:pt x="24" y="30"/>
                    <a:pt x="25" y="27"/>
                    <a:pt x="25" y="24"/>
                  </a:cubicBezTo>
                  <a:cubicBezTo>
                    <a:pt x="25" y="23"/>
                    <a:pt x="25" y="23"/>
                    <a:pt x="25" y="23"/>
                  </a:cubicBezTo>
                  <a:cubicBezTo>
                    <a:pt x="26" y="23"/>
                    <a:pt x="26" y="23"/>
                    <a:pt x="26" y="23"/>
                  </a:cubicBezTo>
                  <a:cubicBezTo>
                    <a:pt x="30" y="24"/>
                    <a:pt x="33" y="24"/>
                    <a:pt x="36" y="24"/>
                  </a:cubicBezTo>
                  <a:cubicBezTo>
                    <a:pt x="40" y="24"/>
                    <a:pt x="43" y="24"/>
                    <a:pt x="46" y="23"/>
                  </a:cubicBezTo>
                  <a:cubicBezTo>
                    <a:pt x="47" y="23"/>
                    <a:pt x="47" y="23"/>
                    <a:pt x="47" y="23"/>
                  </a:cubicBezTo>
                  <a:cubicBezTo>
                    <a:pt x="47" y="24"/>
                    <a:pt x="47" y="24"/>
                    <a:pt x="47" y="24"/>
                  </a:cubicBezTo>
                  <a:cubicBezTo>
                    <a:pt x="48" y="27"/>
                    <a:pt x="48" y="30"/>
                    <a:pt x="48" y="33"/>
                  </a:cubicBezTo>
                  <a:cubicBezTo>
                    <a:pt x="48" y="34"/>
                    <a:pt x="48" y="34"/>
                    <a:pt x="48" y="34"/>
                  </a:cubicBezTo>
                  <a:lnTo>
                    <a:pt x="47" y="34"/>
                  </a:lnTo>
                  <a:close/>
                  <a:moveTo>
                    <a:pt x="48" y="38"/>
                  </a:moveTo>
                  <a:cubicBezTo>
                    <a:pt x="48" y="39"/>
                    <a:pt x="48" y="39"/>
                    <a:pt x="48" y="39"/>
                  </a:cubicBezTo>
                  <a:cubicBezTo>
                    <a:pt x="48" y="42"/>
                    <a:pt x="48" y="45"/>
                    <a:pt x="47" y="47"/>
                  </a:cubicBezTo>
                  <a:cubicBezTo>
                    <a:pt x="47" y="48"/>
                    <a:pt x="47" y="48"/>
                    <a:pt x="47" y="48"/>
                  </a:cubicBezTo>
                  <a:cubicBezTo>
                    <a:pt x="46" y="48"/>
                    <a:pt x="46" y="48"/>
                    <a:pt x="46" y="48"/>
                  </a:cubicBezTo>
                  <a:cubicBezTo>
                    <a:pt x="43" y="48"/>
                    <a:pt x="40" y="48"/>
                    <a:pt x="36" y="48"/>
                  </a:cubicBezTo>
                  <a:cubicBezTo>
                    <a:pt x="33" y="48"/>
                    <a:pt x="30" y="48"/>
                    <a:pt x="26" y="48"/>
                  </a:cubicBezTo>
                  <a:cubicBezTo>
                    <a:pt x="25" y="48"/>
                    <a:pt x="25" y="48"/>
                    <a:pt x="25" y="48"/>
                  </a:cubicBezTo>
                  <a:cubicBezTo>
                    <a:pt x="25" y="47"/>
                    <a:pt x="25" y="47"/>
                    <a:pt x="25" y="47"/>
                  </a:cubicBezTo>
                  <a:cubicBezTo>
                    <a:pt x="25" y="45"/>
                    <a:pt x="24" y="42"/>
                    <a:pt x="24" y="39"/>
                  </a:cubicBezTo>
                  <a:cubicBezTo>
                    <a:pt x="24" y="38"/>
                    <a:pt x="24" y="38"/>
                    <a:pt x="24" y="38"/>
                  </a:cubicBezTo>
                  <a:cubicBezTo>
                    <a:pt x="25" y="38"/>
                    <a:pt x="25" y="38"/>
                    <a:pt x="25" y="38"/>
                  </a:cubicBezTo>
                  <a:cubicBezTo>
                    <a:pt x="47" y="38"/>
                    <a:pt x="47" y="38"/>
                    <a:pt x="47" y="38"/>
                  </a:cubicBezTo>
                  <a:lnTo>
                    <a:pt x="48" y="38"/>
                  </a:lnTo>
                  <a:close/>
                  <a:moveTo>
                    <a:pt x="27" y="18"/>
                  </a:moveTo>
                  <a:cubicBezTo>
                    <a:pt x="27" y="16"/>
                    <a:pt x="28" y="14"/>
                    <a:pt x="28" y="13"/>
                  </a:cubicBezTo>
                  <a:cubicBezTo>
                    <a:pt x="29" y="10"/>
                    <a:pt x="30" y="9"/>
                    <a:pt x="32" y="7"/>
                  </a:cubicBezTo>
                  <a:cubicBezTo>
                    <a:pt x="32" y="7"/>
                    <a:pt x="32" y="7"/>
                    <a:pt x="32" y="7"/>
                  </a:cubicBezTo>
                  <a:cubicBezTo>
                    <a:pt x="32" y="7"/>
                    <a:pt x="32" y="7"/>
                    <a:pt x="32" y="7"/>
                  </a:cubicBezTo>
                  <a:cubicBezTo>
                    <a:pt x="34" y="7"/>
                    <a:pt x="35" y="7"/>
                    <a:pt x="36" y="7"/>
                  </a:cubicBezTo>
                  <a:cubicBezTo>
                    <a:pt x="38" y="7"/>
                    <a:pt x="39" y="7"/>
                    <a:pt x="40" y="7"/>
                  </a:cubicBezTo>
                  <a:cubicBezTo>
                    <a:pt x="41" y="7"/>
                    <a:pt x="41" y="7"/>
                    <a:pt x="41" y="7"/>
                  </a:cubicBezTo>
                  <a:cubicBezTo>
                    <a:pt x="41" y="7"/>
                    <a:pt x="41" y="7"/>
                    <a:pt x="41" y="7"/>
                  </a:cubicBezTo>
                  <a:cubicBezTo>
                    <a:pt x="42" y="9"/>
                    <a:pt x="43" y="10"/>
                    <a:pt x="44" y="13"/>
                  </a:cubicBezTo>
                  <a:cubicBezTo>
                    <a:pt x="45" y="14"/>
                    <a:pt x="45" y="16"/>
                    <a:pt x="46" y="18"/>
                  </a:cubicBezTo>
                  <a:cubicBezTo>
                    <a:pt x="46" y="19"/>
                    <a:pt x="46" y="19"/>
                    <a:pt x="46" y="19"/>
                  </a:cubicBezTo>
                  <a:cubicBezTo>
                    <a:pt x="45" y="19"/>
                    <a:pt x="45" y="19"/>
                    <a:pt x="45" y="19"/>
                  </a:cubicBezTo>
                  <a:cubicBezTo>
                    <a:pt x="42" y="20"/>
                    <a:pt x="39" y="20"/>
                    <a:pt x="36" y="20"/>
                  </a:cubicBezTo>
                  <a:cubicBezTo>
                    <a:pt x="33" y="20"/>
                    <a:pt x="30" y="20"/>
                    <a:pt x="28" y="19"/>
                  </a:cubicBezTo>
                  <a:cubicBezTo>
                    <a:pt x="26" y="19"/>
                    <a:pt x="26" y="19"/>
                    <a:pt x="26" y="19"/>
                  </a:cubicBezTo>
                  <a:lnTo>
                    <a:pt x="27" y="18"/>
                  </a:lnTo>
                  <a:close/>
                  <a:moveTo>
                    <a:pt x="15" y="16"/>
                  </a:moveTo>
                  <a:cubicBezTo>
                    <a:pt x="15" y="15"/>
                    <a:pt x="15" y="15"/>
                    <a:pt x="15" y="15"/>
                  </a:cubicBezTo>
                  <a:cubicBezTo>
                    <a:pt x="18" y="13"/>
                    <a:pt x="20" y="11"/>
                    <a:pt x="23" y="10"/>
                  </a:cubicBezTo>
                  <a:cubicBezTo>
                    <a:pt x="26" y="8"/>
                    <a:pt x="26" y="8"/>
                    <a:pt x="26" y="8"/>
                  </a:cubicBezTo>
                  <a:cubicBezTo>
                    <a:pt x="24" y="11"/>
                    <a:pt x="24" y="11"/>
                    <a:pt x="24" y="11"/>
                  </a:cubicBezTo>
                  <a:cubicBezTo>
                    <a:pt x="24" y="13"/>
                    <a:pt x="23" y="15"/>
                    <a:pt x="22" y="18"/>
                  </a:cubicBezTo>
                  <a:cubicBezTo>
                    <a:pt x="22" y="19"/>
                    <a:pt x="22" y="19"/>
                    <a:pt x="22" y="19"/>
                  </a:cubicBezTo>
                  <a:cubicBezTo>
                    <a:pt x="21" y="19"/>
                    <a:pt x="21" y="19"/>
                    <a:pt x="21" y="19"/>
                  </a:cubicBezTo>
                  <a:cubicBezTo>
                    <a:pt x="19" y="18"/>
                    <a:pt x="17" y="18"/>
                    <a:pt x="16" y="17"/>
                  </a:cubicBezTo>
                  <a:cubicBezTo>
                    <a:pt x="14" y="17"/>
                    <a:pt x="14" y="17"/>
                    <a:pt x="14" y="17"/>
                  </a:cubicBezTo>
                  <a:lnTo>
                    <a:pt x="15" y="16"/>
                  </a:lnTo>
                  <a:close/>
                  <a:moveTo>
                    <a:pt x="7" y="33"/>
                  </a:moveTo>
                  <a:cubicBezTo>
                    <a:pt x="8" y="28"/>
                    <a:pt x="9" y="25"/>
                    <a:pt x="11" y="21"/>
                  </a:cubicBezTo>
                  <a:cubicBezTo>
                    <a:pt x="11" y="21"/>
                    <a:pt x="11" y="21"/>
                    <a:pt x="11" y="21"/>
                  </a:cubicBezTo>
                  <a:cubicBezTo>
                    <a:pt x="12" y="21"/>
                    <a:pt x="12" y="21"/>
                    <a:pt x="12" y="21"/>
                  </a:cubicBezTo>
                  <a:cubicBezTo>
                    <a:pt x="14" y="22"/>
                    <a:pt x="17" y="22"/>
                    <a:pt x="20" y="23"/>
                  </a:cubicBezTo>
                  <a:cubicBezTo>
                    <a:pt x="21" y="23"/>
                    <a:pt x="21" y="23"/>
                    <a:pt x="21" y="23"/>
                  </a:cubicBezTo>
                  <a:cubicBezTo>
                    <a:pt x="21" y="24"/>
                    <a:pt x="21" y="24"/>
                    <a:pt x="21" y="24"/>
                  </a:cubicBezTo>
                  <a:cubicBezTo>
                    <a:pt x="20" y="27"/>
                    <a:pt x="20" y="30"/>
                    <a:pt x="20" y="33"/>
                  </a:cubicBezTo>
                  <a:cubicBezTo>
                    <a:pt x="20" y="34"/>
                    <a:pt x="20" y="34"/>
                    <a:pt x="20" y="34"/>
                  </a:cubicBezTo>
                  <a:cubicBezTo>
                    <a:pt x="19" y="34"/>
                    <a:pt x="19" y="34"/>
                    <a:pt x="19" y="34"/>
                  </a:cubicBezTo>
                  <a:cubicBezTo>
                    <a:pt x="8" y="34"/>
                    <a:pt x="8" y="34"/>
                    <a:pt x="8" y="34"/>
                  </a:cubicBezTo>
                  <a:cubicBezTo>
                    <a:pt x="7" y="34"/>
                    <a:pt x="7" y="34"/>
                    <a:pt x="7" y="34"/>
                  </a:cubicBezTo>
                  <a:lnTo>
                    <a:pt x="7" y="33"/>
                  </a:lnTo>
                  <a:close/>
                  <a:moveTo>
                    <a:pt x="11" y="51"/>
                  </a:moveTo>
                  <a:cubicBezTo>
                    <a:pt x="11" y="50"/>
                    <a:pt x="11" y="50"/>
                    <a:pt x="11" y="50"/>
                  </a:cubicBezTo>
                  <a:cubicBezTo>
                    <a:pt x="9" y="47"/>
                    <a:pt x="8" y="43"/>
                    <a:pt x="7" y="39"/>
                  </a:cubicBezTo>
                  <a:cubicBezTo>
                    <a:pt x="7" y="38"/>
                    <a:pt x="7" y="38"/>
                    <a:pt x="7" y="38"/>
                  </a:cubicBezTo>
                  <a:cubicBezTo>
                    <a:pt x="8" y="38"/>
                    <a:pt x="8" y="38"/>
                    <a:pt x="8" y="38"/>
                  </a:cubicBezTo>
                  <a:cubicBezTo>
                    <a:pt x="19" y="38"/>
                    <a:pt x="19" y="38"/>
                    <a:pt x="19" y="38"/>
                  </a:cubicBezTo>
                  <a:cubicBezTo>
                    <a:pt x="20" y="38"/>
                    <a:pt x="20" y="38"/>
                    <a:pt x="20" y="38"/>
                  </a:cubicBezTo>
                  <a:cubicBezTo>
                    <a:pt x="20" y="39"/>
                    <a:pt x="20" y="39"/>
                    <a:pt x="20" y="39"/>
                  </a:cubicBezTo>
                  <a:cubicBezTo>
                    <a:pt x="20" y="42"/>
                    <a:pt x="20" y="45"/>
                    <a:pt x="21" y="48"/>
                  </a:cubicBezTo>
                  <a:cubicBezTo>
                    <a:pt x="21" y="49"/>
                    <a:pt x="21" y="49"/>
                    <a:pt x="21" y="49"/>
                  </a:cubicBezTo>
                  <a:cubicBezTo>
                    <a:pt x="20" y="49"/>
                    <a:pt x="20" y="49"/>
                    <a:pt x="20" y="49"/>
                  </a:cubicBezTo>
                  <a:cubicBezTo>
                    <a:pt x="17" y="50"/>
                    <a:pt x="14" y="50"/>
                    <a:pt x="12" y="51"/>
                  </a:cubicBezTo>
                  <a:lnTo>
                    <a:pt x="11" y="51"/>
                  </a:lnTo>
                  <a:close/>
                  <a:moveTo>
                    <a:pt x="23" y="62"/>
                  </a:moveTo>
                  <a:cubicBezTo>
                    <a:pt x="20" y="61"/>
                    <a:pt x="18" y="59"/>
                    <a:pt x="15" y="57"/>
                  </a:cubicBezTo>
                  <a:cubicBezTo>
                    <a:pt x="15" y="56"/>
                    <a:pt x="15" y="56"/>
                    <a:pt x="15" y="56"/>
                  </a:cubicBezTo>
                  <a:cubicBezTo>
                    <a:pt x="15" y="56"/>
                    <a:pt x="15" y="56"/>
                    <a:pt x="15" y="56"/>
                  </a:cubicBezTo>
                  <a:cubicBezTo>
                    <a:pt x="14" y="55"/>
                    <a:pt x="14" y="55"/>
                    <a:pt x="14" y="55"/>
                  </a:cubicBezTo>
                  <a:cubicBezTo>
                    <a:pt x="16" y="54"/>
                    <a:pt x="16" y="54"/>
                    <a:pt x="16" y="54"/>
                  </a:cubicBezTo>
                  <a:cubicBezTo>
                    <a:pt x="17" y="54"/>
                    <a:pt x="19" y="53"/>
                    <a:pt x="21" y="53"/>
                  </a:cubicBezTo>
                  <a:cubicBezTo>
                    <a:pt x="22" y="53"/>
                    <a:pt x="22" y="53"/>
                    <a:pt x="22" y="53"/>
                  </a:cubicBezTo>
                  <a:cubicBezTo>
                    <a:pt x="22" y="54"/>
                    <a:pt x="22" y="54"/>
                    <a:pt x="22" y="54"/>
                  </a:cubicBezTo>
                  <a:cubicBezTo>
                    <a:pt x="23" y="56"/>
                    <a:pt x="24" y="59"/>
                    <a:pt x="24" y="61"/>
                  </a:cubicBezTo>
                  <a:cubicBezTo>
                    <a:pt x="26" y="63"/>
                    <a:pt x="26" y="63"/>
                    <a:pt x="26" y="63"/>
                  </a:cubicBezTo>
                  <a:lnTo>
                    <a:pt x="23" y="62"/>
                  </a:lnTo>
                  <a:close/>
                  <a:moveTo>
                    <a:pt x="46" y="54"/>
                  </a:moveTo>
                  <a:cubicBezTo>
                    <a:pt x="45" y="56"/>
                    <a:pt x="45" y="58"/>
                    <a:pt x="44" y="59"/>
                  </a:cubicBezTo>
                  <a:cubicBezTo>
                    <a:pt x="43" y="61"/>
                    <a:pt x="42" y="63"/>
                    <a:pt x="41" y="65"/>
                  </a:cubicBezTo>
                  <a:cubicBezTo>
                    <a:pt x="41" y="65"/>
                    <a:pt x="41" y="65"/>
                    <a:pt x="41" y="65"/>
                  </a:cubicBezTo>
                  <a:cubicBezTo>
                    <a:pt x="40" y="65"/>
                    <a:pt x="40" y="65"/>
                    <a:pt x="40" y="65"/>
                  </a:cubicBezTo>
                  <a:cubicBezTo>
                    <a:pt x="39" y="65"/>
                    <a:pt x="38" y="65"/>
                    <a:pt x="36" y="65"/>
                  </a:cubicBezTo>
                  <a:cubicBezTo>
                    <a:pt x="35" y="65"/>
                    <a:pt x="34" y="65"/>
                    <a:pt x="32" y="65"/>
                  </a:cubicBezTo>
                  <a:cubicBezTo>
                    <a:pt x="32" y="65"/>
                    <a:pt x="32" y="65"/>
                    <a:pt x="32" y="65"/>
                  </a:cubicBezTo>
                  <a:cubicBezTo>
                    <a:pt x="32" y="65"/>
                    <a:pt x="32" y="65"/>
                    <a:pt x="32" y="65"/>
                  </a:cubicBezTo>
                  <a:cubicBezTo>
                    <a:pt x="30" y="63"/>
                    <a:pt x="29" y="61"/>
                    <a:pt x="28" y="59"/>
                  </a:cubicBezTo>
                  <a:cubicBezTo>
                    <a:pt x="28" y="58"/>
                    <a:pt x="27" y="56"/>
                    <a:pt x="27" y="54"/>
                  </a:cubicBezTo>
                  <a:cubicBezTo>
                    <a:pt x="26" y="53"/>
                    <a:pt x="26" y="53"/>
                    <a:pt x="26" y="53"/>
                  </a:cubicBezTo>
                  <a:cubicBezTo>
                    <a:pt x="28" y="52"/>
                    <a:pt x="28" y="52"/>
                    <a:pt x="28" y="52"/>
                  </a:cubicBezTo>
                  <a:cubicBezTo>
                    <a:pt x="30" y="52"/>
                    <a:pt x="33" y="52"/>
                    <a:pt x="36" y="52"/>
                  </a:cubicBezTo>
                  <a:cubicBezTo>
                    <a:pt x="39" y="52"/>
                    <a:pt x="42" y="52"/>
                    <a:pt x="45" y="52"/>
                  </a:cubicBezTo>
                  <a:cubicBezTo>
                    <a:pt x="46" y="53"/>
                    <a:pt x="46" y="53"/>
                    <a:pt x="46" y="53"/>
                  </a:cubicBezTo>
                  <a:lnTo>
                    <a:pt x="46" y="54"/>
                  </a:lnTo>
                  <a:close/>
                  <a:moveTo>
                    <a:pt x="57" y="56"/>
                  </a:moveTo>
                  <a:cubicBezTo>
                    <a:pt x="57" y="56"/>
                    <a:pt x="57" y="56"/>
                    <a:pt x="57" y="57"/>
                  </a:cubicBezTo>
                  <a:cubicBezTo>
                    <a:pt x="55" y="59"/>
                    <a:pt x="52" y="61"/>
                    <a:pt x="50" y="62"/>
                  </a:cubicBezTo>
                  <a:cubicBezTo>
                    <a:pt x="47" y="63"/>
                    <a:pt x="47" y="63"/>
                    <a:pt x="47" y="63"/>
                  </a:cubicBezTo>
                  <a:cubicBezTo>
                    <a:pt x="48" y="61"/>
                    <a:pt x="48" y="61"/>
                    <a:pt x="48" y="61"/>
                  </a:cubicBezTo>
                  <a:cubicBezTo>
                    <a:pt x="49" y="59"/>
                    <a:pt x="50" y="56"/>
                    <a:pt x="50" y="54"/>
                  </a:cubicBezTo>
                  <a:cubicBezTo>
                    <a:pt x="50" y="53"/>
                    <a:pt x="50" y="53"/>
                    <a:pt x="50" y="53"/>
                  </a:cubicBezTo>
                  <a:cubicBezTo>
                    <a:pt x="52" y="53"/>
                    <a:pt x="52" y="53"/>
                    <a:pt x="52" y="53"/>
                  </a:cubicBezTo>
                  <a:cubicBezTo>
                    <a:pt x="53" y="53"/>
                    <a:pt x="55" y="54"/>
                    <a:pt x="57" y="54"/>
                  </a:cubicBezTo>
                  <a:cubicBezTo>
                    <a:pt x="59" y="55"/>
                    <a:pt x="59" y="55"/>
                    <a:pt x="59" y="55"/>
                  </a:cubicBezTo>
                  <a:lnTo>
                    <a:pt x="57" y="56"/>
                  </a:lnTo>
                  <a:close/>
                  <a:moveTo>
                    <a:pt x="65" y="39"/>
                  </a:moveTo>
                  <a:cubicBezTo>
                    <a:pt x="65" y="43"/>
                    <a:pt x="64" y="47"/>
                    <a:pt x="62" y="50"/>
                  </a:cubicBezTo>
                  <a:cubicBezTo>
                    <a:pt x="61" y="51"/>
                    <a:pt x="61" y="51"/>
                    <a:pt x="61" y="51"/>
                  </a:cubicBezTo>
                  <a:cubicBezTo>
                    <a:pt x="60" y="51"/>
                    <a:pt x="60" y="51"/>
                    <a:pt x="60" y="51"/>
                  </a:cubicBezTo>
                  <a:cubicBezTo>
                    <a:pt x="58" y="50"/>
                    <a:pt x="55" y="50"/>
                    <a:pt x="52" y="49"/>
                  </a:cubicBezTo>
                  <a:cubicBezTo>
                    <a:pt x="51" y="49"/>
                    <a:pt x="51" y="49"/>
                    <a:pt x="51" y="49"/>
                  </a:cubicBezTo>
                  <a:cubicBezTo>
                    <a:pt x="52" y="48"/>
                    <a:pt x="52" y="48"/>
                    <a:pt x="52" y="48"/>
                  </a:cubicBezTo>
                  <a:cubicBezTo>
                    <a:pt x="52" y="45"/>
                    <a:pt x="52" y="42"/>
                    <a:pt x="52" y="39"/>
                  </a:cubicBezTo>
                  <a:cubicBezTo>
                    <a:pt x="52" y="38"/>
                    <a:pt x="52" y="38"/>
                    <a:pt x="52" y="38"/>
                  </a:cubicBezTo>
                  <a:cubicBezTo>
                    <a:pt x="53" y="38"/>
                    <a:pt x="53" y="38"/>
                    <a:pt x="53" y="38"/>
                  </a:cubicBezTo>
                  <a:cubicBezTo>
                    <a:pt x="64" y="38"/>
                    <a:pt x="64" y="38"/>
                    <a:pt x="64" y="38"/>
                  </a:cubicBezTo>
                  <a:cubicBezTo>
                    <a:pt x="66" y="38"/>
                    <a:pt x="66" y="38"/>
                    <a:pt x="66" y="38"/>
                  </a:cubicBezTo>
                  <a:lnTo>
                    <a:pt x="65"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2" name="Group 41"/>
          <p:cNvGrpSpPr/>
          <p:nvPr/>
        </p:nvGrpSpPr>
        <p:grpSpPr>
          <a:xfrm>
            <a:off x="3464281" y="2569467"/>
            <a:ext cx="490245" cy="469189"/>
            <a:chOff x="8383588" y="4452938"/>
            <a:chExt cx="522287" cy="477837"/>
          </a:xfrm>
          <a:solidFill>
            <a:schemeClr val="bg1"/>
          </a:solidFill>
        </p:grpSpPr>
        <p:sp>
          <p:nvSpPr>
            <p:cNvPr id="43" name="Freeform 42"/>
            <p:cNvSpPr>
              <a:spLocks/>
            </p:cNvSpPr>
            <p:nvPr/>
          </p:nvSpPr>
          <p:spPr bwMode="auto">
            <a:xfrm>
              <a:off x="8477250" y="4873625"/>
              <a:ext cx="334962" cy="57150"/>
            </a:xfrm>
            <a:custGeom>
              <a:avLst/>
              <a:gdLst>
                <a:gd name="T0" fmla="*/ 69 w 89"/>
                <a:gd name="T1" fmla="*/ 0 h 15"/>
                <a:gd name="T2" fmla="*/ 21 w 89"/>
                <a:gd name="T3" fmla="*/ 0 h 15"/>
                <a:gd name="T4" fmla="*/ 0 w 89"/>
                <a:gd name="T5" fmla="*/ 8 h 15"/>
                <a:gd name="T6" fmla="*/ 10 w 89"/>
                <a:gd name="T7" fmla="*/ 15 h 15"/>
                <a:gd name="T8" fmla="*/ 79 w 89"/>
                <a:gd name="T9" fmla="*/ 15 h 15"/>
                <a:gd name="T10" fmla="*/ 89 w 89"/>
                <a:gd name="T11" fmla="*/ 8 h 15"/>
                <a:gd name="T12" fmla="*/ 69 w 89"/>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89" h="15">
                  <a:moveTo>
                    <a:pt x="69" y="0"/>
                  </a:moveTo>
                  <a:cubicBezTo>
                    <a:pt x="21" y="0"/>
                    <a:pt x="21" y="0"/>
                    <a:pt x="21" y="0"/>
                  </a:cubicBezTo>
                  <a:cubicBezTo>
                    <a:pt x="15" y="0"/>
                    <a:pt x="0" y="3"/>
                    <a:pt x="0" y="8"/>
                  </a:cubicBezTo>
                  <a:cubicBezTo>
                    <a:pt x="0" y="12"/>
                    <a:pt x="5" y="15"/>
                    <a:pt x="10" y="15"/>
                  </a:cubicBezTo>
                  <a:cubicBezTo>
                    <a:pt x="79" y="15"/>
                    <a:pt x="79" y="15"/>
                    <a:pt x="79" y="15"/>
                  </a:cubicBezTo>
                  <a:cubicBezTo>
                    <a:pt x="84" y="15"/>
                    <a:pt x="89" y="12"/>
                    <a:pt x="89" y="8"/>
                  </a:cubicBezTo>
                  <a:cubicBezTo>
                    <a:pt x="89" y="2"/>
                    <a:pt x="74" y="0"/>
                    <a:pt x="6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noEditPoints="1"/>
            </p:cNvSpPr>
            <p:nvPr/>
          </p:nvSpPr>
          <p:spPr bwMode="auto">
            <a:xfrm>
              <a:off x="8383588" y="4452938"/>
              <a:ext cx="522287" cy="387350"/>
            </a:xfrm>
            <a:custGeom>
              <a:avLst/>
              <a:gdLst>
                <a:gd name="T0" fmla="*/ 110 w 139"/>
                <a:gd name="T1" fmla="*/ 103 h 103"/>
                <a:gd name="T2" fmla="*/ 30 w 139"/>
                <a:gd name="T3" fmla="*/ 103 h 103"/>
                <a:gd name="T4" fmla="*/ 0 w 139"/>
                <a:gd name="T5" fmla="*/ 74 h 103"/>
                <a:gd name="T6" fmla="*/ 0 w 139"/>
                <a:gd name="T7" fmla="*/ 30 h 103"/>
                <a:gd name="T8" fmla="*/ 30 w 139"/>
                <a:gd name="T9" fmla="*/ 0 h 103"/>
                <a:gd name="T10" fmla="*/ 110 w 139"/>
                <a:gd name="T11" fmla="*/ 0 h 103"/>
                <a:gd name="T12" fmla="*/ 139 w 139"/>
                <a:gd name="T13" fmla="*/ 30 h 103"/>
                <a:gd name="T14" fmla="*/ 139 w 139"/>
                <a:gd name="T15" fmla="*/ 74 h 103"/>
                <a:gd name="T16" fmla="*/ 110 w 139"/>
                <a:gd name="T17" fmla="*/ 103 h 103"/>
                <a:gd name="T18" fmla="*/ 27 w 139"/>
                <a:gd name="T19" fmla="*/ 9 h 103"/>
                <a:gd name="T20" fmla="*/ 8 w 139"/>
                <a:gd name="T21" fmla="*/ 29 h 103"/>
                <a:gd name="T22" fmla="*/ 8 w 139"/>
                <a:gd name="T23" fmla="*/ 75 h 103"/>
                <a:gd name="T24" fmla="*/ 27 w 139"/>
                <a:gd name="T25" fmla="*/ 95 h 103"/>
                <a:gd name="T26" fmla="*/ 112 w 139"/>
                <a:gd name="T27" fmla="*/ 95 h 103"/>
                <a:gd name="T28" fmla="*/ 131 w 139"/>
                <a:gd name="T29" fmla="*/ 75 h 103"/>
                <a:gd name="T30" fmla="*/ 131 w 139"/>
                <a:gd name="T31" fmla="*/ 29 h 103"/>
                <a:gd name="T32" fmla="*/ 112 w 139"/>
                <a:gd name="T33" fmla="*/ 9 h 103"/>
                <a:gd name="T34" fmla="*/ 27 w 139"/>
                <a:gd name="T35" fmla="*/ 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9" h="103">
                  <a:moveTo>
                    <a:pt x="110" y="103"/>
                  </a:moveTo>
                  <a:cubicBezTo>
                    <a:pt x="30" y="103"/>
                    <a:pt x="30" y="103"/>
                    <a:pt x="30" y="103"/>
                  </a:cubicBezTo>
                  <a:cubicBezTo>
                    <a:pt x="13" y="103"/>
                    <a:pt x="0" y="90"/>
                    <a:pt x="0" y="74"/>
                  </a:cubicBezTo>
                  <a:cubicBezTo>
                    <a:pt x="0" y="30"/>
                    <a:pt x="0" y="30"/>
                    <a:pt x="0" y="30"/>
                  </a:cubicBezTo>
                  <a:cubicBezTo>
                    <a:pt x="0" y="14"/>
                    <a:pt x="13" y="0"/>
                    <a:pt x="30" y="0"/>
                  </a:cubicBezTo>
                  <a:cubicBezTo>
                    <a:pt x="110" y="0"/>
                    <a:pt x="110" y="0"/>
                    <a:pt x="110" y="0"/>
                  </a:cubicBezTo>
                  <a:cubicBezTo>
                    <a:pt x="126" y="0"/>
                    <a:pt x="139" y="14"/>
                    <a:pt x="139" y="30"/>
                  </a:cubicBezTo>
                  <a:cubicBezTo>
                    <a:pt x="139" y="74"/>
                    <a:pt x="139" y="74"/>
                    <a:pt x="139" y="74"/>
                  </a:cubicBezTo>
                  <a:cubicBezTo>
                    <a:pt x="139" y="90"/>
                    <a:pt x="126" y="103"/>
                    <a:pt x="110" y="103"/>
                  </a:cubicBezTo>
                  <a:close/>
                  <a:moveTo>
                    <a:pt x="27" y="9"/>
                  </a:moveTo>
                  <a:cubicBezTo>
                    <a:pt x="17" y="9"/>
                    <a:pt x="8" y="18"/>
                    <a:pt x="8" y="29"/>
                  </a:cubicBezTo>
                  <a:cubicBezTo>
                    <a:pt x="8" y="75"/>
                    <a:pt x="8" y="75"/>
                    <a:pt x="8" y="75"/>
                  </a:cubicBezTo>
                  <a:cubicBezTo>
                    <a:pt x="8" y="86"/>
                    <a:pt x="17" y="95"/>
                    <a:pt x="27" y="95"/>
                  </a:cubicBezTo>
                  <a:cubicBezTo>
                    <a:pt x="112" y="95"/>
                    <a:pt x="112" y="95"/>
                    <a:pt x="112" y="95"/>
                  </a:cubicBezTo>
                  <a:cubicBezTo>
                    <a:pt x="122" y="95"/>
                    <a:pt x="131" y="86"/>
                    <a:pt x="131" y="75"/>
                  </a:cubicBezTo>
                  <a:cubicBezTo>
                    <a:pt x="131" y="29"/>
                    <a:pt x="131" y="29"/>
                    <a:pt x="131" y="29"/>
                  </a:cubicBezTo>
                  <a:cubicBezTo>
                    <a:pt x="131" y="18"/>
                    <a:pt x="122" y="9"/>
                    <a:pt x="112" y="9"/>
                  </a:cubicBezTo>
                  <a:lnTo>
                    <a:pt x="27"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noEditPoints="1"/>
            </p:cNvSpPr>
            <p:nvPr/>
          </p:nvSpPr>
          <p:spPr bwMode="auto">
            <a:xfrm>
              <a:off x="8774113" y="4559300"/>
              <a:ext cx="63500" cy="63500"/>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6" name="Freeform 45"/>
            <p:cNvSpPr>
              <a:spLocks noEditPoints="1"/>
            </p:cNvSpPr>
            <p:nvPr/>
          </p:nvSpPr>
          <p:spPr bwMode="auto">
            <a:xfrm>
              <a:off x="8669338" y="4629150"/>
              <a:ext cx="63500" cy="65087"/>
            </a:xfrm>
            <a:custGeom>
              <a:avLst/>
              <a:gdLst>
                <a:gd name="T0" fmla="*/ 9 w 17"/>
                <a:gd name="T1" fmla="*/ 17 h 17"/>
                <a:gd name="T2" fmla="*/ 0 w 17"/>
                <a:gd name="T3" fmla="*/ 9 h 17"/>
                <a:gd name="T4" fmla="*/ 9 w 17"/>
                <a:gd name="T5" fmla="*/ 0 h 17"/>
                <a:gd name="T6" fmla="*/ 17 w 17"/>
                <a:gd name="T7" fmla="*/ 9 h 17"/>
                <a:gd name="T8" fmla="*/ 9 w 17"/>
                <a:gd name="T9" fmla="*/ 17 h 17"/>
                <a:gd name="T10" fmla="*/ 9 w 17"/>
                <a:gd name="T11" fmla="*/ 5 h 17"/>
                <a:gd name="T12" fmla="*/ 5 w 17"/>
                <a:gd name="T13" fmla="*/ 9 h 17"/>
                <a:gd name="T14" fmla="*/ 9 w 17"/>
                <a:gd name="T15" fmla="*/ 13 h 17"/>
                <a:gd name="T16" fmla="*/ 13 w 17"/>
                <a:gd name="T17" fmla="*/ 9 h 17"/>
                <a:gd name="T18" fmla="*/ 9 w 17"/>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7">
                  <a:moveTo>
                    <a:pt x="9" y="17"/>
                  </a:moveTo>
                  <a:cubicBezTo>
                    <a:pt x="4" y="17"/>
                    <a:pt x="0" y="13"/>
                    <a:pt x="0" y="9"/>
                  </a:cubicBezTo>
                  <a:cubicBezTo>
                    <a:pt x="0" y="4"/>
                    <a:pt x="4" y="0"/>
                    <a:pt x="9" y="0"/>
                  </a:cubicBezTo>
                  <a:cubicBezTo>
                    <a:pt x="13" y="0"/>
                    <a:pt x="17" y="4"/>
                    <a:pt x="17" y="9"/>
                  </a:cubicBezTo>
                  <a:cubicBezTo>
                    <a:pt x="17" y="13"/>
                    <a:pt x="13" y="17"/>
                    <a:pt x="9" y="17"/>
                  </a:cubicBezTo>
                  <a:close/>
                  <a:moveTo>
                    <a:pt x="9" y="5"/>
                  </a:moveTo>
                  <a:cubicBezTo>
                    <a:pt x="6" y="5"/>
                    <a:pt x="5" y="7"/>
                    <a:pt x="5" y="9"/>
                  </a:cubicBezTo>
                  <a:cubicBezTo>
                    <a:pt x="5" y="11"/>
                    <a:pt x="6" y="13"/>
                    <a:pt x="9" y="13"/>
                  </a:cubicBezTo>
                  <a:cubicBezTo>
                    <a:pt x="11" y="13"/>
                    <a:pt x="13" y="11"/>
                    <a:pt x="13" y="9"/>
                  </a:cubicBezTo>
                  <a:cubicBezTo>
                    <a:pt x="13" y="7"/>
                    <a:pt x="11" y="5"/>
                    <a:pt x="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noEditPoints="1"/>
            </p:cNvSpPr>
            <p:nvPr/>
          </p:nvSpPr>
          <p:spPr bwMode="auto">
            <a:xfrm>
              <a:off x="8556625" y="4600575"/>
              <a:ext cx="60325" cy="63500"/>
            </a:xfrm>
            <a:custGeom>
              <a:avLst/>
              <a:gdLst>
                <a:gd name="T0" fmla="*/ 8 w 16"/>
                <a:gd name="T1" fmla="*/ 17 h 17"/>
                <a:gd name="T2" fmla="*/ 0 w 16"/>
                <a:gd name="T3" fmla="*/ 9 h 17"/>
                <a:gd name="T4" fmla="*/ 8 w 16"/>
                <a:gd name="T5" fmla="*/ 0 h 17"/>
                <a:gd name="T6" fmla="*/ 16 w 16"/>
                <a:gd name="T7" fmla="*/ 9 h 17"/>
                <a:gd name="T8" fmla="*/ 8 w 16"/>
                <a:gd name="T9" fmla="*/ 17 h 17"/>
                <a:gd name="T10" fmla="*/ 8 w 16"/>
                <a:gd name="T11" fmla="*/ 5 h 17"/>
                <a:gd name="T12" fmla="*/ 4 w 16"/>
                <a:gd name="T13" fmla="*/ 9 h 17"/>
                <a:gd name="T14" fmla="*/ 8 w 16"/>
                <a:gd name="T15" fmla="*/ 13 h 17"/>
                <a:gd name="T16" fmla="*/ 12 w 16"/>
                <a:gd name="T17" fmla="*/ 9 h 17"/>
                <a:gd name="T18" fmla="*/ 8 w 16"/>
                <a:gd name="T1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7">
                  <a:moveTo>
                    <a:pt x="8" y="17"/>
                  </a:moveTo>
                  <a:cubicBezTo>
                    <a:pt x="3" y="17"/>
                    <a:pt x="0" y="13"/>
                    <a:pt x="0" y="9"/>
                  </a:cubicBezTo>
                  <a:cubicBezTo>
                    <a:pt x="0" y="4"/>
                    <a:pt x="3" y="0"/>
                    <a:pt x="8" y="0"/>
                  </a:cubicBezTo>
                  <a:cubicBezTo>
                    <a:pt x="13" y="0"/>
                    <a:pt x="16" y="4"/>
                    <a:pt x="16" y="9"/>
                  </a:cubicBezTo>
                  <a:cubicBezTo>
                    <a:pt x="16" y="13"/>
                    <a:pt x="13" y="17"/>
                    <a:pt x="8" y="17"/>
                  </a:cubicBezTo>
                  <a:close/>
                  <a:moveTo>
                    <a:pt x="8" y="5"/>
                  </a:moveTo>
                  <a:cubicBezTo>
                    <a:pt x="6" y="5"/>
                    <a:pt x="4" y="7"/>
                    <a:pt x="4" y="9"/>
                  </a:cubicBezTo>
                  <a:cubicBezTo>
                    <a:pt x="4" y="11"/>
                    <a:pt x="6" y="13"/>
                    <a:pt x="8" y="13"/>
                  </a:cubicBezTo>
                  <a:cubicBezTo>
                    <a:pt x="10" y="13"/>
                    <a:pt x="12" y="11"/>
                    <a:pt x="12" y="9"/>
                  </a:cubicBezTo>
                  <a:cubicBezTo>
                    <a:pt x="12" y="7"/>
                    <a:pt x="10" y="5"/>
                    <a:pt x="8"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noEditPoints="1"/>
            </p:cNvSpPr>
            <p:nvPr/>
          </p:nvSpPr>
          <p:spPr bwMode="auto">
            <a:xfrm>
              <a:off x="8451850" y="4675188"/>
              <a:ext cx="63500" cy="60325"/>
            </a:xfrm>
            <a:custGeom>
              <a:avLst/>
              <a:gdLst>
                <a:gd name="T0" fmla="*/ 8 w 17"/>
                <a:gd name="T1" fmla="*/ 16 h 16"/>
                <a:gd name="T2" fmla="*/ 0 w 17"/>
                <a:gd name="T3" fmla="*/ 8 h 16"/>
                <a:gd name="T4" fmla="*/ 8 w 17"/>
                <a:gd name="T5" fmla="*/ 0 h 16"/>
                <a:gd name="T6" fmla="*/ 17 w 17"/>
                <a:gd name="T7" fmla="*/ 8 h 16"/>
                <a:gd name="T8" fmla="*/ 8 w 17"/>
                <a:gd name="T9" fmla="*/ 16 h 16"/>
                <a:gd name="T10" fmla="*/ 8 w 17"/>
                <a:gd name="T11" fmla="*/ 4 h 16"/>
                <a:gd name="T12" fmla="*/ 4 w 17"/>
                <a:gd name="T13" fmla="*/ 8 h 16"/>
                <a:gd name="T14" fmla="*/ 8 w 17"/>
                <a:gd name="T15" fmla="*/ 12 h 16"/>
                <a:gd name="T16" fmla="*/ 12 w 17"/>
                <a:gd name="T17" fmla="*/ 8 h 16"/>
                <a:gd name="T18" fmla="*/ 8 w 17"/>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8" y="16"/>
                  </a:moveTo>
                  <a:cubicBezTo>
                    <a:pt x="4" y="16"/>
                    <a:pt x="0" y="13"/>
                    <a:pt x="0" y="8"/>
                  </a:cubicBezTo>
                  <a:cubicBezTo>
                    <a:pt x="0" y="3"/>
                    <a:pt x="4" y="0"/>
                    <a:pt x="8" y="0"/>
                  </a:cubicBezTo>
                  <a:cubicBezTo>
                    <a:pt x="13" y="0"/>
                    <a:pt x="17" y="3"/>
                    <a:pt x="17" y="8"/>
                  </a:cubicBezTo>
                  <a:cubicBezTo>
                    <a:pt x="17" y="13"/>
                    <a:pt x="13" y="16"/>
                    <a:pt x="8" y="16"/>
                  </a:cubicBezTo>
                  <a:close/>
                  <a:moveTo>
                    <a:pt x="8" y="4"/>
                  </a:moveTo>
                  <a:cubicBezTo>
                    <a:pt x="6" y="4"/>
                    <a:pt x="4" y="6"/>
                    <a:pt x="4" y="8"/>
                  </a:cubicBezTo>
                  <a:cubicBezTo>
                    <a:pt x="4" y="10"/>
                    <a:pt x="6" y="12"/>
                    <a:pt x="8" y="12"/>
                  </a:cubicBezTo>
                  <a:cubicBezTo>
                    <a:pt x="11" y="12"/>
                    <a:pt x="12" y="10"/>
                    <a:pt x="12" y="8"/>
                  </a:cubicBezTo>
                  <a:cubicBezTo>
                    <a:pt x="12" y="6"/>
                    <a:pt x="11"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p:cNvSpPr>
            <p:nvPr/>
          </p:nvSpPr>
          <p:spPr bwMode="auto">
            <a:xfrm>
              <a:off x="8721725" y="4595813"/>
              <a:ext cx="71437" cy="57150"/>
            </a:xfrm>
            <a:custGeom>
              <a:avLst/>
              <a:gdLst>
                <a:gd name="T0" fmla="*/ 2 w 19"/>
                <a:gd name="T1" fmla="*/ 15 h 15"/>
                <a:gd name="T2" fmla="*/ 19 w 19"/>
                <a:gd name="T3" fmla="*/ 4 h 15"/>
                <a:gd name="T4" fmla="*/ 17 w 19"/>
                <a:gd name="T5" fmla="*/ 0 h 15"/>
                <a:gd name="T6" fmla="*/ 0 w 19"/>
                <a:gd name="T7" fmla="*/ 11 h 15"/>
                <a:gd name="T8" fmla="*/ 2 w 19"/>
                <a:gd name="T9" fmla="*/ 15 h 15"/>
              </a:gdLst>
              <a:ahLst/>
              <a:cxnLst>
                <a:cxn ang="0">
                  <a:pos x="T0" y="T1"/>
                </a:cxn>
                <a:cxn ang="0">
                  <a:pos x="T2" y="T3"/>
                </a:cxn>
                <a:cxn ang="0">
                  <a:pos x="T4" y="T5"/>
                </a:cxn>
                <a:cxn ang="0">
                  <a:pos x="T6" y="T7"/>
                </a:cxn>
                <a:cxn ang="0">
                  <a:pos x="T8" y="T9"/>
                </a:cxn>
              </a:cxnLst>
              <a:rect l="0" t="0" r="r" b="b"/>
              <a:pathLst>
                <a:path w="19" h="15">
                  <a:moveTo>
                    <a:pt x="2" y="15"/>
                  </a:moveTo>
                  <a:cubicBezTo>
                    <a:pt x="19" y="4"/>
                    <a:pt x="19" y="4"/>
                    <a:pt x="19" y="4"/>
                  </a:cubicBezTo>
                  <a:cubicBezTo>
                    <a:pt x="17" y="0"/>
                    <a:pt x="17" y="0"/>
                    <a:pt x="17" y="0"/>
                  </a:cubicBezTo>
                  <a:cubicBezTo>
                    <a:pt x="0" y="11"/>
                    <a:pt x="0" y="11"/>
                    <a:pt x="0" y="11"/>
                  </a:cubicBezTo>
                  <a:cubicBezTo>
                    <a:pt x="1" y="12"/>
                    <a:pt x="2" y="14"/>
                    <a:pt x="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8496300" y="4645025"/>
              <a:ext cx="71437" cy="55562"/>
            </a:xfrm>
            <a:custGeom>
              <a:avLst/>
              <a:gdLst>
                <a:gd name="T0" fmla="*/ 16 w 19"/>
                <a:gd name="T1" fmla="*/ 0 h 15"/>
                <a:gd name="T2" fmla="*/ 0 w 19"/>
                <a:gd name="T3" fmla="*/ 11 h 15"/>
                <a:gd name="T4" fmla="*/ 3 w 19"/>
                <a:gd name="T5" fmla="*/ 15 h 15"/>
                <a:gd name="T6" fmla="*/ 19 w 19"/>
                <a:gd name="T7" fmla="*/ 3 h 15"/>
                <a:gd name="T8" fmla="*/ 16 w 19"/>
                <a:gd name="T9" fmla="*/ 0 h 15"/>
              </a:gdLst>
              <a:ahLst/>
              <a:cxnLst>
                <a:cxn ang="0">
                  <a:pos x="T0" y="T1"/>
                </a:cxn>
                <a:cxn ang="0">
                  <a:pos x="T2" y="T3"/>
                </a:cxn>
                <a:cxn ang="0">
                  <a:pos x="T4" y="T5"/>
                </a:cxn>
                <a:cxn ang="0">
                  <a:pos x="T6" y="T7"/>
                </a:cxn>
                <a:cxn ang="0">
                  <a:pos x="T8" y="T9"/>
                </a:cxn>
              </a:cxnLst>
              <a:rect l="0" t="0" r="r" b="b"/>
              <a:pathLst>
                <a:path w="19" h="15">
                  <a:moveTo>
                    <a:pt x="16" y="0"/>
                  </a:moveTo>
                  <a:cubicBezTo>
                    <a:pt x="0" y="11"/>
                    <a:pt x="0" y="11"/>
                    <a:pt x="0" y="11"/>
                  </a:cubicBezTo>
                  <a:cubicBezTo>
                    <a:pt x="3" y="15"/>
                    <a:pt x="3" y="15"/>
                    <a:pt x="3" y="15"/>
                  </a:cubicBezTo>
                  <a:cubicBezTo>
                    <a:pt x="19" y="3"/>
                    <a:pt x="19" y="3"/>
                    <a:pt x="19" y="3"/>
                  </a:cubicBezTo>
                  <a:cubicBezTo>
                    <a:pt x="18" y="2"/>
                    <a:pt x="17" y="1"/>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1" name="Freeform 50"/>
            <p:cNvSpPr>
              <a:spLocks/>
            </p:cNvSpPr>
            <p:nvPr/>
          </p:nvSpPr>
          <p:spPr bwMode="auto">
            <a:xfrm>
              <a:off x="8612188" y="4633913"/>
              <a:ext cx="60325" cy="30162"/>
            </a:xfrm>
            <a:custGeom>
              <a:avLst/>
              <a:gdLst>
                <a:gd name="T0" fmla="*/ 16 w 16"/>
                <a:gd name="T1" fmla="*/ 4 h 8"/>
                <a:gd name="T2" fmla="*/ 1 w 16"/>
                <a:gd name="T3" fmla="*/ 0 h 8"/>
                <a:gd name="T4" fmla="*/ 1 w 16"/>
                <a:gd name="T5" fmla="*/ 0 h 8"/>
                <a:gd name="T6" fmla="*/ 0 w 16"/>
                <a:gd name="T7" fmla="*/ 4 h 8"/>
                <a:gd name="T8" fmla="*/ 15 w 16"/>
                <a:gd name="T9" fmla="*/ 8 h 8"/>
                <a:gd name="T10" fmla="*/ 15 w 16"/>
                <a:gd name="T11" fmla="*/ 8 h 8"/>
                <a:gd name="T12" fmla="*/ 16 w 16"/>
                <a:gd name="T13" fmla="*/ 4 h 8"/>
              </a:gdLst>
              <a:ahLst/>
              <a:cxnLst>
                <a:cxn ang="0">
                  <a:pos x="T0" y="T1"/>
                </a:cxn>
                <a:cxn ang="0">
                  <a:pos x="T2" y="T3"/>
                </a:cxn>
                <a:cxn ang="0">
                  <a:pos x="T4" y="T5"/>
                </a:cxn>
                <a:cxn ang="0">
                  <a:pos x="T6" y="T7"/>
                </a:cxn>
                <a:cxn ang="0">
                  <a:pos x="T8" y="T9"/>
                </a:cxn>
                <a:cxn ang="0">
                  <a:pos x="T10" y="T11"/>
                </a:cxn>
                <a:cxn ang="0">
                  <a:pos x="T12" y="T13"/>
                </a:cxn>
              </a:cxnLst>
              <a:rect l="0" t="0" r="r" b="b"/>
              <a:pathLst>
                <a:path w="16" h="8">
                  <a:moveTo>
                    <a:pt x="16" y="4"/>
                  </a:moveTo>
                  <a:cubicBezTo>
                    <a:pt x="1" y="0"/>
                    <a:pt x="1" y="0"/>
                    <a:pt x="1" y="0"/>
                  </a:cubicBezTo>
                  <a:cubicBezTo>
                    <a:pt x="1" y="0"/>
                    <a:pt x="1" y="0"/>
                    <a:pt x="1" y="0"/>
                  </a:cubicBezTo>
                  <a:cubicBezTo>
                    <a:pt x="1" y="1"/>
                    <a:pt x="1" y="3"/>
                    <a:pt x="0" y="4"/>
                  </a:cubicBezTo>
                  <a:cubicBezTo>
                    <a:pt x="15" y="8"/>
                    <a:pt x="15" y="8"/>
                    <a:pt x="15" y="8"/>
                  </a:cubicBezTo>
                  <a:cubicBezTo>
                    <a:pt x="15" y="8"/>
                    <a:pt x="15" y="8"/>
                    <a:pt x="15" y="8"/>
                  </a:cubicBezTo>
                  <a:cubicBezTo>
                    <a:pt x="15" y="6"/>
                    <a:pt x="16" y="5"/>
                    <a:pt x="1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52" name="Group 51"/>
          <p:cNvGrpSpPr/>
          <p:nvPr/>
        </p:nvGrpSpPr>
        <p:grpSpPr>
          <a:xfrm>
            <a:off x="7620506" y="2540766"/>
            <a:ext cx="532894" cy="526589"/>
            <a:chOff x="8334375" y="4232275"/>
            <a:chExt cx="466725" cy="463550"/>
          </a:xfrm>
          <a:solidFill>
            <a:schemeClr val="bg1"/>
          </a:solidFill>
        </p:grpSpPr>
        <p:sp>
          <p:nvSpPr>
            <p:cNvPr id="53" name="Freeform 52"/>
            <p:cNvSpPr>
              <a:spLocks/>
            </p:cNvSpPr>
            <p:nvPr/>
          </p:nvSpPr>
          <p:spPr bwMode="auto">
            <a:xfrm>
              <a:off x="8421688" y="4494213"/>
              <a:ext cx="292100" cy="33338"/>
            </a:xfrm>
            <a:custGeom>
              <a:avLst/>
              <a:gdLst>
                <a:gd name="T0" fmla="*/ 65 w 78"/>
                <a:gd name="T1" fmla="*/ 0 h 9"/>
                <a:gd name="T2" fmla="*/ 12 w 78"/>
                <a:gd name="T3" fmla="*/ 0 h 9"/>
                <a:gd name="T4" fmla="*/ 0 w 78"/>
                <a:gd name="T5" fmla="*/ 9 h 9"/>
                <a:gd name="T6" fmla="*/ 78 w 78"/>
                <a:gd name="T7" fmla="*/ 9 h 9"/>
                <a:gd name="T8" fmla="*/ 65 w 78"/>
                <a:gd name="T9" fmla="*/ 0 h 9"/>
              </a:gdLst>
              <a:ahLst/>
              <a:cxnLst>
                <a:cxn ang="0">
                  <a:pos x="T0" y="T1"/>
                </a:cxn>
                <a:cxn ang="0">
                  <a:pos x="T2" y="T3"/>
                </a:cxn>
                <a:cxn ang="0">
                  <a:pos x="T4" y="T5"/>
                </a:cxn>
                <a:cxn ang="0">
                  <a:pos x="T6" y="T7"/>
                </a:cxn>
                <a:cxn ang="0">
                  <a:pos x="T8" y="T9"/>
                </a:cxn>
              </a:cxnLst>
              <a:rect l="0" t="0" r="r" b="b"/>
              <a:pathLst>
                <a:path w="78" h="9">
                  <a:moveTo>
                    <a:pt x="65" y="0"/>
                  </a:moveTo>
                  <a:cubicBezTo>
                    <a:pt x="12" y="0"/>
                    <a:pt x="12" y="0"/>
                    <a:pt x="12" y="0"/>
                  </a:cubicBezTo>
                  <a:cubicBezTo>
                    <a:pt x="6" y="0"/>
                    <a:pt x="1" y="4"/>
                    <a:pt x="0" y="9"/>
                  </a:cubicBezTo>
                  <a:cubicBezTo>
                    <a:pt x="78" y="9"/>
                    <a:pt x="78" y="9"/>
                    <a:pt x="78" y="9"/>
                  </a:cubicBezTo>
                  <a:cubicBezTo>
                    <a:pt x="76" y="4"/>
                    <a:pt x="71" y="0"/>
                    <a:pt x="6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4" name="Freeform 53"/>
            <p:cNvSpPr>
              <a:spLocks noEditPoints="1"/>
            </p:cNvSpPr>
            <p:nvPr/>
          </p:nvSpPr>
          <p:spPr bwMode="auto">
            <a:xfrm>
              <a:off x="8416925" y="4565650"/>
              <a:ext cx="296863" cy="130175"/>
            </a:xfrm>
            <a:custGeom>
              <a:avLst/>
              <a:gdLst>
                <a:gd name="T0" fmla="*/ 0 w 79"/>
                <a:gd name="T1" fmla="*/ 0 h 35"/>
                <a:gd name="T2" fmla="*/ 0 w 79"/>
                <a:gd name="T3" fmla="*/ 22 h 35"/>
                <a:gd name="T4" fmla="*/ 13 w 79"/>
                <a:gd name="T5" fmla="*/ 35 h 35"/>
                <a:gd name="T6" fmla="*/ 66 w 79"/>
                <a:gd name="T7" fmla="*/ 35 h 35"/>
                <a:gd name="T8" fmla="*/ 79 w 79"/>
                <a:gd name="T9" fmla="*/ 22 h 35"/>
                <a:gd name="T10" fmla="*/ 79 w 79"/>
                <a:gd name="T11" fmla="*/ 0 h 35"/>
                <a:gd name="T12" fmla="*/ 0 w 79"/>
                <a:gd name="T13" fmla="*/ 0 h 35"/>
                <a:gd name="T14" fmla="*/ 22 w 79"/>
                <a:gd name="T15" fmla="*/ 25 h 35"/>
                <a:gd name="T16" fmla="*/ 13 w 79"/>
                <a:gd name="T17" fmla="*/ 25 h 35"/>
                <a:gd name="T18" fmla="*/ 10 w 79"/>
                <a:gd name="T19" fmla="*/ 22 h 35"/>
                <a:gd name="T20" fmla="*/ 13 w 79"/>
                <a:gd name="T21" fmla="*/ 20 h 35"/>
                <a:gd name="T22" fmla="*/ 22 w 79"/>
                <a:gd name="T23" fmla="*/ 20 h 35"/>
                <a:gd name="T24" fmla="*/ 25 w 79"/>
                <a:gd name="T25" fmla="*/ 22 h 35"/>
                <a:gd name="T26" fmla="*/ 22 w 79"/>
                <a:gd name="T27" fmla="*/ 25 h 35"/>
                <a:gd name="T28" fmla="*/ 42 w 79"/>
                <a:gd name="T29" fmla="*/ 15 h 35"/>
                <a:gd name="T30" fmla="*/ 13 w 79"/>
                <a:gd name="T31" fmla="*/ 15 h 35"/>
                <a:gd name="T32" fmla="*/ 10 w 79"/>
                <a:gd name="T33" fmla="*/ 13 h 35"/>
                <a:gd name="T34" fmla="*/ 13 w 79"/>
                <a:gd name="T35" fmla="*/ 10 h 35"/>
                <a:gd name="T36" fmla="*/ 42 w 79"/>
                <a:gd name="T37" fmla="*/ 10 h 35"/>
                <a:gd name="T38" fmla="*/ 45 w 79"/>
                <a:gd name="T39" fmla="*/ 13 h 35"/>
                <a:gd name="T40" fmla="*/ 42 w 79"/>
                <a:gd name="T41"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9" h="35">
                  <a:moveTo>
                    <a:pt x="0" y="0"/>
                  </a:moveTo>
                  <a:cubicBezTo>
                    <a:pt x="0" y="22"/>
                    <a:pt x="0" y="22"/>
                    <a:pt x="0" y="22"/>
                  </a:cubicBezTo>
                  <a:cubicBezTo>
                    <a:pt x="0" y="29"/>
                    <a:pt x="6" y="35"/>
                    <a:pt x="13" y="35"/>
                  </a:cubicBezTo>
                  <a:cubicBezTo>
                    <a:pt x="66" y="35"/>
                    <a:pt x="66" y="35"/>
                    <a:pt x="66" y="35"/>
                  </a:cubicBezTo>
                  <a:cubicBezTo>
                    <a:pt x="73" y="35"/>
                    <a:pt x="79" y="29"/>
                    <a:pt x="79" y="22"/>
                  </a:cubicBezTo>
                  <a:cubicBezTo>
                    <a:pt x="79" y="0"/>
                    <a:pt x="79" y="0"/>
                    <a:pt x="79" y="0"/>
                  </a:cubicBezTo>
                  <a:lnTo>
                    <a:pt x="0" y="0"/>
                  </a:lnTo>
                  <a:close/>
                  <a:moveTo>
                    <a:pt x="22" y="25"/>
                  </a:moveTo>
                  <a:cubicBezTo>
                    <a:pt x="13" y="25"/>
                    <a:pt x="13" y="25"/>
                    <a:pt x="13" y="25"/>
                  </a:cubicBezTo>
                  <a:cubicBezTo>
                    <a:pt x="11" y="25"/>
                    <a:pt x="10" y="24"/>
                    <a:pt x="10" y="22"/>
                  </a:cubicBezTo>
                  <a:cubicBezTo>
                    <a:pt x="10" y="21"/>
                    <a:pt x="11" y="20"/>
                    <a:pt x="13" y="20"/>
                  </a:cubicBezTo>
                  <a:cubicBezTo>
                    <a:pt x="22" y="20"/>
                    <a:pt x="22" y="20"/>
                    <a:pt x="22" y="20"/>
                  </a:cubicBezTo>
                  <a:cubicBezTo>
                    <a:pt x="24" y="20"/>
                    <a:pt x="25" y="21"/>
                    <a:pt x="25" y="22"/>
                  </a:cubicBezTo>
                  <a:cubicBezTo>
                    <a:pt x="25" y="24"/>
                    <a:pt x="24" y="25"/>
                    <a:pt x="22" y="25"/>
                  </a:cubicBezTo>
                  <a:close/>
                  <a:moveTo>
                    <a:pt x="42" y="15"/>
                  </a:moveTo>
                  <a:cubicBezTo>
                    <a:pt x="13" y="15"/>
                    <a:pt x="13" y="15"/>
                    <a:pt x="13" y="15"/>
                  </a:cubicBezTo>
                  <a:cubicBezTo>
                    <a:pt x="11" y="15"/>
                    <a:pt x="10" y="14"/>
                    <a:pt x="10" y="13"/>
                  </a:cubicBezTo>
                  <a:cubicBezTo>
                    <a:pt x="10" y="11"/>
                    <a:pt x="11" y="10"/>
                    <a:pt x="13" y="10"/>
                  </a:cubicBezTo>
                  <a:cubicBezTo>
                    <a:pt x="42" y="10"/>
                    <a:pt x="42" y="10"/>
                    <a:pt x="42" y="10"/>
                  </a:cubicBezTo>
                  <a:cubicBezTo>
                    <a:pt x="43" y="10"/>
                    <a:pt x="45" y="11"/>
                    <a:pt x="45" y="13"/>
                  </a:cubicBezTo>
                  <a:cubicBezTo>
                    <a:pt x="45" y="14"/>
                    <a:pt x="43" y="15"/>
                    <a:pt x="42"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noEditPoints="1"/>
            </p:cNvSpPr>
            <p:nvPr/>
          </p:nvSpPr>
          <p:spPr bwMode="auto">
            <a:xfrm>
              <a:off x="8334375" y="4232275"/>
              <a:ext cx="466725" cy="377825"/>
            </a:xfrm>
            <a:custGeom>
              <a:avLst/>
              <a:gdLst>
                <a:gd name="T0" fmla="*/ 117 w 124"/>
                <a:gd name="T1" fmla="*/ 0 h 101"/>
                <a:gd name="T2" fmla="*/ 7 w 124"/>
                <a:gd name="T3" fmla="*/ 0 h 101"/>
                <a:gd name="T4" fmla="*/ 0 w 124"/>
                <a:gd name="T5" fmla="*/ 7 h 101"/>
                <a:gd name="T6" fmla="*/ 0 w 124"/>
                <a:gd name="T7" fmla="*/ 94 h 101"/>
                <a:gd name="T8" fmla="*/ 7 w 124"/>
                <a:gd name="T9" fmla="*/ 101 h 101"/>
                <a:gd name="T10" fmla="*/ 15 w 124"/>
                <a:gd name="T11" fmla="*/ 101 h 101"/>
                <a:gd name="T12" fmla="*/ 15 w 124"/>
                <a:gd name="T13" fmla="*/ 93 h 101"/>
                <a:gd name="T14" fmla="*/ 7 w 124"/>
                <a:gd name="T15" fmla="*/ 93 h 101"/>
                <a:gd name="T16" fmla="*/ 7 w 124"/>
                <a:gd name="T17" fmla="*/ 15 h 101"/>
                <a:gd name="T18" fmla="*/ 116 w 124"/>
                <a:gd name="T19" fmla="*/ 15 h 101"/>
                <a:gd name="T20" fmla="*/ 116 w 124"/>
                <a:gd name="T21" fmla="*/ 93 h 101"/>
                <a:gd name="T22" fmla="*/ 108 w 124"/>
                <a:gd name="T23" fmla="*/ 93 h 101"/>
                <a:gd name="T24" fmla="*/ 108 w 124"/>
                <a:gd name="T25" fmla="*/ 101 h 101"/>
                <a:gd name="T26" fmla="*/ 117 w 124"/>
                <a:gd name="T27" fmla="*/ 101 h 101"/>
                <a:gd name="T28" fmla="*/ 124 w 124"/>
                <a:gd name="T29" fmla="*/ 94 h 101"/>
                <a:gd name="T30" fmla="*/ 124 w 124"/>
                <a:gd name="T31" fmla="*/ 7 h 101"/>
                <a:gd name="T32" fmla="*/ 117 w 124"/>
                <a:gd name="T33" fmla="*/ 0 h 101"/>
                <a:gd name="T34" fmla="*/ 14 w 124"/>
                <a:gd name="T35" fmla="*/ 11 h 101"/>
                <a:gd name="T36" fmla="*/ 7 w 124"/>
                <a:gd name="T37" fmla="*/ 11 h 101"/>
                <a:gd name="T38" fmla="*/ 7 w 124"/>
                <a:gd name="T39" fmla="*/ 5 h 101"/>
                <a:gd name="T40" fmla="*/ 14 w 124"/>
                <a:gd name="T41" fmla="*/ 5 h 101"/>
                <a:gd name="T42" fmla="*/ 14 w 124"/>
                <a:gd name="T43" fmla="*/ 11 h 101"/>
                <a:gd name="T44" fmla="*/ 116 w 124"/>
                <a:gd name="T45" fmla="*/ 11 h 101"/>
                <a:gd name="T46" fmla="*/ 85 w 124"/>
                <a:gd name="T47" fmla="*/ 11 h 101"/>
                <a:gd name="T48" fmla="*/ 85 w 124"/>
                <a:gd name="T49" fmla="*/ 5 h 101"/>
                <a:gd name="T50" fmla="*/ 116 w 124"/>
                <a:gd name="T51" fmla="*/ 5 h 101"/>
                <a:gd name="T52" fmla="*/ 116 w 124"/>
                <a:gd name="T53"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01">
                  <a:moveTo>
                    <a:pt x="117" y="0"/>
                  </a:moveTo>
                  <a:cubicBezTo>
                    <a:pt x="7" y="0"/>
                    <a:pt x="7" y="0"/>
                    <a:pt x="7" y="0"/>
                  </a:cubicBezTo>
                  <a:cubicBezTo>
                    <a:pt x="3" y="0"/>
                    <a:pt x="0" y="3"/>
                    <a:pt x="0" y="7"/>
                  </a:cubicBezTo>
                  <a:cubicBezTo>
                    <a:pt x="0" y="94"/>
                    <a:pt x="0" y="94"/>
                    <a:pt x="0" y="94"/>
                  </a:cubicBezTo>
                  <a:cubicBezTo>
                    <a:pt x="0" y="98"/>
                    <a:pt x="3" y="101"/>
                    <a:pt x="7" y="101"/>
                  </a:cubicBezTo>
                  <a:cubicBezTo>
                    <a:pt x="15" y="101"/>
                    <a:pt x="15" y="101"/>
                    <a:pt x="15" y="101"/>
                  </a:cubicBezTo>
                  <a:cubicBezTo>
                    <a:pt x="15" y="93"/>
                    <a:pt x="15" y="93"/>
                    <a:pt x="15" y="93"/>
                  </a:cubicBezTo>
                  <a:cubicBezTo>
                    <a:pt x="7" y="93"/>
                    <a:pt x="7" y="93"/>
                    <a:pt x="7" y="93"/>
                  </a:cubicBezTo>
                  <a:cubicBezTo>
                    <a:pt x="7" y="15"/>
                    <a:pt x="7" y="15"/>
                    <a:pt x="7" y="15"/>
                  </a:cubicBezTo>
                  <a:cubicBezTo>
                    <a:pt x="116" y="15"/>
                    <a:pt x="116" y="15"/>
                    <a:pt x="116" y="15"/>
                  </a:cubicBezTo>
                  <a:cubicBezTo>
                    <a:pt x="116" y="93"/>
                    <a:pt x="116" y="93"/>
                    <a:pt x="116" y="93"/>
                  </a:cubicBezTo>
                  <a:cubicBezTo>
                    <a:pt x="108" y="93"/>
                    <a:pt x="108" y="93"/>
                    <a:pt x="108" y="93"/>
                  </a:cubicBezTo>
                  <a:cubicBezTo>
                    <a:pt x="108" y="101"/>
                    <a:pt x="108" y="101"/>
                    <a:pt x="108" y="101"/>
                  </a:cubicBezTo>
                  <a:cubicBezTo>
                    <a:pt x="117" y="101"/>
                    <a:pt x="117" y="101"/>
                    <a:pt x="117" y="101"/>
                  </a:cubicBezTo>
                  <a:cubicBezTo>
                    <a:pt x="121" y="101"/>
                    <a:pt x="124" y="98"/>
                    <a:pt x="124" y="94"/>
                  </a:cubicBezTo>
                  <a:cubicBezTo>
                    <a:pt x="124" y="7"/>
                    <a:pt x="124" y="7"/>
                    <a:pt x="124" y="7"/>
                  </a:cubicBezTo>
                  <a:cubicBezTo>
                    <a:pt x="124" y="3"/>
                    <a:pt x="121" y="0"/>
                    <a:pt x="117" y="0"/>
                  </a:cubicBezTo>
                  <a:close/>
                  <a:moveTo>
                    <a:pt x="14" y="11"/>
                  </a:moveTo>
                  <a:cubicBezTo>
                    <a:pt x="7" y="11"/>
                    <a:pt x="7" y="11"/>
                    <a:pt x="7" y="11"/>
                  </a:cubicBezTo>
                  <a:cubicBezTo>
                    <a:pt x="7" y="5"/>
                    <a:pt x="7" y="5"/>
                    <a:pt x="7" y="5"/>
                  </a:cubicBezTo>
                  <a:cubicBezTo>
                    <a:pt x="14" y="5"/>
                    <a:pt x="14" y="5"/>
                    <a:pt x="14" y="5"/>
                  </a:cubicBezTo>
                  <a:lnTo>
                    <a:pt x="14" y="11"/>
                  </a:lnTo>
                  <a:close/>
                  <a:moveTo>
                    <a:pt x="116" y="11"/>
                  </a:moveTo>
                  <a:cubicBezTo>
                    <a:pt x="85" y="11"/>
                    <a:pt x="85" y="11"/>
                    <a:pt x="85" y="11"/>
                  </a:cubicBezTo>
                  <a:cubicBezTo>
                    <a:pt x="85" y="5"/>
                    <a:pt x="85" y="5"/>
                    <a:pt x="85" y="5"/>
                  </a:cubicBezTo>
                  <a:cubicBezTo>
                    <a:pt x="116" y="5"/>
                    <a:pt x="116" y="5"/>
                    <a:pt x="116" y="5"/>
                  </a:cubicBezTo>
                  <a:lnTo>
                    <a:pt x="116"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6" name="Freeform 55"/>
            <p:cNvSpPr>
              <a:spLocks/>
            </p:cNvSpPr>
            <p:nvPr/>
          </p:nvSpPr>
          <p:spPr bwMode="auto">
            <a:xfrm>
              <a:off x="8443913" y="4318000"/>
              <a:ext cx="82550" cy="146050"/>
            </a:xfrm>
            <a:custGeom>
              <a:avLst/>
              <a:gdLst>
                <a:gd name="T0" fmla="*/ 0 w 22"/>
                <a:gd name="T1" fmla="*/ 13 h 39"/>
                <a:gd name="T2" fmla="*/ 9 w 22"/>
                <a:gd name="T3" fmla="*/ 22 h 39"/>
                <a:gd name="T4" fmla="*/ 15 w 22"/>
                <a:gd name="T5" fmla="*/ 27 h 39"/>
                <a:gd name="T6" fmla="*/ 10 w 22"/>
                <a:gd name="T7" fmla="*/ 30 h 39"/>
                <a:gd name="T8" fmla="*/ 2 w 22"/>
                <a:gd name="T9" fmla="*/ 28 h 39"/>
                <a:gd name="T10" fmla="*/ 0 w 22"/>
                <a:gd name="T11" fmla="*/ 33 h 39"/>
                <a:gd name="T12" fmla="*/ 9 w 22"/>
                <a:gd name="T13" fmla="*/ 36 h 39"/>
                <a:gd name="T14" fmla="*/ 9 w 22"/>
                <a:gd name="T15" fmla="*/ 36 h 39"/>
                <a:gd name="T16" fmla="*/ 9 w 22"/>
                <a:gd name="T17" fmla="*/ 36 h 39"/>
                <a:gd name="T18" fmla="*/ 9 w 22"/>
                <a:gd name="T19" fmla="*/ 37 h 39"/>
                <a:gd name="T20" fmla="*/ 11 w 22"/>
                <a:gd name="T21" fmla="*/ 39 h 39"/>
                <a:gd name="T22" fmla="*/ 14 w 22"/>
                <a:gd name="T23" fmla="*/ 37 h 39"/>
                <a:gd name="T24" fmla="*/ 14 w 22"/>
                <a:gd name="T25" fmla="*/ 36 h 39"/>
                <a:gd name="T26" fmla="*/ 14 w 22"/>
                <a:gd name="T27" fmla="*/ 36 h 39"/>
                <a:gd name="T28" fmla="*/ 14 w 22"/>
                <a:gd name="T29" fmla="*/ 35 h 39"/>
                <a:gd name="T30" fmla="*/ 22 w 22"/>
                <a:gd name="T31" fmla="*/ 26 h 39"/>
                <a:gd name="T32" fmla="*/ 14 w 22"/>
                <a:gd name="T33" fmla="*/ 16 h 39"/>
                <a:gd name="T34" fmla="*/ 8 w 22"/>
                <a:gd name="T35" fmla="*/ 12 h 39"/>
                <a:gd name="T36" fmla="*/ 12 w 22"/>
                <a:gd name="T37" fmla="*/ 9 h 39"/>
                <a:gd name="T38" fmla="*/ 20 w 22"/>
                <a:gd name="T39" fmla="*/ 11 h 39"/>
                <a:gd name="T40" fmla="*/ 21 w 22"/>
                <a:gd name="T41" fmla="*/ 5 h 39"/>
                <a:gd name="T42" fmla="*/ 14 w 22"/>
                <a:gd name="T43" fmla="*/ 4 h 39"/>
                <a:gd name="T44" fmla="*/ 14 w 22"/>
                <a:gd name="T45" fmla="*/ 3 h 39"/>
                <a:gd name="T46" fmla="*/ 14 w 22"/>
                <a:gd name="T47" fmla="*/ 3 h 39"/>
                <a:gd name="T48" fmla="*/ 14 w 22"/>
                <a:gd name="T49" fmla="*/ 3 h 39"/>
                <a:gd name="T50" fmla="*/ 11 w 22"/>
                <a:gd name="T51" fmla="*/ 0 h 39"/>
                <a:gd name="T52" fmla="*/ 9 w 22"/>
                <a:gd name="T53" fmla="*/ 3 h 39"/>
                <a:gd name="T54" fmla="*/ 9 w 22"/>
                <a:gd name="T55" fmla="*/ 3 h 39"/>
                <a:gd name="T56" fmla="*/ 9 w 22"/>
                <a:gd name="T57" fmla="*/ 4 h 39"/>
                <a:gd name="T58" fmla="*/ 9 w 22"/>
                <a:gd name="T59" fmla="*/ 4 h 39"/>
                <a:gd name="T60" fmla="*/ 0 w 22"/>
                <a:gd name="T61" fmla="*/ 1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2" h="39">
                  <a:moveTo>
                    <a:pt x="0" y="13"/>
                  </a:moveTo>
                  <a:cubicBezTo>
                    <a:pt x="0" y="18"/>
                    <a:pt x="4" y="20"/>
                    <a:pt x="9" y="22"/>
                  </a:cubicBezTo>
                  <a:cubicBezTo>
                    <a:pt x="13" y="23"/>
                    <a:pt x="15" y="25"/>
                    <a:pt x="15" y="27"/>
                  </a:cubicBezTo>
                  <a:cubicBezTo>
                    <a:pt x="15" y="29"/>
                    <a:pt x="13" y="30"/>
                    <a:pt x="10" y="30"/>
                  </a:cubicBezTo>
                  <a:cubicBezTo>
                    <a:pt x="7" y="30"/>
                    <a:pt x="4" y="29"/>
                    <a:pt x="2" y="28"/>
                  </a:cubicBezTo>
                  <a:cubicBezTo>
                    <a:pt x="0" y="33"/>
                    <a:pt x="0" y="33"/>
                    <a:pt x="0" y="33"/>
                  </a:cubicBezTo>
                  <a:cubicBezTo>
                    <a:pt x="2" y="34"/>
                    <a:pt x="5" y="35"/>
                    <a:pt x="9" y="36"/>
                  </a:cubicBezTo>
                  <a:cubicBezTo>
                    <a:pt x="9" y="36"/>
                    <a:pt x="9" y="36"/>
                    <a:pt x="9" y="36"/>
                  </a:cubicBezTo>
                  <a:cubicBezTo>
                    <a:pt x="9" y="36"/>
                    <a:pt x="9" y="36"/>
                    <a:pt x="9" y="36"/>
                  </a:cubicBezTo>
                  <a:cubicBezTo>
                    <a:pt x="9" y="37"/>
                    <a:pt x="9" y="37"/>
                    <a:pt x="9" y="37"/>
                  </a:cubicBezTo>
                  <a:cubicBezTo>
                    <a:pt x="9" y="38"/>
                    <a:pt x="10" y="39"/>
                    <a:pt x="11" y="39"/>
                  </a:cubicBezTo>
                  <a:cubicBezTo>
                    <a:pt x="12" y="39"/>
                    <a:pt x="14" y="38"/>
                    <a:pt x="14" y="37"/>
                  </a:cubicBezTo>
                  <a:cubicBezTo>
                    <a:pt x="14" y="36"/>
                    <a:pt x="14" y="36"/>
                    <a:pt x="14" y="36"/>
                  </a:cubicBezTo>
                  <a:cubicBezTo>
                    <a:pt x="14" y="36"/>
                    <a:pt x="14" y="36"/>
                    <a:pt x="14" y="36"/>
                  </a:cubicBezTo>
                  <a:cubicBezTo>
                    <a:pt x="14" y="35"/>
                    <a:pt x="14" y="35"/>
                    <a:pt x="14" y="35"/>
                  </a:cubicBezTo>
                  <a:cubicBezTo>
                    <a:pt x="19" y="34"/>
                    <a:pt x="22" y="30"/>
                    <a:pt x="22" y="26"/>
                  </a:cubicBezTo>
                  <a:cubicBezTo>
                    <a:pt x="22" y="21"/>
                    <a:pt x="20" y="19"/>
                    <a:pt x="14" y="16"/>
                  </a:cubicBezTo>
                  <a:cubicBezTo>
                    <a:pt x="10" y="15"/>
                    <a:pt x="8" y="14"/>
                    <a:pt x="8" y="12"/>
                  </a:cubicBezTo>
                  <a:cubicBezTo>
                    <a:pt x="8" y="11"/>
                    <a:pt x="9" y="9"/>
                    <a:pt x="12" y="9"/>
                  </a:cubicBezTo>
                  <a:cubicBezTo>
                    <a:pt x="16" y="9"/>
                    <a:pt x="18" y="11"/>
                    <a:pt x="20" y="11"/>
                  </a:cubicBezTo>
                  <a:cubicBezTo>
                    <a:pt x="21" y="5"/>
                    <a:pt x="21" y="5"/>
                    <a:pt x="21" y="5"/>
                  </a:cubicBezTo>
                  <a:cubicBezTo>
                    <a:pt x="19" y="5"/>
                    <a:pt x="17" y="4"/>
                    <a:pt x="14" y="4"/>
                  </a:cubicBezTo>
                  <a:cubicBezTo>
                    <a:pt x="14" y="3"/>
                    <a:pt x="14" y="3"/>
                    <a:pt x="14" y="3"/>
                  </a:cubicBezTo>
                  <a:cubicBezTo>
                    <a:pt x="14" y="3"/>
                    <a:pt x="14" y="3"/>
                    <a:pt x="14" y="3"/>
                  </a:cubicBezTo>
                  <a:cubicBezTo>
                    <a:pt x="14" y="3"/>
                    <a:pt x="14" y="3"/>
                    <a:pt x="14" y="3"/>
                  </a:cubicBezTo>
                  <a:cubicBezTo>
                    <a:pt x="14" y="1"/>
                    <a:pt x="13" y="0"/>
                    <a:pt x="11" y="0"/>
                  </a:cubicBezTo>
                  <a:cubicBezTo>
                    <a:pt x="10" y="0"/>
                    <a:pt x="9" y="1"/>
                    <a:pt x="9" y="3"/>
                  </a:cubicBezTo>
                  <a:cubicBezTo>
                    <a:pt x="9" y="3"/>
                    <a:pt x="9" y="3"/>
                    <a:pt x="9" y="3"/>
                  </a:cubicBezTo>
                  <a:cubicBezTo>
                    <a:pt x="9" y="4"/>
                    <a:pt x="9" y="4"/>
                    <a:pt x="9" y="4"/>
                  </a:cubicBezTo>
                  <a:cubicBezTo>
                    <a:pt x="9" y="4"/>
                    <a:pt x="9" y="4"/>
                    <a:pt x="9" y="4"/>
                  </a:cubicBezTo>
                  <a:cubicBezTo>
                    <a:pt x="4" y="5"/>
                    <a:pt x="0" y="9"/>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7" name="Freeform 56"/>
            <p:cNvSpPr>
              <a:spLocks/>
            </p:cNvSpPr>
            <p:nvPr/>
          </p:nvSpPr>
          <p:spPr bwMode="auto">
            <a:xfrm>
              <a:off x="8575675" y="4321175"/>
              <a:ext cx="146050" cy="142875"/>
            </a:xfrm>
            <a:custGeom>
              <a:avLst/>
              <a:gdLst>
                <a:gd name="T0" fmla="*/ 33 w 39"/>
                <a:gd name="T1" fmla="*/ 7 h 38"/>
                <a:gd name="T2" fmla="*/ 3 w 39"/>
                <a:gd name="T3" fmla="*/ 0 h 38"/>
                <a:gd name="T4" fmla="*/ 0 w 39"/>
                <a:gd name="T5" fmla="*/ 2 h 38"/>
                <a:gd name="T6" fmla="*/ 7 w 39"/>
                <a:gd name="T7" fmla="*/ 33 h 38"/>
                <a:gd name="T8" fmla="*/ 11 w 39"/>
                <a:gd name="T9" fmla="*/ 34 h 38"/>
                <a:gd name="T10" fmla="*/ 17 w 39"/>
                <a:gd name="T11" fmla="*/ 28 h 38"/>
                <a:gd name="T12" fmla="*/ 28 w 39"/>
                <a:gd name="T13" fmla="*/ 38 h 38"/>
                <a:gd name="T14" fmla="*/ 39 w 39"/>
                <a:gd name="T15" fmla="*/ 28 h 38"/>
                <a:gd name="T16" fmla="*/ 28 w 39"/>
                <a:gd name="T17" fmla="*/ 17 h 38"/>
                <a:gd name="T18" fmla="*/ 34 w 39"/>
                <a:gd name="T19" fmla="*/ 11 h 38"/>
                <a:gd name="T20" fmla="*/ 33 w 39"/>
                <a:gd name="T21"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38">
                  <a:moveTo>
                    <a:pt x="33" y="7"/>
                  </a:moveTo>
                  <a:cubicBezTo>
                    <a:pt x="3" y="0"/>
                    <a:pt x="3" y="0"/>
                    <a:pt x="3" y="0"/>
                  </a:cubicBezTo>
                  <a:cubicBezTo>
                    <a:pt x="1" y="0"/>
                    <a:pt x="0" y="1"/>
                    <a:pt x="0" y="2"/>
                  </a:cubicBezTo>
                  <a:cubicBezTo>
                    <a:pt x="7" y="33"/>
                    <a:pt x="7" y="33"/>
                    <a:pt x="7" y="33"/>
                  </a:cubicBezTo>
                  <a:cubicBezTo>
                    <a:pt x="7" y="35"/>
                    <a:pt x="9" y="36"/>
                    <a:pt x="11" y="34"/>
                  </a:cubicBezTo>
                  <a:cubicBezTo>
                    <a:pt x="17" y="28"/>
                    <a:pt x="17" y="28"/>
                    <a:pt x="17" y="28"/>
                  </a:cubicBezTo>
                  <a:cubicBezTo>
                    <a:pt x="28" y="38"/>
                    <a:pt x="28" y="38"/>
                    <a:pt x="28" y="38"/>
                  </a:cubicBezTo>
                  <a:cubicBezTo>
                    <a:pt x="39" y="28"/>
                    <a:pt x="39" y="28"/>
                    <a:pt x="39" y="28"/>
                  </a:cubicBezTo>
                  <a:cubicBezTo>
                    <a:pt x="28" y="17"/>
                    <a:pt x="28" y="17"/>
                    <a:pt x="28" y="17"/>
                  </a:cubicBezTo>
                  <a:cubicBezTo>
                    <a:pt x="34" y="11"/>
                    <a:pt x="34" y="11"/>
                    <a:pt x="34" y="11"/>
                  </a:cubicBezTo>
                  <a:cubicBezTo>
                    <a:pt x="36" y="9"/>
                    <a:pt x="35" y="7"/>
                    <a:pt x="3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8" name="TextBox 57"/>
          <p:cNvSpPr txBox="1"/>
          <p:nvPr/>
        </p:nvSpPr>
        <p:spPr>
          <a:xfrm>
            <a:off x="3036888" y="3181350"/>
            <a:ext cx="922337" cy="369888"/>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TEXT HERE</a:t>
            </a:r>
          </a:p>
        </p:txBody>
      </p:sp>
      <p:sp>
        <p:nvSpPr>
          <p:cNvPr id="59" name="TextBox 58"/>
          <p:cNvSpPr txBox="1"/>
          <p:nvPr/>
        </p:nvSpPr>
        <p:spPr>
          <a:xfrm>
            <a:off x="5130800" y="3181350"/>
            <a:ext cx="922338" cy="369888"/>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TEXT HERE</a:t>
            </a:r>
          </a:p>
        </p:txBody>
      </p:sp>
      <p:sp>
        <p:nvSpPr>
          <p:cNvPr id="60" name="TextBox 59"/>
          <p:cNvSpPr txBox="1"/>
          <p:nvPr/>
        </p:nvSpPr>
        <p:spPr>
          <a:xfrm>
            <a:off x="7223125" y="3181350"/>
            <a:ext cx="922338" cy="369888"/>
          </a:xfrm>
          <a:prstGeom prst="rect">
            <a:avLst/>
          </a:prstGeom>
          <a:noFill/>
        </p:spPr>
        <p:txBody>
          <a:bodyPr>
            <a:spAutoFit/>
          </a:bodyPr>
          <a:lstStyle/>
          <a:p>
            <a:pPr algn="ctr" fontAlgn="auto">
              <a:spcBef>
                <a:spcPts val="0"/>
              </a:spcBef>
              <a:spcAft>
                <a:spcPts val="0"/>
              </a:spcAft>
              <a:defRPr/>
            </a:pPr>
            <a:r>
              <a:rPr lang="en-US">
                <a:solidFill>
                  <a:schemeClr val="bg1"/>
                </a:solidFill>
                <a:latin typeface="+mj-lt"/>
                <a:cs typeface="+mn-cs"/>
              </a:rPr>
              <a:t>TEXT HERE</a:t>
            </a:r>
          </a:p>
        </p:txBody>
      </p:sp>
      <p:sp>
        <p:nvSpPr>
          <p:cNvPr id="96278" name="Rectangle 60"/>
          <p:cNvSpPr>
            <a:spLocks noChangeArrowheads="1"/>
          </p:cNvSpPr>
          <p:nvPr/>
        </p:nvSpPr>
        <p:spPr bwMode="auto">
          <a:xfrm>
            <a:off x="668338" y="3443288"/>
            <a:ext cx="14827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96279" name="Rectangle 61"/>
          <p:cNvSpPr>
            <a:spLocks noChangeArrowheads="1"/>
          </p:cNvSpPr>
          <p:nvPr/>
        </p:nvSpPr>
        <p:spPr bwMode="auto">
          <a:xfrm>
            <a:off x="2757488" y="3443288"/>
            <a:ext cx="14827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96280" name="Rectangle 62"/>
          <p:cNvSpPr>
            <a:spLocks noChangeArrowheads="1"/>
          </p:cNvSpPr>
          <p:nvPr/>
        </p:nvSpPr>
        <p:spPr bwMode="auto">
          <a:xfrm>
            <a:off x="4845050" y="3443288"/>
            <a:ext cx="1484313"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96281" name="Rectangle 63"/>
          <p:cNvSpPr>
            <a:spLocks noChangeArrowheads="1"/>
          </p:cNvSpPr>
          <p:nvPr/>
        </p:nvSpPr>
        <p:spPr bwMode="auto">
          <a:xfrm>
            <a:off x="6934200" y="3443288"/>
            <a:ext cx="14827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100">
                <a:solidFill>
                  <a:schemeClr val="bg1"/>
                </a:solidFill>
                <a:ea typeface="宋体" charset="-122"/>
              </a:rPr>
              <a:t>Lorem Ipsum make simply dummy text of the printing.</a:t>
            </a:r>
          </a:p>
        </p:txBody>
      </p:sp>
      <p:sp>
        <p:nvSpPr>
          <p:cNvPr id="96282" name="TextBox 6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9" name="TextBox 6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819400" y="2109788"/>
            <a:ext cx="3505200" cy="923925"/>
          </a:xfrm>
          <a:prstGeom prst="rect">
            <a:avLst/>
          </a:prstGeom>
          <a:noFill/>
        </p:spPr>
        <p:txBody>
          <a:bodyPr>
            <a:spAutoFit/>
          </a:bodyPr>
          <a:lstStyle/>
          <a:p>
            <a:pPr fontAlgn="auto">
              <a:spcBef>
                <a:spcPts val="0"/>
              </a:spcBef>
              <a:spcAft>
                <a:spcPts val="0"/>
              </a:spcAft>
              <a:defRPr/>
            </a:pPr>
            <a:r>
              <a:rPr lang="en-US" sz="5400">
                <a:solidFill>
                  <a:schemeClr val="bg1"/>
                </a:solidFill>
                <a:latin typeface="+mj-lt"/>
                <a:cs typeface="+mn-cs"/>
              </a:rPr>
              <a:t>MEET </a:t>
            </a:r>
            <a:r>
              <a:rPr lang="en-US" sz="5400">
                <a:solidFill>
                  <a:schemeClr val="bg1">
                    <a:lumMod val="95000"/>
                  </a:schemeClr>
                </a:solidFill>
                <a:latin typeface="+mj-lt"/>
                <a:cs typeface="+mn-cs"/>
              </a:rPr>
              <a:t>OUR</a:t>
            </a:r>
            <a:r>
              <a:rPr lang="en-US" sz="5400">
                <a:solidFill>
                  <a:schemeClr val="bg1"/>
                </a:solidFill>
                <a:latin typeface="+mj-lt"/>
                <a:cs typeface="+mn-cs"/>
              </a:rPr>
              <a:t> TEAM</a:t>
            </a:r>
          </a:p>
        </p:txBody>
      </p:sp>
      <p:sp>
        <p:nvSpPr>
          <p:cNvPr id="4" name="Rectangle 3"/>
          <p:cNvSpPr/>
          <p:nvPr/>
        </p:nvSpPr>
        <p:spPr>
          <a:xfrm>
            <a:off x="0" y="1657350"/>
            <a:ext cx="4038600" cy="533400"/>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5" name="Rectangle 4"/>
          <p:cNvSpPr/>
          <p:nvPr/>
        </p:nvSpPr>
        <p:spPr>
          <a:xfrm>
            <a:off x="5105400" y="2876550"/>
            <a:ext cx="4038600" cy="533400"/>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Tree>
  </p:cSld>
  <p:clrMapOvr>
    <a:masterClrMapping/>
  </p:clrMapOvr>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Freeform 10"/>
          <p:cNvSpPr>
            <a:spLocks/>
          </p:cNvSpPr>
          <p:nvPr/>
        </p:nvSpPr>
        <p:spPr bwMode="auto">
          <a:xfrm flipH="1">
            <a:off x="914400" y="1846263"/>
            <a:ext cx="2908300" cy="857250"/>
          </a:xfrm>
          <a:custGeom>
            <a:avLst/>
            <a:gdLst>
              <a:gd name="T0" fmla="*/ 2908575 w 170"/>
              <a:gd name="T1" fmla="*/ 394337 h 50"/>
              <a:gd name="T2" fmla="*/ 2583499 w 170"/>
              <a:gd name="T3" fmla="*/ 17145 h 50"/>
              <a:gd name="T4" fmla="*/ 2566390 w 170"/>
              <a:gd name="T5" fmla="*/ 17145 h 50"/>
              <a:gd name="T6" fmla="*/ 2566390 w 170"/>
              <a:gd name="T7" fmla="*/ 17145 h 50"/>
              <a:gd name="T8" fmla="*/ 2480843 w 170"/>
              <a:gd name="T9" fmla="*/ 102870 h 50"/>
              <a:gd name="T10" fmla="*/ 958119 w 170"/>
              <a:gd name="T11" fmla="*/ 102870 h 50"/>
              <a:gd name="T12" fmla="*/ 0 w 170"/>
              <a:gd name="T13" fmla="*/ 102870 h 50"/>
              <a:gd name="T14" fmla="*/ 0 w 170"/>
              <a:gd name="T15" fmla="*/ 737238 h 50"/>
              <a:gd name="T16" fmla="*/ 958119 w 170"/>
              <a:gd name="T17" fmla="*/ 737238 h 50"/>
              <a:gd name="T18" fmla="*/ 2480843 w 170"/>
              <a:gd name="T19" fmla="*/ 737238 h 50"/>
              <a:gd name="T20" fmla="*/ 2566390 w 170"/>
              <a:gd name="T21" fmla="*/ 822964 h 50"/>
              <a:gd name="T22" fmla="*/ 2566390 w 170"/>
              <a:gd name="T23" fmla="*/ 822964 h 50"/>
              <a:gd name="T24" fmla="*/ 2583499 w 170"/>
              <a:gd name="T25" fmla="*/ 840109 h 50"/>
              <a:gd name="T26" fmla="*/ 2908575 w 170"/>
              <a:gd name="T27" fmla="*/ 445772 h 50"/>
              <a:gd name="T28" fmla="*/ 2908575 w 170"/>
              <a:gd name="T29" fmla="*/ 394337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3" name="Freeform 13"/>
          <p:cNvSpPr>
            <a:spLocks noEditPoints="1"/>
          </p:cNvSpPr>
          <p:nvPr/>
        </p:nvSpPr>
        <p:spPr bwMode="auto">
          <a:xfrm flipH="1">
            <a:off x="914400" y="1809750"/>
            <a:ext cx="3352800" cy="463550"/>
          </a:xfrm>
          <a:custGeom>
            <a:avLst/>
            <a:gdLst>
              <a:gd name="T0" fmla="*/ 3010691 w 196"/>
              <a:gd name="T1" fmla="*/ 51469 h 27"/>
              <a:gd name="T2" fmla="*/ 752673 w 196"/>
              <a:gd name="T3" fmla="*/ 120093 h 27"/>
              <a:gd name="T4" fmla="*/ 3010691 w 196"/>
              <a:gd name="T5" fmla="*/ 51469 h 27"/>
              <a:gd name="T6" fmla="*/ 3010691 w 196"/>
              <a:gd name="T7" fmla="*/ 51469 h 27"/>
              <a:gd name="T8" fmla="*/ 3352815 w 196"/>
              <a:gd name="T9" fmla="*/ 463217 h 27"/>
              <a:gd name="T10" fmla="*/ 3010691 w 196"/>
              <a:gd name="T11" fmla="*/ 34312 h 27"/>
              <a:gd name="T12" fmla="*/ 496080 w 196"/>
              <a:gd name="T13" fmla="*/ 0 h 27"/>
              <a:gd name="T14" fmla="*/ 496080 w 196"/>
              <a:gd name="T15" fmla="*/ 0 h 27"/>
              <a:gd name="T16" fmla="*/ 496080 w 196"/>
              <a:gd name="T17" fmla="*/ 0 h 27"/>
              <a:gd name="T18" fmla="*/ 496080 w 196"/>
              <a:gd name="T19" fmla="*/ 0 h 27"/>
              <a:gd name="T20" fmla="*/ 478974 w 196"/>
              <a:gd name="T21" fmla="*/ 0 h 27"/>
              <a:gd name="T22" fmla="*/ 478974 w 196"/>
              <a:gd name="T23" fmla="*/ 0 h 27"/>
              <a:gd name="T24" fmla="*/ 478974 w 196"/>
              <a:gd name="T25" fmla="*/ 0 h 27"/>
              <a:gd name="T26" fmla="*/ 478974 w 196"/>
              <a:gd name="T27" fmla="*/ 0 h 27"/>
              <a:gd name="T28" fmla="*/ 478974 w 196"/>
              <a:gd name="T29" fmla="*/ 0 h 27"/>
              <a:gd name="T30" fmla="*/ 478974 w 196"/>
              <a:gd name="T31" fmla="*/ 0 h 27"/>
              <a:gd name="T32" fmla="*/ 478974 w 196"/>
              <a:gd name="T33" fmla="*/ 0 h 27"/>
              <a:gd name="T34" fmla="*/ 478974 w 196"/>
              <a:gd name="T35" fmla="*/ 0 h 27"/>
              <a:gd name="T36" fmla="*/ 478974 w 196"/>
              <a:gd name="T37" fmla="*/ 0 h 27"/>
              <a:gd name="T38" fmla="*/ 478974 w 196"/>
              <a:gd name="T39" fmla="*/ 0 h 27"/>
              <a:gd name="T40" fmla="*/ 478974 w 196"/>
              <a:gd name="T41" fmla="*/ 0 h 27"/>
              <a:gd name="T42" fmla="*/ 478974 w 196"/>
              <a:gd name="T43" fmla="*/ 0 h 27"/>
              <a:gd name="T44" fmla="*/ 478974 w 196"/>
              <a:gd name="T45" fmla="*/ 0 h 27"/>
              <a:gd name="T46" fmla="*/ 478974 w 196"/>
              <a:gd name="T47" fmla="*/ 0 h 27"/>
              <a:gd name="T48" fmla="*/ 478974 w 196"/>
              <a:gd name="T49" fmla="*/ 0 h 27"/>
              <a:gd name="T50" fmla="*/ 478974 w 196"/>
              <a:gd name="T51" fmla="*/ 0 h 27"/>
              <a:gd name="T52" fmla="*/ 478974 w 196"/>
              <a:gd name="T53" fmla="*/ 0 h 27"/>
              <a:gd name="T54" fmla="*/ 461867 w 196"/>
              <a:gd name="T55" fmla="*/ 0 h 27"/>
              <a:gd name="T56" fmla="*/ 461867 w 196"/>
              <a:gd name="T57" fmla="*/ 0 h 27"/>
              <a:gd name="T58" fmla="*/ 461867 w 196"/>
              <a:gd name="T59" fmla="*/ 0 h 27"/>
              <a:gd name="T60" fmla="*/ 461867 w 196"/>
              <a:gd name="T61" fmla="*/ 0 h 27"/>
              <a:gd name="T62" fmla="*/ 461867 w 196"/>
              <a:gd name="T63" fmla="*/ 0 h 27"/>
              <a:gd name="T64" fmla="*/ 461867 w 196"/>
              <a:gd name="T65" fmla="*/ 0 h 27"/>
              <a:gd name="T66" fmla="*/ 461867 w 196"/>
              <a:gd name="T67" fmla="*/ 0 h 27"/>
              <a:gd name="T68" fmla="*/ 461867 w 196"/>
              <a:gd name="T69" fmla="*/ 0 h 27"/>
              <a:gd name="T70" fmla="*/ 461867 w 196"/>
              <a:gd name="T71" fmla="*/ 0 h 27"/>
              <a:gd name="T72" fmla="*/ 461867 w 196"/>
              <a:gd name="T73" fmla="*/ 0 h 27"/>
              <a:gd name="T74" fmla="*/ 461867 w 196"/>
              <a:gd name="T75" fmla="*/ 0 h 27"/>
              <a:gd name="T76" fmla="*/ 461867 w 196"/>
              <a:gd name="T77" fmla="*/ 0 h 27"/>
              <a:gd name="T78" fmla="*/ 461867 w 196"/>
              <a:gd name="T79" fmla="*/ 0 h 27"/>
              <a:gd name="T80" fmla="*/ 461867 w 196"/>
              <a:gd name="T81" fmla="*/ 0 h 27"/>
              <a:gd name="T82" fmla="*/ 461867 w 196"/>
              <a:gd name="T83" fmla="*/ 0 h 27"/>
              <a:gd name="T84" fmla="*/ 461867 w 196"/>
              <a:gd name="T85" fmla="*/ 0 h 27"/>
              <a:gd name="T86" fmla="*/ 461867 w 196"/>
              <a:gd name="T87" fmla="*/ 0 h 27"/>
              <a:gd name="T88" fmla="*/ 461867 w 196"/>
              <a:gd name="T89" fmla="*/ 0 h 27"/>
              <a:gd name="T90" fmla="*/ 444761 w 196"/>
              <a:gd name="T91" fmla="*/ 0 h 27"/>
              <a:gd name="T92" fmla="*/ 444761 w 196"/>
              <a:gd name="T93" fmla="*/ 0 h 27"/>
              <a:gd name="T94" fmla="*/ 444761 w 196"/>
              <a:gd name="T95" fmla="*/ 0 h 27"/>
              <a:gd name="T96" fmla="*/ 444761 w 196"/>
              <a:gd name="T97" fmla="*/ 0 h 27"/>
              <a:gd name="T98" fmla="*/ 444761 w 196"/>
              <a:gd name="T99" fmla="*/ 0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4" name="Freeform 14"/>
          <p:cNvSpPr>
            <a:spLocks/>
          </p:cNvSpPr>
          <p:nvPr/>
        </p:nvSpPr>
        <p:spPr bwMode="auto">
          <a:xfrm flipH="1">
            <a:off x="914400" y="1846263"/>
            <a:ext cx="2584450" cy="427037"/>
          </a:xfrm>
          <a:custGeom>
            <a:avLst/>
            <a:gdLst>
              <a:gd name="T0" fmla="*/ 2242094 w 151"/>
              <a:gd name="T1" fmla="*/ 0 h 25"/>
              <a:gd name="T2" fmla="*/ 2242094 w 151"/>
              <a:gd name="T3" fmla="*/ 17085 h 25"/>
              <a:gd name="T4" fmla="*/ 2242094 w 151"/>
              <a:gd name="T5" fmla="*/ 17085 h 25"/>
              <a:gd name="T6" fmla="*/ 2242094 w 151"/>
              <a:gd name="T7" fmla="*/ 17085 h 25"/>
              <a:gd name="T8" fmla="*/ 2156518 w 151"/>
              <a:gd name="T9" fmla="*/ 102509 h 25"/>
              <a:gd name="T10" fmla="*/ 633263 w 151"/>
              <a:gd name="T11" fmla="*/ 102509 h 25"/>
              <a:gd name="T12" fmla="*/ 0 w 151"/>
              <a:gd name="T13" fmla="*/ 102509 h 25"/>
              <a:gd name="T14" fmla="*/ 119807 w 151"/>
              <a:gd name="T15" fmla="*/ 410037 h 25"/>
              <a:gd name="T16" fmla="*/ 119807 w 151"/>
              <a:gd name="T17" fmla="*/ 427122 h 25"/>
              <a:gd name="T18" fmla="*/ 2584399 w 151"/>
              <a:gd name="T19" fmla="*/ 427122 h 25"/>
              <a:gd name="T20" fmla="*/ 2584399 w 151"/>
              <a:gd name="T21" fmla="*/ 392952 h 25"/>
              <a:gd name="T22" fmla="*/ 2259210 w 151"/>
              <a:gd name="T23" fmla="*/ 17085 h 25"/>
              <a:gd name="T24" fmla="*/ 2242094 w 15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5" name="Freeform 10"/>
          <p:cNvSpPr>
            <a:spLocks/>
          </p:cNvSpPr>
          <p:nvPr/>
        </p:nvSpPr>
        <p:spPr bwMode="auto">
          <a:xfrm flipH="1">
            <a:off x="920750" y="3370263"/>
            <a:ext cx="2909888" cy="857250"/>
          </a:xfrm>
          <a:custGeom>
            <a:avLst/>
            <a:gdLst>
              <a:gd name="T0" fmla="*/ 2908575 w 170"/>
              <a:gd name="T1" fmla="*/ 394337 h 50"/>
              <a:gd name="T2" fmla="*/ 2583499 w 170"/>
              <a:gd name="T3" fmla="*/ 17145 h 50"/>
              <a:gd name="T4" fmla="*/ 2566390 w 170"/>
              <a:gd name="T5" fmla="*/ 17145 h 50"/>
              <a:gd name="T6" fmla="*/ 2566390 w 170"/>
              <a:gd name="T7" fmla="*/ 17145 h 50"/>
              <a:gd name="T8" fmla="*/ 2480843 w 170"/>
              <a:gd name="T9" fmla="*/ 102870 h 50"/>
              <a:gd name="T10" fmla="*/ 958119 w 170"/>
              <a:gd name="T11" fmla="*/ 102870 h 50"/>
              <a:gd name="T12" fmla="*/ 0 w 170"/>
              <a:gd name="T13" fmla="*/ 102870 h 50"/>
              <a:gd name="T14" fmla="*/ 0 w 170"/>
              <a:gd name="T15" fmla="*/ 737238 h 50"/>
              <a:gd name="T16" fmla="*/ 958119 w 170"/>
              <a:gd name="T17" fmla="*/ 737238 h 50"/>
              <a:gd name="T18" fmla="*/ 2480843 w 170"/>
              <a:gd name="T19" fmla="*/ 737238 h 50"/>
              <a:gd name="T20" fmla="*/ 2566390 w 170"/>
              <a:gd name="T21" fmla="*/ 822964 h 50"/>
              <a:gd name="T22" fmla="*/ 2566390 w 170"/>
              <a:gd name="T23" fmla="*/ 822964 h 50"/>
              <a:gd name="T24" fmla="*/ 2583499 w 170"/>
              <a:gd name="T25" fmla="*/ 840109 h 50"/>
              <a:gd name="T26" fmla="*/ 2908575 w 170"/>
              <a:gd name="T27" fmla="*/ 445772 h 50"/>
              <a:gd name="T28" fmla="*/ 2908575 w 170"/>
              <a:gd name="T29" fmla="*/ 394337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6" name="Freeform 13"/>
          <p:cNvSpPr>
            <a:spLocks noEditPoints="1"/>
          </p:cNvSpPr>
          <p:nvPr/>
        </p:nvSpPr>
        <p:spPr bwMode="auto">
          <a:xfrm flipH="1">
            <a:off x="920750" y="3333750"/>
            <a:ext cx="3352800" cy="463550"/>
          </a:xfrm>
          <a:custGeom>
            <a:avLst/>
            <a:gdLst>
              <a:gd name="T0" fmla="*/ 3010691 w 196"/>
              <a:gd name="T1" fmla="*/ 51469 h 27"/>
              <a:gd name="T2" fmla="*/ 752673 w 196"/>
              <a:gd name="T3" fmla="*/ 120093 h 27"/>
              <a:gd name="T4" fmla="*/ 3010691 w 196"/>
              <a:gd name="T5" fmla="*/ 51469 h 27"/>
              <a:gd name="T6" fmla="*/ 3010691 w 196"/>
              <a:gd name="T7" fmla="*/ 51469 h 27"/>
              <a:gd name="T8" fmla="*/ 3352815 w 196"/>
              <a:gd name="T9" fmla="*/ 463217 h 27"/>
              <a:gd name="T10" fmla="*/ 3010691 w 196"/>
              <a:gd name="T11" fmla="*/ 34312 h 27"/>
              <a:gd name="T12" fmla="*/ 496080 w 196"/>
              <a:gd name="T13" fmla="*/ 0 h 27"/>
              <a:gd name="T14" fmla="*/ 496080 w 196"/>
              <a:gd name="T15" fmla="*/ 0 h 27"/>
              <a:gd name="T16" fmla="*/ 496080 w 196"/>
              <a:gd name="T17" fmla="*/ 0 h 27"/>
              <a:gd name="T18" fmla="*/ 496080 w 196"/>
              <a:gd name="T19" fmla="*/ 0 h 27"/>
              <a:gd name="T20" fmla="*/ 478974 w 196"/>
              <a:gd name="T21" fmla="*/ 0 h 27"/>
              <a:gd name="T22" fmla="*/ 478974 w 196"/>
              <a:gd name="T23" fmla="*/ 0 h 27"/>
              <a:gd name="T24" fmla="*/ 478974 w 196"/>
              <a:gd name="T25" fmla="*/ 0 h 27"/>
              <a:gd name="T26" fmla="*/ 478974 w 196"/>
              <a:gd name="T27" fmla="*/ 0 h 27"/>
              <a:gd name="T28" fmla="*/ 478974 w 196"/>
              <a:gd name="T29" fmla="*/ 0 h 27"/>
              <a:gd name="T30" fmla="*/ 478974 w 196"/>
              <a:gd name="T31" fmla="*/ 0 h 27"/>
              <a:gd name="T32" fmla="*/ 478974 w 196"/>
              <a:gd name="T33" fmla="*/ 0 h 27"/>
              <a:gd name="T34" fmla="*/ 478974 w 196"/>
              <a:gd name="T35" fmla="*/ 0 h 27"/>
              <a:gd name="T36" fmla="*/ 478974 w 196"/>
              <a:gd name="T37" fmla="*/ 0 h 27"/>
              <a:gd name="T38" fmla="*/ 478974 w 196"/>
              <a:gd name="T39" fmla="*/ 0 h 27"/>
              <a:gd name="T40" fmla="*/ 478974 w 196"/>
              <a:gd name="T41" fmla="*/ 0 h 27"/>
              <a:gd name="T42" fmla="*/ 478974 w 196"/>
              <a:gd name="T43" fmla="*/ 0 h 27"/>
              <a:gd name="T44" fmla="*/ 478974 w 196"/>
              <a:gd name="T45" fmla="*/ 0 h 27"/>
              <a:gd name="T46" fmla="*/ 478974 w 196"/>
              <a:gd name="T47" fmla="*/ 0 h 27"/>
              <a:gd name="T48" fmla="*/ 478974 w 196"/>
              <a:gd name="T49" fmla="*/ 0 h 27"/>
              <a:gd name="T50" fmla="*/ 478974 w 196"/>
              <a:gd name="T51" fmla="*/ 0 h 27"/>
              <a:gd name="T52" fmla="*/ 478974 w 196"/>
              <a:gd name="T53" fmla="*/ 0 h 27"/>
              <a:gd name="T54" fmla="*/ 461867 w 196"/>
              <a:gd name="T55" fmla="*/ 0 h 27"/>
              <a:gd name="T56" fmla="*/ 461867 w 196"/>
              <a:gd name="T57" fmla="*/ 0 h 27"/>
              <a:gd name="T58" fmla="*/ 461867 w 196"/>
              <a:gd name="T59" fmla="*/ 0 h 27"/>
              <a:gd name="T60" fmla="*/ 461867 w 196"/>
              <a:gd name="T61" fmla="*/ 0 h 27"/>
              <a:gd name="T62" fmla="*/ 461867 w 196"/>
              <a:gd name="T63" fmla="*/ 0 h 27"/>
              <a:gd name="T64" fmla="*/ 461867 w 196"/>
              <a:gd name="T65" fmla="*/ 0 h 27"/>
              <a:gd name="T66" fmla="*/ 461867 w 196"/>
              <a:gd name="T67" fmla="*/ 0 h 27"/>
              <a:gd name="T68" fmla="*/ 461867 w 196"/>
              <a:gd name="T69" fmla="*/ 0 h 27"/>
              <a:gd name="T70" fmla="*/ 461867 w 196"/>
              <a:gd name="T71" fmla="*/ 0 h 27"/>
              <a:gd name="T72" fmla="*/ 461867 w 196"/>
              <a:gd name="T73" fmla="*/ 0 h 27"/>
              <a:gd name="T74" fmla="*/ 461867 w 196"/>
              <a:gd name="T75" fmla="*/ 0 h 27"/>
              <a:gd name="T76" fmla="*/ 461867 w 196"/>
              <a:gd name="T77" fmla="*/ 0 h 27"/>
              <a:gd name="T78" fmla="*/ 461867 w 196"/>
              <a:gd name="T79" fmla="*/ 0 h 27"/>
              <a:gd name="T80" fmla="*/ 461867 w 196"/>
              <a:gd name="T81" fmla="*/ 0 h 27"/>
              <a:gd name="T82" fmla="*/ 461867 w 196"/>
              <a:gd name="T83" fmla="*/ 0 h 27"/>
              <a:gd name="T84" fmla="*/ 461867 w 196"/>
              <a:gd name="T85" fmla="*/ 0 h 27"/>
              <a:gd name="T86" fmla="*/ 461867 w 196"/>
              <a:gd name="T87" fmla="*/ 0 h 27"/>
              <a:gd name="T88" fmla="*/ 461867 w 196"/>
              <a:gd name="T89" fmla="*/ 0 h 27"/>
              <a:gd name="T90" fmla="*/ 444761 w 196"/>
              <a:gd name="T91" fmla="*/ 0 h 27"/>
              <a:gd name="T92" fmla="*/ 444761 w 196"/>
              <a:gd name="T93" fmla="*/ 0 h 27"/>
              <a:gd name="T94" fmla="*/ 444761 w 196"/>
              <a:gd name="T95" fmla="*/ 0 h 27"/>
              <a:gd name="T96" fmla="*/ 444761 w 196"/>
              <a:gd name="T97" fmla="*/ 0 h 27"/>
              <a:gd name="T98" fmla="*/ 444761 w 196"/>
              <a:gd name="T99" fmla="*/ 0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7" name="Freeform 14"/>
          <p:cNvSpPr>
            <a:spLocks/>
          </p:cNvSpPr>
          <p:nvPr/>
        </p:nvSpPr>
        <p:spPr bwMode="auto">
          <a:xfrm flipH="1">
            <a:off x="920750" y="3370263"/>
            <a:ext cx="2584450" cy="427037"/>
          </a:xfrm>
          <a:custGeom>
            <a:avLst/>
            <a:gdLst>
              <a:gd name="T0" fmla="*/ 2242094 w 151"/>
              <a:gd name="T1" fmla="*/ 0 h 25"/>
              <a:gd name="T2" fmla="*/ 2242094 w 151"/>
              <a:gd name="T3" fmla="*/ 17085 h 25"/>
              <a:gd name="T4" fmla="*/ 2242094 w 151"/>
              <a:gd name="T5" fmla="*/ 17085 h 25"/>
              <a:gd name="T6" fmla="*/ 2242094 w 151"/>
              <a:gd name="T7" fmla="*/ 17085 h 25"/>
              <a:gd name="T8" fmla="*/ 2156518 w 151"/>
              <a:gd name="T9" fmla="*/ 102509 h 25"/>
              <a:gd name="T10" fmla="*/ 633263 w 151"/>
              <a:gd name="T11" fmla="*/ 102509 h 25"/>
              <a:gd name="T12" fmla="*/ 0 w 151"/>
              <a:gd name="T13" fmla="*/ 102509 h 25"/>
              <a:gd name="T14" fmla="*/ 119807 w 151"/>
              <a:gd name="T15" fmla="*/ 410037 h 25"/>
              <a:gd name="T16" fmla="*/ 119807 w 151"/>
              <a:gd name="T17" fmla="*/ 427122 h 25"/>
              <a:gd name="T18" fmla="*/ 2584399 w 151"/>
              <a:gd name="T19" fmla="*/ 427122 h 25"/>
              <a:gd name="T20" fmla="*/ 2584399 w 151"/>
              <a:gd name="T21" fmla="*/ 392952 h 25"/>
              <a:gd name="T22" fmla="*/ 2259210 w 151"/>
              <a:gd name="T23" fmla="*/ 17085 h 25"/>
              <a:gd name="T24" fmla="*/ 2242094 w 15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8" name="Freeform 10"/>
          <p:cNvSpPr>
            <a:spLocks/>
          </p:cNvSpPr>
          <p:nvPr/>
        </p:nvSpPr>
        <p:spPr bwMode="auto">
          <a:xfrm>
            <a:off x="5286375" y="1851025"/>
            <a:ext cx="2914650" cy="857250"/>
          </a:xfrm>
          <a:custGeom>
            <a:avLst/>
            <a:gdLst>
              <a:gd name="T0" fmla="*/ 2914659 w 170"/>
              <a:gd name="T1" fmla="*/ 394337 h 50"/>
              <a:gd name="T2" fmla="*/ 2588903 w 170"/>
              <a:gd name="T3" fmla="*/ 17145 h 50"/>
              <a:gd name="T4" fmla="*/ 2571758 w 170"/>
              <a:gd name="T5" fmla="*/ 17145 h 50"/>
              <a:gd name="T6" fmla="*/ 2571758 w 170"/>
              <a:gd name="T7" fmla="*/ 17145 h 50"/>
              <a:gd name="T8" fmla="*/ 2486033 w 170"/>
              <a:gd name="T9" fmla="*/ 102870 h 50"/>
              <a:gd name="T10" fmla="*/ 960123 w 170"/>
              <a:gd name="T11" fmla="*/ 102870 h 50"/>
              <a:gd name="T12" fmla="*/ 0 w 170"/>
              <a:gd name="T13" fmla="*/ 102870 h 50"/>
              <a:gd name="T14" fmla="*/ 0 w 170"/>
              <a:gd name="T15" fmla="*/ 737238 h 50"/>
              <a:gd name="T16" fmla="*/ 960123 w 170"/>
              <a:gd name="T17" fmla="*/ 737238 h 50"/>
              <a:gd name="T18" fmla="*/ 2486033 w 170"/>
              <a:gd name="T19" fmla="*/ 737238 h 50"/>
              <a:gd name="T20" fmla="*/ 2571758 w 170"/>
              <a:gd name="T21" fmla="*/ 822964 h 50"/>
              <a:gd name="T22" fmla="*/ 2571758 w 170"/>
              <a:gd name="T23" fmla="*/ 822964 h 50"/>
              <a:gd name="T24" fmla="*/ 2588903 w 170"/>
              <a:gd name="T25" fmla="*/ 840109 h 50"/>
              <a:gd name="T26" fmla="*/ 2914659 w 170"/>
              <a:gd name="T27" fmla="*/ 445772 h 50"/>
              <a:gd name="T28" fmla="*/ 2914659 w 170"/>
              <a:gd name="T29" fmla="*/ 394337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89" name="Freeform 13"/>
          <p:cNvSpPr>
            <a:spLocks noEditPoints="1"/>
          </p:cNvSpPr>
          <p:nvPr/>
        </p:nvSpPr>
        <p:spPr bwMode="auto">
          <a:xfrm>
            <a:off x="4841875" y="1814513"/>
            <a:ext cx="3359150" cy="463550"/>
          </a:xfrm>
          <a:custGeom>
            <a:avLst/>
            <a:gdLst>
              <a:gd name="T0" fmla="*/ 3016989 w 196"/>
              <a:gd name="T1" fmla="*/ 51469 h 27"/>
              <a:gd name="T2" fmla="*/ 754247 w 196"/>
              <a:gd name="T3" fmla="*/ 120093 h 27"/>
              <a:gd name="T4" fmla="*/ 3016989 w 196"/>
              <a:gd name="T5" fmla="*/ 51469 h 27"/>
              <a:gd name="T6" fmla="*/ 3016989 w 196"/>
              <a:gd name="T7" fmla="*/ 51469 h 27"/>
              <a:gd name="T8" fmla="*/ 3359829 w 196"/>
              <a:gd name="T9" fmla="*/ 463217 h 27"/>
              <a:gd name="T10" fmla="*/ 3016989 w 196"/>
              <a:gd name="T11" fmla="*/ 34312 h 27"/>
              <a:gd name="T12" fmla="*/ 497118 w 196"/>
              <a:gd name="T13" fmla="*/ 0 h 27"/>
              <a:gd name="T14" fmla="*/ 497118 w 196"/>
              <a:gd name="T15" fmla="*/ 0 h 27"/>
              <a:gd name="T16" fmla="*/ 497118 w 196"/>
              <a:gd name="T17" fmla="*/ 0 h 27"/>
              <a:gd name="T18" fmla="*/ 497118 w 196"/>
              <a:gd name="T19" fmla="*/ 0 h 27"/>
              <a:gd name="T20" fmla="*/ 479976 w 196"/>
              <a:gd name="T21" fmla="*/ 0 h 27"/>
              <a:gd name="T22" fmla="*/ 479976 w 196"/>
              <a:gd name="T23" fmla="*/ 0 h 27"/>
              <a:gd name="T24" fmla="*/ 479976 w 196"/>
              <a:gd name="T25" fmla="*/ 0 h 27"/>
              <a:gd name="T26" fmla="*/ 479976 w 196"/>
              <a:gd name="T27" fmla="*/ 0 h 27"/>
              <a:gd name="T28" fmla="*/ 479976 w 196"/>
              <a:gd name="T29" fmla="*/ 0 h 27"/>
              <a:gd name="T30" fmla="*/ 479976 w 196"/>
              <a:gd name="T31" fmla="*/ 0 h 27"/>
              <a:gd name="T32" fmla="*/ 479976 w 196"/>
              <a:gd name="T33" fmla="*/ 0 h 27"/>
              <a:gd name="T34" fmla="*/ 479976 w 196"/>
              <a:gd name="T35" fmla="*/ 0 h 27"/>
              <a:gd name="T36" fmla="*/ 479976 w 196"/>
              <a:gd name="T37" fmla="*/ 0 h 27"/>
              <a:gd name="T38" fmla="*/ 479976 w 196"/>
              <a:gd name="T39" fmla="*/ 0 h 27"/>
              <a:gd name="T40" fmla="*/ 479976 w 196"/>
              <a:gd name="T41" fmla="*/ 0 h 27"/>
              <a:gd name="T42" fmla="*/ 479976 w 196"/>
              <a:gd name="T43" fmla="*/ 0 h 27"/>
              <a:gd name="T44" fmla="*/ 479976 w 196"/>
              <a:gd name="T45" fmla="*/ 0 h 27"/>
              <a:gd name="T46" fmla="*/ 479976 w 196"/>
              <a:gd name="T47" fmla="*/ 0 h 27"/>
              <a:gd name="T48" fmla="*/ 479976 w 196"/>
              <a:gd name="T49" fmla="*/ 0 h 27"/>
              <a:gd name="T50" fmla="*/ 479976 w 196"/>
              <a:gd name="T51" fmla="*/ 0 h 27"/>
              <a:gd name="T52" fmla="*/ 479976 w 196"/>
              <a:gd name="T53" fmla="*/ 0 h 27"/>
              <a:gd name="T54" fmla="*/ 462834 w 196"/>
              <a:gd name="T55" fmla="*/ 0 h 27"/>
              <a:gd name="T56" fmla="*/ 462834 w 196"/>
              <a:gd name="T57" fmla="*/ 0 h 27"/>
              <a:gd name="T58" fmla="*/ 462834 w 196"/>
              <a:gd name="T59" fmla="*/ 0 h 27"/>
              <a:gd name="T60" fmla="*/ 462834 w 196"/>
              <a:gd name="T61" fmla="*/ 0 h 27"/>
              <a:gd name="T62" fmla="*/ 462834 w 196"/>
              <a:gd name="T63" fmla="*/ 0 h 27"/>
              <a:gd name="T64" fmla="*/ 462834 w 196"/>
              <a:gd name="T65" fmla="*/ 0 h 27"/>
              <a:gd name="T66" fmla="*/ 462834 w 196"/>
              <a:gd name="T67" fmla="*/ 0 h 27"/>
              <a:gd name="T68" fmla="*/ 462834 w 196"/>
              <a:gd name="T69" fmla="*/ 0 h 27"/>
              <a:gd name="T70" fmla="*/ 462834 w 196"/>
              <a:gd name="T71" fmla="*/ 0 h 27"/>
              <a:gd name="T72" fmla="*/ 462834 w 196"/>
              <a:gd name="T73" fmla="*/ 0 h 27"/>
              <a:gd name="T74" fmla="*/ 462834 w 196"/>
              <a:gd name="T75" fmla="*/ 0 h 27"/>
              <a:gd name="T76" fmla="*/ 462834 w 196"/>
              <a:gd name="T77" fmla="*/ 0 h 27"/>
              <a:gd name="T78" fmla="*/ 462834 w 196"/>
              <a:gd name="T79" fmla="*/ 0 h 27"/>
              <a:gd name="T80" fmla="*/ 462834 w 196"/>
              <a:gd name="T81" fmla="*/ 0 h 27"/>
              <a:gd name="T82" fmla="*/ 462834 w 196"/>
              <a:gd name="T83" fmla="*/ 0 h 27"/>
              <a:gd name="T84" fmla="*/ 462834 w 196"/>
              <a:gd name="T85" fmla="*/ 0 h 27"/>
              <a:gd name="T86" fmla="*/ 462834 w 196"/>
              <a:gd name="T87" fmla="*/ 0 h 27"/>
              <a:gd name="T88" fmla="*/ 462834 w 196"/>
              <a:gd name="T89" fmla="*/ 0 h 27"/>
              <a:gd name="T90" fmla="*/ 445692 w 196"/>
              <a:gd name="T91" fmla="*/ 0 h 27"/>
              <a:gd name="T92" fmla="*/ 445692 w 196"/>
              <a:gd name="T93" fmla="*/ 0 h 27"/>
              <a:gd name="T94" fmla="*/ 445692 w 196"/>
              <a:gd name="T95" fmla="*/ 0 h 27"/>
              <a:gd name="T96" fmla="*/ 445692 w 196"/>
              <a:gd name="T97" fmla="*/ 0 h 27"/>
              <a:gd name="T98" fmla="*/ 445692 w 196"/>
              <a:gd name="T99" fmla="*/ 0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90" name="Freeform 14"/>
          <p:cNvSpPr>
            <a:spLocks/>
          </p:cNvSpPr>
          <p:nvPr/>
        </p:nvSpPr>
        <p:spPr bwMode="auto">
          <a:xfrm>
            <a:off x="5611813" y="1851025"/>
            <a:ext cx="2589212" cy="427038"/>
          </a:xfrm>
          <a:custGeom>
            <a:avLst/>
            <a:gdLst>
              <a:gd name="T0" fmla="*/ 2246785 w 151"/>
              <a:gd name="T1" fmla="*/ 0 h 25"/>
              <a:gd name="T2" fmla="*/ 2246785 w 151"/>
              <a:gd name="T3" fmla="*/ 17085 h 25"/>
              <a:gd name="T4" fmla="*/ 2246785 w 151"/>
              <a:gd name="T5" fmla="*/ 17085 h 25"/>
              <a:gd name="T6" fmla="*/ 2246785 w 151"/>
              <a:gd name="T7" fmla="*/ 17085 h 25"/>
              <a:gd name="T8" fmla="*/ 2161030 w 151"/>
              <a:gd name="T9" fmla="*/ 102509 h 25"/>
              <a:gd name="T10" fmla="*/ 634588 w 151"/>
              <a:gd name="T11" fmla="*/ 102509 h 25"/>
              <a:gd name="T12" fmla="*/ 0 w 151"/>
              <a:gd name="T13" fmla="*/ 102509 h 25"/>
              <a:gd name="T14" fmla="*/ 120057 w 151"/>
              <a:gd name="T15" fmla="*/ 410037 h 25"/>
              <a:gd name="T16" fmla="*/ 120057 w 151"/>
              <a:gd name="T17" fmla="*/ 427122 h 25"/>
              <a:gd name="T18" fmla="*/ 2589806 w 151"/>
              <a:gd name="T19" fmla="*/ 427122 h 25"/>
              <a:gd name="T20" fmla="*/ 2589806 w 151"/>
              <a:gd name="T21" fmla="*/ 392952 h 25"/>
              <a:gd name="T22" fmla="*/ 2263936 w 151"/>
              <a:gd name="T23" fmla="*/ 17085 h 25"/>
              <a:gd name="T24" fmla="*/ 2246785 w 15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91" name="Freeform 10"/>
          <p:cNvSpPr>
            <a:spLocks/>
          </p:cNvSpPr>
          <p:nvPr/>
        </p:nvSpPr>
        <p:spPr bwMode="auto">
          <a:xfrm>
            <a:off x="5286375" y="3375025"/>
            <a:ext cx="2914650" cy="857250"/>
          </a:xfrm>
          <a:custGeom>
            <a:avLst/>
            <a:gdLst>
              <a:gd name="T0" fmla="*/ 2914659 w 170"/>
              <a:gd name="T1" fmla="*/ 394337 h 50"/>
              <a:gd name="T2" fmla="*/ 2588903 w 170"/>
              <a:gd name="T3" fmla="*/ 17145 h 50"/>
              <a:gd name="T4" fmla="*/ 2571758 w 170"/>
              <a:gd name="T5" fmla="*/ 17145 h 50"/>
              <a:gd name="T6" fmla="*/ 2571758 w 170"/>
              <a:gd name="T7" fmla="*/ 17145 h 50"/>
              <a:gd name="T8" fmla="*/ 2486033 w 170"/>
              <a:gd name="T9" fmla="*/ 102870 h 50"/>
              <a:gd name="T10" fmla="*/ 960123 w 170"/>
              <a:gd name="T11" fmla="*/ 102870 h 50"/>
              <a:gd name="T12" fmla="*/ 0 w 170"/>
              <a:gd name="T13" fmla="*/ 102870 h 50"/>
              <a:gd name="T14" fmla="*/ 0 w 170"/>
              <a:gd name="T15" fmla="*/ 737238 h 50"/>
              <a:gd name="T16" fmla="*/ 960123 w 170"/>
              <a:gd name="T17" fmla="*/ 737238 h 50"/>
              <a:gd name="T18" fmla="*/ 2486033 w 170"/>
              <a:gd name="T19" fmla="*/ 737238 h 50"/>
              <a:gd name="T20" fmla="*/ 2571758 w 170"/>
              <a:gd name="T21" fmla="*/ 822964 h 50"/>
              <a:gd name="T22" fmla="*/ 2571758 w 170"/>
              <a:gd name="T23" fmla="*/ 822964 h 50"/>
              <a:gd name="T24" fmla="*/ 2588903 w 170"/>
              <a:gd name="T25" fmla="*/ 840109 h 50"/>
              <a:gd name="T26" fmla="*/ 2914659 w 170"/>
              <a:gd name="T27" fmla="*/ 445772 h 50"/>
              <a:gd name="T28" fmla="*/ 2914659 w 170"/>
              <a:gd name="T29" fmla="*/ 394337 h 5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70" h="50">
                <a:moveTo>
                  <a:pt x="170" y="23"/>
                </a:moveTo>
                <a:cubicBezTo>
                  <a:pt x="151" y="1"/>
                  <a:pt x="151" y="1"/>
                  <a:pt x="151" y="1"/>
                </a:cubicBezTo>
                <a:cubicBezTo>
                  <a:pt x="150" y="0"/>
                  <a:pt x="150" y="0"/>
                  <a:pt x="150" y="1"/>
                </a:cubicBezTo>
                <a:cubicBezTo>
                  <a:pt x="150" y="1"/>
                  <a:pt x="150" y="1"/>
                  <a:pt x="150" y="1"/>
                </a:cubicBezTo>
                <a:cubicBezTo>
                  <a:pt x="150" y="6"/>
                  <a:pt x="145" y="6"/>
                  <a:pt x="145" y="6"/>
                </a:cubicBezTo>
                <a:cubicBezTo>
                  <a:pt x="56" y="6"/>
                  <a:pt x="56" y="6"/>
                  <a:pt x="56" y="6"/>
                </a:cubicBezTo>
                <a:cubicBezTo>
                  <a:pt x="0" y="6"/>
                  <a:pt x="0" y="6"/>
                  <a:pt x="0" y="6"/>
                </a:cubicBezTo>
                <a:cubicBezTo>
                  <a:pt x="0" y="43"/>
                  <a:pt x="0" y="43"/>
                  <a:pt x="0" y="43"/>
                </a:cubicBezTo>
                <a:cubicBezTo>
                  <a:pt x="56" y="43"/>
                  <a:pt x="56" y="43"/>
                  <a:pt x="56" y="43"/>
                </a:cubicBezTo>
                <a:cubicBezTo>
                  <a:pt x="145" y="43"/>
                  <a:pt x="145" y="43"/>
                  <a:pt x="145" y="43"/>
                </a:cubicBezTo>
                <a:cubicBezTo>
                  <a:pt x="145" y="43"/>
                  <a:pt x="150" y="44"/>
                  <a:pt x="150" y="48"/>
                </a:cubicBezTo>
                <a:cubicBezTo>
                  <a:pt x="150" y="48"/>
                  <a:pt x="150" y="48"/>
                  <a:pt x="150" y="48"/>
                </a:cubicBezTo>
                <a:cubicBezTo>
                  <a:pt x="150" y="49"/>
                  <a:pt x="150" y="50"/>
                  <a:pt x="151" y="49"/>
                </a:cubicBezTo>
                <a:cubicBezTo>
                  <a:pt x="170" y="26"/>
                  <a:pt x="170" y="26"/>
                  <a:pt x="170" y="26"/>
                </a:cubicBezTo>
                <a:cubicBezTo>
                  <a:pt x="170" y="25"/>
                  <a:pt x="170" y="24"/>
                  <a:pt x="170" y="23"/>
                </a:cubicBezTo>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92" name="Freeform 13"/>
          <p:cNvSpPr>
            <a:spLocks noEditPoints="1"/>
          </p:cNvSpPr>
          <p:nvPr/>
        </p:nvSpPr>
        <p:spPr bwMode="auto">
          <a:xfrm>
            <a:off x="4841875" y="3340100"/>
            <a:ext cx="3359150" cy="461963"/>
          </a:xfrm>
          <a:custGeom>
            <a:avLst/>
            <a:gdLst>
              <a:gd name="T0" fmla="*/ 3016989 w 196"/>
              <a:gd name="T1" fmla="*/ 51469 h 27"/>
              <a:gd name="T2" fmla="*/ 754247 w 196"/>
              <a:gd name="T3" fmla="*/ 120093 h 27"/>
              <a:gd name="T4" fmla="*/ 3016989 w 196"/>
              <a:gd name="T5" fmla="*/ 51469 h 27"/>
              <a:gd name="T6" fmla="*/ 3016989 w 196"/>
              <a:gd name="T7" fmla="*/ 51469 h 27"/>
              <a:gd name="T8" fmla="*/ 3359829 w 196"/>
              <a:gd name="T9" fmla="*/ 463217 h 27"/>
              <a:gd name="T10" fmla="*/ 3016989 w 196"/>
              <a:gd name="T11" fmla="*/ 34312 h 27"/>
              <a:gd name="T12" fmla="*/ 497118 w 196"/>
              <a:gd name="T13" fmla="*/ 0 h 27"/>
              <a:gd name="T14" fmla="*/ 497118 w 196"/>
              <a:gd name="T15" fmla="*/ 0 h 27"/>
              <a:gd name="T16" fmla="*/ 497118 w 196"/>
              <a:gd name="T17" fmla="*/ 0 h 27"/>
              <a:gd name="T18" fmla="*/ 497118 w 196"/>
              <a:gd name="T19" fmla="*/ 0 h 27"/>
              <a:gd name="T20" fmla="*/ 479976 w 196"/>
              <a:gd name="T21" fmla="*/ 0 h 27"/>
              <a:gd name="T22" fmla="*/ 479976 w 196"/>
              <a:gd name="T23" fmla="*/ 0 h 27"/>
              <a:gd name="T24" fmla="*/ 479976 w 196"/>
              <a:gd name="T25" fmla="*/ 0 h 27"/>
              <a:gd name="T26" fmla="*/ 479976 w 196"/>
              <a:gd name="T27" fmla="*/ 0 h 27"/>
              <a:gd name="T28" fmla="*/ 479976 w 196"/>
              <a:gd name="T29" fmla="*/ 0 h 27"/>
              <a:gd name="T30" fmla="*/ 479976 w 196"/>
              <a:gd name="T31" fmla="*/ 0 h 27"/>
              <a:gd name="T32" fmla="*/ 479976 w 196"/>
              <a:gd name="T33" fmla="*/ 0 h 27"/>
              <a:gd name="T34" fmla="*/ 479976 w 196"/>
              <a:gd name="T35" fmla="*/ 0 h 27"/>
              <a:gd name="T36" fmla="*/ 479976 w 196"/>
              <a:gd name="T37" fmla="*/ 0 h 27"/>
              <a:gd name="T38" fmla="*/ 479976 w 196"/>
              <a:gd name="T39" fmla="*/ 0 h 27"/>
              <a:gd name="T40" fmla="*/ 479976 w 196"/>
              <a:gd name="T41" fmla="*/ 0 h 27"/>
              <a:gd name="T42" fmla="*/ 479976 w 196"/>
              <a:gd name="T43" fmla="*/ 0 h 27"/>
              <a:gd name="T44" fmla="*/ 479976 w 196"/>
              <a:gd name="T45" fmla="*/ 0 h 27"/>
              <a:gd name="T46" fmla="*/ 479976 w 196"/>
              <a:gd name="T47" fmla="*/ 0 h 27"/>
              <a:gd name="T48" fmla="*/ 479976 w 196"/>
              <a:gd name="T49" fmla="*/ 0 h 27"/>
              <a:gd name="T50" fmla="*/ 479976 w 196"/>
              <a:gd name="T51" fmla="*/ 0 h 27"/>
              <a:gd name="T52" fmla="*/ 479976 w 196"/>
              <a:gd name="T53" fmla="*/ 0 h 27"/>
              <a:gd name="T54" fmla="*/ 462834 w 196"/>
              <a:gd name="T55" fmla="*/ 0 h 27"/>
              <a:gd name="T56" fmla="*/ 462834 w 196"/>
              <a:gd name="T57" fmla="*/ 0 h 27"/>
              <a:gd name="T58" fmla="*/ 462834 w 196"/>
              <a:gd name="T59" fmla="*/ 0 h 27"/>
              <a:gd name="T60" fmla="*/ 462834 w 196"/>
              <a:gd name="T61" fmla="*/ 0 h 27"/>
              <a:gd name="T62" fmla="*/ 462834 w 196"/>
              <a:gd name="T63" fmla="*/ 0 h 27"/>
              <a:gd name="T64" fmla="*/ 462834 w 196"/>
              <a:gd name="T65" fmla="*/ 0 h 27"/>
              <a:gd name="T66" fmla="*/ 462834 w 196"/>
              <a:gd name="T67" fmla="*/ 0 h 27"/>
              <a:gd name="T68" fmla="*/ 462834 w 196"/>
              <a:gd name="T69" fmla="*/ 0 h 27"/>
              <a:gd name="T70" fmla="*/ 462834 w 196"/>
              <a:gd name="T71" fmla="*/ 0 h 27"/>
              <a:gd name="T72" fmla="*/ 462834 w 196"/>
              <a:gd name="T73" fmla="*/ 0 h 27"/>
              <a:gd name="T74" fmla="*/ 462834 w 196"/>
              <a:gd name="T75" fmla="*/ 0 h 27"/>
              <a:gd name="T76" fmla="*/ 462834 w 196"/>
              <a:gd name="T77" fmla="*/ 0 h 27"/>
              <a:gd name="T78" fmla="*/ 462834 w 196"/>
              <a:gd name="T79" fmla="*/ 0 h 27"/>
              <a:gd name="T80" fmla="*/ 462834 w 196"/>
              <a:gd name="T81" fmla="*/ 0 h 27"/>
              <a:gd name="T82" fmla="*/ 462834 w 196"/>
              <a:gd name="T83" fmla="*/ 0 h 27"/>
              <a:gd name="T84" fmla="*/ 462834 w 196"/>
              <a:gd name="T85" fmla="*/ 0 h 27"/>
              <a:gd name="T86" fmla="*/ 462834 w 196"/>
              <a:gd name="T87" fmla="*/ 0 h 27"/>
              <a:gd name="T88" fmla="*/ 462834 w 196"/>
              <a:gd name="T89" fmla="*/ 0 h 27"/>
              <a:gd name="T90" fmla="*/ 445692 w 196"/>
              <a:gd name="T91" fmla="*/ 0 h 27"/>
              <a:gd name="T92" fmla="*/ 445692 w 196"/>
              <a:gd name="T93" fmla="*/ 0 h 27"/>
              <a:gd name="T94" fmla="*/ 445692 w 196"/>
              <a:gd name="T95" fmla="*/ 0 h 27"/>
              <a:gd name="T96" fmla="*/ 445692 w 196"/>
              <a:gd name="T97" fmla="*/ 0 h 27"/>
              <a:gd name="T98" fmla="*/ 445692 w 196"/>
              <a:gd name="T99" fmla="*/ 0 h 2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96" h="27">
                <a:moveTo>
                  <a:pt x="0" y="26"/>
                </a:moveTo>
                <a:cubicBezTo>
                  <a:pt x="0" y="27"/>
                  <a:pt x="0" y="27"/>
                  <a:pt x="0" y="27"/>
                </a:cubicBezTo>
                <a:cubicBezTo>
                  <a:pt x="0" y="27"/>
                  <a:pt x="0" y="26"/>
                  <a:pt x="0" y="26"/>
                </a:cubicBezTo>
                <a:moveTo>
                  <a:pt x="176" y="3"/>
                </a:moveTo>
                <a:cubicBezTo>
                  <a:pt x="176" y="8"/>
                  <a:pt x="171" y="8"/>
                  <a:pt x="171" y="8"/>
                </a:cubicBezTo>
                <a:cubicBezTo>
                  <a:pt x="82" y="8"/>
                  <a:pt x="82" y="8"/>
                  <a:pt x="82" y="8"/>
                </a:cubicBezTo>
                <a:cubicBezTo>
                  <a:pt x="45" y="8"/>
                  <a:pt x="45" y="8"/>
                  <a:pt x="45" y="8"/>
                </a:cubicBezTo>
                <a:cubicBezTo>
                  <a:pt x="45" y="8"/>
                  <a:pt x="44" y="7"/>
                  <a:pt x="44" y="7"/>
                </a:cubicBezTo>
                <a:cubicBezTo>
                  <a:pt x="44" y="7"/>
                  <a:pt x="45" y="8"/>
                  <a:pt x="45" y="8"/>
                </a:cubicBezTo>
                <a:cubicBezTo>
                  <a:pt x="82" y="8"/>
                  <a:pt x="82" y="8"/>
                  <a:pt x="82" y="8"/>
                </a:cubicBezTo>
                <a:cubicBezTo>
                  <a:pt x="171" y="8"/>
                  <a:pt x="171" y="8"/>
                  <a:pt x="171" y="8"/>
                </a:cubicBezTo>
                <a:cubicBezTo>
                  <a:pt x="171" y="8"/>
                  <a:pt x="176" y="8"/>
                  <a:pt x="176" y="3"/>
                </a:cubicBezTo>
                <a:cubicBezTo>
                  <a:pt x="176" y="3"/>
                  <a:pt x="176" y="3"/>
                  <a:pt x="176" y="3"/>
                </a:cubicBezTo>
                <a:moveTo>
                  <a:pt x="176" y="2"/>
                </a:moveTo>
                <a:cubicBezTo>
                  <a:pt x="176" y="2"/>
                  <a:pt x="176" y="2"/>
                  <a:pt x="176" y="3"/>
                </a:cubicBezTo>
                <a:cubicBezTo>
                  <a:pt x="176" y="3"/>
                  <a:pt x="176" y="3"/>
                  <a:pt x="176" y="3"/>
                </a:cubicBezTo>
                <a:cubicBezTo>
                  <a:pt x="176" y="2"/>
                  <a:pt x="176" y="2"/>
                  <a:pt x="176" y="2"/>
                </a:cubicBezTo>
                <a:cubicBezTo>
                  <a:pt x="176" y="2"/>
                  <a:pt x="177" y="2"/>
                  <a:pt x="177" y="3"/>
                </a:cubicBezTo>
                <a:cubicBezTo>
                  <a:pt x="196" y="25"/>
                  <a:pt x="196" y="25"/>
                  <a:pt x="196" y="25"/>
                </a:cubicBezTo>
                <a:cubicBezTo>
                  <a:pt x="196" y="26"/>
                  <a:pt x="196" y="26"/>
                  <a:pt x="196" y="27"/>
                </a:cubicBezTo>
                <a:cubicBezTo>
                  <a:pt x="196" y="27"/>
                  <a:pt x="196" y="27"/>
                  <a:pt x="196" y="27"/>
                </a:cubicBezTo>
                <a:cubicBezTo>
                  <a:pt x="196" y="26"/>
                  <a:pt x="196" y="26"/>
                  <a:pt x="196" y="25"/>
                </a:cubicBezTo>
                <a:cubicBezTo>
                  <a:pt x="177" y="3"/>
                  <a:pt x="177" y="3"/>
                  <a:pt x="177" y="3"/>
                </a:cubicBezTo>
                <a:cubicBezTo>
                  <a:pt x="177" y="2"/>
                  <a:pt x="176" y="2"/>
                  <a:pt x="176" y="2"/>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9" y="0"/>
                </a:moveTo>
                <a:cubicBezTo>
                  <a:pt x="29" y="0"/>
                  <a:pt x="29" y="0"/>
                  <a:pt x="29" y="0"/>
                </a:cubicBezTo>
                <a:cubicBezTo>
                  <a:pt x="29" y="0"/>
                  <a:pt x="29" y="0"/>
                  <a:pt x="29"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8" y="0"/>
                </a:moveTo>
                <a:cubicBezTo>
                  <a:pt x="28" y="0"/>
                  <a:pt x="28" y="0"/>
                  <a:pt x="28" y="0"/>
                </a:cubicBezTo>
                <a:cubicBezTo>
                  <a:pt x="28" y="0"/>
                  <a:pt x="28" y="0"/>
                  <a:pt x="28" y="0"/>
                </a:cubicBezTo>
                <a:moveTo>
                  <a:pt x="27" y="0"/>
                </a:moveTo>
                <a:cubicBezTo>
                  <a:pt x="28" y="0"/>
                  <a:pt x="28" y="0"/>
                  <a:pt x="28" y="0"/>
                </a:cubicBezTo>
                <a:cubicBezTo>
                  <a:pt x="28" y="0"/>
                  <a:pt x="28"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7" y="0"/>
                </a:moveTo>
                <a:cubicBezTo>
                  <a:pt x="27" y="0"/>
                  <a:pt x="27" y="0"/>
                  <a:pt x="27" y="0"/>
                </a:cubicBezTo>
                <a:cubicBezTo>
                  <a:pt x="27" y="0"/>
                  <a:pt x="27" y="0"/>
                  <a:pt x="27" y="0"/>
                </a:cubicBezTo>
                <a:moveTo>
                  <a:pt x="26" y="0"/>
                </a:moveTo>
                <a:cubicBezTo>
                  <a:pt x="26" y="0"/>
                  <a:pt x="27" y="0"/>
                  <a:pt x="27" y="0"/>
                </a:cubicBezTo>
                <a:cubicBezTo>
                  <a:pt x="27"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moveTo>
                  <a:pt x="26" y="0"/>
                </a:moveTo>
                <a:cubicBezTo>
                  <a:pt x="26" y="0"/>
                  <a:pt x="26" y="0"/>
                  <a:pt x="26" y="0"/>
                </a:cubicBezTo>
                <a:cubicBezTo>
                  <a:pt x="26" y="0"/>
                  <a:pt x="26" y="0"/>
                  <a:pt x="26" y="0"/>
                </a:cubicBezTo>
              </a:path>
            </a:pathLst>
          </a:custGeom>
          <a:solidFill>
            <a:srgbClr val="D2E0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293" name="Freeform 14"/>
          <p:cNvSpPr>
            <a:spLocks/>
          </p:cNvSpPr>
          <p:nvPr/>
        </p:nvSpPr>
        <p:spPr bwMode="auto">
          <a:xfrm>
            <a:off x="5611813" y="3375025"/>
            <a:ext cx="2589212" cy="427038"/>
          </a:xfrm>
          <a:custGeom>
            <a:avLst/>
            <a:gdLst>
              <a:gd name="T0" fmla="*/ 2246785 w 151"/>
              <a:gd name="T1" fmla="*/ 0 h 25"/>
              <a:gd name="T2" fmla="*/ 2246785 w 151"/>
              <a:gd name="T3" fmla="*/ 17085 h 25"/>
              <a:gd name="T4" fmla="*/ 2246785 w 151"/>
              <a:gd name="T5" fmla="*/ 17085 h 25"/>
              <a:gd name="T6" fmla="*/ 2246785 w 151"/>
              <a:gd name="T7" fmla="*/ 17085 h 25"/>
              <a:gd name="T8" fmla="*/ 2161030 w 151"/>
              <a:gd name="T9" fmla="*/ 102509 h 25"/>
              <a:gd name="T10" fmla="*/ 634588 w 151"/>
              <a:gd name="T11" fmla="*/ 102509 h 25"/>
              <a:gd name="T12" fmla="*/ 0 w 151"/>
              <a:gd name="T13" fmla="*/ 102509 h 25"/>
              <a:gd name="T14" fmla="*/ 120057 w 151"/>
              <a:gd name="T15" fmla="*/ 410037 h 25"/>
              <a:gd name="T16" fmla="*/ 120057 w 151"/>
              <a:gd name="T17" fmla="*/ 427122 h 25"/>
              <a:gd name="T18" fmla="*/ 2589806 w 151"/>
              <a:gd name="T19" fmla="*/ 427122 h 25"/>
              <a:gd name="T20" fmla="*/ 2589806 w 151"/>
              <a:gd name="T21" fmla="*/ 392952 h 25"/>
              <a:gd name="T22" fmla="*/ 2263936 w 151"/>
              <a:gd name="T23" fmla="*/ 17085 h 25"/>
              <a:gd name="T24" fmla="*/ 2246785 w 151"/>
              <a:gd name="T25" fmla="*/ 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1" h="25">
                <a:moveTo>
                  <a:pt x="131" y="0"/>
                </a:moveTo>
                <a:cubicBezTo>
                  <a:pt x="131" y="0"/>
                  <a:pt x="131" y="0"/>
                  <a:pt x="131" y="1"/>
                </a:cubicBezTo>
                <a:cubicBezTo>
                  <a:pt x="131" y="1"/>
                  <a:pt x="131" y="1"/>
                  <a:pt x="131" y="1"/>
                </a:cubicBezTo>
                <a:cubicBezTo>
                  <a:pt x="131" y="1"/>
                  <a:pt x="131" y="1"/>
                  <a:pt x="131" y="1"/>
                </a:cubicBezTo>
                <a:cubicBezTo>
                  <a:pt x="131" y="6"/>
                  <a:pt x="126" y="6"/>
                  <a:pt x="126" y="6"/>
                </a:cubicBezTo>
                <a:cubicBezTo>
                  <a:pt x="37" y="6"/>
                  <a:pt x="37" y="6"/>
                  <a:pt x="37" y="6"/>
                </a:cubicBezTo>
                <a:cubicBezTo>
                  <a:pt x="0" y="6"/>
                  <a:pt x="0" y="6"/>
                  <a:pt x="0" y="6"/>
                </a:cubicBezTo>
                <a:cubicBezTo>
                  <a:pt x="4" y="11"/>
                  <a:pt x="7" y="17"/>
                  <a:pt x="7" y="24"/>
                </a:cubicBezTo>
                <a:cubicBezTo>
                  <a:pt x="7" y="24"/>
                  <a:pt x="7" y="25"/>
                  <a:pt x="7" y="25"/>
                </a:cubicBezTo>
                <a:cubicBezTo>
                  <a:pt x="151" y="25"/>
                  <a:pt x="151" y="25"/>
                  <a:pt x="151" y="25"/>
                </a:cubicBezTo>
                <a:cubicBezTo>
                  <a:pt x="151" y="24"/>
                  <a:pt x="151" y="24"/>
                  <a:pt x="151" y="23"/>
                </a:cubicBezTo>
                <a:cubicBezTo>
                  <a:pt x="132" y="1"/>
                  <a:pt x="132" y="1"/>
                  <a:pt x="132" y="1"/>
                </a:cubicBezTo>
                <a:cubicBezTo>
                  <a:pt x="132" y="0"/>
                  <a:pt x="131" y="0"/>
                  <a:pt x="131" y="0"/>
                </a:cubicBezTo>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 name="TextBox 45"/>
          <p:cNvSpPr txBox="1"/>
          <p:nvPr/>
        </p:nvSpPr>
        <p:spPr>
          <a:xfrm>
            <a:off x="2401888" y="2103438"/>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7" name="TextBox 46"/>
          <p:cNvSpPr txBox="1"/>
          <p:nvPr/>
        </p:nvSpPr>
        <p:spPr>
          <a:xfrm>
            <a:off x="2322513" y="3635375"/>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8" name="TextBox 47"/>
          <p:cNvSpPr txBox="1"/>
          <p:nvPr/>
        </p:nvSpPr>
        <p:spPr>
          <a:xfrm>
            <a:off x="5800725" y="2116138"/>
            <a:ext cx="922338"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49" name="TextBox 48"/>
          <p:cNvSpPr txBox="1"/>
          <p:nvPr/>
        </p:nvSpPr>
        <p:spPr>
          <a:xfrm>
            <a:off x="5803900" y="3627438"/>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grpSp>
        <p:nvGrpSpPr>
          <p:cNvPr id="97298" name="Group 1"/>
          <p:cNvGrpSpPr>
            <a:grpSpLocks/>
          </p:cNvGrpSpPr>
          <p:nvPr/>
        </p:nvGrpSpPr>
        <p:grpSpPr bwMode="auto">
          <a:xfrm>
            <a:off x="3378200" y="1809750"/>
            <a:ext cx="889000" cy="908050"/>
            <a:chOff x="3378734" y="1809750"/>
            <a:chExt cx="888481" cy="908387"/>
          </a:xfrm>
        </p:grpSpPr>
        <p:sp>
          <p:nvSpPr>
            <p:cNvPr id="97316" name="Oval 11"/>
            <p:cNvSpPr>
              <a:spLocks noChangeArrowheads="1"/>
            </p:cNvSpPr>
            <p:nvPr/>
          </p:nvSpPr>
          <p:spPr bwMode="auto">
            <a:xfrm flipH="1">
              <a:off x="3378734" y="1809750"/>
              <a:ext cx="888481" cy="908387"/>
            </a:xfrm>
            <a:prstGeom prst="ellipse">
              <a:avLst/>
            </a:pr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12" name="Oval 12"/>
            <p:cNvSpPr>
              <a:spLocks noChangeArrowheads="1"/>
            </p:cNvSpPr>
            <p:nvPr/>
          </p:nvSpPr>
          <p:spPr bwMode="auto">
            <a:xfrm flipH="1">
              <a:off x="3499314" y="1930445"/>
              <a:ext cx="647322" cy="652705"/>
            </a:xfrm>
            <a:prstGeom prst="ellipse">
              <a:avLst/>
            </a:prstGeom>
            <a:solidFill>
              <a:schemeClr val="bg1">
                <a:lumMod val="95000"/>
              </a:schemeClr>
            </a:solidFill>
            <a:ln>
              <a:noFill/>
            </a:ln>
            <a:extLst/>
          </p:spPr>
          <p:txBody>
            <a:bodyPr/>
            <a:lstStyle/>
            <a:p>
              <a:endParaRPr lang="zh-CN" altLang="zh-CN"/>
            </a:p>
          </p:txBody>
        </p:sp>
        <p:sp>
          <p:nvSpPr>
            <p:cNvPr id="97318" name="Freeform 15"/>
            <p:cNvSpPr>
              <a:spLocks/>
            </p:cNvSpPr>
            <p:nvPr/>
          </p:nvSpPr>
          <p:spPr bwMode="auto">
            <a:xfrm flipH="1">
              <a:off x="3378734" y="1809751"/>
              <a:ext cx="888481" cy="463217"/>
            </a:xfrm>
            <a:custGeom>
              <a:avLst/>
              <a:gdLst>
                <a:gd name="T0" fmla="*/ 0 w 52"/>
                <a:gd name="T1" fmla="*/ 446061 h 27"/>
                <a:gd name="T2" fmla="*/ 119603 w 52"/>
                <a:gd name="T3" fmla="*/ 446061 h 27"/>
                <a:gd name="T4" fmla="*/ 768878 w 52"/>
                <a:gd name="T5" fmla="*/ 463217 h 27"/>
                <a:gd name="T6" fmla="*/ 768878 w 52"/>
                <a:gd name="T7" fmla="*/ 137249 h 27"/>
                <a:gd name="T8" fmla="*/ 495499 w 52"/>
                <a:gd name="T9" fmla="*/ 0 h 27"/>
                <a:gd name="T10" fmla="*/ 495499 w 52"/>
                <a:gd name="T11" fmla="*/ 0 h 27"/>
                <a:gd name="T12" fmla="*/ 495499 w 52"/>
                <a:gd name="T13" fmla="*/ 0 h 27"/>
                <a:gd name="T14" fmla="*/ 495499 w 52"/>
                <a:gd name="T15" fmla="*/ 0 h 27"/>
                <a:gd name="T16" fmla="*/ 478413 w 52"/>
                <a:gd name="T17" fmla="*/ 0 h 27"/>
                <a:gd name="T18" fmla="*/ 478413 w 52"/>
                <a:gd name="T19" fmla="*/ 0 h 27"/>
                <a:gd name="T20" fmla="*/ 478413 w 52"/>
                <a:gd name="T21" fmla="*/ 0 h 27"/>
                <a:gd name="T22" fmla="*/ 478413 w 52"/>
                <a:gd name="T23" fmla="*/ 0 h 27"/>
                <a:gd name="T24" fmla="*/ 478413 w 52"/>
                <a:gd name="T25" fmla="*/ 0 h 27"/>
                <a:gd name="T26" fmla="*/ 478413 w 52"/>
                <a:gd name="T27" fmla="*/ 0 h 27"/>
                <a:gd name="T28" fmla="*/ 478413 w 52"/>
                <a:gd name="T29" fmla="*/ 0 h 27"/>
                <a:gd name="T30" fmla="*/ 478413 w 52"/>
                <a:gd name="T31" fmla="*/ 0 h 27"/>
                <a:gd name="T32" fmla="*/ 478413 w 52"/>
                <a:gd name="T33" fmla="*/ 0 h 27"/>
                <a:gd name="T34" fmla="*/ 478413 w 52"/>
                <a:gd name="T35" fmla="*/ 0 h 27"/>
                <a:gd name="T36" fmla="*/ 478413 w 52"/>
                <a:gd name="T37" fmla="*/ 0 h 27"/>
                <a:gd name="T38" fmla="*/ 478413 w 52"/>
                <a:gd name="T39" fmla="*/ 0 h 27"/>
                <a:gd name="T40" fmla="*/ 478413 w 52"/>
                <a:gd name="T41" fmla="*/ 0 h 27"/>
                <a:gd name="T42" fmla="*/ 478413 w 52"/>
                <a:gd name="T43" fmla="*/ 0 h 27"/>
                <a:gd name="T44" fmla="*/ 478413 w 52"/>
                <a:gd name="T45" fmla="*/ 0 h 27"/>
                <a:gd name="T46" fmla="*/ 478413 w 52"/>
                <a:gd name="T47" fmla="*/ 0 h 27"/>
                <a:gd name="T48" fmla="*/ 461327 w 52"/>
                <a:gd name="T49" fmla="*/ 0 h 27"/>
                <a:gd name="T50" fmla="*/ 461327 w 52"/>
                <a:gd name="T51" fmla="*/ 0 h 27"/>
                <a:gd name="T52" fmla="*/ 461327 w 52"/>
                <a:gd name="T53" fmla="*/ 0 h 27"/>
                <a:gd name="T54" fmla="*/ 461327 w 52"/>
                <a:gd name="T55" fmla="*/ 0 h 27"/>
                <a:gd name="T56" fmla="*/ 461327 w 52"/>
                <a:gd name="T57" fmla="*/ 0 h 27"/>
                <a:gd name="T58" fmla="*/ 461327 w 52"/>
                <a:gd name="T59" fmla="*/ 0 h 27"/>
                <a:gd name="T60" fmla="*/ 461327 w 52"/>
                <a:gd name="T61" fmla="*/ 0 h 27"/>
                <a:gd name="T62" fmla="*/ 461327 w 52"/>
                <a:gd name="T63" fmla="*/ 0 h 27"/>
                <a:gd name="T64" fmla="*/ 461327 w 52"/>
                <a:gd name="T65" fmla="*/ 0 h 27"/>
                <a:gd name="T66" fmla="*/ 461327 w 52"/>
                <a:gd name="T67" fmla="*/ 0 h 27"/>
                <a:gd name="T68" fmla="*/ 461327 w 52"/>
                <a:gd name="T69" fmla="*/ 0 h 27"/>
                <a:gd name="T70" fmla="*/ 461327 w 52"/>
                <a:gd name="T71" fmla="*/ 0 h 27"/>
                <a:gd name="T72" fmla="*/ 461327 w 52"/>
                <a:gd name="T73" fmla="*/ 0 h 27"/>
                <a:gd name="T74" fmla="*/ 461327 w 52"/>
                <a:gd name="T75" fmla="*/ 0 h 27"/>
                <a:gd name="T76" fmla="*/ 461327 w 52"/>
                <a:gd name="T77" fmla="*/ 0 h 27"/>
                <a:gd name="T78" fmla="*/ 461327 w 52"/>
                <a:gd name="T79" fmla="*/ 0 h 27"/>
                <a:gd name="T80" fmla="*/ 444241 w 52"/>
                <a:gd name="T81" fmla="*/ 0 h 27"/>
                <a:gd name="T82" fmla="*/ 444241 w 52"/>
                <a:gd name="T83" fmla="*/ 0 h 27"/>
                <a:gd name="T84" fmla="*/ 444241 w 52"/>
                <a:gd name="T85" fmla="*/ 0 h 27"/>
                <a:gd name="T86" fmla="*/ 444241 w 52"/>
                <a:gd name="T87" fmla="*/ 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0" name="Group 49"/>
            <p:cNvGrpSpPr/>
            <p:nvPr/>
          </p:nvGrpSpPr>
          <p:grpSpPr>
            <a:xfrm>
              <a:off x="3674628" y="2080837"/>
              <a:ext cx="296692" cy="311450"/>
              <a:chOff x="7751763" y="2320925"/>
              <a:chExt cx="452437" cy="454025"/>
            </a:xfrm>
            <a:solidFill>
              <a:srgbClr val="DE6E00"/>
            </a:solidFill>
          </p:grpSpPr>
          <p:sp>
            <p:nvSpPr>
              <p:cNvPr id="51" name="Freeform 50"/>
              <p:cNvSpPr>
                <a:spLocks/>
              </p:cNvSpPr>
              <p:nvPr/>
            </p:nvSpPr>
            <p:spPr bwMode="auto">
              <a:xfrm>
                <a:off x="8061325" y="2332038"/>
                <a:ext cx="87312" cy="123825"/>
              </a:xfrm>
              <a:custGeom>
                <a:avLst/>
                <a:gdLst>
                  <a:gd name="T0" fmla="*/ 23 w 23"/>
                  <a:gd name="T1" fmla="*/ 30 h 33"/>
                  <a:gd name="T2" fmla="*/ 19 w 23"/>
                  <a:gd name="T3" fmla="*/ 33 h 33"/>
                  <a:gd name="T4" fmla="*/ 3 w 23"/>
                  <a:gd name="T5" fmla="*/ 33 h 33"/>
                  <a:gd name="T6" fmla="*/ 0 w 23"/>
                  <a:gd name="T7" fmla="*/ 30 h 33"/>
                  <a:gd name="T8" fmla="*/ 0 w 23"/>
                  <a:gd name="T9" fmla="*/ 4 h 33"/>
                  <a:gd name="T10" fmla="*/ 3 w 23"/>
                  <a:gd name="T11" fmla="*/ 0 h 33"/>
                  <a:gd name="T12" fmla="*/ 19 w 23"/>
                  <a:gd name="T13" fmla="*/ 0 h 33"/>
                  <a:gd name="T14" fmla="*/ 23 w 23"/>
                  <a:gd name="T15" fmla="*/ 4 h 33"/>
                  <a:gd name="T16" fmla="*/ 23 w 23"/>
                  <a:gd name="T17" fmla="*/ 3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3">
                    <a:moveTo>
                      <a:pt x="23" y="30"/>
                    </a:moveTo>
                    <a:cubicBezTo>
                      <a:pt x="23" y="32"/>
                      <a:pt x="21" y="33"/>
                      <a:pt x="19" y="33"/>
                    </a:cubicBezTo>
                    <a:cubicBezTo>
                      <a:pt x="3" y="33"/>
                      <a:pt x="3" y="33"/>
                      <a:pt x="3" y="33"/>
                    </a:cubicBezTo>
                    <a:cubicBezTo>
                      <a:pt x="1" y="33"/>
                      <a:pt x="0" y="32"/>
                      <a:pt x="0" y="30"/>
                    </a:cubicBezTo>
                    <a:cubicBezTo>
                      <a:pt x="0" y="4"/>
                      <a:pt x="0" y="4"/>
                      <a:pt x="0" y="4"/>
                    </a:cubicBezTo>
                    <a:cubicBezTo>
                      <a:pt x="0" y="2"/>
                      <a:pt x="1" y="0"/>
                      <a:pt x="3" y="0"/>
                    </a:cubicBezTo>
                    <a:cubicBezTo>
                      <a:pt x="19" y="0"/>
                      <a:pt x="19" y="0"/>
                      <a:pt x="19" y="0"/>
                    </a:cubicBezTo>
                    <a:cubicBezTo>
                      <a:pt x="21" y="0"/>
                      <a:pt x="23" y="2"/>
                      <a:pt x="23" y="4"/>
                    </a:cubicBezTo>
                    <a:lnTo>
                      <a:pt x="23"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2" name="Freeform 51"/>
              <p:cNvSpPr>
                <a:spLocks noEditPoints="1"/>
              </p:cNvSpPr>
              <p:nvPr/>
            </p:nvSpPr>
            <p:spPr bwMode="auto">
              <a:xfrm>
                <a:off x="7751763" y="2320925"/>
                <a:ext cx="452437" cy="454025"/>
              </a:xfrm>
              <a:custGeom>
                <a:avLst/>
                <a:gdLst>
                  <a:gd name="T0" fmla="*/ 118 w 121"/>
                  <a:gd name="T1" fmla="*/ 39 h 121"/>
                  <a:gd name="T2" fmla="*/ 65 w 121"/>
                  <a:gd name="T3" fmla="*/ 1 h 121"/>
                  <a:gd name="T4" fmla="*/ 60 w 121"/>
                  <a:gd name="T5" fmla="*/ 0 h 121"/>
                  <a:gd name="T6" fmla="*/ 56 w 121"/>
                  <a:gd name="T7" fmla="*/ 1 h 121"/>
                  <a:gd name="T8" fmla="*/ 3 w 121"/>
                  <a:gd name="T9" fmla="*/ 39 h 121"/>
                  <a:gd name="T10" fmla="*/ 0 w 121"/>
                  <a:gd name="T11" fmla="*/ 45 h 121"/>
                  <a:gd name="T12" fmla="*/ 0 w 121"/>
                  <a:gd name="T13" fmla="*/ 102 h 121"/>
                  <a:gd name="T14" fmla="*/ 19 w 121"/>
                  <a:gd name="T15" fmla="*/ 121 h 121"/>
                  <a:gd name="T16" fmla="*/ 102 w 121"/>
                  <a:gd name="T17" fmla="*/ 121 h 121"/>
                  <a:gd name="T18" fmla="*/ 121 w 121"/>
                  <a:gd name="T19" fmla="*/ 102 h 121"/>
                  <a:gd name="T20" fmla="*/ 121 w 121"/>
                  <a:gd name="T21" fmla="*/ 45 h 121"/>
                  <a:gd name="T22" fmla="*/ 118 w 121"/>
                  <a:gd name="T23" fmla="*/ 39 h 121"/>
                  <a:gd name="T24" fmla="*/ 66 w 121"/>
                  <a:gd name="T25" fmla="*/ 98 h 121"/>
                  <a:gd name="T26" fmla="*/ 54 w 121"/>
                  <a:gd name="T27" fmla="*/ 98 h 121"/>
                  <a:gd name="T28" fmla="*/ 54 w 121"/>
                  <a:gd name="T29" fmla="*/ 86 h 121"/>
                  <a:gd name="T30" fmla="*/ 66 w 121"/>
                  <a:gd name="T31" fmla="*/ 86 h 121"/>
                  <a:gd name="T32" fmla="*/ 66 w 121"/>
                  <a:gd name="T33" fmla="*/ 98 h 121"/>
                  <a:gd name="T34" fmla="*/ 83 w 121"/>
                  <a:gd name="T35" fmla="*/ 82 h 121"/>
                  <a:gd name="T36" fmla="*/ 75 w 121"/>
                  <a:gd name="T37" fmla="*/ 82 h 121"/>
                  <a:gd name="T38" fmla="*/ 46 w 121"/>
                  <a:gd name="T39" fmla="*/ 82 h 121"/>
                  <a:gd name="T40" fmla="*/ 38 w 121"/>
                  <a:gd name="T41" fmla="*/ 82 h 121"/>
                  <a:gd name="T42" fmla="*/ 38 w 121"/>
                  <a:gd name="T43" fmla="*/ 74 h 121"/>
                  <a:gd name="T44" fmla="*/ 38 w 121"/>
                  <a:gd name="T45" fmla="*/ 74 h 121"/>
                  <a:gd name="T46" fmla="*/ 60 w 121"/>
                  <a:gd name="T47" fmla="*/ 65 h 121"/>
                  <a:gd name="T48" fmla="*/ 83 w 121"/>
                  <a:gd name="T49" fmla="*/ 74 h 121"/>
                  <a:gd name="T50" fmla="*/ 85 w 121"/>
                  <a:gd name="T51" fmla="*/ 78 h 121"/>
                  <a:gd name="T52" fmla="*/ 83 w 121"/>
                  <a:gd name="T53" fmla="*/ 82 h 121"/>
                  <a:gd name="T54" fmla="*/ 97 w 121"/>
                  <a:gd name="T55" fmla="*/ 68 h 121"/>
                  <a:gd name="T56" fmla="*/ 89 w 121"/>
                  <a:gd name="T57" fmla="*/ 68 h 121"/>
                  <a:gd name="T58" fmla="*/ 60 w 121"/>
                  <a:gd name="T59" fmla="*/ 57 h 121"/>
                  <a:gd name="T60" fmla="*/ 32 w 121"/>
                  <a:gd name="T61" fmla="*/ 68 h 121"/>
                  <a:gd name="T62" fmla="*/ 24 w 121"/>
                  <a:gd name="T63" fmla="*/ 68 h 121"/>
                  <a:gd name="T64" fmla="*/ 24 w 121"/>
                  <a:gd name="T65" fmla="*/ 60 h 121"/>
                  <a:gd name="T66" fmla="*/ 24 w 121"/>
                  <a:gd name="T67" fmla="*/ 60 h 121"/>
                  <a:gd name="T68" fmla="*/ 60 w 121"/>
                  <a:gd name="T69" fmla="*/ 45 h 121"/>
                  <a:gd name="T70" fmla="*/ 97 w 121"/>
                  <a:gd name="T71" fmla="*/ 60 h 121"/>
                  <a:gd name="T72" fmla="*/ 98 w 121"/>
                  <a:gd name="T73" fmla="*/ 64 h 121"/>
                  <a:gd name="T74" fmla="*/ 97 w 121"/>
                  <a:gd name="T75" fmla="*/ 6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1" h="121">
                    <a:moveTo>
                      <a:pt x="118" y="39"/>
                    </a:moveTo>
                    <a:cubicBezTo>
                      <a:pt x="65" y="1"/>
                      <a:pt x="65" y="1"/>
                      <a:pt x="65" y="1"/>
                    </a:cubicBezTo>
                    <a:cubicBezTo>
                      <a:pt x="63" y="0"/>
                      <a:pt x="62" y="0"/>
                      <a:pt x="60" y="0"/>
                    </a:cubicBezTo>
                    <a:cubicBezTo>
                      <a:pt x="59" y="0"/>
                      <a:pt x="57" y="0"/>
                      <a:pt x="56" y="1"/>
                    </a:cubicBezTo>
                    <a:cubicBezTo>
                      <a:pt x="3" y="39"/>
                      <a:pt x="3" y="39"/>
                      <a:pt x="3" y="39"/>
                    </a:cubicBezTo>
                    <a:cubicBezTo>
                      <a:pt x="1" y="40"/>
                      <a:pt x="0" y="43"/>
                      <a:pt x="0" y="45"/>
                    </a:cubicBezTo>
                    <a:cubicBezTo>
                      <a:pt x="0" y="102"/>
                      <a:pt x="0" y="102"/>
                      <a:pt x="0" y="102"/>
                    </a:cubicBezTo>
                    <a:cubicBezTo>
                      <a:pt x="0" y="112"/>
                      <a:pt x="8" y="121"/>
                      <a:pt x="19" y="121"/>
                    </a:cubicBezTo>
                    <a:cubicBezTo>
                      <a:pt x="102" y="121"/>
                      <a:pt x="102" y="121"/>
                      <a:pt x="102" y="121"/>
                    </a:cubicBezTo>
                    <a:cubicBezTo>
                      <a:pt x="112" y="121"/>
                      <a:pt x="121" y="112"/>
                      <a:pt x="121" y="102"/>
                    </a:cubicBezTo>
                    <a:cubicBezTo>
                      <a:pt x="121" y="45"/>
                      <a:pt x="121" y="45"/>
                      <a:pt x="121" y="45"/>
                    </a:cubicBezTo>
                    <a:cubicBezTo>
                      <a:pt x="121" y="43"/>
                      <a:pt x="120" y="40"/>
                      <a:pt x="118" y="39"/>
                    </a:cubicBezTo>
                    <a:close/>
                    <a:moveTo>
                      <a:pt x="66" y="98"/>
                    </a:moveTo>
                    <a:cubicBezTo>
                      <a:pt x="63" y="101"/>
                      <a:pt x="58" y="101"/>
                      <a:pt x="54" y="98"/>
                    </a:cubicBezTo>
                    <a:cubicBezTo>
                      <a:pt x="51" y="95"/>
                      <a:pt x="51" y="89"/>
                      <a:pt x="54" y="86"/>
                    </a:cubicBezTo>
                    <a:cubicBezTo>
                      <a:pt x="58" y="82"/>
                      <a:pt x="63" y="82"/>
                      <a:pt x="66" y="86"/>
                    </a:cubicBezTo>
                    <a:cubicBezTo>
                      <a:pt x="70" y="89"/>
                      <a:pt x="70" y="95"/>
                      <a:pt x="66" y="98"/>
                    </a:cubicBezTo>
                    <a:close/>
                    <a:moveTo>
                      <a:pt x="83" y="82"/>
                    </a:moveTo>
                    <a:cubicBezTo>
                      <a:pt x="81" y="84"/>
                      <a:pt x="77" y="84"/>
                      <a:pt x="75" y="82"/>
                    </a:cubicBezTo>
                    <a:cubicBezTo>
                      <a:pt x="67" y="74"/>
                      <a:pt x="54" y="74"/>
                      <a:pt x="46" y="82"/>
                    </a:cubicBezTo>
                    <a:cubicBezTo>
                      <a:pt x="43" y="84"/>
                      <a:pt x="40" y="84"/>
                      <a:pt x="38" y="82"/>
                    </a:cubicBezTo>
                    <a:cubicBezTo>
                      <a:pt x="35" y="79"/>
                      <a:pt x="35" y="76"/>
                      <a:pt x="38" y="74"/>
                    </a:cubicBezTo>
                    <a:cubicBezTo>
                      <a:pt x="38" y="74"/>
                      <a:pt x="38" y="74"/>
                      <a:pt x="38" y="74"/>
                    </a:cubicBezTo>
                    <a:cubicBezTo>
                      <a:pt x="44" y="68"/>
                      <a:pt x="52" y="64"/>
                      <a:pt x="60" y="65"/>
                    </a:cubicBezTo>
                    <a:cubicBezTo>
                      <a:pt x="69" y="65"/>
                      <a:pt x="77" y="68"/>
                      <a:pt x="83" y="74"/>
                    </a:cubicBezTo>
                    <a:cubicBezTo>
                      <a:pt x="84" y="75"/>
                      <a:pt x="85" y="76"/>
                      <a:pt x="85" y="78"/>
                    </a:cubicBezTo>
                    <a:cubicBezTo>
                      <a:pt x="85" y="79"/>
                      <a:pt x="84" y="81"/>
                      <a:pt x="83" y="82"/>
                    </a:cubicBezTo>
                    <a:close/>
                    <a:moveTo>
                      <a:pt x="97" y="68"/>
                    </a:moveTo>
                    <a:cubicBezTo>
                      <a:pt x="94" y="70"/>
                      <a:pt x="91" y="70"/>
                      <a:pt x="89" y="68"/>
                    </a:cubicBezTo>
                    <a:cubicBezTo>
                      <a:pt x="81" y="61"/>
                      <a:pt x="71" y="57"/>
                      <a:pt x="60" y="57"/>
                    </a:cubicBezTo>
                    <a:cubicBezTo>
                      <a:pt x="50" y="57"/>
                      <a:pt x="40" y="61"/>
                      <a:pt x="32" y="68"/>
                    </a:cubicBezTo>
                    <a:cubicBezTo>
                      <a:pt x="30" y="70"/>
                      <a:pt x="26" y="70"/>
                      <a:pt x="24" y="68"/>
                    </a:cubicBezTo>
                    <a:cubicBezTo>
                      <a:pt x="22" y="66"/>
                      <a:pt x="22" y="62"/>
                      <a:pt x="24" y="60"/>
                    </a:cubicBezTo>
                    <a:cubicBezTo>
                      <a:pt x="24" y="60"/>
                      <a:pt x="24" y="60"/>
                      <a:pt x="24" y="60"/>
                    </a:cubicBezTo>
                    <a:cubicBezTo>
                      <a:pt x="34" y="51"/>
                      <a:pt x="47" y="45"/>
                      <a:pt x="60" y="45"/>
                    </a:cubicBezTo>
                    <a:cubicBezTo>
                      <a:pt x="74" y="45"/>
                      <a:pt x="87" y="51"/>
                      <a:pt x="97" y="60"/>
                    </a:cubicBezTo>
                    <a:cubicBezTo>
                      <a:pt x="98" y="61"/>
                      <a:pt x="98" y="63"/>
                      <a:pt x="98" y="64"/>
                    </a:cubicBezTo>
                    <a:cubicBezTo>
                      <a:pt x="98" y="66"/>
                      <a:pt x="98" y="67"/>
                      <a:pt x="97"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grpSp>
        <p:nvGrpSpPr>
          <p:cNvPr id="97299" name="Group 3"/>
          <p:cNvGrpSpPr>
            <a:grpSpLocks/>
          </p:cNvGrpSpPr>
          <p:nvPr/>
        </p:nvGrpSpPr>
        <p:grpSpPr bwMode="auto">
          <a:xfrm>
            <a:off x="4841875" y="1814513"/>
            <a:ext cx="890588" cy="909637"/>
            <a:chOff x="4841602" y="1815288"/>
            <a:chExt cx="890339" cy="908387"/>
          </a:xfrm>
        </p:grpSpPr>
        <p:sp>
          <p:nvSpPr>
            <p:cNvPr id="97312" name="Oval 11"/>
            <p:cNvSpPr>
              <a:spLocks noChangeArrowheads="1"/>
            </p:cNvSpPr>
            <p:nvPr/>
          </p:nvSpPr>
          <p:spPr bwMode="auto">
            <a:xfrm>
              <a:off x="4841602" y="1815288"/>
              <a:ext cx="890339" cy="908387"/>
            </a:xfrm>
            <a:prstGeom prst="ellipse">
              <a:avLst/>
            </a:pr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30" name="Oval 12"/>
            <p:cNvSpPr>
              <a:spLocks noChangeArrowheads="1"/>
            </p:cNvSpPr>
            <p:nvPr/>
          </p:nvSpPr>
          <p:spPr bwMode="auto">
            <a:xfrm>
              <a:off x="4962218" y="1935772"/>
              <a:ext cx="649106" cy="653151"/>
            </a:xfrm>
            <a:prstGeom prst="ellipse">
              <a:avLst/>
            </a:prstGeom>
            <a:solidFill>
              <a:schemeClr val="bg1">
                <a:lumMod val="95000"/>
              </a:schemeClr>
            </a:solidFill>
            <a:ln>
              <a:noFill/>
            </a:ln>
            <a:extLst/>
          </p:spPr>
          <p:txBody>
            <a:bodyPr/>
            <a:lstStyle/>
            <a:p>
              <a:endParaRPr lang="zh-CN" altLang="zh-CN"/>
            </a:p>
          </p:txBody>
        </p:sp>
        <p:sp>
          <p:nvSpPr>
            <p:cNvPr id="97314" name="Freeform 15"/>
            <p:cNvSpPr>
              <a:spLocks/>
            </p:cNvSpPr>
            <p:nvPr/>
          </p:nvSpPr>
          <p:spPr bwMode="auto">
            <a:xfrm>
              <a:off x="4841602" y="1815289"/>
              <a:ext cx="890339" cy="463217"/>
            </a:xfrm>
            <a:custGeom>
              <a:avLst/>
              <a:gdLst>
                <a:gd name="T0" fmla="*/ 0 w 52"/>
                <a:gd name="T1" fmla="*/ 446061 h 27"/>
                <a:gd name="T2" fmla="*/ 119853 w 52"/>
                <a:gd name="T3" fmla="*/ 446061 h 27"/>
                <a:gd name="T4" fmla="*/ 770486 w 52"/>
                <a:gd name="T5" fmla="*/ 463217 h 27"/>
                <a:gd name="T6" fmla="*/ 770486 w 52"/>
                <a:gd name="T7" fmla="*/ 137249 h 27"/>
                <a:gd name="T8" fmla="*/ 496535 w 52"/>
                <a:gd name="T9" fmla="*/ 0 h 27"/>
                <a:gd name="T10" fmla="*/ 496535 w 52"/>
                <a:gd name="T11" fmla="*/ 0 h 27"/>
                <a:gd name="T12" fmla="*/ 496535 w 52"/>
                <a:gd name="T13" fmla="*/ 0 h 27"/>
                <a:gd name="T14" fmla="*/ 496535 w 52"/>
                <a:gd name="T15" fmla="*/ 0 h 27"/>
                <a:gd name="T16" fmla="*/ 479413 w 52"/>
                <a:gd name="T17" fmla="*/ 0 h 27"/>
                <a:gd name="T18" fmla="*/ 479413 w 52"/>
                <a:gd name="T19" fmla="*/ 0 h 27"/>
                <a:gd name="T20" fmla="*/ 479413 w 52"/>
                <a:gd name="T21" fmla="*/ 0 h 27"/>
                <a:gd name="T22" fmla="*/ 479413 w 52"/>
                <a:gd name="T23" fmla="*/ 0 h 27"/>
                <a:gd name="T24" fmla="*/ 479413 w 52"/>
                <a:gd name="T25" fmla="*/ 0 h 27"/>
                <a:gd name="T26" fmla="*/ 479413 w 52"/>
                <a:gd name="T27" fmla="*/ 0 h 27"/>
                <a:gd name="T28" fmla="*/ 479413 w 52"/>
                <a:gd name="T29" fmla="*/ 0 h 27"/>
                <a:gd name="T30" fmla="*/ 479413 w 52"/>
                <a:gd name="T31" fmla="*/ 0 h 27"/>
                <a:gd name="T32" fmla="*/ 479413 w 52"/>
                <a:gd name="T33" fmla="*/ 0 h 27"/>
                <a:gd name="T34" fmla="*/ 479413 w 52"/>
                <a:gd name="T35" fmla="*/ 0 h 27"/>
                <a:gd name="T36" fmla="*/ 479413 w 52"/>
                <a:gd name="T37" fmla="*/ 0 h 27"/>
                <a:gd name="T38" fmla="*/ 479413 w 52"/>
                <a:gd name="T39" fmla="*/ 0 h 27"/>
                <a:gd name="T40" fmla="*/ 479413 w 52"/>
                <a:gd name="T41" fmla="*/ 0 h 27"/>
                <a:gd name="T42" fmla="*/ 479413 w 52"/>
                <a:gd name="T43" fmla="*/ 0 h 27"/>
                <a:gd name="T44" fmla="*/ 479413 w 52"/>
                <a:gd name="T45" fmla="*/ 0 h 27"/>
                <a:gd name="T46" fmla="*/ 479413 w 52"/>
                <a:gd name="T47" fmla="*/ 0 h 27"/>
                <a:gd name="T48" fmla="*/ 462291 w 52"/>
                <a:gd name="T49" fmla="*/ 0 h 27"/>
                <a:gd name="T50" fmla="*/ 462291 w 52"/>
                <a:gd name="T51" fmla="*/ 0 h 27"/>
                <a:gd name="T52" fmla="*/ 462291 w 52"/>
                <a:gd name="T53" fmla="*/ 0 h 27"/>
                <a:gd name="T54" fmla="*/ 462291 w 52"/>
                <a:gd name="T55" fmla="*/ 0 h 27"/>
                <a:gd name="T56" fmla="*/ 462291 w 52"/>
                <a:gd name="T57" fmla="*/ 0 h 27"/>
                <a:gd name="T58" fmla="*/ 462291 w 52"/>
                <a:gd name="T59" fmla="*/ 0 h 27"/>
                <a:gd name="T60" fmla="*/ 462291 w 52"/>
                <a:gd name="T61" fmla="*/ 0 h 27"/>
                <a:gd name="T62" fmla="*/ 462291 w 52"/>
                <a:gd name="T63" fmla="*/ 0 h 27"/>
                <a:gd name="T64" fmla="*/ 462291 w 52"/>
                <a:gd name="T65" fmla="*/ 0 h 27"/>
                <a:gd name="T66" fmla="*/ 462291 w 52"/>
                <a:gd name="T67" fmla="*/ 0 h 27"/>
                <a:gd name="T68" fmla="*/ 462291 w 52"/>
                <a:gd name="T69" fmla="*/ 0 h 27"/>
                <a:gd name="T70" fmla="*/ 462291 w 52"/>
                <a:gd name="T71" fmla="*/ 0 h 27"/>
                <a:gd name="T72" fmla="*/ 462291 w 52"/>
                <a:gd name="T73" fmla="*/ 0 h 27"/>
                <a:gd name="T74" fmla="*/ 462291 w 52"/>
                <a:gd name="T75" fmla="*/ 0 h 27"/>
                <a:gd name="T76" fmla="*/ 462291 w 52"/>
                <a:gd name="T77" fmla="*/ 0 h 27"/>
                <a:gd name="T78" fmla="*/ 462291 w 52"/>
                <a:gd name="T79" fmla="*/ 0 h 27"/>
                <a:gd name="T80" fmla="*/ 445170 w 52"/>
                <a:gd name="T81" fmla="*/ 0 h 27"/>
                <a:gd name="T82" fmla="*/ 445170 w 52"/>
                <a:gd name="T83" fmla="*/ 0 h 27"/>
                <a:gd name="T84" fmla="*/ 445170 w 52"/>
                <a:gd name="T85" fmla="*/ 0 h 27"/>
                <a:gd name="T86" fmla="*/ 445170 w 52"/>
                <a:gd name="T87" fmla="*/ 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3" name="Group 52"/>
            <p:cNvGrpSpPr/>
            <p:nvPr/>
          </p:nvGrpSpPr>
          <p:grpSpPr>
            <a:xfrm>
              <a:off x="5149897" y="2148335"/>
              <a:ext cx="273748" cy="275381"/>
              <a:chOff x="8931275" y="3716338"/>
              <a:chExt cx="430213" cy="434975"/>
            </a:xfrm>
            <a:solidFill>
              <a:srgbClr val="01D48F"/>
            </a:solidFill>
          </p:grpSpPr>
          <p:sp>
            <p:nvSpPr>
              <p:cNvPr id="54" name="Freeform 53"/>
              <p:cNvSpPr>
                <a:spLocks noEditPoints="1"/>
              </p:cNvSpPr>
              <p:nvPr/>
            </p:nvSpPr>
            <p:spPr bwMode="auto">
              <a:xfrm>
                <a:off x="9036050" y="3824288"/>
                <a:ext cx="325438" cy="327025"/>
              </a:xfrm>
              <a:custGeom>
                <a:avLst/>
                <a:gdLst>
                  <a:gd name="T0" fmla="*/ 1 w 87"/>
                  <a:gd name="T1" fmla="*/ 23 h 87"/>
                  <a:gd name="T2" fmla="*/ 15 w 87"/>
                  <a:gd name="T3" fmla="*/ 37 h 87"/>
                  <a:gd name="T4" fmla="*/ 36 w 87"/>
                  <a:gd name="T5" fmla="*/ 36 h 87"/>
                  <a:gd name="T6" fmla="*/ 37 w 87"/>
                  <a:gd name="T7" fmla="*/ 15 h 87"/>
                  <a:gd name="T8" fmla="*/ 24 w 87"/>
                  <a:gd name="T9" fmla="*/ 1 h 87"/>
                  <a:gd name="T10" fmla="*/ 32 w 87"/>
                  <a:gd name="T11" fmla="*/ 0 h 87"/>
                  <a:gd name="T12" fmla="*/ 64 w 87"/>
                  <a:gd name="T13" fmla="*/ 32 h 87"/>
                  <a:gd name="T14" fmla="*/ 61 w 87"/>
                  <a:gd name="T15" fmla="*/ 45 h 87"/>
                  <a:gd name="T16" fmla="*/ 84 w 87"/>
                  <a:gd name="T17" fmla="*/ 68 h 87"/>
                  <a:gd name="T18" fmla="*/ 83 w 87"/>
                  <a:gd name="T19" fmla="*/ 83 h 87"/>
                  <a:gd name="T20" fmla="*/ 68 w 87"/>
                  <a:gd name="T21" fmla="*/ 83 h 87"/>
                  <a:gd name="T22" fmla="*/ 46 w 87"/>
                  <a:gd name="T23" fmla="*/ 61 h 87"/>
                  <a:gd name="T24" fmla="*/ 32 w 87"/>
                  <a:gd name="T25" fmla="*/ 64 h 87"/>
                  <a:gd name="T26" fmla="*/ 0 w 87"/>
                  <a:gd name="T27" fmla="*/ 32 h 87"/>
                  <a:gd name="T28" fmla="*/ 1 w 87"/>
                  <a:gd name="T29" fmla="*/ 23 h 87"/>
                  <a:gd name="T30" fmla="*/ 70 w 87"/>
                  <a:gd name="T31" fmla="*/ 75 h 87"/>
                  <a:gd name="T32" fmla="*/ 75 w 87"/>
                  <a:gd name="T33" fmla="*/ 80 h 87"/>
                  <a:gd name="T34" fmla="*/ 81 w 87"/>
                  <a:gd name="T35" fmla="*/ 75 h 87"/>
                  <a:gd name="T36" fmla="*/ 75 w 87"/>
                  <a:gd name="T37" fmla="*/ 70 h 87"/>
                  <a:gd name="T38" fmla="*/ 70 w 87"/>
                  <a:gd name="T39" fmla="*/ 75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7" h="87">
                    <a:moveTo>
                      <a:pt x="1" y="23"/>
                    </a:moveTo>
                    <a:cubicBezTo>
                      <a:pt x="15" y="37"/>
                      <a:pt x="15" y="37"/>
                      <a:pt x="15" y="37"/>
                    </a:cubicBezTo>
                    <a:cubicBezTo>
                      <a:pt x="21" y="42"/>
                      <a:pt x="30" y="42"/>
                      <a:pt x="36" y="36"/>
                    </a:cubicBezTo>
                    <a:cubicBezTo>
                      <a:pt x="42" y="30"/>
                      <a:pt x="43" y="20"/>
                      <a:pt x="37" y="15"/>
                    </a:cubicBezTo>
                    <a:cubicBezTo>
                      <a:pt x="24" y="1"/>
                      <a:pt x="24" y="1"/>
                      <a:pt x="24" y="1"/>
                    </a:cubicBezTo>
                    <a:cubicBezTo>
                      <a:pt x="26" y="0"/>
                      <a:pt x="29" y="0"/>
                      <a:pt x="32" y="0"/>
                    </a:cubicBezTo>
                    <a:cubicBezTo>
                      <a:pt x="50" y="0"/>
                      <a:pt x="64" y="14"/>
                      <a:pt x="64" y="32"/>
                    </a:cubicBezTo>
                    <a:cubicBezTo>
                      <a:pt x="64" y="37"/>
                      <a:pt x="63" y="41"/>
                      <a:pt x="61" y="45"/>
                    </a:cubicBezTo>
                    <a:cubicBezTo>
                      <a:pt x="84" y="68"/>
                      <a:pt x="84" y="68"/>
                      <a:pt x="84" y="68"/>
                    </a:cubicBezTo>
                    <a:cubicBezTo>
                      <a:pt x="87" y="72"/>
                      <a:pt x="87" y="79"/>
                      <a:pt x="83" y="83"/>
                    </a:cubicBezTo>
                    <a:cubicBezTo>
                      <a:pt x="79" y="87"/>
                      <a:pt x="72" y="87"/>
                      <a:pt x="68" y="83"/>
                    </a:cubicBezTo>
                    <a:cubicBezTo>
                      <a:pt x="46" y="61"/>
                      <a:pt x="46" y="61"/>
                      <a:pt x="46" y="61"/>
                    </a:cubicBezTo>
                    <a:cubicBezTo>
                      <a:pt x="42" y="63"/>
                      <a:pt x="37" y="64"/>
                      <a:pt x="32" y="64"/>
                    </a:cubicBezTo>
                    <a:cubicBezTo>
                      <a:pt x="14" y="64"/>
                      <a:pt x="0" y="49"/>
                      <a:pt x="0" y="32"/>
                    </a:cubicBezTo>
                    <a:cubicBezTo>
                      <a:pt x="0" y="29"/>
                      <a:pt x="1" y="26"/>
                      <a:pt x="1" y="23"/>
                    </a:cubicBezTo>
                    <a:close/>
                    <a:moveTo>
                      <a:pt x="70" y="75"/>
                    </a:moveTo>
                    <a:cubicBezTo>
                      <a:pt x="70" y="78"/>
                      <a:pt x="72" y="80"/>
                      <a:pt x="75" y="80"/>
                    </a:cubicBezTo>
                    <a:cubicBezTo>
                      <a:pt x="78" y="80"/>
                      <a:pt x="81" y="78"/>
                      <a:pt x="81" y="75"/>
                    </a:cubicBezTo>
                    <a:cubicBezTo>
                      <a:pt x="81" y="72"/>
                      <a:pt x="78" y="70"/>
                      <a:pt x="75" y="70"/>
                    </a:cubicBezTo>
                    <a:cubicBezTo>
                      <a:pt x="72" y="70"/>
                      <a:pt x="70" y="72"/>
                      <a:pt x="7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5" name="Freeform 54"/>
              <p:cNvSpPr>
                <a:spLocks noEditPoints="1"/>
              </p:cNvSpPr>
              <p:nvPr/>
            </p:nvSpPr>
            <p:spPr bwMode="auto">
              <a:xfrm>
                <a:off x="8931275" y="3716338"/>
                <a:ext cx="427038" cy="349250"/>
              </a:xfrm>
              <a:custGeom>
                <a:avLst/>
                <a:gdLst>
                  <a:gd name="T0" fmla="*/ 30 w 114"/>
                  <a:gd name="T1" fmla="*/ 86 h 93"/>
                  <a:gd name="T2" fmla="*/ 7 w 114"/>
                  <a:gd name="T3" fmla="*/ 86 h 93"/>
                  <a:gd name="T4" fmla="*/ 7 w 114"/>
                  <a:gd name="T5" fmla="*/ 15 h 93"/>
                  <a:gd name="T6" fmla="*/ 107 w 114"/>
                  <a:gd name="T7" fmla="*/ 15 h 93"/>
                  <a:gd name="T8" fmla="*/ 107 w 114"/>
                  <a:gd name="T9" fmla="*/ 83 h 93"/>
                  <a:gd name="T10" fmla="*/ 114 w 114"/>
                  <a:gd name="T11" fmla="*/ 89 h 93"/>
                  <a:gd name="T12" fmla="*/ 114 w 114"/>
                  <a:gd name="T13" fmla="*/ 87 h 93"/>
                  <a:gd name="T14" fmla="*/ 114 w 114"/>
                  <a:gd name="T15" fmla="*/ 7 h 93"/>
                  <a:gd name="T16" fmla="*/ 108 w 114"/>
                  <a:gd name="T17" fmla="*/ 0 h 93"/>
                  <a:gd name="T18" fmla="*/ 6 w 114"/>
                  <a:gd name="T19" fmla="*/ 0 h 93"/>
                  <a:gd name="T20" fmla="*/ 0 w 114"/>
                  <a:gd name="T21" fmla="*/ 7 h 93"/>
                  <a:gd name="T22" fmla="*/ 0 w 114"/>
                  <a:gd name="T23" fmla="*/ 87 h 93"/>
                  <a:gd name="T24" fmla="*/ 6 w 114"/>
                  <a:gd name="T25" fmla="*/ 93 h 93"/>
                  <a:gd name="T26" fmla="*/ 38 w 114"/>
                  <a:gd name="T27" fmla="*/ 93 h 93"/>
                  <a:gd name="T28" fmla="*/ 30 w 114"/>
                  <a:gd name="T29" fmla="*/ 86 h 93"/>
                  <a:gd name="T30" fmla="*/ 79 w 114"/>
                  <a:gd name="T31" fmla="*/ 5 h 93"/>
                  <a:gd name="T32" fmla="*/ 107 w 114"/>
                  <a:gd name="T33" fmla="*/ 5 h 93"/>
                  <a:gd name="T34" fmla="*/ 107 w 114"/>
                  <a:gd name="T35" fmla="*/ 10 h 93"/>
                  <a:gd name="T36" fmla="*/ 79 w 114"/>
                  <a:gd name="T37" fmla="*/ 10 h 93"/>
                  <a:gd name="T38" fmla="*/ 79 w 114"/>
                  <a:gd name="T39" fmla="*/ 5 h 93"/>
                  <a:gd name="T40" fmla="*/ 7 w 114"/>
                  <a:gd name="T41" fmla="*/ 5 h 93"/>
                  <a:gd name="T42" fmla="*/ 13 w 114"/>
                  <a:gd name="T43" fmla="*/ 5 h 93"/>
                  <a:gd name="T44" fmla="*/ 13 w 114"/>
                  <a:gd name="T45" fmla="*/ 10 h 93"/>
                  <a:gd name="T46" fmla="*/ 7 w 114"/>
                  <a:gd name="T47" fmla="*/ 10 h 93"/>
                  <a:gd name="T48" fmla="*/ 7 w 114"/>
                  <a:gd name="T49" fmla="*/ 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14" h="93">
                    <a:moveTo>
                      <a:pt x="30" y="86"/>
                    </a:moveTo>
                    <a:cubicBezTo>
                      <a:pt x="7" y="86"/>
                      <a:pt x="7" y="86"/>
                      <a:pt x="7" y="86"/>
                    </a:cubicBezTo>
                    <a:cubicBezTo>
                      <a:pt x="7" y="15"/>
                      <a:pt x="7" y="15"/>
                      <a:pt x="7" y="15"/>
                    </a:cubicBezTo>
                    <a:cubicBezTo>
                      <a:pt x="107" y="15"/>
                      <a:pt x="107" y="15"/>
                      <a:pt x="107" y="15"/>
                    </a:cubicBezTo>
                    <a:cubicBezTo>
                      <a:pt x="107" y="83"/>
                      <a:pt x="107" y="83"/>
                      <a:pt x="107" y="83"/>
                    </a:cubicBezTo>
                    <a:cubicBezTo>
                      <a:pt x="114" y="89"/>
                      <a:pt x="114" y="89"/>
                      <a:pt x="114" y="89"/>
                    </a:cubicBezTo>
                    <a:cubicBezTo>
                      <a:pt x="114" y="89"/>
                      <a:pt x="114" y="88"/>
                      <a:pt x="114" y="87"/>
                    </a:cubicBezTo>
                    <a:cubicBezTo>
                      <a:pt x="114" y="7"/>
                      <a:pt x="114" y="7"/>
                      <a:pt x="114" y="7"/>
                    </a:cubicBezTo>
                    <a:cubicBezTo>
                      <a:pt x="114" y="3"/>
                      <a:pt x="111" y="0"/>
                      <a:pt x="108" y="0"/>
                    </a:cubicBezTo>
                    <a:cubicBezTo>
                      <a:pt x="6" y="0"/>
                      <a:pt x="6" y="0"/>
                      <a:pt x="6" y="0"/>
                    </a:cubicBezTo>
                    <a:cubicBezTo>
                      <a:pt x="3" y="0"/>
                      <a:pt x="0" y="3"/>
                      <a:pt x="0" y="7"/>
                    </a:cubicBezTo>
                    <a:cubicBezTo>
                      <a:pt x="0" y="87"/>
                      <a:pt x="0" y="87"/>
                      <a:pt x="0" y="87"/>
                    </a:cubicBezTo>
                    <a:cubicBezTo>
                      <a:pt x="0" y="91"/>
                      <a:pt x="3" y="93"/>
                      <a:pt x="6" y="93"/>
                    </a:cubicBezTo>
                    <a:cubicBezTo>
                      <a:pt x="38" y="93"/>
                      <a:pt x="38" y="93"/>
                      <a:pt x="38" y="93"/>
                    </a:cubicBezTo>
                    <a:cubicBezTo>
                      <a:pt x="35" y="91"/>
                      <a:pt x="33" y="89"/>
                      <a:pt x="30" y="86"/>
                    </a:cubicBezTo>
                    <a:close/>
                    <a:moveTo>
                      <a:pt x="79" y="5"/>
                    </a:moveTo>
                    <a:cubicBezTo>
                      <a:pt x="107" y="5"/>
                      <a:pt x="107" y="5"/>
                      <a:pt x="107" y="5"/>
                    </a:cubicBezTo>
                    <a:cubicBezTo>
                      <a:pt x="107" y="10"/>
                      <a:pt x="107" y="10"/>
                      <a:pt x="107" y="10"/>
                    </a:cubicBezTo>
                    <a:cubicBezTo>
                      <a:pt x="79" y="10"/>
                      <a:pt x="79" y="10"/>
                      <a:pt x="79" y="10"/>
                    </a:cubicBezTo>
                    <a:lnTo>
                      <a:pt x="79" y="5"/>
                    </a:lnTo>
                    <a:close/>
                    <a:moveTo>
                      <a:pt x="7" y="5"/>
                    </a:moveTo>
                    <a:cubicBezTo>
                      <a:pt x="13" y="5"/>
                      <a:pt x="13" y="5"/>
                      <a:pt x="13" y="5"/>
                    </a:cubicBezTo>
                    <a:cubicBezTo>
                      <a:pt x="13" y="10"/>
                      <a:pt x="13" y="10"/>
                      <a:pt x="13" y="10"/>
                    </a:cubicBezTo>
                    <a:cubicBezTo>
                      <a:pt x="7" y="10"/>
                      <a:pt x="7" y="10"/>
                      <a:pt x="7" y="10"/>
                    </a:cubicBez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grpSp>
        <p:nvGrpSpPr>
          <p:cNvPr id="97300" name="Group 2"/>
          <p:cNvGrpSpPr>
            <a:grpSpLocks/>
          </p:cNvGrpSpPr>
          <p:nvPr/>
        </p:nvGrpSpPr>
        <p:grpSpPr bwMode="auto">
          <a:xfrm>
            <a:off x="3386138" y="3333750"/>
            <a:ext cx="887412" cy="908050"/>
            <a:chOff x="3385748" y="3333828"/>
            <a:chExt cx="888481" cy="908387"/>
          </a:xfrm>
        </p:grpSpPr>
        <p:sp>
          <p:nvSpPr>
            <p:cNvPr id="97308" name="Oval 11"/>
            <p:cNvSpPr>
              <a:spLocks noChangeArrowheads="1"/>
            </p:cNvSpPr>
            <p:nvPr/>
          </p:nvSpPr>
          <p:spPr bwMode="auto">
            <a:xfrm flipH="1">
              <a:off x="3385748" y="3333828"/>
              <a:ext cx="888481" cy="908387"/>
            </a:xfrm>
            <a:prstGeom prst="ellipse">
              <a:avLst/>
            </a:pr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22" name="Oval 12"/>
            <p:cNvSpPr>
              <a:spLocks noChangeArrowheads="1"/>
            </p:cNvSpPr>
            <p:nvPr/>
          </p:nvSpPr>
          <p:spPr bwMode="auto">
            <a:xfrm flipH="1">
              <a:off x="3506543" y="3454523"/>
              <a:ext cx="646890" cy="652705"/>
            </a:xfrm>
            <a:prstGeom prst="ellipse">
              <a:avLst/>
            </a:prstGeom>
            <a:solidFill>
              <a:schemeClr val="bg1">
                <a:lumMod val="95000"/>
              </a:schemeClr>
            </a:solidFill>
            <a:ln>
              <a:noFill/>
            </a:ln>
            <a:extLst/>
          </p:spPr>
          <p:txBody>
            <a:bodyPr/>
            <a:lstStyle/>
            <a:p>
              <a:endParaRPr lang="zh-CN" altLang="zh-CN"/>
            </a:p>
          </p:txBody>
        </p:sp>
        <p:sp>
          <p:nvSpPr>
            <p:cNvPr id="97310" name="Freeform 15"/>
            <p:cNvSpPr>
              <a:spLocks/>
            </p:cNvSpPr>
            <p:nvPr/>
          </p:nvSpPr>
          <p:spPr bwMode="auto">
            <a:xfrm flipH="1">
              <a:off x="3385748" y="3333829"/>
              <a:ext cx="888481" cy="463217"/>
            </a:xfrm>
            <a:custGeom>
              <a:avLst/>
              <a:gdLst>
                <a:gd name="T0" fmla="*/ 0 w 52"/>
                <a:gd name="T1" fmla="*/ 446061 h 27"/>
                <a:gd name="T2" fmla="*/ 119603 w 52"/>
                <a:gd name="T3" fmla="*/ 446061 h 27"/>
                <a:gd name="T4" fmla="*/ 768878 w 52"/>
                <a:gd name="T5" fmla="*/ 463217 h 27"/>
                <a:gd name="T6" fmla="*/ 768878 w 52"/>
                <a:gd name="T7" fmla="*/ 137249 h 27"/>
                <a:gd name="T8" fmla="*/ 495499 w 52"/>
                <a:gd name="T9" fmla="*/ 0 h 27"/>
                <a:gd name="T10" fmla="*/ 495499 w 52"/>
                <a:gd name="T11" fmla="*/ 0 h 27"/>
                <a:gd name="T12" fmla="*/ 495499 w 52"/>
                <a:gd name="T13" fmla="*/ 0 h 27"/>
                <a:gd name="T14" fmla="*/ 495499 w 52"/>
                <a:gd name="T15" fmla="*/ 0 h 27"/>
                <a:gd name="T16" fmla="*/ 478413 w 52"/>
                <a:gd name="T17" fmla="*/ 0 h 27"/>
                <a:gd name="T18" fmla="*/ 478413 w 52"/>
                <a:gd name="T19" fmla="*/ 0 h 27"/>
                <a:gd name="T20" fmla="*/ 478413 w 52"/>
                <a:gd name="T21" fmla="*/ 0 h 27"/>
                <a:gd name="T22" fmla="*/ 478413 w 52"/>
                <a:gd name="T23" fmla="*/ 0 h 27"/>
                <a:gd name="T24" fmla="*/ 478413 w 52"/>
                <a:gd name="T25" fmla="*/ 0 h 27"/>
                <a:gd name="T26" fmla="*/ 478413 w 52"/>
                <a:gd name="T27" fmla="*/ 0 h 27"/>
                <a:gd name="T28" fmla="*/ 478413 w 52"/>
                <a:gd name="T29" fmla="*/ 0 h 27"/>
                <a:gd name="T30" fmla="*/ 478413 w 52"/>
                <a:gd name="T31" fmla="*/ 0 h 27"/>
                <a:gd name="T32" fmla="*/ 478413 w 52"/>
                <a:gd name="T33" fmla="*/ 0 h 27"/>
                <a:gd name="T34" fmla="*/ 478413 w 52"/>
                <a:gd name="T35" fmla="*/ 0 h 27"/>
                <a:gd name="T36" fmla="*/ 478413 w 52"/>
                <a:gd name="T37" fmla="*/ 0 h 27"/>
                <a:gd name="T38" fmla="*/ 478413 w 52"/>
                <a:gd name="T39" fmla="*/ 0 h 27"/>
                <a:gd name="T40" fmla="*/ 478413 w 52"/>
                <a:gd name="T41" fmla="*/ 0 h 27"/>
                <a:gd name="T42" fmla="*/ 478413 w 52"/>
                <a:gd name="T43" fmla="*/ 0 h 27"/>
                <a:gd name="T44" fmla="*/ 478413 w 52"/>
                <a:gd name="T45" fmla="*/ 0 h 27"/>
                <a:gd name="T46" fmla="*/ 478413 w 52"/>
                <a:gd name="T47" fmla="*/ 0 h 27"/>
                <a:gd name="T48" fmla="*/ 461327 w 52"/>
                <a:gd name="T49" fmla="*/ 0 h 27"/>
                <a:gd name="T50" fmla="*/ 461327 w 52"/>
                <a:gd name="T51" fmla="*/ 0 h 27"/>
                <a:gd name="T52" fmla="*/ 461327 w 52"/>
                <a:gd name="T53" fmla="*/ 0 h 27"/>
                <a:gd name="T54" fmla="*/ 461327 w 52"/>
                <a:gd name="T55" fmla="*/ 0 h 27"/>
                <a:gd name="T56" fmla="*/ 461327 w 52"/>
                <a:gd name="T57" fmla="*/ 0 h 27"/>
                <a:gd name="T58" fmla="*/ 461327 w 52"/>
                <a:gd name="T59" fmla="*/ 0 h 27"/>
                <a:gd name="T60" fmla="*/ 461327 w 52"/>
                <a:gd name="T61" fmla="*/ 0 h 27"/>
                <a:gd name="T62" fmla="*/ 461327 w 52"/>
                <a:gd name="T63" fmla="*/ 0 h 27"/>
                <a:gd name="T64" fmla="*/ 461327 w 52"/>
                <a:gd name="T65" fmla="*/ 0 h 27"/>
                <a:gd name="T66" fmla="*/ 461327 w 52"/>
                <a:gd name="T67" fmla="*/ 0 h 27"/>
                <a:gd name="T68" fmla="*/ 461327 w 52"/>
                <a:gd name="T69" fmla="*/ 0 h 27"/>
                <a:gd name="T70" fmla="*/ 461327 w 52"/>
                <a:gd name="T71" fmla="*/ 0 h 27"/>
                <a:gd name="T72" fmla="*/ 461327 w 52"/>
                <a:gd name="T73" fmla="*/ 0 h 27"/>
                <a:gd name="T74" fmla="*/ 461327 w 52"/>
                <a:gd name="T75" fmla="*/ 0 h 27"/>
                <a:gd name="T76" fmla="*/ 461327 w 52"/>
                <a:gd name="T77" fmla="*/ 0 h 27"/>
                <a:gd name="T78" fmla="*/ 461327 w 52"/>
                <a:gd name="T79" fmla="*/ 0 h 27"/>
                <a:gd name="T80" fmla="*/ 444241 w 52"/>
                <a:gd name="T81" fmla="*/ 0 h 27"/>
                <a:gd name="T82" fmla="*/ 444241 w 52"/>
                <a:gd name="T83" fmla="*/ 0 h 27"/>
                <a:gd name="T84" fmla="*/ 444241 w 52"/>
                <a:gd name="T85" fmla="*/ 0 h 27"/>
                <a:gd name="T86" fmla="*/ 444241 w 52"/>
                <a:gd name="T87" fmla="*/ 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6" name="Group 55"/>
            <p:cNvGrpSpPr/>
            <p:nvPr/>
          </p:nvGrpSpPr>
          <p:grpSpPr>
            <a:xfrm>
              <a:off x="3657066" y="3604800"/>
              <a:ext cx="331816" cy="312561"/>
              <a:chOff x="7956550" y="3983038"/>
              <a:chExt cx="465138" cy="438150"/>
            </a:xfrm>
            <a:solidFill>
              <a:srgbClr val="23CADC"/>
            </a:solidFill>
          </p:grpSpPr>
          <p:sp>
            <p:nvSpPr>
              <p:cNvPr id="57" name="Oval 56"/>
              <p:cNvSpPr>
                <a:spLocks noChangeArrowheads="1"/>
              </p:cNvSpPr>
              <p:nvPr/>
            </p:nvSpPr>
            <p:spPr bwMode="auto">
              <a:xfrm>
                <a:off x="8061325" y="4181476"/>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8" name="Freeform 57"/>
              <p:cNvSpPr>
                <a:spLocks/>
              </p:cNvSpPr>
              <p:nvPr/>
            </p:nvSpPr>
            <p:spPr bwMode="auto">
              <a:xfrm>
                <a:off x="8042275" y="4271963"/>
                <a:ext cx="117475" cy="74613"/>
              </a:xfrm>
              <a:custGeom>
                <a:avLst/>
                <a:gdLst>
                  <a:gd name="T0" fmla="*/ 31 w 31"/>
                  <a:gd name="T1" fmla="*/ 11 h 20"/>
                  <a:gd name="T2" fmla="*/ 22 w 31"/>
                  <a:gd name="T3" fmla="*/ 0 h 20"/>
                  <a:gd name="T4" fmla="*/ 9 w 31"/>
                  <a:gd name="T5" fmla="*/ 0 h 20"/>
                  <a:gd name="T6" fmla="*/ 0 w 31"/>
                  <a:gd name="T7" fmla="*/ 11 h 20"/>
                  <a:gd name="T8" fmla="*/ 31 w 31"/>
                  <a:gd name="T9" fmla="*/ 11 h 20"/>
                </a:gdLst>
                <a:ahLst/>
                <a:cxnLst>
                  <a:cxn ang="0">
                    <a:pos x="T0" y="T1"/>
                  </a:cxn>
                  <a:cxn ang="0">
                    <a:pos x="T2" y="T3"/>
                  </a:cxn>
                  <a:cxn ang="0">
                    <a:pos x="T4" y="T5"/>
                  </a:cxn>
                  <a:cxn ang="0">
                    <a:pos x="T6" y="T7"/>
                  </a:cxn>
                  <a:cxn ang="0">
                    <a:pos x="T8" y="T9"/>
                  </a:cxn>
                </a:cxnLst>
                <a:rect l="0" t="0" r="r" b="b"/>
                <a:pathLst>
                  <a:path w="31" h="20">
                    <a:moveTo>
                      <a:pt x="31" y="11"/>
                    </a:moveTo>
                    <a:cubicBezTo>
                      <a:pt x="31" y="5"/>
                      <a:pt x="27" y="0"/>
                      <a:pt x="22" y="0"/>
                    </a:cubicBezTo>
                    <a:cubicBezTo>
                      <a:pt x="9" y="0"/>
                      <a:pt x="9" y="0"/>
                      <a:pt x="9" y="0"/>
                    </a:cubicBezTo>
                    <a:cubicBezTo>
                      <a:pt x="4" y="0"/>
                      <a:pt x="0" y="5"/>
                      <a:pt x="0" y="11"/>
                    </a:cubicBezTo>
                    <a:cubicBezTo>
                      <a:pt x="0" y="11"/>
                      <a:pt x="14" y="20"/>
                      <a:pt x="3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9" name="Freeform 58"/>
              <p:cNvSpPr>
                <a:spLocks noEditPoints="1"/>
              </p:cNvSpPr>
              <p:nvPr/>
            </p:nvSpPr>
            <p:spPr bwMode="auto">
              <a:xfrm>
                <a:off x="8140700" y="3983038"/>
                <a:ext cx="107950" cy="149225"/>
              </a:xfrm>
              <a:custGeom>
                <a:avLst/>
                <a:gdLst>
                  <a:gd name="T0" fmla="*/ 21 w 29"/>
                  <a:gd name="T1" fmla="*/ 2 h 40"/>
                  <a:gd name="T2" fmla="*/ 15 w 29"/>
                  <a:gd name="T3" fmla="*/ 1 h 40"/>
                  <a:gd name="T4" fmla="*/ 3 w 29"/>
                  <a:gd name="T5" fmla="*/ 9 h 40"/>
                  <a:gd name="T6" fmla="*/ 1 w 29"/>
                  <a:gd name="T7" fmla="*/ 28 h 40"/>
                  <a:gd name="T8" fmla="*/ 7 w 29"/>
                  <a:gd name="T9" fmla="*/ 38 h 40"/>
                  <a:gd name="T10" fmla="*/ 12 w 29"/>
                  <a:gd name="T11" fmla="*/ 39 h 40"/>
                  <a:gd name="T12" fmla="*/ 22 w 29"/>
                  <a:gd name="T13" fmla="*/ 33 h 40"/>
                  <a:gd name="T14" fmla="*/ 28 w 29"/>
                  <a:gd name="T15" fmla="*/ 14 h 40"/>
                  <a:gd name="T16" fmla="*/ 21 w 29"/>
                  <a:gd name="T17" fmla="*/ 2 h 40"/>
                  <a:gd name="T18" fmla="*/ 14 w 29"/>
                  <a:gd name="T19" fmla="*/ 19 h 40"/>
                  <a:gd name="T20" fmla="*/ 9 w 29"/>
                  <a:gd name="T21" fmla="*/ 12 h 40"/>
                  <a:gd name="T22" fmla="*/ 16 w 29"/>
                  <a:gd name="T23" fmla="*/ 7 h 40"/>
                  <a:gd name="T24" fmla="*/ 21 w 29"/>
                  <a:gd name="T25" fmla="*/ 14 h 40"/>
                  <a:gd name="T26" fmla="*/ 14 w 29"/>
                  <a:gd name="T2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 h="40">
                    <a:moveTo>
                      <a:pt x="21" y="2"/>
                    </a:moveTo>
                    <a:cubicBezTo>
                      <a:pt x="15" y="1"/>
                      <a:pt x="15" y="1"/>
                      <a:pt x="15" y="1"/>
                    </a:cubicBezTo>
                    <a:cubicBezTo>
                      <a:pt x="9" y="0"/>
                      <a:pt x="4" y="3"/>
                      <a:pt x="3" y="9"/>
                    </a:cubicBezTo>
                    <a:cubicBezTo>
                      <a:pt x="1" y="28"/>
                      <a:pt x="1" y="28"/>
                      <a:pt x="1" y="28"/>
                    </a:cubicBezTo>
                    <a:cubicBezTo>
                      <a:pt x="0" y="32"/>
                      <a:pt x="2" y="37"/>
                      <a:pt x="7" y="38"/>
                    </a:cubicBezTo>
                    <a:cubicBezTo>
                      <a:pt x="12" y="39"/>
                      <a:pt x="12" y="39"/>
                      <a:pt x="12" y="39"/>
                    </a:cubicBezTo>
                    <a:cubicBezTo>
                      <a:pt x="16" y="40"/>
                      <a:pt x="21" y="37"/>
                      <a:pt x="22" y="33"/>
                    </a:cubicBezTo>
                    <a:cubicBezTo>
                      <a:pt x="28" y="14"/>
                      <a:pt x="28" y="14"/>
                      <a:pt x="28" y="14"/>
                    </a:cubicBezTo>
                    <a:cubicBezTo>
                      <a:pt x="29" y="9"/>
                      <a:pt x="26" y="4"/>
                      <a:pt x="21" y="2"/>
                    </a:cubicBezTo>
                    <a:close/>
                    <a:moveTo>
                      <a:pt x="14" y="19"/>
                    </a:moveTo>
                    <a:cubicBezTo>
                      <a:pt x="10" y="18"/>
                      <a:pt x="8" y="15"/>
                      <a:pt x="9" y="12"/>
                    </a:cubicBezTo>
                    <a:cubicBezTo>
                      <a:pt x="10" y="9"/>
                      <a:pt x="13" y="6"/>
                      <a:pt x="16" y="7"/>
                    </a:cubicBezTo>
                    <a:cubicBezTo>
                      <a:pt x="20" y="8"/>
                      <a:pt x="22" y="11"/>
                      <a:pt x="21" y="14"/>
                    </a:cubicBezTo>
                    <a:cubicBezTo>
                      <a:pt x="20" y="18"/>
                      <a:pt x="17" y="20"/>
                      <a:pt x="1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0" name="Freeform 59"/>
              <p:cNvSpPr>
                <a:spLocks noEditPoints="1"/>
              </p:cNvSpPr>
              <p:nvPr/>
            </p:nvSpPr>
            <p:spPr bwMode="auto">
              <a:xfrm>
                <a:off x="7956550" y="4084638"/>
                <a:ext cx="465138" cy="336550"/>
              </a:xfrm>
              <a:custGeom>
                <a:avLst/>
                <a:gdLst>
                  <a:gd name="T0" fmla="*/ 104 w 124"/>
                  <a:gd name="T1" fmla="*/ 0 h 90"/>
                  <a:gd name="T2" fmla="*/ 20 w 124"/>
                  <a:gd name="T3" fmla="*/ 0 h 90"/>
                  <a:gd name="T4" fmla="*/ 0 w 124"/>
                  <a:gd name="T5" fmla="*/ 20 h 90"/>
                  <a:gd name="T6" fmla="*/ 0 w 124"/>
                  <a:gd name="T7" fmla="*/ 70 h 90"/>
                  <a:gd name="T8" fmla="*/ 20 w 124"/>
                  <a:gd name="T9" fmla="*/ 90 h 90"/>
                  <a:gd name="T10" fmla="*/ 104 w 124"/>
                  <a:gd name="T11" fmla="*/ 90 h 90"/>
                  <a:gd name="T12" fmla="*/ 124 w 124"/>
                  <a:gd name="T13" fmla="*/ 70 h 90"/>
                  <a:gd name="T14" fmla="*/ 124 w 124"/>
                  <a:gd name="T15" fmla="*/ 20 h 90"/>
                  <a:gd name="T16" fmla="*/ 104 w 124"/>
                  <a:gd name="T17" fmla="*/ 0 h 90"/>
                  <a:gd name="T18" fmla="*/ 62 w 124"/>
                  <a:gd name="T19" fmla="*/ 72 h 90"/>
                  <a:gd name="T20" fmla="*/ 15 w 124"/>
                  <a:gd name="T21" fmla="*/ 72 h 90"/>
                  <a:gd name="T22" fmla="*/ 15 w 124"/>
                  <a:gd name="T23" fmla="*/ 18 h 90"/>
                  <a:gd name="T24" fmla="*/ 62 w 124"/>
                  <a:gd name="T25" fmla="*/ 18 h 90"/>
                  <a:gd name="T26" fmla="*/ 62 w 124"/>
                  <a:gd name="T27" fmla="*/ 72 h 90"/>
                  <a:gd name="T28" fmla="*/ 100 w 124"/>
                  <a:gd name="T29" fmla="*/ 67 h 90"/>
                  <a:gd name="T30" fmla="*/ 84 w 124"/>
                  <a:gd name="T31" fmla="*/ 67 h 90"/>
                  <a:gd name="T32" fmla="*/ 72 w 124"/>
                  <a:gd name="T33" fmla="*/ 55 h 90"/>
                  <a:gd name="T34" fmla="*/ 84 w 124"/>
                  <a:gd name="T35" fmla="*/ 44 h 90"/>
                  <a:gd name="T36" fmla="*/ 100 w 124"/>
                  <a:gd name="T37" fmla="*/ 44 h 90"/>
                  <a:gd name="T38" fmla="*/ 111 w 124"/>
                  <a:gd name="T39" fmla="*/ 55 h 90"/>
                  <a:gd name="T40" fmla="*/ 100 w 124"/>
                  <a:gd name="T41" fmla="*/ 67 h 90"/>
                  <a:gd name="T42" fmla="*/ 107 w 124"/>
                  <a:gd name="T43" fmla="*/ 36 h 90"/>
                  <a:gd name="T44" fmla="*/ 77 w 124"/>
                  <a:gd name="T45" fmla="*/ 36 h 90"/>
                  <a:gd name="T46" fmla="*/ 72 w 124"/>
                  <a:gd name="T47" fmla="*/ 31 h 90"/>
                  <a:gd name="T48" fmla="*/ 77 w 124"/>
                  <a:gd name="T49" fmla="*/ 27 h 90"/>
                  <a:gd name="T50" fmla="*/ 107 w 124"/>
                  <a:gd name="T51" fmla="*/ 27 h 90"/>
                  <a:gd name="T52" fmla="*/ 112 w 124"/>
                  <a:gd name="T53" fmla="*/ 31 h 90"/>
                  <a:gd name="T54" fmla="*/ 107 w 124"/>
                  <a:gd name="T55" fmla="*/ 36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4" h="90">
                    <a:moveTo>
                      <a:pt x="104" y="0"/>
                    </a:moveTo>
                    <a:cubicBezTo>
                      <a:pt x="20" y="0"/>
                      <a:pt x="20" y="0"/>
                      <a:pt x="20" y="0"/>
                    </a:cubicBezTo>
                    <a:cubicBezTo>
                      <a:pt x="9" y="0"/>
                      <a:pt x="0" y="9"/>
                      <a:pt x="0" y="20"/>
                    </a:cubicBezTo>
                    <a:cubicBezTo>
                      <a:pt x="0" y="70"/>
                      <a:pt x="0" y="70"/>
                      <a:pt x="0" y="70"/>
                    </a:cubicBezTo>
                    <a:cubicBezTo>
                      <a:pt x="0" y="81"/>
                      <a:pt x="9" y="90"/>
                      <a:pt x="20" y="90"/>
                    </a:cubicBezTo>
                    <a:cubicBezTo>
                      <a:pt x="104" y="90"/>
                      <a:pt x="104" y="90"/>
                      <a:pt x="104" y="90"/>
                    </a:cubicBezTo>
                    <a:cubicBezTo>
                      <a:pt x="115" y="90"/>
                      <a:pt x="124" y="81"/>
                      <a:pt x="124" y="70"/>
                    </a:cubicBezTo>
                    <a:cubicBezTo>
                      <a:pt x="124" y="20"/>
                      <a:pt x="124" y="20"/>
                      <a:pt x="124" y="20"/>
                    </a:cubicBezTo>
                    <a:cubicBezTo>
                      <a:pt x="124" y="9"/>
                      <a:pt x="115" y="0"/>
                      <a:pt x="104" y="0"/>
                    </a:cubicBezTo>
                    <a:close/>
                    <a:moveTo>
                      <a:pt x="62" y="72"/>
                    </a:moveTo>
                    <a:cubicBezTo>
                      <a:pt x="15" y="72"/>
                      <a:pt x="15" y="72"/>
                      <a:pt x="15" y="72"/>
                    </a:cubicBezTo>
                    <a:cubicBezTo>
                      <a:pt x="15" y="18"/>
                      <a:pt x="15" y="18"/>
                      <a:pt x="15" y="18"/>
                    </a:cubicBezTo>
                    <a:cubicBezTo>
                      <a:pt x="62" y="18"/>
                      <a:pt x="62" y="18"/>
                      <a:pt x="62" y="18"/>
                    </a:cubicBezTo>
                    <a:lnTo>
                      <a:pt x="62" y="72"/>
                    </a:lnTo>
                    <a:close/>
                    <a:moveTo>
                      <a:pt x="100" y="67"/>
                    </a:moveTo>
                    <a:cubicBezTo>
                      <a:pt x="84" y="67"/>
                      <a:pt x="84" y="67"/>
                      <a:pt x="84" y="67"/>
                    </a:cubicBezTo>
                    <a:cubicBezTo>
                      <a:pt x="78" y="67"/>
                      <a:pt x="72" y="62"/>
                      <a:pt x="72" y="55"/>
                    </a:cubicBezTo>
                    <a:cubicBezTo>
                      <a:pt x="72" y="49"/>
                      <a:pt x="78" y="44"/>
                      <a:pt x="84" y="44"/>
                    </a:cubicBezTo>
                    <a:cubicBezTo>
                      <a:pt x="100" y="44"/>
                      <a:pt x="100" y="44"/>
                      <a:pt x="100" y="44"/>
                    </a:cubicBezTo>
                    <a:cubicBezTo>
                      <a:pt x="106" y="44"/>
                      <a:pt x="111" y="49"/>
                      <a:pt x="111" y="55"/>
                    </a:cubicBezTo>
                    <a:cubicBezTo>
                      <a:pt x="111" y="62"/>
                      <a:pt x="106" y="67"/>
                      <a:pt x="100" y="67"/>
                    </a:cubicBezTo>
                    <a:close/>
                    <a:moveTo>
                      <a:pt x="107" y="36"/>
                    </a:moveTo>
                    <a:cubicBezTo>
                      <a:pt x="77" y="36"/>
                      <a:pt x="77" y="36"/>
                      <a:pt x="77" y="36"/>
                    </a:cubicBezTo>
                    <a:cubicBezTo>
                      <a:pt x="74" y="36"/>
                      <a:pt x="72" y="34"/>
                      <a:pt x="72" y="31"/>
                    </a:cubicBezTo>
                    <a:cubicBezTo>
                      <a:pt x="72" y="29"/>
                      <a:pt x="74" y="27"/>
                      <a:pt x="77" y="27"/>
                    </a:cubicBezTo>
                    <a:cubicBezTo>
                      <a:pt x="107" y="27"/>
                      <a:pt x="107" y="27"/>
                      <a:pt x="107" y="27"/>
                    </a:cubicBezTo>
                    <a:cubicBezTo>
                      <a:pt x="110" y="27"/>
                      <a:pt x="112" y="29"/>
                      <a:pt x="112" y="31"/>
                    </a:cubicBezTo>
                    <a:cubicBezTo>
                      <a:pt x="112" y="34"/>
                      <a:pt x="110" y="36"/>
                      <a:pt x="107"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grpSp>
        <p:nvGrpSpPr>
          <p:cNvPr id="97301" name="Group 4"/>
          <p:cNvGrpSpPr>
            <a:grpSpLocks/>
          </p:cNvGrpSpPr>
          <p:nvPr/>
        </p:nvGrpSpPr>
        <p:grpSpPr bwMode="auto">
          <a:xfrm>
            <a:off x="4841875" y="3340100"/>
            <a:ext cx="890588" cy="908050"/>
            <a:chOff x="4841602" y="3339366"/>
            <a:chExt cx="890339" cy="908387"/>
          </a:xfrm>
        </p:grpSpPr>
        <p:sp>
          <p:nvSpPr>
            <p:cNvPr id="97304" name="Oval 11"/>
            <p:cNvSpPr>
              <a:spLocks noChangeArrowheads="1"/>
            </p:cNvSpPr>
            <p:nvPr/>
          </p:nvSpPr>
          <p:spPr bwMode="auto">
            <a:xfrm>
              <a:off x="4841602" y="3339366"/>
              <a:ext cx="890339" cy="908387"/>
            </a:xfrm>
            <a:prstGeom prst="ellipse">
              <a:avLst/>
            </a:pr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38" name="Oval 12"/>
            <p:cNvSpPr>
              <a:spLocks noChangeArrowheads="1"/>
            </p:cNvSpPr>
            <p:nvPr/>
          </p:nvSpPr>
          <p:spPr bwMode="auto">
            <a:xfrm>
              <a:off x="4962218" y="3460061"/>
              <a:ext cx="649106" cy="652705"/>
            </a:xfrm>
            <a:prstGeom prst="ellipse">
              <a:avLst/>
            </a:prstGeom>
            <a:solidFill>
              <a:schemeClr val="bg1">
                <a:lumMod val="95000"/>
              </a:schemeClr>
            </a:solidFill>
            <a:ln>
              <a:noFill/>
            </a:ln>
            <a:extLst/>
          </p:spPr>
          <p:txBody>
            <a:bodyPr/>
            <a:lstStyle/>
            <a:p>
              <a:endParaRPr lang="zh-CN" altLang="zh-CN"/>
            </a:p>
          </p:txBody>
        </p:sp>
        <p:sp>
          <p:nvSpPr>
            <p:cNvPr id="97306" name="Freeform 15"/>
            <p:cNvSpPr>
              <a:spLocks/>
            </p:cNvSpPr>
            <p:nvPr/>
          </p:nvSpPr>
          <p:spPr bwMode="auto">
            <a:xfrm>
              <a:off x="4841602" y="3339367"/>
              <a:ext cx="890339" cy="463217"/>
            </a:xfrm>
            <a:custGeom>
              <a:avLst/>
              <a:gdLst>
                <a:gd name="T0" fmla="*/ 0 w 52"/>
                <a:gd name="T1" fmla="*/ 446061 h 27"/>
                <a:gd name="T2" fmla="*/ 119853 w 52"/>
                <a:gd name="T3" fmla="*/ 446061 h 27"/>
                <a:gd name="T4" fmla="*/ 770486 w 52"/>
                <a:gd name="T5" fmla="*/ 463217 h 27"/>
                <a:gd name="T6" fmla="*/ 770486 w 52"/>
                <a:gd name="T7" fmla="*/ 137249 h 27"/>
                <a:gd name="T8" fmla="*/ 496535 w 52"/>
                <a:gd name="T9" fmla="*/ 0 h 27"/>
                <a:gd name="T10" fmla="*/ 496535 w 52"/>
                <a:gd name="T11" fmla="*/ 0 h 27"/>
                <a:gd name="T12" fmla="*/ 496535 w 52"/>
                <a:gd name="T13" fmla="*/ 0 h 27"/>
                <a:gd name="T14" fmla="*/ 496535 w 52"/>
                <a:gd name="T15" fmla="*/ 0 h 27"/>
                <a:gd name="T16" fmla="*/ 479413 w 52"/>
                <a:gd name="T17" fmla="*/ 0 h 27"/>
                <a:gd name="T18" fmla="*/ 479413 w 52"/>
                <a:gd name="T19" fmla="*/ 0 h 27"/>
                <a:gd name="T20" fmla="*/ 479413 w 52"/>
                <a:gd name="T21" fmla="*/ 0 h 27"/>
                <a:gd name="T22" fmla="*/ 479413 w 52"/>
                <a:gd name="T23" fmla="*/ 0 h 27"/>
                <a:gd name="T24" fmla="*/ 479413 w 52"/>
                <a:gd name="T25" fmla="*/ 0 h 27"/>
                <a:gd name="T26" fmla="*/ 479413 w 52"/>
                <a:gd name="T27" fmla="*/ 0 h 27"/>
                <a:gd name="T28" fmla="*/ 479413 w 52"/>
                <a:gd name="T29" fmla="*/ 0 h 27"/>
                <a:gd name="T30" fmla="*/ 479413 w 52"/>
                <a:gd name="T31" fmla="*/ 0 h 27"/>
                <a:gd name="T32" fmla="*/ 479413 w 52"/>
                <a:gd name="T33" fmla="*/ 0 h 27"/>
                <a:gd name="T34" fmla="*/ 479413 w 52"/>
                <a:gd name="T35" fmla="*/ 0 h 27"/>
                <a:gd name="T36" fmla="*/ 479413 w 52"/>
                <a:gd name="T37" fmla="*/ 0 h 27"/>
                <a:gd name="T38" fmla="*/ 479413 w 52"/>
                <a:gd name="T39" fmla="*/ 0 h 27"/>
                <a:gd name="T40" fmla="*/ 479413 w 52"/>
                <a:gd name="T41" fmla="*/ 0 h 27"/>
                <a:gd name="T42" fmla="*/ 479413 w 52"/>
                <a:gd name="T43" fmla="*/ 0 h 27"/>
                <a:gd name="T44" fmla="*/ 479413 w 52"/>
                <a:gd name="T45" fmla="*/ 0 h 27"/>
                <a:gd name="T46" fmla="*/ 479413 w 52"/>
                <a:gd name="T47" fmla="*/ 0 h 27"/>
                <a:gd name="T48" fmla="*/ 462291 w 52"/>
                <a:gd name="T49" fmla="*/ 0 h 27"/>
                <a:gd name="T50" fmla="*/ 462291 w 52"/>
                <a:gd name="T51" fmla="*/ 0 h 27"/>
                <a:gd name="T52" fmla="*/ 462291 w 52"/>
                <a:gd name="T53" fmla="*/ 0 h 27"/>
                <a:gd name="T54" fmla="*/ 462291 w 52"/>
                <a:gd name="T55" fmla="*/ 0 h 27"/>
                <a:gd name="T56" fmla="*/ 462291 w 52"/>
                <a:gd name="T57" fmla="*/ 0 h 27"/>
                <a:gd name="T58" fmla="*/ 462291 w 52"/>
                <a:gd name="T59" fmla="*/ 0 h 27"/>
                <a:gd name="T60" fmla="*/ 462291 w 52"/>
                <a:gd name="T61" fmla="*/ 0 h 27"/>
                <a:gd name="T62" fmla="*/ 462291 w 52"/>
                <a:gd name="T63" fmla="*/ 0 h 27"/>
                <a:gd name="T64" fmla="*/ 462291 w 52"/>
                <a:gd name="T65" fmla="*/ 0 h 27"/>
                <a:gd name="T66" fmla="*/ 462291 w 52"/>
                <a:gd name="T67" fmla="*/ 0 h 27"/>
                <a:gd name="T68" fmla="*/ 462291 w 52"/>
                <a:gd name="T69" fmla="*/ 0 h 27"/>
                <a:gd name="T70" fmla="*/ 462291 w 52"/>
                <a:gd name="T71" fmla="*/ 0 h 27"/>
                <a:gd name="T72" fmla="*/ 462291 w 52"/>
                <a:gd name="T73" fmla="*/ 0 h 27"/>
                <a:gd name="T74" fmla="*/ 462291 w 52"/>
                <a:gd name="T75" fmla="*/ 0 h 27"/>
                <a:gd name="T76" fmla="*/ 462291 w 52"/>
                <a:gd name="T77" fmla="*/ 0 h 27"/>
                <a:gd name="T78" fmla="*/ 462291 w 52"/>
                <a:gd name="T79" fmla="*/ 0 h 27"/>
                <a:gd name="T80" fmla="*/ 445170 w 52"/>
                <a:gd name="T81" fmla="*/ 0 h 27"/>
                <a:gd name="T82" fmla="*/ 445170 w 52"/>
                <a:gd name="T83" fmla="*/ 0 h 27"/>
                <a:gd name="T84" fmla="*/ 445170 w 52"/>
                <a:gd name="T85" fmla="*/ 0 h 27"/>
                <a:gd name="T86" fmla="*/ 445170 w 52"/>
                <a:gd name="T87" fmla="*/ 0 h 2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2" h="27">
                  <a:moveTo>
                    <a:pt x="26" y="0"/>
                  </a:moveTo>
                  <a:cubicBezTo>
                    <a:pt x="12" y="0"/>
                    <a:pt x="0" y="12"/>
                    <a:pt x="0" y="26"/>
                  </a:cubicBezTo>
                  <a:cubicBezTo>
                    <a:pt x="0" y="26"/>
                    <a:pt x="0" y="26"/>
                    <a:pt x="0" y="26"/>
                  </a:cubicBezTo>
                  <a:cubicBezTo>
                    <a:pt x="0" y="26"/>
                    <a:pt x="0" y="27"/>
                    <a:pt x="0" y="27"/>
                  </a:cubicBezTo>
                  <a:cubicBezTo>
                    <a:pt x="7" y="27"/>
                    <a:pt x="7" y="27"/>
                    <a:pt x="7" y="27"/>
                  </a:cubicBezTo>
                  <a:cubicBezTo>
                    <a:pt x="7" y="27"/>
                    <a:pt x="7" y="26"/>
                    <a:pt x="7" y="26"/>
                  </a:cubicBezTo>
                  <a:cubicBezTo>
                    <a:pt x="7" y="16"/>
                    <a:pt x="16" y="7"/>
                    <a:pt x="26" y="7"/>
                  </a:cubicBezTo>
                  <a:cubicBezTo>
                    <a:pt x="37" y="7"/>
                    <a:pt x="45" y="16"/>
                    <a:pt x="45" y="26"/>
                  </a:cubicBezTo>
                  <a:cubicBezTo>
                    <a:pt x="45" y="26"/>
                    <a:pt x="45" y="27"/>
                    <a:pt x="45" y="27"/>
                  </a:cubicBezTo>
                  <a:cubicBezTo>
                    <a:pt x="52" y="27"/>
                    <a:pt x="52" y="27"/>
                    <a:pt x="52" y="27"/>
                  </a:cubicBezTo>
                  <a:cubicBezTo>
                    <a:pt x="52" y="27"/>
                    <a:pt x="52" y="26"/>
                    <a:pt x="52" y="26"/>
                  </a:cubicBezTo>
                  <a:cubicBezTo>
                    <a:pt x="52" y="19"/>
                    <a:pt x="49" y="13"/>
                    <a:pt x="45" y="8"/>
                  </a:cubicBezTo>
                  <a:cubicBezTo>
                    <a:pt x="45" y="8"/>
                    <a:pt x="44" y="7"/>
                    <a:pt x="44" y="7"/>
                  </a:cubicBezTo>
                  <a:cubicBezTo>
                    <a:pt x="40" y="3"/>
                    <a:pt x="35" y="1"/>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6" y="0"/>
                    <a:pt x="26" y="0"/>
                    <a:pt x="26" y="0"/>
                  </a:cubicBezTo>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61" name="Group 60"/>
            <p:cNvGrpSpPr/>
            <p:nvPr/>
          </p:nvGrpSpPr>
          <p:grpSpPr>
            <a:xfrm>
              <a:off x="5127992" y="3592078"/>
              <a:ext cx="317559" cy="353947"/>
              <a:chOff x="9174163" y="4232275"/>
              <a:chExt cx="457199" cy="509588"/>
            </a:xfrm>
            <a:solidFill>
              <a:srgbClr val="F4C60E"/>
            </a:solidFill>
          </p:grpSpPr>
          <p:sp>
            <p:nvSpPr>
              <p:cNvPr id="62" name="Freeform 61"/>
              <p:cNvSpPr>
                <a:spLocks/>
              </p:cNvSpPr>
              <p:nvPr/>
            </p:nvSpPr>
            <p:spPr bwMode="auto">
              <a:xfrm>
                <a:off x="9305925" y="4232275"/>
                <a:ext cx="325437" cy="220663"/>
              </a:xfrm>
              <a:custGeom>
                <a:avLst/>
                <a:gdLst>
                  <a:gd name="T0" fmla="*/ 82 w 87"/>
                  <a:gd name="T1" fmla="*/ 28 h 59"/>
                  <a:gd name="T2" fmla="*/ 47 w 87"/>
                  <a:gd name="T3" fmla="*/ 2 h 59"/>
                  <a:gd name="T4" fmla="*/ 41 w 87"/>
                  <a:gd name="T5" fmla="*/ 0 h 59"/>
                  <a:gd name="T6" fmla="*/ 34 w 87"/>
                  <a:gd name="T7" fmla="*/ 3 h 59"/>
                  <a:gd name="T8" fmla="*/ 2 w 87"/>
                  <a:gd name="T9" fmla="*/ 46 h 59"/>
                  <a:gd name="T10" fmla="*/ 0 w 87"/>
                  <a:gd name="T11" fmla="*/ 50 h 59"/>
                  <a:gd name="T12" fmla="*/ 8 w 87"/>
                  <a:gd name="T13" fmla="*/ 50 h 59"/>
                  <a:gd name="T14" fmla="*/ 40 w 87"/>
                  <a:gd name="T15" fmla="*/ 7 h 59"/>
                  <a:gd name="T16" fmla="*/ 41 w 87"/>
                  <a:gd name="T17" fmla="*/ 7 h 59"/>
                  <a:gd name="T18" fmla="*/ 42 w 87"/>
                  <a:gd name="T19" fmla="*/ 7 h 59"/>
                  <a:gd name="T20" fmla="*/ 77 w 87"/>
                  <a:gd name="T21" fmla="*/ 33 h 59"/>
                  <a:gd name="T22" fmla="*/ 78 w 87"/>
                  <a:gd name="T23" fmla="*/ 36 h 59"/>
                  <a:gd name="T24" fmla="*/ 65 w 87"/>
                  <a:gd name="T25" fmla="*/ 54 h 59"/>
                  <a:gd name="T26" fmla="*/ 70 w 87"/>
                  <a:gd name="T27" fmla="*/ 59 h 59"/>
                  <a:gd name="T28" fmla="*/ 84 w 87"/>
                  <a:gd name="T29" fmla="*/ 40 h 59"/>
                  <a:gd name="T30" fmla="*/ 82 w 87"/>
                  <a:gd name="T31"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59">
                    <a:moveTo>
                      <a:pt x="82" y="28"/>
                    </a:moveTo>
                    <a:cubicBezTo>
                      <a:pt x="47" y="2"/>
                      <a:pt x="47" y="2"/>
                      <a:pt x="47" y="2"/>
                    </a:cubicBezTo>
                    <a:cubicBezTo>
                      <a:pt x="45" y="0"/>
                      <a:pt x="43" y="0"/>
                      <a:pt x="41" y="0"/>
                    </a:cubicBezTo>
                    <a:cubicBezTo>
                      <a:pt x="38" y="0"/>
                      <a:pt x="36" y="1"/>
                      <a:pt x="34" y="3"/>
                    </a:cubicBezTo>
                    <a:cubicBezTo>
                      <a:pt x="2" y="46"/>
                      <a:pt x="2" y="46"/>
                      <a:pt x="2" y="46"/>
                    </a:cubicBezTo>
                    <a:cubicBezTo>
                      <a:pt x="1" y="47"/>
                      <a:pt x="1" y="48"/>
                      <a:pt x="0" y="50"/>
                    </a:cubicBezTo>
                    <a:cubicBezTo>
                      <a:pt x="8" y="50"/>
                      <a:pt x="8" y="50"/>
                      <a:pt x="8" y="50"/>
                    </a:cubicBezTo>
                    <a:cubicBezTo>
                      <a:pt x="40" y="7"/>
                      <a:pt x="40" y="7"/>
                      <a:pt x="40" y="7"/>
                    </a:cubicBezTo>
                    <a:cubicBezTo>
                      <a:pt x="40" y="7"/>
                      <a:pt x="40" y="7"/>
                      <a:pt x="41" y="7"/>
                    </a:cubicBezTo>
                    <a:cubicBezTo>
                      <a:pt x="41" y="7"/>
                      <a:pt x="42" y="7"/>
                      <a:pt x="42" y="7"/>
                    </a:cubicBezTo>
                    <a:cubicBezTo>
                      <a:pt x="77" y="33"/>
                      <a:pt x="77" y="33"/>
                      <a:pt x="77" y="33"/>
                    </a:cubicBezTo>
                    <a:cubicBezTo>
                      <a:pt x="78" y="34"/>
                      <a:pt x="79" y="35"/>
                      <a:pt x="78" y="36"/>
                    </a:cubicBezTo>
                    <a:cubicBezTo>
                      <a:pt x="65" y="54"/>
                      <a:pt x="65" y="54"/>
                      <a:pt x="65" y="54"/>
                    </a:cubicBezTo>
                    <a:cubicBezTo>
                      <a:pt x="67" y="55"/>
                      <a:pt x="69" y="57"/>
                      <a:pt x="70" y="59"/>
                    </a:cubicBezTo>
                    <a:cubicBezTo>
                      <a:pt x="84" y="40"/>
                      <a:pt x="84" y="40"/>
                      <a:pt x="84" y="40"/>
                    </a:cubicBezTo>
                    <a:cubicBezTo>
                      <a:pt x="87" y="36"/>
                      <a:pt x="86" y="31"/>
                      <a:pt x="82"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3" name="Freeform 62"/>
              <p:cNvSpPr>
                <a:spLocks/>
              </p:cNvSpPr>
              <p:nvPr/>
            </p:nvSpPr>
            <p:spPr bwMode="auto">
              <a:xfrm>
                <a:off x="9174163" y="4378325"/>
                <a:ext cx="385762" cy="363538"/>
              </a:xfrm>
              <a:custGeom>
                <a:avLst/>
                <a:gdLst>
                  <a:gd name="T0" fmla="*/ 60 w 103"/>
                  <a:gd name="T1" fmla="*/ 63 h 97"/>
                  <a:gd name="T2" fmla="*/ 60 w 103"/>
                  <a:gd name="T3" fmla="*/ 49 h 97"/>
                  <a:gd name="T4" fmla="*/ 65 w 103"/>
                  <a:gd name="T5" fmla="*/ 44 h 97"/>
                  <a:gd name="T6" fmla="*/ 103 w 103"/>
                  <a:gd name="T7" fmla="*/ 44 h 97"/>
                  <a:gd name="T8" fmla="*/ 103 w 103"/>
                  <a:gd name="T9" fmla="*/ 31 h 97"/>
                  <a:gd name="T10" fmla="*/ 88 w 103"/>
                  <a:gd name="T11" fmla="*/ 16 h 97"/>
                  <a:gd name="T12" fmla="*/ 17 w 103"/>
                  <a:gd name="T13" fmla="*/ 16 h 97"/>
                  <a:gd name="T14" fmla="*/ 14 w 103"/>
                  <a:gd name="T15" fmla="*/ 17 h 97"/>
                  <a:gd name="T16" fmla="*/ 14 w 103"/>
                  <a:gd name="T17" fmla="*/ 17 h 97"/>
                  <a:gd name="T18" fmla="*/ 15 w 103"/>
                  <a:gd name="T19" fmla="*/ 16 h 97"/>
                  <a:gd name="T20" fmla="*/ 16 w 103"/>
                  <a:gd name="T21" fmla="*/ 15 h 97"/>
                  <a:gd name="T22" fmla="*/ 17 w 103"/>
                  <a:gd name="T23" fmla="*/ 14 h 97"/>
                  <a:gd name="T24" fmla="*/ 18 w 103"/>
                  <a:gd name="T25" fmla="*/ 13 h 97"/>
                  <a:gd name="T26" fmla="*/ 18 w 103"/>
                  <a:gd name="T27" fmla="*/ 12 h 97"/>
                  <a:gd name="T28" fmla="*/ 19 w 103"/>
                  <a:gd name="T29" fmla="*/ 12 h 97"/>
                  <a:gd name="T30" fmla="*/ 29 w 103"/>
                  <a:gd name="T31" fmla="*/ 7 h 97"/>
                  <a:gd name="T32" fmla="*/ 30 w 103"/>
                  <a:gd name="T33" fmla="*/ 7 h 97"/>
                  <a:gd name="T34" fmla="*/ 32 w 103"/>
                  <a:gd name="T35" fmla="*/ 3 h 97"/>
                  <a:gd name="T36" fmla="*/ 35 w 103"/>
                  <a:gd name="T37" fmla="*/ 0 h 97"/>
                  <a:gd name="T38" fmla="*/ 29 w 103"/>
                  <a:gd name="T39" fmla="*/ 0 h 97"/>
                  <a:gd name="T40" fmla="*/ 14 w 103"/>
                  <a:gd name="T41" fmla="*/ 7 h 97"/>
                  <a:gd name="T42" fmla="*/ 14 w 103"/>
                  <a:gd name="T43" fmla="*/ 8 h 97"/>
                  <a:gd name="T44" fmla="*/ 13 w 103"/>
                  <a:gd name="T45" fmla="*/ 8 h 97"/>
                  <a:gd name="T46" fmla="*/ 12 w 103"/>
                  <a:gd name="T47" fmla="*/ 9 h 97"/>
                  <a:gd name="T48" fmla="*/ 11 w 103"/>
                  <a:gd name="T49" fmla="*/ 10 h 97"/>
                  <a:gd name="T50" fmla="*/ 10 w 103"/>
                  <a:gd name="T51" fmla="*/ 11 h 97"/>
                  <a:gd name="T52" fmla="*/ 9 w 103"/>
                  <a:gd name="T53" fmla="*/ 12 h 97"/>
                  <a:gd name="T54" fmla="*/ 9 w 103"/>
                  <a:gd name="T55" fmla="*/ 13 h 97"/>
                  <a:gd name="T56" fmla="*/ 8 w 103"/>
                  <a:gd name="T57" fmla="*/ 13 h 97"/>
                  <a:gd name="T58" fmla="*/ 7 w 103"/>
                  <a:gd name="T59" fmla="*/ 14 h 97"/>
                  <a:gd name="T60" fmla="*/ 6 w 103"/>
                  <a:gd name="T61" fmla="*/ 15 h 97"/>
                  <a:gd name="T62" fmla="*/ 0 w 103"/>
                  <a:gd name="T63" fmla="*/ 30 h 97"/>
                  <a:gd name="T64" fmla="*/ 0 w 103"/>
                  <a:gd name="T65" fmla="*/ 76 h 97"/>
                  <a:gd name="T66" fmla="*/ 6 w 103"/>
                  <a:gd name="T67" fmla="*/ 91 h 97"/>
                  <a:gd name="T68" fmla="*/ 15 w 103"/>
                  <a:gd name="T69" fmla="*/ 96 h 97"/>
                  <a:gd name="T70" fmla="*/ 20 w 103"/>
                  <a:gd name="T71" fmla="*/ 97 h 97"/>
                  <a:gd name="T72" fmla="*/ 85 w 103"/>
                  <a:gd name="T73" fmla="*/ 97 h 97"/>
                  <a:gd name="T74" fmla="*/ 85 w 103"/>
                  <a:gd name="T75" fmla="*/ 96 h 97"/>
                  <a:gd name="T76" fmla="*/ 88 w 103"/>
                  <a:gd name="T77" fmla="*/ 96 h 97"/>
                  <a:gd name="T78" fmla="*/ 103 w 103"/>
                  <a:gd name="T79" fmla="*/ 81 h 97"/>
                  <a:gd name="T80" fmla="*/ 103 w 103"/>
                  <a:gd name="T81" fmla="*/ 69 h 97"/>
                  <a:gd name="T82" fmla="*/ 65 w 103"/>
                  <a:gd name="T83" fmla="*/ 69 h 97"/>
                  <a:gd name="T84" fmla="*/ 60 w 103"/>
                  <a:gd name="T85" fmla="*/ 6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3" h="97">
                    <a:moveTo>
                      <a:pt x="60" y="63"/>
                    </a:moveTo>
                    <a:cubicBezTo>
                      <a:pt x="60" y="49"/>
                      <a:pt x="60" y="49"/>
                      <a:pt x="60" y="49"/>
                    </a:cubicBezTo>
                    <a:cubicBezTo>
                      <a:pt x="60" y="46"/>
                      <a:pt x="62" y="44"/>
                      <a:pt x="65" y="44"/>
                    </a:cubicBezTo>
                    <a:cubicBezTo>
                      <a:pt x="103" y="44"/>
                      <a:pt x="103" y="44"/>
                      <a:pt x="103" y="44"/>
                    </a:cubicBezTo>
                    <a:cubicBezTo>
                      <a:pt x="103" y="31"/>
                      <a:pt x="103" y="31"/>
                      <a:pt x="103" y="31"/>
                    </a:cubicBezTo>
                    <a:cubicBezTo>
                      <a:pt x="103" y="23"/>
                      <a:pt x="96" y="16"/>
                      <a:pt x="88" y="16"/>
                    </a:cubicBezTo>
                    <a:cubicBezTo>
                      <a:pt x="17" y="16"/>
                      <a:pt x="17" y="16"/>
                      <a:pt x="17" y="16"/>
                    </a:cubicBezTo>
                    <a:cubicBezTo>
                      <a:pt x="16" y="16"/>
                      <a:pt x="15" y="16"/>
                      <a:pt x="14" y="17"/>
                    </a:cubicBezTo>
                    <a:cubicBezTo>
                      <a:pt x="14" y="17"/>
                      <a:pt x="14" y="17"/>
                      <a:pt x="14" y="17"/>
                    </a:cubicBezTo>
                    <a:cubicBezTo>
                      <a:pt x="15" y="16"/>
                      <a:pt x="15" y="16"/>
                      <a:pt x="15" y="16"/>
                    </a:cubicBezTo>
                    <a:cubicBezTo>
                      <a:pt x="15" y="15"/>
                      <a:pt x="16" y="15"/>
                      <a:pt x="16" y="15"/>
                    </a:cubicBezTo>
                    <a:cubicBezTo>
                      <a:pt x="16" y="15"/>
                      <a:pt x="16" y="14"/>
                      <a:pt x="17" y="14"/>
                    </a:cubicBezTo>
                    <a:cubicBezTo>
                      <a:pt x="17" y="14"/>
                      <a:pt x="17" y="14"/>
                      <a:pt x="18" y="13"/>
                    </a:cubicBezTo>
                    <a:cubicBezTo>
                      <a:pt x="18" y="13"/>
                      <a:pt x="18" y="13"/>
                      <a:pt x="18" y="12"/>
                    </a:cubicBezTo>
                    <a:cubicBezTo>
                      <a:pt x="19" y="12"/>
                      <a:pt x="19" y="12"/>
                      <a:pt x="19" y="12"/>
                    </a:cubicBezTo>
                    <a:cubicBezTo>
                      <a:pt x="22" y="9"/>
                      <a:pt x="25" y="7"/>
                      <a:pt x="29" y="7"/>
                    </a:cubicBezTo>
                    <a:cubicBezTo>
                      <a:pt x="30" y="7"/>
                      <a:pt x="30" y="7"/>
                      <a:pt x="30" y="7"/>
                    </a:cubicBezTo>
                    <a:cubicBezTo>
                      <a:pt x="31" y="6"/>
                      <a:pt x="31" y="5"/>
                      <a:pt x="32" y="3"/>
                    </a:cubicBezTo>
                    <a:cubicBezTo>
                      <a:pt x="35" y="0"/>
                      <a:pt x="35" y="0"/>
                      <a:pt x="35" y="0"/>
                    </a:cubicBezTo>
                    <a:cubicBezTo>
                      <a:pt x="29" y="0"/>
                      <a:pt x="29" y="0"/>
                      <a:pt x="29" y="0"/>
                    </a:cubicBezTo>
                    <a:cubicBezTo>
                      <a:pt x="24" y="0"/>
                      <a:pt x="18" y="3"/>
                      <a:pt x="14" y="7"/>
                    </a:cubicBezTo>
                    <a:cubicBezTo>
                      <a:pt x="14" y="7"/>
                      <a:pt x="14" y="7"/>
                      <a:pt x="14" y="8"/>
                    </a:cubicBezTo>
                    <a:cubicBezTo>
                      <a:pt x="13" y="8"/>
                      <a:pt x="13" y="8"/>
                      <a:pt x="13" y="8"/>
                    </a:cubicBezTo>
                    <a:cubicBezTo>
                      <a:pt x="12" y="9"/>
                      <a:pt x="12" y="9"/>
                      <a:pt x="12" y="9"/>
                    </a:cubicBezTo>
                    <a:cubicBezTo>
                      <a:pt x="12" y="9"/>
                      <a:pt x="11" y="10"/>
                      <a:pt x="11" y="10"/>
                    </a:cubicBezTo>
                    <a:cubicBezTo>
                      <a:pt x="11" y="10"/>
                      <a:pt x="11" y="11"/>
                      <a:pt x="10" y="11"/>
                    </a:cubicBezTo>
                    <a:cubicBezTo>
                      <a:pt x="10" y="11"/>
                      <a:pt x="10" y="11"/>
                      <a:pt x="9" y="12"/>
                    </a:cubicBezTo>
                    <a:cubicBezTo>
                      <a:pt x="9" y="12"/>
                      <a:pt x="9" y="12"/>
                      <a:pt x="9" y="13"/>
                    </a:cubicBezTo>
                    <a:cubicBezTo>
                      <a:pt x="8" y="13"/>
                      <a:pt x="8" y="13"/>
                      <a:pt x="8" y="13"/>
                    </a:cubicBezTo>
                    <a:cubicBezTo>
                      <a:pt x="7" y="14"/>
                      <a:pt x="7" y="14"/>
                      <a:pt x="7" y="14"/>
                    </a:cubicBezTo>
                    <a:cubicBezTo>
                      <a:pt x="7" y="15"/>
                      <a:pt x="6" y="15"/>
                      <a:pt x="6" y="15"/>
                    </a:cubicBezTo>
                    <a:cubicBezTo>
                      <a:pt x="2" y="19"/>
                      <a:pt x="0" y="24"/>
                      <a:pt x="0" y="30"/>
                    </a:cubicBezTo>
                    <a:cubicBezTo>
                      <a:pt x="0" y="76"/>
                      <a:pt x="0" y="76"/>
                      <a:pt x="0" y="76"/>
                    </a:cubicBezTo>
                    <a:cubicBezTo>
                      <a:pt x="0" y="82"/>
                      <a:pt x="2" y="88"/>
                      <a:pt x="6" y="91"/>
                    </a:cubicBezTo>
                    <a:cubicBezTo>
                      <a:pt x="8" y="94"/>
                      <a:pt x="12" y="96"/>
                      <a:pt x="15" y="96"/>
                    </a:cubicBezTo>
                    <a:cubicBezTo>
                      <a:pt x="17" y="97"/>
                      <a:pt x="19" y="97"/>
                      <a:pt x="20" y="97"/>
                    </a:cubicBezTo>
                    <a:cubicBezTo>
                      <a:pt x="85" y="97"/>
                      <a:pt x="85" y="97"/>
                      <a:pt x="85" y="97"/>
                    </a:cubicBezTo>
                    <a:cubicBezTo>
                      <a:pt x="85" y="96"/>
                      <a:pt x="85" y="96"/>
                      <a:pt x="85" y="96"/>
                    </a:cubicBezTo>
                    <a:cubicBezTo>
                      <a:pt x="88" y="96"/>
                      <a:pt x="88" y="96"/>
                      <a:pt x="88" y="96"/>
                    </a:cubicBezTo>
                    <a:cubicBezTo>
                      <a:pt x="96" y="96"/>
                      <a:pt x="103" y="90"/>
                      <a:pt x="103" y="81"/>
                    </a:cubicBezTo>
                    <a:cubicBezTo>
                      <a:pt x="103" y="69"/>
                      <a:pt x="103" y="69"/>
                      <a:pt x="103" y="69"/>
                    </a:cubicBezTo>
                    <a:cubicBezTo>
                      <a:pt x="65" y="69"/>
                      <a:pt x="65" y="69"/>
                      <a:pt x="65" y="69"/>
                    </a:cubicBezTo>
                    <a:cubicBezTo>
                      <a:pt x="62" y="69"/>
                      <a:pt x="60" y="67"/>
                      <a:pt x="60"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64" name="Oval 63"/>
              <p:cNvSpPr>
                <a:spLocks noChangeArrowheads="1"/>
              </p:cNvSpPr>
              <p:nvPr/>
            </p:nvSpPr>
            <p:spPr bwMode="auto">
              <a:xfrm>
                <a:off x="9421813" y="4565650"/>
                <a:ext cx="49212"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sp>
        <p:nvSpPr>
          <p:cNvPr id="97302" name="TextBox 66"/>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9" name="TextBox 68"/>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
          <p:cNvGrpSpPr>
            <a:grpSpLocks/>
          </p:cNvGrpSpPr>
          <p:nvPr/>
        </p:nvGrpSpPr>
        <p:grpSpPr bwMode="auto">
          <a:xfrm>
            <a:off x="1066800" y="1682750"/>
            <a:ext cx="1385888" cy="1168400"/>
            <a:chOff x="1066800" y="1682716"/>
            <a:chExt cx="1386679" cy="1168771"/>
          </a:xfrm>
        </p:grpSpPr>
        <p:sp>
          <p:nvSpPr>
            <p:cNvPr id="98325" name="Rectangle 5"/>
            <p:cNvSpPr>
              <a:spLocks noChangeArrowheads="1"/>
            </p:cNvSpPr>
            <p:nvPr/>
          </p:nvSpPr>
          <p:spPr bwMode="auto">
            <a:xfrm>
              <a:off x="1066800" y="1682716"/>
              <a:ext cx="1386679" cy="46225"/>
            </a:xfrm>
            <a:prstGeom prst="rect">
              <a:avLst/>
            </a:prstGeom>
            <a:solidFill>
              <a:srgbClr val="DF730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98326" name="Freeform 6"/>
            <p:cNvSpPr>
              <a:spLocks noEditPoints="1"/>
            </p:cNvSpPr>
            <p:nvPr/>
          </p:nvSpPr>
          <p:spPr bwMode="auto">
            <a:xfrm>
              <a:off x="1113025" y="1781763"/>
              <a:ext cx="1300840" cy="1069724"/>
            </a:xfrm>
            <a:custGeom>
              <a:avLst/>
              <a:gdLst>
                <a:gd name="T0" fmla="*/ 0 w 104"/>
                <a:gd name="T1" fmla="*/ 0 h 86"/>
                <a:gd name="T2" fmla="*/ 0 w 104"/>
                <a:gd name="T3" fmla="*/ 671687 h 86"/>
                <a:gd name="T4" fmla="*/ 50032 w 104"/>
                <a:gd name="T5" fmla="*/ 721442 h 86"/>
                <a:gd name="T6" fmla="*/ 612896 w 104"/>
                <a:gd name="T7" fmla="*/ 721442 h 86"/>
                <a:gd name="T8" fmla="*/ 612896 w 104"/>
                <a:gd name="T9" fmla="*/ 895583 h 86"/>
                <a:gd name="T10" fmla="*/ 287686 w 104"/>
                <a:gd name="T11" fmla="*/ 1007531 h 86"/>
                <a:gd name="T12" fmla="*/ 312702 w 104"/>
                <a:gd name="T13" fmla="*/ 1069724 h 86"/>
                <a:gd name="T14" fmla="*/ 662928 w 104"/>
                <a:gd name="T15" fmla="*/ 957776 h 86"/>
                <a:gd name="T16" fmla="*/ 1013154 w 104"/>
                <a:gd name="T17" fmla="*/ 1069724 h 86"/>
                <a:gd name="T18" fmla="*/ 1038170 w 104"/>
                <a:gd name="T19" fmla="*/ 1007531 h 86"/>
                <a:gd name="T20" fmla="*/ 687944 w 104"/>
                <a:gd name="T21" fmla="*/ 895583 h 86"/>
                <a:gd name="T22" fmla="*/ 687944 w 104"/>
                <a:gd name="T23" fmla="*/ 721442 h 86"/>
                <a:gd name="T24" fmla="*/ 1250808 w 104"/>
                <a:gd name="T25" fmla="*/ 721442 h 86"/>
                <a:gd name="T26" fmla="*/ 1300840 w 104"/>
                <a:gd name="T27" fmla="*/ 671687 h 86"/>
                <a:gd name="T28" fmla="*/ 1300840 w 104"/>
                <a:gd name="T29" fmla="*/ 0 h 86"/>
                <a:gd name="T30" fmla="*/ 0 w 104"/>
                <a:gd name="T31" fmla="*/ 0 h 86"/>
                <a:gd name="T32" fmla="*/ 1063187 w 104"/>
                <a:gd name="T33" fmla="*/ 621933 h 86"/>
                <a:gd name="T34" fmla="*/ 975630 w 104"/>
                <a:gd name="T35" fmla="*/ 298528 h 86"/>
                <a:gd name="T36" fmla="*/ 888073 w 104"/>
                <a:gd name="T37" fmla="*/ 621933 h 86"/>
                <a:gd name="T38" fmla="*/ 800517 w 104"/>
                <a:gd name="T39" fmla="*/ 398037 h 86"/>
                <a:gd name="T40" fmla="*/ 700452 w 104"/>
                <a:gd name="T41" fmla="*/ 621933 h 86"/>
                <a:gd name="T42" fmla="*/ 612896 w 104"/>
                <a:gd name="T43" fmla="*/ 335844 h 86"/>
                <a:gd name="T44" fmla="*/ 537847 w 104"/>
                <a:gd name="T45" fmla="*/ 522423 h 86"/>
                <a:gd name="T46" fmla="*/ 437783 w 104"/>
                <a:gd name="T47" fmla="*/ 447791 h 86"/>
                <a:gd name="T48" fmla="*/ 350226 w 104"/>
                <a:gd name="T49" fmla="*/ 584617 h 86"/>
                <a:gd name="T50" fmla="*/ 262670 w 104"/>
                <a:gd name="T51" fmla="*/ 522423 h 86"/>
                <a:gd name="T52" fmla="*/ 187621 w 104"/>
                <a:gd name="T53" fmla="*/ 634371 h 86"/>
                <a:gd name="T54" fmla="*/ 137589 w 104"/>
                <a:gd name="T55" fmla="*/ 609494 h 86"/>
                <a:gd name="T56" fmla="*/ 250162 w 104"/>
                <a:gd name="T57" fmla="*/ 447791 h 86"/>
                <a:gd name="T58" fmla="*/ 337718 w 104"/>
                <a:gd name="T59" fmla="*/ 509985 h 86"/>
                <a:gd name="T60" fmla="*/ 425275 w 104"/>
                <a:gd name="T61" fmla="*/ 373160 h 86"/>
                <a:gd name="T62" fmla="*/ 512831 w 104"/>
                <a:gd name="T63" fmla="*/ 447791 h 86"/>
                <a:gd name="T64" fmla="*/ 625404 w 104"/>
                <a:gd name="T65" fmla="*/ 199018 h 86"/>
                <a:gd name="T66" fmla="*/ 712960 w 104"/>
                <a:gd name="T67" fmla="*/ 485107 h 86"/>
                <a:gd name="T68" fmla="*/ 800517 w 104"/>
                <a:gd name="T69" fmla="*/ 286089 h 86"/>
                <a:gd name="T70" fmla="*/ 888073 w 104"/>
                <a:gd name="T71" fmla="*/ 472669 h 86"/>
                <a:gd name="T72" fmla="*/ 975630 w 104"/>
                <a:gd name="T73" fmla="*/ 99509 h 86"/>
                <a:gd name="T74" fmla="*/ 1075695 w 104"/>
                <a:gd name="T75" fmla="*/ 472669 h 86"/>
                <a:gd name="T76" fmla="*/ 1138235 w 104"/>
                <a:gd name="T77" fmla="*/ 335844 h 86"/>
                <a:gd name="T78" fmla="*/ 1175759 w 104"/>
                <a:gd name="T79" fmla="*/ 348282 h 86"/>
                <a:gd name="T80" fmla="*/ 1063187 w 104"/>
                <a:gd name="T81" fmla="*/ 621933 h 8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04" h="86">
                  <a:moveTo>
                    <a:pt x="0" y="0"/>
                  </a:moveTo>
                  <a:cubicBezTo>
                    <a:pt x="0" y="54"/>
                    <a:pt x="0" y="54"/>
                    <a:pt x="0" y="54"/>
                  </a:cubicBezTo>
                  <a:cubicBezTo>
                    <a:pt x="0" y="57"/>
                    <a:pt x="2" y="58"/>
                    <a:pt x="4" y="58"/>
                  </a:cubicBezTo>
                  <a:cubicBezTo>
                    <a:pt x="49" y="58"/>
                    <a:pt x="49" y="58"/>
                    <a:pt x="49" y="58"/>
                  </a:cubicBezTo>
                  <a:cubicBezTo>
                    <a:pt x="49" y="72"/>
                    <a:pt x="49" y="72"/>
                    <a:pt x="49" y="72"/>
                  </a:cubicBezTo>
                  <a:cubicBezTo>
                    <a:pt x="23" y="81"/>
                    <a:pt x="23" y="81"/>
                    <a:pt x="23" y="81"/>
                  </a:cubicBezTo>
                  <a:cubicBezTo>
                    <a:pt x="25" y="86"/>
                    <a:pt x="25" y="86"/>
                    <a:pt x="25" y="86"/>
                  </a:cubicBezTo>
                  <a:cubicBezTo>
                    <a:pt x="53" y="77"/>
                    <a:pt x="53" y="77"/>
                    <a:pt x="53" y="77"/>
                  </a:cubicBezTo>
                  <a:cubicBezTo>
                    <a:pt x="81" y="86"/>
                    <a:pt x="81" y="86"/>
                    <a:pt x="81" y="86"/>
                  </a:cubicBezTo>
                  <a:cubicBezTo>
                    <a:pt x="83" y="81"/>
                    <a:pt x="83" y="81"/>
                    <a:pt x="83" y="81"/>
                  </a:cubicBezTo>
                  <a:cubicBezTo>
                    <a:pt x="55" y="72"/>
                    <a:pt x="55" y="72"/>
                    <a:pt x="55" y="72"/>
                  </a:cubicBezTo>
                  <a:cubicBezTo>
                    <a:pt x="55" y="58"/>
                    <a:pt x="55" y="58"/>
                    <a:pt x="55" y="58"/>
                  </a:cubicBezTo>
                  <a:cubicBezTo>
                    <a:pt x="100" y="58"/>
                    <a:pt x="100" y="58"/>
                    <a:pt x="100" y="58"/>
                  </a:cubicBezTo>
                  <a:cubicBezTo>
                    <a:pt x="102" y="58"/>
                    <a:pt x="104" y="57"/>
                    <a:pt x="104" y="54"/>
                  </a:cubicBezTo>
                  <a:cubicBezTo>
                    <a:pt x="104" y="0"/>
                    <a:pt x="104" y="0"/>
                    <a:pt x="104" y="0"/>
                  </a:cubicBezTo>
                  <a:lnTo>
                    <a:pt x="0" y="0"/>
                  </a:lnTo>
                  <a:close/>
                  <a:moveTo>
                    <a:pt x="85" y="50"/>
                  </a:moveTo>
                  <a:cubicBezTo>
                    <a:pt x="78" y="24"/>
                    <a:pt x="78" y="24"/>
                    <a:pt x="78" y="24"/>
                  </a:cubicBezTo>
                  <a:cubicBezTo>
                    <a:pt x="71" y="50"/>
                    <a:pt x="71" y="50"/>
                    <a:pt x="71" y="50"/>
                  </a:cubicBezTo>
                  <a:cubicBezTo>
                    <a:pt x="64" y="32"/>
                    <a:pt x="64" y="32"/>
                    <a:pt x="64" y="32"/>
                  </a:cubicBezTo>
                  <a:cubicBezTo>
                    <a:pt x="56" y="50"/>
                    <a:pt x="56" y="50"/>
                    <a:pt x="56" y="50"/>
                  </a:cubicBezTo>
                  <a:cubicBezTo>
                    <a:pt x="49" y="27"/>
                    <a:pt x="49" y="27"/>
                    <a:pt x="49" y="27"/>
                  </a:cubicBezTo>
                  <a:cubicBezTo>
                    <a:pt x="43" y="42"/>
                    <a:pt x="43" y="42"/>
                    <a:pt x="43" y="42"/>
                  </a:cubicBezTo>
                  <a:cubicBezTo>
                    <a:pt x="35" y="36"/>
                    <a:pt x="35" y="36"/>
                    <a:pt x="35" y="36"/>
                  </a:cubicBezTo>
                  <a:cubicBezTo>
                    <a:pt x="28" y="47"/>
                    <a:pt x="28" y="47"/>
                    <a:pt x="28" y="47"/>
                  </a:cubicBezTo>
                  <a:cubicBezTo>
                    <a:pt x="21" y="42"/>
                    <a:pt x="21" y="42"/>
                    <a:pt x="21" y="42"/>
                  </a:cubicBezTo>
                  <a:cubicBezTo>
                    <a:pt x="15" y="51"/>
                    <a:pt x="15" y="51"/>
                    <a:pt x="15" y="51"/>
                  </a:cubicBezTo>
                  <a:cubicBezTo>
                    <a:pt x="11" y="49"/>
                    <a:pt x="11" y="49"/>
                    <a:pt x="11" y="49"/>
                  </a:cubicBezTo>
                  <a:cubicBezTo>
                    <a:pt x="20" y="36"/>
                    <a:pt x="20" y="36"/>
                    <a:pt x="20" y="36"/>
                  </a:cubicBezTo>
                  <a:cubicBezTo>
                    <a:pt x="27" y="41"/>
                    <a:pt x="27" y="41"/>
                    <a:pt x="27" y="41"/>
                  </a:cubicBezTo>
                  <a:cubicBezTo>
                    <a:pt x="34" y="30"/>
                    <a:pt x="34" y="30"/>
                    <a:pt x="34" y="30"/>
                  </a:cubicBezTo>
                  <a:cubicBezTo>
                    <a:pt x="41" y="36"/>
                    <a:pt x="41" y="36"/>
                    <a:pt x="41" y="36"/>
                  </a:cubicBezTo>
                  <a:cubicBezTo>
                    <a:pt x="50" y="16"/>
                    <a:pt x="50" y="16"/>
                    <a:pt x="50" y="16"/>
                  </a:cubicBezTo>
                  <a:cubicBezTo>
                    <a:pt x="57" y="39"/>
                    <a:pt x="57" y="39"/>
                    <a:pt x="57" y="39"/>
                  </a:cubicBezTo>
                  <a:cubicBezTo>
                    <a:pt x="64" y="23"/>
                    <a:pt x="64" y="23"/>
                    <a:pt x="64" y="23"/>
                  </a:cubicBezTo>
                  <a:cubicBezTo>
                    <a:pt x="71" y="38"/>
                    <a:pt x="71" y="38"/>
                    <a:pt x="71" y="38"/>
                  </a:cubicBezTo>
                  <a:cubicBezTo>
                    <a:pt x="78" y="8"/>
                    <a:pt x="78" y="8"/>
                    <a:pt x="78" y="8"/>
                  </a:cubicBezTo>
                  <a:cubicBezTo>
                    <a:pt x="86" y="38"/>
                    <a:pt x="86" y="38"/>
                    <a:pt x="86" y="38"/>
                  </a:cubicBezTo>
                  <a:cubicBezTo>
                    <a:pt x="91" y="27"/>
                    <a:pt x="91" y="27"/>
                    <a:pt x="91" y="27"/>
                  </a:cubicBezTo>
                  <a:cubicBezTo>
                    <a:pt x="94" y="28"/>
                    <a:pt x="94" y="28"/>
                    <a:pt x="94" y="28"/>
                  </a:cubicBezTo>
                  <a:lnTo>
                    <a:pt x="85" y="50"/>
                  </a:ln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98307" name="Freeform 7"/>
          <p:cNvSpPr>
            <a:spLocks noEditPoints="1"/>
          </p:cNvSpPr>
          <p:nvPr/>
        </p:nvSpPr>
        <p:spPr bwMode="auto">
          <a:xfrm>
            <a:off x="3835400" y="1504950"/>
            <a:ext cx="1498600" cy="1498600"/>
          </a:xfrm>
          <a:custGeom>
            <a:avLst/>
            <a:gdLst>
              <a:gd name="T0" fmla="*/ 1399008 w 120"/>
              <a:gd name="T1" fmla="*/ 749469 h 120"/>
              <a:gd name="T2" fmla="*/ 1336552 w 120"/>
              <a:gd name="T3" fmla="*/ 786942 h 120"/>
              <a:gd name="T4" fmla="*/ 1236623 w 120"/>
              <a:gd name="T5" fmla="*/ 786942 h 120"/>
              <a:gd name="T6" fmla="*/ 1174167 w 120"/>
              <a:gd name="T7" fmla="*/ 624557 h 120"/>
              <a:gd name="T8" fmla="*/ 1124203 w 120"/>
              <a:gd name="T9" fmla="*/ 649539 h 120"/>
              <a:gd name="T10" fmla="*/ 1061747 w 120"/>
              <a:gd name="T11" fmla="*/ 687013 h 120"/>
              <a:gd name="T12" fmla="*/ 1036765 w 120"/>
              <a:gd name="T13" fmla="*/ 699504 h 120"/>
              <a:gd name="T14" fmla="*/ 1099220 w 120"/>
              <a:gd name="T15" fmla="*/ 849398 h 120"/>
              <a:gd name="T16" fmla="*/ 1049256 w 120"/>
              <a:gd name="T17" fmla="*/ 986800 h 120"/>
              <a:gd name="T18" fmla="*/ 999291 w 120"/>
              <a:gd name="T19" fmla="*/ 1086729 h 120"/>
              <a:gd name="T20" fmla="*/ 924344 w 120"/>
              <a:gd name="T21" fmla="*/ 1049256 h 120"/>
              <a:gd name="T22" fmla="*/ 874380 w 120"/>
              <a:gd name="T23" fmla="*/ 911853 h 120"/>
              <a:gd name="T24" fmla="*/ 774451 w 120"/>
              <a:gd name="T25" fmla="*/ 811924 h 120"/>
              <a:gd name="T26" fmla="*/ 674522 w 120"/>
              <a:gd name="T27" fmla="*/ 711995 h 120"/>
              <a:gd name="T28" fmla="*/ 774451 w 120"/>
              <a:gd name="T29" fmla="*/ 649539 h 120"/>
              <a:gd name="T30" fmla="*/ 986800 w 120"/>
              <a:gd name="T31" fmla="*/ 549610 h 120"/>
              <a:gd name="T32" fmla="*/ 824415 w 120"/>
              <a:gd name="T33" fmla="*/ 549610 h 120"/>
              <a:gd name="T34" fmla="*/ 649539 w 120"/>
              <a:gd name="T35" fmla="*/ 537119 h 120"/>
              <a:gd name="T36" fmla="*/ 824415 w 120"/>
              <a:gd name="T37" fmla="*/ 387225 h 120"/>
              <a:gd name="T38" fmla="*/ 961818 w 120"/>
              <a:gd name="T39" fmla="*/ 249823 h 120"/>
              <a:gd name="T40" fmla="*/ 1136694 w 120"/>
              <a:gd name="T41" fmla="*/ 237332 h 120"/>
              <a:gd name="T42" fmla="*/ 1299079 w 120"/>
              <a:gd name="T43" fmla="*/ 237332 h 120"/>
              <a:gd name="T44" fmla="*/ 199858 w 120"/>
              <a:gd name="T45" fmla="*/ 224841 h 120"/>
              <a:gd name="T46" fmla="*/ 424699 w 120"/>
              <a:gd name="T47" fmla="*/ 224841 h 120"/>
              <a:gd name="T48" fmla="*/ 549610 w 120"/>
              <a:gd name="T49" fmla="*/ 312279 h 120"/>
              <a:gd name="T50" fmla="*/ 512137 w 120"/>
              <a:gd name="T51" fmla="*/ 487155 h 120"/>
              <a:gd name="T52" fmla="*/ 424699 w 120"/>
              <a:gd name="T53" fmla="*/ 674522 h 120"/>
              <a:gd name="T54" fmla="*/ 637048 w 120"/>
              <a:gd name="T55" fmla="*/ 799433 h 120"/>
              <a:gd name="T56" fmla="*/ 711995 w 120"/>
              <a:gd name="T57" fmla="*/ 899362 h 120"/>
              <a:gd name="T58" fmla="*/ 599575 w 120"/>
              <a:gd name="T59" fmla="*/ 1024274 h 120"/>
              <a:gd name="T60" fmla="*/ 524628 w 120"/>
              <a:gd name="T61" fmla="*/ 1136694 h 120"/>
              <a:gd name="T62" fmla="*/ 537119 w 120"/>
              <a:gd name="T63" fmla="*/ 1261605 h 120"/>
              <a:gd name="T64" fmla="*/ 474663 w 120"/>
              <a:gd name="T65" fmla="*/ 1274096 h 120"/>
              <a:gd name="T66" fmla="*/ 437190 w 120"/>
              <a:gd name="T67" fmla="*/ 1099220 h 120"/>
              <a:gd name="T68" fmla="*/ 324770 w 120"/>
              <a:gd name="T69" fmla="*/ 949327 h 120"/>
              <a:gd name="T70" fmla="*/ 262314 w 120"/>
              <a:gd name="T71" fmla="*/ 736977 h 120"/>
              <a:gd name="T72" fmla="*/ 162385 w 120"/>
              <a:gd name="T73" fmla="*/ 711995 h 120"/>
              <a:gd name="T74" fmla="*/ 124911 w 120"/>
              <a:gd name="T75" fmla="*/ 499646 h 120"/>
              <a:gd name="T76" fmla="*/ 99929 w 120"/>
              <a:gd name="T77" fmla="*/ 399717 h 120"/>
              <a:gd name="T78" fmla="*/ 0 w 120"/>
              <a:gd name="T79" fmla="*/ 749469 h 120"/>
              <a:gd name="T80" fmla="*/ 1498937 w 120"/>
              <a:gd name="T81" fmla="*/ 761960 h 120"/>
              <a:gd name="T82" fmla="*/ 624557 w 120"/>
              <a:gd name="T83" fmla="*/ 449681 h 120"/>
              <a:gd name="T84" fmla="*/ 587084 w 120"/>
              <a:gd name="T85" fmla="*/ 362243 h 120"/>
              <a:gd name="T86" fmla="*/ 724486 w 120"/>
              <a:gd name="T87" fmla="*/ 287296 h 120"/>
              <a:gd name="T88" fmla="*/ 724486 w 120"/>
              <a:gd name="T89" fmla="*/ 387225 h 120"/>
              <a:gd name="T90" fmla="*/ 624557 w 120"/>
              <a:gd name="T91" fmla="*/ 449681 h 1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0" h="120">
                <a:moveTo>
                  <a:pt x="115" y="63"/>
                </a:moveTo>
                <a:cubicBezTo>
                  <a:pt x="113" y="63"/>
                  <a:pt x="112" y="62"/>
                  <a:pt x="112" y="60"/>
                </a:cubicBezTo>
                <a:cubicBezTo>
                  <a:pt x="112" y="59"/>
                  <a:pt x="111" y="58"/>
                  <a:pt x="110" y="58"/>
                </a:cubicBezTo>
                <a:cubicBezTo>
                  <a:pt x="108" y="58"/>
                  <a:pt x="107" y="60"/>
                  <a:pt x="107" y="63"/>
                </a:cubicBezTo>
                <a:cubicBezTo>
                  <a:pt x="107" y="66"/>
                  <a:pt x="107" y="69"/>
                  <a:pt x="101" y="69"/>
                </a:cubicBezTo>
                <a:cubicBezTo>
                  <a:pt x="96" y="69"/>
                  <a:pt x="99" y="63"/>
                  <a:pt x="99" y="63"/>
                </a:cubicBezTo>
                <a:cubicBezTo>
                  <a:pt x="100" y="60"/>
                  <a:pt x="100" y="56"/>
                  <a:pt x="97" y="54"/>
                </a:cubicBezTo>
                <a:cubicBezTo>
                  <a:pt x="96" y="52"/>
                  <a:pt x="95" y="51"/>
                  <a:pt x="94" y="50"/>
                </a:cubicBezTo>
                <a:cubicBezTo>
                  <a:pt x="92" y="48"/>
                  <a:pt x="90" y="47"/>
                  <a:pt x="89" y="48"/>
                </a:cubicBezTo>
                <a:cubicBezTo>
                  <a:pt x="88" y="48"/>
                  <a:pt x="88" y="50"/>
                  <a:pt x="90" y="52"/>
                </a:cubicBezTo>
                <a:cubicBezTo>
                  <a:pt x="91" y="53"/>
                  <a:pt x="92" y="55"/>
                  <a:pt x="91" y="56"/>
                </a:cubicBezTo>
                <a:cubicBezTo>
                  <a:pt x="91" y="57"/>
                  <a:pt x="88" y="57"/>
                  <a:pt x="85" y="55"/>
                </a:cubicBezTo>
                <a:cubicBezTo>
                  <a:pt x="85" y="55"/>
                  <a:pt x="84" y="55"/>
                  <a:pt x="84" y="55"/>
                </a:cubicBezTo>
                <a:cubicBezTo>
                  <a:pt x="81" y="53"/>
                  <a:pt x="81" y="54"/>
                  <a:pt x="83" y="56"/>
                </a:cubicBezTo>
                <a:cubicBezTo>
                  <a:pt x="84" y="57"/>
                  <a:pt x="85" y="58"/>
                  <a:pt x="86" y="59"/>
                </a:cubicBezTo>
                <a:cubicBezTo>
                  <a:pt x="88" y="61"/>
                  <a:pt x="89" y="65"/>
                  <a:pt x="88" y="68"/>
                </a:cubicBezTo>
                <a:cubicBezTo>
                  <a:pt x="88" y="68"/>
                  <a:pt x="88" y="69"/>
                  <a:pt x="87" y="69"/>
                </a:cubicBezTo>
                <a:cubicBezTo>
                  <a:pt x="86" y="72"/>
                  <a:pt x="84" y="76"/>
                  <a:pt x="84" y="79"/>
                </a:cubicBezTo>
                <a:cubicBezTo>
                  <a:pt x="84" y="79"/>
                  <a:pt x="84" y="80"/>
                  <a:pt x="83" y="80"/>
                </a:cubicBezTo>
                <a:cubicBezTo>
                  <a:pt x="83" y="83"/>
                  <a:pt x="81" y="86"/>
                  <a:pt x="80" y="87"/>
                </a:cubicBezTo>
                <a:cubicBezTo>
                  <a:pt x="78" y="89"/>
                  <a:pt x="77" y="88"/>
                  <a:pt x="76" y="87"/>
                </a:cubicBezTo>
                <a:cubicBezTo>
                  <a:pt x="76" y="85"/>
                  <a:pt x="75" y="84"/>
                  <a:pt x="74" y="84"/>
                </a:cubicBezTo>
                <a:cubicBezTo>
                  <a:pt x="72" y="84"/>
                  <a:pt x="71" y="81"/>
                  <a:pt x="70" y="78"/>
                </a:cubicBezTo>
                <a:cubicBezTo>
                  <a:pt x="70" y="77"/>
                  <a:pt x="70" y="75"/>
                  <a:pt x="70" y="73"/>
                </a:cubicBezTo>
                <a:cubicBezTo>
                  <a:pt x="69" y="70"/>
                  <a:pt x="67" y="67"/>
                  <a:pt x="64" y="66"/>
                </a:cubicBezTo>
                <a:cubicBezTo>
                  <a:pt x="64" y="65"/>
                  <a:pt x="63" y="65"/>
                  <a:pt x="62" y="65"/>
                </a:cubicBezTo>
                <a:cubicBezTo>
                  <a:pt x="60" y="63"/>
                  <a:pt x="56" y="60"/>
                  <a:pt x="54" y="58"/>
                </a:cubicBezTo>
                <a:cubicBezTo>
                  <a:pt x="54" y="57"/>
                  <a:pt x="54" y="57"/>
                  <a:pt x="54" y="57"/>
                </a:cubicBezTo>
                <a:cubicBezTo>
                  <a:pt x="52" y="54"/>
                  <a:pt x="54" y="52"/>
                  <a:pt x="57" y="52"/>
                </a:cubicBezTo>
                <a:cubicBezTo>
                  <a:pt x="59" y="52"/>
                  <a:pt x="61" y="52"/>
                  <a:pt x="62" y="52"/>
                </a:cubicBezTo>
                <a:cubicBezTo>
                  <a:pt x="65" y="52"/>
                  <a:pt x="70" y="52"/>
                  <a:pt x="73" y="51"/>
                </a:cubicBezTo>
                <a:cubicBezTo>
                  <a:pt x="76" y="50"/>
                  <a:pt x="79" y="47"/>
                  <a:pt x="79" y="44"/>
                </a:cubicBezTo>
                <a:cubicBezTo>
                  <a:pt x="79" y="42"/>
                  <a:pt x="77" y="40"/>
                  <a:pt x="74" y="41"/>
                </a:cubicBezTo>
                <a:cubicBezTo>
                  <a:pt x="71" y="41"/>
                  <a:pt x="67" y="43"/>
                  <a:pt x="66" y="44"/>
                </a:cubicBezTo>
                <a:cubicBezTo>
                  <a:pt x="64" y="46"/>
                  <a:pt x="60" y="47"/>
                  <a:pt x="57" y="47"/>
                </a:cubicBezTo>
                <a:cubicBezTo>
                  <a:pt x="54" y="47"/>
                  <a:pt x="52" y="45"/>
                  <a:pt x="52" y="43"/>
                </a:cubicBezTo>
                <a:cubicBezTo>
                  <a:pt x="53" y="40"/>
                  <a:pt x="55" y="37"/>
                  <a:pt x="57" y="35"/>
                </a:cubicBezTo>
                <a:cubicBezTo>
                  <a:pt x="59" y="33"/>
                  <a:pt x="63" y="31"/>
                  <a:pt x="66" y="31"/>
                </a:cubicBezTo>
                <a:cubicBezTo>
                  <a:pt x="68" y="31"/>
                  <a:pt x="70" y="29"/>
                  <a:pt x="71" y="26"/>
                </a:cubicBezTo>
                <a:cubicBezTo>
                  <a:pt x="72" y="23"/>
                  <a:pt x="75" y="21"/>
                  <a:pt x="77" y="20"/>
                </a:cubicBezTo>
                <a:cubicBezTo>
                  <a:pt x="79" y="20"/>
                  <a:pt x="80" y="20"/>
                  <a:pt x="82" y="20"/>
                </a:cubicBezTo>
                <a:cubicBezTo>
                  <a:pt x="84" y="19"/>
                  <a:pt x="88" y="19"/>
                  <a:pt x="91" y="19"/>
                </a:cubicBezTo>
                <a:cubicBezTo>
                  <a:pt x="93" y="19"/>
                  <a:pt x="95" y="19"/>
                  <a:pt x="97" y="19"/>
                </a:cubicBezTo>
                <a:cubicBezTo>
                  <a:pt x="99" y="19"/>
                  <a:pt x="102" y="19"/>
                  <a:pt x="104" y="19"/>
                </a:cubicBezTo>
                <a:cubicBezTo>
                  <a:pt x="93" y="7"/>
                  <a:pt x="78" y="0"/>
                  <a:pt x="60" y="0"/>
                </a:cubicBezTo>
                <a:cubicBezTo>
                  <a:pt x="43" y="0"/>
                  <a:pt x="27" y="7"/>
                  <a:pt x="16" y="18"/>
                </a:cubicBezTo>
                <a:cubicBezTo>
                  <a:pt x="19" y="18"/>
                  <a:pt x="21" y="18"/>
                  <a:pt x="24" y="18"/>
                </a:cubicBezTo>
                <a:cubicBezTo>
                  <a:pt x="27" y="18"/>
                  <a:pt x="31" y="18"/>
                  <a:pt x="34" y="18"/>
                </a:cubicBezTo>
                <a:cubicBezTo>
                  <a:pt x="35" y="18"/>
                  <a:pt x="37" y="19"/>
                  <a:pt x="38" y="19"/>
                </a:cubicBezTo>
                <a:cubicBezTo>
                  <a:pt x="41" y="20"/>
                  <a:pt x="43" y="23"/>
                  <a:pt x="44" y="25"/>
                </a:cubicBezTo>
                <a:cubicBezTo>
                  <a:pt x="44" y="27"/>
                  <a:pt x="44" y="29"/>
                  <a:pt x="44" y="31"/>
                </a:cubicBezTo>
                <a:cubicBezTo>
                  <a:pt x="45" y="34"/>
                  <a:pt x="43" y="37"/>
                  <a:pt x="41" y="39"/>
                </a:cubicBezTo>
                <a:cubicBezTo>
                  <a:pt x="39" y="42"/>
                  <a:pt x="36" y="44"/>
                  <a:pt x="33" y="47"/>
                </a:cubicBezTo>
                <a:cubicBezTo>
                  <a:pt x="31" y="49"/>
                  <a:pt x="31" y="52"/>
                  <a:pt x="34" y="54"/>
                </a:cubicBezTo>
                <a:cubicBezTo>
                  <a:pt x="36" y="56"/>
                  <a:pt x="39" y="57"/>
                  <a:pt x="41" y="59"/>
                </a:cubicBezTo>
                <a:cubicBezTo>
                  <a:pt x="44" y="61"/>
                  <a:pt x="48" y="63"/>
                  <a:pt x="51" y="64"/>
                </a:cubicBezTo>
                <a:cubicBezTo>
                  <a:pt x="51" y="64"/>
                  <a:pt x="52" y="65"/>
                  <a:pt x="52" y="65"/>
                </a:cubicBezTo>
                <a:cubicBezTo>
                  <a:pt x="55" y="66"/>
                  <a:pt x="57" y="69"/>
                  <a:pt x="57" y="72"/>
                </a:cubicBezTo>
                <a:cubicBezTo>
                  <a:pt x="56" y="74"/>
                  <a:pt x="55" y="77"/>
                  <a:pt x="54" y="77"/>
                </a:cubicBezTo>
                <a:cubicBezTo>
                  <a:pt x="52" y="77"/>
                  <a:pt x="50" y="79"/>
                  <a:pt x="48" y="82"/>
                </a:cubicBezTo>
                <a:cubicBezTo>
                  <a:pt x="48" y="82"/>
                  <a:pt x="48" y="83"/>
                  <a:pt x="47" y="83"/>
                </a:cubicBezTo>
                <a:cubicBezTo>
                  <a:pt x="46" y="86"/>
                  <a:pt x="43" y="90"/>
                  <a:pt x="42" y="91"/>
                </a:cubicBezTo>
                <a:cubicBezTo>
                  <a:pt x="40" y="93"/>
                  <a:pt x="40" y="95"/>
                  <a:pt x="41" y="97"/>
                </a:cubicBezTo>
                <a:cubicBezTo>
                  <a:pt x="43" y="98"/>
                  <a:pt x="43" y="100"/>
                  <a:pt x="43" y="101"/>
                </a:cubicBezTo>
                <a:cubicBezTo>
                  <a:pt x="43" y="103"/>
                  <a:pt x="41" y="103"/>
                  <a:pt x="39" y="103"/>
                </a:cubicBezTo>
                <a:cubicBezTo>
                  <a:pt x="39" y="102"/>
                  <a:pt x="38" y="102"/>
                  <a:pt x="38" y="102"/>
                </a:cubicBezTo>
                <a:cubicBezTo>
                  <a:pt x="36" y="101"/>
                  <a:pt x="34" y="98"/>
                  <a:pt x="34" y="95"/>
                </a:cubicBezTo>
                <a:cubicBezTo>
                  <a:pt x="34" y="93"/>
                  <a:pt x="34" y="90"/>
                  <a:pt x="35" y="88"/>
                </a:cubicBezTo>
                <a:cubicBezTo>
                  <a:pt x="35" y="85"/>
                  <a:pt x="34" y="82"/>
                  <a:pt x="32" y="81"/>
                </a:cubicBezTo>
                <a:cubicBezTo>
                  <a:pt x="30" y="80"/>
                  <a:pt x="28" y="77"/>
                  <a:pt x="26" y="76"/>
                </a:cubicBezTo>
                <a:cubicBezTo>
                  <a:pt x="25" y="74"/>
                  <a:pt x="24" y="71"/>
                  <a:pt x="24" y="68"/>
                </a:cubicBezTo>
                <a:cubicBezTo>
                  <a:pt x="24" y="65"/>
                  <a:pt x="22" y="61"/>
                  <a:pt x="21" y="59"/>
                </a:cubicBezTo>
                <a:cubicBezTo>
                  <a:pt x="19" y="58"/>
                  <a:pt x="18" y="57"/>
                  <a:pt x="18" y="57"/>
                </a:cubicBezTo>
                <a:cubicBezTo>
                  <a:pt x="18" y="57"/>
                  <a:pt x="18" y="57"/>
                  <a:pt x="13" y="57"/>
                </a:cubicBezTo>
                <a:cubicBezTo>
                  <a:pt x="7" y="57"/>
                  <a:pt x="7" y="51"/>
                  <a:pt x="7" y="51"/>
                </a:cubicBezTo>
                <a:cubicBezTo>
                  <a:pt x="7" y="48"/>
                  <a:pt x="9" y="43"/>
                  <a:pt x="10" y="40"/>
                </a:cubicBezTo>
                <a:cubicBezTo>
                  <a:pt x="10" y="39"/>
                  <a:pt x="11" y="37"/>
                  <a:pt x="12" y="35"/>
                </a:cubicBezTo>
                <a:cubicBezTo>
                  <a:pt x="13" y="32"/>
                  <a:pt x="11" y="30"/>
                  <a:pt x="8" y="32"/>
                </a:cubicBezTo>
                <a:cubicBezTo>
                  <a:pt x="8" y="32"/>
                  <a:pt x="7" y="32"/>
                  <a:pt x="6" y="32"/>
                </a:cubicBezTo>
                <a:cubicBezTo>
                  <a:pt x="2" y="41"/>
                  <a:pt x="0" y="50"/>
                  <a:pt x="0" y="60"/>
                </a:cubicBezTo>
                <a:cubicBezTo>
                  <a:pt x="0" y="93"/>
                  <a:pt x="27" y="120"/>
                  <a:pt x="60" y="120"/>
                </a:cubicBezTo>
                <a:cubicBezTo>
                  <a:pt x="93" y="120"/>
                  <a:pt x="119" y="93"/>
                  <a:pt x="120" y="61"/>
                </a:cubicBezTo>
                <a:cubicBezTo>
                  <a:pt x="118" y="62"/>
                  <a:pt x="116" y="63"/>
                  <a:pt x="115" y="63"/>
                </a:cubicBezTo>
                <a:close/>
                <a:moveTo>
                  <a:pt x="50" y="36"/>
                </a:moveTo>
                <a:cubicBezTo>
                  <a:pt x="49" y="37"/>
                  <a:pt x="48" y="36"/>
                  <a:pt x="47" y="33"/>
                </a:cubicBezTo>
                <a:cubicBezTo>
                  <a:pt x="47" y="32"/>
                  <a:pt x="47" y="30"/>
                  <a:pt x="47" y="29"/>
                </a:cubicBezTo>
                <a:cubicBezTo>
                  <a:pt x="47" y="26"/>
                  <a:pt x="51" y="23"/>
                  <a:pt x="53" y="23"/>
                </a:cubicBezTo>
                <a:cubicBezTo>
                  <a:pt x="55" y="23"/>
                  <a:pt x="56" y="23"/>
                  <a:pt x="58" y="23"/>
                </a:cubicBezTo>
                <a:cubicBezTo>
                  <a:pt x="61" y="23"/>
                  <a:pt x="63" y="25"/>
                  <a:pt x="63" y="26"/>
                </a:cubicBezTo>
                <a:cubicBezTo>
                  <a:pt x="63" y="27"/>
                  <a:pt x="61" y="29"/>
                  <a:pt x="58" y="31"/>
                </a:cubicBezTo>
                <a:cubicBezTo>
                  <a:pt x="58" y="31"/>
                  <a:pt x="58" y="31"/>
                  <a:pt x="57" y="31"/>
                </a:cubicBezTo>
                <a:cubicBezTo>
                  <a:pt x="54" y="33"/>
                  <a:pt x="51" y="35"/>
                  <a:pt x="50" y="36"/>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98308" name="Group 12"/>
          <p:cNvGrpSpPr>
            <a:grpSpLocks/>
          </p:cNvGrpSpPr>
          <p:nvPr/>
        </p:nvGrpSpPr>
        <p:grpSpPr bwMode="auto">
          <a:xfrm>
            <a:off x="6781800" y="1631950"/>
            <a:ext cx="892175" cy="1262063"/>
            <a:chOff x="1531144" y="3781426"/>
            <a:chExt cx="504641" cy="713971"/>
          </a:xfrm>
        </p:grpSpPr>
        <p:sp>
          <p:nvSpPr>
            <p:cNvPr id="98320" name="Freeform 8"/>
            <p:cNvSpPr>
              <a:spLocks/>
            </p:cNvSpPr>
            <p:nvPr/>
          </p:nvSpPr>
          <p:spPr bwMode="auto">
            <a:xfrm>
              <a:off x="1624597" y="3781426"/>
              <a:ext cx="332690" cy="291570"/>
            </a:xfrm>
            <a:custGeom>
              <a:avLst/>
              <a:gdLst>
                <a:gd name="T0" fmla="*/ 297297 w 47"/>
                <a:gd name="T1" fmla="*/ 227567 h 41"/>
                <a:gd name="T2" fmla="*/ 219434 w 47"/>
                <a:gd name="T3" fmla="*/ 184898 h 41"/>
                <a:gd name="T4" fmla="*/ 226512 w 47"/>
                <a:gd name="T5" fmla="*/ 170675 h 41"/>
                <a:gd name="T6" fmla="*/ 226512 w 47"/>
                <a:gd name="T7" fmla="*/ 149341 h 41"/>
                <a:gd name="T8" fmla="*/ 233591 w 47"/>
                <a:gd name="T9" fmla="*/ 149341 h 41"/>
                <a:gd name="T10" fmla="*/ 240669 w 47"/>
                <a:gd name="T11" fmla="*/ 113783 h 41"/>
                <a:gd name="T12" fmla="*/ 233591 w 47"/>
                <a:gd name="T13" fmla="*/ 106672 h 41"/>
                <a:gd name="T14" fmla="*/ 233591 w 47"/>
                <a:gd name="T15" fmla="*/ 56892 h 41"/>
                <a:gd name="T16" fmla="*/ 240669 w 47"/>
                <a:gd name="T17" fmla="*/ 56892 h 41"/>
                <a:gd name="T18" fmla="*/ 205277 w 47"/>
                <a:gd name="T19" fmla="*/ 14223 h 41"/>
                <a:gd name="T20" fmla="*/ 169884 w 47"/>
                <a:gd name="T21" fmla="*/ 7111 h 41"/>
                <a:gd name="T22" fmla="*/ 162806 w 47"/>
                <a:gd name="T23" fmla="*/ 7111 h 41"/>
                <a:gd name="T24" fmla="*/ 155727 w 47"/>
                <a:gd name="T25" fmla="*/ 7111 h 41"/>
                <a:gd name="T26" fmla="*/ 99099 w 47"/>
                <a:gd name="T27" fmla="*/ 106672 h 41"/>
                <a:gd name="T28" fmla="*/ 92021 w 47"/>
                <a:gd name="T29" fmla="*/ 113783 h 41"/>
                <a:gd name="T30" fmla="*/ 99099 w 47"/>
                <a:gd name="T31" fmla="*/ 149341 h 41"/>
                <a:gd name="T32" fmla="*/ 106178 w 47"/>
                <a:gd name="T33" fmla="*/ 149341 h 41"/>
                <a:gd name="T34" fmla="*/ 113256 w 47"/>
                <a:gd name="T35" fmla="*/ 170675 h 41"/>
                <a:gd name="T36" fmla="*/ 120335 w 47"/>
                <a:gd name="T37" fmla="*/ 184898 h 41"/>
                <a:gd name="T38" fmla="*/ 35393 w 47"/>
                <a:gd name="T39" fmla="*/ 227567 h 41"/>
                <a:gd name="T40" fmla="*/ 7079 w 47"/>
                <a:gd name="T41" fmla="*/ 291570 h 41"/>
                <a:gd name="T42" fmla="*/ 169884 w 47"/>
                <a:gd name="T43" fmla="*/ 291570 h 41"/>
                <a:gd name="T44" fmla="*/ 325611 w 47"/>
                <a:gd name="T45" fmla="*/ 291570 h 41"/>
                <a:gd name="T46" fmla="*/ 297297 w 47"/>
                <a:gd name="T47" fmla="*/ 227567 h 4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7" h="41">
                  <a:moveTo>
                    <a:pt x="42" y="32"/>
                  </a:moveTo>
                  <a:cubicBezTo>
                    <a:pt x="37" y="30"/>
                    <a:pt x="32" y="30"/>
                    <a:pt x="31" y="26"/>
                  </a:cubicBezTo>
                  <a:cubicBezTo>
                    <a:pt x="31" y="26"/>
                    <a:pt x="31" y="25"/>
                    <a:pt x="32" y="24"/>
                  </a:cubicBezTo>
                  <a:cubicBezTo>
                    <a:pt x="32" y="22"/>
                    <a:pt x="32" y="21"/>
                    <a:pt x="32" y="21"/>
                  </a:cubicBezTo>
                  <a:cubicBezTo>
                    <a:pt x="32" y="21"/>
                    <a:pt x="33" y="22"/>
                    <a:pt x="33" y="21"/>
                  </a:cubicBezTo>
                  <a:cubicBezTo>
                    <a:pt x="34" y="20"/>
                    <a:pt x="34" y="17"/>
                    <a:pt x="34" y="16"/>
                  </a:cubicBezTo>
                  <a:cubicBezTo>
                    <a:pt x="34" y="15"/>
                    <a:pt x="33" y="15"/>
                    <a:pt x="33" y="15"/>
                  </a:cubicBezTo>
                  <a:cubicBezTo>
                    <a:pt x="33" y="15"/>
                    <a:pt x="34" y="11"/>
                    <a:pt x="33" y="8"/>
                  </a:cubicBezTo>
                  <a:cubicBezTo>
                    <a:pt x="33" y="8"/>
                    <a:pt x="34" y="8"/>
                    <a:pt x="34" y="8"/>
                  </a:cubicBezTo>
                  <a:cubicBezTo>
                    <a:pt x="32" y="6"/>
                    <a:pt x="33" y="4"/>
                    <a:pt x="29" y="2"/>
                  </a:cubicBezTo>
                  <a:cubicBezTo>
                    <a:pt x="28" y="2"/>
                    <a:pt x="26" y="1"/>
                    <a:pt x="24" y="1"/>
                  </a:cubicBezTo>
                  <a:cubicBezTo>
                    <a:pt x="23" y="1"/>
                    <a:pt x="23" y="1"/>
                    <a:pt x="23" y="1"/>
                  </a:cubicBezTo>
                  <a:cubicBezTo>
                    <a:pt x="22" y="1"/>
                    <a:pt x="22" y="1"/>
                    <a:pt x="22" y="1"/>
                  </a:cubicBezTo>
                  <a:cubicBezTo>
                    <a:pt x="11" y="0"/>
                    <a:pt x="14" y="15"/>
                    <a:pt x="14" y="15"/>
                  </a:cubicBezTo>
                  <a:cubicBezTo>
                    <a:pt x="14" y="15"/>
                    <a:pt x="13" y="15"/>
                    <a:pt x="13" y="16"/>
                  </a:cubicBezTo>
                  <a:cubicBezTo>
                    <a:pt x="13" y="17"/>
                    <a:pt x="14" y="20"/>
                    <a:pt x="14" y="21"/>
                  </a:cubicBezTo>
                  <a:cubicBezTo>
                    <a:pt x="14" y="22"/>
                    <a:pt x="15" y="21"/>
                    <a:pt x="15" y="21"/>
                  </a:cubicBezTo>
                  <a:cubicBezTo>
                    <a:pt x="15" y="21"/>
                    <a:pt x="15" y="22"/>
                    <a:pt x="16" y="24"/>
                  </a:cubicBezTo>
                  <a:cubicBezTo>
                    <a:pt x="16" y="25"/>
                    <a:pt x="17" y="26"/>
                    <a:pt x="17" y="26"/>
                  </a:cubicBezTo>
                  <a:cubicBezTo>
                    <a:pt x="16" y="30"/>
                    <a:pt x="10" y="30"/>
                    <a:pt x="5" y="32"/>
                  </a:cubicBezTo>
                  <a:cubicBezTo>
                    <a:pt x="0" y="33"/>
                    <a:pt x="1" y="41"/>
                    <a:pt x="1" y="41"/>
                  </a:cubicBezTo>
                  <a:cubicBezTo>
                    <a:pt x="24" y="41"/>
                    <a:pt x="24" y="41"/>
                    <a:pt x="24" y="41"/>
                  </a:cubicBezTo>
                  <a:cubicBezTo>
                    <a:pt x="46" y="41"/>
                    <a:pt x="46" y="41"/>
                    <a:pt x="46" y="41"/>
                  </a:cubicBezTo>
                  <a:cubicBezTo>
                    <a:pt x="46" y="41"/>
                    <a:pt x="47" y="33"/>
                    <a:pt x="42" y="32"/>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21" name="Oval 9"/>
            <p:cNvSpPr>
              <a:spLocks noChangeArrowheads="1"/>
            </p:cNvSpPr>
            <p:nvPr/>
          </p:nvSpPr>
          <p:spPr bwMode="auto">
            <a:xfrm>
              <a:off x="1718048" y="4368303"/>
              <a:ext cx="134571" cy="127094"/>
            </a:xfrm>
            <a:prstGeom prst="ellipse">
              <a:avLst/>
            </a:pr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98322" name="Oval 10"/>
            <p:cNvSpPr>
              <a:spLocks noChangeArrowheads="1"/>
            </p:cNvSpPr>
            <p:nvPr/>
          </p:nvSpPr>
          <p:spPr bwMode="auto">
            <a:xfrm>
              <a:off x="1531144" y="4368303"/>
              <a:ext cx="134571" cy="127094"/>
            </a:xfrm>
            <a:prstGeom prst="ellipse">
              <a:avLst/>
            </a:pr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98323" name="Oval 11"/>
            <p:cNvSpPr>
              <a:spLocks noChangeArrowheads="1"/>
            </p:cNvSpPr>
            <p:nvPr/>
          </p:nvSpPr>
          <p:spPr bwMode="auto">
            <a:xfrm>
              <a:off x="1901214" y="4368303"/>
              <a:ext cx="134571" cy="127094"/>
            </a:xfrm>
            <a:prstGeom prst="ellipse">
              <a:avLst/>
            </a:pr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sp>
          <p:nvSpPr>
            <p:cNvPr id="98324" name="Freeform 12"/>
            <p:cNvSpPr>
              <a:spLocks/>
            </p:cNvSpPr>
            <p:nvPr/>
          </p:nvSpPr>
          <p:spPr bwMode="auto">
            <a:xfrm>
              <a:off x="1598429" y="4162710"/>
              <a:ext cx="381284" cy="134571"/>
            </a:xfrm>
            <a:custGeom>
              <a:avLst/>
              <a:gdLst>
                <a:gd name="T0" fmla="*/ 336427 w 102"/>
                <a:gd name="T1" fmla="*/ 0 h 36"/>
                <a:gd name="T2" fmla="*/ 41119 w 102"/>
                <a:gd name="T3" fmla="*/ 0 h 36"/>
                <a:gd name="T4" fmla="*/ 0 w 102"/>
                <a:gd name="T5" fmla="*/ 119619 h 36"/>
                <a:gd name="T6" fmla="*/ 26167 w 102"/>
                <a:gd name="T7" fmla="*/ 127095 h 36"/>
                <a:gd name="T8" fmla="*/ 63547 w 102"/>
                <a:gd name="T9" fmla="*/ 37381 h 36"/>
                <a:gd name="T10" fmla="*/ 175690 w 102"/>
                <a:gd name="T11" fmla="*/ 37381 h 36"/>
                <a:gd name="T12" fmla="*/ 175690 w 102"/>
                <a:gd name="T13" fmla="*/ 134571 h 36"/>
                <a:gd name="T14" fmla="*/ 201856 w 102"/>
                <a:gd name="T15" fmla="*/ 134571 h 36"/>
                <a:gd name="T16" fmla="*/ 201856 w 102"/>
                <a:gd name="T17" fmla="*/ 37381 h 36"/>
                <a:gd name="T18" fmla="*/ 317737 w 102"/>
                <a:gd name="T19" fmla="*/ 37381 h 36"/>
                <a:gd name="T20" fmla="*/ 351379 w 102"/>
                <a:gd name="T21" fmla="*/ 127095 h 36"/>
                <a:gd name="T22" fmla="*/ 381284 w 102"/>
                <a:gd name="T23" fmla="*/ 119619 h 36"/>
                <a:gd name="T24" fmla="*/ 336427 w 102"/>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2" h="36">
                  <a:moveTo>
                    <a:pt x="90" y="0"/>
                  </a:moveTo>
                  <a:lnTo>
                    <a:pt x="11" y="0"/>
                  </a:lnTo>
                  <a:lnTo>
                    <a:pt x="0" y="32"/>
                  </a:lnTo>
                  <a:lnTo>
                    <a:pt x="7" y="34"/>
                  </a:lnTo>
                  <a:lnTo>
                    <a:pt x="17" y="10"/>
                  </a:lnTo>
                  <a:lnTo>
                    <a:pt x="47" y="10"/>
                  </a:lnTo>
                  <a:lnTo>
                    <a:pt x="47" y="36"/>
                  </a:lnTo>
                  <a:lnTo>
                    <a:pt x="54" y="36"/>
                  </a:lnTo>
                  <a:lnTo>
                    <a:pt x="54" y="10"/>
                  </a:lnTo>
                  <a:lnTo>
                    <a:pt x="85" y="10"/>
                  </a:lnTo>
                  <a:lnTo>
                    <a:pt x="94" y="34"/>
                  </a:lnTo>
                  <a:lnTo>
                    <a:pt x="102" y="32"/>
                  </a:lnTo>
                  <a:lnTo>
                    <a:pt x="90" y="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22" name="Oval 21"/>
          <p:cNvSpPr/>
          <p:nvPr/>
        </p:nvSpPr>
        <p:spPr>
          <a:xfrm>
            <a:off x="900113" y="3308350"/>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3" name="Oval 22"/>
          <p:cNvSpPr/>
          <p:nvPr/>
        </p:nvSpPr>
        <p:spPr>
          <a:xfrm>
            <a:off x="3657600" y="3308350"/>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4" name="Oval 23"/>
          <p:cNvSpPr/>
          <p:nvPr/>
        </p:nvSpPr>
        <p:spPr>
          <a:xfrm>
            <a:off x="6402388" y="3308350"/>
            <a:ext cx="1676400" cy="457200"/>
          </a:xfrm>
          <a:prstGeom prst="ellipse">
            <a:avLst/>
          </a:prstGeom>
          <a:solidFill>
            <a:srgbClr val="13918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25" name="Rectangle 24"/>
          <p:cNvSpPr/>
          <p:nvPr/>
        </p:nvSpPr>
        <p:spPr>
          <a:xfrm>
            <a:off x="908050" y="3830638"/>
            <a:ext cx="1658938"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6" name="Rectangle 25"/>
          <p:cNvSpPr/>
          <p:nvPr/>
        </p:nvSpPr>
        <p:spPr>
          <a:xfrm>
            <a:off x="3667125" y="3830638"/>
            <a:ext cx="165735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7" name="Rectangle 26"/>
          <p:cNvSpPr/>
          <p:nvPr/>
        </p:nvSpPr>
        <p:spPr>
          <a:xfrm>
            <a:off x="6411913" y="3830638"/>
            <a:ext cx="1657350" cy="600075"/>
          </a:xfrm>
          <a:prstGeom prst="rect">
            <a:avLst/>
          </a:prstGeom>
        </p:spPr>
        <p:txBody>
          <a:bodyPr>
            <a:spAutoFit/>
          </a:bodyPr>
          <a:lstStyle/>
          <a:p>
            <a:pPr algn="ctr" fontAlgn="auto">
              <a:spcBef>
                <a:spcPts val="0"/>
              </a:spcBef>
              <a:spcAft>
                <a:spcPts val="0"/>
              </a:spcAft>
              <a:defRPr/>
            </a:pPr>
            <a:r>
              <a:rPr lang="en-US" sz="1100">
                <a:solidFill>
                  <a:schemeClr val="bg1">
                    <a:lumMod val="85000"/>
                  </a:schemeClr>
                </a:solidFill>
                <a:latin typeface="+mn-lt"/>
                <a:cs typeface="+mn-cs"/>
              </a:rPr>
              <a:t>Lorem Ipsum make simply dummy text of the printing.</a:t>
            </a:r>
          </a:p>
        </p:txBody>
      </p:sp>
      <p:sp>
        <p:nvSpPr>
          <p:cNvPr id="28" name="TextBox 27"/>
          <p:cNvSpPr txBox="1"/>
          <p:nvPr/>
        </p:nvSpPr>
        <p:spPr>
          <a:xfrm>
            <a:off x="1276350" y="3368675"/>
            <a:ext cx="922338"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9" name="TextBox 28"/>
          <p:cNvSpPr txBox="1"/>
          <p:nvPr/>
        </p:nvSpPr>
        <p:spPr>
          <a:xfrm>
            <a:off x="4033838" y="3368675"/>
            <a:ext cx="923925"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0" name="TextBox 29"/>
          <p:cNvSpPr txBox="1"/>
          <p:nvPr/>
        </p:nvSpPr>
        <p:spPr>
          <a:xfrm>
            <a:off x="6778625" y="3368675"/>
            <a:ext cx="922338"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98318" name="TextBox 32"/>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5" name="TextBox 3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Freeform 22"/>
          <p:cNvSpPr>
            <a:spLocks noEditPoints="1"/>
          </p:cNvSpPr>
          <p:nvPr/>
        </p:nvSpPr>
        <p:spPr bwMode="auto">
          <a:xfrm>
            <a:off x="3265488" y="2298700"/>
            <a:ext cx="2881312" cy="2846388"/>
          </a:xfrm>
          <a:custGeom>
            <a:avLst/>
            <a:gdLst>
              <a:gd name="T0" fmla="*/ 2572600 w 84"/>
              <a:gd name="T1" fmla="*/ 1988340 h 83"/>
              <a:gd name="T2" fmla="*/ 2881312 w 84"/>
              <a:gd name="T3" fmla="*/ 1679804 h 83"/>
              <a:gd name="T4" fmla="*/ 2881312 w 84"/>
              <a:gd name="T5" fmla="*/ 308536 h 83"/>
              <a:gd name="T6" fmla="*/ 2572600 w 84"/>
              <a:gd name="T7" fmla="*/ 0 h 83"/>
              <a:gd name="T8" fmla="*/ 308712 w 84"/>
              <a:gd name="T9" fmla="*/ 0 h 83"/>
              <a:gd name="T10" fmla="*/ 0 w 84"/>
              <a:gd name="T11" fmla="*/ 308536 h 83"/>
              <a:gd name="T12" fmla="*/ 0 w 84"/>
              <a:gd name="T13" fmla="*/ 1679804 h 83"/>
              <a:gd name="T14" fmla="*/ 308712 w 84"/>
              <a:gd name="T15" fmla="*/ 1988340 h 83"/>
              <a:gd name="T16" fmla="*/ 1166245 w 84"/>
              <a:gd name="T17" fmla="*/ 1988340 h 83"/>
              <a:gd name="T18" fmla="*/ 1166245 w 84"/>
              <a:gd name="T19" fmla="*/ 2262594 h 83"/>
              <a:gd name="T20" fmla="*/ 308712 w 84"/>
              <a:gd name="T21" fmla="*/ 2262594 h 83"/>
              <a:gd name="T22" fmla="*/ 0 w 84"/>
              <a:gd name="T23" fmla="*/ 2536847 h 83"/>
              <a:gd name="T24" fmla="*/ 0 w 84"/>
              <a:gd name="T25" fmla="*/ 2776820 h 83"/>
              <a:gd name="T26" fmla="*/ 68603 w 84"/>
              <a:gd name="T27" fmla="*/ 2845383 h 83"/>
              <a:gd name="T28" fmla="*/ 2812709 w 84"/>
              <a:gd name="T29" fmla="*/ 2845383 h 83"/>
              <a:gd name="T30" fmla="*/ 2881312 w 84"/>
              <a:gd name="T31" fmla="*/ 2776820 h 83"/>
              <a:gd name="T32" fmla="*/ 2881312 w 84"/>
              <a:gd name="T33" fmla="*/ 2536847 h 83"/>
              <a:gd name="T34" fmla="*/ 2572600 w 84"/>
              <a:gd name="T35" fmla="*/ 2262594 h 83"/>
              <a:gd name="T36" fmla="*/ 1680765 w 84"/>
              <a:gd name="T37" fmla="*/ 2262594 h 83"/>
              <a:gd name="T38" fmla="*/ 1680765 w 84"/>
              <a:gd name="T39" fmla="*/ 1988340 h 83"/>
              <a:gd name="T40" fmla="*/ 2572600 w 84"/>
              <a:gd name="T41" fmla="*/ 1988340 h 83"/>
              <a:gd name="T42" fmla="*/ 102904 w 84"/>
              <a:gd name="T43" fmla="*/ 1679804 h 83"/>
              <a:gd name="T44" fmla="*/ 102904 w 84"/>
              <a:gd name="T45" fmla="*/ 308536 h 83"/>
              <a:gd name="T46" fmla="*/ 308712 w 84"/>
              <a:gd name="T47" fmla="*/ 137127 h 83"/>
              <a:gd name="T48" fmla="*/ 2572600 w 84"/>
              <a:gd name="T49" fmla="*/ 137127 h 83"/>
              <a:gd name="T50" fmla="*/ 2744107 w 84"/>
              <a:gd name="T51" fmla="*/ 308536 h 83"/>
              <a:gd name="T52" fmla="*/ 2744107 w 84"/>
              <a:gd name="T53" fmla="*/ 1679804 h 83"/>
              <a:gd name="T54" fmla="*/ 2572600 w 84"/>
              <a:gd name="T55" fmla="*/ 1851213 h 83"/>
              <a:gd name="T56" fmla="*/ 308712 w 84"/>
              <a:gd name="T57" fmla="*/ 1851213 h 83"/>
              <a:gd name="T58" fmla="*/ 102904 w 84"/>
              <a:gd name="T59" fmla="*/ 1679804 h 8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84" h="83">
                <a:moveTo>
                  <a:pt x="75" y="58"/>
                </a:moveTo>
                <a:cubicBezTo>
                  <a:pt x="80" y="58"/>
                  <a:pt x="84" y="54"/>
                  <a:pt x="84" y="49"/>
                </a:cubicBezTo>
                <a:cubicBezTo>
                  <a:pt x="84" y="9"/>
                  <a:pt x="84" y="9"/>
                  <a:pt x="84" y="9"/>
                </a:cubicBezTo>
                <a:cubicBezTo>
                  <a:pt x="84" y="4"/>
                  <a:pt x="80" y="0"/>
                  <a:pt x="75" y="0"/>
                </a:cubicBezTo>
                <a:cubicBezTo>
                  <a:pt x="9" y="0"/>
                  <a:pt x="9" y="0"/>
                  <a:pt x="9" y="0"/>
                </a:cubicBezTo>
                <a:cubicBezTo>
                  <a:pt x="4" y="0"/>
                  <a:pt x="0" y="4"/>
                  <a:pt x="0" y="9"/>
                </a:cubicBezTo>
                <a:cubicBezTo>
                  <a:pt x="0" y="49"/>
                  <a:pt x="0" y="49"/>
                  <a:pt x="0" y="49"/>
                </a:cubicBezTo>
                <a:cubicBezTo>
                  <a:pt x="0" y="54"/>
                  <a:pt x="4" y="58"/>
                  <a:pt x="9" y="58"/>
                </a:cubicBezTo>
                <a:cubicBezTo>
                  <a:pt x="34" y="58"/>
                  <a:pt x="34" y="58"/>
                  <a:pt x="34" y="58"/>
                </a:cubicBezTo>
                <a:cubicBezTo>
                  <a:pt x="34" y="66"/>
                  <a:pt x="34" y="66"/>
                  <a:pt x="34" y="66"/>
                </a:cubicBezTo>
                <a:cubicBezTo>
                  <a:pt x="9" y="66"/>
                  <a:pt x="9" y="66"/>
                  <a:pt x="9" y="66"/>
                </a:cubicBezTo>
                <a:cubicBezTo>
                  <a:pt x="4" y="66"/>
                  <a:pt x="0" y="70"/>
                  <a:pt x="0" y="74"/>
                </a:cubicBezTo>
                <a:cubicBezTo>
                  <a:pt x="0" y="81"/>
                  <a:pt x="0" y="81"/>
                  <a:pt x="0" y="81"/>
                </a:cubicBezTo>
                <a:cubicBezTo>
                  <a:pt x="0" y="82"/>
                  <a:pt x="1" y="83"/>
                  <a:pt x="2" y="83"/>
                </a:cubicBezTo>
                <a:cubicBezTo>
                  <a:pt x="82" y="83"/>
                  <a:pt x="82" y="83"/>
                  <a:pt x="82" y="83"/>
                </a:cubicBezTo>
                <a:cubicBezTo>
                  <a:pt x="83" y="83"/>
                  <a:pt x="84" y="82"/>
                  <a:pt x="84" y="81"/>
                </a:cubicBezTo>
                <a:cubicBezTo>
                  <a:pt x="84" y="74"/>
                  <a:pt x="84" y="74"/>
                  <a:pt x="84" y="74"/>
                </a:cubicBezTo>
                <a:cubicBezTo>
                  <a:pt x="84" y="70"/>
                  <a:pt x="80" y="66"/>
                  <a:pt x="75" y="66"/>
                </a:cubicBezTo>
                <a:cubicBezTo>
                  <a:pt x="49" y="66"/>
                  <a:pt x="49" y="66"/>
                  <a:pt x="49" y="66"/>
                </a:cubicBezTo>
                <a:cubicBezTo>
                  <a:pt x="49" y="58"/>
                  <a:pt x="49" y="58"/>
                  <a:pt x="49" y="58"/>
                </a:cubicBezTo>
                <a:lnTo>
                  <a:pt x="75" y="58"/>
                </a:lnTo>
                <a:close/>
                <a:moveTo>
                  <a:pt x="3" y="49"/>
                </a:moveTo>
                <a:cubicBezTo>
                  <a:pt x="3" y="9"/>
                  <a:pt x="3" y="9"/>
                  <a:pt x="3" y="9"/>
                </a:cubicBezTo>
                <a:cubicBezTo>
                  <a:pt x="3" y="6"/>
                  <a:pt x="6" y="4"/>
                  <a:pt x="9" y="4"/>
                </a:cubicBezTo>
                <a:cubicBezTo>
                  <a:pt x="75" y="4"/>
                  <a:pt x="75" y="4"/>
                  <a:pt x="75" y="4"/>
                </a:cubicBezTo>
                <a:cubicBezTo>
                  <a:pt x="78" y="4"/>
                  <a:pt x="80" y="6"/>
                  <a:pt x="80" y="9"/>
                </a:cubicBezTo>
                <a:cubicBezTo>
                  <a:pt x="80" y="49"/>
                  <a:pt x="80" y="49"/>
                  <a:pt x="80" y="49"/>
                </a:cubicBezTo>
                <a:cubicBezTo>
                  <a:pt x="80" y="52"/>
                  <a:pt x="78" y="54"/>
                  <a:pt x="75" y="54"/>
                </a:cubicBezTo>
                <a:cubicBezTo>
                  <a:pt x="9" y="54"/>
                  <a:pt x="9" y="54"/>
                  <a:pt x="9" y="54"/>
                </a:cubicBezTo>
                <a:cubicBezTo>
                  <a:pt x="6" y="54"/>
                  <a:pt x="3" y="52"/>
                  <a:pt x="3" y="49"/>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9331" name="Freeform 23"/>
          <p:cNvSpPr>
            <a:spLocks/>
          </p:cNvSpPr>
          <p:nvPr/>
        </p:nvSpPr>
        <p:spPr bwMode="auto">
          <a:xfrm>
            <a:off x="3506788" y="2571750"/>
            <a:ext cx="2360612" cy="1473200"/>
          </a:xfrm>
          <a:custGeom>
            <a:avLst/>
            <a:gdLst>
              <a:gd name="T0" fmla="*/ 2360515 w 70"/>
              <a:gd name="T1" fmla="*/ 1404480 h 43"/>
              <a:gd name="T2" fmla="*/ 2360515 w 70"/>
              <a:gd name="T3" fmla="*/ 34256 h 43"/>
              <a:gd name="T4" fmla="*/ 2293072 w 70"/>
              <a:gd name="T5" fmla="*/ 0 h 43"/>
              <a:gd name="T6" fmla="*/ 67443 w 70"/>
              <a:gd name="T7" fmla="*/ 0 h 43"/>
              <a:gd name="T8" fmla="*/ 0 w 70"/>
              <a:gd name="T9" fmla="*/ 34256 h 43"/>
              <a:gd name="T10" fmla="*/ 0 w 70"/>
              <a:gd name="T11" fmla="*/ 1404480 h 43"/>
              <a:gd name="T12" fmla="*/ 67443 w 70"/>
              <a:gd name="T13" fmla="*/ 1472991 h 43"/>
              <a:gd name="T14" fmla="*/ 2293072 w 70"/>
              <a:gd name="T15" fmla="*/ 1472991 h 43"/>
              <a:gd name="T16" fmla="*/ 2360515 w 70"/>
              <a:gd name="T17" fmla="*/ 1404480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0" h="43">
                <a:moveTo>
                  <a:pt x="70" y="41"/>
                </a:moveTo>
                <a:cubicBezTo>
                  <a:pt x="70" y="1"/>
                  <a:pt x="70" y="1"/>
                  <a:pt x="70" y="1"/>
                </a:cubicBezTo>
                <a:cubicBezTo>
                  <a:pt x="70" y="0"/>
                  <a:pt x="69" y="0"/>
                  <a:pt x="68" y="0"/>
                </a:cubicBezTo>
                <a:cubicBezTo>
                  <a:pt x="2" y="0"/>
                  <a:pt x="2" y="0"/>
                  <a:pt x="2" y="0"/>
                </a:cubicBezTo>
                <a:cubicBezTo>
                  <a:pt x="1" y="0"/>
                  <a:pt x="0" y="0"/>
                  <a:pt x="0" y="1"/>
                </a:cubicBezTo>
                <a:cubicBezTo>
                  <a:pt x="0" y="41"/>
                  <a:pt x="0" y="41"/>
                  <a:pt x="0" y="41"/>
                </a:cubicBezTo>
                <a:cubicBezTo>
                  <a:pt x="0" y="42"/>
                  <a:pt x="1" y="43"/>
                  <a:pt x="2" y="43"/>
                </a:cubicBezTo>
                <a:cubicBezTo>
                  <a:pt x="68" y="43"/>
                  <a:pt x="68" y="43"/>
                  <a:pt x="68" y="43"/>
                </a:cubicBezTo>
                <a:cubicBezTo>
                  <a:pt x="69" y="43"/>
                  <a:pt x="70" y="42"/>
                  <a:pt x="70" y="41"/>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3" name="TextBox 12"/>
          <p:cNvSpPr txBox="1"/>
          <p:nvPr/>
        </p:nvSpPr>
        <p:spPr>
          <a:xfrm>
            <a:off x="3881438" y="2984500"/>
            <a:ext cx="1611312" cy="647700"/>
          </a:xfrm>
          <a:prstGeom prst="rect">
            <a:avLst/>
          </a:prstGeom>
          <a:noFill/>
        </p:spPr>
        <p:txBody>
          <a:bodyPr>
            <a:spAutoFit/>
          </a:bodyPr>
          <a:lstStyle/>
          <a:p>
            <a:pPr algn="ctr" fontAlgn="auto">
              <a:spcBef>
                <a:spcPts val="0"/>
              </a:spcBef>
              <a:spcAft>
                <a:spcPts val="0"/>
              </a:spcAft>
              <a:defRPr/>
            </a:pPr>
            <a:r>
              <a:rPr lang="en-US" sz="3600">
                <a:solidFill>
                  <a:schemeClr val="bg1"/>
                </a:solidFill>
                <a:latin typeface="+mj-lt"/>
                <a:cs typeface="+mn-cs"/>
              </a:rPr>
              <a:t>START UP.</a:t>
            </a:r>
          </a:p>
        </p:txBody>
      </p:sp>
      <p:grpSp>
        <p:nvGrpSpPr>
          <p:cNvPr id="14" name="Group 13"/>
          <p:cNvGrpSpPr/>
          <p:nvPr/>
        </p:nvGrpSpPr>
        <p:grpSpPr>
          <a:xfrm>
            <a:off x="7078528" y="1582195"/>
            <a:ext cx="1304449" cy="838200"/>
            <a:chOff x="1489075" y="1825625"/>
            <a:chExt cx="2371725" cy="1524001"/>
          </a:xfrm>
          <a:solidFill>
            <a:srgbClr val="DE6E00"/>
          </a:solidFill>
        </p:grpSpPr>
        <p:sp>
          <p:nvSpPr>
            <p:cNvPr id="15" name="Freeform 43"/>
            <p:cNvSpPr>
              <a:spLocks/>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16" name="Freeform 45"/>
            <p:cNvSpPr>
              <a:spLocks/>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17"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18"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grpSp>
      <p:grpSp>
        <p:nvGrpSpPr>
          <p:cNvPr id="19" name="Group 18"/>
          <p:cNvGrpSpPr/>
          <p:nvPr/>
        </p:nvGrpSpPr>
        <p:grpSpPr>
          <a:xfrm>
            <a:off x="595285" y="3148063"/>
            <a:ext cx="1660208" cy="1066800"/>
            <a:chOff x="1489075" y="1825625"/>
            <a:chExt cx="2371725" cy="1524001"/>
          </a:xfrm>
          <a:solidFill>
            <a:srgbClr val="DE6E00"/>
          </a:solidFill>
        </p:grpSpPr>
        <p:sp>
          <p:nvSpPr>
            <p:cNvPr id="20" name="Freeform 43"/>
            <p:cNvSpPr>
              <a:spLocks/>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1" name="Freeform 45"/>
            <p:cNvSpPr>
              <a:spLocks/>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2"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3"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grpSp>
      <p:grpSp>
        <p:nvGrpSpPr>
          <p:cNvPr id="24" name="Group 23"/>
          <p:cNvGrpSpPr/>
          <p:nvPr/>
        </p:nvGrpSpPr>
        <p:grpSpPr>
          <a:xfrm>
            <a:off x="2679048" y="1300108"/>
            <a:ext cx="1067277" cy="685800"/>
            <a:chOff x="1489075" y="1825625"/>
            <a:chExt cx="2371725" cy="1524001"/>
          </a:xfrm>
          <a:solidFill>
            <a:srgbClr val="DE6E00"/>
          </a:solidFill>
        </p:grpSpPr>
        <p:sp>
          <p:nvSpPr>
            <p:cNvPr id="25" name="Freeform 43"/>
            <p:cNvSpPr>
              <a:spLocks/>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6" name="Freeform 45"/>
            <p:cNvSpPr>
              <a:spLocks/>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7"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28"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grpSp>
      <p:grpSp>
        <p:nvGrpSpPr>
          <p:cNvPr id="29" name="Group 28"/>
          <p:cNvGrpSpPr/>
          <p:nvPr/>
        </p:nvGrpSpPr>
        <p:grpSpPr>
          <a:xfrm>
            <a:off x="7347451" y="3907103"/>
            <a:ext cx="1005018" cy="645794"/>
            <a:chOff x="1489075" y="1825625"/>
            <a:chExt cx="2371725" cy="1524001"/>
          </a:xfrm>
          <a:solidFill>
            <a:srgbClr val="DE6E00"/>
          </a:solidFill>
        </p:grpSpPr>
        <p:sp>
          <p:nvSpPr>
            <p:cNvPr id="30" name="Freeform 43"/>
            <p:cNvSpPr>
              <a:spLocks/>
            </p:cNvSpPr>
            <p:nvPr/>
          </p:nvSpPr>
          <p:spPr bwMode="auto">
            <a:xfrm>
              <a:off x="3321050" y="2211388"/>
              <a:ext cx="85725" cy="68263"/>
            </a:xfrm>
            <a:custGeom>
              <a:avLst/>
              <a:gdLst>
                <a:gd name="T0" fmla="*/ 9 w 10"/>
                <a:gd name="T1" fmla="*/ 8 h 8"/>
                <a:gd name="T2" fmla="*/ 4 w 10"/>
                <a:gd name="T3" fmla="*/ 7 h 8"/>
                <a:gd name="T4" fmla="*/ 3 w 10"/>
                <a:gd name="T5" fmla="*/ 7 h 8"/>
                <a:gd name="T6" fmla="*/ 3 w 10"/>
                <a:gd name="T7" fmla="*/ 6 h 8"/>
                <a:gd name="T8" fmla="*/ 0 w 10"/>
                <a:gd name="T9" fmla="*/ 1 h 8"/>
                <a:gd name="T10" fmla="*/ 2 w 10"/>
                <a:gd name="T11" fmla="*/ 0 h 8"/>
                <a:gd name="T12" fmla="*/ 4 w 10"/>
                <a:gd name="T13" fmla="*/ 5 h 8"/>
                <a:gd name="T14" fmla="*/ 10 w 10"/>
                <a:gd name="T15" fmla="*/ 6 h 8"/>
                <a:gd name="T16" fmla="*/ 9 w 10"/>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8">
                  <a:moveTo>
                    <a:pt x="9" y="8"/>
                  </a:moveTo>
                  <a:cubicBezTo>
                    <a:pt x="8" y="7"/>
                    <a:pt x="6" y="7"/>
                    <a:pt x="4" y="7"/>
                  </a:cubicBezTo>
                  <a:cubicBezTo>
                    <a:pt x="3" y="7"/>
                    <a:pt x="3" y="7"/>
                    <a:pt x="3" y="7"/>
                  </a:cubicBezTo>
                  <a:cubicBezTo>
                    <a:pt x="3" y="6"/>
                    <a:pt x="3" y="6"/>
                    <a:pt x="3" y="6"/>
                  </a:cubicBezTo>
                  <a:cubicBezTo>
                    <a:pt x="2" y="5"/>
                    <a:pt x="1" y="3"/>
                    <a:pt x="0" y="1"/>
                  </a:cubicBezTo>
                  <a:cubicBezTo>
                    <a:pt x="2" y="0"/>
                    <a:pt x="2" y="0"/>
                    <a:pt x="2" y="0"/>
                  </a:cubicBezTo>
                  <a:cubicBezTo>
                    <a:pt x="3" y="2"/>
                    <a:pt x="4" y="3"/>
                    <a:pt x="4" y="5"/>
                  </a:cubicBezTo>
                  <a:cubicBezTo>
                    <a:pt x="6" y="5"/>
                    <a:pt x="8" y="5"/>
                    <a:pt x="10" y="6"/>
                  </a:cubicBezTo>
                  <a:lnTo>
                    <a:pt x="9" y="8"/>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31" name="Freeform 45"/>
            <p:cNvSpPr>
              <a:spLocks/>
            </p:cNvSpPr>
            <p:nvPr/>
          </p:nvSpPr>
          <p:spPr bwMode="auto">
            <a:xfrm>
              <a:off x="1882775" y="2398713"/>
              <a:ext cx="77788" cy="60325"/>
            </a:xfrm>
            <a:custGeom>
              <a:avLst/>
              <a:gdLst>
                <a:gd name="T0" fmla="*/ 1 w 9"/>
                <a:gd name="T1" fmla="*/ 7 h 7"/>
                <a:gd name="T2" fmla="*/ 0 w 9"/>
                <a:gd name="T3" fmla="*/ 5 h 7"/>
                <a:gd name="T4" fmla="*/ 5 w 9"/>
                <a:gd name="T5" fmla="*/ 5 h 7"/>
                <a:gd name="T6" fmla="*/ 6 w 9"/>
                <a:gd name="T7" fmla="*/ 5 h 7"/>
                <a:gd name="T8" fmla="*/ 7 w 9"/>
                <a:gd name="T9" fmla="*/ 0 h 7"/>
                <a:gd name="T10" fmla="*/ 9 w 9"/>
                <a:gd name="T11" fmla="*/ 1 h 7"/>
                <a:gd name="T12" fmla="*/ 7 w 9"/>
                <a:gd name="T13" fmla="*/ 6 h 7"/>
                <a:gd name="T14" fmla="*/ 7 w 9"/>
                <a:gd name="T15" fmla="*/ 7 h 7"/>
                <a:gd name="T16" fmla="*/ 6 w 9"/>
                <a:gd name="T17" fmla="*/ 7 h 7"/>
                <a:gd name="T18" fmla="*/ 6 w 9"/>
                <a:gd name="T19" fmla="*/ 7 h 7"/>
                <a:gd name="T20" fmla="*/ 1 w 9"/>
                <a:gd name="T21"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7">
                  <a:moveTo>
                    <a:pt x="1" y="7"/>
                  </a:moveTo>
                  <a:cubicBezTo>
                    <a:pt x="0" y="5"/>
                    <a:pt x="0" y="5"/>
                    <a:pt x="0" y="5"/>
                  </a:cubicBezTo>
                  <a:cubicBezTo>
                    <a:pt x="2" y="5"/>
                    <a:pt x="4" y="5"/>
                    <a:pt x="5" y="5"/>
                  </a:cubicBezTo>
                  <a:cubicBezTo>
                    <a:pt x="6" y="5"/>
                    <a:pt x="6" y="5"/>
                    <a:pt x="6" y="5"/>
                  </a:cubicBezTo>
                  <a:cubicBezTo>
                    <a:pt x="6" y="4"/>
                    <a:pt x="6" y="2"/>
                    <a:pt x="7" y="0"/>
                  </a:cubicBezTo>
                  <a:cubicBezTo>
                    <a:pt x="9" y="1"/>
                    <a:pt x="9" y="1"/>
                    <a:pt x="9" y="1"/>
                  </a:cubicBezTo>
                  <a:cubicBezTo>
                    <a:pt x="8" y="3"/>
                    <a:pt x="8" y="5"/>
                    <a:pt x="7" y="6"/>
                  </a:cubicBezTo>
                  <a:cubicBezTo>
                    <a:pt x="7" y="7"/>
                    <a:pt x="7" y="7"/>
                    <a:pt x="7" y="7"/>
                  </a:cubicBezTo>
                  <a:cubicBezTo>
                    <a:pt x="6" y="7"/>
                    <a:pt x="6" y="7"/>
                    <a:pt x="6" y="7"/>
                  </a:cubicBezTo>
                  <a:cubicBezTo>
                    <a:pt x="6" y="7"/>
                    <a:pt x="6" y="7"/>
                    <a:pt x="6" y="7"/>
                  </a:cubicBezTo>
                  <a:cubicBezTo>
                    <a:pt x="4" y="7"/>
                    <a:pt x="2" y="7"/>
                    <a:pt x="1" y="7"/>
                  </a:cubicBez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32" name="Freeform 44"/>
            <p:cNvSpPr>
              <a:spLocks noEditPoints="1"/>
            </p:cNvSpPr>
            <p:nvPr/>
          </p:nvSpPr>
          <p:spPr bwMode="auto">
            <a:xfrm>
              <a:off x="1978025" y="1825625"/>
              <a:ext cx="1300163" cy="479425"/>
            </a:xfrm>
            <a:custGeom>
              <a:avLst/>
              <a:gdLst>
                <a:gd name="T0" fmla="*/ 1 w 152"/>
                <a:gd name="T1" fmla="*/ 56 h 56"/>
                <a:gd name="T2" fmla="*/ 0 w 152"/>
                <a:gd name="T3" fmla="*/ 55 h 56"/>
                <a:gd name="T4" fmla="*/ 5 w 152"/>
                <a:gd name="T5" fmla="*/ 44 h 56"/>
                <a:gd name="T6" fmla="*/ 7 w 152"/>
                <a:gd name="T7" fmla="*/ 45 h 56"/>
                <a:gd name="T8" fmla="*/ 1 w 152"/>
                <a:gd name="T9" fmla="*/ 56 h 56"/>
                <a:gd name="T10" fmla="*/ 151 w 152"/>
                <a:gd name="T11" fmla="*/ 36 h 56"/>
                <a:gd name="T12" fmla="*/ 143 w 152"/>
                <a:gd name="T13" fmla="*/ 27 h 56"/>
                <a:gd name="T14" fmla="*/ 144 w 152"/>
                <a:gd name="T15" fmla="*/ 25 h 56"/>
                <a:gd name="T16" fmla="*/ 152 w 152"/>
                <a:gd name="T17" fmla="*/ 35 h 56"/>
                <a:gd name="T18" fmla="*/ 151 w 152"/>
                <a:gd name="T19" fmla="*/ 36 h 56"/>
                <a:gd name="T20" fmla="*/ 13 w 152"/>
                <a:gd name="T21" fmla="*/ 35 h 56"/>
                <a:gd name="T22" fmla="*/ 12 w 152"/>
                <a:gd name="T23" fmla="*/ 34 h 56"/>
                <a:gd name="T24" fmla="*/ 20 w 152"/>
                <a:gd name="T25" fmla="*/ 25 h 56"/>
                <a:gd name="T26" fmla="*/ 22 w 152"/>
                <a:gd name="T27" fmla="*/ 26 h 56"/>
                <a:gd name="T28" fmla="*/ 13 w 152"/>
                <a:gd name="T29" fmla="*/ 35 h 56"/>
                <a:gd name="T30" fmla="*/ 133 w 152"/>
                <a:gd name="T31" fmla="*/ 19 h 56"/>
                <a:gd name="T32" fmla="*/ 123 w 152"/>
                <a:gd name="T33" fmla="*/ 12 h 56"/>
                <a:gd name="T34" fmla="*/ 124 w 152"/>
                <a:gd name="T35" fmla="*/ 10 h 56"/>
                <a:gd name="T36" fmla="*/ 134 w 152"/>
                <a:gd name="T37" fmla="*/ 17 h 56"/>
                <a:gd name="T38" fmla="*/ 133 w 152"/>
                <a:gd name="T39" fmla="*/ 19 h 56"/>
                <a:gd name="T40" fmla="*/ 31 w 152"/>
                <a:gd name="T41" fmla="*/ 18 h 56"/>
                <a:gd name="T42" fmla="*/ 30 w 152"/>
                <a:gd name="T43" fmla="*/ 17 h 56"/>
                <a:gd name="T44" fmla="*/ 40 w 152"/>
                <a:gd name="T45" fmla="*/ 10 h 56"/>
                <a:gd name="T46" fmla="*/ 41 w 152"/>
                <a:gd name="T47" fmla="*/ 12 h 56"/>
                <a:gd name="T48" fmla="*/ 31 w 152"/>
                <a:gd name="T49" fmla="*/ 18 h 56"/>
                <a:gd name="T50" fmla="*/ 112 w 152"/>
                <a:gd name="T51" fmla="*/ 7 h 56"/>
                <a:gd name="T52" fmla="*/ 100 w 152"/>
                <a:gd name="T53" fmla="*/ 4 h 56"/>
                <a:gd name="T54" fmla="*/ 101 w 152"/>
                <a:gd name="T55" fmla="*/ 2 h 56"/>
                <a:gd name="T56" fmla="*/ 113 w 152"/>
                <a:gd name="T57" fmla="*/ 5 h 56"/>
                <a:gd name="T58" fmla="*/ 112 w 152"/>
                <a:gd name="T59" fmla="*/ 7 h 56"/>
                <a:gd name="T60" fmla="*/ 52 w 152"/>
                <a:gd name="T61" fmla="*/ 7 h 56"/>
                <a:gd name="T62" fmla="*/ 52 w 152"/>
                <a:gd name="T63" fmla="*/ 5 h 56"/>
                <a:gd name="T64" fmla="*/ 64 w 152"/>
                <a:gd name="T65" fmla="*/ 2 h 56"/>
                <a:gd name="T66" fmla="*/ 64 w 152"/>
                <a:gd name="T67" fmla="*/ 3 h 56"/>
                <a:gd name="T68" fmla="*/ 52 w 152"/>
                <a:gd name="T69" fmla="*/ 7 h 56"/>
                <a:gd name="T70" fmla="*/ 88 w 152"/>
                <a:gd name="T71" fmla="*/ 2 h 56"/>
                <a:gd name="T72" fmla="*/ 82 w 152"/>
                <a:gd name="T73" fmla="*/ 2 h 56"/>
                <a:gd name="T74" fmla="*/ 76 w 152"/>
                <a:gd name="T75" fmla="*/ 2 h 56"/>
                <a:gd name="T76" fmla="*/ 76 w 152"/>
                <a:gd name="T77" fmla="*/ 0 h 56"/>
                <a:gd name="T78" fmla="*/ 82 w 152"/>
                <a:gd name="T79" fmla="*/ 0 h 56"/>
                <a:gd name="T80" fmla="*/ 82 w 152"/>
                <a:gd name="T81" fmla="*/ 0 h 56"/>
                <a:gd name="T82" fmla="*/ 88 w 152"/>
                <a:gd name="T83" fmla="*/ 0 h 56"/>
                <a:gd name="T84" fmla="*/ 88 w 152"/>
                <a:gd name="T85" fmla="*/ 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56">
                  <a:moveTo>
                    <a:pt x="1" y="56"/>
                  </a:moveTo>
                  <a:cubicBezTo>
                    <a:pt x="0" y="55"/>
                    <a:pt x="0" y="55"/>
                    <a:pt x="0" y="55"/>
                  </a:cubicBezTo>
                  <a:cubicBezTo>
                    <a:pt x="1" y="51"/>
                    <a:pt x="3" y="48"/>
                    <a:pt x="5" y="44"/>
                  </a:cubicBezTo>
                  <a:cubicBezTo>
                    <a:pt x="7" y="45"/>
                    <a:pt x="7" y="45"/>
                    <a:pt x="7" y="45"/>
                  </a:cubicBezTo>
                  <a:cubicBezTo>
                    <a:pt x="5" y="49"/>
                    <a:pt x="3" y="52"/>
                    <a:pt x="1" y="56"/>
                  </a:cubicBezTo>
                  <a:close/>
                  <a:moveTo>
                    <a:pt x="151" y="36"/>
                  </a:moveTo>
                  <a:cubicBezTo>
                    <a:pt x="148" y="33"/>
                    <a:pt x="145" y="30"/>
                    <a:pt x="143" y="27"/>
                  </a:cubicBezTo>
                  <a:cubicBezTo>
                    <a:pt x="144" y="25"/>
                    <a:pt x="144" y="25"/>
                    <a:pt x="144" y="25"/>
                  </a:cubicBezTo>
                  <a:cubicBezTo>
                    <a:pt x="147" y="28"/>
                    <a:pt x="150" y="31"/>
                    <a:pt x="152" y="35"/>
                  </a:cubicBezTo>
                  <a:lnTo>
                    <a:pt x="151" y="36"/>
                  </a:lnTo>
                  <a:close/>
                  <a:moveTo>
                    <a:pt x="13" y="35"/>
                  </a:moveTo>
                  <a:cubicBezTo>
                    <a:pt x="12" y="34"/>
                    <a:pt x="12" y="34"/>
                    <a:pt x="12" y="34"/>
                  </a:cubicBezTo>
                  <a:cubicBezTo>
                    <a:pt x="14" y="31"/>
                    <a:pt x="17" y="27"/>
                    <a:pt x="20" y="25"/>
                  </a:cubicBezTo>
                  <a:cubicBezTo>
                    <a:pt x="22" y="26"/>
                    <a:pt x="22" y="26"/>
                    <a:pt x="22" y="26"/>
                  </a:cubicBezTo>
                  <a:cubicBezTo>
                    <a:pt x="19" y="29"/>
                    <a:pt x="16" y="32"/>
                    <a:pt x="13" y="35"/>
                  </a:cubicBezTo>
                  <a:close/>
                  <a:moveTo>
                    <a:pt x="133" y="19"/>
                  </a:moveTo>
                  <a:cubicBezTo>
                    <a:pt x="130" y="16"/>
                    <a:pt x="127" y="14"/>
                    <a:pt x="123" y="12"/>
                  </a:cubicBezTo>
                  <a:cubicBezTo>
                    <a:pt x="124" y="10"/>
                    <a:pt x="124" y="10"/>
                    <a:pt x="124" y="10"/>
                  </a:cubicBezTo>
                  <a:cubicBezTo>
                    <a:pt x="128" y="12"/>
                    <a:pt x="131" y="15"/>
                    <a:pt x="134" y="17"/>
                  </a:cubicBezTo>
                  <a:lnTo>
                    <a:pt x="133" y="19"/>
                  </a:lnTo>
                  <a:close/>
                  <a:moveTo>
                    <a:pt x="31" y="18"/>
                  </a:moveTo>
                  <a:cubicBezTo>
                    <a:pt x="30" y="17"/>
                    <a:pt x="30" y="17"/>
                    <a:pt x="30" y="17"/>
                  </a:cubicBezTo>
                  <a:cubicBezTo>
                    <a:pt x="33" y="14"/>
                    <a:pt x="37" y="12"/>
                    <a:pt x="40" y="10"/>
                  </a:cubicBezTo>
                  <a:cubicBezTo>
                    <a:pt x="41" y="12"/>
                    <a:pt x="41" y="12"/>
                    <a:pt x="41" y="12"/>
                  </a:cubicBezTo>
                  <a:cubicBezTo>
                    <a:pt x="38" y="14"/>
                    <a:pt x="34" y="16"/>
                    <a:pt x="31" y="18"/>
                  </a:cubicBezTo>
                  <a:close/>
                  <a:moveTo>
                    <a:pt x="112" y="7"/>
                  </a:moveTo>
                  <a:cubicBezTo>
                    <a:pt x="108" y="6"/>
                    <a:pt x="104" y="5"/>
                    <a:pt x="100" y="4"/>
                  </a:cubicBezTo>
                  <a:cubicBezTo>
                    <a:pt x="101" y="2"/>
                    <a:pt x="101" y="2"/>
                    <a:pt x="101" y="2"/>
                  </a:cubicBezTo>
                  <a:cubicBezTo>
                    <a:pt x="105" y="3"/>
                    <a:pt x="109" y="4"/>
                    <a:pt x="113" y="5"/>
                  </a:cubicBezTo>
                  <a:lnTo>
                    <a:pt x="112" y="7"/>
                  </a:lnTo>
                  <a:close/>
                  <a:moveTo>
                    <a:pt x="52" y="7"/>
                  </a:moveTo>
                  <a:cubicBezTo>
                    <a:pt x="52" y="5"/>
                    <a:pt x="52" y="5"/>
                    <a:pt x="52" y="5"/>
                  </a:cubicBezTo>
                  <a:cubicBezTo>
                    <a:pt x="56" y="3"/>
                    <a:pt x="60" y="2"/>
                    <a:pt x="64" y="2"/>
                  </a:cubicBezTo>
                  <a:cubicBezTo>
                    <a:pt x="64" y="3"/>
                    <a:pt x="64" y="3"/>
                    <a:pt x="64" y="3"/>
                  </a:cubicBezTo>
                  <a:cubicBezTo>
                    <a:pt x="60" y="4"/>
                    <a:pt x="56" y="5"/>
                    <a:pt x="52" y="7"/>
                  </a:cubicBezTo>
                  <a:close/>
                  <a:moveTo>
                    <a:pt x="88" y="2"/>
                  </a:moveTo>
                  <a:cubicBezTo>
                    <a:pt x="86" y="2"/>
                    <a:pt x="84" y="2"/>
                    <a:pt x="82" y="2"/>
                  </a:cubicBezTo>
                  <a:cubicBezTo>
                    <a:pt x="80" y="2"/>
                    <a:pt x="78" y="2"/>
                    <a:pt x="76" y="2"/>
                  </a:cubicBezTo>
                  <a:cubicBezTo>
                    <a:pt x="76" y="0"/>
                    <a:pt x="76" y="0"/>
                    <a:pt x="76" y="0"/>
                  </a:cubicBezTo>
                  <a:cubicBezTo>
                    <a:pt x="78" y="0"/>
                    <a:pt x="80" y="0"/>
                    <a:pt x="82" y="0"/>
                  </a:cubicBezTo>
                  <a:cubicBezTo>
                    <a:pt x="82" y="0"/>
                    <a:pt x="82" y="0"/>
                    <a:pt x="82" y="0"/>
                  </a:cubicBezTo>
                  <a:cubicBezTo>
                    <a:pt x="84" y="0"/>
                    <a:pt x="86" y="0"/>
                    <a:pt x="88" y="0"/>
                  </a:cubicBezTo>
                  <a:lnTo>
                    <a:pt x="88" y="2"/>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sp>
          <p:nvSpPr>
            <p:cNvPr id="33" name="Freeform 46"/>
            <p:cNvSpPr>
              <a:spLocks noEditPoints="1"/>
            </p:cNvSpPr>
            <p:nvPr/>
          </p:nvSpPr>
          <p:spPr bwMode="auto">
            <a:xfrm>
              <a:off x="1489075" y="2287588"/>
              <a:ext cx="2371725" cy="1062038"/>
            </a:xfrm>
            <a:custGeom>
              <a:avLst/>
              <a:gdLst>
                <a:gd name="T0" fmla="*/ 48 w 277"/>
                <a:gd name="T1" fmla="*/ 124 h 124"/>
                <a:gd name="T2" fmla="*/ 51 w 277"/>
                <a:gd name="T3" fmla="*/ 122 h 124"/>
                <a:gd name="T4" fmla="*/ 60 w 277"/>
                <a:gd name="T5" fmla="*/ 124 h 124"/>
                <a:gd name="T6" fmla="*/ 201 w 277"/>
                <a:gd name="T7" fmla="*/ 124 h 124"/>
                <a:gd name="T8" fmla="*/ 189 w 277"/>
                <a:gd name="T9" fmla="*/ 122 h 124"/>
                <a:gd name="T10" fmla="*/ 201 w 277"/>
                <a:gd name="T11" fmla="*/ 124 h 124"/>
                <a:gd name="T12" fmla="*/ 166 w 277"/>
                <a:gd name="T13" fmla="*/ 124 h 124"/>
                <a:gd name="T14" fmla="*/ 177 w 277"/>
                <a:gd name="T15" fmla="*/ 122 h 124"/>
                <a:gd name="T16" fmla="*/ 154 w 277"/>
                <a:gd name="T17" fmla="*/ 124 h 124"/>
                <a:gd name="T18" fmla="*/ 142 w 277"/>
                <a:gd name="T19" fmla="*/ 122 h 124"/>
                <a:gd name="T20" fmla="*/ 154 w 277"/>
                <a:gd name="T21" fmla="*/ 124 h 124"/>
                <a:gd name="T22" fmla="*/ 119 w 277"/>
                <a:gd name="T23" fmla="*/ 124 h 124"/>
                <a:gd name="T24" fmla="*/ 130 w 277"/>
                <a:gd name="T25" fmla="*/ 122 h 124"/>
                <a:gd name="T26" fmla="*/ 107 w 277"/>
                <a:gd name="T27" fmla="*/ 124 h 124"/>
                <a:gd name="T28" fmla="*/ 95 w 277"/>
                <a:gd name="T29" fmla="*/ 122 h 124"/>
                <a:gd name="T30" fmla="*/ 107 w 277"/>
                <a:gd name="T31" fmla="*/ 124 h 124"/>
                <a:gd name="T32" fmla="*/ 72 w 277"/>
                <a:gd name="T33" fmla="*/ 124 h 124"/>
                <a:gd name="T34" fmla="*/ 84 w 277"/>
                <a:gd name="T35" fmla="*/ 122 h 124"/>
                <a:gd name="T36" fmla="*/ 213 w 277"/>
                <a:gd name="T37" fmla="*/ 124 h 124"/>
                <a:gd name="T38" fmla="*/ 224 w 277"/>
                <a:gd name="T39" fmla="*/ 120 h 124"/>
                <a:gd name="T40" fmla="*/ 213 w 277"/>
                <a:gd name="T41" fmla="*/ 124 h 124"/>
                <a:gd name="T42" fmla="*/ 26 w 277"/>
                <a:gd name="T43" fmla="*/ 117 h 124"/>
                <a:gd name="T44" fmla="*/ 37 w 277"/>
                <a:gd name="T45" fmla="*/ 120 h 124"/>
                <a:gd name="T46" fmla="*/ 236 w 277"/>
                <a:gd name="T47" fmla="*/ 119 h 124"/>
                <a:gd name="T48" fmla="*/ 246 w 277"/>
                <a:gd name="T49" fmla="*/ 112 h 124"/>
                <a:gd name="T50" fmla="*/ 236 w 277"/>
                <a:gd name="T51" fmla="*/ 119 h 124"/>
                <a:gd name="T52" fmla="*/ 9 w 277"/>
                <a:gd name="T53" fmla="*/ 100 h 124"/>
                <a:gd name="T54" fmla="*/ 18 w 277"/>
                <a:gd name="T55" fmla="*/ 108 h 124"/>
                <a:gd name="T56" fmla="*/ 256 w 277"/>
                <a:gd name="T57" fmla="*/ 107 h 124"/>
                <a:gd name="T58" fmla="*/ 263 w 277"/>
                <a:gd name="T59" fmla="*/ 97 h 124"/>
                <a:gd name="T60" fmla="*/ 256 w 277"/>
                <a:gd name="T61" fmla="*/ 107 h 124"/>
                <a:gd name="T62" fmla="*/ 1 w 277"/>
                <a:gd name="T63" fmla="*/ 78 h 124"/>
                <a:gd name="T64" fmla="*/ 5 w 277"/>
                <a:gd name="T65" fmla="*/ 88 h 124"/>
                <a:gd name="T66" fmla="*/ 271 w 277"/>
                <a:gd name="T67" fmla="*/ 88 h 124"/>
                <a:gd name="T68" fmla="*/ 273 w 277"/>
                <a:gd name="T69" fmla="*/ 77 h 124"/>
                <a:gd name="T70" fmla="*/ 271 w 277"/>
                <a:gd name="T71" fmla="*/ 88 h 124"/>
                <a:gd name="T72" fmla="*/ 0 w 277"/>
                <a:gd name="T73" fmla="*/ 66 h 124"/>
                <a:gd name="T74" fmla="*/ 4 w 277"/>
                <a:gd name="T75" fmla="*/ 55 h 124"/>
                <a:gd name="T76" fmla="*/ 277 w 277"/>
                <a:gd name="T77" fmla="*/ 65 h 124"/>
                <a:gd name="T78" fmla="*/ 275 w 277"/>
                <a:gd name="T79" fmla="*/ 60 h 124"/>
                <a:gd name="T80" fmla="*/ 277 w 277"/>
                <a:gd name="T81" fmla="*/ 53 h 124"/>
                <a:gd name="T82" fmla="*/ 277 w 277"/>
                <a:gd name="T83" fmla="*/ 65 h 124"/>
                <a:gd name="T84" fmla="*/ 8 w 277"/>
                <a:gd name="T85" fmla="*/ 43 h 124"/>
                <a:gd name="T86" fmla="*/ 16 w 277"/>
                <a:gd name="T87" fmla="*/ 35 h 124"/>
                <a:gd name="T88" fmla="*/ 273 w 277"/>
                <a:gd name="T89" fmla="*/ 42 h 124"/>
                <a:gd name="T90" fmla="*/ 270 w 277"/>
                <a:gd name="T91" fmla="*/ 31 h 124"/>
                <a:gd name="T92" fmla="*/ 273 w 277"/>
                <a:gd name="T93" fmla="*/ 42 h 124"/>
                <a:gd name="T94" fmla="*/ 24 w 277"/>
                <a:gd name="T95" fmla="*/ 26 h 124"/>
                <a:gd name="T96" fmla="*/ 35 w 277"/>
                <a:gd name="T97" fmla="*/ 23 h 124"/>
                <a:gd name="T98" fmla="*/ 262 w 277"/>
                <a:gd name="T99" fmla="*/ 22 h 124"/>
                <a:gd name="T100" fmla="*/ 256 w 277"/>
                <a:gd name="T101" fmla="*/ 12 h 124"/>
                <a:gd name="T102" fmla="*/ 262 w 277"/>
                <a:gd name="T103" fmla="*/ 22 h 124"/>
                <a:gd name="T104" fmla="*/ 235 w 277"/>
                <a:gd name="T105" fmla="*/ 2 h 124"/>
                <a:gd name="T106" fmla="*/ 246 w 277"/>
                <a:gd name="T107" fmla="*/ 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7" h="124">
                  <a:moveTo>
                    <a:pt x="51" y="124"/>
                  </a:moveTo>
                  <a:cubicBezTo>
                    <a:pt x="50" y="124"/>
                    <a:pt x="49" y="124"/>
                    <a:pt x="48" y="124"/>
                  </a:cubicBezTo>
                  <a:cubicBezTo>
                    <a:pt x="48" y="122"/>
                    <a:pt x="48" y="122"/>
                    <a:pt x="48" y="122"/>
                  </a:cubicBezTo>
                  <a:cubicBezTo>
                    <a:pt x="49" y="122"/>
                    <a:pt x="50" y="122"/>
                    <a:pt x="51" y="122"/>
                  </a:cubicBezTo>
                  <a:cubicBezTo>
                    <a:pt x="60" y="122"/>
                    <a:pt x="60" y="122"/>
                    <a:pt x="60" y="122"/>
                  </a:cubicBezTo>
                  <a:cubicBezTo>
                    <a:pt x="60" y="124"/>
                    <a:pt x="60" y="124"/>
                    <a:pt x="60" y="124"/>
                  </a:cubicBezTo>
                  <a:cubicBezTo>
                    <a:pt x="51" y="124"/>
                    <a:pt x="51" y="124"/>
                    <a:pt x="51" y="124"/>
                  </a:cubicBezTo>
                  <a:close/>
                  <a:moveTo>
                    <a:pt x="201" y="124"/>
                  </a:moveTo>
                  <a:cubicBezTo>
                    <a:pt x="189" y="124"/>
                    <a:pt x="189" y="124"/>
                    <a:pt x="189" y="124"/>
                  </a:cubicBezTo>
                  <a:cubicBezTo>
                    <a:pt x="189" y="122"/>
                    <a:pt x="189" y="122"/>
                    <a:pt x="189" y="122"/>
                  </a:cubicBezTo>
                  <a:cubicBezTo>
                    <a:pt x="201" y="122"/>
                    <a:pt x="201" y="122"/>
                    <a:pt x="201" y="122"/>
                  </a:cubicBezTo>
                  <a:lnTo>
                    <a:pt x="201" y="124"/>
                  </a:lnTo>
                  <a:close/>
                  <a:moveTo>
                    <a:pt x="177" y="124"/>
                  </a:moveTo>
                  <a:cubicBezTo>
                    <a:pt x="166" y="124"/>
                    <a:pt x="166" y="124"/>
                    <a:pt x="166" y="124"/>
                  </a:cubicBezTo>
                  <a:cubicBezTo>
                    <a:pt x="166" y="122"/>
                    <a:pt x="166" y="122"/>
                    <a:pt x="166" y="122"/>
                  </a:cubicBezTo>
                  <a:cubicBezTo>
                    <a:pt x="177" y="122"/>
                    <a:pt x="177" y="122"/>
                    <a:pt x="177" y="122"/>
                  </a:cubicBezTo>
                  <a:lnTo>
                    <a:pt x="177" y="124"/>
                  </a:lnTo>
                  <a:close/>
                  <a:moveTo>
                    <a:pt x="154" y="124"/>
                  </a:moveTo>
                  <a:cubicBezTo>
                    <a:pt x="142" y="124"/>
                    <a:pt x="142" y="124"/>
                    <a:pt x="142" y="124"/>
                  </a:cubicBezTo>
                  <a:cubicBezTo>
                    <a:pt x="142" y="122"/>
                    <a:pt x="142" y="122"/>
                    <a:pt x="142" y="122"/>
                  </a:cubicBezTo>
                  <a:cubicBezTo>
                    <a:pt x="154" y="122"/>
                    <a:pt x="154" y="122"/>
                    <a:pt x="154" y="122"/>
                  </a:cubicBezTo>
                  <a:lnTo>
                    <a:pt x="154" y="124"/>
                  </a:lnTo>
                  <a:close/>
                  <a:moveTo>
                    <a:pt x="130" y="124"/>
                  </a:moveTo>
                  <a:cubicBezTo>
                    <a:pt x="119" y="124"/>
                    <a:pt x="119" y="124"/>
                    <a:pt x="119" y="124"/>
                  </a:cubicBezTo>
                  <a:cubicBezTo>
                    <a:pt x="119" y="122"/>
                    <a:pt x="119" y="122"/>
                    <a:pt x="119" y="122"/>
                  </a:cubicBezTo>
                  <a:cubicBezTo>
                    <a:pt x="130" y="122"/>
                    <a:pt x="130" y="122"/>
                    <a:pt x="130" y="122"/>
                  </a:cubicBezTo>
                  <a:lnTo>
                    <a:pt x="130" y="124"/>
                  </a:lnTo>
                  <a:close/>
                  <a:moveTo>
                    <a:pt x="107" y="124"/>
                  </a:moveTo>
                  <a:cubicBezTo>
                    <a:pt x="95" y="124"/>
                    <a:pt x="95" y="124"/>
                    <a:pt x="95" y="124"/>
                  </a:cubicBezTo>
                  <a:cubicBezTo>
                    <a:pt x="95" y="122"/>
                    <a:pt x="95" y="122"/>
                    <a:pt x="95" y="122"/>
                  </a:cubicBezTo>
                  <a:cubicBezTo>
                    <a:pt x="107" y="122"/>
                    <a:pt x="107" y="122"/>
                    <a:pt x="107" y="122"/>
                  </a:cubicBezTo>
                  <a:lnTo>
                    <a:pt x="107" y="124"/>
                  </a:lnTo>
                  <a:close/>
                  <a:moveTo>
                    <a:pt x="84" y="124"/>
                  </a:moveTo>
                  <a:cubicBezTo>
                    <a:pt x="72" y="124"/>
                    <a:pt x="72" y="124"/>
                    <a:pt x="72" y="124"/>
                  </a:cubicBezTo>
                  <a:cubicBezTo>
                    <a:pt x="72" y="122"/>
                    <a:pt x="72" y="122"/>
                    <a:pt x="72" y="122"/>
                  </a:cubicBezTo>
                  <a:cubicBezTo>
                    <a:pt x="84" y="122"/>
                    <a:pt x="84" y="122"/>
                    <a:pt x="84" y="122"/>
                  </a:cubicBezTo>
                  <a:lnTo>
                    <a:pt x="84" y="124"/>
                  </a:lnTo>
                  <a:close/>
                  <a:moveTo>
                    <a:pt x="213" y="124"/>
                  </a:moveTo>
                  <a:cubicBezTo>
                    <a:pt x="212" y="122"/>
                    <a:pt x="212" y="122"/>
                    <a:pt x="212" y="122"/>
                  </a:cubicBezTo>
                  <a:cubicBezTo>
                    <a:pt x="216" y="121"/>
                    <a:pt x="220" y="121"/>
                    <a:pt x="224" y="120"/>
                  </a:cubicBezTo>
                  <a:cubicBezTo>
                    <a:pt x="224" y="122"/>
                    <a:pt x="224" y="122"/>
                    <a:pt x="224" y="122"/>
                  </a:cubicBezTo>
                  <a:cubicBezTo>
                    <a:pt x="221" y="123"/>
                    <a:pt x="217" y="123"/>
                    <a:pt x="213" y="124"/>
                  </a:cubicBezTo>
                  <a:close/>
                  <a:moveTo>
                    <a:pt x="37" y="122"/>
                  </a:moveTo>
                  <a:cubicBezTo>
                    <a:pt x="33" y="120"/>
                    <a:pt x="29" y="119"/>
                    <a:pt x="26" y="117"/>
                  </a:cubicBezTo>
                  <a:cubicBezTo>
                    <a:pt x="27" y="115"/>
                    <a:pt x="27" y="115"/>
                    <a:pt x="27" y="115"/>
                  </a:cubicBezTo>
                  <a:cubicBezTo>
                    <a:pt x="30" y="117"/>
                    <a:pt x="34" y="119"/>
                    <a:pt x="37" y="120"/>
                  </a:cubicBezTo>
                  <a:lnTo>
                    <a:pt x="37" y="122"/>
                  </a:lnTo>
                  <a:close/>
                  <a:moveTo>
                    <a:pt x="236" y="119"/>
                  </a:moveTo>
                  <a:cubicBezTo>
                    <a:pt x="235" y="117"/>
                    <a:pt x="235" y="117"/>
                    <a:pt x="235" y="117"/>
                  </a:cubicBezTo>
                  <a:cubicBezTo>
                    <a:pt x="239" y="115"/>
                    <a:pt x="242" y="114"/>
                    <a:pt x="246" y="112"/>
                  </a:cubicBezTo>
                  <a:cubicBezTo>
                    <a:pt x="246" y="114"/>
                    <a:pt x="246" y="114"/>
                    <a:pt x="246" y="114"/>
                  </a:cubicBezTo>
                  <a:cubicBezTo>
                    <a:pt x="243" y="116"/>
                    <a:pt x="240" y="117"/>
                    <a:pt x="236" y="119"/>
                  </a:cubicBezTo>
                  <a:close/>
                  <a:moveTo>
                    <a:pt x="16" y="109"/>
                  </a:moveTo>
                  <a:cubicBezTo>
                    <a:pt x="14" y="106"/>
                    <a:pt x="11" y="103"/>
                    <a:pt x="9" y="100"/>
                  </a:cubicBezTo>
                  <a:cubicBezTo>
                    <a:pt x="11" y="99"/>
                    <a:pt x="11" y="99"/>
                    <a:pt x="11" y="99"/>
                  </a:cubicBezTo>
                  <a:cubicBezTo>
                    <a:pt x="13" y="102"/>
                    <a:pt x="15" y="105"/>
                    <a:pt x="18" y="108"/>
                  </a:cubicBezTo>
                  <a:lnTo>
                    <a:pt x="16" y="109"/>
                  </a:lnTo>
                  <a:close/>
                  <a:moveTo>
                    <a:pt x="256" y="107"/>
                  </a:moveTo>
                  <a:cubicBezTo>
                    <a:pt x="255" y="105"/>
                    <a:pt x="255" y="105"/>
                    <a:pt x="255" y="105"/>
                  </a:cubicBezTo>
                  <a:cubicBezTo>
                    <a:pt x="258" y="103"/>
                    <a:pt x="261" y="100"/>
                    <a:pt x="263" y="97"/>
                  </a:cubicBezTo>
                  <a:cubicBezTo>
                    <a:pt x="265" y="98"/>
                    <a:pt x="265" y="98"/>
                    <a:pt x="265" y="98"/>
                  </a:cubicBezTo>
                  <a:cubicBezTo>
                    <a:pt x="262" y="101"/>
                    <a:pt x="259" y="104"/>
                    <a:pt x="256" y="107"/>
                  </a:cubicBezTo>
                  <a:close/>
                  <a:moveTo>
                    <a:pt x="4" y="89"/>
                  </a:moveTo>
                  <a:cubicBezTo>
                    <a:pt x="2" y="85"/>
                    <a:pt x="1" y="82"/>
                    <a:pt x="1" y="78"/>
                  </a:cubicBezTo>
                  <a:cubicBezTo>
                    <a:pt x="3" y="77"/>
                    <a:pt x="3" y="77"/>
                    <a:pt x="3" y="77"/>
                  </a:cubicBezTo>
                  <a:cubicBezTo>
                    <a:pt x="3" y="81"/>
                    <a:pt x="4" y="85"/>
                    <a:pt x="5" y="88"/>
                  </a:cubicBezTo>
                  <a:lnTo>
                    <a:pt x="4" y="89"/>
                  </a:lnTo>
                  <a:close/>
                  <a:moveTo>
                    <a:pt x="271" y="88"/>
                  </a:moveTo>
                  <a:cubicBezTo>
                    <a:pt x="269" y="87"/>
                    <a:pt x="269" y="87"/>
                    <a:pt x="269" y="87"/>
                  </a:cubicBezTo>
                  <a:cubicBezTo>
                    <a:pt x="271" y="84"/>
                    <a:pt x="272" y="80"/>
                    <a:pt x="273" y="77"/>
                  </a:cubicBezTo>
                  <a:cubicBezTo>
                    <a:pt x="275" y="77"/>
                    <a:pt x="275" y="77"/>
                    <a:pt x="275" y="77"/>
                  </a:cubicBezTo>
                  <a:cubicBezTo>
                    <a:pt x="274" y="81"/>
                    <a:pt x="273" y="85"/>
                    <a:pt x="271" y="88"/>
                  </a:cubicBezTo>
                  <a:close/>
                  <a:moveTo>
                    <a:pt x="2" y="66"/>
                  </a:moveTo>
                  <a:cubicBezTo>
                    <a:pt x="0" y="66"/>
                    <a:pt x="0" y="66"/>
                    <a:pt x="0" y="66"/>
                  </a:cubicBezTo>
                  <a:cubicBezTo>
                    <a:pt x="1" y="62"/>
                    <a:pt x="1" y="58"/>
                    <a:pt x="3" y="54"/>
                  </a:cubicBezTo>
                  <a:cubicBezTo>
                    <a:pt x="4" y="55"/>
                    <a:pt x="4" y="55"/>
                    <a:pt x="4" y="55"/>
                  </a:cubicBezTo>
                  <a:cubicBezTo>
                    <a:pt x="3" y="58"/>
                    <a:pt x="3" y="62"/>
                    <a:pt x="2" y="66"/>
                  </a:cubicBezTo>
                  <a:close/>
                  <a:moveTo>
                    <a:pt x="277" y="65"/>
                  </a:moveTo>
                  <a:cubicBezTo>
                    <a:pt x="275" y="65"/>
                    <a:pt x="275" y="65"/>
                    <a:pt x="275" y="65"/>
                  </a:cubicBezTo>
                  <a:cubicBezTo>
                    <a:pt x="275" y="63"/>
                    <a:pt x="275" y="62"/>
                    <a:pt x="275" y="60"/>
                  </a:cubicBezTo>
                  <a:cubicBezTo>
                    <a:pt x="275" y="58"/>
                    <a:pt x="275" y="56"/>
                    <a:pt x="275" y="54"/>
                  </a:cubicBezTo>
                  <a:cubicBezTo>
                    <a:pt x="277" y="53"/>
                    <a:pt x="277" y="53"/>
                    <a:pt x="277" y="53"/>
                  </a:cubicBezTo>
                  <a:cubicBezTo>
                    <a:pt x="277" y="56"/>
                    <a:pt x="277" y="58"/>
                    <a:pt x="277" y="60"/>
                  </a:cubicBezTo>
                  <a:cubicBezTo>
                    <a:pt x="277" y="62"/>
                    <a:pt x="277" y="64"/>
                    <a:pt x="277" y="65"/>
                  </a:cubicBezTo>
                  <a:close/>
                  <a:moveTo>
                    <a:pt x="9" y="44"/>
                  </a:moveTo>
                  <a:cubicBezTo>
                    <a:pt x="8" y="43"/>
                    <a:pt x="8" y="43"/>
                    <a:pt x="8" y="43"/>
                  </a:cubicBezTo>
                  <a:cubicBezTo>
                    <a:pt x="10" y="40"/>
                    <a:pt x="12" y="37"/>
                    <a:pt x="15" y="34"/>
                  </a:cubicBezTo>
                  <a:cubicBezTo>
                    <a:pt x="16" y="35"/>
                    <a:pt x="16" y="35"/>
                    <a:pt x="16" y="35"/>
                  </a:cubicBezTo>
                  <a:cubicBezTo>
                    <a:pt x="14" y="38"/>
                    <a:pt x="11" y="41"/>
                    <a:pt x="9" y="44"/>
                  </a:cubicBezTo>
                  <a:close/>
                  <a:moveTo>
                    <a:pt x="273" y="42"/>
                  </a:moveTo>
                  <a:cubicBezTo>
                    <a:pt x="272" y="39"/>
                    <a:pt x="270" y="35"/>
                    <a:pt x="268" y="32"/>
                  </a:cubicBezTo>
                  <a:cubicBezTo>
                    <a:pt x="270" y="31"/>
                    <a:pt x="270" y="31"/>
                    <a:pt x="270" y="31"/>
                  </a:cubicBezTo>
                  <a:cubicBezTo>
                    <a:pt x="272" y="34"/>
                    <a:pt x="273" y="38"/>
                    <a:pt x="275" y="42"/>
                  </a:cubicBezTo>
                  <a:lnTo>
                    <a:pt x="273" y="42"/>
                  </a:lnTo>
                  <a:close/>
                  <a:moveTo>
                    <a:pt x="25" y="28"/>
                  </a:moveTo>
                  <a:cubicBezTo>
                    <a:pt x="24" y="26"/>
                    <a:pt x="24" y="26"/>
                    <a:pt x="24" y="26"/>
                  </a:cubicBezTo>
                  <a:cubicBezTo>
                    <a:pt x="27" y="24"/>
                    <a:pt x="31" y="22"/>
                    <a:pt x="35" y="21"/>
                  </a:cubicBezTo>
                  <a:cubicBezTo>
                    <a:pt x="35" y="23"/>
                    <a:pt x="35" y="23"/>
                    <a:pt x="35" y="23"/>
                  </a:cubicBezTo>
                  <a:cubicBezTo>
                    <a:pt x="32" y="24"/>
                    <a:pt x="28" y="26"/>
                    <a:pt x="25" y="28"/>
                  </a:cubicBezTo>
                  <a:close/>
                  <a:moveTo>
                    <a:pt x="262" y="22"/>
                  </a:moveTo>
                  <a:cubicBezTo>
                    <a:pt x="260" y="19"/>
                    <a:pt x="257" y="16"/>
                    <a:pt x="254" y="13"/>
                  </a:cubicBezTo>
                  <a:cubicBezTo>
                    <a:pt x="256" y="12"/>
                    <a:pt x="256" y="12"/>
                    <a:pt x="256" y="12"/>
                  </a:cubicBezTo>
                  <a:cubicBezTo>
                    <a:pt x="259" y="15"/>
                    <a:pt x="261" y="18"/>
                    <a:pt x="264" y="21"/>
                  </a:cubicBezTo>
                  <a:lnTo>
                    <a:pt x="262" y="22"/>
                  </a:lnTo>
                  <a:close/>
                  <a:moveTo>
                    <a:pt x="245" y="7"/>
                  </a:moveTo>
                  <a:cubicBezTo>
                    <a:pt x="242" y="5"/>
                    <a:pt x="238" y="3"/>
                    <a:pt x="235" y="2"/>
                  </a:cubicBezTo>
                  <a:cubicBezTo>
                    <a:pt x="236" y="0"/>
                    <a:pt x="236" y="0"/>
                    <a:pt x="236" y="0"/>
                  </a:cubicBezTo>
                  <a:cubicBezTo>
                    <a:pt x="239" y="1"/>
                    <a:pt x="243" y="3"/>
                    <a:pt x="246" y="5"/>
                  </a:cubicBezTo>
                  <a:lnTo>
                    <a:pt x="245" y="7"/>
                  </a:lnTo>
                  <a:close/>
                </a:path>
              </a:pathLst>
            </a:custGeom>
            <a:grpFill/>
            <a:ln w="9525">
              <a:solidFill>
                <a:schemeClr val="bg1">
                  <a:lumMod val="95000"/>
                </a:schemeClr>
              </a:solidFill>
              <a:round/>
              <a:headEnd/>
              <a:tailEnd/>
            </a:ln>
            <a:extLst/>
          </p:spPr>
          <p:txBody>
            <a:bodyPr/>
            <a:lstStyle/>
            <a:p>
              <a:pPr fontAlgn="auto">
                <a:spcBef>
                  <a:spcPts val="0"/>
                </a:spcBef>
                <a:spcAft>
                  <a:spcPts val="0"/>
                </a:spcAft>
                <a:defRPr/>
              </a:pPr>
              <a:endParaRPr lang="en-US">
                <a:latin typeface="+mn-lt"/>
                <a:cs typeface="+mn-cs"/>
              </a:endParaRPr>
            </a:p>
          </p:txBody>
        </p:sp>
      </p:grpSp>
      <p:grpSp>
        <p:nvGrpSpPr>
          <p:cNvPr id="34" name="Group 33"/>
          <p:cNvGrpSpPr/>
          <p:nvPr/>
        </p:nvGrpSpPr>
        <p:grpSpPr>
          <a:xfrm>
            <a:off x="4728355" y="1346020"/>
            <a:ext cx="703638" cy="551460"/>
            <a:chOff x="7073900" y="3794125"/>
            <a:chExt cx="506413" cy="379413"/>
          </a:xfrm>
          <a:solidFill>
            <a:srgbClr val="23CADC"/>
          </a:solidFill>
        </p:grpSpPr>
        <p:sp>
          <p:nvSpPr>
            <p:cNvPr id="35" name="Oval 34"/>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7" name="Group 36"/>
          <p:cNvGrpSpPr/>
          <p:nvPr/>
        </p:nvGrpSpPr>
        <p:grpSpPr>
          <a:xfrm>
            <a:off x="1200604" y="1926082"/>
            <a:ext cx="409751" cy="321133"/>
            <a:chOff x="7073900" y="3794125"/>
            <a:chExt cx="506413" cy="379413"/>
          </a:xfrm>
          <a:solidFill>
            <a:srgbClr val="23CADC"/>
          </a:solidFill>
        </p:grpSpPr>
        <p:sp>
          <p:nvSpPr>
            <p:cNvPr id="38" name="Oval 37"/>
            <p:cNvSpPr>
              <a:spLocks noChangeArrowheads="1"/>
            </p:cNvSpPr>
            <p:nvPr/>
          </p:nvSpPr>
          <p:spPr bwMode="auto">
            <a:xfrm>
              <a:off x="7261225" y="3956050"/>
              <a:ext cx="90488" cy="889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noEditPoints="1"/>
            </p:cNvSpPr>
            <p:nvPr/>
          </p:nvSpPr>
          <p:spPr bwMode="auto">
            <a:xfrm>
              <a:off x="7073900" y="3794125"/>
              <a:ext cx="506413" cy="379413"/>
            </a:xfrm>
            <a:custGeom>
              <a:avLst/>
              <a:gdLst>
                <a:gd name="T0" fmla="*/ 135 w 135"/>
                <a:gd name="T1" fmla="*/ 59 h 101"/>
                <a:gd name="T2" fmla="*/ 93 w 135"/>
                <a:gd name="T3" fmla="*/ 17 h 101"/>
                <a:gd name="T4" fmla="*/ 76 w 135"/>
                <a:gd name="T5" fmla="*/ 20 h 101"/>
                <a:gd name="T6" fmla="*/ 55 w 135"/>
                <a:gd name="T7" fmla="*/ 0 h 101"/>
                <a:gd name="T8" fmla="*/ 34 w 135"/>
                <a:gd name="T9" fmla="*/ 21 h 101"/>
                <a:gd name="T10" fmla="*/ 34 w 135"/>
                <a:gd name="T11" fmla="*/ 25 h 101"/>
                <a:gd name="T12" fmla="*/ 0 w 135"/>
                <a:gd name="T13" fmla="*/ 63 h 101"/>
                <a:gd name="T14" fmla="*/ 34 w 135"/>
                <a:gd name="T15" fmla="*/ 101 h 101"/>
                <a:gd name="T16" fmla="*/ 101 w 135"/>
                <a:gd name="T17" fmla="*/ 101 h 101"/>
                <a:gd name="T18" fmla="*/ 135 w 135"/>
                <a:gd name="T19" fmla="*/ 63 h 101"/>
                <a:gd name="T20" fmla="*/ 135 w 135"/>
                <a:gd name="T21" fmla="*/ 61 h 101"/>
                <a:gd name="T22" fmla="*/ 135 w 135"/>
                <a:gd name="T23" fmla="*/ 59 h 101"/>
                <a:gd name="T24" fmla="*/ 93 w 135"/>
                <a:gd name="T25" fmla="*/ 86 h 101"/>
                <a:gd name="T26" fmla="*/ 88 w 135"/>
                <a:gd name="T27" fmla="*/ 88 h 101"/>
                <a:gd name="T28" fmla="*/ 83 w 135"/>
                <a:gd name="T29" fmla="*/ 86 h 101"/>
                <a:gd name="T30" fmla="*/ 72 w 135"/>
                <a:gd name="T31" fmla="*/ 75 h 101"/>
                <a:gd name="T32" fmla="*/ 62 w 135"/>
                <a:gd name="T33" fmla="*/ 78 h 101"/>
                <a:gd name="T34" fmla="*/ 40 w 135"/>
                <a:gd name="T35" fmla="*/ 55 h 101"/>
                <a:gd name="T36" fmla="*/ 62 w 135"/>
                <a:gd name="T37" fmla="*/ 33 h 101"/>
                <a:gd name="T38" fmla="*/ 85 w 135"/>
                <a:gd name="T39" fmla="*/ 55 h 101"/>
                <a:gd name="T40" fmla="*/ 82 w 135"/>
                <a:gd name="T41" fmla="*/ 65 h 101"/>
                <a:gd name="T42" fmla="*/ 93 w 135"/>
                <a:gd name="T43" fmla="*/ 76 h 101"/>
                <a:gd name="T44" fmla="*/ 93 w 135"/>
                <a:gd name="T45" fmla="*/ 8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101">
                  <a:moveTo>
                    <a:pt x="135" y="59"/>
                  </a:moveTo>
                  <a:cubicBezTo>
                    <a:pt x="135" y="35"/>
                    <a:pt x="116" y="17"/>
                    <a:pt x="93" y="17"/>
                  </a:cubicBezTo>
                  <a:cubicBezTo>
                    <a:pt x="87" y="17"/>
                    <a:pt x="81" y="18"/>
                    <a:pt x="76" y="20"/>
                  </a:cubicBezTo>
                  <a:cubicBezTo>
                    <a:pt x="75" y="9"/>
                    <a:pt x="66" y="0"/>
                    <a:pt x="55" y="0"/>
                  </a:cubicBezTo>
                  <a:cubicBezTo>
                    <a:pt x="43" y="0"/>
                    <a:pt x="34" y="9"/>
                    <a:pt x="34" y="21"/>
                  </a:cubicBezTo>
                  <a:cubicBezTo>
                    <a:pt x="34" y="25"/>
                    <a:pt x="34" y="25"/>
                    <a:pt x="34" y="25"/>
                  </a:cubicBezTo>
                  <a:cubicBezTo>
                    <a:pt x="15" y="25"/>
                    <a:pt x="0" y="42"/>
                    <a:pt x="0" y="63"/>
                  </a:cubicBezTo>
                  <a:cubicBezTo>
                    <a:pt x="0" y="84"/>
                    <a:pt x="15" y="101"/>
                    <a:pt x="34" y="101"/>
                  </a:cubicBezTo>
                  <a:cubicBezTo>
                    <a:pt x="101" y="101"/>
                    <a:pt x="101" y="101"/>
                    <a:pt x="101" y="101"/>
                  </a:cubicBezTo>
                  <a:cubicBezTo>
                    <a:pt x="120" y="101"/>
                    <a:pt x="135" y="84"/>
                    <a:pt x="135" y="63"/>
                  </a:cubicBezTo>
                  <a:cubicBezTo>
                    <a:pt x="135" y="62"/>
                    <a:pt x="135" y="62"/>
                    <a:pt x="135" y="61"/>
                  </a:cubicBezTo>
                  <a:cubicBezTo>
                    <a:pt x="135" y="60"/>
                    <a:pt x="135" y="59"/>
                    <a:pt x="135" y="59"/>
                  </a:cubicBezTo>
                  <a:close/>
                  <a:moveTo>
                    <a:pt x="93" y="86"/>
                  </a:moveTo>
                  <a:cubicBezTo>
                    <a:pt x="92" y="87"/>
                    <a:pt x="90" y="88"/>
                    <a:pt x="88" y="88"/>
                  </a:cubicBezTo>
                  <a:cubicBezTo>
                    <a:pt x="86" y="88"/>
                    <a:pt x="85" y="87"/>
                    <a:pt x="83" y="86"/>
                  </a:cubicBezTo>
                  <a:cubicBezTo>
                    <a:pt x="72" y="75"/>
                    <a:pt x="72" y="75"/>
                    <a:pt x="72" y="75"/>
                  </a:cubicBezTo>
                  <a:cubicBezTo>
                    <a:pt x="69" y="77"/>
                    <a:pt x="66" y="78"/>
                    <a:pt x="62" y="78"/>
                  </a:cubicBezTo>
                  <a:cubicBezTo>
                    <a:pt x="50" y="78"/>
                    <a:pt x="40" y="68"/>
                    <a:pt x="40" y="55"/>
                  </a:cubicBezTo>
                  <a:cubicBezTo>
                    <a:pt x="40" y="43"/>
                    <a:pt x="50" y="33"/>
                    <a:pt x="62" y="33"/>
                  </a:cubicBezTo>
                  <a:cubicBezTo>
                    <a:pt x="75" y="33"/>
                    <a:pt x="85" y="43"/>
                    <a:pt x="85" y="55"/>
                  </a:cubicBezTo>
                  <a:cubicBezTo>
                    <a:pt x="85" y="59"/>
                    <a:pt x="84" y="62"/>
                    <a:pt x="82" y="65"/>
                  </a:cubicBezTo>
                  <a:cubicBezTo>
                    <a:pt x="93" y="76"/>
                    <a:pt x="93" y="76"/>
                    <a:pt x="93" y="76"/>
                  </a:cubicBezTo>
                  <a:cubicBezTo>
                    <a:pt x="96" y="79"/>
                    <a:pt x="96" y="83"/>
                    <a:pt x="93"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0" name="Group 39"/>
          <p:cNvGrpSpPr/>
          <p:nvPr/>
        </p:nvGrpSpPr>
        <p:grpSpPr>
          <a:xfrm>
            <a:off x="7528612" y="1878713"/>
            <a:ext cx="394181" cy="374041"/>
            <a:chOff x="949325" y="4389438"/>
            <a:chExt cx="434975" cy="412751"/>
          </a:xfrm>
          <a:solidFill>
            <a:srgbClr val="01D48F"/>
          </a:solidFill>
        </p:grpSpPr>
        <p:sp>
          <p:nvSpPr>
            <p:cNvPr id="41" name="Freeform 40"/>
            <p:cNvSpPr>
              <a:spLocks noEditPoints="1"/>
            </p:cNvSpPr>
            <p:nvPr/>
          </p:nvSpPr>
          <p:spPr bwMode="auto">
            <a:xfrm>
              <a:off x="1054100" y="4389438"/>
              <a:ext cx="330200" cy="285750"/>
            </a:xfrm>
            <a:custGeom>
              <a:avLst/>
              <a:gdLst>
                <a:gd name="T0" fmla="*/ 74 w 88"/>
                <a:gd name="T1" fmla="*/ 0 h 76"/>
                <a:gd name="T2" fmla="*/ 66 w 88"/>
                <a:gd name="T3" fmla="*/ 0 h 76"/>
                <a:gd name="T4" fmla="*/ 22 w 88"/>
                <a:gd name="T5" fmla="*/ 0 h 76"/>
                <a:gd name="T6" fmla="*/ 14 w 88"/>
                <a:gd name="T7" fmla="*/ 0 h 76"/>
                <a:gd name="T8" fmla="*/ 0 w 88"/>
                <a:gd name="T9" fmla="*/ 14 h 76"/>
                <a:gd name="T10" fmla="*/ 0 w 88"/>
                <a:gd name="T11" fmla="*/ 29 h 76"/>
                <a:gd name="T12" fmla="*/ 0 w 88"/>
                <a:gd name="T13" fmla="*/ 47 h 76"/>
                <a:gd name="T14" fmla="*/ 14 w 88"/>
                <a:gd name="T15" fmla="*/ 60 h 76"/>
                <a:gd name="T16" fmla="*/ 25 w 88"/>
                <a:gd name="T17" fmla="*/ 60 h 76"/>
                <a:gd name="T18" fmla="*/ 25 w 88"/>
                <a:gd name="T19" fmla="*/ 70 h 76"/>
                <a:gd name="T20" fmla="*/ 28 w 88"/>
                <a:gd name="T21" fmla="*/ 75 h 76"/>
                <a:gd name="T22" fmla="*/ 30 w 88"/>
                <a:gd name="T23" fmla="*/ 76 h 76"/>
                <a:gd name="T24" fmla="*/ 34 w 88"/>
                <a:gd name="T25" fmla="*/ 74 h 76"/>
                <a:gd name="T26" fmla="*/ 48 w 88"/>
                <a:gd name="T27" fmla="*/ 60 h 76"/>
                <a:gd name="T28" fmla="*/ 74 w 88"/>
                <a:gd name="T29" fmla="*/ 60 h 76"/>
                <a:gd name="T30" fmla="*/ 88 w 88"/>
                <a:gd name="T31" fmla="*/ 47 h 76"/>
                <a:gd name="T32" fmla="*/ 88 w 88"/>
                <a:gd name="T33" fmla="*/ 29 h 76"/>
                <a:gd name="T34" fmla="*/ 88 w 88"/>
                <a:gd name="T35" fmla="*/ 14 h 76"/>
                <a:gd name="T36" fmla="*/ 74 w 88"/>
                <a:gd name="T37" fmla="*/ 0 h 76"/>
                <a:gd name="T38" fmla="*/ 21 w 88"/>
                <a:gd name="T39" fmla="*/ 38 h 76"/>
                <a:gd name="T40" fmla="*/ 13 w 88"/>
                <a:gd name="T41" fmla="*/ 29 h 76"/>
                <a:gd name="T42" fmla="*/ 21 w 88"/>
                <a:gd name="T43" fmla="*/ 21 h 76"/>
                <a:gd name="T44" fmla="*/ 29 w 88"/>
                <a:gd name="T45" fmla="*/ 29 h 76"/>
                <a:gd name="T46" fmla="*/ 21 w 88"/>
                <a:gd name="T47" fmla="*/ 38 h 76"/>
                <a:gd name="T48" fmla="*/ 44 w 88"/>
                <a:gd name="T49" fmla="*/ 38 h 76"/>
                <a:gd name="T50" fmla="*/ 36 w 88"/>
                <a:gd name="T51" fmla="*/ 29 h 76"/>
                <a:gd name="T52" fmla="*/ 44 w 88"/>
                <a:gd name="T53" fmla="*/ 21 h 76"/>
                <a:gd name="T54" fmla="*/ 52 w 88"/>
                <a:gd name="T55" fmla="*/ 29 h 76"/>
                <a:gd name="T56" fmla="*/ 44 w 88"/>
                <a:gd name="T57" fmla="*/ 38 h 76"/>
                <a:gd name="T58" fmla="*/ 67 w 88"/>
                <a:gd name="T59" fmla="*/ 38 h 76"/>
                <a:gd name="T60" fmla="*/ 58 w 88"/>
                <a:gd name="T61" fmla="*/ 29 h 76"/>
                <a:gd name="T62" fmla="*/ 67 w 88"/>
                <a:gd name="T63" fmla="*/ 21 h 76"/>
                <a:gd name="T64" fmla="*/ 75 w 88"/>
                <a:gd name="T65" fmla="*/ 29 h 76"/>
                <a:gd name="T66" fmla="*/ 67 w 88"/>
                <a:gd name="T67" fmla="*/ 3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76">
                  <a:moveTo>
                    <a:pt x="74" y="0"/>
                  </a:moveTo>
                  <a:cubicBezTo>
                    <a:pt x="66" y="0"/>
                    <a:pt x="66" y="0"/>
                    <a:pt x="66" y="0"/>
                  </a:cubicBezTo>
                  <a:cubicBezTo>
                    <a:pt x="22" y="0"/>
                    <a:pt x="22" y="0"/>
                    <a:pt x="22" y="0"/>
                  </a:cubicBezTo>
                  <a:cubicBezTo>
                    <a:pt x="14" y="0"/>
                    <a:pt x="14" y="0"/>
                    <a:pt x="14" y="0"/>
                  </a:cubicBezTo>
                  <a:cubicBezTo>
                    <a:pt x="6" y="0"/>
                    <a:pt x="0" y="6"/>
                    <a:pt x="0" y="14"/>
                  </a:cubicBezTo>
                  <a:cubicBezTo>
                    <a:pt x="0" y="29"/>
                    <a:pt x="0" y="29"/>
                    <a:pt x="0" y="29"/>
                  </a:cubicBezTo>
                  <a:cubicBezTo>
                    <a:pt x="0" y="47"/>
                    <a:pt x="0" y="47"/>
                    <a:pt x="0" y="47"/>
                  </a:cubicBezTo>
                  <a:cubicBezTo>
                    <a:pt x="0" y="54"/>
                    <a:pt x="6" y="60"/>
                    <a:pt x="14" y="60"/>
                  </a:cubicBezTo>
                  <a:cubicBezTo>
                    <a:pt x="25" y="60"/>
                    <a:pt x="25" y="60"/>
                    <a:pt x="25" y="60"/>
                  </a:cubicBezTo>
                  <a:cubicBezTo>
                    <a:pt x="25" y="70"/>
                    <a:pt x="25" y="70"/>
                    <a:pt x="25" y="70"/>
                  </a:cubicBezTo>
                  <a:cubicBezTo>
                    <a:pt x="25" y="72"/>
                    <a:pt x="26" y="74"/>
                    <a:pt x="28" y="75"/>
                  </a:cubicBezTo>
                  <a:cubicBezTo>
                    <a:pt x="29" y="76"/>
                    <a:pt x="30" y="76"/>
                    <a:pt x="30" y="76"/>
                  </a:cubicBezTo>
                  <a:cubicBezTo>
                    <a:pt x="32" y="76"/>
                    <a:pt x="33" y="75"/>
                    <a:pt x="34" y="74"/>
                  </a:cubicBezTo>
                  <a:cubicBezTo>
                    <a:pt x="48" y="60"/>
                    <a:pt x="48" y="60"/>
                    <a:pt x="48" y="60"/>
                  </a:cubicBezTo>
                  <a:cubicBezTo>
                    <a:pt x="74" y="60"/>
                    <a:pt x="74" y="60"/>
                    <a:pt x="74" y="60"/>
                  </a:cubicBezTo>
                  <a:cubicBezTo>
                    <a:pt x="82" y="60"/>
                    <a:pt x="88" y="54"/>
                    <a:pt x="88" y="47"/>
                  </a:cubicBezTo>
                  <a:cubicBezTo>
                    <a:pt x="88" y="29"/>
                    <a:pt x="88" y="29"/>
                    <a:pt x="88" y="29"/>
                  </a:cubicBezTo>
                  <a:cubicBezTo>
                    <a:pt x="88" y="14"/>
                    <a:pt x="88" y="14"/>
                    <a:pt x="88" y="14"/>
                  </a:cubicBezTo>
                  <a:cubicBezTo>
                    <a:pt x="88" y="6"/>
                    <a:pt x="82" y="0"/>
                    <a:pt x="74" y="0"/>
                  </a:cubicBezTo>
                  <a:close/>
                  <a:moveTo>
                    <a:pt x="21" y="38"/>
                  </a:moveTo>
                  <a:cubicBezTo>
                    <a:pt x="16" y="38"/>
                    <a:pt x="13" y="34"/>
                    <a:pt x="13" y="29"/>
                  </a:cubicBezTo>
                  <a:cubicBezTo>
                    <a:pt x="13" y="25"/>
                    <a:pt x="16" y="21"/>
                    <a:pt x="21" y="21"/>
                  </a:cubicBezTo>
                  <a:cubicBezTo>
                    <a:pt x="25" y="21"/>
                    <a:pt x="29" y="25"/>
                    <a:pt x="29" y="29"/>
                  </a:cubicBezTo>
                  <a:cubicBezTo>
                    <a:pt x="29" y="34"/>
                    <a:pt x="25" y="38"/>
                    <a:pt x="21" y="38"/>
                  </a:cubicBezTo>
                  <a:close/>
                  <a:moveTo>
                    <a:pt x="44" y="38"/>
                  </a:moveTo>
                  <a:cubicBezTo>
                    <a:pt x="39" y="38"/>
                    <a:pt x="36" y="34"/>
                    <a:pt x="36" y="29"/>
                  </a:cubicBezTo>
                  <a:cubicBezTo>
                    <a:pt x="36" y="25"/>
                    <a:pt x="39" y="21"/>
                    <a:pt x="44" y="21"/>
                  </a:cubicBezTo>
                  <a:cubicBezTo>
                    <a:pt x="49" y="21"/>
                    <a:pt x="52" y="25"/>
                    <a:pt x="52" y="29"/>
                  </a:cubicBezTo>
                  <a:cubicBezTo>
                    <a:pt x="52" y="34"/>
                    <a:pt x="49" y="38"/>
                    <a:pt x="44" y="38"/>
                  </a:cubicBezTo>
                  <a:close/>
                  <a:moveTo>
                    <a:pt x="67" y="38"/>
                  </a:moveTo>
                  <a:cubicBezTo>
                    <a:pt x="62" y="38"/>
                    <a:pt x="58" y="34"/>
                    <a:pt x="58" y="29"/>
                  </a:cubicBezTo>
                  <a:cubicBezTo>
                    <a:pt x="58" y="25"/>
                    <a:pt x="62" y="21"/>
                    <a:pt x="67" y="21"/>
                  </a:cubicBezTo>
                  <a:cubicBezTo>
                    <a:pt x="71" y="21"/>
                    <a:pt x="75" y="25"/>
                    <a:pt x="75" y="29"/>
                  </a:cubicBezTo>
                  <a:cubicBezTo>
                    <a:pt x="75" y="34"/>
                    <a:pt x="71" y="38"/>
                    <a:pt x="67"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949325" y="4518026"/>
              <a:ext cx="327025" cy="284163"/>
            </a:xfrm>
            <a:custGeom>
              <a:avLst/>
              <a:gdLst>
                <a:gd name="T0" fmla="*/ 79 w 87"/>
                <a:gd name="T1" fmla="*/ 33 h 76"/>
                <a:gd name="T2" fmla="*/ 79 w 87"/>
                <a:gd name="T3" fmla="*/ 46 h 76"/>
                <a:gd name="T4" fmla="*/ 72 w 87"/>
                <a:gd name="T5" fmla="*/ 53 h 76"/>
                <a:gd name="T6" fmla="*/ 62 w 87"/>
                <a:gd name="T7" fmla="*/ 53 h 76"/>
                <a:gd name="T8" fmla="*/ 55 w 87"/>
                <a:gd name="T9" fmla="*/ 59 h 76"/>
                <a:gd name="T10" fmla="*/ 55 w 87"/>
                <a:gd name="T11" fmla="*/ 66 h 76"/>
                <a:gd name="T12" fmla="*/ 44 w 87"/>
                <a:gd name="T13" fmla="*/ 55 h 76"/>
                <a:gd name="T14" fmla="*/ 39 w 87"/>
                <a:gd name="T15" fmla="*/ 53 h 76"/>
                <a:gd name="T16" fmla="*/ 14 w 87"/>
                <a:gd name="T17" fmla="*/ 53 h 76"/>
                <a:gd name="T18" fmla="*/ 8 w 87"/>
                <a:gd name="T19" fmla="*/ 46 h 76"/>
                <a:gd name="T20" fmla="*/ 8 w 87"/>
                <a:gd name="T21" fmla="*/ 29 h 76"/>
                <a:gd name="T22" fmla="*/ 8 w 87"/>
                <a:gd name="T23" fmla="*/ 14 h 76"/>
                <a:gd name="T24" fmla="*/ 14 w 87"/>
                <a:gd name="T25" fmla="*/ 8 h 76"/>
                <a:gd name="T26" fmla="*/ 22 w 87"/>
                <a:gd name="T27" fmla="*/ 8 h 76"/>
                <a:gd name="T28" fmla="*/ 22 w 87"/>
                <a:gd name="T29" fmla="*/ 0 h 76"/>
                <a:gd name="T30" fmla="*/ 14 w 87"/>
                <a:gd name="T31" fmla="*/ 0 h 76"/>
                <a:gd name="T32" fmla="*/ 0 w 87"/>
                <a:gd name="T33" fmla="*/ 14 h 76"/>
                <a:gd name="T34" fmla="*/ 0 w 87"/>
                <a:gd name="T35" fmla="*/ 29 h 76"/>
                <a:gd name="T36" fmla="*/ 0 w 87"/>
                <a:gd name="T37" fmla="*/ 46 h 76"/>
                <a:gd name="T38" fmla="*/ 14 w 87"/>
                <a:gd name="T39" fmla="*/ 61 h 76"/>
                <a:gd name="T40" fmla="*/ 39 w 87"/>
                <a:gd name="T41" fmla="*/ 61 h 76"/>
                <a:gd name="T42" fmla="*/ 52 w 87"/>
                <a:gd name="T43" fmla="*/ 74 h 76"/>
                <a:gd name="T44" fmla="*/ 57 w 87"/>
                <a:gd name="T45" fmla="*/ 76 h 76"/>
                <a:gd name="T46" fmla="*/ 59 w 87"/>
                <a:gd name="T47" fmla="*/ 75 h 76"/>
                <a:gd name="T48" fmla="*/ 63 w 87"/>
                <a:gd name="T49" fmla="*/ 69 h 76"/>
                <a:gd name="T50" fmla="*/ 63 w 87"/>
                <a:gd name="T51" fmla="*/ 61 h 76"/>
                <a:gd name="T52" fmla="*/ 72 w 87"/>
                <a:gd name="T53" fmla="*/ 61 h 76"/>
                <a:gd name="T54" fmla="*/ 87 w 87"/>
                <a:gd name="T55" fmla="*/ 46 h 76"/>
                <a:gd name="T56" fmla="*/ 87 w 87"/>
                <a:gd name="T57" fmla="*/ 33 h 76"/>
                <a:gd name="T58" fmla="*/ 79 w 87"/>
                <a:gd name="T59" fmla="*/ 3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76">
                  <a:moveTo>
                    <a:pt x="79" y="33"/>
                  </a:moveTo>
                  <a:cubicBezTo>
                    <a:pt x="79" y="46"/>
                    <a:pt x="79" y="46"/>
                    <a:pt x="79" y="46"/>
                  </a:cubicBezTo>
                  <a:cubicBezTo>
                    <a:pt x="79" y="50"/>
                    <a:pt x="76" y="53"/>
                    <a:pt x="72" y="53"/>
                  </a:cubicBezTo>
                  <a:cubicBezTo>
                    <a:pt x="62" y="53"/>
                    <a:pt x="62" y="53"/>
                    <a:pt x="62" y="53"/>
                  </a:cubicBezTo>
                  <a:cubicBezTo>
                    <a:pt x="58" y="53"/>
                    <a:pt x="55" y="56"/>
                    <a:pt x="55" y="59"/>
                  </a:cubicBezTo>
                  <a:cubicBezTo>
                    <a:pt x="55" y="66"/>
                    <a:pt x="55" y="66"/>
                    <a:pt x="55" y="66"/>
                  </a:cubicBezTo>
                  <a:cubicBezTo>
                    <a:pt x="44" y="55"/>
                    <a:pt x="44" y="55"/>
                    <a:pt x="44" y="55"/>
                  </a:cubicBezTo>
                  <a:cubicBezTo>
                    <a:pt x="43" y="53"/>
                    <a:pt x="41" y="53"/>
                    <a:pt x="39" y="53"/>
                  </a:cubicBezTo>
                  <a:cubicBezTo>
                    <a:pt x="14" y="53"/>
                    <a:pt x="14" y="53"/>
                    <a:pt x="14" y="53"/>
                  </a:cubicBezTo>
                  <a:cubicBezTo>
                    <a:pt x="11" y="53"/>
                    <a:pt x="8" y="50"/>
                    <a:pt x="8" y="46"/>
                  </a:cubicBezTo>
                  <a:cubicBezTo>
                    <a:pt x="8" y="29"/>
                    <a:pt x="8" y="29"/>
                    <a:pt x="8" y="29"/>
                  </a:cubicBezTo>
                  <a:cubicBezTo>
                    <a:pt x="8" y="14"/>
                    <a:pt x="8" y="14"/>
                    <a:pt x="8" y="14"/>
                  </a:cubicBezTo>
                  <a:cubicBezTo>
                    <a:pt x="8" y="11"/>
                    <a:pt x="11" y="8"/>
                    <a:pt x="14" y="8"/>
                  </a:cubicBezTo>
                  <a:cubicBezTo>
                    <a:pt x="22" y="8"/>
                    <a:pt x="22" y="8"/>
                    <a:pt x="22" y="8"/>
                  </a:cubicBezTo>
                  <a:cubicBezTo>
                    <a:pt x="22" y="0"/>
                    <a:pt x="22" y="0"/>
                    <a:pt x="22" y="0"/>
                  </a:cubicBezTo>
                  <a:cubicBezTo>
                    <a:pt x="14" y="0"/>
                    <a:pt x="14" y="0"/>
                    <a:pt x="14" y="0"/>
                  </a:cubicBezTo>
                  <a:cubicBezTo>
                    <a:pt x="6" y="0"/>
                    <a:pt x="0" y="6"/>
                    <a:pt x="0" y="14"/>
                  </a:cubicBezTo>
                  <a:cubicBezTo>
                    <a:pt x="0" y="29"/>
                    <a:pt x="0" y="29"/>
                    <a:pt x="0" y="29"/>
                  </a:cubicBezTo>
                  <a:cubicBezTo>
                    <a:pt x="0" y="46"/>
                    <a:pt x="0" y="46"/>
                    <a:pt x="0" y="46"/>
                  </a:cubicBezTo>
                  <a:cubicBezTo>
                    <a:pt x="0" y="54"/>
                    <a:pt x="6" y="61"/>
                    <a:pt x="14" y="61"/>
                  </a:cubicBezTo>
                  <a:cubicBezTo>
                    <a:pt x="39" y="61"/>
                    <a:pt x="39" y="61"/>
                    <a:pt x="39" y="61"/>
                  </a:cubicBezTo>
                  <a:cubicBezTo>
                    <a:pt x="52" y="74"/>
                    <a:pt x="52" y="74"/>
                    <a:pt x="52" y="74"/>
                  </a:cubicBezTo>
                  <a:cubicBezTo>
                    <a:pt x="53" y="75"/>
                    <a:pt x="55" y="76"/>
                    <a:pt x="57" y="76"/>
                  </a:cubicBezTo>
                  <a:cubicBezTo>
                    <a:pt x="58" y="76"/>
                    <a:pt x="58" y="75"/>
                    <a:pt x="59" y="75"/>
                  </a:cubicBezTo>
                  <a:cubicBezTo>
                    <a:pt x="62" y="74"/>
                    <a:pt x="63" y="72"/>
                    <a:pt x="63" y="69"/>
                  </a:cubicBezTo>
                  <a:cubicBezTo>
                    <a:pt x="63" y="61"/>
                    <a:pt x="63" y="61"/>
                    <a:pt x="63" y="61"/>
                  </a:cubicBezTo>
                  <a:cubicBezTo>
                    <a:pt x="72" y="61"/>
                    <a:pt x="72" y="61"/>
                    <a:pt x="72" y="61"/>
                  </a:cubicBezTo>
                  <a:cubicBezTo>
                    <a:pt x="81" y="61"/>
                    <a:pt x="87" y="54"/>
                    <a:pt x="87" y="46"/>
                  </a:cubicBezTo>
                  <a:cubicBezTo>
                    <a:pt x="87" y="33"/>
                    <a:pt x="87" y="33"/>
                    <a:pt x="87" y="33"/>
                  </a:cubicBezTo>
                  <a:lnTo>
                    <a:pt x="79"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5" name="Group 44"/>
          <p:cNvGrpSpPr/>
          <p:nvPr/>
        </p:nvGrpSpPr>
        <p:grpSpPr>
          <a:xfrm>
            <a:off x="1167536" y="3483660"/>
            <a:ext cx="488786" cy="499696"/>
            <a:chOff x="1428586" y="3239087"/>
            <a:chExt cx="355600" cy="363537"/>
          </a:xfrm>
          <a:solidFill>
            <a:srgbClr val="028985"/>
          </a:solidFill>
        </p:grpSpPr>
        <p:sp>
          <p:nvSpPr>
            <p:cNvPr id="43" name="Oval 9"/>
            <p:cNvSpPr>
              <a:spLocks noChangeArrowheads="1"/>
            </p:cNvSpPr>
            <p:nvPr/>
          </p:nvSpPr>
          <p:spPr bwMode="auto">
            <a:xfrm>
              <a:off x="1530186" y="3239087"/>
              <a:ext cx="160338" cy="160338"/>
            </a:xfrm>
            <a:prstGeom prst="ellipse">
              <a:avLst/>
            </a:prstGeom>
            <a:grpFill/>
            <a:ln>
              <a:noFill/>
            </a:ln>
            <a:extLst/>
          </p:spPr>
          <p:txBody>
            <a:bodyPr/>
            <a:lstStyle/>
            <a:p>
              <a:pPr fontAlgn="auto">
                <a:spcBef>
                  <a:spcPts val="0"/>
                </a:spcBef>
                <a:spcAft>
                  <a:spcPts val="0"/>
                </a:spcAft>
                <a:defRPr/>
              </a:pPr>
              <a:endParaRPr lang="en-US">
                <a:latin typeface="+mn-lt"/>
                <a:cs typeface="+mn-cs"/>
              </a:endParaRPr>
            </a:p>
          </p:txBody>
        </p:sp>
        <p:sp>
          <p:nvSpPr>
            <p:cNvPr id="44" name="Freeform 10"/>
            <p:cNvSpPr>
              <a:spLocks/>
            </p:cNvSpPr>
            <p:nvPr/>
          </p:nvSpPr>
          <p:spPr bwMode="auto">
            <a:xfrm>
              <a:off x="1428586" y="3399424"/>
              <a:ext cx="355600" cy="203200"/>
            </a:xfrm>
            <a:custGeom>
              <a:avLst/>
              <a:gdLst>
                <a:gd name="T0" fmla="*/ 42 w 42"/>
                <a:gd name="T1" fmla="*/ 10 h 24"/>
                <a:gd name="T2" fmla="*/ 42 w 42"/>
                <a:gd name="T3" fmla="*/ 10 h 24"/>
                <a:gd name="T4" fmla="*/ 26 w 42"/>
                <a:gd name="T5" fmla="*/ 1 h 24"/>
                <a:gd name="T6" fmla="*/ 25 w 42"/>
                <a:gd name="T7" fmla="*/ 1 h 24"/>
                <a:gd name="T8" fmla="*/ 19 w 42"/>
                <a:gd name="T9" fmla="*/ 1 h 24"/>
                <a:gd name="T10" fmla="*/ 0 w 42"/>
                <a:gd name="T11" fmla="*/ 11 h 24"/>
                <a:gd name="T12" fmla="*/ 0 w 42"/>
                <a:gd name="T13" fmla="*/ 24 h 24"/>
                <a:gd name="T14" fmla="*/ 9 w 42"/>
                <a:gd name="T15" fmla="*/ 24 h 24"/>
                <a:gd name="T16" fmla="*/ 9 w 42"/>
                <a:gd name="T17" fmla="*/ 17 h 24"/>
                <a:gd name="T18" fmla="*/ 11 w 42"/>
                <a:gd name="T19" fmla="*/ 17 h 24"/>
                <a:gd name="T20" fmla="*/ 11 w 42"/>
                <a:gd name="T21" fmla="*/ 24 h 24"/>
                <a:gd name="T22" fmla="*/ 32 w 42"/>
                <a:gd name="T23" fmla="*/ 24 h 24"/>
                <a:gd name="T24" fmla="*/ 32 w 42"/>
                <a:gd name="T25" fmla="*/ 17 h 24"/>
                <a:gd name="T26" fmla="*/ 33 w 42"/>
                <a:gd name="T27" fmla="*/ 17 h 24"/>
                <a:gd name="T28" fmla="*/ 33 w 42"/>
                <a:gd name="T29" fmla="*/ 24 h 24"/>
                <a:gd name="T30" fmla="*/ 42 w 42"/>
                <a:gd name="T31" fmla="*/ 24 h 24"/>
                <a:gd name="T32" fmla="*/ 42 w 42"/>
                <a:gd name="T33" fmla="*/ 11 h 24"/>
                <a:gd name="T34" fmla="*/ 42 w 42"/>
                <a:gd name="T35" fmla="*/ 11 h 24"/>
                <a:gd name="T36" fmla="*/ 42 w 42"/>
                <a:gd name="T3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24">
                  <a:moveTo>
                    <a:pt x="42" y="10"/>
                  </a:moveTo>
                  <a:cubicBezTo>
                    <a:pt x="42" y="10"/>
                    <a:pt x="42" y="10"/>
                    <a:pt x="42" y="10"/>
                  </a:cubicBezTo>
                  <a:cubicBezTo>
                    <a:pt x="41" y="3"/>
                    <a:pt x="31" y="1"/>
                    <a:pt x="26" y="1"/>
                  </a:cubicBezTo>
                  <a:cubicBezTo>
                    <a:pt x="26" y="1"/>
                    <a:pt x="25" y="1"/>
                    <a:pt x="25" y="1"/>
                  </a:cubicBezTo>
                  <a:cubicBezTo>
                    <a:pt x="19" y="1"/>
                    <a:pt x="19" y="1"/>
                    <a:pt x="19" y="1"/>
                  </a:cubicBezTo>
                  <a:cubicBezTo>
                    <a:pt x="19" y="1"/>
                    <a:pt x="0" y="0"/>
                    <a:pt x="0" y="11"/>
                  </a:cubicBezTo>
                  <a:cubicBezTo>
                    <a:pt x="0" y="24"/>
                    <a:pt x="0" y="24"/>
                    <a:pt x="0" y="24"/>
                  </a:cubicBezTo>
                  <a:cubicBezTo>
                    <a:pt x="9" y="24"/>
                    <a:pt x="9" y="24"/>
                    <a:pt x="9" y="24"/>
                  </a:cubicBezTo>
                  <a:cubicBezTo>
                    <a:pt x="9" y="17"/>
                    <a:pt x="9" y="17"/>
                    <a:pt x="9" y="17"/>
                  </a:cubicBezTo>
                  <a:cubicBezTo>
                    <a:pt x="11" y="17"/>
                    <a:pt x="11" y="17"/>
                    <a:pt x="11" y="17"/>
                  </a:cubicBezTo>
                  <a:cubicBezTo>
                    <a:pt x="11" y="24"/>
                    <a:pt x="11" y="24"/>
                    <a:pt x="11" y="24"/>
                  </a:cubicBezTo>
                  <a:cubicBezTo>
                    <a:pt x="32" y="24"/>
                    <a:pt x="32" y="24"/>
                    <a:pt x="32" y="24"/>
                  </a:cubicBezTo>
                  <a:cubicBezTo>
                    <a:pt x="32" y="17"/>
                    <a:pt x="32" y="17"/>
                    <a:pt x="32" y="17"/>
                  </a:cubicBezTo>
                  <a:cubicBezTo>
                    <a:pt x="33" y="17"/>
                    <a:pt x="33" y="17"/>
                    <a:pt x="33" y="17"/>
                  </a:cubicBezTo>
                  <a:cubicBezTo>
                    <a:pt x="33" y="24"/>
                    <a:pt x="33" y="24"/>
                    <a:pt x="33" y="24"/>
                  </a:cubicBezTo>
                  <a:cubicBezTo>
                    <a:pt x="42" y="24"/>
                    <a:pt x="42" y="24"/>
                    <a:pt x="42" y="24"/>
                  </a:cubicBezTo>
                  <a:cubicBezTo>
                    <a:pt x="42" y="11"/>
                    <a:pt x="42" y="11"/>
                    <a:pt x="42" y="11"/>
                  </a:cubicBezTo>
                  <a:cubicBezTo>
                    <a:pt x="42" y="11"/>
                    <a:pt x="42" y="11"/>
                    <a:pt x="42" y="11"/>
                  </a:cubicBezTo>
                  <a:cubicBezTo>
                    <a:pt x="42" y="11"/>
                    <a:pt x="42" y="10"/>
                    <a:pt x="42" y="10"/>
                  </a:cubicBezTo>
                  <a:close/>
                </a:path>
              </a:pathLst>
            </a:custGeom>
            <a:grpFill/>
            <a:ln>
              <a:noFill/>
            </a:ln>
            <a:extLst/>
          </p:spPr>
          <p:txBody>
            <a:bodyPr/>
            <a:lstStyle/>
            <a:p>
              <a:pPr fontAlgn="auto">
                <a:spcBef>
                  <a:spcPts val="0"/>
                </a:spcBef>
                <a:spcAft>
                  <a:spcPts val="0"/>
                </a:spcAft>
                <a:defRPr/>
              </a:pPr>
              <a:endParaRPr lang="en-US">
                <a:latin typeface="+mn-lt"/>
                <a:cs typeface="+mn-cs"/>
              </a:endParaRPr>
            </a:p>
          </p:txBody>
        </p:sp>
      </p:grpSp>
      <p:sp>
        <p:nvSpPr>
          <p:cNvPr id="99341" name="Freeform 50"/>
          <p:cNvSpPr>
            <a:spLocks/>
          </p:cNvSpPr>
          <p:nvPr/>
        </p:nvSpPr>
        <p:spPr bwMode="auto">
          <a:xfrm>
            <a:off x="6307138" y="1274763"/>
            <a:ext cx="541337" cy="282575"/>
          </a:xfrm>
          <a:custGeom>
            <a:avLst/>
            <a:gdLst>
              <a:gd name="T0" fmla="*/ 460683 w 107"/>
              <a:gd name="T1" fmla="*/ 136754 h 56"/>
              <a:gd name="T2" fmla="*/ 470808 w 107"/>
              <a:gd name="T3" fmla="*/ 101299 h 56"/>
              <a:gd name="T4" fmla="*/ 415121 w 107"/>
              <a:gd name="T5" fmla="*/ 50649 h 56"/>
              <a:gd name="T6" fmla="*/ 374621 w 107"/>
              <a:gd name="T7" fmla="*/ 65844 h 56"/>
              <a:gd name="T8" fmla="*/ 268310 w 107"/>
              <a:gd name="T9" fmla="*/ 0 h 56"/>
              <a:gd name="T10" fmla="*/ 151873 w 107"/>
              <a:gd name="T11" fmla="*/ 75974 h 56"/>
              <a:gd name="T12" fmla="*/ 136686 w 107"/>
              <a:gd name="T13" fmla="*/ 75974 h 56"/>
              <a:gd name="T14" fmla="*/ 40500 w 107"/>
              <a:gd name="T15" fmla="*/ 167143 h 56"/>
              <a:gd name="T16" fmla="*/ 40500 w 107"/>
              <a:gd name="T17" fmla="*/ 177273 h 56"/>
              <a:gd name="T18" fmla="*/ 0 w 107"/>
              <a:gd name="T19" fmla="*/ 232988 h 56"/>
              <a:gd name="T20" fmla="*/ 25312 w 107"/>
              <a:gd name="T21" fmla="*/ 283637 h 56"/>
              <a:gd name="T22" fmla="*/ 511307 w 107"/>
              <a:gd name="T23" fmla="*/ 283637 h 56"/>
              <a:gd name="T24" fmla="*/ 541682 w 107"/>
              <a:gd name="T25" fmla="*/ 222858 h 56"/>
              <a:gd name="T26" fmla="*/ 460683 w 107"/>
              <a:gd name="T27" fmla="*/ 136754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7" h="56">
                <a:moveTo>
                  <a:pt x="91" y="27"/>
                </a:moveTo>
                <a:cubicBezTo>
                  <a:pt x="92" y="25"/>
                  <a:pt x="93" y="23"/>
                  <a:pt x="93" y="20"/>
                </a:cubicBezTo>
                <a:cubicBezTo>
                  <a:pt x="93" y="15"/>
                  <a:pt x="88" y="10"/>
                  <a:pt x="82" y="10"/>
                </a:cubicBezTo>
                <a:cubicBezTo>
                  <a:pt x="79" y="10"/>
                  <a:pt x="76" y="11"/>
                  <a:pt x="74" y="13"/>
                </a:cubicBezTo>
                <a:cubicBezTo>
                  <a:pt x="71" y="5"/>
                  <a:pt x="62" y="0"/>
                  <a:pt x="53" y="0"/>
                </a:cubicBezTo>
                <a:cubicBezTo>
                  <a:pt x="42" y="0"/>
                  <a:pt x="33" y="6"/>
                  <a:pt x="30" y="15"/>
                </a:cubicBezTo>
                <a:cubicBezTo>
                  <a:pt x="29" y="15"/>
                  <a:pt x="28" y="15"/>
                  <a:pt x="27" y="15"/>
                </a:cubicBezTo>
                <a:cubicBezTo>
                  <a:pt x="17" y="15"/>
                  <a:pt x="8" y="23"/>
                  <a:pt x="8" y="33"/>
                </a:cubicBezTo>
                <a:cubicBezTo>
                  <a:pt x="8" y="33"/>
                  <a:pt x="8" y="34"/>
                  <a:pt x="8" y="35"/>
                </a:cubicBezTo>
                <a:cubicBezTo>
                  <a:pt x="3" y="36"/>
                  <a:pt x="0" y="41"/>
                  <a:pt x="0" y="46"/>
                </a:cubicBezTo>
                <a:cubicBezTo>
                  <a:pt x="0" y="50"/>
                  <a:pt x="2" y="54"/>
                  <a:pt x="5" y="56"/>
                </a:cubicBezTo>
                <a:cubicBezTo>
                  <a:pt x="101" y="56"/>
                  <a:pt x="101" y="56"/>
                  <a:pt x="101" y="56"/>
                </a:cubicBezTo>
                <a:cubicBezTo>
                  <a:pt x="104" y="53"/>
                  <a:pt x="107" y="48"/>
                  <a:pt x="107" y="44"/>
                </a:cubicBezTo>
                <a:cubicBezTo>
                  <a:pt x="107" y="35"/>
                  <a:pt x="100" y="28"/>
                  <a:pt x="91" y="27"/>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9342" name="Freeform 50"/>
          <p:cNvSpPr>
            <a:spLocks/>
          </p:cNvSpPr>
          <p:nvPr/>
        </p:nvSpPr>
        <p:spPr bwMode="auto">
          <a:xfrm>
            <a:off x="2039938" y="2468563"/>
            <a:ext cx="765175" cy="401637"/>
          </a:xfrm>
          <a:custGeom>
            <a:avLst/>
            <a:gdLst>
              <a:gd name="T0" fmla="*/ 651543 w 107"/>
              <a:gd name="T1" fmla="*/ 193411 h 56"/>
              <a:gd name="T2" fmla="*/ 665863 w 107"/>
              <a:gd name="T3" fmla="*/ 143267 h 56"/>
              <a:gd name="T4" fmla="*/ 587105 w 107"/>
              <a:gd name="T5" fmla="*/ 71634 h 56"/>
              <a:gd name="T6" fmla="*/ 529826 w 107"/>
              <a:gd name="T7" fmla="*/ 93124 h 56"/>
              <a:gd name="T8" fmla="*/ 379470 w 107"/>
              <a:gd name="T9" fmla="*/ 0 h 56"/>
              <a:gd name="T10" fmla="*/ 214794 w 107"/>
              <a:gd name="T11" fmla="*/ 107450 h 56"/>
              <a:gd name="T12" fmla="*/ 193315 w 107"/>
              <a:gd name="T13" fmla="*/ 107450 h 56"/>
              <a:gd name="T14" fmla="*/ 57279 w 107"/>
              <a:gd name="T15" fmla="*/ 236391 h 56"/>
              <a:gd name="T16" fmla="*/ 57279 w 107"/>
              <a:gd name="T17" fmla="*/ 250718 h 56"/>
              <a:gd name="T18" fmla="*/ 0 w 107"/>
              <a:gd name="T19" fmla="*/ 329514 h 56"/>
              <a:gd name="T20" fmla="*/ 35799 w 107"/>
              <a:gd name="T21" fmla="*/ 401148 h 56"/>
              <a:gd name="T22" fmla="*/ 723141 w 107"/>
              <a:gd name="T23" fmla="*/ 401148 h 56"/>
              <a:gd name="T24" fmla="*/ 766100 w 107"/>
              <a:gd name="T25" fmla="*/ 315188 h 56"/>
              <a:gd name="T26" fmla="*/ 651543 w 107"/>
              <a:gd name="T27" fmla="*/ 193411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7" h="56">
                <a:moveTo>
                  <a:pt x="91" y="27"/>
                </a:moveTo>
                <a:cubicBezTo>
                  <a:pt x="92" y="25"/>
                  <a:pt x="93" y="23"/>
                  <a:pt x="93" y="20"/>
                </a:cubicBezTo>
                <a:cubicBezTo>
                  <a:pt x="93" y="15"/>
                  <a:pt x="88" y="10"/>
                  <a:pt x="82" y="10"/>
                </a:cubicBezTo>
                <a:cubicBezTo>
                  <a:pt x="79" y="10"/>
                  <a:pt x="76" y="11"/>
                  <a:pt x="74" y="13"/>
                </a:cubicBezTo>
                <a:cubicBezTo>
                  <a:pt x="71" y="5"/>
                  <a:pt x="62" y="0"/>
                  <a:pt x="53" y="0"/>
                </a:cubicBezTo>
                <a:cubicBezTo>
                  <a:pt x="42" y="0"/>
                  <a:pt x="33" y="6"/>
                  <a:pt x="30" y="15"/>
                </a:cubicBezTo>
                <a:cubicBezTo>
                  <a:pt x="29" y="15"/>
                  <a:pt x="28" y="15"/>
                  <a:pt x="27" y="15"/>
                </a:cubicBezTo>
                <a:cubicBezTo>
                  <a:pt x="17" y="15"/>
                  <a:pt x="8" y="23"/>
                  <a:pt x="8" y="33"/>
                </a:cubicBezTo>
                <a:cubicBezTo>
                  <a:pt x="8" y="33"/>
                  <a:pt x="8" y="34"/>
                  <a:pt x="8" y="35"/>
                </a:cubicBezTo>
                <a:cubicBezTo>
                  <a:pt x="3" y="36"/>
                  <a:pt x="0" y="41"/>
                  <a:pt x="0" y="46"/>
                </a:cubicBezTo>
                <a:cubicBezTo>
                  <a:pt x="0" y="50"/>
                  <a:pt x="2" y="54"/>
                  <a:pt x="5" y="56"/>
                </a:cubicBezTo>
                <a:cubicBezTo>
                  <a:pt x="101" y="56"/>
                  <a:pt x="101" y="56"/>
                  <a:pt x="101" y="56"/>
                </a:cubicBezTo>
                <a:cubicBezTo>
                  <a:pt x="104" y="53"/>
                  <a:pt x="107" y="48"/>
                  <a:pt x="107" y="44"/>
                </a:cubicBezTo>
                <a:cubicBezTo>
                  <a:pt x="107" y="35"/>
                  <a:pt x="100" y="28"/>
                  <a:pt x="91" y="27"/>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9343" name="Freeform 47"/>
          <p:cNvSpPr>
            <a:spLocks noEditPoints="1"/>
          </p:cNvSpPr>
          <p:nvPr/>
        </p:nvSpPr>
        <p:spPr bwMode="auto">
          <a:xfrm>
            <a:off x="6867525" y="3052763"/>
            <a:ext cx="676275" cy="439737"/>
          </a:xfrm>
          <a:custGeom>
            <a:avLst/>
            <a:gdLst>
              <a:gd name="T0" fmla="*/ 675933 w 419"/>
              <a:gd name="T1" fmla="*/ 279074 h 272"/>
              <a:gd name="T2" fmla="*/ 561395 w 419"/>
              <a:gd name="T3" fmla="*/ 393608 h 272"/>
              <a:gd name="T4" fmla="*/ 414594 w 419"/>
              <a:gd name="T5" fmla="*/ 393608 h 272"/>
              <a:gd name="T6" fmla="*/ 414594 w 419"/>
              <a:gd name="T7" fmla="*/ 341987 h 272"/>
              <a:gd name="T8" fmla="*/ 451697 w 419"/>
              <a:gd name="T9" fmla="*/ 341987 h 272"/>
              <a:gd name="T10" fmla="*/ 475896 w 419"/>
              <a:gd name="T11" fmla="*/ 327469 h 272"/>
              <a:gd name="T12" fmla="*/ 471056 w 419"/>
              <a:gd name="T13" fmla="*/ 300045 h 272"/>
              <a:gd name="T14" fmla="*/ 359745 w 419"/>
              <a:gd name="T15" fmla="*/ 166154 h 272"/>
              <a:gd name="T16" fmla="*/ 337160 w 419"/>
              <a:gd name="T17" fmla="*/ 154862 h 272"/>
              <a:gd name="T18" fmla="*/ 316188 w 419"/>
              <a:gd name="T19" fmla="*/ 166154 h 272"/>
              <a:gd name="T20" fmla="*/ 204877 w 419"/>
              <a:gd name="T21" fmla="*/ 300045 h 272"/>
              <a:gd name="T22" fmla="*/ 200037 w 419"/>
              <a:gd name="T23" fmla="*/ 327469 h 272"/>
              <a:gd name="T24" fmla="*/ 224236 w 419"/>
              <a:gd name="T25" fmla="*/ 341987 h 272"/>
              <a:gd name="T26" fmla="*/ 261339 w 419"/>
              <a:gd name="T27" fmla="*/ 341987 h 272"/>
              <a:gd name="T28" fmla="*/ 261339 w 419"/>
              <a:gd name="T29" fmla="*/ 393608 h 272"/>
              <a:gd name="T30" fmla="*/ 90339 w 419"/>
              <a:gd name="T31" fmla="*/ 393608 h 272"/>
              <a:gd name="T32" fmla="*/ 0 w 419"/>
              <a:gd name="T33" fmla="*/ 303272 h 272"/>
              <a:gd name="T34" fmla="*/ 90339 w 419"/>
              <a:gd name="T35" fmla="*/ 212935 h 272"/>
              <a:gd name="T36" fmla="*/ 95179 w 419"/>
              <a:gd name="T37" fmla="*/ 212935 h 272"/>
              <a:gd name="T38" fmla="*/ 224236 w 419"/>
              <a:gd name="T39" fmla="*/ 87110 h 272"/>
              <a:gd name="T40" fmla="*/ 274245 w 419"/>
              <a:gd name="T41" fmla="*/ 96789 h 272"/>
              <a:gd name="T42" fmla="*/ 412981 w 419"/>
              <a:gd name="T43" fmla="*/ 0 h 272"/>
              <a:gd name="T44" fmla="*/ 559782 w 419"/>
              <a:gd name="T45" fmla="*/ 148410 h 272"/>
              <a:gd name="T46" fmla="*/ 559782 w 419"/>
              <a:gd name="T47" fmla="*/ 164541 h 272"/>
              <a:gd name="T48" fmla="*/ 561395 w 419"/>
              <a:gd name="T49" fmla="*/ 164541 h 272"/>
              <a:gd name="T50" fmla="*/ 675933 w 419"/>
              <a:gd name="T51" fmla="*/ 279074 h 272"/>
              <a:gd name="T52" fmla="*/ 337160 w 419"/>
              <a:gd name="T53" fmla="*/ 174220 h 272"/>
              <a:gd name="T54" fmla="*/ 330707 w 419"/>
              <a:gd name="T55" fmla="*/ 177446 h 272"/>
              <a:gd name="T56" fmla="*/ 219396 w 419"/>
              <a:gd name="T57" fmla="*/ 312951 h 272"/>
              <a:gd name="T58" fmla="*/ 217783 w 419"/>
              <a:gd name="T59" fmla="*/ 319403 h 272"/>
              <a:gd name="T60" fmla="*/ 224236 w 419"/>
              <a:gd name="T61" fmla="*/ 322629 h 272"/>
              <a:gd name="T62" fmla="*/ 274245 w 419"/>
              <a:gd name="T63" fmla="*/ 322629 h 272"/>
              <a:gd name="T64" fmla="*/ 280698 w 419"/>
              <a:gd name="T65" fmla="*/ 327469 h 272"/>
              <a:gd name="T66" fmla="*/ 280698 w 419"/>
              <a:gd name="T67" fmla="*/ 427484 h 272"/>
              <a:gd name="T68" fmla="*/ 290377 w 419"/>
              <a:gd name="T69" fmla="*/ 438776 h 272"/>
              <a:gd name="T70" fmla="*/ 385556 w 419"/>
              <a:gd name="T71" fmla="*/ 438776 h 272"/>
              <a:gd name="T72" fmla="*/ 395235 w 419"/>
              <a:gd name="T73" fmla="*/ 427484 h 272"/>
              <a:gd name="T74" fmla="*/ 395235 w 419"/>
              <a:gd name="T75" fmla="*/ 327469 h 272"/>
              <a:gd name="T76" fmla="*/ 401688 w 419"/>
              <a:gd name="T77" fmla="*/ 322629 h 272"/>
              <a:gd name="T78" fmla="*/ 451697 w 419"/>
              <a:gd name="T79" fmla="*/ 322629 h 272"/>
              <a:gd name="T80" fmla="*/ 458150 w 419"/>
              <a:gd name="T81" fmla="*/ 319403 h 272"/>
              <a:gd name="T82" fmla="*/ 456537 w 419"/>
              <a:gd name="T83" fmla="*/ 312951 h 272"/>
              <a:gd name="T84" fmla="*/ 345226 w 419"/>
              <a:gd name="T85" fmla="*/ 177446 h 272"/>
              <a:gd name="T86" fmla="*/ 337160 w 419"/>
              <a:gd name="T87" fmla="*/ 174220 h 2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419" h="272">
                <a:moveTo>
                  <a:pt x="419" y="173"/>
                </a:moveTo>
                <a:cubicBezTo>
                  <a:pt x="419" y="212"/>
                  <a:pt x="387" y="244"/>
                  <a:pt x="348" y="244"/>
                </a:cubicBezTo>
                <a:cubicBezTo>
                  <a:pt x="257" y="244"/>
                  <a:pt x="257" y="244"/>
                  <a:pt x="257" y="244"/>
                </a:cubicBezTo>
                <a:cubicBezTo>
                  <a:pt x="257" y="212"/>
                  <a:pt x="257" y="212"/>
                  <a:pt x="257" y="212"/>
                </a:cubicBezTo>
                <a:cubicBezTo>
                  <a:pt x="280" y="212"/>
                  <a:pt x="280" y="212"/>
                  <a:pt x="280" y="212"/>
                </a:cubicBezTo>
                <a:cubicBezTo>
                  <a:pt x="287" y="212"/>
                  <a:pt x="292" y="208"/>
                  <a:pt x="295" y="203"/>
                </a:cubicBezTo>
                <a:cubicBezTo>
                  <a:pt x="297" y="197"/>
                  <a:pt x="296" y="191"/>
                  <a:pt x="292" y="186"/>
                </a:cubicBezTo>
                <a:cubicBezTo>
                  <a:pt x="223" y="103"/>
                  <a:pt x="223" y="103"/>
                  <a:pt x="223" y="103"/>
                </a:cubicBezTo>
                <a:cubicBezTo>
                  <a:pt x="219" y="99"/>
                  <a:pt x="214" y="96"/>
                  <a:pt x="209" y="96"/>
                </a:cubicBezTo>
                <a:cubicBezTo>
                  <a:pt x="204" y="96"/>
                  <a:pt x="199" y="99"/>
                  <a:pt x="196" y="103"/>
                </a:cubicBezTo>
                <a:cubicBezTo>
                  <a:pt x="127" y="186"/>
                  <a:pt x="127" y="186"/>
                  <a:pt x="127" y="186"/>
                </a:cubicBezTo>
                <a:cubicBezTo>
                  <a:pt x="123" y="191"/>
                  <a:pt x="122" y="197"/>
                  <a:pt x="124" y="203"/>
                </a:cubicBezTo>
                <a:cubicBezTo>
                  <a:pt x="127" y="208"/>
                  <a:pt x="132" y="212"/>
                  <a:pt x="139" y="212"/>
                </a:cubicBezTo>
                <a:cubicBezTo>
                  <a:pt x="162" y="212"/>
                  <a:pt x="162" y="212"/>
                  <a:pt x="162" y="212"/>
                </a:cubicBezTo>
                <a:cubicBezTo>
                  <a:pt x="162" y="244"/>
                  <a:pt x="162" y="244"/>
                  <a:pt x="162" y="244"/>
                </a:cubicBezTo>
                <a:cubicBezTo>
                  <a:pt x="56" y="244"/>
                  <a:pt x="56" y="244"/>
                  <a:pt x="56" y="244"/>
                </a:cubicBezTo>
                <a:cubicBezTo>
                  <a:pt x="25" y="244"/>
                  <a:pt x="0" y="219"/>
                  <a:pt x="0" y="188"/>
                </a:cubicBezTo>
                <a:cubicBezTo>
                  <a:pt x="0" y="157"/>
                  <a:pt x="25" y="132"/>
                  <a:pt x="56" y="132"/>
                </a:cubicBezTo>
                <a:cubicBezTo>
                  <a:pt x="57" y="132"/>
                  <a:pt x="58" y="132"/>
                  <a:pt x="59" y="132"/>
                </a:cubicBezTo>
                <a:cubicBezTo>
                  <a:pt x="60" y="89"/>
                  <a:pt x="96" y="54"/>
                  <a:pt x="139" y="54"/>
                </a:cubicBezTo>
                <a:cubicBezTo>
                  <a:pt x="150" y="54"/>
                  <a:pt x="160" y="57"/>
                  <a:pt x="170" y="60"/>
                </a:cubicBezTo>
                <a:cubicBezTo>
                  <a:pt x="183" y="25"/>
                  <a:pt x="216" y="0"/>
                  <a:pt x="256" y="0"/>
                </a:cubicBezTo>
                <a:cubicBezTo>
                  <a:pt x="306" y="0"/>
                  <a:pt x="347" y="41"/>
                  <a:pt x="347" y="92"/>
                </a:cubicBezTo>
                <a:cubicBezTo>
                  <a:pt x="347" y="95"/>
                  <a:pt x="347" y="98"/>
                  <a:pt x="347" y="102"/>
                </a:cubicBezTo>
                <a:cubicBezTo>
                  <a:pt x="347" y="102"/>
                  <a:pt x="347" y="102"/>
                  <a:pt x="348" y="102"/>
                </a:cubicBezTo>
                <a:cubicBezTo>
                  <a:pt x="387" y="102"/>
                  <a:pt x="419" y="134"/>
                  <a:pt x="419" y="173"/>
                </a:cubicBezTo>
                <a:close/>
                <a:moveTo>
                  <a:pt x="209" y="108"/>
                </a:moveTo>
                <a:cubicBezTo>
                  <a:pt x="208" y="108"/>
                  <a:pt x="206" y="109"/>
                  <a:pt x="205" y="110"/>
                </a:cubicBezTo>
                <a:cubicBezTo>
                  <a:pt x="136" y="194"/>
                  <a:pt x="136" y="194"/>
                  <a:pt x="136" y="194"/>
                </a:cubicBezTo>
                <a:cubicBezTo>
                  <a:pt x="134" y="196"/>
                  <a:pt x="134" y="197"/>
                  <a:pt x="135" y="198"/>
                </a:cubicBezTo>
                <a:cubicBezTo>
                  <a:pt x="135" y="199"/>
                  <a:pt x="136" y="200"/>
                  <a:pt x="139" y="200"/>
                </a:cubicBezTo>
                <a:cubicBezTo>
                  <a:pt x="170" y="200"/>
                  <a:pt x="170" y="200"/>
                  <a:pt x="170" y="200"/>
                </a:cubicBezTo>
                <a:cubicBezTo>
                  <a:pt x="172" y="200"/>
                  <a:pt x="174" y="201"/>
                  <a:pt x="174" y="203"/>
                </a:cubicBezTo>
                <a:cubicBezTo>
                  <a:pt x="174" y="265"/>
                  <a:pt x="174" y="265"/>
                  <a:pt x="174" y="265"/>
                </a:cubicBezTo>
                <a:cubicBezTo>
                  <a:pt x="174" y="269"/>
                  <a:pt x="176" y="272"/>
                  <a:pt x="180" y="272"/>
                </a:cubicBezTo>
                <a:cubicBezTo>
                  <a:pt x="239" y="272"/>
                  <a:pt x="239" y="272"/>
                  <a:pt x="239" y="272"/>
                </a:cubicBezTo>
                <a:cubicBezTo>
                  <a:pt x="242" y="272"/>
                  <a:pt x="245" y="269"/>
                  <a:pt x="245" y="265"/>
                </a:cubicBezTo>
                <a:cubicBezTo>
                  <a:pt x="245" y="203"/>
                  <a:pt x="245" y="203"/>
                  <a:pt x="245" y="203"/>
                </a:cubicBezTo>
                <a:cubicBezTo>
                  <a:pt x="245" y="201"/>
                  <a:pt x="247" y="200"/>
                  <a:pt x="249" y="200"/>
                </a:cubicBezTo>
                <a:cubicBezTo>
                  <a:pt x="280" y="200"/>
                  <a:pt x="280" y="200"/>
                  <a:pt x="280" y="200"/>
                </a:cubicBezTo>
                <a:cubicBezTo>
                  <a:pt x="283" y="200"/>
                  <a:pt x="284" y="199"/>
                  <a:pt x="284" y="198"/>
                </a:cubicBezTo>
                <a:cubicBezTo>
                  <a:pt x="284" y="197"/>
                  <a:pt x="285" y="196"/>
                  <a:pt x="283" y="194"/>
                </a:cubicBezTo>
                <a:cubicBezTo>
                  <a:pt x="214" y="110"/>
                  <a:pt x="214" y="110"/>
                  <a:pt x="214" y="110"/>
                </a:cubicBezTo>
                <a:cubicBezTo>
                  <a:pt x="213" y="109"/>
                  <a:pt x="211" y="108"/>
                  <a:pt x="209" y="108"/>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9344" name="Freeform 48"/>
          <p:cNvSpPr>
            <a:spLocks noEditPoints="1"/>
          </p:cNvSpPr>
          <p:nvPr/>
        </p:nvSpPr>
        <p:spPr bwMode="auto">
          <a:xfrm>
            <a:off x="7702550" y="4110038"/>
            <a:ext cx="328613" cy="301625"/>
          </a:xfrm>
          <a:custGeom>
            <a:avLst/>
            <a:gdLst>
              <a:gd name="T0" fmla="*/ 237180 w 322"/>
              <a:gd name="T1" fmla="*/ 279461 h 296"/>
              <a:gd name="T2" fmla="*/ 21377 w 322"/>
              <a:gd name="T3" fmla="*/ 197867 h 296"/>
              <a:gd name="T4" fmla="*/ 237180 w 322"/>
              <a:gd name="T5" fmla="*/ 256003 h 296"/>
              <a:gd name="T6" fmla="*/ 237180 w 322"/>
              <a:gd name="T7" fmla="*/ 217246 h 296"/>
              <a:gd name="T8" fmla="*/ 21377 w 322"/>
              <a:gd name="T9" fmla="*/ 158090 h 296"/>
              <a:gd name="T10" fmla="*/ 237180 w 322"/>
              <a:gd name="T11" fmla="*/ 240704 h 296"/>
              <a:gd name="T12" fmla="*/ 237180 w 322"/>
              <a:gd name="T13" fmla="*/ 217246 h 296"/>
              <a:gd name="T14" fmla="*/ 39700 w 322"/>
              <a:gd name="T15" fmla="*/ 148910 h 296"/>
              <a:gd name="T16" fmla="*/ 39700 w 322"/>
              <a:gd name="T17" fmla="*/ 172369 h 296"/>
              <a:gd name="T18" fmla="*/ 305382 w 322"/>
              <a:gd name="T19" fmla="*/ 119332 h 296"/>
              <a:gd name="T20" fmla="*/ 126225 w 322"/>
              <a:gd name="T21" fmla="*/ 67316 h 296"/>
              <a:gd name="T22" fmla="*/ 127243 w 322"/>
              <a:gd name="T23" fmla="*/ 87714 h 296"/>
              <a:gd name="T24" fmla="*/ 126225 w 322"/>
              <a:gd name="T25" fmla="*/ 67316 h 296"/>
              <a:gd name="T26" fmla="*/ 197481 w 322"/>
              <a:gd name="T27" fmla="*/ 93834 h 296"/>
              <a:gd name="T28" fmla="*/ 200534 w 322"/>
              <a:gd name="T29" fmla="*/ 116272 h 296"/>
              <a:gd name="T30" fmla="*/ 180176 w 322"/>
              <a:gd name="T31" fmla="*/ 123412 h 296"/>
              <a:gd name="T32" fmla="*/ 129279 w 322"/>
              <a:gd name="T33" fmla="*/ 128511 h 296"/>
              <a:gd name="T34" fmla="*/ 159817 w 322"/>
              <a:gd name="T35" fmla="*/ 139731 h 296"/>
              <a:gd name="T36" fmla="*/ 195445 w 322"/>
              <a:gd name="T37" fmla="*/ 133611 h 296"/>
              <a:gd name="T38" fmla="*/ 224965 w 322"/>
              <a:gd name="T39" fmla="*/ 138711 h 296"/>
              <a:gd name="T40" fmla="*/ 237180 w 322"/>
              <a:gd name="T41" fmla="*/ 111173 h 296"/>
              <a:gd name="T42" fmla="*/ 203588 w 322"/>
              <a:gd name="T43" fmla="*/ 80575 h 296"/>
              <a:gd name="T44" fmla="*/ 143530 w 322"/>
              <a:gd name="T45" fmla="*/ 61196 h 296"/>
              <a:gd name="T46" fmla="*/ 169996 w 322"/>
              <a:gd name="T47" fmla="*/ 64256 h 296"/>
              <a:gd name="T48" fmla="*/ 190355 w 322"/>
              <a:gd name="T49" fmla="*/ 54056 h 296"/>
              <a:gd name="T50" fmla="*/ 131314 w 322"/>
              <a:gd name="T51" fmla="*/ 49977 h 296"/>
              <a:gd name="T52" fmla="*/ 101794 w 322"/>
              <a:gd name="T53" fmla="*/ 44877 h 296"/>
              <a:gd name="T54" fmla="*/ 90597 w 322"/>
              <a:gd name="T55" fmla="*/ 90774 h 296"/>
              <a:gd name="T56" fmla="*/ 157781 w 322"/>
              <a:gd name="T57" fmla="*/ 97914 h 296"/>
              <a:gd name="T58" fmla="*/ 180176 w 322"/>
              <a:gd name="T59" fmla="*/ 123412 h 296"/>
              <a:gd name="T60" fmla="*/ 287059 w 322"/>
              <a:gd name="T61" fmla="*/ 50997 h 296"/>
              <a:gd name="T62" fmla="*/ 39700 w 322"/>
              <a:gd name="T63" fmla="*/ 133611 h 29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22" h="296">
                <a:moveTo>
                  <a:pt x="300" y="194"/>
                </a:moveTo>
                <a:cubicBezTo>
                  <a:pt x="308" y="225"/>
                  <a:pt x="283" y="257"/>
                  <a:pt x="233" y="274"/>
                </a:cubicBezTo>
                <a:cubicBezTo>
                  <a:pt x="166" y="296"/>
                  <a:pt x="79" y="284"/>
                  <a:pt x="39" y="246"/>
                </a:cubicBezTo>
                <a:cubicBezTo>
                  <a:pt x="22" y="230"/>
                  <a:pt x="16" y="211"/>
                  <a:pt x="21" y="194"/>
                </a:cubicBezTo>
                <a:cubicBezTo>
                  <a:pt x="24" y="204"/>
                  <a:pt x="30" y="214"/>
                  <a:pt x="39" y="223"/>
                </a:cubicBezTo>
                <a:cubicBezTo>
                  <a:pt x="79" y="261"/>
                  <a:pt x="166" y="273"/>
                  <a:pt x="233" y="251"/>
                </a:cubicBezTo>
                <a:cubicBezTo>
                  <a:pt x="271" y="238"/>
                  <a:pt x="294" y="217"/>
                  <a:pt x="300" y="194"/>
                </a:cubicBezTo>
                <a:close/>
                <a:moveTo>
                  <a:pt x="233" y="213"/>
                </a:moveTo>
                <a:cubicBezTo>
                  <a:pt x="166" y="235"/>
                  <a:pt x="79" y="222"/>
                  <a:pt x="39" y="185"/>
                </a:cubicBezTo>
                <a:cubicBezTo>
                  <a:pt x="30" y="175"/>
                  <a:pt x="24" y="165"/>
                  <a:pt x="21" y="155"/>
                </a:cubicBezTo>
                <a:cubicBezTo>
                  <a:pt x="16" y="173"/>
                  <a:pt x="22" y="191"/>
                  <a:pt x="39" y="208"/>
                </a:cubicBezTo>
                <a:cubicBezTo>
                  <a:pt x="79" y="245"/>
                  <a:pt x="166" y="258"/>
                  <a:pt x="233" y="236"/>
                </a:cubicBezTo>
                <a:cubicBezTo>
                  <a:pt x="283" y="219"/>
                  <a:pt x="308" y="187"/>
                  <a:pt x="300" y="156"/>
                </a:cubicBezTo>
                <a:cubicBezTo>
                  <a:pt x="294" y="179"/>
                  <a:pt x="271" y="200"/>
                  <a:pt x="233" y="213"/>
                </a:cubicBezTo>
                <a:close/>
                <a:moveTo>
                  <a:pt x="233" y="174"/>
                </a:moveTo>
                <a:cubicBezTo>
                  <a:pt x="166" y="196"/>
                  <a:pt x="79" y="184"/>
                  <a:pt x="39" y="146"/>
                </a:cubicBezTo>
                <a:cubicBezTo>
                  <a:pt x="30" y="137"/>
                  <a:pt x="24" y="127"/>
                  <a:pt x="21" y="117"/>
                </a:cubicBezTo>
                <a:cubicBezTo>
                  <a:pt x="16" y="134"/>
                  <a:pt x="22" y="153"/>
                  <a:pt x="39" y="169"/>
                </a:cubicBezTo>
                <a:cubicBezTo>
                  <a:pt x="79" y="207"/>
                  <a:pt x="166" y="219"/>
                  <a:pt x="233" y="197"/>
                </a:cubicBezTo>
                <a:cubicBezTo>
                  <a:pt x="283" y="180"/>
                  <a:pt x="308" y="148"/>
                  <a:pt x="300" y="117"/>
                </a:cubicBezTo>
                <a:cubicBezTo>
                  <a:pt x="294" y="140"/>
                  <a:pt x="271" y="161"/>
                  <a:pt x="233" y="174"/>
                </a:cubicBezTo>
                <a:close/>
                <a:moveTo>
                  <a:pt x="124" y="66"/>
                </a:moveTo>
                <a:cubicBezTo>
                  <a:pt x="143" y="85"/>
                  <a:pt x="143" y="85"/>
                  <a:pt x="143" y="85"/>
                </a:cubicBezTo>
                <a:cubicBezTo>
                  <a:pt x="133" y="86"/>
                  <a:pt x="127" y="86"/>
                  <a:pt x="125" y="86"/>
                </a:cubicBezTo>
                <a:cubicBezTo>
                  <a:pt x="119" y="86"/>
                  <a:pt x="114" y="85"/>
                  <a:pt x="111" y="82"/>
                </a:cubicBezTo>
                <a:cubicBezTo>
                  <a:pt x="105" y="76"/>
                  <a:pt x="109" y="71"/>
                  <a:pt x="124" y="66"/>
                </a:cubicBezTo>
                <a:close/>
                <a:moveTo>
                  <a:pt x="176" y="94"/>
                </a:moveTo>
                <a:cubicBezTo>
                  <a:pt x="185" y="93"/>
                  <a:pt x="191" y="92"/>
                  <a:pt x="194" y="92"/>
                </a:cubicBezTo>
                <a:cubicBezTo>
                  <a:pt x="201" y="93"/>
                  <a:pt x="206" y="94"/>
                  <a:pt x="209" y="97"/>
                </a:cubicBezTo>
                <a:cubicBezTo>
                  <a:pt x="215" y="103"/>
                  <a:pt x="211" y="108"/>
                  <a:pt x="197" y="114"/>
                </a:cubicBezTo>
                <a:cubicBezTo>
                  <a:pt x="176" y="94"/>
                  <a:pt x="176" y="94"/>
                  <a:pt x="176" y="94"/>
                </a:cubicBezTo>
                <a:close/>
                <a:moveTo>
                  <a:pt x="177" y="121"/>
                </a:moveTo>
                <a:cubicBezTo>
                  <a:pt x="164" y="125"/>
                  <a:pt x="155" y="124"/>
                  <a:pt x="150" y="119"/>
                </a:cubicBezTo>
                <a:cubicBezTo>
                  <a:pt x="127" y="126"/>
                  <a:pt x="127" y="126"/>
                  <a:pt x="127" y="126"/>
                </a:cubicBezTo>
                <a:cubicBezTo>
                  <a:pt x="130" y="128"/>
                  <a:pt x="130" y="128"/>
                  <a:pt x="130" y="128"/>
                </a:cubicBezTo>
                <a:cubicBezTo>
                  <a:pt x="135" y="133"/>
                  <a:pt x="144" y="136"/>
                  <a:pt x="157" y="137"/>
                </a:cubicBezTo>
                <a:cubicBezTo>
                  <a:pt x="168" y="137"/>
                  <a:pt x="178" y="136"/>
                  <a:pt x="188" y="132"/>
                </a:cubicBezTo>
                <a:cubicBezTo>
                  <a:pt x="192" y="131"/>
                  <a:pt x="192" y="131"/>
                  <a:pt x="192" y="131"/>
                </a:cubicBezTo>
                <a:cubicBezTo>
                  <a:pt x="204" y="142"/>
                  <a:pt x="204" y="142"/>
                  <a:pt x="204" y="142"/>
                </a:cubicBezTo>
                <a:cubicBezTo>
                  <a:pt x="221" y="136"/>
                  <a:pt x="221" y="136"/>
                  <a:pt x="221" y="136"/>
                </a:cubicBezTo>
                <a:cubicBezTo>
                  <a:pt x="209" y="125"/>
                  <a:pt x="209" y="125"/>
                  <a:pt x="209" y="125"/>
                </a:cubicBezTo>
                <a:cubicBezTo>
                  <a:pt x="220" y="121"/>
                  <a:pt x="228" y="116"/>
                  <a:pt x="233" y="109"/>
                </a:cubicBezTo>
                <a:cubicBezTo>
                  <a:pt x="238" y="102"/>
                  <a:pt x="237" y="95"/>
                  <a:pt x="231" y="89"/>
                </a:cubicBezTo>
                <a:cubicBezTo>
                  <a:pt x="224" y="83"/>
                  <a:pt x="214" y="80"/>
                  <a:pt x="200" y="79"/>
                </a:cubicBezTo>
                <a:cubicBezTo>
                  <a:pt x="192" y="79"/>
                  <a:pt x="180" y="79"/>
                  <a:pt x="163" y="81"/>
                </a:cubicBezTo>
                <a:cubicBezTo>
                  <a:pt x="141" y="60"/>
                  <a:pt x="141" y="60"/>
                  <a:pt x="141" y="60"/>
                </a:cubicBezTo>
                <a:cubicBezTo>
                  <a:pt x="147" y="58"/>
                  <a:pt x="152" y="57"/>
                  <a:pt x="156" y="57"/>
                </a:cubicBezTo>
                <a:cubicBezTo>
                  <a:pt x="160" y="58"/>
                  <a:pt x="164" y="59"/>
                  <a:pt x="167" y="63"/>
                </a:cubicBezTo>
                <a:cubicBezTo>
                  <a:pt x="189" y="56"/>
                  <a:pt x="189" y="56"/>
                  <a:pt x="189" y="56"/>
                </a:cubicBezTo>
                <a:cubicBezTo>
                  <a:pt x="187" y="53"/>
                  <a:pt x="187" y="53"/>
                  <a:pt x="187" y="53"/>
                </a:cubicBezTo>
                <a:cubicBezTo>
                  <a:pt x="182" y="48"/>
                  <a:pt x="173" y="46"/>
                  <a:pt x="160" y="45"/>
                </a:cubicBezTo>
                <a:cubicBezTo>
                  <a:pt x="150" y="45"/>
                  <a:pt x="139" y="46"/>
                  <a:pt x="129" y="49"/>
                </a:cubicBezTo>
                <a:cubicBezTo>
                  <a:pt x="118" y="38"/>
                  <a:pt x="118" y="38"/>
                  <a:pt x="118" y="38"/>
                </a:cubicBezTo>
                <a:cubicBezTo>
                  <a:pt x="100" y="44"/>
                  <a:pt x="100" y="44"/>
                  <a:pt x="100" y="44"/>
                </a:cubicBezTo>
                <a:cubicBezTo>
                  <a:pt x="112" y="55"/>
                  <a:pt x="112" y="55"/>
                  <a:pt x="112" y="55"/>
                </a:cubicBezTo>
                <a:cubicBezTo>
                  <a:pt x="84" y="66"/>
                  <a:pt x="76" y="77"/>
                  <a:pt x="89" y="89"/>
                </a:cubicBezTo>
                <a:cubicBezTo>
                  <a:pt x="95" y="95"/>
                  <a:pt x="105" y="98"/>
                  <a:pt x="119" y="99"/>
                </a:cubicBezTo>
                <a:cubicBezTo>
                  <a:pt x="128" y="99"/>
                  <a:pt x="140" y="98"/>
                  <a:pt x="155" y="96"/>
                </a:cubicBezTo>
                <a:cubicBezTo>
                  <a:pt x="180" y="120"/>
                  <a:pt x="180" y="120"/>
                  <a:pt x="180" y="120"/>
                </a:cubicBezTo>
                <a:cubicBezTo>
                  <a:pt x="177" y="121"/>
                  <a:pt x="177" y="121"/>
                  <a:pt x="177" y="121"/>
                </a:cubicBezTo>
                <a:close/>
                <a:moveTo>
                  <a:pt x="88" y="22"/>
                </a:moveTo>
                <a:cubicBezTo>
                  <a:pt x="155" y="0"/>
                  <a:pt x="242" y="12"/>
                  <a:pt x="282" y="50"/>
                </a:cubicBezTo>
                <a:cubicBezTo>
                  <a:pt x="322" y="88"/>
                  <a:pt x="300" y="136"/>
                  <a:pt x="233" y="159"/>
                </a:cubicBezTo>
                <a:cubicBezTo>
                  <a:pt x="166" y="181"/>
                  <a:pt x="79" y="168"/>
                  <a:pt x="39" y="131"/>
                </a:cubicBezTo>
                <a:cubicBezTo>
                  <a:pt x="0" y="93"/>
                  <a:pt x="21" y="44"/>
                  <a:pt x="88" y="22"/>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 name="Freeform 49"/>
          <p:cNvSpPr>
            <a:spLocks noEditPoints="1"/>
          </p:cNvSpPr>
          <p:nvPr/>
        </p:nvSpPr>
        <p:spPr bwMode="auto">
          <a:xfrm>
            <a:off x="3027363" y="1508125"/>
            <a:ext cx="371475" cy="346075"/>
          </a:xfrm>
          <a:custGeom>
            <a:avLst/>
            <a:gdLst>
              <a:gd name="T0" fmla="*/ 52 w 346"/>
              <a:gd name="T1" fmla="*/ 309 h 322"/>
              <a:gd name="T2" fmla="*/ 280 w 346"/>
              <a:gd name="T3" fmla="*/ 322 h 322"/>
              <a:gd name="T4" fmla="*/ 318 w 346"/>
              <a:gd name="T5" fmla="*/ 169 h 322"/>
              <a:gd name="T6" fmla="*/ 40 w 346"/>
              <a:gd name="T7" fmla="*/ 156 h 322"/>
              <a:gd name="T8" fmla="*/ 246 w 346"/>
              <a:gd name="T9" fmla="*/ 287 h 322"/>
              <a:gd name="T10" fmla="*/ 266 w 346"/>
              <a:gd name="T11" fmla="*/ 186 h 322"/>
              <a:gd name="T12" fmla="*/ 277 w 346"/>
              <a:gd name="T13" fmla="*/ 195 h 322"/>
              <a:gd name="T14" fmla="*/ 256 w 346"/>
              <a:gd name="T15" fmla="*/ 296 h 322"/>
              <a:gd name="T16" fmla="*/ 246 w 346"/>
              <a:gd name="T17" fmla="*/ 287 h 322"/>
              <a:gd name="T18" fmla="*/ 210 w 346"/>
              <a:gd name="T19" fmla="*/ 193 h 322"/>
              <a:gd name="T20" fmla="*/ 222 w 346"/>
              <a:gd name="T21" fmla="*/ 186 h 322"/>
              <a:gd name="T22" fmla="*/ 224 w 346"/>
              <a:gd name="T23" fmla="*/ 289 h 322"/>
              <a:gd name="T24" fmla="*/ 213 w 346"/>
              <a:gd name="T25" fmla="*/ 296 h 322"/>
              <a:gd name="T26" fmla="*/ 164 w 346"/>
              <a:gd name="T27" fmla="*/ 194 h 322"/>
              <a:gd name="T28" fmla="*/ 175 w 346"/>
              <a:gd name="T29" fmla="*/ 186 h 322"/>
              <a:gd name="T30" fmla="*/ 183 w 346"/>
              <a:gd name="T31" fmla="*/ 289 h 322"/>
              <a:gd name="T32" fmla="*/ 172 w 346"/>
              <a:gd name="T33" fmla="*/ 296 h 322"/>
              <a:gd name="T34" fmla="*/ 164 w 346"/>
              <a:gd name="T35" fmla="*/ 194 h 322"/>
              <a:gd name="T36" fmla="*/ 128 w 346"/>
              <a:gd name="T37" fmla="*/ 186 h 322"/>
              <a:gd name="T38" fmla="*/ 142 w 346"/>
              <a:gd name="T39" fmla="*/ 288 h 322"/>
              <a:gd name="T40" fmla="*/ 131 w 346"/>
              <a:gd name="T41" fmla="*/ 297 h 322"/>
              <a:gd name="T42" fmla="*/ 117 w 346"/>
              <a:gd name="T43" fmla="*/ 194 h 322"/>
              <a:gd name="T44" fmla="*/ 77 w 346"/>
              <a:gd name="T45" fmla="*/ 186 h 322"/>
              <a:gd name="T46" fmla="*/ 89 w 346"/>
              <a:gd name="T47" fmla="*/ 193 h 322"/>
              <a:gd name="T48" fmla="*/ 94 w 346"/>
              <a:gd name="T49" fmla="*/ 296 h 322"/>
              <a:gd name="T50" fmla="*/ 82 w 346"/>
              <a:gd name="T51" fmla="*/ 289 h 322"/>
              <a:gd name="T52" fmla="*/ 77 w 346"/>
              <a:gd name="T53" fmla="*/ 186 h 322"/>
              <a:gd name="T54" fmla="*/ 76 w 346"/>
              <a:gd name="T55" fmla="*/ 95 h 322"/>
              <a:gd name="T56" fmla="*/ 114 w 346"/>
              <a:gd name="T57" fmla="*/ 7 h 322"/>
              <a:gd name="T58" fmla="*/ 128 w 346"/>
              <a:gd name="T59" fmla="*/ 1 h 322"/>
              <a:gd name="T60" fmla="*/ 141 w 346"/>
              <a:gd name="T61" fmla="*/ 10 h 322"/>
              <a:gd name="T62" fmla="*/ 108 w 346"/>
              <a:gd name="T63" fmla="*/ 95 h 322"/>
              <a:gd name="T64" fmla="*/ 206 w 346"/>
              <a:gd name="T65" fmla="*/ 18 h 322"/>
              <a:gd name="T66" fmla="*/ 219 w 346"/>
              <a:gd name="T67" fmla="*/ 1 h 322"/>
              <a:gd name="T68" fmla="*/ 233 w 346"/>
              <a:gd name="T69" fmla="*/ 7 h 322"/>
              <a:gd name="T70" fmla="*/ 271 w 346"/>
              <a:gd name="T71" fmla="*/ 95 h 322"/>
              <a:gd name="T72" fmla="*/ 346 w 346"/>
              <a:gd name="T73" fmla="*/ 108 h 322"/>
              <a:gd name="T74" fmla="*/ 333 w 346"/>
              <a:gd name="T75" fmla="*/ 139 h 322"/>
              <a:gd name="T76" fmla="*/ 0 w 346"/>
              <a:gd name="T77" fmla="*/ 125 h 322"/>
              <a:gd name="T78" fmla="*/ 14 w 346"/>
              <a:gd name="T79" fmla="*/ 95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6" h="322">
                <a:moveTo>
                  <a:pt x="29" y="169"/>
                </a:moveTo>
                <a:cubicBezTo>
                  <a:pt x="52" y="309"/>
                  <a:pt x="52" y="309"/>
                  <a:pt x="52" y="309"/>
                </a:cubicBezTo>
                <a:cubicBezTo>
                  <a:pt x="53" y="316"/>
                  <a:pt x="60" y="322"/>
                  <a:pt x="67" y="322"/>
                </a:cubicBezTo>
                <a:cubicBezTo>
                  <a:pt x="280" y="322"/>
                  <a:pt x="280" y="322"/>
                  <a:pt x="280" y="322"/>
                </a:cubicBezTo>
                <a:cubicBezTo>
                  <a:pt x="287" y="322"/>
                  <a:pt x="294" y="316"/>
                  <a:pt x="295" y="309"/>
                </a:cubicBezTo>
                <a:cubicBezTo>
                  <a:pt x="318" y="169"/>
                  <a:pt x="318" y="169"/>
                  <a:pt x="318" y="169"/>
                </a:cubicBezTo>
                <a:cubicBezTo>
                  <a:pt x="319" y="162"/>
                  <a:pt x="314" y="156"/>
                  <a:pt x="306" y="156"/>
                </a:cubicBezTo>
                <a:cubicBezTo>
                  <a:pt x="40" y="156"/>
                  <a:pt x="40" y="156"/>
                  <a:pt x="40" y="156"/>
                </a:cubicBezTo>
                <a:cubicBezTo>
                  <a:pt x="33" y="156"/>
                  <a:pt x="28" y="162"/>
                  <a:pt x="29" y="169"/>
                </a:cubicBezTo>
                <a:close/>
                <a:moveTo>
                  <a:pt x="246" y="287"/>
                </a:moveTo>
                <a:cubicBezTo>
                  <a:pt x="257" y="193"/>
                  <a:pt x="257" y="193"/>
                  <a:pt x="257" y="193"/>
                </a:cubicBezTo>
                <a:cubicBezTo>
                  <a:pt x="258" y="188"/>
                  <a:pt x="262" y="185"/>
                  <a:pt x="266" y="186"/>
                </a:cubicBezTo>
                <a:cubicBezTo>
                  <a:pt x="270" y="186"/>
                  <a:pt x="270" y="186"/>
                  <a:pt x="270" y="186"/>
                </a:cubicBezTo>
                <a:cubicBezTo>
                  <a:pt x="274" y="187"/>
                  <a:pt x="277" y="191"/>
                  <a:pt x="277" y="195"/>
                </a:cubicBezTo>
                <a:cubicBezTo>
                  <a:pt x="265" y="289"/>
                  <a:pt x="265" y="289"/>
                  <a:pt x="265" y="289"/>
                </a:cubicBezTo>
                <a:cubicBezTo>
                  <a:pt x="264" y="294"/>
                  <a:pt x="260" y="297"/>
                  <a:pt x="256" y="296"/>
                </a:cubicBezTo>
                <a:cubicBezTo>
                  <a:pt x="253" y="296"/>
                  <a:pt x="253" y="296"/>
                  <a:pt x="253" y="296"/>
                </a:cubicBezTo>
                <a:cubicBezTo>
                  <a:pt x="248" y="295"/>
                  <a:pt x="245" y="291"/>
                  <a:pt x="246" y="287"/>
                </a:cubicBezTo>
                <a:close/>
                <a:moveTo>
                  <a:pt x="205" y="288"/>
                </a:moveTo>
                <a:cubicBezTo>
                  <a:pt x="210" y="193"/>
                  <a:pt x="210" y="193"/>
                  <a:pt x="210" y="193"/>
                </a:cubicBezTo>
                <a:cubicBezTo>
                  <a:pt x="210" y="189"/>
                  <a:pt x="214" y="185"/>
                  <a:pt x="218" y="186"/>
                </a:cubicBezTo>
                <a:cubicBezTo>
                  <a:pt x="222" y="186"/>
                  <a:pt x="222" y="186"/>
                  <a:pt x="222" y="186"/>
                </a:cubicBezTo>
                <a:cubicBezTo>
                  <a:pt x="226" y="186"/>
                  <a:pt x="230" y="190"/>
                  <a:pt x="229" y="194"/>
                </a:cubicBezTo>
                <a:cubicBezTo>
                  <a:pt x="224" y="289"/>
                  <a:pt x="224" y="289"/>
                  <a:pt x="224" y="289"/>
                </a:cubicBezTo>
                <a:cubicBezTo>
                  <a:pt x="224" y="293"/>
                  <a:pt x="220" y="297"/>
                  <a:pt x="216" y="297"/>
                </a:cubicBezTo>
                <a:cubicBezTo>
                  <a:pt x="213" y="296"/>
                  <a:pt x="213" y="296"/>
                  <a:pt x="213" y="296"/>
                </a:cubicBezTo>
                <a:cubicBezTo>
                  <a:pt x="208" y="296"/>
                  <a:pt x="205" y="292"/>
                  <a:pt x="205" y="288"/>
                </a:cubicBezTo>
                <a:close/>
                <a:moveTo>
                  <a:pt x="164" y="194"/>
                </a:moveTo>
                <a:cubicBezTo>
                  <a:pt x="164" y="189"/>
                  <a:pt x="167" y="186"/>
                  <a:pt x="172" y="186"/>
                </a:cubicBezTo>
                <a:cubicBezTo>
                  <a:pt x="175" y="186"/>
                  <a:pt x="175" y="186"/>
                  <a:pt x="175" y="186"/>
                </a:cubicBezTo>
                <a:cubicBezTo>
                  <a:pt x="180" y="186"/>
                  <a:pt x="183" y="189"/>
                  <a:pt x="183" y="194"/>
                </a:cubicBezTo>
                <a:cubicBezTo>
                  <a:pt x="183" y="289"/>
                  <a:pt x="183" y="289"/>
                  <a:pt x="183" y="289"/>
                </a:cubicBezTo>
                <a:cubicBezTo>
                  <a:pt x="183" y="293"/>
                  <a:pt x="180" y="296"/>
                  <a:pt x="175" y="296"/>
                </a:cubicBezTo>
                <a:cubicBezTo>
                  <a:pt x="172" y="296"/>
                  <a:pt x="172" y="296"/>
                  <a:pt x="172" y="296"/>
                </a:cubicBezTo>
                <a:cubicBezTo>
                  <a:pt x="167" y="296"/>
                  <a:pt x="164" y="293"/>
                  <a:pt x="164" y="289"/>
                </a:cubicBezTo>
                <a:lnTo>
                  <a:pt x="164" y="194"/>
                </a:lnTo>
                <a:close/>
                <a:moveTo>
                  <a:pt x="125" y="186"/>
                </a:moveTo>
                <a:cubicBezTo>
                  <a:pt x="128" y="186"/>
                  <a:pt x="128" y="186"/>
                  <a:pt x="128" y="186"/>
                </a:cubicBezTo>
                <a:cubicBezTo>
                  <a:pt x="133" y="185"/>
                  <a:pt x="136" y="189"/>
                  <a:pt x="137" y="193"/>
                </a:cubicBezTo>
                <a:cubicBezTo>
                  <a:pt x="142" y="288"/>
                  <a:pt x="142" y="288"/>
                  <a:pt x="142" y="288"/>
                </a:cubicBezTo>
                <a:cubicBezTo>
                  <a:pt x="142" y="292"/>
                  <a:pt x="139" y="296"/>
                  <a:pt x="134" y="296"/>
                </a:cubicBezTo>
                <a:cubicBezTo>
                  <a:pt x="131" y="297"/>
                  <a:pt x="131" y="297"/>
                  <a:pt x="131" y="297"/>
                </a:cubicBezTo>
                <a:cubicBezTo>
                  <a:pt x="126" y="297"/>
                  <a:pt x="122" y="293"/>
                  <a:pt x="122" y="289"/>
                </a:cubicBezTo>
                <a:cubicBezTo>
                  <a:pt x="117" y="194"/>
                  <a:pt x="117" y="194"/>
                  <a:pt x="117" y="194"/>
                </a:cubicBezTo>
                <a:cubicBezTo>
                  <a:pt x="117" y="190"/>
                  <a:pt x="120" y="186"/>
                  <a:pt x="125" y="186"/>
                </a:cubicBezTo>
                <a:close/>
                <a:moveTo>
                  <a:pt x="77" y="186"/>
                </a:moveTo>
                <a:cubicBezTo>
                  <a:pt x="81" y="186"/>
                  <a:pt x="81" y="186"/>
                  <a:pt x="81" y="186"/>
                </a:cubicBezTo>
                <a:cubicBezTo>
                  <a:pt x="85" y="185"/>
                  <a:pt x="89" y="188"/>
                  <a:pt x="89" y="193"/>
                </a:cubicBezTo>
                <a:cubicBezTo>
                  <a:pt x="101" y="287"/>
                  <a:pt x="101" y="287"/>
                  <a:pt x="101" y="287"/>
                </a:cubicBezTo>
                <a:cubicBezTo>
                  <a:pt x="102" y="291"/>
                  <a:pt x="98" y="295"/>
                  <a:pt x="94" y="296"/>
                </a:cubicBezTo>
                <a:cubicBezTo>
                  <a:pt x="91" y="296"/>
                  <a:pt x="91" y="296"/>
                  <a:pt x="91" y="296"/>
                </a:cubicBezTo>
                <a:cubicBezTo>
                  <a:pt x="86" y="297"/>
                  <a:pt x="82" y="294"/>
                  <a:pt x="82" y="289"/>
                </a:cubicBezTo>
                <a:cubicBezTo>
                  <a:pt x="70" y="195"/>
                  <a:pt x="70" y="195"/>
                  <a:pt x="70" y="195"/>
                </a:cubicBezTo>
                <a:cubicBezTo>
                  <a:pt x="70" y="191"/>
                  <a:pt x="73" y="187"/>
                  <a:pt x="77" y="186"/>
                </a:cubicBezTo>
                <a:close/>
                <a:moveTo>
                  <a:pt x="14" y="95"/>
                </a:moveTo>
                <a:cubicBezTo>
                  <a:pt x="76" y="95"/>
                  <a:pt x="76" y="95"/>
                  <a:pt x="76" y="95"/>
                </a:cubicBezTo>
                <a:cubicBezTo>
                  <a:pt x="76" y="94"/>
                  <a:pt x="76" y="94"/>
                  <a:pt x="76" y="94"/>
                </a:cubicBezTo>
                <a:cubicBezTo>
                  <a:pt x="114" y="7"/>
                  <a:pt x="114" y="7"/>
                  <a:pt x="114" y="7"/>
                </a:cubicBezTo>
                <a:cubicBezTo>
                  <a:pt x="115" y="3"/>
                  <a:pt x="119" y="0"/>
                  <a:pt x="123" y="0"/>
                </a:cubicBezTo>
                <a:cubicBezTo>
                  <a:pt x="125" y="0"/>
                  <a:pt x="126" y="0"/>
                  <a:pt x="128" y="1"/>
                </a:cubicBezTo>
                <a:cubicBezTo>
                  <a:pt x="135" y="4"/>
                  <a:pt x="135" y="4"/>
                  <a:pt x="135" y="4"/>
                </a:cubicBezTo>
                <a:cubicBezTo>
                  <a:pt x="138" y="6"/>
                  <a:pt x="140" y="8"/>
                  <a:pt x="141" y="10"/>
                </a:cubicBezTo>
                <a:cubicBezTo>
                  <a:pt x="142" y="13"/>
                  <a:pt x="142" y="16"/>
                  <a:pt x="141" y="18"/>
                </a:cubicBezTo>
                <a:cubicBezTo>
                  <a:pt x="108" y="95"/>
                  <a:pt x="108" y="95"/>
                  <a:pt x="108" y="95"/>
                </a:cubicBezTo>
                <a:cubicBezTo>
                  <a:pt x="239" y="95"/>
                  <a:pt x="239" y="95"/>
                  <a:pt x="239" y="95"/>
                </a:cubicBezTo>
                <a:cubicBezTo>
                  <a:pt x="206" y="18"/>
                  <a:pt x="206" y="18"/>
                  <a:pt x="206" y="18"/>
                </a:cubicBezTo>
                <a:cubicBezTo>
                  <a:pt x="203" y="13"/>
                  <a:pt x="206" y="7"/>
                  <a:pt x="211" y="4"/>
                </a:cubicBezTo>
                <a:cubicBezTo>
                  <a:pt x="219" y="1"/>
                  <a:pt x="219" y="1"/>
                  <a:pt x="219" y="1"/>
                </a:cubicBezTo>
                <a:cubicBezTo>
                  <a:pt x="220" y="0"/>
                  <a:pt x="222" y="0"/>
                  <a:pt x="223" y="0"/>
                </a:cubicBezTo>
                <a:cubicBezTo>
                  <a:pt x="228" y="0"/>
                  <a:pt x="231" y="3"/>
                  <a:pt x="233" y="7"/>
                </a:cubicBezTo>
                <a:cubicBezTo>
                  <a:pt x="271" y="94"/>
                  <a:pt x="271" y="94"/>
                  <a:pt x="271" y="94"/>
                </a:cubicBezTo>
                <a:cubicBezTo>
                  <a:pt x="271" y="94"/>
                  <a:pt x="271" y="94"/>
                  <a:pt x="271" y="95"/>
                </a:cubicBezTo>
                <a:cubicBezTo>
                  <a:pt x="333" y="95"/>
                  <a:pt x="333" y="95"/>
                  <a:pt x="333" y="95"/>
                </a:cubicBezTo>
                <a:cubicBezTo>
                  <a:pt x="340" y="95"/>
                  <a:pt x="346" y="101"/>
                  <a:pt x="346" y="108"/>
                </a:cubicBezTo>
                <a:cubicBezTo>
                  <a:pt x="346" y="125"/>
                  <a:pt x="346" y="125"/>
                  <a:pt x="346" y="125"/>
                </a:cubicBezTo>
                <a:cubicBezTo>
                  <a:pt x="346" y="133"/>
                  <a:pt x="340" y="139"/>
                  <a:pt x="333" y="139"/>
                </a:cubicBezTo>
                <a:cubicBezTo>
                  <a:pt x="14" y="139"/>
                  <a:pt x="14" y="139"/>
                  <a:pt x="14" y="139"/>
                </a:cubicBezTo>
                <a:cubicBezTo>
                  <a:pt x="6" y="139"/>
                  <a:pt x="0" y="133"/>
                  <a:pt x="0" y="125"/>
                </a:cubicBezTo>
                <a:cubicBezTo>
                  <a:pt x="0" y="108"/>
                  <a:pt x="0" y="108"/>
                  <a:pt x="0" y="108"/>
                </a:cubicBezTo>
                <a:cubicBezTo>
                  <a:pt x="0" y="101"/>
                  <a:pt x="6" y="95"/>
                  <a:pt x="14" y="95"/>
                </a:cubicBezTo>
                <a:close/>
              </a:path>
            </a:pathLst>
          </a:custGeom>
          <a:solidFill>
            <a:schemeClr val="bg1">
              <a:lumMod val="95000"/>
            </a:schemeClr>
          </a:solidFill>
          <a:ln>
            <a:noFill/>
          </a:ln>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99346" name="TextBox 52"/>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5" name="TextBox 5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Freeform 24"/>
          <p:cNvSpPr>
            <a:spLocks noEditPoints="1"/>
          </p:cNvSpPr>
          <p:nvPr/>
        </p:nvSpPr>
        <p:spPr bwMode="auto">
          <a:xfrm>
            <a:off x="2133600" y="4056063"/>
            <a:ext cx="423863" cy="582612"/>
          </a:xfrm>
          <a:custGeom>
            <a:avLst/>
            <a:gdLst>
              <a:gd name="T0" fmla="*/ 271072 w 75"/>
              <a:gd name="T1" fmla="*/ 192145 h 103"/>
              <a:gd name="T2" fmla="*/ 316251 w 75"/>
              <a:gd name="T3" fmla="*/ 107375 h 103"/>
              <a:gd name="T4" fmla="*/ 208951 w 75"/>
              <a:gd name="T5" fmla="*/ 0 h 103"/>
              <a:gd name="T6" fmla="*/ 101652 w 75"/>
              <a:gd name="T7" fmla="*/ 107375 h 103"/>
              <a:gd name="T8" fmla="*/ 152478 w 75"/>
              <a:gd name="T9" fmla="*/ 192145 h 103"/>
              <a:gd name="T10" fmla="*/ 0 w 75"/>
              <a:gd name="T11" fmla="*/ 395592 h 103"/>
              <a:gd name="T12" fmla="*/ 0 w 75"/>
              <a:gd name="T13" fmla="*/ 570782 h 103"/>
              <a:gd name="T14" fmla="*/ 11295 w 75"/>
              <a:gd name="T15" fmla="*/ 582085 h 103"/>
              <a:gd name="T16" fmla="*/ 406608 w 75"/>
              <a:gd name="T17" fmla="*/ 582085 h 103"/>
              <a:gd name="T18" fmla="*/ 423550 w 75"/>
              <a:gd name="T19" fmla="*/ 570782 h 103"/>
              <a:gd name="T20" fmla="*/ 423550 w 75"/>
              <a:gd name="T21" fmla="*/ 395592 h 103"/>
              <a:gd name="T22" fmla="*/ 271072 w 75"/>
              <a:gd name="T23" fmla="*/ 192145 h 103"/>
              <a:gd name="T24" fmla="*/ 129889 w 75"/>
              <a:gd name="T25" fmla="*/ 107375 h 103"/>
              <a:gd name="T26" fmla="*/ 208951 w 75"/>
              <a:gd name="T27" fmla="*/ 22605 h 103"/>
              <a:gd name="T28" fmla="*/ 288014 w 75"/>
              <a:gd name="T29" fmla="*/ 107375 h 103"/>
              <a:gd name="T30" fmla="*/ 208951 w 75"/>
              <a:gd name="T31" fmla="*/ 186493 h 103"/>
              <a:gd name="T32" fmla="*/ 129889 w 75"/>
              <a:gd name="T33" fmla="*/ 107375 h 103"/>
              <a:gd name="T34" fmla="*/ 208951 w 75"/>
              <a:gd name="T35" fmla="*/ 282566 h 103"/>
              <a:gd name="T36" fmla="*/ 180715 w 75"/>
              <a:gd name="T37" fmla="*/ 254309 h 103"/>
              <a:gd name="T38" fmla="*/ 208951 w 75"/>
              <a:gd name="T39" fmla="*/ 226052 h 103"/>
              <a:gd name="T40" fmla="*/ 237188 w 75"/>
              <a:gd name="T41" fmla="*/ 254309 h 103"/>
              <a:gd name="T42" fmla="*/ 208951 w 75"/>
              <a:gd name="T43" fmla="*/ 282566 h 103"/>
              <a:gd name="T44" fmla="*/ 242835 w 75"/>
              <a:gd name="T45" fmla="*/ 480361 h 103"/>
              <a:gd name="T46" fmla="*/ 208951 w 75"/>
              <a:gd name="T47" fmla="*/ 502967 h 103"/>
              <a:gd name="T48" fmla="*/ 175067 w 75"/>
              <a:gd name="T49" fmla="*/ 480361 h 103"/>
              <a:gd name="T50" fmla="*/ 192009 w 75"/>
              <a:gd name="T51" fmla="*/ 288217 h 103"/>
              <a:gd name="T52" fmla="*/ 208951 w 75"/>
              <a:gd name="T53" fmla="*/ 293868 h 103"/>
              <a:gd name="T54" fmla="*/ 231541 w 75"/>
              <a:gd name="T55" fmla="*/ 288217 h 103"/>
              <a:gd name="T56" fmla="*/ 242835 w 75"/>
              <a:gd name="T57" fmla="*/ 480361 h 103"/>
              <a:gd name="T58" fmla="*/ 395313 w 75"/>
              <a:gd name="T59" fmla="*/ 553828 h 103"/>
              <a:gd name="T60" fmla="*/ 338840 w 75"/>
              <a:gd name="T61" fmla="*/ 553828 h 103"/>
              <a:gd name="T62" fmla="*/ 338840 w 75"/>
              <a:gd name="T63" fmla="*/ 389940 h 103"/>
              <a:gd name="T64" fmla="*/ 327545 w 75"/>
              <a:gd name="T65" fmla="*/ 372987 h 103"/>
              <a:gd name="T66" fmla="*/ 310603 w 75"/>
              <a:gd name="T67" fmla="*/ 389940 h 103"/>
              <a:gd name="T68" fmla="*/ 310603 w 75"/>
              <a:gd name="T69" fmla="*/ 553828 h 103"/>
              <a:gd name="T70" fmla="*/ 107299 w 75"/>
              <a:gd name="T71" fmla="*/ 553828 h 103"/>
              <a:gd name="T72" fmla="*/ 107299 w 75"/>
              <a:gd name="T73" fmla="*/ 389940 h 103"/>
              <a:gd name="T74" fmla="*/ 90357 w 75"/>
              <a:gd name="T75" fmla="*/ 372987 h 103"/>
              <a:gd name="T76" fmla="*/ 79063 w 75"/>
              <a:gd name="T77" fmla="*/ 389940 h 103"/>
              <a:gd name="T78" fmla="*/ 79063 w 75"/>
              <a:gd name="T79" fmla="*/ 553828 h 103"/>
              <a:gd name="T80" fmla="*/ 22589 w 75"/>
              <a:gd name="T81" fmla="*/ 553828 h 103"/>
              <a:gd name="T82" fmla="*/ 22589 w 75"/>
              <a:gd name="T83" fmla="*/ 395592 h 103"/>
              <a:gd name="T84" fmla="*/ 192009 w 75"/>
              <a:gd name="T85" fmla="*/ 214750 h 103"/>
              <a:gd name="T86" fmla="*/ 169420 w 75"/>
              <a:gd name="T87" fmla="*/ 254309 h 103"/>
              <a:gd name="T88" fmla="*/ 175067 w 75"/>
              <a:gd name="T89" fmla="*/ 282566 h 103"/>
              <a:gd name="T90" fmla="*/ 163773 w 75"/>
              <a:gd name="T91" fmla="*/ 480361 h 103"/>
              <a:gd name="T92" fmla="*/ 163773 w 75"/>
              <a:gd name="T93" fmla="*/ 486013 h 103"/>
              <a:gd name="T94" fmla="*/ 203304 w 75"/>
              <a:gd name="T95" fmla="*/ 519921 h 103"/>
              <a:gd name="T96" fmla="*/ 208951 w 75"/>
              <a:gd name="T97" fmla="*/ 519921 h 103"/>
              <a:gd name="T98" fmla="*/ 214599 w 75"/>
              <a:gd name="T99" fmla="*/ 519921 h 103"/>
              <a:gd name="T100" fmla="*/ 254130 w 75"/>
              <a:gd name="T101" fmla="*/ 486013 h 103"/>
              <a:gd name="T102" fmla="*/ 259777 w 75"/>
              <a:gd name="T103" fmla="*/ 480361 h 103"/>
              <a:gd name="T104" fmla="*/ 242835 w 75"/>
              <a:gd name="T105" fmla="*/ 282566 h 103"/>
              <a:gd name="T106" fmla="*/ 254130 w 75"/>
              <a:gd name="T107" fmla="*/ 254309 h 103"/>
              <a:gd name="T108" fmla="*/ 225893 w 75"/>
              <a:gd name="T109" fmla="*/ 214750 h 103"/>
              <a:gd name="T110" fmla="*/ 395313 w 75"/>
              <a:gd name="T111" fmla="*/ 395592 h 103"/>
              <a:gd name="T112" fmla="*/ 395313 w 75"/>
              <a:gd name="T113" fmla="*/ 553828 h 10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75" h="103">
                <a:moveTo>
                  <a:pt x="48" y="34"/>
                </a:moveTo>
                <a:cubicBezTo>
                  <a:pt x="53" y="31"/>
                  <a:pt x="56" y="25"/>
                  <a:pt x="56" y="19"/>
                </a:cubicBezTo>
                <a:cubicBezTo>
                  <a:pt x="56" y="8"/>
                  <a:pt x="48" y="0"/>
                  <a:pt x="37" y="0"/>
                </a:cubicBezTo>
                <a:cubicBezTo>
                  <a:pt x="27" y="0"/>
                  <a:pt x="18" y="8"/>
                  <a:pt x="18" y="19"/>
                </a:cubicBezTo>
                <a:cubicBezTo>
                  <a:pt x="18" y="25"/>
                  <a:pt x="21" y="31"/>
                  <a:pt x="27" y="34"/>
                </a:cubicBezTo>
                <a:cubicBezTo>
                  <a:pt x="11" y="39"/>
                  <a:pt x="0" y="53"/>
                  <a:pt x="0" y="70"/>
                </a:cubicBezTo>
                <a:cubicBezTo>
                  <a:pt x="0" y="101"/>
                  <a:pt x="0" y="101"/>
                  <a:pt x="0" y="101"/>
                </a:cubicBezTo>
                <a:cubicBezTo>
                  <a:pt x="0" y="102"/>
                  <a:pt x="1" y="103"/>
                  <a:pt x="2" y="103"/>
                </a:cubicBezTo>
                <a:cubicBezTo>
                  <a:pt x="72" y="103"/>
                  <a:pt x="72" y="103"/>
                  <a:pt x="72" y="103"/>
                </a:cubicBezTo>
                <a:cubicBezTo>
                  <a:pt x="74" y="103"/>
                  <a:pt x="75" y="102"/>
                  <a:pt x="75" y="101"/>
                </a:cubicBezTo>
                <a:cubicBezTo>
                  <a:pt x="75" y="70"/>
                  <a:pt x="75" y="70"/>
                  <a:pt x="75" y="70"/>
                </a:cubicBezTo>
                <a:cubicBezTo>
                  <a:pt x="75" y="53"/>
                  <a:pt x="63" y="39"/>
                  <a:pt x="48" y="34"/>
                </a:cubicBezTo>
                <a:close/>
                <a:moveTo>
                  <a:pt x="23" y="19"/>
                </a:moveTo>
                <a:cubicBezTo>
                  <a:pt x="23" y="11"/>
                  <a:pt x="29" y="4"/>
                  <a:pt x="37" y="4"/>
                </a:cubicBezTo>
                <a:cubicBezTo>
                  <a:pt x="45" y="4"/>
                  <a:pt x="51" y="11"/>
                  <a:pt x="51" y="19"/>
                </a:cubicBezTo>
                <a:cubicBezTo>
                  <a:pt x="51" y="26"/>
                  <a:pt x="45" y="33"/>
                  <a:pt x="37" y="33"/>
                </a:cubicBezTo>
                <a:cubicBezTo>
                  <a:pt x="29" y="33"/>
                  <a:pt x="23" y="26"/>
                  <a:pt x="23" y="19"/>
                </a:cubicBezTo>
                <a:close/>
                <a:moveTo>
                  <a:pt x="37" y="50"/>
                </a:moveTo>
                <a:cubicBezTo>
                  <a:pt x="34" y="50"/>
                  <a:pt x="32" y="48"/>
                  <a:pt x="32" y="45"/>
                </a:cubicBezTo>
                <a:cubicBezTo>
                  <a:pt x="32" y="42"/>
                  <a:pt x="34" y="40"/>
                  <a:pt x="37" y="40"/>
                </a:cubicBezTo>
                <a:cubicBezTo>
                  <a:pt x="40" y="40"/>
                  <a:pt x="42" y="42"/>
                  <a:pt x="42" y="45"/>
                </a:cubicBezTo>
                <a:cubicBezTo>
                  <a:pt x="42" y="48"/>
                  <a:pt x="40" y="50"/>
                  <a:pt x="37" y="50"/>
                </a:cubicBezTo>
                <a:close/>
                <a:moveTo>
                  <a:pt x="43" y="85"/>
                </a:moveTo>
                <a:cubicBezTo>
                  <a:pt x="37" y="89"/>
                  <a:pt x="37" y="89"/>
                  <a:pt x="37" y="89"/>
                </a:cubicBezTo>
                <a:cubicBezTo>
                  <a:pt x="31" y="85"/>
                  <a:pt x="31" y="85"/>
                  <a:pt x="31" y="85"/>
                </a:cubicBezTo>
                <a:cubicBezTo>
                  <a:pt x="34" y="51"/>
                  <a:pt x="34" y="51"/>
                  <a:pt x="34" y="51"/>
                </a:cubicBezTo>
                <a:cubicBezTo>
                  <a:pt x="35" y="52"/>
                  <a:pt x="36" y="52"/>
                  <a:pt x="37" y="52"/>
                </a:cubicBezTo>
                <a:cubicBezTo>
                  <a:pt x="38" y="52"/>
                  <a:pt x="40" y="52"/>
                  <a:pt x="41" y="51"/>
                </a:cubicBezTo>
                <a:lnTo>
                  <a:pt x="43" y="85"/>
                </a:lnTo>
                <a:close/>
                <a:moveTo>
                  <a:pt x="70" y="98"/>
                </a:moveTo>
                <a:cubicBezTo>
                  <a:pt x="60" y="98"/>
                  <a:pt x="60" y="98"/>
                  <a:pt x="60" y="98"/>
                </a:cubicBezTo>
                <a:cubicBezTo>
                  <a:pt x="60" y="69"/>
                  <a:pt x="60" y="69"/>
                  <a:pt x="60" y="69"/>
                </a:cubicBezTo>
                <a:cubicBezTo>
                  <a:pt x="60" y="67"/>
                  <a:pt x="59" y="66"/>
                  <a:pt x="58" y="66"/>
                </a:cubicBezTo>
                <a:cubicBezTo>
                  <a:pt x="57" y="66"/>
                  <a:pt x="55" y="67"/>
                  <a:pt x="55" y="69"/>
                </a:cubicBezTo>
                <a:cubicBezTo>
                  <a:pt x="55" y="98"/>
                  <a:pt x="55" y="98"/>
                  <a:pt x="55" y="98"/>
                </a:cubicBezTo>
                <a:cubicBezTo>
                  <a:pt x="19" y="98"/>
                  <a:pt x="19" y="98"/>
                  <a:pt x="19" y="98"/>
                </a:cubicBezTo>
                <a:cubicBezTo>
                  <a:pt x="19" y="69"/>
                  <a:pt x="19" y="69"/>
                  <a:pt x="19" y="69"/>
                </a:cubicBezTo>
                <a:cubicBezTo>
                  <a:pt x="19" y="67"/>
                  <a:pt x="18" y="66"/>
                  <a:pt x="16" y="66"/>
                </a:cubicBezTo>
                <a:cubicBezTo>
                  <a:pt x="15" y="66"/>
                  <a:pt x="14" y="67"/>
                  <a:pt x="14" y="69"/>
                </a:cubicBezTo>
                <a:cubicBezTo>
                  <a:pt x="14" y="98"/>
                  <a:pt x="14" y="98"/>
                  <a:pt x="14" y="98"/>
                </a:cubicBezTo>
                <a:cubicBezTo>
                  <a:pt x="4" y="98"/>
                  <a:pt x="4" y="98"/>
                  <a:pt x="4" y="98"/>
                </a:cubicBezTo>
                <a:cubicBezTo>
                  <a:pt x="4" y="70"/>
                  <a:pt x="4" y="70"/>
                  <a:pt x="4" y="70"/>
                </a:cubicBezTo>
                <a:cubicBezTo>
                  <a:pt x="4" y="53"/>
                  <a:pt x="18" y="39"/>
                  <a:pt x="34" y="38"/>
                </a:cubicBezTo>
                <a:cubicBezTo>
                  <a:pt x="32" y="39"/>
                  <a:pt x="30" y="42"/>
                  <a:pt x="30" y="45"/>
                </a:cubicBezTo>
                <a:cubicBezTo>
                  <a:pt x="30" y="47"/>
                  <a:pt x="30" y="48"/>
                  <a:pt x="31" y="50"/>
                </a:cubicBezTo>
                <a:cubicBezTo>
                  <a:pt x="29" y="85"/>
                  <a:pt x="29" y="85"/>
                  <a:pt x="29" y="85"/>
                </a:cubicBezTo>
                <a:cubicBezTo>
                  <a:pt x="29" y="86"/>
                  <a:pt x="29" y="86"/>
                  <a:pt x="29" y="86"/>
                </a:cubicBezTo>
                <a:cubicBezTo>
                  <a:pt x="36" y="92"/>
                  <a:pt x="36" y="92"/>
                  <a:pt x="36" y="92"/>
                </a:cubicBezTo>
                <a:cubicBezTo>
                  <a:pt x="37" y="92"/>
                  <a:pt x="37" y="92"/>
                  <a:pt x="37" y="92"/>
                </a:cubicBezTo>
                <a:cubicBezTo>
                  <a:pt x="38" y="92"/>
                  <a:pt x="38" y="92"/>
                  <a:pt x="38" y="92"/>
                </a:cubicBezTo>
                <a:cubicBezTo>
                  <a:pt x="45" y="86"/>
                  <a:pt x="45" y="86"/>
                  <a:pt x="45" y="86"/>
                </a:cubicBezTo>
                <a:cubicBezTo>
                  <a:pt x="45" y="86"/>
                  <a:pt x="46" y="86"/>
                  <a:pt x="46" y="85"/>
                </a:cubicBezTo>
                <a:cubicBezTo>
                  <a:pt x="43" y="50"/>
                  <a:pt x="43" y="50"/>
                  <a:pt x="43" y="50"/>
                </a:cubicBezTo>
                <a:cubicBezTo>
                  <a:pt x="44" y="48"/>
                  <a:pt x="45" y="47"/>
                  <a:pt x="45" y="45"/>
                </a:cubicBezTo>
                <a:cubicBezTo>
                  <a:pt x="45" y="42"/>
                  <a:pt x="43" y="39"/>
                  <a:pt x="40" y="38"/>
                </a:cubicBezTo>
                <a:cubicBezTo>
                  <a:pt x="57" y="39"/>
                  <a:pt x="70" y="53"/>
                  <a:pt x="70" y="70"/>
                </a:cubicBezTo>
                <a:lnTo>
                  <a:pt x="70" y="9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2" name="Group 31"/>
          <p:cNvGrpSpPr/>
          <p:nvPr/>
        </p:nvGrpSpPr>
        <p:grpSpPr>
          <a:xfrm>
            <a:off x="888561" y="3264278"/>
            <a:ext cx="773113" cy="584200"/>
            <a:chOff x="906463" y="3468688"/>
            <a:chExt cx="773113" cy="584200"/>
          </a:xfrm>
          <a:solidFill>
            <a:schemeClr val="bg1">
              <a:lumMod val="95000"/>
            </a:schemeClr>
          </a:solidFill>
        </p:grpSpPr>
        <p:sp>
          <p:nvSpPr>
            <p:cNvPr id="11" name="Freeform 25"/>
            <p:cNvSpPr>
              <a:spLocks noEditPoints="1"/>
            </p:cNvSpPr>
            <p:nvPr/>
          </p:nvSpPr>
          <p:spPr bwMode="auto">
            <a:xfrm>
              <a:off x="906463" y="3468688"/>
              <a:ext cx="773113" cy="431800"/>
            </a:xfrm>
            <a:custGeom>
              <a:avLst/>
              <a:gdLst>
                <a:gd name="T0" fmla="*/ 102 w 102"/>
                <a:gd name="T1" fmla="*/ 13 h 57"/>
                <a:gd name="T2" fmla="*/ 90 w 102"/>
                <a:gd name="T3" fmla="*/ 1 h 57"/>
                <a:gd name="T4" fmla="*/ 69 w 102"/>
                <a:gd name="T5" fmla="*/ 8 h 57"/>
                <a:gd name="T6" fmla="*/ 74 w 102"/>
                <a:gd name="T7" fmla="*/ 18 h 57"/>
                <a:gd name="T8" fmla="*/ 38 w 102"/>
                <a:gd name="T9" fmla="*/ 19 h 57"/>
                <a:gd name="T10" fmla="*/ 3 w 102"/>
                <a:gd name="T11" fmla="*/ 43 h 57"/>
                <a:gd name="T12" fmla="*/ 14 w 102"/>
                <a:gd name="T13" fmla="*/ 54 h 57"/>
                <a:gd name="T14" fmla="*/ 50 w 102"/>
                <a:gd name="T15" fmla="*/ 54 h 57"/>
                <a:gd name="T16" fmla="*/ 53 w 102"/>
                <a:gd name="T17" fmla="*/ 56 h 57"/>
                <a:gd name="T18" fmla="*/ 54 w 102"/>
                <a:gd name="T19" fmla="*/ 56 h 57"/>
                <a:gd name="T20" fmla="*/ 54 w 102"/>
                <a:gd name="T21" fmla="*/ 56 h 57"/>
                <a:gd name="T22" fmla="*/ 57 w 102"/>
                <a:gd name="T23" fmla="*/ 56 h 57"/>
                <a:gd name="T24" fmla="*/ 57 w 102"/>
                <a:gd name="T25" fmla="*/ 56 h 57"/>
                <a:gd name="T26" fmla="*/ 58 w 102"/>
                <a:gd name="T27" fmla="*/ 56 h 57"/>
                <a:gd name="T28" fmla="*/ 61 w 102"/>
                <a:gd name="T29" fmla="*/ 54 h 57"/>
                <a:gd name="T30" fmla="*/ 87 w 102"/>
                <a:gd name="T31" fmla="*/ 31 h 57"/>
                <a:gd name="T32" fmla="*/ 100 w 102"/>
                <a:gd name="T33" fmla="*/ 26 h 57"/>
                <a:gd name="T34" fmla="*/ 89 w 102"/>
                <a:gd name="T35" fmla="*/ 28 h 57"/>
                <a:gd name="T36" fmla="*/ 85 w 102"/>
                <a:gd name="T37" fmla="*/ 23 h 57"/>
                <a:gd name="T38" fmla="*/ 58 w 102"/>
                <a:gd name="T39" fmla="*/ 51 h 57"/>
                <a:gd name="T40" fmla="*/ 56 w 102"/>
                <a:gd name="T41" fmla="*/ 52 h 57"/>
                <a:gd name="T42" fmla="*/ 56 w 102"/>
                <a:gd name="T43" fmla="*/ 52 h 57"/>
                <a:gd name="T44" fmla="*/ 55 w 102"/>
                <a:gd name="T45" fmla="*/ 52 h 57"/>
                <a:gd name="T46" fmla="*/ 54 w 102"/>
                <a:gd name="T47" fmla="*/ 51 h 57"/>
                <a:gd name="T48" fmla="*/ 53 w 102"/>
                <a:gd name="T49" fmla="*/ 51 h 57"/>
                <a:gd name="T50" fmla="*/ 11 w 102"/>
                <a:gd name="T51" fmla="*/ 51 h 57"/>
                <a:gd name="T52" fmla="*/ 6 w 102"/>
                <a:gd name="T53" fmla="*/ 46 h 57"/>
                <a:gd name="T54" fmla="*/ 35 w 102"/>
                <a:gd name="T55" fmla="*/ 22 h 57"/>
                <a:gd name="T56" fmla="*/ 80 w 102"/>
                <a:gd name="T57" fmla="*/ 18 h 57"/>
                <a:gd name="T58" fmla="*/ 75 w 102"/>
                <a:gd name="T59" fmla="*/ 13 h 57"/>
                <a:gd name="T60" fmla="*/ 77 w 102"/>
                <a:gd name="T61" fmla="*/ 7 h 57"/>
                <a:gd name="T62" fmla="*/ 96 w 102"/>
                <a:gd name="T63" fmla="*/ 6 h 57"/>
                <a:gd name="T64" fmla="*/ 96 w 102"/>
                <a:gd name="T65" fmla="*/ 2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 h="57">
                  <a:moveTo>
                    <a:pt x="100" y="26"/>
                  </a:moveTo>
                  <a:cubicBezTo>
                    <a:pt x="102" y="13"/>
                    <a:pt x="102" y="13"/>
                    <a:pt x="102" y="13"/>
                  </a:cubicBezTo>
                  <a:cubicBezTo>
                    <a:pt x="102" y="9"/>
                    <a:pt x="101" y="6"/>
                    <a:pt x="99" y="3"/>
                  </a:cubicBezTo>
                  <a:cubicBezTo>
                    <a:pt x="97" y="1"/>
                    <a:pt x="93" y="0"/>
                    <a:pt x="90" y="1"/>
                  </a:cubicBezTo>
                  <a:cubicBezTo>
                    <a:pt x="76" y="3"/>
                    <a:pt x="76" y="3"/>
                    <a:pt x="76" y="3"/>
                  </a:cubicBezTo>
                  <a:cubicBezTo>
                    <a:pt x="71" y="4"/>
                    <a:pt x="69" y="6"/>
                    <a:pt x="69" y="8"/>
                  </a:cubicBezTo>
                  <a:cubicBezTo>
                    <a:pt x="68" y="9"/>
                    <a:pt x="68" y="13"/>
                    <a:pt x="72" y="16"/>
                  </a:cubicBezTo>
                  <a:cubicBezTo>
                    <a:pt x="74" y="18"/>
                    <a:pt x="74" y="18"/>
                    <a:pt x="74" y="18"/>
                  </a:cubicBezTo>
                  <a:cubicBezTo>
                    <a:pt x="55" y="37"/>
                    <a:pt x="55" y="37"/>
                    <a:pt x="55" y="37"/>
                  </a:cubicBezTo>
                  <a:cubicBezTo>
                    <a:pt x="38" y="19"/>
                    <a:pt x="38" y="19"/>
                    <a:pt x="38" y="19"/>
                  </a:cubicBezTo>
                  <a:cubicBezTo>
                    <a:pt x="35" y="16"/>
                    <a:pt x="30" y="16"/>
                    <a:pt x="26" y="19"/>
                  </a:cubicBezTo>
                  <a:cubicBezTo>
                    <a:pt x="3" y="43"/>
                    <a:pt x="3" y="43"/>
                    <a:pt x="3" y="43"/>
                  </a:cubicBezTo>
                  <a:cubicBezTo>
                    <a:pt x="0" y="46"/>
                    <a:pt x="0" y="51"/>
                    <a:pt x="3" y="54"/>
                  </a:cubicBezTo>
                  <a:cubicBezTo>
                    <a:pt x="6" y="57"/>
                    <a:pt x="11" y="57"/>
                    <a:pt x="14" y="54"/>
                  </a:cubicBezTo>
                  <a:cubicBezTo>
                    <a:pt x="32" y="36"/>
                    <a:pt x="32" y="36"/>
                    <a:pt x="32" y="36"/>
                  </a:cubicBezTo>
                  <a:cubicBezTo>
                    <a:pt x="50" y="54"/>
                    <a:pt x="50" y="54"/>
                    <a:pt x="50" y="54"/>
                  </a:cubicBezTo>
                  <a:cubicBezTo>
                    <a:pt x="50" y="54"/>
                    <a:pt x="51" y="54"/>
                    <a:pt x="51" y="54"/>
                  </a:cubicBezTo>
                  <a:cubicBezTo>
                    <a:pt x="52" y="55"/>
                    <a:pt x="52" y="55"/>
                    <a:pt x="53" y="56"/>
                  </a:cubicBezTo>
                  <a:cubicBezTo>
                    <a:pt x="53" y="56"/>
                    <a:pt x="53" y="56"/>
                    <a:pt x="53" y="56"/>
                  </a:cubicBezTo>
                  <a:cubicBezTo>
                    <a:pt x="54" y="56"/>
                    <a:pt x="54" y="56"/>
                    <a:pt x="54" y="56"/>
                  </a:cubicBezTo>
                  <a:cubicBezTo>
                    <a:pt x="54" y="56"/>
                    <a:pt x="54" y="56"/>
                    <a:pt x="54" y="56"/>
                  </a:cubicBezTo>
                  <a:cubicBezTo>
                    <a:pt x="54" y="56"/>
                    <a:pt x="54" y="56"/>
                    <a:pt x="54" y="56"/>
                  </a:cubicBezTo>
                  <a:cubicBezTo>
                    <a:pt x="55" y="56"/>
                    <a:pt x="55" y="56"/>
                    <a:pt x="56" y="56"/>
                  </a:cubicBezTo>
                  <a:cubicBezTo>
                    <a:pt x="56" y="56"/>
                    <a:pt x="56" y="56"/>
                    <a:pt x="57" y="56"/>
                  </a:cubicBezTo>
                  <a:cubicBezTo>
                    <a:pt x="57" y="56"/>
                    <a:pt x="57" y="56"/>
                    <a:pt x="57" y="56"/>
                  </a:cubicBezTo>
                  <a:cubicBezTo>
                    <a:pt x="57" y="56"/>
                    <a:pt x="57" y="56"/>
                    <a:pt x="57" y="56"/>
                  </a:cubicBezTo>
                  <a:cubicBezTo>
                    <a:pt x="58" y="56"/>
                    <a:pt x="58" y="56"/>
                    <a:pt x="58" y="56"/>
                  </a:cubicBezTo>
                  <a:cubicBezTo>
                    <a:pt x="58" y="56"/>
                    <a:pt x="58" y="56"/>
                    <a:pt x="58" y="56"/>
                  </a:cubicBezTo>
                  <a:cubicBezTo>
                    <a:pt x="59" y="55"/>
                    <a:pt x="59" y="55"/>
                    <a:pt x="60" y="54"/>
                  </a:cubicBezTo>
                  <a:cubicBezTo>
                    <a:pt x="60" y="54"/>
                    <a:pt x="61" y="54"/>
                    <a:pt x="61" y="54"/>
                  </a:cubicBezTo>
                  <a:cubicBezTo>
                    <a:pt x="85" y="29"/>
                    <a:pt x="85" y="29"/>
                    <a:pt x="85" y="29"/>
                  </a:cubicBezTo>
                  <a:cubicBezTo>
                    <a:pt x="87" y="31"/>
                    <a:pt x="87" y="31"/>
                    <a:pt x="87" y="31"/>
                  </a:cubicBezTo>
                  <a:cubicBezTo>
                    <a:pt x="90" y="35"/>
                    <a:pt x="93" y="34"/>
                    <a:pt x="95" y="34"/>
                  </a:cubicBezTo>
                  <a:cubicBezTo>
                    <a:pt x="97" y="33"/>
                    <a:pt x="99" y="32"/>
                    <a:pt x="100" y="26"/>
                  </a:cubicBezTo>
                  <a:close/>
                  <a:moveTo>
                    <a:pt x="94" y="30"/>
                  </a:moveTo>
                  <a:cubicBezTo>
                    <a:pt x="93" y="30"/>
                    <a:pt x="91" y="29"/>
                    <a:pt x="89" y="28"/>
                  </a:cubicBezTo>
                  <a:cubicBezTo>
                    <a:pt x="88" y="26"/>
                    <a:pt x="88" y="26"/>
                    <a:pt x="88" y="26"/>
                  </a:cubicBezTo>
                  <a:cubicBezTo>
                    <a:pt x="85" y="23"/>
                    <a:pt x="85" y="23"/>
                    <a:pt x="85" y="23"/>
                  </a:cubicBezTo>
                  <a:cubicBezTo>
                    <a:pt x="58" y="51"/>
                    <a:pt x="58" y="51"/>
                    <a:pt x="58" y="51"/>
                  </a:cubicBezTo>
                  <a:cubicBezTo>
                    <a:pt x="58" y="51"/>
                    <a:pt x="58" y="51"/>
                    <a:pt x="58" y="51"/>
                  </a:cubicBezTo>
                  <a:cubicBezTo>
                    <a:pt x="57" y="51"/>
                    <a:pt x="57" y="51"/>
                    <a:pt x="57" y="51"/>
                  </a:cubicBezTo>
                  <a:cubicBezTo>
                    <a:pt x="56" y="52"/>
                    <a:pt x="56" y="52"/>
                    <a:pt x="56" y="52"/>
                  </a:cubicBezTo>
                  <a:cubicBezTo>
                    <a:pt x="56" y="52"/>
                    <a:pt x="56" y="52"/>
                    <a:pt x="56" y="52"/>
                  </a:cubicBezTo>
                  <a:cubicBezTo>
                    <a:pt x="56" y="52"/>
                    <a:pt x="56" y="52"/>
                    <a:pt x="56" y="52"/>
                  </a:cubicBezTo>
                  <a:cubicBezTo>
                    <a:pt x="55" y="52"/>
                    <a:pt x="55" y="52"/>
                    <a:pt x="55" y="52"/>
                  </a:cubicBezTo>
                  <a:cubicBezTo>
                    <a:pt x="55" y="52"/>
                    <a:pt x="55" y="52"/>
                    <a:pt x="55" y="52"/>
                  </a:cubicBezTo>
                  <a:cubicBezTo>
                    <a:pt x="55" y="52"/>
                    <a:pt x="55" y="52"/>
                    <a:pt x="55" y="52"/>
                  </a:cubicBezTo>
                  <a:cubicBezTo>
                    <a:pt x="54" y="51"/>
                    <a:pt x="54" y="51"/>
                    <a:pt x="54" y="51"/>
                  </a:cubicBezTo>
                  <a:cubicBezTo>
                    <a:pt x="54" y="51"/>
                    <a:pt x="54" y="51"/>
                    <a:pt x="53" y="51"/>
                  </a:cubicBezTo>
                  <a:cubicBezTo>
                    <a:pt x="53" y="51"/>
                    <a:pt x="53" y="51"/>
                    <a:pt x="53" y="51"/>
                  </a:cubicBezTo>
                  <a:cubicBezTo>
                    <a:pt x="32" y="30"/>
                    <a:pt x="32" y="30"/>
                    <a:pt x="32" y="30"/>
                  </a:cubicBezTo>
                  <a:cubicBezTo>
                    <a:pt x="11" y="51"/>
                    <a:pt x="11" y="51"/>
                    <a:pt x="11" y="51"/>
                  </a:cubicBezTo>
                  <a:cubicBezTo>
                    <a:pt x="10" y="52"/>
                    <a:pt x="8" y="52"/>
                    <a:pt x="6" y="51"/>
                  </a:cubicBezTo>
                  <a:cubicBezTo>
                    <a:pt x="5" y="49"/>
                    <a:pt x="5" y="47"/>
                    <a:pt x="6" y="46"/>
                  </a:cubicBezTo>
                  <a:cubicBezTo>
                    <a:pt x="29" y="22"/>
                    <a:pt x="29" y="22"/>
                    <a:pt x="29" y="22"/>
                  </a:cubicBezTo>
                  <a:cubicBezTo>
                    <a:pt x="31" y="21"/>
                    <a:pt x="33" y="21"/>
                    <a:pt x="35" y="22"/>
                  </a:cubicBezTo>
                  <a:cubicBezTo>
                    <a:pt x="55" y="43"/>
                    <a:pt x="55" y="43"/>
                    <a:pt x="55" y="43"/>
                  </a:cubicBezTo>
                  <a:cubicBezTo>
                    <a:pt x="80" y="18"/>
                    <a:pt x="80" y="18"/>
                    <a:pt x="80" y="18"/>
                  </a:cubicBezTo>
                  <a:cubicBezTo>
                    <a:pt x="77" y="15"/>
                    <a:pt x="77" y="15"/>
                    <a:pt x="77" y="15"/>
                  </a:cubicBezTo>
                  <a:cubicBezTo>
                    <a:pt x="75" y="13"/>
                    <a:pt x="75" y="13"/>
                    <a:pt x="75" y="13"/>
                  </a:cubicBezTo>
                  <a:cubicBezTo>
                    <a:pt x="73" y="12"/>
                    <a:pt x="72" y="10"/>
                    <a:pt x="73" y="9"/>
                  </a:cubicBezTo>
                  <a:cubicBezTo>
                    <a:pt x="73" y="8"/>
                    <a:pt x="75" y="7"/>
                    <a:pt x="77" y="7"/>
                  </a:cubicBezTo>
                  <a:cubicBezTo>
                    <a:pt x="90" y="5"/>
                    <a:pt x="90" y="5"/>
                    <a:pt x="90" y="5"/>
                  </a:cubicBezTo>
                  <a:cubicBezTo>
                    <a:pt x="93" y="4"/>
                    <a:pt x="95" y="5"/>
                    <a:pt x="96" y="6"/>
                  </a:cubicBezTo>
                  <a:cubicBezTo>
                    <a:pt x="98" y="8"/>
                    <a:pt x="98" y="10"/>
                    <a:pt x="98" y="12"/>
                  </a:cubicBezTo>
                  <a:cubicBezTo>
                    <a:pt x="96" y="26"/>
                    <a:pt x="96" y="26"/>
                    <a:pt x="96" y="26"/>
                  </a:cubicBezTo>
                  <a:cubicBezTo>
                    <a:pt x="96" y="28"/>
                    <a:pt x="95" y="29"/>
                    <a:pt x="94"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2" name="Freeform 26"/>
            <p:cNvSpPr>
              <a:spLocks noEditPoints="1"/>
            </p:cNvSpPr>
            <p:nvPr/>
          </p:nvSpPr>
          <p:spPr bwMode="auto">
            <a:xfrm>
              <a:off x="930275" y="3932238"/>
              <a:ext cx="735013" cy="120650"/>
            </a:xfrm>
            <a:custGeom>
              <a:avLst/>
              <a:gdLst>
                <a:gd name="T0" fmla="*/ 90 w 97"/>
                <a:gd name="T1" fmla="*/ 16 h 16"/>
                <a:gd name="T2" fmla="*/ 8 w 97"/>
                <a:gd name="T3" fmla="*/ 16 h 16"/>
                <a:gd name="T4" fmla="*/ 0 w 97"/>
                <a:gd name="T5" fmla="*/ 8 h 16"/>
                <a:gd name="T6" fmla="*/ 8 w 97"/>
                <a:gd name="T7" fmla="*/ 0 h 16"/>
                <a:gd name="T8" fmla="*/ 89 w 97"/>
                <a:gd name="T9" fmla="*/ 0 h 16"/>
                <a:gd name="T10" fmla="*/ 97 w 97"/>
                <a:gd name="T11" fmla="*/ 8 h 16"/>
                <a:gd name="T12" fmla="*/ 90 w 97"/>
                <a:gd name="T13" fmla="*/ 16 h 16"/>
                <a:gd name="T14" fmla="*/ 8 w 97"/>
                <a:gd name="T15" fmla="*/ 4 h 16"/>
                <a:gd name="T16" fmla="*/ 4 w 97"/>
                <a:gd name="T17" fmla="*/ 8 h 16"/>
                <a:gd name="T18" fmla="*/ 8 w 97"/>
                <a:gd name="T19" fmla="*/ 12 h 16"/>
                <a:gd name="T20" fmla="*/ 90 w 97"/>
                <a:gd name="T21" fmla="*/ 11 h 16"/>
                <a:gd name="T22" fmla="*/ 93 w 97"/>
                <a:gd name="T23" fmla="*/ 8 h 16"/>
                <a:gd name="T24" fmla="*/ 89 w 97"/>
                <a:gd name="T25" fmla="*/ 4 h 16"/>
                <a:gd name="T26" fmla="*/ 8 w 97"/>
                <a:gd name="T27"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7" h="16">
                  <a:moveTo>
                    <a:pt x="90" y="16"/>
                  </a:moveTo>
                  <a:cubicBezTo>
                    <a:pt x="8" y="16"/>
                    <a:pt x="8" y="16"/>
                    <a:pt x="8" y="16"/>
                  </a:cubicBezTo>
                  <a:cubicBezTo>
                    <a:pt x="4" y="16"/>
                    <a:pt x="0" y="12"/>
                    <a:pt x="0" y="8"/>
                  </a:cubicBezTo>
                  <a:cubicBezTo>
                    <a:pt x="0" y="4"/>
                    <a:pt x="4" y="0"/>
                    <a:pt x="8" y="0"/>
                  </a:cubicBezTo>
                  <a:cubicBezTo>
                    <a:pt x="89" y="0"/>
                    <a:pt x="89" y="0"/>
                    <a:pt x="89" y="0"/>
                  </a:cubicBezTo>
                  <a:cubicBezTo>
                    <a:pt x="94" y="0"/>
                    <a:pt x="97" y="3"/>
                    <a:pt x="97" y="8"/>
                  </a:cubicBezTo>
                  <a:cubicBezTo>
                    <a:pt x="97" y="12"/>
                    <a:pt x="94" y="16"/>
                    <a:pt x="90" y="16"/>
                  </a:cubicBezTo>
                  <a:close/>
                  <a:moveTo>
                    <a:pt x="8" y="4"/>
                  </a:moveTo>
                  <a:cubicBezTo>
                    <a:pt x="6" y="4"/>
                    <a:pt x="4" y="6"/>
                    <a:pt x="4" y="8"/>
                  </a:cubicBezTo>
                  <a:cubicBezTo>
                    <a:pt x="4" y="10"/>
                    <a:pt x="6" y="12"/>
                    <a:pt x="8" y="12"/>
                  </a:cubicBezTo>
                  <a:cubicBezTo>
                    <a:pt x="90" y="11"/>
                    <a:pt x="90" y="11"/>
                    <a:pt x="90" y="11"/>
                  </a:cubicBezTo>
                  <a:cubicBezTo>
                    <a:pt x="92" y="11"/>
                    <a:pt x="93" y="10"/>
                    <a:pt x="93" y="8"/>
                  </a:cubicBezTo>
                  <a:cubicBezTo>
                    <a:pt x="93" y="6"/>
                    <a:pt x="92" y="4"/>
                    <a:pt x="89" y="4"/>
                  </a:cubicBezTo>
                  <a:lnTo>
                    <a:pt x="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30" name="Group 29"/>
          <p:cNvGrpSpPr/>
          <p:nvPr/>
        </p:nvGrpSpPr>
        <p:grpSpPr>
          <a:xfrm>
            <a:off x="2157193" y="1555240"/>
            <a:ext cx="490700" cy="480640"/>
            <a:chOff x="1550988" y="4014788"/>
            <a:chExt cx="696913" cy="682625"/>
          </a:xfrm>
          <a:solidFill>
            <a:srgbClr val="DE6E00"/>
          </a:solidFill>
        </p:grpSpPr>
        <p:sp>
          <p:nvSpPr>
            <p:cNvPr id="13" name="Freeform 27"/>
            <p:cNvSpPr>
              <a:spLocks noEditPoints="1"/>
            </p:cNvSpPr>
            <p:nvPr/>
          </p:nvSpPr>
          <p:spPr bwMode="auto">
            <a:xfrm>
              <a:off x="1550988" y="4583113"/>
              <a:ext cx="696913" cy="114300"/>
            </a:xfrm>
            <a:custGeom>
              <a:avLst/>
              <a:gdLst>
                <a:gd name="T0" fmla="*/ 85 w 92"/>
                <a:gd name="T1" fmla="*/ 15 h 15"/>
                <a:gd name="T2" fmla="*/ 7 w 92"/>
                <a:gd name="T3" fmla="*/ 15 h 15"/>
                <a:gd name="T4" fmla="*/ 0 w 92"/>
                <a:gd name="T5" fmla="*/ 7 h 15"/>
                <a:gd name="T6" fmla="*/ 7 w 92"/>
                <a:gd name="T7" fmla="*/ 0 h 15"/>
                <a:gd name="T8" fmla="*/ 85 w 92"/>
                <a:gd name="T9" fmla="*/ 0 h 15"/>
                <a:gd name="T10" fmla="*/ 92 w 92"/>
                <a:gd name="T11" fmla="*/ 7 h 15"/>
                <a:gd name="T12" fmla="*/ 85 w 92"/>
                <a:gd name="T13" fmla="*/ 15 h 15"/>
                <a:gd name="T14" fmla="*/ 7 w 92"/>
                <a:gd name="T15" fmla="*/ 4 h 15"/>
                <a:gd name="T16" fmla="*/ 4 w 92"/>
                <a:gd name="T17" fmla="*/ 7 h 15"/>
                <a:gd name="T18" fmla="*/ 7 w 92"/>
                <a:gd name="T19" fmla="*/ 11 h 15"/>
                <a:gd name="T20" fmla="*/ 85 w 92"/>
                <a:gd name="T21" fmla="*/ 11 h 15"/>
                <a:gd name="T22" fmla="*/ 88 w 92"/>
                <a:gd name="T23" fmla="*/ 7 h 15"/>
                <a:gd name="T24" fmla="*/ 85 w 92"/>
                <a:gd name="T25" fmla="*/ 4 h 15"/>
                <a:gd name="T26" fmla="*/ 7 w 92"/>
                <a:gd name="T27"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5">
                  <a:moveTo>
                    <a:pt x="85" y="15"/>
                  </a:moveTo>
                  <a:cubicBezTo>
                    <a:pt x="7" y="15"/>
                    <a:pt x="7" y="15"/>
                    <a:pt x="7" y="15"/>
                  </a:cubicBezTo>
                  <a:cubicBezTo>
                    <a:pt x="3" y="15"/>
                    <a:pt x="0" y="11"/>
                    <a:pt x="0" y="7"/>
                  </a:cubicBezTo>
                  <a:cubicBezTo>
                    <a:pt x="0" y="3"/>
                    <a:pt x="3" y="0"/>
                    <a:pt x="7" y="0"/>
                  </a:cubicBezTo>
                  <a:cubicBezTo>
                    <a:pt x="85" y="0"/>
                    <a:pt x="85" y="0"/>
                    <a:pt x="85" y="0"/>
                  </a:cubicBezTo>
                  <a:cubicBezTo>
                    <a:pt x="89" y="0"/>
                    <a:pt x="92" y="3"/>
                    <a:pt x="92" y="7"/>
                  </a:cubicBezTo>
                  <a:cubicBezTo>
                    <a:pt x="92" y="11"/>
                    <a:pt x="89" y="15"/>
                    <a:pt x="85" y="15"/>
                  </a:cubicBezTo>
                  <a:close/>
                  <a:moveTo>
                    <a:pt x="7" y="4"/>
                  </a:moveTo>
                  <a:cubicBezTo>
                    <a:pt x="5" y="4"/>
                    <a:pt x="4" y="5"/>
                    <a:pt x="4" y="7"/>
                  </a:cubicBezTo>
                  <a:cubicBezTo>
                    <a:pt x="4" y="9"/>
                    <a:pt x="5" y="11"/>
                    <a:pt x="7" y="11"/>
                  </a:cubicBezTo>
                  <a:cubicBezTo>
                    <a:pt x="85" y="11"/>
                    <a:pt x="85" y="11"/>
                    <a:pt x="85" y="11"/>
                  </a:cubicBezTo>
                  <a:cubicBezTo>
                    <a:pt x="87" y="11"/>
                    <a:pt x="88" y="9"/>
                    <a:pt x="88" y="7"/>
                  </a:cubicBezTo>
                  <a:cubicBezTo>
                    <a:pt x="88" y="5"/>
                    <a:pt x="87" y="4"/>
                    <a:pt x="85" y="4"/>
                  </a:cubicBez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4" name="Freeform 28"/>
            <p:cNvSpPr>
              <a:spLocks noEditPoints="1"/>
            </p:cNvSpPr>
            <p:nvPr/>
          </p:nvSpPr>
          <p:spPr bwMode="auto">
            <a:xfrm>
              <a:off x="1550988" y="4302125"/>
              <a:ext cx="114300" cy="258763"/>
            </a:xfrm>
            <a:custGeom>
              <a:avLst/>
              <a:gdLst>
                <a:gd name="T0" fmla="*/ 7 w 15"/>
                <a:gd name="T1" fmla="*/ 34 h 34"/>
                <a:gd name="T2" fmla="*/ 0 w 15"/>
                <a:gd name="T3" fmla="*/ 27 h 34"/>
                <a:gd name="T4" fmla="*/ 0 w 15"/>
                <a:gd name="T5" fmla="*/ 7 h 34"/>
                <a:gd name="T6" fmla="*/ 7 w 15"/>
                <a:gd name="T7" fmla="*/ 0 h 34"/>
                <a:gd name="T8" fmla="*/ 15 w 15"/>
                <a:gd name="T9" fmla="*/ 7 h 34"/>
                <a:gd name="T10" fmla="*/ 15 w 15"/>
                <a:gd name="T11" fmla="*/ 27 h 34"/>
                <a:gd name="T12" fmla="*/ 7 w 15"/>
                <a:gd name="T13" fmla="*/ 34 h 34"/>
                <a:gd name="T14" fmla="*/ 7 w 15"/>
                <a:gd name="T15" fmla="*/ 4 h 34"/>
                <a:gd name="T16" fmla="*/ 4 w 15"/>
                <a:gd name="T17" fmla="*/ 7 h 34"/>
                <a:gd name="T18" fmla="*/ 4 w 15"/>
                <a:gd name="T19" fmla="*/ 27 h 34"/>
                <a:gd name="T20" fmla="*/ 7 w 15"/>
                <a:gd name="T21" fmla="*/ 30 h 34"/>
                <a:gd name="T22" fmla="*/ 11 w 15"/>
                <a:gd name="T23" fmla="*/ 27 h 34"/>
                <a:gd name="T24" fmla="*/ 11 w 15"/>
                <a:gd name="T25" fmla="*/ 7 h 34"/>
                <a:gd name="T26" fmla="*/ 7 w 15"/>
                <a:gd name="T27"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34">
                  <a:moveTo>
                    <a:pt x="7" y="34"/>
                  </a:moveTo>
                  <a:cubicBezTo>
                    <a:pt x="3" y="34"/>
                    <a:pt x="0" y="31"/>
                    <a:pt x="0" y="27"/>
                  </a:cubicBezTo>
                  <a:cubicBezTo>
                    <a:pt x="0" y="7"/>
                    <a:pt x="0" y="7"/>
                    <a:pt x="0" y="7"/>
                  </a:cubicBezTo>
                  <a:cubicBezTo>
                    <a:pt x="0" y="3"/>
                    <a:pt x="3" y="0"/>
                    <a:pt x="7" y="0"/>
                  </a:cubicBezTo>
                  <a:cubicBezTo>
                    <a:pt x="11" y="0"/>
                    <a:pt x="15" y="3"/>
                    <a:pt x="15" y="7"/>
                  </a:cubicBezTo>
                  <a:cubicBezTo>
                    <a:pt x="15" y="27"/>
                    <a:pt x="15" y="27"/>
                    <a:pt x="15" y="27"/>
                  </a:cubicBezTo>
                  <a:cubicBezTo>
                    <a:pt x="15" y="31"/>
                    <a:pt x="11" y="34"/>
                    <a:pt x="7" y="34"/>
                  </a:cubicBezTo>
                  <a:close/>
                  <a:moveTo>
                    <a:pt x="7" y="4"/>
                  </a:moveTo>
                  <a:cubicBezTo>
                    <a:pt x="5" y="4"/>
                    <a:pt x="4" y="5"/>
                    <a:pt x="4" y="7"/>
                  </a:cubicBezTo>
                  <a:cubicBezTo>
                    <a:pt x="4" y="27"/>
                    <a:pt x="4" y="27"/>
                    <a:pt x="4" y="27"/>
                  </a:cubicBezTo>
                  <a:cubicBezTo>
                    <a:pt x="4" y="29"/>
                    <a:pt x="5" y="30"/>
                    <a:pt x="7" y="30"/>
                  </a:cubicBezTo>
                  <a:cubicBezTo>
                    <a:pt x="9" y="30"/>
                    <a:pt x="11" y="29"/>
                    <a:pt x="11" y="27"/>
                  </a:cubicBezTo>
                  <a:cubicBezTo>
                    <a:pt x="11" y="7"/>
                    <a:pt x="11" y="7"/>
                    <a:pt x="11" y="7"/>
                  </a:cubicBezTo>
                  <a:cubicBezTo>
                    <a:pt x="11" y="5"/>
                    <a:pt x="9" y="4"/>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5" name="Freeform 29"/>
            <p:cNvSpPr>
              <a:spLocks noEditPoints="1"/>
            </p:cNvSpPr>
            <p:nvPr/>
          </p:nvSpPr>
          <p:spPr bwMode="auto">
            <a:xfrm>
              <a:off x="1695450" y="4203700"/>
              <a:ext cx="112713" cy="357188"/>
            </a:xfrm>
            <a:custGeom>
              <a:avLst/>
              <a:gdLst>
                <a:gd name="T0" fmla="*/ 7 w 15"/>
                <a:gd name="T1" fmla="*/ 47 h 47"/>
                <a:gd name="T2" fmla="*/ 0 w 15"/>
                <a:gd name="T3" fmla="*/ 40 h 47"/>
                <a:gd name="T4" fmla="*/ 0 w 15"/>
                <a:gd name="T5" fmla="*/ 7 h 47"/>
                <a:gd name="T6" fmla="*/ 7 w 15"/>
                <a:gd name="T7" fmla="*/ 0 h 47"/>
                <a:gd name="T8" fmla="*/ 15 w 15"/>
                <a:gd name="T9" fmla="*/ 7 h 47"/>
                <a:gd name="T10" fmla="*/ 15 w 15"/>
                <a:gd name="T11" fmla="*/ 40 h 47"/>
                <a:gd name="T12" fmla="*/ 7 w 15"/>
                <a:gd name="T13" fmla="*/ 47 h 47"/>
                <a:gd name="T14" fmla="*/ 7 w 15"/>
                <a:gd name="T15" fmla="*/ 4 h 47"/>
                <a:gd name="T16" fmla="*/ 4 w 15"/>
                <a:gd name="T17" fmla="*/ 7 h 47"/>
                <a:gd name="T18" fmla="*/ 4 w 15"/>
                <a:gd name="T19" fmla="*/ 40 h 47"/>
                <a:gd name="T20" fmla="*/ 7 w 15"/>
                <a:gd name="T21" fmla="*/ 43 h 47"/>
                <a:gd name="T22" fmla="*/ 11 w 15"/>
                <a:gd name="T23" fmla="*/ 40 h 47"/>
                <a:gd name="T24" fmla="*/ 11 w 15"/>
                <a:gd name="T25" fmla="*/ 7 h 47"/>
                <a:gd name="T26" fmla="*/ 7 w 15"/>
                <a:gd name="T27" fmla="*/ 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47">
                  <a:moveTo>
                    <a:pt x="7" y="47"/>
                  </a:moveTo>
                  <a:cubicBezTo>
                    <a:pt x="3" y="47"/>
                    <a:pt x="0" y="44"/>
                    <a:pt x="0" y="40"/>
                  </a:cubicBezTo>
                  <a:cubicBezTo>
                    <a:pt x="0" y="7"/>
                    <a:pt x="0" y="7"/>
                    <a:pt x="0" y="7"/>
                  </a:cubicBezTo>
                  <a:cubicBezTo>
                    <a:pt x="0" y="3"/>
                    <a:pt x="3" y="0"/>
                    <a:pt x="7" y="0"/>
                  </a:cubicBezTo>
                  <a:cubicBezTo>
                    <a:pt x="12" y="0"/>
                    <a:pt x="15" y="3"/>
                    <a:pt x="15" y="7"/>
                  </a:cubicBezTo>
                  <a:cubicBezTo>
                    <a:pt x="15" y="40"/>
                    <a:pt x="15" y="40"/>
                    <a:pt x="15" y="40"/>
                  </a:cubicBezTo>
                  <a:cubicBezTo>
                    <a:pt x="15" y="44"/>
                    <a:pt x="12" y="47"/>
                    <a:pt x="7" y="47"/>
                  </a:cubicBezTo>
                  <a:close/>
                  <a:moveTo>
                    <a:pt x="7" y="4"/>
                  </a:moveTo>
                  <a:cubicBezTo>
                    <a:pt x="6" y="4"/>
                    <a:pt x="4" y="5"/>
                    <a:pt x="4" y="7"/>
                  </a:cubicBezTo>
                  <a:cubicBezTo>
                    <a:pt x="4" y="40"/>
                    <a:pt x="4" y="40"/>
                    <a:pt x="4" y="40"/>
                  </a:cubicBezTo>
                  <a:cubicBezTo>
                    <a:pt x="4" y="42"/>
                    <a:pt x="6" y="43"/>
                    <a:pt x="7" y="43"/>
                  </a:cubicBezTo>
                  <a:cubicBezTo>
                    <a:pt x="9" y="43"/>
                    <a:pt x="11" y="42"/>
                    <a:pt x="11" y="40"/>
                  </a:cubicBezTo>
                  <a:cubicBezTo>
                    <a:pt x="11" y="7"/>
                    <a:pt x="11" y="7"/>
                    <a:pt x="11" y="7"/>
                  </a:cubicBezTo>
                  <a:cubicBezTo>
                    <a:pt x="11" y="5"/>
                    <a:pt x="9" y="4"/>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6" name="Freeform 30"/>
            <p:cNvSpPr>
              <a:spLocks noEditPoints="1"/>
            </p:cNvSpPr>
            <p:nvPr/>
          </p:nvSpPr>
          <p:spPr bwMode="auto">
            <a:xfrm>
              <a:off x="1838325" y="4113213"/>
              <a:ext cx="114300" cy="447675"/>
            </a:xfrm>
            <a:custGeom>
              <a:avLst/>
              <a:gdLst>
                <a:gd name="T0" fmla="*/ 8 w 15"/>
                <a:gd name="T1" fmla="*/ 59 h 59"/>
                <a:gd name="T2" fmla="*/ 0 w 15"/>
                <a:gd name="T3" fmla="*/ 52 h 59"/>
                <a:gd name="T4" fmla="*/ 0 w 15"/>
                <a:gd name="T5" fmla="*/ 8 h 59"/>
                <a:gd name="T6" fmla="*/ 8 w 15"/>
                <a:gd name="T7" fmla="*/ 0 h 59"/>
                <a:gd name="T8" fmla="*/ 15 w 15"/>
                <a:gd name="T9" fmla="*/ 8 h 59"/>
                <a:gd name="T10" fmla="*/ 15 w 15"/>
                <a:gd name="T11" fmla="*/ 52 h 59"/>
                <a:gd name="T12" fmla="*/ 8 w 15"/>
                <a:gd name="T13" fmla="*/ 59 h 59"/>
                <a:gd name="T14" fmla="*/ 8 w 15"/>
                <a:gd name="T15" fmla="*/ 4 h 59"/>
                <a:gd name="T16" fmla="*/ 4 w 15"/>
                <a:gd name="T17" fmla="*/ 8 h 59"/>
                <a:gd name="T18" fmla="*/ 4 w 15"/>
                <a:gd name="T19" fmla="*/ 52 h 59"/>
                <a:gd name="T20" fmla="*/ 8 w 15"/>
                <a:gd name="T21" fmla="*/ 55 h 59"/>
                <a:gd name="T22" fmla="*/ 11 w 15"/>
                <a:gd name="T23" fmla="*/ 52 h 59"/>
                <a:gd name="T24" fmla="*/ 11 w 15"/>
                <a:gd name="T25" fmla="*/ 8 h 59"/>
                <a:gd name="T26" fmla="*/ 8 w 15"/>
                <a:gd name="T27"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59">
                  <a:moveTo>
                    <a:pt x="8" y="59"/>
                  </a:moveTo>
                  <a:cubicBezTo>
                    <a:pt x="3" y="59"/>
                    <a:pt x="0" y="56"/>
                    <a:pt x="0" y="52"/>
                  </a:cubicBezTo>
                  <a:cubicBezTo>
                    <a:pt x="0" y="8"/>
                    <a:pt x="0" y="8"/>
                    <a:pt x="0" y="8"/>
                  </a:cubicBezTo>
                  <a:cubicBezTo>
                    <a:pt x="0" y="4"/>
                    <a:pt x="3" y="0"/>
                    <a:pt x="8" y="0"/>
                  </a:cubicBezTo>
                  <a:cubicBezTo>
                    <a:pt x="12" y="0"/>
                    <a:pt x="15" y="4"/>
                    <a:pt x="15" y="8"/>
                  </a:cubicBezTo>
                  <a:cubicBezTo>
                    <a:pt x="15" y="52"/>
                    <a:pt x="15" y="52"/>
                    <a:pt x="15" y="52"/>
                  </a:cubicBezTo>
                  <a:cubicBezTo>
                    <a:pt x="15" y="56"/>
                    <a:pt x="12" y="59"/>
                    <a:pt x="8" y="59"/>
                  </a:cubicBezTo>
                  <a:close/>
                  <a:moveTo>
                    <a:pt x="8" y="4"/>
                  </a:moveTo>
                  <a:cubicBezTo>
                    <a:pt x="6" y="4"/>
                    <a:pt x="4" y="6"/>
                    <a:pt x="4" y="8"/>
                  </a:cubicBezTo>
                  <a:cubicBezTo>
                    <a:pt x="4" y="52"/>
                    <a:pt x="4" y="52"/>
                    <a:pt x="4" y="52"/>
                  </a:cubicBezTo>
                  <a:cubicBezTo>
                    <a:pt x="4" y="54"/>
                    <a:pt x="6" y="55"/>
                    <a:pt x="8" y="55"/>
                  </a:cubicBezTo>
                  <a:cubicBezTo>
                    <a:pt x="10" y="55"/>
                    <a:pt x="11" y="54"/>
                    <a:pt x="11" y="52"/>
                  </a:cubicBezTo>
                  <a:cubicBezTo>
                    <a:pt x="11" y="8"/>
                    <a:pt x="11" y="8"/>
                    <a:pt x="11" y="8"/>
                  </a:cubicBezTo>
                  <a:cubicBezTo>
                    <a:pt x="11"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7" name="Freeform 31"/>
            <p:cNvSpPr>
              <a:spLocks noEditPoints="1"/>
            </p:cNvSpPr>
            <p:nvPr/>
          </p:nvSpPr>
          <p:spPr bwMode="auto">
            <a:xfrm>
              <a:off x="1982788" y="4014788"/>
              <a:ext cx="114300" cy="546100"/>
            </a:xfrm>
            <a:custGeom>
              <a:avLst/>
              <a:gdLst>
                <a:gd name="T0" fmla="*/ 8 w 15"/>
                <a:gd name="T1" fmla="*/ 72 h 72"/>
                <a:gd name="T2" fmla="*/ 0 w 15"/>
                <a:gd name="T3" fmla="*/ 65 h 72"/>
                <a:gd name="T4" fmla="*/ 0 w 15"/>
                <a:gd name="T5" fmla="*/ 7 h 72"/>
                <a:gd name="T6" fmla="*/ 8 w 15"/>
                <a:gd name="T7" fmla="*/ 0 h 72"/>
                <a:gd name="T8" fmla="*/ 15 w 15"/>
                <a:gd name="T9" fmla="*/ 7 h 72"/>
                <a:gd name="T10" fmla="*/ 15 w 15"/>
                <a:gd name="T11" fmla="*/ 65 h 72"/>
                <a:gd name="T12" fmla="*/ 8 w 15"/>
                <a:gd name="T13" fmla="*/ 72 h 72"/>
                <a:gd name="T14" fmla="*/ 8 w 15"/>
                <a:gd name="T15" fmla="*/ 4 h 72"/>
                <a:gd name="T16" fmla="*/ 4 w 15"/>
                <a:gd name="T17" fmla="*/ 7 h 72"/>
                <a:gd name="T18" fmla="*/ 4 w 15"/>
                <a:gd name="T19" fmla="*/ 65 h 72"/>
                <a:gd name="T20" fmla="*/ 8 w 15"/>
                <a:gd name="T21" fmla="*/ 68 h 72"/>
                <a:gd name="T22" fmla="*/ 11 w 15"/>
                <a:gd name="T23" fmla="*/ 65 h 72"/>
                <a:gd name="T24" fmla="*/ 11 w 15"/>
                <a:gd name="T25" fmla="*/ 7 h 72"/>
                <a:gd name="T26" fmla="*/ 8 w 15"/>
                <a:gd name="T27"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72">
                  <a:moveTo>
                    <a:pt x="8" y="72"/>
                  </a:moveTo>
                  <a:cubicBezTo>
                    <a:pt x="4" y="72"/>
                    <a:pt x="0" y="69"/>
                    <a:pt x="0" y="65"/>
                  </a:cubicBezTo>
                  <a:cubicBezTo>
                    <a:pt x="0" y="7"/>
                    <a:pt x="0" y="7"/>
                    <a:pt x="0" y="7"/>
                  </a:cubicBezTo>
                  <a:cubicBezTo>
                    <a:pt x="0" y="3"/>
                    <a:pt x="4" y="0"/>
                    <a:pt x="8" y="0"/>
                  </a:cubicBezTo>
                  <a:cubicBezTo>
                    <a:pt x="12" y="0"/>
                    <a:pt x="15" y="3"/>
                    <a:pt x="15" y="7"/>
                  </a:cubicBezTo>
                  <a:cubicBezTo>
                    <a:pt x="15" y="65"/>
                    <a:pt x="15" y="65"/>
                    <a:pt x="15" y="65"/>
                  </a:cubicBezTo>
                  <a:cubicBezTo>
                    <a:pt x="15" y="69"/>
                    <a:pt x="12" y="72"/>
                    <a:pt x="8" y="72"/>
                  </a:cubicBezTo>
                  <a:close/>
                  <a:moveTo>
                    <a:pt x="8" y="4"/>
                  </a:moveTo>
                  <a:cubicBezTo>
                    <a:pt x="6" y="4"/>
                    <a:pt x="4" y="5"/>
                    <a:pt x="4" y="7"/>
                  </a:cubicBezTo>
                  <a:cubicBezTo>
                    <a:pt x="4" y="65"/>
                    <a:pt x="4" y="65"/>
                    <a:pt x="4" y="65"/>
                  </a:cubicBezTo>
                  <a:cubicBezTo>
                    <a:pt x="4" y="67"/>
                    <a:pt x="6" y="68"/>
                    <a:pt x="8" y="68"/>
                  </a:cubicBezTo>
                  <a:cubicBezTo>
                    <a:pt x="10" y="68"/>
                    <a:pt x="11" y="67"/>
                    <a:pt x="11" y="65"/>
                  </a:cubicBezTo>
                  <a:cubicBezTo>
                    <a:pt x="11" y="7"/>
                    <a:pt x="11" y="7"/>
                    <a:pt x="11" y="7"/>
                  </a:cubicBezTo>
                  <a:cubicBezTo>
                    <a:pt x="11" y="5"/>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8" name="Freeform 32"/>
            <p:cNvSpPr>
              <a:spLocks noEditPoints="1"/>
            </p:cNvSpPr>
            <p:nvPr/>
          </p:nvSpPr>
          <p:spPr bwMode="auto">
            <a:xfrm>
              <a:off x="2135188" y="4098925"/>
              <a:ext cx="112713" cy="461963"/>
            </a:xfrm>
            <a:custGeom>
              <a:avLst/>
              <a:gdLst>
                <a:gd name="T0" fmla="*/ 8 w 15"/>
                <a:gd name="T1" fmla="*/ 61 h 61"/>
                <a:gd name="T2" fmla="*/ 0 w 15"/>
                <a:gd name="T3" fmla="*/ 54 h 61"/>
                <a:gd name="T4" fmla="*/ 0 w 15"/>
                <a:gd name="T5" fmla="*/ 8 h 61"/>
                <a:gd name="T6" fmla="*/ 8 w 15"/>
                <a:gd name="T7" fmla="*/ 0 h 61"/>
                <a:gd name="T8" fmla="*/ 15 w 15"/>
                <a:gd name="T9" fmla="*/ 8 h 61"/>
                <a:gd name="T10" fmla="*/ 15 w 15"/>
                <a:gd name="T11" fmla="*/ 54 h 61"/>
                <a:gd name="T12" fmla="*/ 8 w 15"/>
                <a:gd name="T13" fmla="*/ 61 h 61"/>
                <a:gd name="T14" fmla="*/ 8 w 15"/>
                <a:gd name="T15" fmla="*/ 4 h 61"/>
                <a:gd name="T16" fmla="*/ 4 w 15"/>
                <a:gd name="T17" fmla="*/ 8 h 61"/>
                <a:gd name="T18" fmla="*/ 4 w 15"/>
                <a:gd name="T19" fmla="*/ 54 h 61"/>
                <a:gd name="T20" fmla="*/ 8 w 15"/>
                <a:gd name="T21" fmla="*/ 57 h 61"/>
                <a:gd name="T22" fmla="*/ 11 w 15"/>
                <a:gd name="T23" fmla="*/ 54 h 61"/>
                <a:gd name="T24" fmla="*/ 11 w 15"/>
                <a:gd name="T25" fmla="*/ 8 h 61"/>
                <a:gd name="T26" fmla="*/ 8 w 15"/>
                <a:gd name="T27" fmla="*/ 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61">
                  <a:moveTo>
                    <a:pt x="8" y="61"/>
                  </a:moveTo>
                  <a:cubicBezTo>
                    <a:pt x="4" y="61"/>
                    <a:pt x="0" y="58"/>
                    <a:pt x="0" y="54"/>
                  </a:cubicBezTo>
                  <a:cubicBezTo>
                    <a:pt x="0" y="8"/>
                    <a:pt x="0" y="8"/>
                    <a:pt x="0" y="8"/>
                  </a:cubicBezTo>
                  <a:cubicBezTo>
                    <a:pt x="0" y="4"/>
                    <a:pt x="4" y="0"/>
                    <a:pt x="8" y="0"/>
                  </a:cubicBezTo>
                  <a:cubicBezTo>
                    <a:pt x="12" y="0"/>
                    <a:pt x="15" y="4"/>
                    <a:pt x="15" y="8"/>
                  </a:cubicBezTo>
                  <a:cubicBezTo>
                    <a:pt x="15" y="54"/>
                    <a:pt x="15" y="54"/>
                    <a:pt x="15" y="54"/>
                  </a:cubicBezTo>
                  <a:cubicBezTo>
                    <a:pt x="15" y="58"/>
                    <a:pt x="12" y="61"/>
                    <a:pt x="8" y="61"/>
                  </a:cubicBezTo>
                  <a:close/>
                  <a:moveTo>
                    <a:pt x="8" y="4"/>
                  </a:moveTo>
                  <a:cubicBezTo>
                    <a:pt x="6" y="4"/>
                    <a:pt x="4" y="6"/>
                    <a:pt x="4" y="8"/>
                  </a:cubicBezTo>
                  <a:cubicBezTo>
                    <a:pt x="4" y="54"/>
                    <a:pt x="4" y="54"/>
                    <a:pt x="4" y="54"/>
                  </a:cubicBezTo>
                  <a:cubicBezTo>
                    <a:pt x="4" y="56"/>
                    <a:pt x="6" y="57"/>
                    <a:pt x="8" y="57"/>
                  </a:cubicBezTo>
                  <a:cubicBezTo>
                    <a:pt x="10" y="57"/>
                    <a:pt x="11" y="56"/>
                    <a:pt x="11" y="54"/>
                  </a:cubicBezTo>
                  <a:cubicBezTo>
                    <a:pt x="11" y="8"/>
                    <a:pt x="11" y="8"/>
                    <a:pt x="11" y="8"/>
                  </a:cubicBezTo>
                  <a:cubicBezTo>
                    <a:pt x="11" y="6"/>
                    <a:pt x="10"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0357" name="Freeform 6"/>
          <p:cNvSpPr>
            <a:spLocks noEditPoints="1"/>
          </p:cNvSpPr>
          <p:nvPr/>
        </p:nvSpPr>
        <p:spPr bwMode="auto">
          <a:xfrm>
            <a:off x="3195638" y="1657350"/>
            <a:ext cx="2752725" cy="2751138"/>
          </a:xfrm>
          <a:custGeom>
            <a:avLst/>
            <a:gdLst>
              <a:gd name="T0" fmla="*/ 1067030 w 214"/>
              <a:gd name="T1" fmla="*/ 2532590 h 214"/>
              <a:gd name="T2" fmla="*/ 822770 w 214"/>
              <a:gd name="T3" fmla="*/ 2352609 h 214"/>
              <a:gd name="T4" fmla="*/ 334250 w 214"/>
              <a:gd name="T5" fmla="*/ 2275474 h 214"/>
              <a:gd name="T6" fmla="*/ 385674 w 214"/>
              <a:gd name="T7" fmla="*/ 1722675 h 214"/>
              <a:gd name="T8" fmla="*/ 0 w 214"/>
              <a:gd name="T9" fmla="*/ 1465559 h 214"/>
              <a:gd name="T10" fmla="*/ 295683 w 214"/>
              <a:gd name="T11" fmla="*/ 1067030 h 214"/>
              <a:gd name="T12" fmla="*/ 334250 w 214"/>
              <a:gd name="T13" fmla="*/ 758491 h 214"/>
              <a:gd name="T14" fmla="*/ 758491 w 214"/>
              <a:gd name="T15" fmla="*/ 334250 h 214"/>
              <a:gd name="T16" fmla="*/ 1028463 w 214"/>
              <a:gd name="T17" fmla="*/ 385674 h 214"/>
              <a:gd name="T18" fmla="*/ 1272723 w 214"/>
              <a:gd name="T19" fmla="*/ 0 h 214"/>
              <a:gd name="T20" fmla="*/ 1671252 w 214"/>
              <a:gd name="T21" fmla="*/ 295683 h 214"/>
              <a:gd name="T22" fmla="*/ 1979791 w 214"/>
              <a:gd name="T23" fmla="*/ 334250 h 214"/>
              <a:gd name="T24" fmla="*/ 2416888 w 214"/>
              <a:gd name="T25" fmla="*/ 758491 h 214"/>
              <a:gd name="T26" fmla="*/ 2442599 w 214"/>
              <a:gd name="T27" fmla="*/ 1067030 h 214"/>
              <a:gd name="T28" fmla="*/ 2751138 w 214"/>
              <a:gd name="T29" fmla="*/ 1465559 h 214"/>
              <a:gd name="T30" fmla="*/ 2314041 w 214"/>
              <a:gd name="T31" fmla="*/ 1825521 h 214"/>
              <a:gd name="T32" fmla="*/ 2416888 w 214"/>
              <a:gd name="T33" fmla="*/ 2275474 h 214"/>
              <a:gd name="T34" fmla="*/ 1915512 w 214"/>
              <a:gd name="T35" fmla="*/ 2352609 h 214"/>
              <a:gd name="T36" fmla="*/ 1671252 w 214"/>
              <a:gd name="T37" fmla="*/ 2442599 h 214"/>
              <a:gd name="T38" fmla="*/ 899905 w 214"/>
              <a:gd name="T39" fmla="*/ 2159772 h 214"/>
              <a:gd name="T40" fmla="*/ 1221300 w 214"/>
              <a:gd name="T41" fmla="*/ 2532590 h 214"/>
              <a:gd name="T42" fmla="*/ 1516983 w 214"/>
              <a:gd name="T43" fmla="*/ 2532590 h 214"/>
              <a:gd name="T44" fmla="*/ 1851233 w 214"/>
              <a:gd name="T45" fmla="*/ 2185483 h 214"/>
              <a:gd name="T46" fmla="*/ 2159772 w 214"/>
              <a:gd name="T47" fmla="*/ 2301186 h 214"/>
              <a:gd name="T48" fmla="*/ 2236907 w 214"/>
              <a:gd name="T49" fmla="*/ 2031214 h 214"/>
              <a:gd name="T50" fmla="*/ 2545445 w 214"/>
              <a:gd name="T51" fmla="*/ 1516983 h 214"/>
              <a:gd name="T52" fmla="*/ 2545445 w 214"/>
              <a:gd name="T53" fmla="*/ 1221300 h 214"/>
              <a:gd name="T54" fmla="*/ 2236907 w 214"/>
              <a:gd name="T55" fmla="*/ 719924 h 214"/>
              <a:gd name="T56" fmla="*/ 2159772 w 214"/>
              <a:gd name="T57" fmla="*/ 437097 h 214"/>
              <a:gd name="T58" fmla="*/ 1748387 w 214"/>
              <a:gd name="T59" fmla="*/ 565655 h 214"/>
              <a:gd name="T60" fmla="*/ 1465559 w 214"/>
              <a:gd name="T61" fmla="*/ 154269 h 214"/>
              <a:gd name="T62" fmla="*/ 1221300 w 214"/>
              <a:gd name="T63" fmla="*/ 295683 h 214"/>
              <a:gd name="T64" fmla="*/ 719924 w 214"/>
              <a:gd name="T65" fmla="*/ 501376 h 214"/>
              <a:gd name="T66" fmla="*/ 437097 w 214"/>
              <a:gd name="T67" fmla="*/ 578510 h 214"/>
              <a:gd name="T68" fmla="*/ 565655 w 214"/>
              <a:gd name="T69" fmla="*/ 989895 h 214"/>
              <a:gd name="T70" fmla="*/ 154269 w 214"/>
              <a:gd name="T71" fmla="*/ 1272723 h 214"/>
              <a:gd name="T72" fmla="*/ 295683 w 214"/>
              <a:gd name="T73" fmla="*/ 1516983 h 214"/>
              <a:gd name="T74" fmla="*/ 437097 w 214"/>
              <a:gd name="T75" fmla="*/ 2095493 h 214"/>
              <a:gd name="T76" fmla="*/ 655645 w 214"/>
              <a:gd name="T77" fmla="*/ 2301186 h 214"/>
              <a:gd name="T78" fmla="*/ 1375569 w 214"/>
              <a:gd name="T79" fmla="*/ 2095493 h 214"/>
              <a:gd name="T80" fmla="*/ 2095493 w 214"/>
              <a:gd name="T81" fmla="*/ 1375569 h 214"/>
              <a:gd name="T82" fmla="*/ 797059 w 214"/>
              <a:gd name="T83" fmla="*/ 1375569 h 214"/>
              <a:gd name="T84" fmla="*/ 1375569 w 214"/>
              <a:gd name="T85" fmla="*/ 797059 h 2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14" h="214">
                <a:moveTo>
                  <a:pt x="114" y="214"/>
                </a:moveTo>
                <a:cubicBezTo>
                  <a:pt x="99" y="214"/>
                  <a:pt x="99" y="214"/>
                  <a:pt x="99" y="214"/>
                </a:cubicBezTo>
                <a:cubicBezTo>
                  <a:pt x="90" y="214"/>
                  <a:pt x="83" y="206"/>
                  <a:pt x="83" y="197"/>
                </a:cubicBezTo>
                <a:cubicBezTo>
                  <a:pt x="83" y="190"/>
                  <a:pt x="83" y="190"/>
                  <a:pt x="83" y="190"/>
                </a:cubicBezTo>
                <a:cubicBezTo>
                  <a:pt x="82" y="188"/>
                  <a:pt x="75" y="182"/>
                  <a:pt x="71" y="180"/>
                </a:cubicBezTo>
                <a:cubicBezTo>
                  <a:pt x="68" y="180"/>
                  <a:pt x="66" y="181"/>
                  <a:pt x="64" y="183"/>
                </a:cubicBezTo>
                <a:cubicBezTo>
                  <a:pt x="59" y="188"/>
                  <a:pt x="59" y="188"/>
                  <a:pt x="59" y="188"/>
                </a:cubicBezTo>
                <a:cubicBezTo>
                  <a:pt x="53" y="194"/>
                  <a:pt x="42" y="194"/>
                  <a:pt x="36" y="188"/>
                </a:cubicBezTo>
                <a:cubicBezTo>
                  <a:pt x="26" y="177"/>
                  <a:pt x="26" y="177"/>
                  <a:pt x="26" y="177"/>
                </a:cubicBezTo>
                <a:cubicBezTo>
                  <a:pt x="19" y="171"/>
                  <a:pt x="19" y="160"/>
                  <a:pt x="26" y="154"/>
                </a:cubicBezTo>
                <a:cubicBezTo>
                  <a:pt x="31" y="149"/>
                  <a:pt x="31" y="149"/>
                  <a:pt x="31" y="149"/>
                </a:cubicBezTo>
                <a:cubicBezTo>
                  <a:pt x="32" y="147"/>
                  <a:pt x="31" y="138"/>
                  <a:pt x="30" y="134"/>
                </a:cubicBezTo>
                <a:cubicBezTo>
                  <a:pt x="29" y="133"/>
                  <a:pt x="26" y="130"/>
                  <a:pt x="23" y="130"/>
                </a:cubicBezTo>
                <a:cubicBezTo>
                  <a:pt x="16" y="130"/>
                  <a:pt x="16" y="130"/>
                  <a:pt x="16" y="130"/>
                </a:cubicBezTo>
                <a:cubicBezTo>
                  <a:pt x="7" y="130"/>
                  <a:pt x="0" y="123"/>
                  <a:pt x="0" y="114"/>
                </a:cubicBezTo>
                <a:cubicBezTo>
                  <a:pt x="0" y="99"/>
                  <a:pt x="0" y="99"/>
                  <a:pt x="0" y="99"/>
                </a:cubicBezTo>
                <a:cubicBezTo>
                  <a:pt x="0" y="90"/>
                  <a:pt x="7" y="83"/>
                  <a:pt x="16" y="83"/>
                </a:cubicBezTo>
                <a:cubicBezTo>
                  <a:pt x="23" y="83"/>
                  <a:pt x="23" y="83"/>
                  <a:pt x="23" y="83"/>
                </a:cubicBezTo>
                <a:cubicBezTo>
                  <a:pt x="25" y="82"/>
                  <a:pt x="31" y="75"/>
                  <a:pt x="33" y="71"/>
                </a:cubicBezTo>
                <a:cubicBezTo>
                  <a:pt x="34" y="70"/>
                  <a:pt x="33" y="67"/>
                  <a:pt x="31" y="64"/>
                </a:cubicBezTo>
                <a:cubicBezTo>
                  <a:pt x="26" y="59"/>
                  <a:pt x="26" y="59"/>
                  <a:pt x="26" y="59"/>
                </a:cubicBezTo>
                <a:cubicBezTo>
                  <a:pt x="19" y="53"/>
                  <a:pt x="19" y="43"/>
                  <a:pt x="26" y="36"/>
                </a:cubicBezTo>
                <a:cubicBezTo>
                  <a:pt x="36" y="26"/>
                  <a:pt x="36" y="26"/>
                  <a:pt x="36" y="26"/>
                </a:cubicBezTo>
                <a:cubicBezTo>
                  <a:pt x="42" y="20"/>
                  <a:pt x="53" y="20"/>
                  <a:pt x="59" y="26"/>
                </a:cubicBezTo>
                <a:cubicBezTo>
                  <a:pt x="64" y="31"/>
                  <a:pt x="64" y="31"/>
                  <a:pt x="64" y="31"/>
                </a:cubicBezTo>
                <a:cubicBezTo>
                  <a:pt x="64" y="31"/>
                  <a:pt x="65" y="31"/>
                  <a:pt x="69" y="31"/>
                </a:cubicBezTo>
                <a:cubicBezTo>
                  <a:pt x="73" y="31"/>
                  <a:pt x="78" y="30"/>
                  <a:pt x="80" y="30"/>
                </a:cubicBezTo>
                <a:cubicBezTo>
                  <a:pt x="81" y="29"/>
                  <a:pt x="83" y="26"/>
                  <a:pt x="83" y="23"/>
                </a:cubicBezTo>
                <a:cubicBezTo>
                  <a:pt x="83" y="16"/>
                  <a:pt x="83" y="16"/>
                  <a:pt x="83" y="16"/>
                </a:cubicBezTo>
                <a:cubicBezTo>
                  <a:pt x="83" y="7"/>
                  <a:pt x="90" y="0"/>
                  <a:pt x="99" y="0"/>
                </a:cubicBezTo>
                <a:cubicBezTo>
                  <a:pt x="114" y="0"/>
                  <a:pt x="114" y="0"/>
                  <a:pt x="114" y="0"/>
                </a:cubicBezTo>
                <a:cubicBezTo>
                  <a:pt x="123" y="0"/>
                  <a:pt x="130" y="7"/>
                  <a:pt x="130" y="16"/>
                </a:cubicBezTo>
                <a:cubicBezTo>
                  <a:pt x="130" y="23"/>
                  <a:pt x="130" y="23"/>
                  <a:pt x="130" y="23"/>
                </a:cubicBezTo>
                <a:cubicBezTo>
                  <a:pt x="131" y="25"/>
                  <a:pt x="138" y="31"/>
                  <a:pt x="142" y="33"/>
                </a:cubicBezTo>
                <a:cubicBezTo>
                  <a:pt x="145" y="33"/>
                  <a:pt x="148" y="32"/>
                  <a:pt x="149" y="31"/>
                </a:cubicBezTo>
                <a:cubicBezTo>
                  <a:pt x="154" y="26"/>
                  <a:pt x="154" y="26"/>
                  <a:pt x="154" y="26"/>
                </a:cubicBezTo>
                <a:cubicBezTo>
                  <a:pt x="160" y="20"/>
                  <a:pt x="171" y="20"/>
                  <a:pt x="177" y="26"/>
                </a:cubicBezTo>
                <a:cubicBezTo>
                  <a:pt x="188" y="36"/>
                  <a:pt x="188" y="36"/>
                  <a:pt x="188" y="36"/>
                </a:cubicBezTo>
                <a:cubicBezTo>
                  <a:pt x="194" y="43"/>
                  <a:pt x="194" y="53"/>
                  <a:pt x="188" y="59"/>
                </a:cubicBezTo>
                <a:cubicBezTo>
                  <a:pt x="183" y="64"/>
                  <a:pt x="183" y="64"/>
                  <a:pt x="183" y="64"/>
                </a:cubicBezTo>
                <a:cubicBezTo>
                  <a:pt x="182" y="66"/>
                  <a:pt x="182" y="75"/>
                  <a:pt x="184" y="79"/>
                </a:cubicBezTo>
                <a:cubicBezTo>
                  <a:pt x="184" y="81"/>
                  <a:pt x="187" y="83"/>
                  <a:pt x="190" y="83"/>
                </a:cubicBezTo>
                <a:cubicBezTo>
                  <a:pt x="198" y="83"/>
                  <a:pt x="198" y="83"/>
                  <a:pt x="198" y="83"/>
                </a:cubicBezTo>
                <a:cubicBezTo>
                  <a:pt x="206" y="83"/>
                  <a:pt x="214" y="90"/>
                  <a:pt x="214" y="99"/>
                </a:cubicBezTo>
                <a:cubicBezTo>
                  <a:pt x="214" y="114"/>
                  <a:pt x="214" y="114"/>
                  <a:pt x="214" y="114"/>
                </a:cubicBezTo>
                <a:cubicBezTo>
                  <a:pt x="214" y="123"/>
                  <a:pt x="206" y="130"/>
                  <a:pt x="198" y="130"/>
                </a:cubicBezTo>
                <a:cubicBezTo>
                  <a:pt x="190" y="130"/>
                  <a:pt x="190" y="130"/>
                  <a:pt x="190" y="130"/>
                </a:cubicBezTo>
                <a:cubicBezTo>
                  <a:pt x="188" y="131"/>
                  <a:pt x="182" y="138"/>
                  <a:pt x="180" y="142"/>
                </a:cubicBezTo>
                <a:cubicBezTo>
                  <a:pt x="180" y="143"/>
                  <a:pt x="180" y="147"/>
                  <a:pt x="183" y="149"/>
                </a:cubicBezTo>
                <a:cubicBezTo>
                  <a:pt x="188" y="154"/>
                  <a:pt x="188" y="154"/>
                  <a:pt x="188" y="154"/>
                </a:cubicBezTo>
                <a:cubicBezTo>
                  <a:pt x="194" y="160"/>
                  <a:pt x="194" y="171"/>
                  <a:pt x="188" y="177"/>
                </a:cubicBezTo>
                <a:cubicBezTo>
                  <a:pt x="177" y="188"/>
                  <a:pt x="177" y="188"/>
                  <a:pt x="177" y="188"/>
                </a:cubicBezTo>
                <a:cubicBezTo>
                  <a:pt x="171" y="194"/>
                  <a:pt x="160" y="194"/>
                  <a:pt x="154" y="188"/>
                </a:cubicBezTo>
                <a:cubicBezTo>
                  <a:pt x="149" y="183"/>
                  <a:pt x="149" y="183"/>
                  <a:pt x="149" y="183"/>
                </a:cubicBezTo>
                <a:cubicBezTo>
                  <a:pt x="149" y="183"/>
                  <a:pt x="148" y="182"/>
                  <a:pt x="144" y="182"/>
                </a:cubicBezTo>
                <a:cubicBezTo>
                  <a:pt x="140" y="182"/>
                  <a:pt x="136" y="183"/>
                  <a:pt x="134" y="183"/>
                </a:cubicBezTo>
                <a:cubicBezTo>
                  <a:pt x="133" y="184"/>
                  <a:pt x="130" y="187"/>
                  <a:pt x="130" y="190"/>
                </a:cubicBezTo>
                <a:cubicBezTo>
                  <a:pt x="130" y="197"/>
                  <a:pt x="130" y="197"/>
                  <a:pt x="130" y="197"/>
                </a:cubicBezTo>
                <a:cubicBezTo>
                  <a:pt x="130" y="206"/>
                  <a:pt x="123" y="214"/>
                  <a:pt x="114" y="214"/>
                </a:cubicBezTo>
                <a:close/>
                <a:moveTo>
                  <a:pt x="70" y="168"/>
                </a:moveTo>
                <a:cubicBezTo>
                  <a:pt x="73" y="168"/>
                  <a:pt x="75" y="168"/>
                  <a:pt x="77" y="169"/>
                </a:cubicBezTo>
                <a:cubicBezTo>
                  <a:pt x="77" y="170"/>
                  <a:pt x="95" y="180"/>
                  <a:pt x="95" y="190"/>
                </a:cubicBezTo>
                <a:cubicBezTo>
                  <a:pt x="95" y="197"/>
                  <a:pt x="95" y="197"/>
                  <a:pt x="95" y="197"/>
                </a:cubicBezTo>
                <a:cubicBezTo>
                  <a:pt x="95" y="200"/>
                  <a:pt x="97" y="202"/>
                  <a:pt x="99" y="202"/>
                </a:cubicBezTo>
                <a:cubicBezTo>
                  <a:pt x="114" y="202"/>
                  <a:pt x="114" y="202"/>
                  <a:pt x="114" y="202"/>
                </a:cubicBezTo>
                <a:cubicBezTo>
                  <a:pt x="116" y="202"/>
                  <a:pt x="118" y="200"/>
                  <a:pt x="118" y="197"/>
                </a:cubicBezTo>
                <a:cubicBezTo>
                  <a:pt x="118" y="190"/>
                  <a:pt x="118" y="190"/>
                  <a:pt x="118" y="190"/>
                </a:cubicBezTo>
                <a:cubicBezTo>
                  <a:pt x="118" y="182"/>
                  <a:pt x="123" y="174"/>
                  <a:pt x="130" y="172"/>
                </a:cubicBezTo>
                <a:cubicBezTo>
                  <a:pt x="133" y="171"/>
                  <a:pt x="139" y="170"/>
                  <a:pt x="144" y="170"/>
                </a:cubicBezTo>
                <a:cubicBezTo>
                  <a:pt x="151" y="170"/>
                  <a:pt x="155" y="171"/>
                  <a:pt x="158" y="174"/>
                </a:cubicBezTo>
                <a:cubicBezTo>
                  <a:pt x="163" y="179"/>
                  <a:pt x="163" y="179"/>
                  <a:pt x="163" y="179"/>
                </a:cubicBezTo>
                <a:cubicBezTo>
                  <a:pt x="164" y="181"/>
                  <a:pt x="167" y="181"/>
                  <a:pt x="168" y="179"/>
                </a:cubicBezTo>
                <a:cubicBezTo>
                  <a:pt x="179" y="168"/>
                  <a:pt x="179" y="168"/>
                  <a:pt x="179" y="168"/>
                </a:cubicBezTo>
                <a:cubicBezTo>
                  <a:pt x="181" y="167"/>
                  <a:pt x="181" y="164"/>
                  <a:pt x="179" y="163"/>
                </a:cubicBezTo>
                <a:cubicBezTo>
                  <a:pt x="174" y="158"/>
                  <a:pt x="174" y="158"/>
                  <a:pt x="174" y="158"/>
                </a:cubicBezTo>
                <a:cubicBezTo>
                  <a:pt x="168" y="152"/>
                  <a:pt x="166" y="143"/>
                  <a:pt x="169" y="136"/>
                </a:cubicBezTo>
                <a:cubicBezTo>
                  <a:pt x="170" y="136"/>
                  <a:pt x="180" y="118"/>
                  <a:pt x="190" y="118"/>
                </a:cubicBezTo>
                <a:cubicBezTo>
                  <a:pt x="198" y="118"/>
                  <a:pt x="198" y="118"/>
                  <a:pt x="198" y="118"/>
                </a:cubicBezTo>
                <a:cubicBezTo>
                  <a:pt x="200" y="118"/>
                  <a:pt x="202" y="116"/>
                  <a:pt x="202" y="114"/>
                </a:cubicBezTo>
                <a:cubicBezTo>
                  <a:pt x="202" y="99"/>
                  <a:pt x="202" y="99"/>
                  <a:pt x="202" y="99"/>
                </a:cubicBezTo>
                <a:cubicBezTo>
                  <a:pt x="202" y="97"/>
                  <a:pt x="200" y="95"/>
                  <a:pt x="198" y="95"/>
                </a:cubicBezTo>
                <a:cubicBezTo>
                  <a:pt x="190" y="95"/>
                  <a:pt x="190" y="95"/>
                  <a:pt x="190" y="95"/>
                </a:cubicBezTo>
                <a:cubicBezTo>
                  <a:pt x="182" y="95"/>
                  <a:pt x="174" y="90"/>
                  <a:pt x="172" y="83"/>
                </a:cubicBezTo>
                <a:cubicBezTo>
                  <a:pt x="172" y="83"/>
                  <a:pt x="166" y="63"/>
                  <a:pt x="174" y="56"/>
                </a:cubicBezTo>
                <a:cubicBezTo>
                  <a:pt x="179" y="51"/>
                  <a:pt x="179" y="51"/>
                  <a:pt x="179" y="51"/>
                </a:cubicBezTo>
                <a:cubicBezTo>
                  <a:pt x="181" y="49"/>
                  <a:pt x="181" y="46"/>
                  <a:pt x="179" y="45"/>
                </a:cubicBezTo>
                <a:cubicBezTo>
                  <a:pt x="168" y="34"/>
                  <a:pt x="168" y="34"/>
                  <a:pt x="168" y="34"/>
                </a:cubicBezTo>
                <a:cubicBezTo>
                  <a:pt x="167" y="33"/>
                  <a:pt x="164" y="33"/>
                  <a:pt x="163" y="34"/>
                </a:cubicBezTo>
                <a:cubicBezTo>
                  <a:pt x="158" y="39"/>
                  <a:pt x="158" y="39"/>
                  <a:pt x="158" y="39"/>
                </a:cubicBezTo>
                <a:cubicBezTo>
                  <a:pt x="152" y="45"/>
                  <a:pt x="143" y="47"/>
                  <a:pt x="136" y="44"/>
                </a:cubicBezTo>
                <a:cubicBezTo>
                  <a:pt x="136" y="44"/>
                  <a:pt x="118" y="34"/>
                  <a:pt x="118" y="23"/>
                </a:cubicBezTo>
                <a:cubicBezTo>
                  <a:pt x="118" y="16"/>
                  <a:pt x="118" y="16"/>
                  <a:pt x="118" y="16"/>
                </a:cubicBezTo>
                <a:cubicBezTo>
                  <a:pt x="118" y="14"/>
                  <a:pt x="116" y="12"/>
                  <a:pt x="114" y="12"/>
                </a:cubicBezTo>
                <a:cubicBezTo>
                  <a:pt x="99" y="12"/>
                  <a:pt x="99" y="12"/>
                  <a:pt x="99" y="12"/>
                </a:cubicBezTo>
                <a:cubicBezTo>
                  <a:pt x="97" y="12"/>
                  <a:pt x="95" y="14"/>
                  <a:pt x="95" y="16"/>
                </a:cubicBezTo>
                <a:cubicBezTo>
                  <a:pt x="95" y="23"/>
                  <a:pt x="95" y="23"/>
                  <a:pt x="95" y="23"/>
                </a:cubicBezTo>
                <a:cubicBezTo>
                  <a:pt x="95" y="31"/>
                  <a:pt x="90" y="39"/>
                  <a:pt x="83" y="41"/>
                </a:cubicBezTo>
                <a:cubicBezTo>
                  <a:pt x="80" y="42"/>
                  <a:pt x="74" y="43"/>
                  <a:pt x="69" y="43"/>
                </a:cubicBezTo>
                <a:cubicBezTo>
                  <a:pt x="63" y="43"/>
                  <a:pt x="58" y="42"/>
                  <a:pt x="56" y="39"/>
                </a:cubicBezTo>
                <a:cubicBezTo>
                  <a:pt x="51" y="34"/>
                  <a:pt x="51" y="34"/>
                  <a:pt x="51" y="34"/>
                </a:cubicBezTo>
                <a:cubicBezTo>
                  <a:pt x="49" y="33"/>
                  <a:pt x="46" y="33"/>
                  <a:pt x="45" y="34"/>
                </a:cubicBezTo>
                <a:cubicBezTo>
                  <a:pt x="34" y="45"/>
                  <a:pt x="34" y="45"/>
                  <a:pt x="34" y="45"/>
                </a:cubicBezTo>
                <a:cubicBezTo>
                  <a:pt x="33" y="46"/>
                  <a:pt x="33" y="49"/>
                  <a:pt x="34" y="51"/>
                </a:cubicBezTo>
                <a:cubicBezTo>
                  <a:pt x="39" y="56"/>
                  <a:pt x="39" y="56"/>
                  <a:pt x="39" y="56"/>
                </a:cubicBezTo>
                <a:cubicBezTo>
                  <a:pt x="45" y="61"/>
                  <a:pt x="47" y="71"/>
                  <a:pt x="44" y="77"/>
                </a:cubicBezTo>
                <a:cubicBezTo>
                  <a:pt x="44" y="77"/>
                  <a:pt x="34" y="95"/>
                  <a:pt x="23" y="95"/>
                </a:cubicBezTo>
                <a:cubicBezTo>
                  <a:pt x="16" y="95"/>
                  <a:pt x="16" y="95"/>
                  <a:pt x="16" y="95"/>
                </a:cubicBezTo>
                <a:cubicBezTo>
                  <a:pt x="14" y="95"/>
                  <a:pt x="12" y="97"/>
                  <a:pt x="12" y="99"/>
                </a:cubicBezTo>
                <a:cubicBezTo>
                  <a:pt x="12" y="114"/>
                  <a:pt x="12" y="114"/>
                  <a:pt x="12" y="114"/>
                </a:cubicBezTo>
                <a:cubicBezTo>
                  <a:pt x="12" y="116"/>
                  <a:pt x="14" y="118"/>
                  <a:pt x="16" y="118"/>
                </a:cubicBezTo>
                <a:cubicBezTo>
                  <a:pt x="23" y="118"/>
                  <a:pt x="23" y="118"/>
                  <a:pt x="23" y="118"/>
                </a:cubicBezTo>
                <a:cubicBezTo>
                  <a:pt x="31" y="118"/>
                  <a:pt x="39" y="123"/>
                  <a:pt x="41" y="130"/>
                </a:cubicBezTo>
                <a:cubicBezTo>
                  <a:pt x="41" y="130"/>
                  <a:pt x="47" y="150"/>
                  <a:pt x="39" y="158"/>
                </a:cubicBezTo>
                <a:cubicBezTo>
                  <a:pt x="34" y="163"/>
                  <a:pt x="34" y="163"/>
                  <a:pt x="34" y="163"/>
                </a:cubicBezTo>
                <a:cubicBezTo>
                  <a:pt x="33" y="164"/>
                  <a:pt x="33" y="167"/>
                  <a:pt x="34" y="168"/>
                </a:cubicBezTo>
                <a:cubicBezTo>
                  <a:pt x="45" y="179"/>
                  <a:pt x="45" y="179"/>
                  <a:pt x="45" y="179"/>
                </a:cubicBezTo>
                <a:cubicBezTo>
                  <a:pt x="46" y="181"/>
                  <a:pt x="49" y="181"/>
                  <a:pt x="51" y="179"/>
                </a:cubicBezTo>
                <a:cubicBezTo>
                  <a:pt x="56" y="174"/>
                  <a:pt x="56" y="174"/>
                  <a:pt x="56" y="174"/>
                </a:cubicBezTo>
                <a:cubicBezTo>
                  <a:pt x="59" y="170"/>
                  <a:pt x="65" y="168"/>
                  <a:pt x="70" y="168"/>
                </a:cubicBezTo>
                <a:close/>
                <a:moveTo>
                  <a:pt x="107" y="163"/>
                </a:moveTo>
                <a:cubicBezTo>
                  <a:pt x="76" y="163"/>
                  <a:pt x="50" y="138"/>
                  <a:pt x="50" y="107"/>
                </a:cubicBezTo>
                <a:cubicBezTo>
                  <a:pt x="50" y="75"/>
                  <a:pt x="76" y="50"/>
                  <a:pt x="107" y="50"/>
                </a:cubicBezTo>
                <a:cubicBezTo>
                  <a:pt x="138" y="50"/>
                  <a:pt x="163" y="75"/>
                  <a:pt x="163" y="107"/>
                </a:cubicBezTo>
                <a:cubicBezTo>
                  <a:pt x="163" y="138"/>
                  <a:pt x="138" y="163"/>
                  <a:pt x="107" y="163"/>
                </a:cubicBezTo>
                <a:close/>
                <a:moveTo>
                  <a:pt x="107" y="62"/>
                </a:moveTo>
                <a:cubicBezTo>
                  <a:pt x="82" y="62"/>
                  <a:pt x="62" y="82"/>
                  <a:pt x="62" y="107"/>
                </a:cubicBezTo>
                <a:cubicBezTo>
                  <a:pt x="62" y="131"/>
                  <a:pt x="82" y="151"/>
                  <a:pt x="107" y="151"/>
                </a:cubicBezTo>
                <a:cubicBezTo>
                  <a:pt x="131" y="151"/>
                  <a:pt x="151" y="131"/>
                  <a:pt x="151" y="107"/>
                </a:cubicBezTo>
                <a:cubicBezTo>
                  <a:pt x="151" y="82"/>
                  <a:pt x="131" y="62"/>
                  <a:pt x="107" y="62"/>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0358" name="Freeform 7"/>
          <p:cNvSpPr>
            <a:spLocks noEditPoints="1"/>
          </p:cNvSpPr>
          <p:nvPr/>
        </p:nvSpPr>
        <p:spPr bwMode="auto">
          <a:xfrm>
            <a:off x="6478588" y="3983038"/>
            <a:ext cx="654050" cy="655637"/>
          </a:xfrm>
          <a:custGeom>
            <a:avLst/>
            <a:gdLst>
              <a:gd name="T0" fmla="*/ 218203 w 81"/>
              <a:gd name="T1" fmla="*/ 549547 h 81"/>
              <a:gd name="T2" fmla="*/ 145468 w 81"/>
              <a:gd name="T3" fmla="*/ 589955 h 81"/>
              <a:gd name="T4" fmla="*/ 64653 w 81"/>
              <a:gd name="T5" fmla="*/ 509140 h 81"/>
              <a:gd name="T6" fmla="*/ 105061 w 81"/>
              <a:gd name="T7" fmla="*/ 436405 h 81"/>
              <a:gd name="T8" fmla="*/ 121224 w 81"/>
              <a:gd name="T9" fmla="*/ 202040 h 81"/>
              <a:gd name="T10" fmla="*/ 145468 w 81"/>
              <a:gd name="T11" fmla="*/ 250529 h 81"/>
              <a:gd name="T12" fmla="*/ 266692 w 81"/>
              <a:gd name="T13" fmla="*/ 202040 h 81"/>
              <a:gd name="T14" fmla="*/ 210121 w 81"/>
              <a:gd name="T15" fmla="*/ 137387 h 81"/>
              <a:gd name="T16" fmla="*/ 323263 w 81"/>
              <a:gd name="T17" fmla="*/ 0 h 81"/>
              <a:gd name="T18" fmla="*/ 444487 w 81"/>
              <a:gd name="T19" fmla="*/ 88897 h 81"/>
              <a:gd name="T20" fmla="*/ 565711 w 81"/>
              <a:gd name="T21" fmla="*/ 88897 h 81"/>
              <a:gd name="T22" fmla="*/ 549547 w 81"/>
              <a:gd name="T23" fmla="*/ 218203 h 81"/>
              <a:gd name="T24" fmla="*/ 525303 w 81"/>
              <a:gd name="T25" fmla="*/ 460650 h 81"/>
              <a:gd name="T26" fmla="*/ 501058 w 81"/>
              <a:gd name="T27" fmla="*/ 412161 h 81"/>
              <a:gd name="T28" fmla="*/ 387916 w 81"/>
              <a:gd name="T29" fmla="*/ 460650 h 81"/>
              <a:gd name="T30" fmla="*/ 436405 w 81"/>
              <a:gd name="T31" fmla="*/ 533384 h 81"/>
              <a:gd name="T32" fmla="*/ 323263 w 81"/>
              <a:gd name="T33" fmla="*/ 654608 h 81"/>
              <a:gd name="T34" fmla="*/ 323263 w 81"/>
              <a:gd name="T35" fmla="*/ 630363 h 81"/>
              <a:gd name="T36" fmla="*/ 395997 w 81"/>
              <a:gd name="T37" fmla="*/ 525303 h 81"/>
              <a:gd name="T38" fmla="*/ 395997 w 81"/>
              <a:gd name="T39" fmla="*/ 404079 h 81"/>
              <a:gd name="T40" fmla="*/ 517221 w 81"/>
              <a:gd name="T41" fmla="*/ 404079 h 81"/>
              <a:gd name="T42" fmla="*/ 630363 w 81"/>
              <a:gd name="T43" fmla="*/ 331345 h 81"/>
              <a:gd name="T44" fmla="*/ 533384 w 81"/>
              <a:gd name="T45" fmla="*/ 210121 h 81"/>
              <a:gd name="T46" fmla="*/ 549547 w 81"/>
              <a:gd name="T47" fmla="*/ 105061 h 81"/>
              <a:gd name="T48" fmla="*/ 444487 w 81"/>
              <a:gd name="T49" fmla="*/ 121224 h 81"/>
              <a:gd name="T50" fmla="*/ 323263 w 81"/>
              <a:gd name="T51" fmla="*/ 24245 h 81"/>
              <a:gd name="T52" fmla="*/ 250529 w 81"/>
              <a:gd name="T53" fmla="*/ 145468 h 81"/>
              <a:gd name="T54" fmla="*/ 250529 w 81"/>
              <a:gd name="T55" fmla="*/ 266692 h 81"/>
              <a:gd name="T56" fmla="*/ 137387 w 81"/>
              <a:gd name="T57" fmla="*/ 266692 h 81"/>
              <a:gd name="T58" fmla="*/ 16163 w 81"/>
              <a:gd name="T59" fmla="*/ 331345 h 81"/>
              <a:gd name="T60" fmla="*/ 121224 w 81"/>
              <a:gd name="T61" fmla="*/ 444487 h 81"/>
              <a:gd name="T62" fmla="*/ 80816 w 81"/>
              <a:gd name="T63" fmla="*/ 509140 h 81"/>
              <a:gd name="T64" fmla="*/ 193958 w 81"/>
              <a:gd name="T65" fmla="*/ 557629 h 81"/>
              <a:gd name="T66" fmla="*/ 210121 w 81"/>
              <a:gd name="T67" fmla="*/ 525303 h 8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1" h="81">
                <a:moveTo>
                  <a:pt x="40" y="81"/>
                </a:moveTo>
                <a:cubicBezTo>
                  <a:pt x="27" y="68"/>
                  <a:pt x="27" y="68"/>
                  <a:pt x="27" y="68"/>
                </a:cubicBezTo>
                <a:cubicBezTo>
                  <a:pt x="27" y="69"/>
                  <a:pt x="26" y="69"/>
                  <a:pt x="26" y="70"/>
                </a:cubicBezTo>
                <a:cubicBezTo>
                  <a:pt x="24" y="72"/>
                  <a:pt x="21" y="73"/>
                  <a:pt x="18" y="73"/>
                </a:cubicBezTo>
                <a:cubicBezTo>
                  <a:pt x="15" y="73"/>
                  <a:pt x="13" y="72"/>
                  <a:pt x="11" y="70"/>
                </a:cubicBezTo>
                <a:cubicBezTo>
                  <a:pt x="9" y="68"/>
                  <a:pt x="8" y="65"/>
                  <a:pt x="8" y="63"/>
                </a:cubicBezTo>
                <a:cubicBezTo>
                  <a:pt x="8" y="60"/>
                  <a:pt x="9" y="57"/>
                  <a:pt x="11" y="55"/>
                </a:cubicBezTo>
                <a:cubicBezTo>
                  <a:pt x="11" y="55"/>
                  <a:pt x="12" y="54"/>
                  <a:pt x="13" y="54"/>
                </a:cubicBezTo>
                <a:cubicBezTo>
                  <a:pt x="0" y="41"/>
                  <a:pt x="0" y="41"/>
                  <a:pt x="0" y="41"/>
                </a:cubicBezTo>
                <a:cubicBezTo>
                  <a:pt x="15" y="25"/>
                  <a:pt x="15" y="25"/>
                  <a:pt x="15" y="25"/>
                </a:cubicBezTo>
                <a:cubicBezTo>
                  <a:pt x="16" y="27"/>
                  <a:pt x="16" y="27"/>
                  <a:pt x="16" y="27"/>
                </a:cubicBezTo>
                <a:cubicBezTo>
                  <a:pt x="16" y="28"/>
                  <a:pt x="17" y="30"/>
                  <a:pt x="18" y="31"/>
                </a:cubicBezTo>
                <a:cubicBezTo>
                  <a:pt x="21" y="34"/>
                  <a:pt x="27" y="34"/>
                  <a:pt x="30" y="31"/>
                </a:cubicBezTo>
                <a:cubicBezTo>
                  <a:pt x="32" y="30"/>
                  <a:pt x="33" y="27"/>
                  <a:pt x="33" y="25"/>
                </a:cubicBezTo>
                <a:cubicBezTo>
                  <a:pt x="33" y="23"/>
                  <a:pt x="32" y="21"/>
                  <a:pt x="30" y="19"/>
                </a:cubicBezTo>
                <a:cubicBezTo>
                  <a:pt x="29" y="18"/>
                  <a:pt x="27" y="17"/>
                  <a:pt x="26" y="17"/>
                </a:cubicBezTo>
                <a:cubicBezTo>
                  <a:pt x="24" y="17"/>
                  <a:pt x="24" y="17"/>
                  <a:pt x="24" y="17"/>
                </a:cubicBezTo>
                <a:cubicBezTo>
                  <a:pt x="40" y="0"/>
                  <a:pt x="40" y="0"/>
                  <a:pt x="40" y="0"/>
                </a:cubicBezTo>
                <a:cubicBezTo>
                  <a:pt x="53" y="13"/>
                  <a:pt x="53" y="13"/>
                  <a:pt x="53" y="13"/>
                </a:cubicBezTo>
                <a:cubicBezTo>
                  <a:pt x="54" y="12"/>
                  <a:pt x="54" y="12"/>
                  <a:pt x="55" y="11"/>
                </a:cubicBezTo>
                <a:cubicBezTo>
                  <a:pt x="57" y="9"/>
                  <a:pt x="60" y="8"/>
                  <a:pt x="62" y="8"/>
                </a:cubicBezTo>
                <a:cubicBezTo>
                  <a:pt x="65" y="8"/>
                  <a:pt x="68" y="9"/>
                  <a:pt x="70" y="11"/>
                </a:cubicBezTo>
                <a:cubicBezTo>
                  <a:pt x="74" y="15"/>
                  <a:pt x="74" y="22"/>
                  <a:pt x="70" y="26"/>
                </a:cubicBezTo>
                <a:cubicBezTo>
                  <a:pt x="69" y="26"/>
                  <a:pt x="68" y="27"/>
                  <a:pt x="68" y="27"/>
                </a:cubicBezTo>
                <a:cubicBezTo>
                  <a:pt x="81" y="41"/>
                  <a:pt x="81" y="41"/>
                  <a:pt x="81" y="41"/>
                </a:cubicBezTo>
                <a:cubicBezTo>
                  <a:pt x="65" y="57"/>
                  <a:pt x="65" y="57"/>
                  <a:pt x="65" y="57"/>
                </a:cubicBezTo>
                <a:cubicBezTo>
                  <a:pt x="64" y="55"/>
                  <a:pt x="64" y="55"/>
                  <a:pt x="64" y="55"/>
                </a:cubicBezTo>
                <a:cubicBezTo>
                  <a:pt x="64" y="54"/>
                  <a:pt x="63" y="52"/>
                  <a:pt x="62" y="51"/>
                </a:cubicBezTo>
                <a:cubicBezTo>
                  <a:pt x="59" y="48"/>
                  <a:pt x="54" y="48"/>
                  <a:pt x="50" y="51"/>
                </a:cubicBezTo>
                <a:cubicBezTo>
                  <a:pt x="49" y="53"/>
                  <a:pt x="48" y="55"/>
                  <a:pt x="48" y="57"/>
                </a:cubicBezTo>
                <a:cubicBezTo>
                  <a:pt x="48" y="60"/>
                  <a:pt x="49" y="62"/>
                  <a:pt x="50" y="63"/>
                </a:cubicBezTo>
                <a:cubicBezTo>
                  <a:pt x="51" y="64"/>
                  <a:pt x="53" y="65"/>
                  <a:pt x="54" y="66"/>
                </a:cubicBezTo>
                <a:cubicBezTo>
                  <a:pt x="56" y="66"/>
                  <a:pt x="56" y="66"/>
                  <a:pt x="56" y="66"/>
                </a:cubicBezTo>
                <a:lnTo>
                  <a:pt x="40" y="81"/>
                </a:lnTo>
                <a:close/>
                <a:moveTo>
                  <a:pt x="26" y="65"/>
                </a:moveTo>
                <a:cubicBezTo>
                  <a:pt x="40" y="78"/>
                  <a:pt x="40" y="78"/>
                  <a:pt x="40" y="78"/>
                </a:cubicBezTo>
                <a:cubicBezTo>
                  <a:pt x="52" y="67"/>
                  <a:pt x="52" y="67"/>
                  <a:pt x="52" y="67"/>
                </a:cubicBezTo>
                <a:cubicBezTo>
                  <a:pt x="51" y="66"/>
                  <a:pt x="50" y="66"/>
                  <a:pt x="49" y="65"/>
                </a:cubicBezTo>
                <a:cubicBezTo>
                  <a:pt x="47" y="63"/>
                  <a:pt x="46" y="60"/>
                  <a:pt x="46" y="57"/>
                </a:cubicBezTo>
                <a:cubicBezTo>
                  <a:pt x="46" y="55"/>
                  <a:pt x="47" y="52"/>
                  <a:pt x="49" y="50"/>
                </a:cubicBezTo>
                <a:cubicBezTo>
                  <a:pt x="51" y="48"/>
                  <a:pt x="54" y="47"/>
                  <a:pt x="56" y="47"/>
                </a:cubicBezTo>
                <a:cubicBezTo>
                  <a:pt x="59" y="47"/>
                  <a:pt x="62" y="48"/>
                  <a:pt x="64" y="50"/>
                </a:cubicBezTo>
                <a:cubicBezTo>
                  <a:pt x="65" y="51"/>
                  <a:pt x="65" y="52"/>
                  <a:pt x="66" y="53"/>
                </a:cubicBezTo>
                <a:cubicBezTo>
                  <a:pt x="78" y="41"/>
                  <a:pt x="78" y="41"/>
                  <a:pt x="78" y="41"/>
                </a:cubicBezTo>
                <a:cubicBezTo>
                  <a:pt x="64" y="27"/>
                  <a:pt x="64" y="27"/>
                  <a:pt x="64" y="27"/>
                </a:cubicBezTo>
                <a:cubicBezTo>
                  <a:pt x="66" y="26"/>
                  <a:pt x="66" y="26"/>
                  <a:pt x="66" y="26"/>
                </a:cubicBezTo>
                <a:cubicBezTo>
                  <a:pt x="67" y="26"/>
                  <a:pt x="68" y="25"/>
                  <a:pt x="68" y="24"/>
                </a:cubicBezTo>
                <a:cubicBezTo>
                  <a:pt x="72" y="21"/>
                  <a:pt x="72" y="16"/>
                  <a:pt x="68" y="13"/>
                </a:cubicBezTo>
                <a:cubicBezTo>
                  <a:pt x="65" y="9"/>
                  <a:pt x="60" y="9"/>
                  <a:pt x="56" y="13"/>
                </a:cubicBezTo>
                <a:cubicBezTo>
                  <a:pt x="56" y="13"/>
                  <a:pt x="55" y="14"/>
                  <a:pt x="55" y="15"/>
                </a:cubicBezTo>
                <a:cubicBezTo>
                  <a:pt x="54" y="17"/>
                  <a:pt x="54" y="17"/>
                  <a:pt x="54" y="17"/>
                </a:cubicBezTo>
                <a:cubicBezTo>
                  <a:pt x="40" y="3"/>
                  <a:pt x="40" y="3"/>
                  <a:pt x="40" y="3"/>
                </a:cubicBezTo>
                <a:cubicBezTo>
                  <a:pt x="28" y="15"/>
                  <a:pt x="28" y="15"/>
                  <a:pt x="28" y="15"/>
                </a:cubicBezTo>
                <a:cubicBezTo>
                  <a:pt x="29" y="16"/>
                  <a:pt x="30" y="17"/>
                  <a:pt x="31" y="18"/>
                </a:cubicBezTo>
                <a:cubicBezTo>
                  <a:pt x="33" y="20"/>
                  <a:pt x="35" y="22"/>
                  <a:pt x="35" y="25"/>
                </a:cubicBezTo>
                <a:cubicBezTo>
                  <a:pt x="35" y="28"/>
                  <a:pt x="33" y="31"/>
                  <a:pt x="31" y="33"/>
                </a:cubicBezTo>
                <a:cubicBezTo>
                  <a:pt x="30" y="35"/>
                  <a:pt x="27" y="36"/>
                  <a:pt x="24" y="36"/>
                </a:cubicBezTo>
                <a:cubicBezTo>
                  <a:pt x="21" y="36"/>
                  <a:pt x="19" y="35"/>
                  <a:pt x="17" y="33"/>
                </a:cubicBezTo>
                <a:cubicBezTo>
                  <a:pt x="16" y="31"/>
                  <a:pt x="15" y="30"/>
                  <a:pt x="14" y="29"/>
                </a:cubicBezTo>
                <a:cubicBezTo>
                  <a:pt x="2" y="41"/>
                  <a:pt x="2" y="41"/>
                  <a:pt x="2" y="41"/>
                </a:cubicBezTo>
                <a:cubicBezTo>
                  <a:pt x="16" y="54"/>
                  <a:pt x="16" y="54"/>
                  <a:pt x="16" y="54"/>
                </a:cubicBezTo>
                <a:cubicBezTo>
                  <a:pt x="15" y="55"/>
                  <a:pt x="15" y="55"/>
                  <a:pt x="15" y="55"/>
                </a:cubicBezTo>
                <a:cubicBezTo>
                  <a:pt x="14" y="55"/>
                  <a:pt x="13" y="56"/>
                  <a:pt x="12" y="57"/>
                </a:cubicBezTo>
                <a:cubicBezTo>
                  <a:pt x="11" y="58"/>
                  <a:pt x="10" y="60"/>
                  <a:pt x="10" y="63"/>
                </a:cubicBezTo>
                <a:cubicBezTo>
                  <a:pt x="10" y="65"/>
                  <a:pt x="11" y="67"/>
                  <a:pt x="12" y="69"/>
                </a:cubicBezTo>
                <a:cubicBezTo>
                  <a:pt x="15" y="72"/>
                  <a:pt x="21" y="72"/>
                  <a:pt x="24" y="69"/>
                </a:cubicBezTo>
                <a:cubicBezTo>
                  <a:pt x="25" y="68"/>
                  <a:pt x="25" y="67"/>
                  <a:pt x="26" y="66"/>
                </a:cubicBezTo>
                <a:lnTo>
                  <a:pt x="26" y="65"/>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1" name="Group 20"/>
          <p:cNvGrpSpPr/>
          <p:nvPr/>
        </p:nvGrpSpPr>
        <p:grpSpPr>
          <a:xfrm>
            <a:off x="6509903" y="1397900"/>
            <a:ext cx="654279" cy="637980"/>
            <a:chOff x="6032329" y="1200150"/>
            <a:chExt cx="892175" cy="869950"/>
          </a:xfrm>
          <a:solidFill>
            <a:srgbClr val="23CADC"/>
          </a:solidFill>
        </p:grpSpPr>
        <p:sp>
          <p:nvSpPr>
            <p:cNvPr id="22" name="Freeform 8"/>
            <p:cNvSpPr>
              <a:spLocks noEditPoints="1"/>
            </p:cNvSpPr>
            <p:nvPr/>
          </p:nvSpPr>
          <p:spPr bwMode="auto">
            <a:xfrm>
              <a:off x="6257754" y="1200150"/>
              <a:ext cx="452438" cy="452438"/>
            </a:xfrm>
            <a:custGeom>
              <a:avLst/>
              <a:gdLst>
                <a:gd name="T0" fmla="*/ 20 w 40"/>
                <a:gd name="T1" fmla="*/ 40 h 40"/>
                <a:gd name="T2" fmla="*/ 0 w 40"/>
                <a:gd name="T3" fmla="*/ 20 h 40"/>
                <a:gd name="T4" fmla="*/ 20 w 40"/>
                <a:gd name="T5" fmla="*/ 0 h 40"/>
                <a:gd name="T6" fmla="*/ 40 w 40"/>
                <a:gd name="T7" fmla="*/ 20 h 40"/>
                <a:gd name="T8" fmla="*/ 20 w 40"/>
                <a:gd name="T9" fmla="*/ 40 h 40"/>
                <a:gd name="T10" fmla="*/ 20 w 40"/>
                <a:gd name="T11" fmla="*/ 2 h 40"/>
                <a:gd name="T12" fmla="*/ 2 w 40"/>
                <a:gd name="T13" fmla="*/ 20 h 40"/>
                <a:gd name="T14" fmla="*/ 20 w 40"/>
                <a:gd name="T15" fmla="*/ 38 h 40"/>
                <a:gd name="T16" fmla="*/ 38 w 40"/>
                <a:gd name="T17" fmla="*/ 20 h 40"/>
                <a:gd name="T18" fmla="*/ 20 w 40"/>
                <a:gd name="T19"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40">
                  <a:moveTo>
                    <a:pt x="20" y="40"/>
                  </a:moveTo>
                  <a:cubicBezTo>
                    <a:pt x="9" y="40"/>
                    <a:pt x="0" y="31"/>
                    <a:pt x="0" y="20"/>
                  </a:cubicBezTo>
                  <a:cubicBezTo>
                    <a:pt x="0" y="9"/>
                    <a:pt x="9" y="0"/>
                    <a:pt x="20" y="0"/>
                  </a:cubicBezTo>
                  <a:cubicBezTo>
                    <a:pt x="31" y="0"/>
                    <a:pt x="40" y="9"/>
                    <a:pt x="40" y="20"/>
                  </a:cubicBezTo>
                  <a:cubicBezTo>
                    <a:pt x="40" y="31"/>
                    <a:pt x="31" y="40"/>
                    <a:pt x="20" y="40"/>
                  </a:cubicBezTo>
                  <a:close/>
                  <a:moveTo>
                    <a:pt x="20" y="2"/>
                  </a:moveTo>
                  <a:cubicBezTo>
                    <a:pt x="10" y="2"/>
                    <a:pt x="2" y="10"/>
                    <a:pt x="2" y="20"/>
                  </a:cubicBezTo>
                  <a:cubicBezTo>
                    <a:pt x="2" y="30"/>
                    <a:pt x="10" y="38"/>
                    <a:pt x="20" y="38"/>
                  </a:cubicBezTo>
                  <a:cubicBezTo>
                    <a:pt x="30" y="38"/>
                    <a:pt x="38" y="30"/>
                    <a:pt x="38" y="20"/>
                  </a:cubicBezTo>
                  <a:cubicBezTo>
                    <a:pt x="38" y="10"/>
                    <a:pt x="30" y="2"/>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3" name="Freeform 9"/>
            <p:cNvSpPr>
              <a:spLocks noEditPoints="1"/>
            </p:cNvSpPr>
            <p:nvPr/>
          </p:nvSpPr>
          <p:spPr bwMode="auto">
            <a:xfrm>
              <a:off x="6575254" y="1697037"/>
              <a:ext cx="349250" cy="373063"/>
            </a:xfrm>
            <a:custGeom>
              <a:avLst/>
              <a:gdLst>
                <a:gd name="T0" fmla="*/ 30 w 31"/>
                <a:gd name="T1" fmla="*/ 33 h 33"/>
                <a:gd name="T2" fmla="*/ 0 w 31"/>
                <a:gd name="T3" fmla="*/ 33 h 33"/>
                <a:gd name="T4" fmla="*/ 3 w 31"/>
                <a:gd name="T5" fmla="*/ 0 h 33"/>
                <a:gd name="T6" fmla="*/ 4 w 31"/>
                <a:gd name="T7" fmla="*/ 0 h 33"/>
                <a:gd name="T8" fmla="*/ 24 w 31"/>
                <a:gd name="T9" fmla="*/ 6 h 33"/>
                <a:gd name="T10" fmla="*/ 31 w 31"/>
                <a:gd name="T11" fmla="*/ 32 h 33"/>
                <a:gd name="T12" fmla="*/ 30 w 31"/>
                <a:gd name="T13" fmla="*/ 33 h 33"/>
                <a:gd name="T14" fmla="*/ 2 w 31"/>
                <a:gd name="T15" fmla="*/ 31 h 33"/>
                <a:gd name="T16" fmla="*/ 29 w 31"/>
                <a:gd name="T17" fmla="*/ 31 h 33"/>
                <a:gd name="T18" fmla="*/ 23 w 31"/>
                <a:gd name="T19" fmla="*/ 8 h 33"/>
                <a:gd name="T20" fmla="*/ 5 w 31"/>
                <a:gd name="T21" fmla="*/ 2 h 33"/>
                <a:gd name="T22" fmla="*/ 2 w 31"/>
                <a:gd name="T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3">
                  <a:moveTo>
                    <a:pt x="30" y="33"/>
                  </a:moveTo>
                  <a:cubicBezTo>
                    <a:pt x="0" y="33"/>
                    <a:pt x="0" y="33"/>
                    <a:pt x="0" y="33"/>
                  </a:cubicBezTo>
                  <a:cubicBezTo>
                    <a:pt x="3" y="0"/>
                    <a:pt x="3" y="0"/>
                    <a:pt x="3" y="0"/>
                  </a:cubicBezTo>
                  <a:cubicBezTo>
                    <a:pt x="4" y="0"/>
                    <a:pt x="4" y="0"/>
                    <a:pt x="4" y="0"/>
                  </a:cubicBezTo>
                  <a:cubicBezTo>
                    <a:pt x="5" y="0"/>
                    <a:pt x="11" y="0"/>
                    <a:pt x="24" y="6"/>
                  </a:cubicBezTo>
                  <a:cubicBezTo>
                    <a:pt x="29" y="9"/>
                    <a:pt x="31" y="18"/>
                    <a:pt x="31" y="32"/>
                  </a:cubicBezTo>
                  <a:lnTo>
                    <a:pt x="30" y="33"/>
                  </a:lnTo>
                  <a:close/>
                  <a:moveTo>
                    <a:pt x="2" y="31"/>
                  </a:moveTo>
                  <a:cubicBezTo>
                    <a:pt x="29" y="31"/>
                    <a:pt x="29" y="31"/>
                    <a:pt x="29" y="31"/>
                  </a:cubicBezTo>
                  <a:cubicBezTo>
                    <a:pt x="29" y="18"/>
                    <a:pt x="27" y="10"/>
                    <a:pt x="23" y="8"/>
                  </a:cubicBezTo>
                  <a:cubicBezTo>
                    <a:pt x="13" y="3"/>
                    <a:pt x="7" y="2"/>
                    <a:pt x="5" y="2"/>
                  </a:cubicBezTo>
                  <a:lnTo>
                    <a:pt x="2"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4" name="Freeform 10"/>
            <p:cNvSpPr>
              <a:spLocks noEditPoints="1"/>
            </p:cNvSpPr>
            <p:nvPr/>
          </p:nvSpPr>
          <p:spPr bwMode="auto">
            <a:xfrm>
              <a:off x="6032329" y="1697037"/>
              <a:ext cx="361950" cy="373063"/>
            </a:xfrm>
            <a:custGeom>
              <a:avLst/>
              <a:gdLst>
                <a:gd name="T0" fmla="*/ 32 w 32"/>
                <a:gd name="T1" fmla="*/ 33 h 33"/>
                <a:gd name="T2" fmla="*/ 1 w 32"/>
                <a:gd name="T3" fmla="*/ 33 h 33"/>
                <a:gd name="T4" fmla="*/ 1 w 32"/>
                <a:gd name="T5" fmla="*/ 32 h 33"/>
                <a:gd name="T6" fmla="*/ 8 w 32"/>
                <a:gd name="T7" fmla="*/ 6 h 33"/>
                <a:gd name="T8" fmla="*/ 27 w 32"/>
                <a:gd name="T9" fmla="*/ 0 h 33"/>
                <a:gd name="T10" fmla="*/ 28 w 32"/>
                <a:gd name="T11" fmla="*/ 0 h 33"/>
                <a:gd name="T12" fmla="*/ 32 w 32"/>
                <a:gd name="T13" fmla="*/ 33 h 33"/>
                <a:gd name="T14" fmla="*/ 3 w 32"/>
                <a:gd name="T15" fmla="*/ 31 h 33"/>
                <a:gd name="T16" fmla="*/ 29 w 32"/>
                <a:gd name="T17" fmla="*/ 31 h 33"/>
                <a:gd name="T18" fmla="*/ 27 w 32"/>
                <a:gd name="T19" fmla="*/ 2 h 33"/>
                <a:gd name="T20" fmla="*/ 9 w 32"/>
                <a:gd name="T21" fmla="*/ 8 h 33"/>
                <a:gd name="T22" fmla="*/ 3 w 32"/>
                <a:gd name="T23"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32" y="33"/>
                  </a:moveTo>
                  <a:cubicBezTo>
                    <a:pt x="1" y="33"/>
                    <a:pt x="1" y="33"/>
                    <a:pt x="1" y="33"/>
                  </a:cubicBezTo>
                  <a:cubicBezTo>
                    <a:pt x="1" y="32"/>
                    <a:pt x="1" y="32"/>
                    <a:pt x="1" y="32"/>
                  </a:cubicBezTo>
                  <a:cubicBezTo>
                    <a:pt x="0" y="18"/>
                    <a:pt x="3" y="9"/>
                    <a:pt x="8" y="6"/>
                  </a:cubicBezTo>
                  <a:cubicBezTo>
                    <a:pt x="21" y="0"/>
                    <a:pt x="27" y="0"/>
                    <a:pt x="27" y="0"/>
                  </a:cubicBezTo>
                  <a:cubicBezTo>
                    <a:pt x="28" y="0"/>
                    <a:pt x="28" y="0"/>
                    <a:pt x="28" y="0"/>
                  </a:cubicBezTo>
                  <a:lnTo>
                    <a:pt x="32" y="33"/>
                  </a:lnTo>
                  <a:close/>
                  <a:moveTo>
                    <a:pt x="3" y="31"/>
                  </a:moveTo>
                  <a:cubicBezTo>
                    <a:pt x="29" y="31"/>
                    <a:pt x="29" y="31"/>
                    <a:pt x="29" y="31"/>
                  </a:cubicBezTo>
                  <a:cubicBezTo>
                    <a:pt x="27" y="2"/>
                    <a:pt x="27" y="2"/>
                    <a:pt x="27" y="2"/>
                  </a:cubicBezTo>
                  <a:cubicBezTo>
                    <a:pt x="24" y="2"/>
                    <a:pt x="19" y="3"/>
                    <a:pt x="9" y="8"/>
                  </a:cubicBezTo>
                  <a:cubicBezTo>
                    <a:pt x="5" y="10"/>
                    <a:pt x="3" y="18"/>
                    <a:pt x="3"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5" name="Freeform 11"/>
            <p:cNvSpPr>
              <a:spLocks noEditPoints="1"/>
            </p:cNvSpPr>
            <p:nvPr/>
          </p:nvSpPr>
          <p:spPr bwMode="auto">
            <a:xfrm>
              <a:off x="6473654" y="1685925"/>
              <a:ext cx="88900" cy="192088"/>
            </a:xfrm>
            <a:custGeom>
              <a:avLst/>
              <a:gdLst>
                <a:gd name="T0" fmla="*/ 56 w 56"/>
                <a:gd name="T1" fmla="*/ 121 h 121"/>
                <a:gd name="T2" fmla="*/ 0 w 56"/>
                <a:gd name="T3" fmla="*/ 57 h 121"/>
                <a:gd name="T4" fmla="*/ 56 w 56"/>
                <a:gd name="T5" fmla="*/ 0 h 121"/>
                <a:gd name="T6" fmla="*/ 56 w 56"/>
                <a:gd name="T7" fmla="*/ 121 h 121"/>
                <a:gd name="T8" fmla="*/ 14 w 56"/>
                <a:gd name="T9" fmla="*/ 57 h 121"/>
                <a:gd name="T10" fmla="*/ 42 w 56"/>
                <a:gd name="T11" fmla="*/ 85 h 121"/>
                <a:gd name="T12" fmla="*/ 42 w 56"/>
                <a:gd name="T13" fmla="*/ 35 h 121"/>
                <a:gd name="T14" fmla="*/ 14 w 56"/>
                <a:gd name="T15" fmla="*/ 57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21">
                  <a:moveTo>
                    <a:pt x="56" y="121"/>
                  </a:moveTo>
                  <a:lnTo>
                    <a:pt x="0" y="57"/>
                  </a:lnTo>
                  <a:lnTo>
                    <a:pt x="56" y="0"/>
                  </a:lnTo>
                  <a:lnTo>
                    <a:pt x="56" y="121"/>
                  </a:lnTo>
                  <a:close/>
                  <a:moveTo>
                    <a:pt x="14" y="57"/>
                  </a:moveTo>
                  <a:lnTo>
                    <a:pt x="42" y="85"/>
                  </a:lnTo>
                  <a:lnTo>
                    <a:pt x="42" y="35"/>
                  </a:lnTo>
                  <a:lnTo>
                    <a:pt x="1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6" name="Freeform 12"/>
            <p:cNvSpPr>
              <a:spLocks noEditPoints="1"/>
            </p:cNvSpPr>
            <p:nvPr/>
          </p:nvSpPr>
          <p:spPr bwMode="auto">
            <a:xfrm>
              <a:off x="6405392" y="1685925"/>
              <a:ext cx="90488" cy="192088"/>
            </a:xfrm>
            <a:custGeom>
              <a:avLst/>
              <a:gdLst>
                <a:gd name="T0" fmla="*/ 0 w 57"/>
                <a:gd name="T1" fmla="*/ 121 h 121"/>
                <a:gd name="T2" fmla="*/ 0 w 57"/>
                <a:gd name="T3" fmla="*/ 0 h 121"/>
                <a:gd name="T4" fmla="*/ 57 w 57"/>
                <a:gd name="T5" fmla="*/ 57 h 121"/>
                <a:gd name="T6" fmla="*/ 0 w 57"/>
                <a:gd name="T7" fmla="*/ 121 h 121"/>
                <a:gd name="T8" fmla="*/ 14 w 57"/>
                <a:gd name="T9" fmla="*/ 35 h 121"/>
                <a:gd name="T10" fmla="*/ 14 w 57"/>
                <a:gd name="T11" fmla="*/ 85 h 121"/>
                <a:gd name="T12" fmla="*/ 35 w 57"/>
                <a:gd name="T13" fmla="*/ 57 h 121"/>
                <a:gd name="T14" fmla="*/ 14 w 57"/>
                <a:gd name="T15" fmla="*/ 35 h 1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121">
                  <a:moveTo>
                    <a:pt x="0" y="121"/>
                  </a:moveTo>
                  <a:lnTo>
                    <a:pt x="0" y="0"/>
                  </a:lnTo>
                  <a:lnTo>
                    <a:pt x="57" y="57"/>
                  </a:lnTo>
                  <a:lnTo>
                    <a:pt x="0" y="121"/>
                  </a:lnTo>
                  <a:close/>
                  <a:moveTo>
                    <a:pt x="14" y="35"/>
                  </a:moveTo>
                  <a:lnTo>
                    <a:pt x="14" y="85"/>
                  </a:lnTo>
                  <a:lnTo>
                    <a:pt x="35" y="57"/>
                  </a:lnTo>
                  <a:lnTo>
                    <a:pt x="14"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0360" name="Freeform 13"/>
          <p:cNvSpPr>
            <a:spLocks noEditPoints="1"/>
          </p:cNvSpPr>
          <p:nvPr/>
        </p:nvSpPr>
        <p:spPr bwMode="auto">
          <a:xfrm>
            <a:off x="7762875" y="2584450"/>
            <a:ext cx="420688" cy="841375"/>
          </a:xfrm>
          <a:custGeom>
            <a:avLst/>
            <a:gdLst>
              <a:gd name="T0" fmla="*/ 153184 w 44"/>
              <a:gd name="T1" fmla="*/ 842512 h 88"/>
              <a:gd name="T2" fmla="*/ 67018 w 44"/>
              <a:gd name="T3" fmla="*/ 746772 h 88"/>
              <a:gd name="T4" fmla="*/ 0 w 44"/>
              <a:gd name="T5" fmla="*/ 718050 h 88"/>
              <a:gd name="T6" fmla="*/ 47870 w 44"/>
              <a:gd name="T7" fmla="*/ 603162 h 88"/>
              <a:gd name="T8" fmla="*/ 153184 w 44"/>
              <a:gd name="T9" fmla="*/ 631884 h 88"/>
              <a:gd name="T10" fmla="*/ 95740 w 44"/>
              <a:gd name="T11" fmla="*/ 440404 h 88"/>
              <a:gd name="T12" fmla="*/ 9574 w 44"/>
              <a:gd name="T13" fmla="*/ 344664 h 88"/>
              <a:gd name="T14" fmla="*/ 38296 w 44"/>
              <a:gd name="T15" fmla="*/ 143610 h 88"/>
              <a:gd name="T16" fmla="*/ 153184 w 44"/>
              <a:gd name="T17" fmla="*/ 0 h 88"/>
              <a:gd name="T18" fmla="*/ 268072 w 44"/>
              <a:gd name="T19" fmla="*/ 76592 h 88"/>
              <a:gd name="T20" fmla="*/ 382960 w 44"/>
              <a:gd name="T21" fmla="*/ 114888 h 88"/>
              <a:gd name="T22" fmla="*/ 354238 w 44"/>
              <a:gd name="T23" fmla="*/ 229776 h 88"/>
              <a:gd name="T24" fmla="*/ 306368 w 44"/>
              <a:gd name="T25" fmla="*/ 210628 h 88"/>
              <a:gd name="T26" fmla="*/ 268072 w 44"/>
              <a:gd name="T27" fmla="*/ 363812 h 88"/>
              <a:gd name="T28" fmla="*/ 373386 w 44"/>
              <a:gd name="T29" fmla="*/ 421256 h 88"/>
              <a:gd name="T30" fmla="*/ 421256 w 44"/>
              <a:gd name="T31" fmla="*/ 555292 h 88"/>
              <a:gd name="T32" fmla="*/ 268072 w 44"/>
              <a:gd name="T33" fmla="*/ 756346 h 88"/>
              <a:gd name="T34" fmla="*/ 172332 w 44"/>
              <a:gd name="T35" fmla="*/ 823364 h 88"/>
              <a:gd name="T36" fmla="*/ 248924 w 44"/>
              <a:gd name="T37" fmla="*/ 737198 h 88"/>
              <a:gd name="T38" fmla="*/ 363812 w 44"/>
              <a:gd name="T39" fmla="*/ 679754 h 88"/>
              <a:gd name="T40" fmla="*/ 392534 w 44"/>
              <a:gd name="T41" fmla="*/ 488274 h 88"/>
              <a:gd name="T42" fmla="*/ 306368 w 44"/>
              <a:gd name="T43" fmla="*/ 402108 h 88"/>
              <a:gd name="T44" fmla="*/ 248924 w 44"/>
              <a:gd name="T45" fmla="*/ 373386 h 88"/>
              <a:gd name="T46" fmla="*/ 258498 w 44"/>
              <a:gd name="T47" fmla="*/ 181906 h 88"/>
              <a:gd name="T48" fmla="*/ 344664 w 44"/>
              <a:gd name="T49" fmla="*/ 210628 h 88"/>
              <a:gd name="T50" fmla="*/ 325516 w 44"/>
              <a:gd name="T51" fmla="*/ 105314 h 88"/>
              <a:gd name="T52" fmla="*/ 248924 w 44"/>
              <a:gd name="T53" fmla="*/ 95740 h 88"/>
              <a:gd name="T54" fmla="*/ 172332 w 44"/>
              <a:gd name="T55" fmla="*/ 19148 h 88"/>
              <a:gd name="T56" fmla="*/ 162758 w 44"/>
              <a:gd name="T57" fmla="*/ 105314 h 88"/>
              <a:gd name="T58" fmla="*/ 19148 w 44"/>
              <a:gd name="T59" fmla="*/ 268072 h 88"/>
              <a:gd name="T60" fmla="*/ 57444 w 44"/>
              <a:gd name="T61" fmla="*/ 392534 h 88"/>
              <a:gd name="T62" fmla="*/ 162758 w 44"/>
              <a:gd name="T63" fmla="*/ 449978 h 88"/>
              <a:gd name="T64" fmla="*/ 172332 w 44"/>
              <a:gd name="T65" fmla="*/ 660606 h 88"/>
              <a:gd name="T66" fmla="*/ 86166 w 44"/>
              <a:gd name="T67" fmla="*/ 641458 h 88"/>
              <a:gd name="T68" fmla="*/ 19148 w 44"/>
              <a:gd name="T69" fmla="*/ 708476 h 88"/>
              <a:gd name="T70" fmla="*/ 162758 w 44"/>
              <a:gd name="T71" fmla="*/ 737198 h 88"/>
              <a:gd name="T72" fmla="*/ 172332 w 44"/>
              <a:gd name="T73" fmla="*/ 823364 h 88"/>
              <a:gd name="T74" fmla="*/ 201054 w 44"/>
              <a:gd name="T75" fmla="*/ 469126 h 88"/>
              <a:gd name="T76" fmla="*/ 277646 w 44"/>
              <a:gd name="T77" fmla="*/ 507422 h 88"/>
              <a:gd name="T78" fmla="*/ 277646 w 44"/>
              <a:gd name="T79" fmla="*/ 622310 h 88"/>
              <a:gd name="T80" fmla="*/ 201054 w 44"/>
              <a:gd name="T81" fmla="*/ 660606 h 88"/>
              <a:gd name="T82" fmla="*/ 220202 w 44"/>
              <a:gd name="T83" fmla="*/ 631884 h 88"/>
              <a:gd name="T84" fmla="*/ 287220 w 44"/>
              <a:gd name="T85" fmla="*/ 564866 h 88"/>
              <a:gd name="T86" fmla="*/ 220202 w 44"/>
              <a:gd name="T87" fmla="*/ 497848 h 88"/>
              <a:gd name="T88" fmla="*/ 191480 w 44"/>
              <a:gd name="T89" fmla="*/ 344664 h 88"/>
              <a:gd name="T90" fmla="*/ 114888 w 44"/>
              <a:gd name="T91" fmla="*/ 258498 h 88"/>
              <a:gd name="T92" fmla="*/ 201054 w 44"/>
              <a:gd name="T93" fmla="*/ 181906 h 88"/>
              <a:gd name="T94" fmla="*/ 210628 w 44"/>
              <a:gd name="T95" fmla="*/ 354238 h 88"/>
              <a:gd name="T96" fmla="*/ 143610 w 44"/>
              <a:gd name="T97" fmla="*/ 220202 h 88"/>
              <a:gd name="T98" fmla="*/ 153184 w 44"/>
              <a:gd name="T99" fmla="*/ 296794 h 88"/>
              <a:gd name="T100" fmla="*/ 191480 w 44"/>
              <a:gd name="T101" fmla="*/ 201054 h 8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4" h="88">
                <a:moveTo>
                  <a:pt x="28" y="88"/>
                </a:moveTo>
                <a:cubicBezTo>
                  <a:pt x="16" y="88"/>
                  <a:pt x="16" y="88"/>
                  <a:pt x="16" y="88"/>
                </a:cubicBezTo>
                <a:cubicBezTo>
                  <a:pt x="16" y="79"/>
                  <a:pt x="16" y="79"/>
                  <a:pt x="16" y="79"/>
                </a:cubicBezTo>
                <a:cubicBezTo>
                  <a:pt x="12" y="79"/>
                  <a:pt x="9" y="79"/>
                  <a:pt x="7" y="78"/>
                </a:cubicBezTo>
                <a:cubicBezTo>
                  <a:pt x="4" y="78"/>
                  <a:pt x="2" y="77"/>
                  <a:pt x="0" y="76"/>
                </a:cubicBezTo>
                <a:cubicBezTo>
                  <a:pt x="0" y="75"/>
                  <a:pt x="0" y="75"/>
                  <a:pt x="0" y="75"/>
                </a:cubicBezTo>
                <a:cubicBezTo>
                  <a:pt x="4" y="63"/>
                  <a:pt x="4" y="63"/>
                  <a:pt x="4" y="63"/>
                </a:cubicBezTo>
                <a:cubicBezTo>
                  <a:pt x="5" y="63"/>
                  <a:pt x="5" y="63"/>
                  <a:pt x="5" y="63"/>
                </a:cubicBezTo>
                <a:cubicBezTo>
                  <a:pt x="6" y="64"/>
                  <a:pt x="8" y="65"/>
                  <a:pt x="10" y="65"/>
                </a:cubicBezTo>
                <a:cubicBezTo>
                  <a:pt x="11" y="66"/>
                  <a:pt x="13" y="66"/>
                  <a:pt x="16" y="66"/>
                </a:cubicBezTo>
                <a:cubicBezTo>
                  <a:pt x="16" y="49"/>
                  <a:pt x="16" y="49"/>
                  <a:pt x="16" y="49"/>
                </a:cubicBezTo>
                <a:cubicBezTo>
                  <a:pt x="14" y="48"/>
                  <a:pt x="12" y="47"/>
                  <a:pt x="10" y="46"/>
                </a:cubicBezTo>
                <a:cubicBezTo>
                  <a:pt x="8" y="45"/>
                  <a:pt x="7" y="44"/>
                  <a:pt x="5" y="42"/>
                </a:cubicBezTo>
                <a:cubicBezTo>
                  <a:pt x="3" y="40"/>
                  <a:pt x="2" y="38"/>
                  <a:pt x="1" y="36"/>
                </a:cubicBezTo>
                <a:cubicBezTo>
                  <a:pt x="0" y="34"/>
                  <a:pt x="0" y="31"/>
                  <a:pt x="0" y="28"/>
                </a:cubicBezTo>
                <a:cubicBezTo>
                  <a:pt x="0" y="23"/>
                  <a:pt x="1" y="18"/>
                  <a:pt x="4" y="15"/>
                </a:cubicBezTo>
                <a:cubicBezTo>
                  <a:pt x="7" y="12"/>
                  <a:pt x="11" y="10"/>
                  <a:pt x="16" y="9"/>
                </a:cubicBezTo>
                <a:cubicBezTo>
                  <a:pt x="16" y="0"/>
                  <a:pt x="16" y="0"/>
                  <a:pt x="16" y="0"/>
                </a:cubicBezTo>
                <a:cubicBezTo>
                  <a:pt x="28" y="0"/>
                  <a:pt x="28" y="0"/>
                  <a:pt x="28" y="0"/>
                </a:cubicBezTo>
                <a:cubicBezTo>
                  <a:pt x="28" y="8"/>
                  <a:pt x="28" y="8"/>
                  <a:pt x="28" y="8"/>
                </a:cubicBezTo>
                <a:cubicBezTo>
                  <a:pt x="30" y="9"/>
                  <a:pt x="32" y="9"/>
                  <a:pt x="34" y="9"/>
                </a:cubicBezTo>
                <a:cubicBezTo>
                  <a:pt x="36" y="10"/>
                  <a:pt x="38" y="11"/>
                  <a:pt x="40" y="12"/>
                </a:cubicBezTo>
                <a:cubicBezTo>
                  <a:pt x="41" y="12"/>
                  <a:pt x="41" y="12"/>
                  <a:pt x="41" y="12"/>
                </a:cubicBezTo>
                <a:cubicBezTo>
                  <a:pt x="37" y="24"/>
                  <a:pt x="37" y="24"/>
                  <a:pt x="37" y="24"/>
                </a:cubicBezTo>
                <a:cubicBezTo>
                  <a:pt x="36" y="24"/>
                  <a:pt x="36" y="24"/>
                  <a:pt x="36" y="24"/>
                </a:cubicBezTo>
                <a:cubicBezTo>
                  <a:pt x="35" y="23"/>
                  <a:pt x="33" y="23"/>
                  <a:pt x="32" y="22"/>
                </a:cubicBezTo>
                <a:cubicBezTo>
                  <a:pt x="31" y="22"/>
                  <a:pt x="29" y="22"/>
                  <a:pt x="28" y="21"/>
                </a:cubicBezTo>
                <a:cubicBezTo>
                  <a:pt x="28" y="38"/>
                  <a:pt x="28" y="38"/>
                  <a:pt x="28" y="38"/>
                </a:cubicBezTo>
                <a:cubicBezTo>
                  <a:pt x="29" y="38"/>
                  <a:pt x="31" y="39"/>
                  <a:pt x="33" y="40"/>
                </a:cubicBezTo>
                <a:cubicBezTo>
                  <a:pt x="35" y="41"/>
                  <a:pt x="37" y="43"/>
                  <a:pt x="39" y="44"/>
                </a:cubicBezTo>
                <a:cubicBezTo>
                  <a:pt x="40" y="46"/>
                  <a:pt x="42" y="48"/>
                  <a:pt x="43" y="50"/>
                </a:cubicBezTo>
                <a:cubicBezTo>
                  <a:pt x="44" y="52"/>
                  <a:pt x="44" y="55"/>
                  <a:pt x="44" y="58"/>
                </a:cubicBezTo>
                <a:cubicBezTo>
                  <a:pt x="44" y="64"/>
                  <a:pt x="43" y="69"/>
                  <a:pt x="39" y="72"/>
                </a:cubicBezTo>
                <a:cubicBezTo>
                  <a:pt x="37" y="75"/>
                  <a:pt x="33" y="78"/>
                  <a:pt x="28" y="79"/>
                </a:cubicBezTo>
                <a:lnTo>
                  <a:pt x="28" y="88"/>
                </a:lnTo>
                <a:close/>
                <a:moveTo>
                  <a:pt x="18" y="86"/>
                </a:moveTo>
                <a:cubicBezTo>
                  <a:pt x="26" y="86"/>
                  <a:pt x="26" y="86"/>
                  <a:pt x="26" y="86"/>
                </a:cubicBezTo>
                <a:cubicBezTo>
                  <a:pt x="26" y="77"/>
                  <a:pt x="26" y="77"/>
                  <a:pt x="26" y="77"/>
                </a:cubicBezTo>
                <a:cubicBezTo>
                  <a:pt x="26" y="77"/>
                  <a:pt x="26" y="77"/>
                  <a:pt x="26" y="77"/>
                </a:cubicBezTo>
                <a:cubicBezTo>
                  <a:pt x="31" y="76"/>
                  <a:pt x="35" y="74"/>
                  <a:pt x="38" y="71"/>
                </a:cubicBezTo>
                <a:cubicBezTo>
                  <a:pt x="41" y="68"/>
                  <a:pt x="42" y="63"/>
                  <a:pt x="42" y="58"/>
                </a:cubicBezTo>
                <a:cubicBezTo>
                  <a:pt x="42" y="55"/>
                  <a:pt x="42" y="53"/>
                  <a:pt x="41" y="51"/>
                </a:cubicBezTo>
                <a:cubicBezTo>
                  <a:pt x="40" y="49"/>
                  <a:pt x="39" y="47"/>
                  <a:pt x="37" y="46"/>
                </a:cubicBezTo>
                <a:cubicBezTo>
                  <a:pt x="36" y="44"/>
                  <a:pt x="34" y="43"/>
                  <a:pt x="32" y="42"/>
                </a:cubicBezTo>
                <a:cubicBezTo>
                  <a:pt x="30" y="41"/>
                  <a:pt x="28" y="40"/>
                  <a:pt x="26" y="39"/>
                </a:cubicBezTo>
                <a:cubicBezTo>
                  <a:pt x="26" y="39"/>
                  <a:pt x="26" y="39"/>
                  <a:pt x="26" y="39"/>
                </a:cubicBezTo>
                <a:cubicBezTo>
                  <a:pt x="26" y="19"/>
                  <a:pt x="26" y="19"/>
                  <a:pt x="26" y="19"/>
                </a:cubicBezTo>
                <a:cubicBezTo>
                  <a:pt x="27" y="19"/>
                  <a:pt x="27" y="19"/>
                  <a:pt x="27" y="19"/>
                </a:cubicBezTo>
                <a:cubicBezTo>
                  <a:pt x="29" y="20"/>
                  <a:pt x="31" y="20"/>
                  <a:pt x="32" y="20"/>
                </a:cubicBezTo>
                <a:cubicBezTo>
                  <a:pt x="34" y="21"/>
                  <a:pt x="35" y="21"/>
                  <a:pt x="36" y="22"/>
                </a:cubicBezTo>
                <a:cubicBezTo>
                  <a:pt x="38" y="13"/>
                  <a:pt x="38" y="13"/>
                  <a:pt x="38" y="13"/>
                </a:cubicBezTo>
                <a:cubicBezTo>
                  <a:pt x="37" y="12"/>
                  <a:pt x="35" y="12"/>
                  <a:pt x="34" y="11"/>
                </a:cubicBezTo>
                <a:cubicBezTo>
                  <a:pt x="32" y="11"/>
                  <a:pt x="29" y="10"/>
                  <a:pt x="27" y="10"/>
                </a:cubicBezTo>
                <a:cubicBezTo>
                  <a:pt x="26" y="10"/>
                  <a:pt x="26" y="10"/>
                  <a:pt x="26" y="10"/>
                </a:cubicBezTo>
                <a:cubicBezTo>
                  <a:pt x="26" y="2"/>
                  <a:pt x="26" y="2"/>
                  <a:pt x="26" y="2"/>
                </a:cubicBezTo>
                <a:cubicBezTo>
                  <a:pt x="18" y="2"/>
                  <a:pt x="18" y="2"/>
                  <a:pt x="18" y="2"/>
                </a:cubicBezTo>
                <a:cubicBezTo>
                  <a:pt x="18" y="11"/>
                  <a:pt x="18" y="11"/>
                  <a:pt x="18" y="11"/>
                </a:cubicBezTo>
                <a:cubicBezTo>
                  <a:pt x="17" y="11"/>
                  <a:pt x="17" y="11"/>
                  <a:pt x="17" y="11"/>
                </a:cubicBezTo>
                <a:cubicBezTo>
                  <a:pt x="12" y="12"/>
                  <a:pt x="8" y="13"/>
                  <a:pt x="6" y="16"/>
                </a:cubicBezTo>
                <a:cubicBezTo>
                  <a:pt x="3" y="19"/>
                  <a:pt x="2" y="23"/>
                  <a:pt x="2" y="28"/>
                </a:cubicBezTo>
                <a:cubicBezTo>
                  <a:pt x="2" y="31"/>
                  <a:pt x="2" y="33"/>
                  <a:pt x="3" y="35"/>
                </a:cubicBezTo>
                <a:cubicBezTo>
                  <a:pt x="4" y="37"/>
                  <a:pt x="5" y="39"/>
                  <a:pt x="6" y="41"/>
                </a:cubicBezTo>
                <a:cubicBezTo>
                  <a:pt x="8" y="42"/>
                  <a:pt x="9" y="43"/>
                  <a:pt x="11" y="44"/>
                </a:cubicBezTo>
                <a:cubicBezTo>
                  <a:pt x="13" y="45"/>
                  <a:pt x="15" y="46"/>
                  <a:pt x="17" y="47"/>
                </a:cubicBezTo>
                <a:cubicBezTo>
                  <a:pt x="18" y="47"/>
                  <a:pt x="18" y="47"/>
                  <a:pt x="18" y="47"/>
                </a:cubicBezTo>
                <a:cubicBezTo>
                  <a:pt x="18" y="69"/>
                  <a:pt x="18" y="69"/>
                  <a:pt x="18" y="69"/>
                </a:cubicBezTo>
                <a:cubicBezTo>
                  <a:pt x="17" y="68"/>
                  <a:pt x="17" y="68"/>
                  <a:pt x="17" y="68"/>
                </a:cubicBezTo>
                <a:cubicBezTo>
                  <a:pt x="14" y="68"/>
                  <a:pt x="11" y="68"/>
                  <a:pt x="9" y="67"/>
                </a:cubicBezTo>
                <a:cubicBezTo>
                  <a:pt x="7" y="67"/>
                  <a:pt x="6" y="66"/>
                  <a:pt x="5" y="66"/>
                </a:cubicBezTo>
                <a:cubicBezTo>
                  <a:pt x="2" y="74"/>
                  <a:pt x="2" y="74"/>
                  <a:pt x="2" y="74"/>
                </a:cubicBezTo>
                <a:cubicBezTo>
                  <a:pt x="3" y="75"/>
                  <a:pt x="5" y="76"/>
                  <a:pt x="7" y="76"/>
                </a:cubicBezTo>
                <a:cubicBezTo>
                  <a:pt x="10" y="77"/>
                  <a:pt x="13" y="77"/>
                  <a:pt x="17" y="77"/>
                </a:cubicBezTo>
                <a:cubicBezTo>
                  <a:pt x="18" y="77"/>
                  <a:pt x="18" y="77"/>
                  <a:pt x="18" y="77"/>
                </a:cubicBezTo>
                <a:lnTo>
                  <a:pt x="18" y="86"/>
                </a:lnTo>
                <a:close/>
                <a:moveTo>
                  <a:pt x="21" y="69"/>
                </a:moveTo>
                <a:cubicBezTo>
                  <a:pt x="21" y="49"/>
                  <a:pt x="21" y="49"/>
                  <a:pt x="21" y="49"/>
                </a:cubicBezTo>
                <a:cubicBezTo>
                  <a:pt x="23" y="50"/>
                  <a:pt x="23" y="50"/>
                  <a:pt x="23" y="50"/>
                </a:cubicBezTo>
                <a:cubicBezTo>
                  <a:pt x="25" y="51"/>
                  <a:pt x="27" y="52"/>
                  <a:pt x="29" y="53"/>
                </a:cubicBezTo>
                <a:cubicBezTo>
                  <a:pt x="31" y="55"/>
                  <a:pt x="32" y="57"/>
                  <a:pt x="32" y="59"/>
                </a:cubicBezTo>
                <a:cubicBezTo>
                  <a:pt x="32" y="62"/>
                  <a:pt x="31" y="64"/>
                  <a:pt x="29" y="65"/>
                </a:cubicBezTo>
                <a:cubicBezTo>
                  <a:pt x="28" y="67"/>
                  <a:pt x="26" y="68"/>
                  <a:pt x="23" y="68"/>
                </a:cubicBezTo>
                <a:lnTo>
                  <a:pt x="21" y="69"/>
                </a:lnTo>
                <a:close/>
                <a:moveTo>
                  <a:pt x="23" y="52"/>
                </a:moveTo>
                <a:cubicBezTo>
                  <a:pt x="23" y="66"/>
                  <a:pt x="23" y="66"/>
                  <a:pt x="23" y="66"/>
                </a:cubicBezTo>
                <a:cubicBezTo>
                  <a:pt x="25" y="66"/>
                  <a:pt x="27" y="65"/>
                  <a:pt x="28" y="64"/>
                </a:cubicBezTo>
                <a:cubicBezTo>
                  <a:pt x="29" y="63"/>
                  <a:pt x="30" y="61"/>
                  <a:pt x="30" y="59"/>
                </a:cubicBezTo>
                <a:cubicBezTo>
                  <a:pt x="30" y="57"/>
                  <a:pt x="29" y="56"/>
                  <a:pt x="28" y="55"/>
                </a:cubicBezTo>
                <a:cubicBezTo>
                  <a:pt x="27" y="54"/>
                  <a:pt x="25" y="53"/>
                  <a:pt x="23" y="52"/>
                </a:cubicBezTo>
                <a:close/>
                <a:moveTo>
                  <a:pt x="22" y="37"/>
                </a:moveTo>
                <a:cubicBezTo>
                  <a:pt x="20" y="36"/>
                  <a:pt x="20" y="36"/>
                  <a:pt x="20" y="36"/>
                </a:cubicBezTo>
                <a:cubicBezTo>
                  <a:pt x="18" y="35"/>
                  <a:pt x="16" y="34"/>
                  <a:pt x="15" y="33"/>
                </a:cubicBezTo>
                <a:cubicBezTo>
                  <a:pt x="13" y="31"/>
                  <a:pt x="12" y="29"/>
                  <a:pt x="12" y="27"/>
                </a:cubicBezTo>
                <a:cubicBezTo>
                  <a:pt x="12" y="25"/>
                  <a:pt x="13" y="23"/>
                  <a:pt x="14" y="22"/>
                </a:cubicBezTo>
                <a:cubicBezTo>
                  <a:pt x="15" y="20"/>
                  <a:pt x="17" y="19"/>
                  <a:pt x="21" y="19"/>
                </a:cubicBezTo>
                <a:cubicBezTo>
                  <a:pt x="22" y="19"/>
                  <a:pt x="22" y="19"/>
                  <a:pt x="22" y="19"/>
                </a:cubicBezTo>
                <a:lnTo>
                  <a:pt x="22" y="37"/>
                </a:lnTo>
                <a:close/>
                <a:moveTo>
                  <a:pt x="20" y="21"/>
                </a:moveTo>
                <a:cubicBezTo>
                  <a:pt x="18" y="21"/>
                  <a:pt x="16" y="22"/>
                  <a:pt x="15" y="23"/>
                </a:cubicBezTo>
                <a:cubicBezTo>
                  <a:pt x="14" y="24"/>
                  <a:pt x="14" y="25"/>
                  <a:pt x="14" y="27"/>
                </a:cubicBezTo>
                <a:cubicBezTo>
                  <a:pt x="14" y="29"/>
                  <a:pt x="15" y="30"/>
                  <a:pt x="16" y="31"/>
                </a:cubicBezTo>
                <a:cubicBezTo>
                  <a:pt x="17" y="32"/>
                  <a:pt x="18" y="33"/>
                  <a:pt x="20" y="34"/>
                </a:cubicBezTo>
                <a:lnTo>
                  <a:pt x="20" y="2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00361" name="Group 30"/>
          <p:cNvGrpSpPr>
            <a:grpSpLocks/>
          </p:cNvGrpSpPr>
          <p:nvPr/>
        </p:nvGrpSpPr>
        <p:grpSpPr bwMode="auto">
          <a:xfrm>
            <a:off x="4144963" y="2825750"/>
            <a:ext cx="854075" cy="414338"/>
            <a:chOff x="4114800" y="2766561"/>
            <a:chExt cx="471488" cy="228600"/>
          </a:xfrm>
        </p:grpSpPr>
        <p:sp>
          <p:nvSpPr>
            <p:cNvPr id="100367" name="Freeform 10"/>
            <p:cNvSpPr>
              <a:spLocks noEditPoints="1"/>
            </p:cNvSpPr>
            <p:nvPr/>
          </p:nvSpPr>
          <p:spPr bwMode="auto">
            <a:xfrm>
              <a:off x="4114800" y="2766561"/>
              <a:ext cx="471488" cy="228600"/>
            </a:xfrm>
            <a:custGeom>
              <a:avLst/>
              <a:gdLst>
                <a:gd name="T0" fmla="*/ 464121 w 64"/>
                <a:gd name="T1" fmla="*/ 110613 h 31"/>
                <a:gd name="T2" fmla="*/ 235744 w 64"/>
                <a:gd name="T3" fmla="*/ 0 h 31"/>
                <a:gd name="T4" fmla="*/ 0 w 64"/>
                <a:gd name="T5" fmla="*/ 110613 h 31"/>
                <a:gd name="T6" fmla="*/ 0 w 64"/>
                <a:gd name="T7" fmla="*/ 110613 h 31"/>
                <a:gd name="T8" fmla="*/ 0 w 64"/>
                <a:gd name="T9" fmla="*/ 117987 h 31"/>
                <a:gd name="T10" fmla="*/ 235744 w 64"/>
                <a:gd name="T11" fmla="*/ 228600 h 31"/>
                <a:gd name="T12" fmla="*/ 464121 w 64"/>
                <a:gd name="T13" fmla="*/ 117987 h 31"/>
                <a:gd name="T14" fmla="*/ 471488 w 64"/>
                <a:gd name="T15" fmla="*/ 110613 h 31"/>
                <a:gd name="T16" fmla="*/ 464121 w 64"/>
                <a:gd name="T17" fmla="*/ 110613 h 31"/>
                <a:gd name="T18" fmla="*/ 235744 w 64"/>
                <a:gd name="T19" fmla="*/ 206477 h 31"/>
                <a:gd name="T20" fmla="*/ 139973 w 64"/>
                <a:gd name="T21" fmla="*/ 117987 h 31"/>
                <a:gd name="T22" fmla="*/ 235744 w 64"/>
                <a:gd name="T23" fmla="*/ 22123 h 31"/>
                <a:gd name="T24" fmla="*/ 324148 w 64"/>
                <a:gd name="T25" fmla="*/ 117987 h 31"/>
                <a:gd name="T26" fmla="*/ 235744 w 64"/>
                <a:gd name="T27" fmla="*/ 206477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4" h="31">
                  <a:moveTo>
                    <a:pt x="63" y="15"/>
                  </a:moveTo>
                  <a:cubicBezTo>
                    <a:pt x="63" y="14"/>
                    <a:pt x="49" y="0"/>
                    <a:pt x="32" y="0"/>
                  </a:cubicBezTo>
                  <a:cubicBezTo>
                    <a:pt x="15" y="0"/>
                    <a:pt x="1" y="14"/>
                    <a:pt x="0" y="15"/>
                  </a:cubicBezTo>
                  <a:cubicBezTo>
                    <a:pt x="0" y="15"/>
                    <a:pt x="0" y="15"/>
                    <a:pt x="0" y="15"/>
                  </a:cubicBezTo>
                  <a:cubicBezTo>
                    <a:pt x="0" y="16"/>
                    <a:pt x="0" y="16"/>
                    <a:pt x="0" y="16"/>
                  </a:cubicBezTo>
                  <a:cubicBezTo>
                    <a:pt x="1" y="17"/>
                    <a:pt x="15" y="31"/>
                    <a:pt x="32" y="31"/>
                  </a:cubicBezTo>
                  <a:cubicBezTo>
                    <a:pt x="49" y="31"/>
                    <a:pt x="63" y="17"/>
                    <a:pt x="63" y="16"/>
                  </a:cubicBezTo>
                  <a:cubicBezTo>
                    <a:pt x="64" y="15"/>
                    <a:pt x="64" y="15"/>
                    <a:pt x="64" y="15"/>
                  </a:cubicBezTo>
                  <a:lnTo>
                    <a:pt x="63" y="15"/>
                  </a:lnTo>
                  <a:close/>
                  <a:moveTo>
                    <a:pt x="32" y="28"/>
                  </a:moveTo>
                  <a:cubicBezTo>
                    <a:pt x="25" y="28"/>
                    <a:pt x="19" y="22"/>
                    <a:pt x="19" y="16"/>
                  </a:cubicBezTo>
                  <a:cubicBezTo>
                    <a:pt x="19" y="9"/>
                    <a:pt x="25" y="3"/>
                    <a:pt x="32" y="3"/>
                  </a:cubicBezTo>
                  <a:cubicBezTo>
                    <a:pt x="38" y="3"/>
                    <a:pt x="44" y="9"/>
                    <a:pt x="44" y="16"/>
                  </a:cubicBezTo>
                  <a:cubicBezTo>
                    <a:pt x="44" y="22"/>
                    <a:pt x="38" y="28"/>
                    <a:pt x="32" y="28"/>
                  </a:cubicBezTo>
                  <a:close/>
                </a:path>
              </a:pathLst>
            </a:custGeom>
            <a:solidFill>
              <a:srgbClr val="00B7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0368" name="Freeform 11"/>
            <p:cNvSpPr>
              <a:spLocks noEditPoints="1"/>
            </p:cNvSpPr>
            <p:nvPr/>
          </p:nvSpPr>
          <p:spPr bwMode="auto">
            <a:xfrm>
              <a:off x="4292600" y="2825298"/>
              <a:ext cx="109538" cy="111125"/>
            </a:xfrm>
            <a:custGeom>
              <a:avLst/>
              <a:gdLst>
                <a:gd name="T0" fmla="*/ 80328 w 15"/>
                <a:gd name="T1" fmla="*/ 51858 h 15"/>
                <a:gd name="T2" fmla="*/ 51118 w 15"/>
                <a:gd name="T3" fmla="*/ 22225 h 15"/>
                <a:gd name="T4" fmla="*/ 58420 w 15"/>
                <a:gd name="T5" fmla="*/ 7408 h 15"/>
                <a:gd name="T6" fmla="*/ 58420 w 15"/>
                <a:gd name="T7" fmla="*/ 0 h 15"/>
                <a:gd name="T8" fmla="*/ 0 w 15"/>
                <a:gd name="T9" fmla="*/ 59267 h 15"/>
                <a:gd name="T10" fmla="*/ 58420 w 15"/>
                <a:gd name="T11" fmla="*/ 111125 h 15"/>
                <a:gd name="T12" fmla="*/ 109538 w 15"/>
                <a:gd name="T13" fmla="*/ 59267 h 15"/>
                <a:gd name="T14" fmla="*/ 102235 w 15"/>
                <a:gd name="T15" fmla="*/ 44450 h 15"/>
                <a:gd name="T16" fmla="*/ 80328 w 15"/>
                <a:gd name="T17" fmla="*/ 51858 h 15"/>
                <a:gd name="T18" fmla="*/ 36513 w 15"/>
                <a:gd name="T19" fmla="*/ 96308 h 15"/>
                <a:gd name="T20" fmla="*/ 21908 w 15"/>
                <a:gd name="T21" fmla="*/ 81492 h 15"/>
                <a:gd name="T22" fmla="*/ 36513 w 15"/>
                <a:gd name="T23" fmla="*/ 66675 h 15"/>
                <a:gd name="T24" fmla="*/ 51118 w 15"/>
                <a:gd name="T25" fmla="*/ 81492 h 15"/>
                <a:gd name="T26" fmla="*/ 36513 w 15"/>
                <a:gd name="T27" fmla="*/ 96308 h 1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15">
                  <a:moveTo>
                    <a:pt x="11" y="7"/>
                  </a:moveTo>
                  <a:cubicBezTo>
                    <a:pt x="9" y="7"/>
                    <a:pt x="7" y="5"/>
                    <a:pt x="7" y="3"/>
                  </a:cubicBezTo>
                  <a:cubicBezTo>
                    <a:pt x="7" y="2"/>
                    <a:pt x="8" y="1"/>
                    <a:pt x="8" y="1"/>
                  </a:cubicBezTo>
                  <a:cubicBezTo>
                    <a:pt x="8" y="1"/>
                    <a:pt x="8" y="0"/>
                    <a:pt x="8" y="0"/>
                  </a:cubicBezTo>
                  <a:cubicBezTo>
                    <a:pt x="4" y="0"/>
                    <a:pt x="0" y="4"/>
                    <a:pt x="0" y="8"/>
                  </a:cubicBezTo>
                  <a:cubicBezTo>
                    <a:pt x="0" y="11"/>
                    <a:pt x="4" y="15"/>
                    <a:pt x="8" y="15"/>
                  </a:cubicBezTo>
                  <a:cubicBezTo>
                    <a:pt x="11" y="15"/>
                    <a:pt x="15" y="11"/>
                    <a:pt x="15" y="8"/>
                  </a:cubicBezTo>
                  <a:cubicBezTo>
                    <a:pt x="15" y="7"/>
                    <a:pt x="14" y="6"/>
                    <a:pt x="14" y="6"/>
                  </a:cubicBezTo>
                  <a:cubicBezTo>
                    <a:pt x="14" y="7"/>
                    <a:pt x="12" y="7"/>
                    <a:pt x="11" y="7"/>
                  </a:cubicBezTo>
                  <a:close/>
                  <a:moveTo>
                    <a:pt x="5" y="13"/>
                  </a:moveTo>
                  <a:cubicBezTo>
                    <a:pt x="4" y="13"/>
                    <a:pt x="3" y="12"/>
                    <a:pt x="3" y="11"/>
                  </a:cubicBezTo>
                  <a:cubicBezTo>
                    <a:pt x="3" y="10"/>
                    <a:pt x="4" y="9"/>
                    <a:pt x="5" y="9"/>
                  </a:cubicBezTo>
                  <a:cubicBezTo>
                    <a:pt x="6" y="9"/>
                    <a:pt x="7" y="10"/>
                    <a:pt x="7" y="11"/>
                  </a:cubicBezTo>
                  <a:cubicBezTo>
                    <a:pt x="7" y="12"/>
                    <a:pt x="6" y="13"/>
                    <a:pt x="5" y="13"/>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3" name="Group 32"/>
          <p:cNvGrpSpPr/>
          <p:nvPr/>
        </p:nvGrpSpPr>
        <p:grpSpPr>
          <a:xfrm>
            <a:off x="1013449" y="2194179"/>
            <a:ext cx="523335" cy="523334"/>
            <a:chOff x="8301037" y="5734051"/>
            <a:chExt cx="693738" cy="693737"/>
          </a:xfrm>
          <a:solidFill>
            <a:srgbClr val="00C3D9"/>
          </a:solidFill>
        </p:grpSpPr>
        <p:sp>
          <p:nvSpPr>
            <p:cNvPr id="34" name="Freeform 33"/>
            <p:cNvSpPr>
              <a:spLocks/>
            </p:cNvSpPr>
            <p:nvPr/>
          </p:nvSpPr>
          <p:spPr bwMode="auto">
            <a:xfrm>
              <a:off x="8582025" y="5734051"/>
              <a:ext cx="412750" cy="412750"/>
            </a:xfrm>
            <a:custGeom>
              <a:avLst/>
              <a:gdLst>
                <a:gd name="T0" fmla="*/ 43 w 110"/>
                <a:gd name="T1" fmla="*/ 7 h 110"/>
                <a:gd name="T2" fmla="*/ 7 w 110"/>
                <a:gd name="T3" fmla="*/ 43 h 110"/>
                <a:gd name="T4" fmla="*/ 7 w 110"/>
                <a:gd name="T5" fmla="*/ 67 h 110"/>
                <a:gd name="T6" fmla="*/ 14 w 110"/>
                <a:gd name="T7" fmla="*/ 74 h 110"/>
                <a:gd name="T8" fmla="*/ 51 w 110"/>
                <a:gd name="T9" fmla="*/ 36 h 110"/>
                <a:gd name="T10" fmla="*/ 74 w 110"/>
                <a:gd name="T11" fmla="*/ 59 h 110"/>
                <a:gd name="T12" fmla="*/ 36 w 110"/>
                <a:gd name="T13" fmla="*/ 96 h 110"/>
                <a:gd name="T14" fmla="*/ 43 w 110"/>
                <a:gd name="T15" fmla="*/ 103 h 110"/>
                <a:gd name="T16" fmla="*/ 67 w 110"/>
                <a:gd name="T17" fmla="*/ 103 h 110"/>
                <a:gd name="T18" fmla="*/ 103 w 110"/>
                <a:gd name="T19" fmla="*/ 67 h 110"/>
                <a:gd name="T20" fmla="*/ 103 w 110"/>
                <a:gd name="T21" fmla="*/ 43 h 110"/>
                <a:gd name="T22" fmla="*/ 67 w 110"/>
                <a:gd name="T23" fmla="*/ 7 h 110"/>
                <a:gd name="T24" fmla="*/ 43 w 110"/>
                <a:gd name="T25" fmla="*/ 7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10">
                  <a:moveTo>
                    <a:pt x="43" y="7"/>
                  </a:moveTo>
                  <a:cubicBezTo>
                    <a:pt x="7" y="43"/>
                    <a:pt x="7" y="43"/>
                    <a:pt x="7" y="43"/>
                  </a:cubicBezTo>
                  <a:cubicBezTo>
                    <a:pt x="0" y="49"/>
                    <a:pt x="0" y="60"/>
                    <a:pt x="7" y="67"/>
                  </a:cubicBezTo>
                  <a:cubicBezTo>
                    <a:pt x="14" y="74"/>
                    <a:pt x="14" y="74"/>
                    <a:pt x="14" y="74"/>
                  </a:cubicBezTo>
                  <a:cubicBezTo>
                    <a:pt x="51" y="36"/>
                    <a:pt x="51" y="36"/>
                    <a:pt x="51" y="36"/>
                  </a:cubicBezTo>
                  <a:cubicBezTo>
                    <a:pt x="74" y="59"/>
                    <a:pt x="74" y="59"/>
                    <a:pt x="74" y="59"/>
                  </a:cubicBezTo>
                  <a:cubicBezTo>
                    <a:pt x="36" y="96"/>
                    <a:pt x="36" y="96"/>
                    <a:pt x="36" y="96"/>
                  </a:cubicBezTo>
                  <a:cubicBezTo>
                    <a:pt x="43" y="103"/>
                    <a:pt x="43" y="103"/>
                    <a:pt x="43" y="103"/>
                  </a:cubicBezTo>
                  <a:cubicBezTo>
                    <a:pt x="50" y="110"/>
                    <a:pt x="60" y="110"/>
                    <a:pt x="67" y="103"/>
                  </a:cubicBezTo>
                  <a:cubicBezTo>
                    <a:pt x="103" y="67"/>
                    <a:pt x="103" y="67"/>
                    <a:pt x="103" y="67"/>
                  </a:cubicBezTo>
                  <a:cubicBezTo>
                    <a:pt x="110" y="60"/>
                    <a:pt x="110" y="49"/>
                    <a:pt x="103" y="43"/>
                  </a:cubicBezTo>
                  <a:cubicBezTo>
                    <a:pt x="67" y="7"/>
                    <a:pt x="67" y="7"/>
                    <a:pt x="67" y="7"/>
                  </a:cubicBezTo>
                  <a:cubicBezTo>
                    <a:pt x="60" y="0"/>
                    <a:pt x="50" y="0"/>
                    <a:pt x="4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5" name="Freeform 34"/>
            <p:cNvSpPr>
              <a:spLocks/>
            </p:cNvSpPr>
            <p:nvPr/>
          </p:nvSpPr>
          <p:spPr bwMode="auto">
            <a:xfrm>
              <a:off x="8515350" y="5940425"/>
              <a:ext cx="273050" cy="273050"/>
            </a:xfrm>
            <a:custGeom>
              <a:avLst/>
              <a:gdLst>
                <a:gd name="T0" fmla="*/ 20 w 73"/>
                <a:gd name="T1" fmla="*/ 68 h 73"/>
                <a:gd name="T2" fmla="*/ 4 w 73"/>
                <a:gd name="T3" fmla="*/ 68 h 73"/>
                <a:gd name="T4" fmla="*/ 4 w 73"/>
                <a:gd name="T5" fmla="*/ 68 h 73"/>
                <a:gd name="T6" fmla="*/ 4 w 73"/>
                <a:gd name="T7" fmla="*/ 52 h 73"/>
                <a:gd name="T8" fmla="*/ 52 w 73"/>
                <a:gd name="T9" fmla="*/ 4 h 73"/>
                <a:gd name="T10" fmla="*/ 68 w 73"/>
                <a:gd name="T11" fmla="*/ 4 h 73"/>
                <a:gd name="T12" fmla="*/ 68 w 73"/>
                <a:gd name="T13" fmla="*/ 4 h 73"/>
                <a:gd name="T14" fmla="*/ 68 w 73"/>
                <a:gd name="T15" fmla="*/ 20 h 73"/>
                <a:gd name="T16" fmla="*/ 20 w 73"/>
                <a:gd name="T17" fmla="*/ 6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20" y="68"/>
                  </a:moveTo>
                  <a:cubicBezTo>
                    <a:pt x="16" y="73"/>
                    <a:pt x="9" y="73"/>
                    <a:pt x="4" y="68"/>
                  </a:cubicBezTo>
                  <a:cubicBezTo>
                    <a:pt x="4" y="68"/>
                    <a:pt x="4" y="68"/>
                    <a:pt x="4" y="68"/>
                  </a:cubicBezTo>
                  <a:cubicBezTo>
                    <a:pt x="0" y="64"/>
                    <a:pt x="0" y="57"/>
                    <a:pt x="4" y="52"/>
                  </a:cubicBezTo>
                  <a:cubicBezTo>
                    <a:pt x="52" y="4"/>
                    <a:pt x="52" y="4"/>
                    <a:pt x="52" y="4"/>
                  </a:cubicBezTo>
                  <a:cubicBezTo>
                    <a:pt x="57" y="0"/>
                    <a:pt x="64" y="0"/>
                    <a:pt x="68" y="4"/>
                  </a:cubicBezTo>
                  <a:cubicBezTo>
                    <a:pt x="68" y="4"/>
                    <a:pt x="68" y="4"/>
                    <a:pt x="68" y="4"/>
                  </a:cubicBezTo>
                  <a:cubicBezTo>
                    <a:pt x="73" y="9"/>
                    <a:pt x="73" y="16"/>
                    <a:pt x="68" y="20"/>
                  </a:cubicBezTo>
                  <a:lnTo>
                    <a:pt x="20"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6" name="Freeform 35"/>
            <p:cNvSpPr>
              <a:spLocks/>
            </p:cNvSpPr>
            <p:nvPr/>
          </p:nvSpPr>
          <p:spPr bwMode="auto">
            <a:xfrm>
              <a:off x="8301037" y="6015038"/>
              <a:ext cx="412750" cy="412750"/>
            </a:xfrm>
            <a:custGeom>
              <a:avLst/>
              <a:gdLst>
                <a:gd name="T0" fmla="*/ 67 w 110"/>
                <a:gd name="T1" fmla="*/ 103 h 110"/>
                <a:gd name="T2" fmla="*/ 103 w 110"/>
                <a:gd name="T3" fmla="*/ 67 h 110"/>
                <a:gd name="T4" fmla="*/ 103 w 110"/>
                <a:gd name="T5" fmla="*/ 43 h 110"/>
                <a:gd name="T6" fmla="*/ 96 w 110"/>
                <a:gd name="T7" fmla="*/ 36 h 110"/>
                <a:gd name="T8" fmla="*/ 59 w 110"/>
                <a:gd name="T9" fmla="*/ 74 h 110"/>
                <a:gd name="T10" fmla="*/ 36 w 110"/>
                <a:gd name="T11" fmla="*/ 51 h 110"/>
                <a:gd name="T12" fmla="*/ 74 w 110"/>
                <a:gd name="T13" fmla="*/ 14 h 110"/>
                <a:gd name="T14" fmla="*/ 67 w 110"/>
                <a:gd name="T15" fmla="*/ 7 h 110"/>
                <a:gd name="T16" fmla="*/ 43 w 110"/>
                <a:gd name="T17" fmla="*/ 7 h 110"/>
                <a:gd name="T18" fmla="*/ 7 w 110"/>
                <a:gd name="T19" fmla="*/ 43 h 110"/>
                <a:gd name="T20" fmla="*/ 7 w 110"/>
                <a:gd name="T21" fmla="*/ 67 h 110"/>
                <a:gd name="T22" fmla="*/ 43 w 110"/>
                <a:gd name="T23" fmla="*/ 103 h 110"/>
                <a:gd name="T24" fmla="*/ 67 w 110"/>
                <a:gd name="T25" fmla="*/ 103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110">
                  <a:moveTo>
                    <a:pt x="67" y="103"/>
                  </a:moveTo>
                  <a:cubicBezTo>
                    <a:pt x="103" y="67"/>
                    <a:pt x="103" y="67"/>
                    <a:pt x="103" y="67"/>
                  </a:cubicBezTo>
                  <a:cubicBezTo>
                    <a:pt x="110" y="60"/>
                    <a:pt x="110" y="50"/>
                    <a:pt x="103" y="43"/>
                  </a:cubicBezTo>
                  <a:cubicBezTo>
                    <a:pt x="96" y="36"/>
                    <a:pt x="96" y="36"/>
                    <a:pt x="96" y="36"/>
                  </a:cubicBezTo>
                  <a:cubicBezTo>
                    <a:pt x="59" y="74"/>
                    <a:pt x="59" y="74"/>
                    <a:pt x="59" y="74"/>
                  </a:cubicBezTo>
                  <a:cubicBezTo>
                    <a:pt x="36" y="51"/>
                    <a:pt x="36" y="51"/>
                    <a:pt x="36" y="51"/>
                  </a:cubicBezTo>
                  <a:cubicBezTo>
                    <a:pt x="74" y="14"/>
                    <a:pt x="74" y="14"/>
                    <a:pt x="74" y="14"/>
                  </a:cubicBezTo>
                  <a:cubicBezTo>
                    <a:pt x="67" y="7"/>
                    <a:pt x="67" y="7"/>
                    <a:pt x="67" y="7"/>
                  </a:cubicBezTo>
                  <a:cubicBezTo>
                    <a:pt x="60" y="0"/>
                    <a:pt x="49" y="0"/>
                    <a:pt x="43" y="7"/>
                  </a:cubicBezTo>
                  <a:cubicBezTo>
                    <a:pt x="7" y="43"/>
                    <a:pt x="7" y="43"/>
                    <a:pt x="7" y="43"/>
                  </a:cubicBezTo>
                  <a:cubicBezTo>
                    <a:pt x="0" y="50"/>
                    <a:pt x="0" y="60"/>
                    <a:pt x="7" y="67"/>
                  </a:cubicBezTo>
                  <a:cubicBezTo>
                    <a:pt x="43" y="103"/>
                    <a:pt x="43" y="103"/>
                    <a:pt x="43" y="103"/>
                  </a:cubicBezTo>
                  <a:cubicBezTo>
                    <a:pt x="49" y="110"/>
                    <a:pt x="60" y="110"/>
                    <a:pt x="67" y="10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00363" name="Freeform 36"/>
          <p:cNvSpPr>
            <a:spLocks/>
          </p:cNvSpPr>
          <p:nvPr/>
        </p:nvSpPr>
        <p:spPr bwMode="auto">
          <a:xfrm>
            <a:off x="6559550" y="2800350"/>
            <a:ext cx="401638" cy="442913"/>
          </a:xfrm>
          <a:custGeom>
            <a:avLst/>
            <a:gdLst>
              <a:gd name="T0" fmla="*/ 322080 w 157"/>
              <a:gd name="T1" fmla="*/ 281312 h 173"/>
              <a:gd name="T2" fmla="*/ 263288 w 157"/>
              <a:gd name="T3" fmla="*/ 306886 h 173"/>
              <a:gd name="T4" fmla="*/ 158484 w 157"/>
              <a:gd name="T5" fmla="*/ 242951 h 173"/>
              <a:gd name="T6" fmla="*/ 161040 w 157"/>
              <a:gd name="T7" fmla="*/ 222492 h 173"/>
              <a:gd name="T8" fmla="*/ 158484 w 157"/>
              <a:gd name="T9" fmla="*/ 202033 h 173"/>
              <a:gd name="T10" fmla="*/ 263288 w 157"/>
              <a:gd name="T11" fmla="*/ 138099 h 173"/>
              <a:gd name="T12" fmla="*/ 322080 w 157"/>
              <a:gd name="T13" fmla="*/ 161115 h 173"/>
              <a:gd name="T14" fmla="*/ 401322 w 157"/>
              <a:gd name="T15" fmla="*/ 81836 h 173"/>
              <a:gd name="T16" fmla="*/ 322080 w 157"/>
              <a:gd name="T17" fmla="*/ 0 h 173"/>
              <a:gd name="T18" fmla="*/ 242838 w 157"/>
              <a:gd name="T19" fmla="*/ 81836 h 173"/>
              <a:gd name="T20" fmla="*/ 245394 w 157"/>
              <a:gd name="T21" fmla="*/ 102295 h 173"/>
              <a:gd name="T22" fmla="*/ 138034 w 157"/>
              <a:gd name="T23" fmla="*/ 166230 h 173"/>
              <a:gd name="T24" fmla="*/ 81798 w 157"/>
              <a:gd name="T25" fmla="*/ 140656 h 173"/>
              <a:gd name="T26" fmla="*/ 0 w 157"/>
              <a:gd name="T27" fmla="*/ 222492 h 173"/>
              <a:gd name="T28" fmla="*/ 81798 w 157"/>
              <a:gd name="T29" fmla="*/ 301771 h 173"/>
              <a:gd name="T30" fmla="*/ 138034 w 157"/>
              <a:gd name="T31" fmla="*/ 278755 h 173"/>
              <a:gd name="T32" fmla="*/ 245394 w 157"/>
              <a:gd name="T33" fmla="*/ 342689 h 173"/>
              <a:gd name="T34" fmla="*/ 242838 w 157"/>
              <a:gd name="T35" fmla="*/ 363148 h 173"/>
              <a:gd name="T36" fmla="*/ 322080 w 157"/>
              <a:gd name="T37" fmla="*/ 442427 h 173"/>
              <a:gd name="T38" fmla="*/ 401322 w 157"/>
              <a:gd name="T39" fmla="*/ 363148 h 173"/>
              <a:gd name="T40" fmla="*/ 322080 w 157"/>
              <a:gd name="T41" fmla="*/ 281312 h 1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57" h="173">
                <a:moveTo>
                  <a:pt x="126" y="110"/>
                </a:moveTo>
                <a:cubicBezTo>
                  <a:pt x="117" y="110"/>
                  <a:pt x="109" y="114"/>
                  <a:pt x="103" y="120"/>
                </a:cubicBezTo>
                <a:cubicBezTo>
                  <a:pt x="62" y="95"/>
                  <a:pt x="62" y="95"/>
                  <a:pt x="62" y="95"/>
                </a:cubicBezTo>
                <a:cubicBezTo>
                  <a:pt x="63" y="92"/>
                  <a:pt x="63" y="90"/>
                  <a:pt x="63" y="87"/>
                </a:cubicBezTo>
                <a:cubicBezTo>
                  <a:pt x="63" y="84"/>
                  <a:pt x="63" y="81"/>
                  <a:pt x="62" y="79"/>
                </a:cubicBezTo>
                <a:cubicBezTo>
                  <a:pt x="103" y="54"/>
                  <a:pt x="103" y="54"/>
                  <a:pt x="103" y="54"/>
                </a:cubicBezTo>
                <a:cubicBezTo>
                  <a:pt x="109" y="60"/>
                  <a:pt x="117" y="63"/>
                  <a:pt x="126" y="63"/>
                </a:cubicBezTo>
                <a:cubicBezTo>
                  <a:pt x="143" y="63"/>
                  <a:pt x="157" y="49"/>
                  <a:pt x="157" y="32"/>
                </a:cubicBezTo>
                <a:cubicBezTo>
                  <a:pt x="157" y="14"/>
                  <a:pt x="143" y="0"/>
                  <a:pt x="126" y="0"/>
                </a:cubicBezTo>
                <a:cubicBezTo>
                  <a:pt x="109" y="0"/>
                  <a:pt x="95" y="14"/>
                  <a:pt x="95" y="32"/>
                </a:cubicBezTo>
                <a:cubicBezTo>
                  <a:pt x="95" y="35"/>
                  <a:pt x="95" y="37"/>
                  <a:pt x="96" y="40"/>
                </a:cubicBezTo>
                <a:cubicBezTo>
                  <a:pt x="54" y="65"/>
                  <a:pt x="54" y="65"/>
                  <a:pt x="54" y="65"/>
                </a:cubicBezTo>
                <a:cubicBezTo>
                  <a:pt x="49" y="59"/>
                  <a:pt x="41" y="55"/>
                  <a:pt x="32" y="55"/>
                </a:cubicBezTo>
                <a:cubicBezTo>
                  <a:pt x="14" y="55"/>
                  <a:pt x="0" y="69"/>
                  <a:pt x="0" y="87"/>
                </a:cubicBezTo>
                <a:cubicBezTo>
                  <a:pt x="0" y="104"/>
                  <a:pt x="14" y="118"/>
                  <a:pt x="32" y="118"/>
                </a:cubicBezTo>
                <a:cubicBezTo>
                  <a:pt x="41" y="118"/>
                  <a:pt x="49" y="115"/>
                  <a:pt x="54" y="109"/>
                </a:cubicBezTo>
                <a:cubicBezTo>
                  <a:pt x="96" y="134"/>
                  <a:pt x="96" y="134"/>
                  <a:pt x="96" y="134"/>
                </a:cubicBezTo>
                <a:cubicBezTo>
                  <a:pt x="95" y="136"/>
                  <a:pt x="95" y="139"/>
                  <a:pt x="95" y="142"/>
                </a:cubicBezTo>
                <a:cubicBezTo>
                  <a:pt x="95" y="159"/>
                  <a:pt x="109" y="173"/>
                  <a:pt x="126" y="173"/>
                </a:cubicBezTo>
                <a:cubicBezTo>
                  <a:pt x="143" y="173"/>
                  <a:pt x="157" y="159"/>
                  <a:pt x="157" y="142"/>
                </a:cubicBezTo>
                <a:cubicBezTo>
                  <a:pt x="157" y="124"/>
                  <a:pt x="143" y="110"/>
                  <a:pt x="126" y="11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8" name="Group 37"/>
          <p:cNvGrpSpPr/>
          <p:nvPr/>
        </p:nvGrpSpPr>
        <p:grpSpPr>
          <a:xfrm>
            <a:off x="2284176" y="2932102"/>
            <a:ext cx="467191" cy="457937"/>
            <a:chOff x="3832225" y="3284538"/>
            <a:chExt cx="801688" cy="785813"/>
          </a:xfrm>
          <a:solidFill>
            <a:srgbClr val="1FD89C"/>
          </a:solidFill>
        </p:grpSpPr>
        <p:sp>
          <p:nvSpPr>
            <p:cNvPr id="39" name="Freeform 38"/>
            <p:cNvSpPr>
              <a:spLocks/>
            </p:cNvSpPr>
            <p:nvPr/>
          </p:nvSpPr>
          <p:spPr bwMode="auto">
            <a:xfrm>
              <a:off x="3835400" y="3973513"/>
              <a:ext cx="790575" cy="96838"/>
            </a:xfrm>
            <a:custGeom>
              <a:avLst/>
              <a:gdLst>
                <a:gd name="T0" fmla="*/ 0 w 211"/>
                <a:gd name="T1" fmla="*/ 13 h 26"/>
                <a:gd name="T2" fmla="*/ 14 w 211"/>
                <a:gd name="T3" fmla="*/ 26 h 26"/>
                <a:gd name="T4" fmla="*/ 198 w 211"/>
                <a:gd name="T5" fmla="*/ 26 h 26"/>
                <a:gd name="T6" fmla="*/ 211 w 211"/>
                <a:gd name="T7" fmla="*/ 13 h 26"/>
                <a:gd name="T8" fmla="*/ 198 w 211"/>
                <a:gd name="T9" fmla="*/ 0 h 26"/>
                <a:gd name="T10" fmla="*/ 156 w 211"/>
                <a:gd name="T11" fmla="*/ 0 h 26"/>
                <a:gd name="T12" fmla="*/ 14 w 211"/>
                <a:gd name="T13" fmla="*/ 0 h 26"/>
                <a:gd name="T14" fmla="*/ 0 w 211"/>
                <a:gd name="T15" fmla="*/ 1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1" h="26">
                  <a:moveTo>
                    <a:pt x="0" y="13"/>
                  </a:moveTo>
                  <a:cubicBezTo>
                    <a:pt x="0" y="21"/>
                    <a:pt x="6" y="26"/>
                    <a:pt x="14" y="26"/>
                  </a:cubicBezTo>
                  <a:cubicBezTo>
                    <a:pt x="198" y="26"/>
                    <a:pt x="198" y="26"/>
                    <a:pt x="198" y="26"/>
                  </a:cubicBezTo>
                  <a:cubicBezTo>
                    <a:pt x="205" y="26"/>
                    <a:pt x="211" y="21"/>
                    <a:pt x="211" y="13"/>
                  </a:cubicBezTo>
                  <a:cubicBezTo>
                    <a:pt x="211" y="6"/>
                    <a:pt x="205" y="0"/>
                    <a:pt x="198" y="0"/>
                  </a:cubicBezTo>
                  <a:cubicBezTo>
                    <a:pt x="156" y="0"/>
                    <a:pt x="156" y="0"/>
                    <a:pt x="156" y="0"/>
                  </a:cubicBezTo>
                  <a:cubicBezTo>
                    <a:pt x="14" y="0"/>
                    <a:pt x="14" y="0"/>
                    <a:pt x="14" y="0"/>
                  </a:cubicBezTo>
                  <a:cubicBezTo>
                    <a:pt x="6" y="0"/>
                    <a:pt x="0" y="6"/>
                    <a:pt x="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3832225" y="3284538"/>
              <a:ext cx="358775" cy="355600"/>
            </a:xfrm>
            <a:custGeom>
              <a:avLst/>
              <a:gdLst>
                <a:gd name="T0" fmla="*/ 14 w 96"/>
                <a:gd name="T1" fmla="*/ 91 h 95"/>
                <a:gd name="T2" fmla="*/ 30 w 96"/>
                <a:gd name="T3" fmla="*/ 91 h 95"/>
                <a:gd name="T4" fmla="*/ 79 w 96"/>
                <a:gd name="T5" fmla="*/ 42 h 95"/>
                <a:gd name="T6" fmla="*/ 88 w 96"/>
                <a:gd name="T7" fmla="*/ 52 h 95"/>
                <a:gd name="T8" fmla="*/ 96 w 96"/>
                <a:gd name="T9" fmla="*/ 49 h 95"/>
                <a:gd name="T10" fmla="*/ 96 w 96"/>
                <a:gd name="T11" fmla="*/ 5 h 95"/>
                <a:gd name="T12" fmla="*/ 91 w 96"/>
                <a:gd name="T13" fmla="*/ 0 h 95"/>
                <a:gd name="T14" fmla="*/ 47 w 96"/>
                <a:gd name="T15" fmla="*/ 0 h 95"/>
                <a:gd name="T16" fmla="*/ 44 w 96"/>
                <a:gd name="T17" fmla="*/ 8 h 95"/>
                <a:gd name="T18" fmla="*/ 53 w 96"/>
                <a:gd name="T19" fmla="*/ 17 h 95"/>
                <a:gd name="T20" fmla="*/ 5 w 96"/>
                <a:gd name="T21" fmla="*/ 66 h 95"/>
                <a:gd name="T22" fmla="*/ 5 w 96"/>
                <a:gd name="T23" fmla="*/ 82 h 95"/>
                <a:gd name="T24" fmla="*/ 14 w 96"/>
                <a:gd name="T25" fmla="*/ 9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95">
                  <a:moveTo>
                    <a:pt x="14" y="91"/>
                  </a:moveTo>
                  <a:cubicBezTo>
                    <a:pt x="18" y="95"/>
                    <a:pt x="26" y="95"/>
                    <a:pt x="30" y="91"/>
                  </a:cubicBezTo>
                  <a:cubicBezTo>
                    <a:pt x="79" y="42"/>
                    <a:pt x="79" y="42"/>
                    <a:pt x="79" y="42"/>
                  </a:cubicBezTo>
                  <a:cubicBezTo>
                    <a:pt x="88" y="52"/>
                    <a:pt x="88" y="52"/>
                    <a:pt x="88" y="52"/>
                  </a:cubicBezTo>
                  <a:cubicBezTo>
                    <a:pt x="91" y="54"/>
                    <a:pt x="96" y="52"/>
                    <a:pt x="96" y="49"/>
                  </a:cubicBezTo>
                  <a:cubicBezTo>
                    <a:pt x="96" y="5"/>
                    <a:pt x="96" y="5"/>
                    <a:pt x="96" y="5"/>
                  </a:cubicBezTo>
                  <a:cubicBezTo>
                    <a:pt x="96" y="2"/>
                    <a:pt x="94" y="0"/>
                    <a:pt x="91" y="0"/>
                  </a:cubicBezTo>
                  <a:cubicBezTo>
                    <a:pt x="47" y="0"/>
                    <a:pt x="47" y="0"/>
                    <a:pt x="47" y="0"/>
                  </a:cubicBezTo>
                  <a:cubicBezTo>
                    <a:pt x="43" y="0"/>
                    <a:pt x="41" y="5"/>
                    <a:pt x="44" y="8"/>
                  </a:cubicBezTo>
                  <a:cubicBezTo>
                    <a:pt x="53" y="17"/>
                    <a:pt x="53" y="17"/>
                    <a:pt x="53" y="17"/>
                  </a:cubicBezTo>
                  <a:cubicBezTo>
                    <a:pt x="5" y="66"/>
                    <a:pt x="5" y="66"/>
                    <a:pt x="5" y="66"/>
                  </a:cubicBezTo>
                  <a:cubicBezTo>
                    <a:pt x="0" y="70"/>
                    <a:pt x="0" y="77"/>
                    <a:pt x="5" y="82"/>
                  </a:cubicBezTo>
                  <a:lnTo>
                    <a:pt x="14"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1" name="Freeform 40"/>
            <p:cNvSpPr>
              <a:spLocks/>
            </p:cNvSpPr>
            <p:nvPr/>
          </p:nvSpPr>
          <p:spPr bwMode="auto">
            <a:xfrm>
              <a:off x="3835400" y="3678238"/>
              <a:ext cx="149225" cy="246063"/>
            </a:xfrm>
            <a:custGeom>
              <a:avLst/>
              <a:gdLst>
                <a:gd name="T0" fmla="*/ 14 w 40"/>
                <a:gd name="T1" fmla="*/ 66 h 66"/>
                <a:gd name="T2" fmla="*/ 27 w 40"/>
                <a:gd name="T3" fmla="*/ 66 h 66"/>
                <a:gd name="T4" fmla="*/ 40 w 40"/>
                <a:gd name="T5" fmla="*/ 53 h 66"/>
                <a:gd name="T6" fmla="*/ 40 w 40"/>
                <a:gd name="T7" fmla="*/ 13 h 66"/>
                <a:gd name="T8" fmla="*/ 27 w 40"/>
                <a:gd name="T9" fmla="*/ 0 h 66"/>
                <a:gd name="T10" fmla="*/ 14 w 40"/>
                <a:gd name="T11" fmla="*/ 0 h 66"/>
                <a:gd name="T12" fmla="*/ 0 w 40"/>
                <a:gd name="T13" fmla="*/ 13 h 66"/>
                <a:gd name="T14" fmla="*/ 0 w 40"/>
                <a:gd name="T15" fmla="*/ 53 h 66"/>
                <a:gd name="T16" fmla="*/ 14 w 40"/>
                <a:gd name="T1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66">
                  <a:moveTo>
                    <a:pt x="14" y="66"/>
                  </a:moveTo>
                  <a:cubicBezTo>
                    <a:pt x="27" y="66"/>
                    <a:pt x="27" y="66"/>
                    <a:pt x="27" y="66"/>
                  </a:cubicBezTo>
                  <a:cubicBezTo>
                    <a:pt x="34" y="66"/>
                    <a:pt x="40" y="60"/>
                    <a:pt x="40" y="53"/>
                  </a:cubicBezTo>
                  <a:cubicBezTo>
                    <a:pt x="40" y="13"/>
                    <a:pt x="40" y="13"/>
                    <a:pt x="40" y="13"/>
                  </a:cubicBezTo>
                  <a:cubicBezTo>
                    <a:pt x="40" y="6"/>
                    <a:pt x="34" y="0"/>
                    <a:pt x="27" y="0"/>
                  </a:cubicBezTo>
                  <a:cubicBezTo>
                    <a:pt x="14" y="0"/>
                    <a:pt x="14" y="0"/>
                    <a:pt x="14" y="0"/>
                  </a:cubicBezTo>
                  <a:cubicBezTo>
                    <a:pt x="6" y="0"/>
                    <a:pt x="0" y="6"/>
                    <a:pt x="0" y="13"/>
                  </a:cubicBezTo>
                  <a:cubicBezTo>
                    <a:pt x="0" y="53"/>
                    <a:pt x="0" y="53"/>
                    <a:pt x="0" y="53"/>
                  </a:cubicBezTo>
                  <a:cubicBezTo>
                    <a:pt x="0" y="60"/>
                    <a:pt x="6" y="66"/>
                    <a:pt x="14"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2" name="Freeform 41"/>
            <p:cNvSpPr>
              <a:spLocks/>
            </p:cNvSpPr>
            <p:nvPr/>
          </p:nvSpPr>
          <p:spPr bwMode="auto">
            <a:xfrm>
              <a:off x="4033838" y="3530601"/>
              <a:ext cx="150813" cy="393700"/>
            </a:xfrm>
            <a:custGeom>
              <a:avLst/>
              <a:gdLst>
                <a:gd name="T0" fmla="*/ 26 w 40"/>
                <a:gd name="T1" fmla="*/ 0 h 105"/>
                <a:gd name="T2" fmla="*/ 13 w 40"/>
                <a:gd name="T3" fmla="*/ 0 h 105"/>
                <a:gd name="T4" fmla="*/ 0 w 40"/>
                <a:gd name="T5" fmla="*/ 13 h 105"/>
                <a:gd name="T6" fmla="*/ 0 w 40"/>
                <a:gd name="T7" fmla="*/ 92 h 105"/>
                <a:gd name="T8" fmla="*/ 13 w 40"/>
                <a:gd name="T9" fmla="*/ 105 h 105"/>
                <a:gd name="T10" fmla="*/ 26 w 40"/>
                <a:gd name="T11" fmla="*/ 105 h 105"/>
                <a:gd name="T12" fmla="*/ 40 w 40"/>
                <a:gd name="T13" fmla="*/ 92 h 105"/>
                <a:gd name="T14" fmla="*/ 40 w 40"/>
                <a:gd name="T15" fmla="*/ 13 h 105"/>
                <a:gd name="T16" fmla="*/ 26 w 40"/>
                <a:gd name="T17"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105">
                  <a:moveTo>
                    <a:pt x="26" y="0"/>
                  </a:moveTo>
                  <a:cubicBezTo>
                    <a:pt x="13" y="0"/>
                    <a:pt x="13" y="0"/>
                    <a:pt x="13" y="0"/>
                  </a:cubicBezTo>
                  <a:cubicBezTo>
                    <a:pt x="6" y="0"/>
                    <a:pt x="0" y="6"/>
                    <a:pt x="0" y="13"/>
                  </a:cubicBezTo>
                  <a:cubicBezTo>
                    <a:pt x="0" y="92"/>
                    <a:pt x="0" y="92"/>
                    <a:pt x="0" y="92"/>
                  </a:cubicBezTo>
                  <a:cubicBezTo>
                    <a:pt x="0" y="99"/>
                    <a:pt x="6" y="105"/>
                    <a:pt x="13" y="105"/>
                  </a:cubicBezTo>
                  <a:cubicBezTo>
                    <a:pt x="26" y="105"/>
                    <a:pt x="26" y="105"/>
                    <a:pt x="26" y="105"/>
                  </a:cubicBezTo>
                  <a:cubicBezTo>
                    <a:pt x="34" y="105"/>
                    <a:pt x="40" y="99"/>
                    <a:pt x="40" y="92"/>
                  </a:cubicBezTo>
                  <a:cubicBezTo>
                    <a:pt x="40" y="13"/>
                    <a:pt x="40" y="13"/>
                    <a:pt x="40" y="13"/>
                  </a:cubicBezTo>
                  <a:cubicBezTo>
                    <a:pt x="40" y="6"/>
                    <a:pt x="34"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p:cNvSpPr>
            <p:nvPr/>
          </p:nvSpPr>
          <p:spPr bwMode="auto">
            <a:xfrm>
              <a:off x="4232275" y="3332163"/>
              <a:ext cx="146050" cy="592138"/>
            </a:xfrm>
            <a:custGeom>
              <a:avLst/>
              <a:gdLst>
                <a:gd name="T0" fmla="*/ 21 w 39"/>
                <a:gd name="T1" fmla="*/ 158 h 158"/>
                <a:gd name="T2" fmla="*/ 13 w 39"/>
                <a:gd name="T3" fmla="*/ 158 h 158"/>
                <a:gd name="T4" fmla="*/ 0 w 39"/>
                <a:gd name="T5" fmla="*/ 145 h 158"/>
                <a:gd name="T6" fmla="*/ 0 w 39"/>
                <a:gd name="T7" fmla="*/ 13 h 158"/>
                <a:gd name="T8" fmla="*/ 13 w 39"/>
                <a:gd name="T9" fmla="*/ 0 h 158"/>
                <a:gd name="T10" fmla="*/ 26 w 39"/>
                <a:gd name="T11" fmla="*/ 0 h 158"/>
                <a:gd name="T12" fmla="*/ 39 w 39"/>
                <a:gd name="T13" fmla="*/ 13 h 158"/>
                <a:gd name="T14" fmla="*/ 39 w 39"/>
                <a:gd name="T15" fmla="*/ 54 h 158"/>
                <a:gd name="T16" fmla="*/ 34 w 39"/>
                <a:gd name="T17" fmla="*/ 61 h 158"/>
                <a:gd name="T18" fmla="*/ 27 w 39"/>
                <a:gd name="T19" fmla="*/ 92 h 158"/>
                <a:gd name="T20" fmla="*/ 27 w 39"/>
                <a:gd name="T21" fmla="*/ 93 h 158"/>
                <a:gd name="T22" fmla="*/ 13 w 39"/>
                <a:gd name="T23" fmla="*/ 120 h 158"/>
                <a:gd name="T24" fmla="*/ 21 w 39"/>
                <a:gd name="T25"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 h="158">
                  <a:moveTo>
                    <a:pt x="21" y="158"/>
                  </a:moveTo>
                  <a:cubicBezTo>
                    <a:pt x="13" y="158"/>
                    <a:pt x="13" y="158"/>
                    <a:pt x="13" y="158"/>
                  </a:cubicBezTo>
                  <a:cubicBezTo>
                    <a:pt x="6" y="158"/>
                    <a:pt x="0" y="152"/>
                    <a:pt x="0" y="145"/>
                  </a:cubicBezTo>
                  <a:cubicBezTo>
                    <a:pt x="0" y="13"/>
                    <a:pt x="0" y="13"/>
                    <a:pt x="0" y="13"/>
                  </a:cubicBezTo>
                  <a:cubicBezTo>
                    <a:pt x="0" y="6"/>
                    <a:pt x="6" y="0"/>
                    <a:pt x="13" y="0"/>
                  </a:cubicBezTo>
                  <a:cubicBezTo>
                    <a:pt x="26" y="0"/>
                    <a:pt x="26" y="0"/>
                    <a:pt x="26" y="0"/>
                  </a:cubicBezTo>
                  <a:cubicBezTo>
                    <a:pt x="33" y="0"/>
                    <a:pt x="39" y="6"/>
                    <a:pt x="39" y="13"/>
                  </a:cubicBezTo>
                  <a:cubicBezTo>
                    <a:pt x="39" y="54"/>
                    <a:pt x="39" y="54"/>
                    <a:pt x="39" y="54"/>
                  </a:cubicBezTo>
                  <a:cubicBezTo>
                    <a:pt x="37" y="57"/>
                    <a:pt x="35" y="59"/>
                    <a:pt x="34" y="61"/>
                  </a:cubicBezTo>
                  <a:cubicBezTo>
                    <a:pt x="31" y="65"/>
                    <a:pt x="24" y="77"/>
                    <a:pt x="27" y="92"/>
                  </a:cubicBezTo>
                  <a:cubicBezTo>
                    <a:pt x="27" y="92"/>
                    <a:pt x="27" y="93"/>
                    <a:pt x="27" y="93"/>
                  </a:cubicBezTo>
                  <a:cubicBezTo>
                    <a:pt x="20" y="99"/>
                    <a:pt x="14" y="108"/>
                    <a:pt x="13" y="120"/>
                  </a:cubicBezTo>
                  <a:cubicBezTo>
                    <a:pt x="13" y="120"/>
                    <a:pt x="10" y="140"/>
                    <a:pt x="21" y="1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4330700" y="3681413"/>
              <a:ext cx="303213" cy="247650"/>
            </a:xfrm>
            <a:custGeom>
              <a:avLst/>
              <a:gdLst>
                <a:gd name="T0" fmla="*/ 27 w 81"/>
                <a:gd name="T1" fmla="*/ 43 h 66"/>
                <a:gd name="T2" fmla="*/ 5 w 81"/>
                <a:gd name="T3" fmla="*/ 56 h 66"/>
                <a:gd name="T4" fmla="*/ 29 w 81"/>
                <a:gd name="T5" fmla="*/ 65 h 66"/>
                <a:gd name="T6" fmla="*/ 51 w 81"/>
                <a:gd name="T7" fmla="*/ 49 h 66"/>
                <a:gd name="T8" fmla="*/ 71 w 81"/>
                <a:gd name="T9" fmla="*/ 23 h 66"/>
                <a:gd name="T10" fmla="*/ 79 w 81"/>
                <a:gd name="T11" fmla="*/ 16 h 66"/>
                <a:gd name="T12" fmla="*/ 35 w 81"/>
                <a:gd name="T13" fmla="*/ 1 h 66"/>
                <a:gd name="T14" fmla="*/ 0 w 81"/>
                <a:gd name="T15" fmla="*/ 29 h 66"/>
                <a:gd name="T16" fmla="*/ 44 w 81"/>
                <a:gd name="T17" fmla="*/ 19 h 66"/>
                <a:gd name="T18" fmla="*/ 40 w 81"/>
                <a:gd name="T19" fmla="*/ 25 h 66"/>
                <a:gd name="T20" fmla="*/ 27 w 81"/>
                <a:gd name="T21" fmla="*/ 4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66">
                  <a:moveTo>
                    <a:pt x="27" y="43"/>
                  </a:moveTo>
                  <a:cubicBezTo>
                    <a:pt x="27" y="43"/>
                    <a:pt x="16" y="56"/>
                    <a:pt x="5" y="56"/>
                  </a:cubicBezTo>
                  <a:cubicBezTo>
                    <a:pt x="7" y="64"/>
                    <a:pt x="22" y="66"/>
                    <a:pt x="29" y="65"/>
                  </a:cubicBezTo>
                  <a:cubicBezTo>
                    <a:pt x="38" y="63"/>
                    <a:pt x="46" y="57"/>
                    <a:pt x="51" y="49"/>
                  </a:cubicBezTo>
                  <a:cubicBezTo>
                    <a:pt x="58" y="40"/>
                    <a:pt x="61" y="30"/>
                    <a:pt x="71" y="23"/>
                  </a:cubicBezTo>
                  <a:cubicBezTo>
                    <a:pt x="73" y="21"/>
                    <a:pt x="81" y="18"/>
                    <a:pt x="79" y="16"/>
                  </a:cubicBezTo>
                  <a:cubicBezTo>
                    <a:pt x="66" y="4"/>
                    <a:pt x="43" y="0"/>
                    <a:pt x="35" y="1"/>
                  </a:cubicBezTo>
                  <a:cubicBezTo>
                    <a:pt x="35" y="1"/>
                    <a:pt x="4" y="0"/>
                    <a:pt x="0" y="29"/>
                  </a:cubicBezTo>
                  <a:cubicBezTo>
                    <a:pt x="29" y="15"/>
                    <a:pt x="44" y="19"/>
                    <a:pt x="44" y="19"/>
                  </a:cubicBezTo>
                  <a:cubicBezTo>
                    <a:pt x="45" y="21"/>
                    <a:pt x="42" y="23"/>
                    <a:pt x="40" y="25"/>
                  </a:cubicBezTo>
                  <a:cubicBezTo>
                    <a:pt x="40" y="25"/>
                    <a:pt x="35" y="28"/>
                    <a:pt x="27"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5" name="Freeform 44"/>
            <p:cNvSpPr>
              <a:spLocks/>
            </p:cNvSpPr>
            <p:nvPr/>
          </p:nvSpPr>
          <p:spPr bwMode="auto">
            <a:xfrm>
              <a:off x="4371975" y="3508376"/>
              <a:ext cx="176213" cy="157163"/>
            </a:xfrm>
            <a:custGeom>
              <a:avLst/>
              <a:gdLst>
                <a:gd name="T0" fmla="*/ 27 w 47"/>
                <a:gd name="T1" fmla="*/ 36 h 42"/>
                <a:gd name="T2" fmla="*/ 25 w 47"/>
                <a:gd name="T3" fmla="*/ 28 h 42"/>
                <a:gd name="T4" fmla="*/ 23 w 47"/>
                <a:gd name="T5" fmla="*/ 23 h 42"/>
                <a:gd name="T6" fmla="*/ 15 w 47"/>
                <a:gd name="T7" fmla="*/ 38 h 42"/>
                <a:gd name="T8" fmla="*/ 3 w 47"/>
                <a:gd name="T9" fmla="*/ 42 h 42"/>
                <a:gd name="T10" fmla="*/ 8 w 47"/>
                <a:gd name="T11" fmla="*/ 21 h 42"/>
                <a:gd name="T12" fmla="*/ 36 w 47"/>
                <a:gd name="T13" fmla="*/ 0 h 42"/>
                <a:gd name="T14" fmla="*/ 37 w 47"/>
                <a:gd name="T15" fmla="*/ 8 h 42"/>
                <a:gd name="T16" fmla="*/ 45 w 47"/>
                <a:gd name="T17" fmla="*/ 32 h 42"/>
                <a:gd name="T18" fmla="*/ 47 w 47"/>
                <a:gd name="T19" fmla="*/ 39 h 42"/>
                <a:gd name="T20" fmla="*/ 27 w 47"/>
                <a:gd name="T21"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2">
                  <a:moveTo>
                    <a:pt x="27" y="36"/>
                  </a:moveTo>
                  <a:cubicBezTo>
                    <a:pt x="25" y="30"/>
                    <a:pt x="25" y="28"/>
                    <a:pt x="25" y="28"/>
                  </a:cubicBezTo>
                  <a:cubicBezTo>
                    <a:pt x="25" y="26"/>
                    <a:pt x="25" y="23"/>
                    <a:pt x="23" y="23"/>
                  </a:cubicBezTo>
                  <a:cubicBezTo>
                    <a:pt x="23" y="23"/>
                    <a:pt x="19" y="27"/>
                    <a:pt x="15" y="38"/>
                  </a:cubicBezTo>
                  <a:cubicBezTo>
                    <a:pt x="11" y="38"/>
                    <a:pt x="7" y="40"/>
                    <a:pt x="3" y="42"/>
                  </a:cubicBezTo>
                  <a:cubicBezTo>
                    <a:pt x="0" y="31"/>
                    <a:pt x="8" y="21"/>
                    <a:pt x="8" y="21"/>
                  </a:cubicBezTo>
                  <a:cubicBezTo>
                    <a:pt x="11" y="16"/>
                    <a:pt x="23" y="3"/>
                    <a:pt x="36" y="0"/>
                  </a:cubicBezTo>
                  <a:cubicBezTo>
                    <a:pt x="39" y="0"/>
                    <a:pt x="37" y="6"/>
                    <a:pt x="37" y="8"/>
                  </a:cubicBezTo>
                  <a:cubicBezTo>
                    <a:pt x="38" y="17"/>
                    <a:pt x="42" y="23"/>
                    <a:pt x="45" y="32"/>
                  </a:cubicBezTo>
                  <a:cubicBezTo>
                    <a:pt x="46" y="34"/>
                    <a:pt x="47" y="37"/>
                    <a:pt x="47" y="39"/>
                  </a:cubicBezTo>
                  <a:cubicBezTo>
                    <a:pt x="39" y="37"/>
                    <a:pt x="32" y="36"/>
                    <a:pt x="27"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00365" name="TextBox 47"/>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0" name="TextBox 49"/>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8"/>
          <p:cNvGrpSpPr>
            <a:grpSpLocks/>
          </p:cNvGrpSpPr>
          <p:nvPr/>
        </p:nvGrpSpPr>
        <p:grpSpPr bwMode="auto">
          <a:xfrm>
            <a:off x="4254500" y="3071813"/>
            <a:ext cx="1462088" cy="1566862"/>
            <a:chOff x="4350189" y="3062627"/>
            <a:chExt cx="1462552" cy="1566523"/>
          </a:xfrm>
        </p:grpSpPr>
        <p:sp>
          <p:nvSpPr>
            <p:cNvPr id="101414" name="Freeform 211"/>
            <p:cNvSpPr>
              <a:spLocks/>
            </p:cNvSpPr>
            <p:nvPr/>
          </p:nvSpPr>
          <p:spPr bwMode="auto">
            <a:xfrm>
              <a:off x="4350189" y="3062627"/>
              <a:ext cx="1462552" cy="1483345"/>
            </a:xfrm>
            <a:custGeom>
              <a:avLst/>
              <a:gdLst>
                <a:gd name="T0" fmla="*/ 0 w 211"/>
                <a:gd name="T1" fmla="*/ 596111 h 214"/>
                <a:gd name="T2" fmla="*/ 824852 w 211"/>
                <a:gd name="T3" fmla="*/ 0 h 214"/>
                <a:gd name="T4" fmla="*/ 1462552 w 211"/>
                <a:gd name="T5" fmla="*/ 887234 h 214"/>
                <a:gd name="T6" fmla="*/ 644632 w 211"/>
                <a:gd name="T7" fmla="*/ 1483345 h 214"/>
                <a:gd name="T8" fmla="*/ 0 w 211"/>
                <a:gd name="T9" fmla="*/ 596111 h 2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1" h="214">
                  <a:moveTo>
                    <a:pt x="0" y="86"/>
                  </a:moveTo>
                  <a:lnTo>
                    <a:pt x="119" y="0"/>
                  </a:lnTo>
                  <a:lnTo>
                    <a:pt x="211" y="128"/>
                  </a:lnTo>
                  <a:lnTo>
                    <a:pt x="93" y="214"/>
                  </a:lnTo>
                  <a:lnTo>
                    <a:pt x="0" y="86"/>
                  </a:ln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15" name="Freeform 212"/>
            <p:cNvSpPr>
              <a:spLocks/>
            </p:cNvSpPr>
            <p:nvPr/>
          </p:nvSpPr>
          <p:spPr bwMode="auto">
            <a:xfrm>
              <a:off x="5008686" y="3734982"/>
              <a:ext cx="776330" cy="894168"/>
            </a:xfrm>
            <a:custGeom>
              <a:avLst/>
              <a:gdLst>
                <a:gd name="T0" fmla="*/ 545083 w 47"/>
                <a:gd name="T1" fmla="*/ 198704 h 54"/>
                <a:gd name="T2" fmla="*/ 512047 w 47"/>
                <a:gd name="T3" fmla="*/ 745140 h 54"/>
                <a:gd name="T4" fmla="*/ 0 w 47"/>
                <a:gd name="T5" fmla="*/ 612671 h 54"/>
                <a:gd name="T6" fmla="*/ 16518 w 47"/>
                <a:gd name="T7" fmla="*/ 645788 h 54"/>
                <a:gd name="T8" fmla="*/ 578118 w 47"/>
                <a:gd name="T9" fmla="*/ 778257 h 54"/>
                <a:gd name="T10" fmla="*/ 627671 w 47"/>
                <a:gd name="T11" fmla="*/ 198704 h 54"/>
                <a:gd name="T12" fmla="*/ 264283 w 47"/>
                <a:gd name="T13" fmla="*/ 0 h 54"/>
                <a:gd name="T14" fmla="*/ 545083 w 47"/>
                <a:gd name="T15" fmla="*/ 198704 h 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4">
                  <a:moveTo>
                    <a:pt x="33" y="12"/>
                  </a:moveTo>
                  <a:cubicBezTo>
                    <a:pt x="41" y="24"/>
                    <a:pt x="41" y="39"/>
                    <a:pt x="31" y="45"/>
                  </a:cubicBezTo>
                  <a:cubicBezTo>
                    <a:pt x="23" y="52"/>
                    <a:pt x="9" y="48"/>
                    <a:pt x="0" y="37"/>
                  </a:cubicBezTo>
                  <a:cubicBezTo>
                    <a:pt x="1" y="38"/>
                    <a:pt x="1" y="38"/>
                    <a:pt x="1" y="39"/>
                  </a:cubicBezTo>
                  <a:cubicBezTo>
                    <a:pt x="10" y="51"/>
                    <a:pt x="25" y="54"/>
                    <a:pt x="35" y="47"/>
                  </a:cubicBezTo>
                  <a:cubicBezTo>
                    <a:pt x="45" y="39"/>
                    <a:pt x="47" y="24"/>
                    <a:pt x="38" y="12"/>
                  </a:cubicBezTo>
                  <a:cubicBezTo>
                    <a:pt x="33" y="4"/>
                    <a:pt x="24" y="0"/>
                    <a:pt x="16" y="0"/>
                  </a:cubicBezTo>
                  <a:cubicBezTo>
                    <a:pt x="22" y="2"/>
                    <a:pt x="28" y="6"/>
                    <a:pt x="33" y="12"/>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16" name="Freeform 213"/>
            <p:cNvSpPr>
              <a:spLocks/>
            </p:cNvSpPr>
            <p:nvPr/>
          </p:nvSpPr>
          <p:spPr bwMode="auto">
            <a:xfrm>
              <a:off x="4946300" y="3970654"/>
              <a:ext cx="734741" cy="658496"/>
            </a:xfrm>
            <a:custGeom>
              <a:avLst/>
              <a:gdLst>
                <a:gd name="T0" fmla="*/ 146948 w 45"/>
                <a:gd name="T1" fmla="*/ 296323 h 40"/>
                <a:gd name="T2" fmla="*/ 604120 w 45"/>
                <a:gd name="T3" fmla="*/ 510334 h 40"/>
                <a:gd name="T4" fmla="*/ 555138 w 45"/>
                <a:gd name="T5" fmla="*/ 32925 h 40"/>
                <a:gd name="T6" fmla="*/ 571465 w 45"/>
                <a:gd name="T7" fmla="*/ 49387 h 40"/>
                <a:gd name="T8" fmla="*/ 604120 w 45"/>
                <a:gd name="T9" fmla="*/ 559722 h 40"/>
                <a:gd name="T10" fmla="*/ 130621 w 45"/>
                <a:gd name="T11" fmla="*/ 378635 h 40"/>
                <a:gd name="T12" fmla="*/ 16328 w 45"/>
                <a:gd name="T13" fmla="*/ 0 h 40"/>
                <a:gd name="T14" fmla="*/ 146948 w 45"/>
                <a:gd name="T15" fmla="*/ 296323 h 4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5" h="40">
                  <a:moveTo>
                    <a:pt x="9" y="18"/>
                  </a:moveTo>
                  <a:cubicBezTo>
                    <a:pt x="17" y="30"/>
                    <a:pt x="30" y="35"/>
                    <a:pt x="37" y="31"/>
                  </a:cubicBezTo>
                  <a:cubicBezTo>
                    <a:pt x="43" y="26"/>
                    <a:pt x="42" y="13"/>
                    <a:pt x="34" y="2"/>
                  </a:cubicBezTo>
                  <a:cubicBezTo>
                    <a:pt x="34" y="2"/>
                    <a:pt x="35" y="3"/>
                    <a:pt x="35" y="3"/>
                  </a:cubicBezTo>
                  <a:cubicBezTo>
                    <a:pt x="44" y="15"/>
                    <a:pt x="45" y="29"/>
                    <a:pt x="37" y="34"/>
                  </a:cubicBezTo>
                  <a:cubicBezTo>
                    <a:pt x="30" y="40"/>
                    <a:pt x="17" y="34"/>
                    <a:pt x="8" y="23"/>
                  </a:cubicBezTo>
                  <a:cubicBezTo>
                    <a:pt x="3" y="15"/>
                    <a:pt x="0" y="6"/>
                    <a:pt x="1" y="0"/>
                  </a:cubicBezTo>
                  <a:cubicBezTo>
                    <a:pt x="2" y="5"/>
                    <a:pt x="4" y="12"/>
                    <a:pt x="9" y="1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01379" name="Group 26"/>
          <p:cNvGrpSpPr>
            <a:grpSpLocks/>
          </p:cNvGrpSpPr>
          <p:nvPr/>
        </p:nvGrpSpPr>
        <p:grpSpPr bwMode="auto">
          <a:xfrm>
            <a:off x="4649788" y="2101850"/>
            <a:ext cx="1579562" cy="1316038"/>
            <a:chOff x="4745288" y="2092215"/>
            <a:chExt cx="1580386" cy="1316988"/>
          </a:xfrm>
        </p:grpSpPr>
        <p:sp>
          <p:nvSpPr>
            <p:cNvPr id="101411" name="Freeform 214"/>
            <p:cNvSpPr>
              <a:spLocks/>
            </p:cNvSpPr>
            <p:nvPr/>
          </p:nvSpPr>
          <p:spPr bwMode="auto">
            <a:xfrm>
              <a:off x="4745288" y="2092215"/>
              <a:ext cx="1365511" cy="1316988"/>
            </a:xfrm>
            <a:custGeom>
              <a:avLst/>
              <a:gdLst>
                <a:gd name="T0" fmla="*/ 311919 w 197"/>
                <a:gd name="T1" fmla="*/ 1316988 h 190"/>
                <a:gd name="T2" fmla="*/ 0 w 197"/>
                <a:gd name="T3" fmla="*/ 346576 h 190"/>
                <a:gd name="T4" fmla="*/ 1053592 w 197"/>
                <a:gd name="T5" fmla="*/ 0 h 190"/>
                <a:gd name="T6" fmla="*/ 1365511 w 197"/>
                <a:gd name="T7" fmla="*/ 970412 h 190"/>
                <a:gd name="T8" fmla="*/ 311919 w 197"/>
                <a:gd name="T9" fmla="*/ 1316988 h 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7" h="190">
                  <a:moveTo>
                    <a:pt x="45" y="190"/>
                  </a:moveTo>
                  <a:lnTo>
                    <a:pt x="0" y="50"/>
                  </a:lnTo>
                  <a:lnTo>
                    <a:pt x="152" y="0"/>
                  </a:lnTo>
                  <a:lnTo>
                    <a:pt x="197" y="140"/>
                  </a:lnTo>
                  <a:lnTo>
                    <a:pt x="45" y="19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12" name="Freeform 215"/>
            <p:cNvSpPr>
              <a:spLocks/>
            </p:cNvSpPr>
            <p:nvPr/>
          </p:nvSpPr>
          <p:spPr bwMode="auto">
            <a:xfrm>
              <a:off x="5417643" y="2189256"/>
              <a:ext cx="908031" cy="790193"/>
            </a:xfrm>
            <a:custGeom>
              <a:avLst/>
              <a:gdLst>
                <a:gd name="T0" fmla="*/ 280664 w 55"/>
                <a:gd name="T1" fmla="*/ 164624 h 48"/>
                <a:gd name="T2" fmla="*/ 792463 w 55"/>
                <a:gd name="T3" fmla="*/ 345709 h 48"/>
                <a:gd name="T4" fmla="*/ 511799 w 55"/>
                <a:gd name="T5" fmla="*/ 790193 h 48"/>
                <a:gd name="T6" fmla="*/ 528309 w 55"/>
                <a:gd name="T7" fmla="*/ 790193 h 48"/>
                <a:gd name="T8" fmla="*/ 841992 w 55"/>
                <a:gd name="T9" fmla="*/ 296322 h 48"/>
                <a:gd name="T10" fmla="*/ 297174 w 55"/>
                <a:gd name="T11" fmla="*/ 82312 h 48"/>
                <a:gd name="T12" fmla="*/ 0 w 55"/>
                <a:gd name="T13" fmla="*/ 362172 h 48"/>
                <a:gd name="T14" fmla="*/ 280664 w 55"/>
                <a:gd name="T15" fmla="*/ 164624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5" h="48">
                  <a:moveTo>
                    <a:pt x="17" y="10"/>
                  </a:moveTo>
                  <a:cubicBezTo>
                    <a:pt x="30" y="5"/>
                    <a:pt x="45" y="11"/>
                    <a:pt x="48" y="21"/>
                  </a:cubicBezTo>
                  <a:cubicBezTo>
                    <a:pt x="51" y="32"/>
                    <a:pt x="44" y="44"/>
                    <a:pt x="31" y="48"/>
                  </a:cubicBezTo>
                  <a:cubicBezTo>
                    <a:pt x="31" y="48"/>
                    <a:pt x="32" y="48"/>
                    <a:pt x="32" y="48"/>
                  </a:cubicBezTo>
                  <a:cubicBezTo>
                    <a:pt x="46" y="44"/>
                    <a:pt x="55" y="30"/>
                    <a:pt x="51" y="18"/>
                  </a:cubicBezTo>
                  <a:cubicBezTo>
                    <a:pt x="47" y="6"/>
                    <a:pt x="32" y="0"/>
                    <a:pt x="18" y="5"/>
                  </a:cubicBezTo>
                  <a:cubicBezTo>
                    <a:pt x="9" y="8"/>
                    <a:pt x="3" y="14"/>
                    <a:pt x="0" y="22"/>
                  </a:cubicBezTo>
                  <a:cubicBezTo>
                    <a:pt x="4" y="17"/>
                    <a:pt x="9" y="12"/>
                    <a:pt x="17" y="10"/>
                  </a:cubicBez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13" name="Freeform 216"/>
            <p:cNvSpPr>
              <a:spLocks/>
            </p:cNvSpPr>
            <p:nvPr/>
          </p:nvSpPr>
          <p:spPr bwMode="auto">
            <a:xfrm>
              <a:off x="5549344" y="2320953"/>
              <a:ext cx="762467" cy="644633"/>
            </a:xfrm>
            <a:custGeom>
              <a:avLst/>
              <a:gdLst>
                <a:gd name="T0" fmla="*/ 314932 w 46"/>
                <a:gd name="T1" fmla="*/ 578517 h 39"/>
                <a:gd name="T2" fmla="*/ 663015 w 46"/>
                <a:gd name="T3" fmla="*/ 198349 h 39"/>
                <a:gd name="T4" fmla="*/ 198904 w 46"/>
                <a:gd name="T5" fmla="*/ 99174 h 39"/>
                <a:gd name="T6" fmla="*/ 215480 w 46"/>
                <a:gd name="T7" fmla="*/ 82645 h 39"/>
                <a:gd name="T8" fmla="*/ 712741 w 46"/>
                <a:gd name="T9" fmla="*/ 214878 h 39"/>
                <a:gd name="T10" fmla="*/ 381234 w 46"/>
                <a:gd name="T11" fmla="*/ 611575 h 39"/>
                <a:gd name="T12" fmla="*/ 0 w 46"/>
                <a:gd name="T13" fmla="*/ 595046 h 39"/>
                <a:gd name="T14" fmla="*/ 314932 w 46"/>
                <a:gd name="T15" fmla="*/ 578517 h 3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39">
                  <a:moveTo>
                    <a:pt x="19" y="35"/>
                  </a:moveTo>
                  <a:cubicBezTo>
                    <a:pt x="33" y="30"/>
                    <a:pt x="42" y="20"/>
                    <a:pt x="40" y="12"/>
                  </a:cubicBezTo>
                  <a:cubicBezTo>
                    <a:pt x="37" y="5"/>
                    <a:pt x="25" y="2"/>
                    <a:pt x="12" y="6"/>
                  </a:cubicBezTo>
                  <a:cubicBezTo>
                    <a:pt x="12" y="5"/>
                    <a:pt x="13" y="5"/>
                    <a:pt x="13" y="5"/>
                  </a:cubicBezTo>
                  <a:cubicBezTo>
                    <a:pt x="27" y="0"/>
                    <a:pt x="41" y="4"/>
                    <a:pt x="43" y="13"/>
                  </a:cubicBezTo>
                  <a:cubicBezTo>
                    <a:pt x="46" y="21"/>
                    <a:pt x="37" y="32"/>
                    <a:pt x="23" y="37"/>
                  </a:cubicBezTo>
                  <a:cubicBezTo>
                    <a:pt x="14" y="39"/>
                    <a:pt x="5" y="39"/>
                    <a:pt x="0" y="36"/>
                  </a:cubicBezTo>
                  <a:cubicBezTo>
                    <a:pt x="5" y="37"/>
                    <a:pt x="12" y="37"/>
                    <a:pt x="19" y="35"/>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01380" name="Group 25"/>
          <p:cNvGrpSpPr>
            <a:grpSpLocks/>
          </p:cNvGrpSpPr>
          <p:nvPr/>
        </p:nvGrpSpPr>
        <p:grpSpPr bwMode="auto">
          <a:xfrm>
            <a:off x="3956050" y="1276350"/>
            <a:ext cx="1025525" cy="1435100"/>
            <a:chOff x="4052136" y="1267362"/>
            <a:chExt cx="1025865" cy="1434826"/>
          </a:xfrm>
        </p:grpSpPr>
        <p:sp>
          <p:nvSpPr>
            <p:cNvPr id="101408" name="Rectangle 217"/>
            <p:cNvSpPr>
              <a:spLocks noChangeArrowheads="1"/>
            </p:cNvSpPr>
            <p:nvPr/>
          </p:nvSpPr>
          <p:spPr bwMode="auto">
            <a:xfrm>
              <a:off x="4052136" y="1579282"/>
              <a:ext cx="1025865" cy="1122906"/>
            </a:xfrm>
            <a:prstGeom prst="rect">
              <a:avLst/>
            </a:prstGeom>
            <a:solidFill>
              <a:srgbClr val="23CA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sp>
          <p:nvSpPr>
            <p:cNvPr id="101409" name="Freeform 218"/>
            <p:cNvSpPr>
              <a:spLocks/>
            </p:cNvSpPr>
            <p:nvPr/>
          </p:nvSpPr>
          <p:spPr bwMode="auto">
            <a:xfrm>
              <a:off x="4183833" y="1267362"/>
              <a:ext cx="762467" cy="810990"/>
            </a:xfrm>
            <a:custGeom>
              <a:avLst/>
              <a:gdLst>
                <a:gd name="T0" fmla="*/ 82877 w 46"/>
                <a:gd name="T1" fmla="*/ 496524 h 49"/>
                <a:gd name="T2" fmla="*/ 414384 w 46"/>
                <a:gd name="T3" fmla="*/ 66203 h 49"/>
                <a:gd name="T4" fmla="*/ 762467 w 46"/>
                <a:gd name="T5" fmla="*/ 463423 h 49"/>
                <a:gd name="T6" fmla="*/ 762467 w 46"/>
                <a:gd name="T7" fmla="*/ 446872 h 49"/>
                <a:gd name="T8" fmla="*/ 381234 w 46"/>
                <a:gd name="T9" fmla="*/ 0 h 49"/>
                <a:gd name="T10" fmla="*/ 0 w 46"/>
                <a:gd name="T11" fmla="*/ 446872 h 49"/>
                <a:gd name="T12" fmla="*/ 182329 w 46"/>
                <a:gd name="T13" fmla="*/ 810990 h 49"/>
                <a:gd name="T14" fmla="*/ 82877 w 46"/>
                <a:gd name="T15" fmla="*/ 496524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49">
                  <a:moveTo>
                    <a:pt x="5" y="30"/>
                  </a:moveTo>
                  <a:cubicBezTo>
                    <a:pt x="5" y="15"/>
                    <a:pt x="14" y="4"/>
                    <a:pt x="25" y="4"/>
                  </a:cubicBezTo>
                  <a:cubicBezTo>
                    <a:pt x="36" y="4"/>
                    <a:pt x="45" y="15"/>
                    <a:pt x="46" y="28"/>
                  </a:cubicBezTo>
                  <a:cubicBezTo>
                    <a:pt x="46" y="28"/>
                    <a:pt x="46" y="27"/>
                    <a:pt x="46" y="27"/>
                  </a:cubicBezTo>
                  <a:cubicBezTo>
                    <a:pt x="46" y="12"/>
                    <a:pt x="36" y="0"/>
                    <a:pt x="23" y="0"/>
                  </a:cubicBezTo>
                  <a:cubicBezTo>
                    <a:pt x="11" y="0"/>
                    <a:pt x="0" y="12"/>
                    <a:pt x="0" y="27"/>
                  </a:cubicBezTo>
                  <a:cubicBezTo>
                    <a:pt x="0" y="36"/>
                    <a:pt x="5" y="44"/>
                    <a:pt x="11" y="49"/>
                  </a:cubicBezTo>
                  <a:cubicBezTo>
                    <a:pt x="7" y="44"/>
                    <a:pt x="5" y="38"/>
                    <a:pt x="5" y="30"/>
                  </a:cubicBez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10" name="Freeform 219"/>
            <p:cNvSpPr>
              <a:spLocks/>
            </p:cNvSpPr>
            <p:nvPr/>
          </p:nvSpPr>
          <p:spPr bwMode="auto">
            <a:xfrm>
              <a:off x="4336326" y="1267362"/>
              <a:ext cx="540658" cy="810990"/>
            </a:xfrm>
            <a:custGeom>
              <a:avLst/>
              <a:gdLst>
                <a:gd name="T0" fmla="*/ 491507 w 33"/>
                <a:gd name="T1" fmla="*/ 496524 h 49"/>
                <a:gd name="T2" fmla="*/ 245754 w 33"/>
                <a:gd name="T3" fmla="*/ 66203 h 49"/>
                <a:gd name="T4" fmla="*/ 0 w 33"/>
                <a:gd name="T5" fmla="*/ 463423 h 49"/>
                <a:gd name="T6" fmla="*/ 0 w 33"/>
                <a:gd name="T7" fmla="*/ 446872 h 49"/>
                <a:gd name="T8" fmla="*/ 278521 w 33"/>
                <a:gd name="T9" fmla="*/ 0 h 49"/>
                <a:gd name="T10" fmla="*/ 540658 w 33"/>
                <a:gd name="T11" fmla="*/ 446872 h 49"/>
                <a:gd name="T12" fmla="*/ 409589 w 33"/>
                <a:gd name="T13" fmla="*/ 810990 h 49"/>
                <a:gd name="T14" fmla="*/ 491507 w 33"/>
                <a:gd name="T15" fmla="*/ 496524 h 4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 h="49">
                  <a:moveTo>
                    <a:pt x="30" y="30"/>
                  </a:moveTo>
                  <a:cubicBezTo>
                    <a:pt x="30" y="15"/>
                    <a:pt x="23" y="4"/>
                    <a:pt x="15" y="4"/>
                  </a:cubicBezTo>
                  <a:cubicBezTo>
                    <a:pt x="7" y="4"/>
                    <a:pt x="1" y="15"/>
                    <a:pt x="0" y="28"/>
                  </a:cubicBezTo>
                  <a:cubicBezTo>
                    <a:pt x="0" y="28"/>
                    <a:pt x="0" y="27"/>
                    <a:pt x="0" y="27"/>
                  </a:cubicBezTo>
                  <a:cubicBezTo>
                    <a:pt x="0" y="12"/>
                    <a:pt x="8" y="0"/>
                    <a:pt x="17" y="0"/>
                  </a:cubicBezTo>
                  <a:cubicBezTo>
                    <a:pt x="26" y="0"/>
                    <a:pt x="33" y="12"/>
                    <a:pt x="33" y="27"/>
                  </a:cubicBezTo>
                  <a:cubicBezTo>
                    <a:pt x="33" y="36"/>
                    <a:pt x="30" y="44"/>
                    <a:pt x="25" y="49"/>
                  </a:cubicBezTo>
                  <a:cubicBezTo>
                    <a:pt x="28" y="44"/>
                    <a:pt x="30" y="38"/>
                    <a:pt x="30" y="3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01381" name="Group 30"/>
          <p:cNvGrpSpPr>
            <a:grpSpLocks/>
          </p:cNvGrpSpPr>
          <p:nvPr/>
        </p:nvGrpSpPr>
        <p:grpSpPr bwMode="auto">
          <a:xfrm>
            <a:off x="2722563" y="2101850"/>
            <a:ext cx="1566862" cy="1316038"/>
            <a:chOff x="2818326" y="2092215"/>
            <a:chExt cx="1566523" cy="1316988"/>
          </a:xfrm>
        </p:grpSpPr>
        <p:sp>
          <p:nvSpPr>
            <p:cNvPr id="101405" name="Freeform 220"/>
            <p:cNvSpPr>
              <a:spLocks/>
            </p:cNvSpPr>
            <p:nvPr/>
          </p:nvSpPr>
          <p:spPr bwMode="auto">
            <a:xfrm>
              <a:off x="3019338" y="2092215"/>
              <a:ext cx="1365511" cy="1316988"/>
            </a:xfrm>
            <a:custGeom>
              <a:avLst/>
              <a:gdLst>
                <a:gd name="T0" fmla="*/ 1365511 w 197"/>
                <a:gd name="T1" fmla="*/ 346576 h 190"/>
                <a:gd name="T2" fmla="*/ 1053592 w 197"/>
                <a:gd name="T3" fmla="*/ 1316988 h 190"/>
                <a:gd name="T4" fmla="*/ 0 w 197"/>
                <a:gd name="T5" fmla="*/ 970412 h 190"/>
                <a:gd name="T6" fmla="*/ 311919 w 197"/>
                <a:gd name="T7" fmla="*/ 0 h 190"/>
                <a:gd name="T8" fmla="*/ 1365511 w 197"/>
                <a:gd name="T9" fmla="*/ 346576 h 1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7" h="190">
                  <a:moveTo>
                    <a:pt x="197" y="50"/>
                  </a:moveTo>
                  <a:lnTo>
                    <a:pt x="152" y="190"/>
                  </a:lnTo>
                  <a:lnTo>
                    <a:pt x="0" y="140"/>
                  </a:lnTo>
                  <a:lnTo>
                    <a:pt x="45" y="0"/>
                  </a:lnTo>
                  <a:lnTo>
                    <a:pt x="197" y="50"/>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06" name="Freeform 221"/>
            <p:cNvSpPr>
              <a:spLocks/>
            </p:cNvSpPr>
            <p:nvPr/>
          </p:nvSpPr>
          <p:spPr bwMode="auto">
            <a:xfrm>
              <a:off x="2818326" y="2189256"/>
              <a:ext cx="776330" cy="838716"/>
            </a:xfrm>
            <a:custGeom>
              <a:avLst/>
              <a:gdLst>
                <a:gd name="T0" fmla="*/ 429459 w 47"/>
                <a:gd name="T1" fmla="*/ 740044 h 51"/>
                <a:gd name="T2" fmla="*/ 132141 w 47"/>
                <a:gd name="T3" fmla="*/ 279572 h 51"/>
                <a:gd name="T4" fmla="*/ 611153 w 47"/>
                <a:gd name="T5" fmla="*/ 82227 h 51"/>
                <a:gd name="T6" fmla="*/ 594636 w 47"/>
                <a:gd name="T7" fmla="*/ 65782 h 51"/>
                <a:gd name="T8" fmla="*/ 66071 w 47"/>
                <a:gd name="T9" fmla="*/ 296017 h 51"/>
                <a:gd name="T10" fmla="*/ 363389 w 47"/>
                <a:gd name="T11" fmla="*/ 789380 h 51"/>
                <a:gd name="T12" fmla="*/ 776330 w 47"/>
                <a:gd name="T13" fmla="*/ 723598 h 51"/>
                <a:gd name="T14" fmla="*/ 429459 w 47"/>
                <a:gd name="T15" fmla="*/ 740044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7" h="51">
                  <a:moveTo>
                    <a:pt x="26" y="45"/>
                  </a:moveTo>
                  <a:cubicBezTo>
                    <a:pt x="13" y="40"/>
                    <a:pt x="4" y="28"/>
                    <a:pt x="8" y="17"/>
                  </a:cubicBezTo>
                  <a:cubicBezTo>
                    <a:pt x="11" y="6"/>
                    <a:pt x="24" y="1"/>
                    <a:pt x="37" y="5"/>
                  </a:cubicBezTo>
                  <a:cubicBezTo>
                    <a:pt x="37" y="5"/>
                    <a:pt x="36" y="5"/>
                    <a:pt x="36" y="4"/>
                  </a:cubicBezTo>
                  <a:cubicBezTo>
                    <a:pt x="22" y="0"/>
                    <a:pt x="8" y="6"/>
                    <a:pt x="4" y="18"/>
                  </a:cubicBezTo>
                  <a:cubicBezTo>
                    <a:pt x="0" y="30"/>
                    <a:pt x="8" y="43"/>
                    <a:pt x="22" y="48"/>
                  </a:cubicBezTo>
                  <a:cubicBezTo>
                    <a:pt x="31" y="51"/>
                    <a:pt x="40" y="49"/>
                    <a:pt x="47" y="44"/>
                  </a:cubicBezTo>
                  <a:cubicBezTo>
                    <a:pt x="41" y="47"/>
                    <a:pt x="34" y="47"/>
                    <a:pt x="26" y="45"/>
                  </a:cubicBez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07" name="Freeform 222"/>
            <p:cNvSpPr>
              <a:spLocks/>
            </p:cNvSpPr>
            <p:nvPr/>
          </p:nvSpPr>
          <p:spPr bwMode="auto">
            <a:xfrm>
              <a:off x="2852981" y="2237774"/>
              <a:ext cx="859508" cy="609974"/>
            </a:xfrm>
            <a:custGeom>
              <a:avLst/>
              <a:gdLst>
                <a:gd name="T0" fmla="*/ 578515 w 52"/>
                <a:gd name="T1" fmla="*/ 148372 h 37"/>
                <a:gd name="T2" fmla="*/ 82645 w 52"/>
                <a:gd name="T3" fmla="*/ 247287 h 37"/>
                <a:gd name="T4" fmla="*/ 396696 w 52"/>
                <a:gd name="T5" fmla="*/ 609974 h 37"/>
                <a:gd name="T6" fmla="*/ 380167 w 52"/>
                <a:gd name="T7" fmla="*/ 593488 h 37"/>
                <a:gd name="T8" fmla="*/ 33058 w 52"/>
                <a:gd name="T9" fmla="*/ 197829 h 37"/>
                <a:gd name="T10" fmla="*/ 545457 w 52"/>
                <a:gd name="T11" fmla="*/ 82429 h 37"/>
                <a:gd name="T12" fmla="*/ 859508 w 52"/>
                <a:gd name="T13" fmla="*/ 313230 h 37"/>
                <a:gd name="T14" fmla="*/ 578515 w 52"/>
                <a:gd name="T15" fmla="*/ 148372 h 3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 h="37">
                  <a:moveTo>
                    <a:pt x="35" y="9"/>
                  </a:moveTo>
                  <a:cubicBezTo>
                    <a:pt x="21" y="4"/>
                    <a:pt x="8" y="7"/>
                    <a:pt x="5" y="15"/>
                  </a:cubicBezTo>
                  <a:cubicBezTo>
                    <a:pt x="3" y="23"/>
                    <a:pt x="11" y="32"/>
                    <a:pt x="24" y="37"/>
                  </a:cubicBezTo>
                  <a:cubicBezTo>
                    <a:pt x="24" y="37"/>
                    <a:pt x="23" y="37"/>
                    <a:pt x="23" y="36"/>
                  </a:cubicBezTo>
                  <a:cubicBezTo>
                    <a:pt x="9" y="32"/>
                    <a:pt x="0" y="21"/>
                    <a:pt x="2" y="12"/>
                  </a:cubicBezTo>
                  <a:cubicBezTo>
                    <a:pt x="5" y="4"/>
                    <a:pt x="19" y="0"/>
                    <a:pt x="33" y="5"/>
                  </a:cubicBezTo>
                  <a:cubicBezTo>
                    <a:pt x="42" y="8"/>
                    <a:pt x="49" y="13"/>
                    <a:pt x="52" y="19"/>
                  </a:cubicBezTo>
                  <a:cubicBezTo>
                    <a:pt x="48" y="15"/>
                    <a:pt x="42" y="11"/>
                    <a:pt x="35" y="9"/>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01382" name="Group 29"/>
          <p:cNvGrpSpPr>
            <a:grpSpLocks/>
          </p:cNvGrpSpPr>
          <p:nvPr/>
        </p:nvGrpSpPr>
        <p:grpSpPr bwMode="auto">
          <a:xfrm>
            <a:off x="3249613" y="3071813"/>
            <a:ext cx="1482725" cy="1566862"/>
            <a:chOff x="3345121" y="3062627"/>
            <a:chExt cx="1483345" cy="1566523"/>
          </a:xfrm>
        </p:grpSpPr>
        <p:sp>
          <p:nvSpPr>
            <p:cNvPr id="101402" name="Freeform 223"/>
            <p:cNvSpPr>
              <a:spLocks/>
            </p:cNvSpPr>
            <p:nvPr/>
          </p:nvSpPr>
          <p:spPr bwMode="auto">
            <a:xfrm>
              <a:off x="3345121" y="3062627"/>
              <a:ext cx="1483345" cy="1497208"/>
            </a:xfrm>
            <a:custGeom>
              <a:avLst/>
              <a:gdLst>
                <a:gd name="T0" fmla="*/ 658494 w 214"/>
                <a:gd name="T1" fmla="*/ 0 h 216"/>
                <a:gd name="T2" fmla="*/ 1483345 w 214"/>
                <a:gd name="T3" fmla="*/ 596111 h 216"/>
                <a:gd name="T4" fmla="*/ 824851 w 214"/>
                <a:gd name="T5" fmla="*/ 1497208 h 216"/>
                <a:gd name="T6" fmla="*/ 0 w 214"/>
                <a:gd name="T7" fmla="*/ 887234 h 216"/>
                <a:gd name="T8" fmla="*/ 658494 w 214"/>
                <a:gd name="T9" fmla="*/ 0 h 2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 h="216">
                  <a:moveTo>
                    <a:pt x="95" y="0"/>
                  </a:moveTo>
                  <a:lnTo>
                    <a:pt x="214" y="86"/>
                  </a:lnTo>
                  <a:lnTo>
                    <a:pt x="119" y="216"/>
                  </a:lnTo>
                  <a:lnTo>
                    <a:pt x="0" y="128"/>
                  </a:lnTo>
                  <a:lnTo>
                    <a:pt x="95" y="0"/>
                  </a:ln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03" name="Freeform 224"/>
            <p:cNvSpPr>
              <a:spLocks/>
            </p:cNvSpPr>
            <p:nvPr/>
          </p:nvSpPr>
          <p:spPr bwMode="auto">
            <a:xfrm>
              <a:off x="3379777" y="3922135"/>
              <a:ext cx="873371" cy="707015"/>
            </a:xfrm>
            <a:custGeom>
              <a:avLst/>
              <a:gdLst>
                <a:gd name="T0" fmla="*/ 725063 w 53"/>
                <a:gd name="T1" fmla="*/ 361729 h 43"/>
                <a:gd name="T2" fmla="*/ 197744 w 53"/>
                <a:gd name="T3" fmla="*/ 526151 h 43"/>
                <a:gd name="T4" fmla="*/ 164787 w 53"/>
                <a:gd name="T5" fmla="*/ 0 h 43"/>
                <a:gd name="T6" fmla="*/ 148308 w 53"/>
                <a:gd name="T7" fmla="*/ 16442 h 43"/>
                <a:gd name="T8" fmla="*/ 197744 w 53"/>
                <a:gd name="T9" fmla="*/ 591920 h 43"/>
                <a:gd name="T10" fmla="*/ 758020 w 53"/>
                <a:gd name="T11" fmla="*/ 460382 h 43"/>
                <a:gd name="T12" fmla="*/ 823935 w 53"/>
                <a:gd name="T13" fmla="*/ 49327 h 43"/>
                <a:gd name="T14" fmla="*/ 725063 w 53"/>
                <a:gd name="T15" fmla="*/ 361729 h 4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3" h="43">
                  <a:moveTo>
                    <a:pt x="44" y="22"/>
                  </a:moveTo>
                  <a:cubicBezTo>
                    <a:pt x="36" y="34"/>
                    <a:pt x="21" y="38"/>
                    <a:pt x="12" y="32"/>
                  </a:cubicBezTo>
                  <a:cubicBezTo>
                    <a:pt x="3" y="25"/>
                    <a:pt x="3" y="11"/>
                    <a:pt x="10" y="0"/>
                  </a:cubicBezTo>
                  <a:cubicBezTo>
                    <a:pt x="10" y="0"/>
                    <a:pt x="9" y="1"/>
                    <a:pt x="9" y="1"/>
                  </a:cubicBezTo>
                  <a:cubicBezTo>
                    <a:pt x="0" y="13"/>
                    <a:pt x="2" y="28"/>
                    <a:pt x="12" y="36"/>
                  </a:cubicBezTo>
                  <a:cubicBezTo>
                    <a:pt x="22" y="43"/>
                    <a:pt x="37" y="40"/>
                    <a:pt x="46" y="28"/>
                  </a:cubicBezTo>
                  <a:cubicBezTo>
                    <a:pt x="51" y="20"/>
                    <a:pt x="53" y="11"/>
                    <a:pt x="50" y="3"/>
                  </a:cubicBezTo>
                  <a:cubicBezTo>
                    <a:pt x="51" y="9"/>
                    <a:pt x="49" y="16"/>
                    <a:pt x="44" y="22"/>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1404" name="Freeform 225"/>
            <p:cNvSpPr>
              <a:spLocks/>
            </p:cNvSpPr>
            <p:nvPr/>
          </p:nvSpPr>
          <p:spPr bwMode="auto">
            <a:xfrm>
              <a:off x="3428300" y="3755779"/>
              <a:ext cx="609974" cy="824853"/>
            </a:xfrm>
            <a:custGeom>
              <a:avLst/>
              <a:gdLst>
                <a:gd name="T0" fmla="*/ 230801 w 37"/>
                <a:gd name="T1" fmla="*/ 197965 h 50"/>
                <a:gd name="T2" fmla="*/ 164858 w 37"/>
                <a:gd name="T3" fmla="*/ 709374 h 50"/>
                <a:gd name="T4" fmla="*/ 609974 w 37"/>
                <a:gd name="T5" fmla="*/ 511409 h 50"/>
                <a:gd name="T6" fmla="*/ 593488 w 37"/>
                <a:gd name="T7" fmla="*/ 544403 h 50"/>
                <a:gd name="T8" fmla="*/ 115400 w 37"/>
                <a:gd name="T9" fmla="*/ 725871 h 50"/>
                <a:gd name="T10" fmla="*/ 148372 w 37"/>
                <a:gd name="T11" fmla="*/ 214462 h 50"/>
                <a:gd name="T12" fmla="*/ 478088 w 37"/>
                <a:gd name="T13" fmla="*/ 0 h 50"/>
                <a:gd name="T14" fmla="*/ 230801 w 37"/>
                <a:gd name="T15" fmla="*/ 197965 h 5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7" h="50">
                  <a:moveTo>
                    <a:pt x="14" y="12"/>
                  </a:moveTo>
                  <a:cubicBezTo>
                    <a:pt x="5" y="24"/>
                    <a:pt x="4" y="38"/>
                    <a:pt x="10" y="43"/>
                  </a:cubicBezTo>
                  <a:cubicBezTo>
                    <a:pt x="17" y="47"/>
                    <a:pt x="28" y="42"/>
                    <a:pt x="37" y="31"/>
                  </a:cubicBezTo>
                  <a:cubicBezTo>
                    <a:pt x="37" y="32"/>
                    <a:pt x="36" y="32"/>
                    <a:pt x="36" y="33"/>
                  </a:cubicBezTo>
                  <a:cubicBezTo>
                    <a:pt x="27" y="45"/>
                    <a:pt x="14" y="50"/>
                    <a:pt x="7" y="44"/>
                  </a:cubicBezTo>
                  <a:cubicBezTo>
                    <a:pt x="0" y="39"/>
                    <a:pt x="1" y="25"/>
                    <a:pt x="9" y="13"/>
                  </a:cubicBezTo>
                  <a:cubicBezTo>
                    <a:pt x="15" y="6"/>
                    <a:pt x="22" y="1"/>
                    <a:pt x="29" y="0"/>
                  </a:cubicBezTo>
                  <a:cubicBezTo>
                    <a:pt x="24" y="2"/>
                    <a:pt x="18" y="6"/>
                    <a:pt x="14" y="12"/>
                  </a:cubicBezTo>
                  <a:close/>
                </a:path>
              </a:pathLst>
            </a:custGeom>
            <a:solidFill>
              <a:srgbClr val="0289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2" name="TextBox 31"/>
          <p:cNvSpPr txBox="1"/>
          <p:nvPr/>
        </p:nvSpPr>
        <p:spPr>
          <a:xfrm>
            <a:off x="3319463" y="2513013"/>
            <a:ext cx="581025" cy="461962"/>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400">
                <a:solidFill>
                  <a:schemeClr val="bg1"/>
                </a:solidFill>
                <a:latin typeface="Bebas Neue" pitchFamily="34" charset="0"/>
                <a:ea typeface="宋体" charset="-122"/>
              </a:rPr>
              <a:t>01’</a:t>
            </a:r>
          </a:p>
        </p:txBody>
      </p:sp>
      <p:sp>
        <p:nvSpPr>
          <p:cNvPr id="33" name="TextBox 32"/>
          <p:cNvSpPr txBox="1"/>
          <p:nvPr/>
        </p:nvSpPr>
        <p:spPr>
          <a:xfrm>
            <a:off x="4240213" y="1885950"/>
            <a:ext cx="581025" cy="460375"/>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400">
                <a:solidFill>
                  <a:schemeClr val="bg1"/>
                </a:solidFill>
                <a:latin typeface="Bebas Neue" pitchFamily="34" charset="0"/>
                <a:ea typeface="宋体" charset="-122"/>
              </a:rPr>
              <a:t>02’</a:t>
            </a:r>
          </a:p>
        </p:txBody>
      </p:sp>
      <p:sp>
        <p:nvSpPr>
          <p:cNvPr id="34" name="TextBox 33"/>
          <p:cNvSpPr txBox="1"/>
          <p:nvPr/>
        </p:nvSpPr>
        <p:spPr>
          <a:xfrm>
            <a:off x="5151438" y="2549525"/>
            <a:ext cx="582612" cy="461963"/>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400">
                <a:solidFill>
                  <a:schemeClr val="bg1"/>
                </a:solidFill>
                <a:latin typeface="Bebas Neue" pitchFamily="34" charset="0"/>
                <a:ea typeface="宋体" charset="-122"/>
              </a:rPr>
              <a:t>03’</a:t>
            </a:r>
          </a:p>
        </p:txBody>
      </p:sp>
      <p:sp>
        <p:nvSpPr>
          <p:cNvPr id="35" name="TextBox 34"/>
          <p:cNvSpPr txBox="1"/>
          <p:nvPr/>
        </p:nvSpPr>
        <p:spPr>
          <a:xfrm>
            <a:off x="4830763" y="3673475"/>
            <a:ext cx="581025" cy="461963"/>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400">
                <a:solidFill>
                  <a:schemeClr val="bg1"/>
                </a:solidFill>
                <a:latin typeface="Bebas Neue" pitchFamily="34" charset="0"/>
                <a:ea typeface="宋体" charset="-122"/>
              </a:rPr>
              <a:t>04’</a:t>
            </a:r>
          </a:p>
        </p:txBody>
      </p:sp>
      <p:sp>
        <p:nvSpPr>
          <p:cNvPr id="36" name="TextBox 35"/>
          <p:cNvSpPr txBox="1"/>
          <p:nvPr/>
        </p:nvSpPr>
        <p:spPr>
          <a:xfrm>
            <a:off x="3736975" y="3563938"/>
            <a:ext cx="582613" cy="461962"/>
          </a:xfrm>
          <a:prstGeom prst="rect">
            <a:avLst/>
          </a:prstGeom>
          <a:noFill/>
        </p:spPr>
        <p:txBody>
          <a:bodyPr>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2400">
                <a:solidFill>
                  <a:schemeClr val="bg1"/>
                </a:solidFill>
                <a:latin typeface="Bebas Neue" pitchFamily="34" charset="0"/>
                <a:ea typeface="宋体" charset="-122"/>
              </a:rPr>
              <a:t>05’</a:t>
            </a:r>
          </a:p>
        </p:txBody>
      </p:sp>
      <p:sp>
        <p:nvSpPr>
          <p:cNvPr id="37" name="TextBox 36"/>
          <p:cNvSpPr txBox="1"/>
          <p:nvPr/>
        </p:nvSpPr>
        <p:spPr>
          <a:xfrm>
            <a:off x="420688" y="152558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38" name="Rectangle 37"/>
          <p:cNvSpPr/>
          <p:nvPr/>
        </p:nvSpPr>
        <p:spPr>
          <a:xfrm>
            <a:off x="414338" y="1782763"/>
            <a:ext cx="215582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39" name="TextBox 38"/>
          <p:cNvSpPr txBox="1"/>
          <p:nvPr/>
        </p:nvSpPr>
        <p:spPr>
          <a:xfrm>
            <a:off x="420688" y="259238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40" name="Rectangle 39"/>
          <p:cNvSpPr/>
          <p:nvPr/>
        </p:nvSpPr>
        <p:spPr>
          <a:xfrm>
            <a:off x="414338" y="2849563"/>
            <a:ext cx="215582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1" name="TextBox 40"/>
          <p:cNvSpPr txBox="1"/>
          <p:nvPr/>
        </p:nvSpPr>
        <p:spPr>
          <a:xfrm>
            <a:off x="420688" y="365918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13918D"/>
                </a:solidFill>
                <a:latin typeface="+mj-lt"/>
                <a:cs typeface="+mn-cs"/>
              </a:rPr>
              <a:t>TEXT</a:t>
            </a:r>
          </a:p>
        </p:txBody>
      </p:sp>
      <p:sp>
        <p:nvSpPr>
          <p:cNvPr id="42" name="Rectangle 41"/>
          <p:cNvSpPr/>
          <p:nvPr/>
        </p:nvSpPr>
        <p:spPr>
          <a:xfrm>
            <a:off x="414338" y="3916363"/>
            <a:ext cx="2155825"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3" name="TextBox 42"/>
          <p:cNvSpPr txBox="1"/>
          <p:nvPr/>
        </p:nvSpPr>
        <p:spPr>
          <a:xfrm>
            <a:off x="6537325" y="15144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0C3D9"/>
                </a:solidFill>
                <a:latin typeface="+mj-lt"/>
                <a:cs typeface="+mn-cs"/>
              </a:rPr>
              <a:t>TEXT</a:t>
            </a:r>
          </a:p>
        </p:txBody>
      </p:sp>
      <p:sp>
        <p:nvSpPr>
          <p:cNvPr id="44" name="Rectangle 43"/>
          <p:cNvSpPr/>
          <p:nvPr/>
        </p:nvSpPr>
        <p:spPr>
          <a:xfrm>
            <a:off x="6532563" y="1770063"/>
            <a:ext cx="215423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5" name="TextBox 44"/>
          <p:cNvSpPr txBox="1"/>
          <p:nvPr/>
        </p:nvSpPr>
        <p:spPr>
          <a:xfrm>
            <a:off x="6537325" y="25812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6" name="Rectangle 45"/>
          <p:cNvSpPr/>
          <p:nvPr/>
        </p:nvSpPr>
        <p:spPr>
          <a:xfrm>
            <a:off x="6532563" y="2836863"/>
            <a:ext cx="215423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47" name="TextBox 46"/>
          <p:cNvSpPr txBox="1"/>
          <p:nvPr/>
        </p:nvSpPr>
        <p:spPr>
          <a:xfrm>
            <a:off x="6537325" y="3648075"/>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8" name="Rectangle 47"/>
          <p:cNvSpPr/>
          <p:nvPr/>
        </p:nvSpPr>
        <p:spPr>
          <a:xfrm>
            <a:off x="6532563" y="3903663"/>
            <a:ext cx="215423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01400" name="TextBox 50"/>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3" name="TextBox 5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Freeform 13"/>
          <p:cNvSpPr>
            <a:spLocks/>
          </p:cNvSpPr>
          <p:nvPr/>
        </p:nvSpPr>
        <p:spPr bwMode="auto">
          <a:xfrm>
            <a:off x="3638550" y="1276350"/>
            <a:ext cx="1714500" cy="1677988"/>
          </a:xfrm>
          <a:custGeom>
            <a:avLst/>
            <a:gdLst>
              <a:gd name="T0" fmla="*/ 1714133 w 201"/>
              <a:gd name="T1" fmla="*/ 817802 h 197"/>
              <a:gd name="T2" fmla="*/ 938083 w 201"/>
              <a:gd name="T3" fmla="*/ 42594 h 197"/>
              <a:gd name="T4" fmla="*/ 776050 w 201"/>
              <a:gd name="T5" fmla="*/ 42594 h 197"/>
              <a:gd name="T6" fmla="*/ 0 w 201"/>
              <a:gd name="T7" fmla="*/ 817802 h 197"/>
              <a:gd name="T8" fmla="*/ 861331 w 201"/>
              <a:gd name="T9" fmla="*/ 1678197 h 197"/>
              <a:gd name="T10" fmla="*/ 1714133 w 201"/>
              <a:gd name="T11" fmla="*/ 817802 h 1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1" h="197">
                <a:moveTo>
                  <a:pt x="201" y="96"/>
                </a:moveTo>
                <a:cubicBezTo>
                  <a:pt x="110" y="5"/>
                  <a:pt x="110" y="5"/>
                  <a:pt x="110" y="5"/>
                </a:cubicBezTo>
                <a:cubicBezTo>
                  <a:pt x="105" y="0"/>
                  <a:pt x="97" y="0"/>
                  <a:pt x="91" y="5"/>
                </a:cubicBezTo>
                <a:cubicBezTo>
                  <a:pt x="0" y="96"/>
                  <a:pt x="0" y="96"/>
                  <a:pt x="0" y="96"/>
                </a:cubicBezTo>
                <a:cubicBezTo>
                  <a:pt x="101" y="197"/>
                  <a:pt x="101" y="197"/>
                  <a:pt x="101" y="197"/>
                </a:cubicBezTo>
                <a:lnTo>
                  <a:pt x="201" y="96"/>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3" name="Freeform 14"/>
          <p:cNvSpPr>
            <a:spLocks/>
          </p:cNvSpPr>
          <p:nvPr/>
        </p:nvSpPr>
        <p:spPr bwMode="auto">
          <a:xfrm>
            <a:off x="2819400" y="2095500"/>
            <a:ext cx="1681163" cy="1714500"/>
          </a:xfrm>
          <a:custGeom>
            <a:avLst/>
            <a:gdLst>
              <a:gd name="T0" fmla="*/ 819552 w 197"/>
              <a:gd name="T1" fmla="*/ 0 h 201"/>
              <a:gd name="T2" fmla="*/ 42685 w 197"/>
              <a:gd name="T3" fmla="*/ 776050 h 201"/>
              <a:gd name="T4" fmla="*/ 42685 w 197"/>
              <a:gd name="T5" fmla="*/ 938083 h 201"/>
              <a:gd name="T6" fmla="*/ 819552 w 197"/>
              <a:gd name="T7" fmla="*/ 1714133 h 201"/>
              <a:gd name="T8" fmla="*/ 1681790 w 197"/>
              <a:gd name="T9" fmla="*/ 861331 h 201"/>
              <a:gd name="T10" fmla="*/ 819552 w 197"/>
              <a:gd name="T11" fmla="*/ 0 h 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7" h="201">
                <a:moveTo>
                  <a:pt x="96" y="0"/>
                </a:moveTo>
                <a:cubicBezTo>
                  <a:pt x="5" y="91"/>
                  <a:pt x="5" y="91"/>
                  <a:pt x="5" y="91"/>
                </a:cubicBezTo>
                <a:cubicBezTo>
                  <a:pt x="0" y="97"/>
                  <a:pt x="0" y="105"/>
                  <a:pt x="5" y="110"/>
                </a:cubicBezTo>
                <a:cubicBezTo>
                  <a:pt x="96" y="201"/>
                  <a:pt x="96" y="201"/>
                  <a:pt x="96" y="201"/>
                </a:cubicBezTo>
                <a:cubicBezTo>
                  <a:pt x="197" y="101"/>
                  <a:pt x="197" y="101"/>
                  <a:pt x="197" y="101"/>
                </a:cubicBezTo>
                <a:lnTo>
                  <a:pt x="96"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4" name="Freeform 15"/>
          <p:cNvSpPr>
            <a:spLocks/>
          </p:cNvSpPr>
          <p:nvPr/>
        </p:nvSpPr>
        <p:spPr bwMode="auto">
          <a:xfrm>
            <a:off x="3638550" y="2954338"/>
            <a:ext cx="1714500" cy="1674812"/>
          </a:xfrm>
          <a:custGeom>
            <a:avLst/>
            <a:gdLst>
              <a:gd name="T0" fmla="*/ 0 w 201"/>
              <a:gd name="T1" fmla="*/ 854389 h 196"/>
              <a:gd name="T2" fmla="*/ 776050 w 201"/>
              <a:gd name="T3" fmla="*/ 1631884 h 196"/>
              <a:gd name="T4" fmla="*/ 938083 w 201"/>
              <a:gd name="T5" fmla="*/ 1631884 h 196"/>
              <a:gd name="T6" fmla="*/ 1714133 w 201"/>
              <a:gd name="T7" fmla="*/ 854389 h 196"/>
              <a:gd name="T8" fmla="*/ 861331 w 201"/>
              <a:gd name="T9" fmla="*/ 0 h 196"/>
              <a:gd name="T10" fmla="*/ 0 w 201"/>
              <a:gd name="T11" fmla="*/ 854389 h 1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1" h="196">
                <a:moveTo>
                  <a:pt x="0" y="100"/>
                </a:moveTo>
                <a:cubicBezTo>
                  <a:pt x="91" y="191"/>
                  <a:pt x="91" y="191"/>
                  <a:pt x="91" y="191"/>
                </a:cubicBezTo>
                <a:cubicBezTo>
                  <a:pt x="97" y="196"/>
                  <a:pt x="105" y="196"/>
                  <a:pt x="110" y="191"/>
                </a:cubicBezTo>
                <a:cubicBezTo>
                  <a:pt x="201" y="100"/>
                  <a:pt x="201" y="100"/>
                  <a:pt x="201" y="100"/>
                </a:cubicBezTo>
                <a:cubicBezTo>
                  <a:pt x="101" y="0"/>
                  <a:pt x="101" y="0"/>
                  <a:pt x="101" y="0"/>
                </a:cubicBezTo>
                <a:lnTo>
                  <a:pt x="0" y="100"/>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5" name="Freeform 16"/>
          <p:cNvSpPr>
            <a:spLocks/>
          </p:cNvSpPr>
          <p:nvPr/>
        </p:nvSpPr>
        <p:spPr bwMode="auto">
          <a:xfrm>
            <a:off x="4500563" y="2095500"/>
            <a:ext cx="1671637" cy="1714500"/>
          </a:xfrm>
          <a:custGeom>
            <a:avLst/>
            <a:gdLst>
              <a:gd name="T0" fmla="*/ 0 w 196"/>
              <a:gd name="T1" fmla="*/ 861331 h 201"/>
              <a:gd name="T2" fmla="*/ 852556 w 196"/>
              <a:gd name="T3" fmla="*/ 1714133 h 201"/>
              <a:gd name="T4" fmla="*/ 1628382 w 196"/>
              <a:gd name="T5" fmla="*/ 938083 h 201"/>
              <a:gd name="T6" fmla="*/ 1628382 w 196"/>
              <a:gd name="T7" fmla="*/ 776050 h 201"/>
              <a:gd name="T8" fmla="*/ 852556 w 196"/>
              <a:gd name="T9" fmla="*/ 0 h 201"/>
              <a:gd name="T10" fmla="*/ 0 w 196"/>
              <a:gd name="T11" fmla="*/ 861331 h 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6" h="201">
                <a:moveTo>
                  <a:pt x="0" y="101"/>
                </a:moveTo>
                <a:cubicBezTo>
                  <a:pt x="100" y="201"/>
                  <a:pt x="100" y="201"/>
                  <a:pt x="100" y="201"/>
                </a:cubicBezTo>
                <a:cubicBezTo>
                  <a:pt x="191" y="110"/>
                  <a:pt x="191" y="110"/>
                  <a:pt x="191" y="110"/>
                </a:cubicBezTo>
                <a:cubicBezTo>
                  <a:pt x="196" y="105"/>
                  <a:pt x="196" y="97"/>
                  <a:pt x="191" y="91"/>
                </a:cubicBezTo>
                <a:cubicBezTo>
                  <a:pt x="100" y="0"/>
                  <a:pt x="100" y="0"/>
                  <a:pt x="100" y="0"/>
                </a:cubicBezTo>
                <a:lnTo>
                  <a:pt x="0" y="101"/>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6" name="Freeform 17"/>
          <p:cNvSpPr>
            <a:spLocks/>
          </p:cNvSpPr>
          <p:nvPr/>
        </p:nvSpPr>
        <p:spPr bwMode="auto">
          <a:xfrm>
            <a:off x="3638550" y="2101850"/>
            <a:ext cx="862013" cy="858838"/>
          </a:xfrm>
          <a:custGeom>
            <a:avLst/>
            <a:gdLst>
              <a:gd name="T0" fmla="*/ 0 w 240"/>
              <a:gd name="T1" fmla="*/ 0 h 239"/>
              <a:gd name="T2" fmla="*/ 546222 w 240"/>
              <a:gd name="T3" fmla="*/ 287486 h 239"/>
              <a:gd name="T4" fmla="*/ 862456 w 240"/>
              <a:gd name="T5" fmla="*/ 858864 h 239"/>
              <a:gd name="T6" fmla="*/ 0 w 240"/>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0" h="239">
                <a:moveTo>
                  <a:pt x="0" y="0"/>
                </a:moveTo>
                <a:lnTo>
                  <a:pt x="152" y="80"/>
                </a:lnTo>
                <a:lnTo>
                  <a:pt x="240" y="239"/>
                </a:lnTo>
                <a:lnTo>
                  <a:pt x="0" y="0"/>
                </a:lnTo>
                <a:close/>
              </a:path>
            </a:pathLst>
          </a:custGeom>
          <a:solidFill>
            <a:srgbClr val="F3C30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7" name="Freeform 18"/>
          <p:cNvSpPr>
            <a:spLocks/>
          </p:cNvSpPr>
          <p:nvPr/>
        </p:nvSpPr>
        <p:spPr bwMode="auto">
          <a:xfrm>
            <a:off x="4500563" y="2089150"/>
            <a:ext cx="852487" cy="858838"/>
          </a:xfrm>
          <a:custGeom>
            <a:avLst/>
            <a:gdLst>
              <a:gd name="T0" fmla="*/ 851677 w 237"/>
              <a:gd name="T1" fmla="*/ 0 h 239"/>
              <a:gd name="T2" fmla="*/ 564191 w 237"/>
              <a:gd name="T3" fmla="*/ 542630 h 239"/>
              <a:gd name="T4" fmla="*/ 0 w 237"/>
              <a:gd name="T5" fmla="*/ 858864 h 239"/>
              <a:gd name="T6" fmla="*/ 851677 w 23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7" h="239">
                <a:moveTo>
                  <a:pt x="237" y="0"/>
                </a:moveTo>
                <a:lnTo>
                  <a:pt x="157" y="151"/>
                </a:lnTo>
                <a:lnTo>
                  <a:pt x="0" y="239"/>
                </a:lnTo>
                <a:lnTo>
                  <a:pt x="237" y="0"/>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8" name="Freeform 19"/>
          <p:cNvSpPr>
            <a:spLocks/>
          </p:cNvSpPr>
          <p:nvPr/>
        </p:nvSpPr>
        <p:spPr bwMode="auto">
          <a:xfrm>
            <a:off x="4511675" y="2947988"/>
            <a:ext cx="852488" cy="855662"/>
          </a:xfrm>
          <a:custGeom>
            <a:avLst/>
            <a:gdLst>
              <a:gd name="T0" fmla="*/ 851677 w 237"/>
              <a:gd name="T1" fmla="*/ 855269 h 238"/>
              <a:gd name="T2" fmla="*/ 305454 w 237"/>
              <a:gd name="T3" fmla="*/ 564190 h 238"/>
              <a:gd name="T4" fmla="*/ 0 w 237"/>
              <a:gd name="T5" fmla="*/ 0 h 238"/>
              <a:gd name="T6" fmla="*/ 851677 w 237"/>
              <a:gd name="T7" fmla="*/ 855269 h 2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7" h="238">
                <a:moveTo>
                  <a:pt x="237" y="238"/>
                </a:moveTo>
                <a:lnTo>
                  <a:pt x="85" y="157"/>
                </a:lnTo>
                <a:lnTo>
                  <a:pt x="0" y="0"/>
                </a:lnTo>
                <a:lnTo>
                  <a:pt x="237" y="238"/>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2409" name="Freeform 20"/>
          <p:cNvSpPr>
            <a:spLocks/>
          </p:cNvSpPr>
          <p:nvPr/>
        </p:nvSpPr>
        <p:spPr bwMode="auto">
          <a:xfrm>
            <a:off x="3638550" y="2954338"/>
            <a:ext cx="862013" cy="855662"/>
          </a:xfrm>
          <a:custGeom>
            <a:avLst/>
            <a:gdLst>
              <a:gd name="T0" fmla="*/ 0 w 240"/>
              <a:gd name="T1" fmla="*/ 855269 h 238"/>
              <a:gd name="T2" fmla="*/ 291079 w 240"/>
              <a:gd name="T3" fmla="*/ 309047 h 238"/>
              <a:gd name="T4" fmla="*/ 862456 w 240"/>
              <a:gd name="T5" fmla="*/ 0 h 238"/>
              <a:gd name="T6" fmla="*/ 0 w 240"/>
              <a:gd name="T7" fmla="*/ 855269 h 2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0" h="238">
                <a:moveTo>
                  <a:pt x="0" y="238"/>
                </a:moveTo>
                <a:lnTo>
                  <a:pt x="81" y="86"/>
                </a:lnTo>
                <a:lnTo>
                  <a:pt x="240" y="0"/>
                </a:lnTo>
                <a:lnTo>
                  <a:pt x="0" y="238"/>
                </a:ln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2" name="Group 21"/>
          <p:cNvGrpSpPr/>
          <p:nvPr/>
        </p:nvGrpSpPr>
        <p:grpSpPr>
          <a:xfrm>
            <a:off x="4286614" y="1848068"/>
            <a:ext cx="608954" cy="534760"/>
            <a:chOff x="7399338" y="4675188"/>
            <a:chExt cx="581024" cy="490537"/>
          </a:xfrm>
          <a:solidFill>
            <a:schemeClr val="bg1"/>
          </a:solidFill>
        </p:grpSpPr>
        <p:sp>
          <p:nvSpPr>
            <p:cNvPr id="23" name="Freeform 22"/>
            <p:cNvSpPr>
              <a:spLocks/>
            </p:cNvSpPr>
            <p:nvPr/>
          </p:nvSpPr>
          <p:spPr bwMode="auto">
            <a:xfrm>
              <a:off x="7556500" y="4922838"/>
              <a:ext cx="231775" cy="198437"/>
            </a:xfrm>
            <a:custGeom>
              <a:avLst/>
              <a:gdLst>
                <a:gd name="T0" fmla="*/ 59 w 62"/>
                <a:gd name="T1" fmla="*/ 41 h 53"/>
                <a:gd name="T2" fmla="*/ 61 w 62"/>
                <a:gd name="T3" fmla="*/ 14 h 53"/>
                <a:gd name="T4" fmla="*/ 45 w 62"/>
                <a:gd name="T5" fmla="*/ 0 h 53"/>
                <a:gd name="T6" fmla="*/ 37 w 62"/>
                <a:gd name="T7" fmla="*/ 0 h 53"/>
                <a:gd name="T8" fmla="*/ 35 w 62"/>
                <a:gd name="T9" fmla="*/ 6 h 53"/>
                <a:gd name="T10" fmla="*/ 37 w 62"/>
                <a:gd name="T11" fmla="*/ 30 h 53"/>
                <a:gd name="T12" fmla="*/ 31 w 62"/>
                <a:gd name="T13" fmla="*/ 38 h 53"/>
                <a:gd name="T14" fmla="*/ 25 w 62"/>
                <a:gd name="T15" fmla="*/ 30 h 53"/>
                <a:gd name="T16" fmla="*/ 29 w 62"/>
                <a:gd name="T17" fmla="*/ 6 h 53"/>
                <a:gd name="T18" fmla="*/ 26 w 62"/>
                <a:gd name="T19" fmla="*/ 0 h 53"/>
                <a:gd name="T20" fmla="*/ 17 w 62"/>
                <a:gd name="T21" fmla="*/ 0 h 53"/>
                <a:gd name="T22" fmla="*/ 17 w 62"/>
                <a:gd name="T23" fmla="*/ 0 h 53"/>
                <a:gd name="T24" fmla="*/ 1 w 62"/>
                <a:gd name="T25" fmla="*/ 14 h 53"/>
                <a:gd name="T26" fmla="*/ 3 w 62"/>
                <a:gd name="T27" fmla="*/ 41 h 53"/>
                <a:gd name="T28" fmla="*/ 31 w 62"/>
                <a:gd name="T29" fmla="*/ 53 h 53"/>
                <a:gd name="T30" fmla="*/ 59 w 62"/>
                <a:gd name="T31"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2" h="53">
                  <a:moveTo>
                    <a:pt x="59" y="41"/>
                  </a:moveTo>
                  <a:cubicBezTo>
                    <a:pt x="61" y="14"/>
                    <a:pt x="61" y="14"/>
                    <a:pt x="61" y="14"/>
                  </a:cubicBezTo>
                  <a:cubicBezTo>
                    <a:pt x="62" y="7"/>
                    <a:pt x="54" y="0"/>
                    <a:pt x="45" y="0"/>
                  </a:cubicBezTo>
                  <a:cubicBezTo>
                    <a:pt x="37" y="0"/>
                    <a:pt x="37" y="0"/>
                    <a:pt x="37" y="0"/>
                  </a:cubicBezTo>
                  <a:cubicBezTo>
                    <a:pt x="37" y="1"/>
                    <a:pt x="37" y="5"/>
                    <a:pt x="35" y="6"/>
                  </a:cubicBezTo>
                  <a:cubicBezTo>
                    <a:pt x="35" y="6"/>
                    <a:pt x="38" y="24"/>
                    <a:pt x="37" y="30"/>
                  </a:cubicBezTo>
                  <a:cubicBezTo>
                    <a:pt x="36" y="32"/>
                    <a:pt x="34" y="39"/>
                    <a:pt x="31" y="38"/>
                  </a:cubicBezTo>
                  <a:cubicBezTo>
                    <a:pt x="28" y="38"/>
                    <a:pt x="26" y="32"/>
                    <a:pt x="25" y="30"/>
                  </a:cubicBezTo>
                  <a:cubicBezTo>
                    <a:pt x="24" y="24"/>
                    <a:pt x="29" y="6"/>
                    <a:pt x="29" y="6"/>
                  </a:cubicBezTo>
                  <a:cubicBezTo>
                    <a:pt x="28" y="6"/>
                    <a:pt x="27" y="5"/>
                    <a:pt x="26" y="0"/>
                  </a:cubicBezTo>
                  <a:cubicBezTo>
                    <a:pt x="17" y="0"/>
                    <a:pt x="17" y="0"/>
                    <a:pt x="17" y="0"/>
                  </a:cubicBezTo>
                  <a:cubicBezTo>
                    <a:pt x="17" y="0"/>
                    <a:pt x="17" y="0"/>
                    <a:pt x="17" y="0"/>
                  </a:cubicBezTo>
                  <a:cubicBezTo>
                    <a:pt x="8" y="0"/>
                    <a:pt x="0" y="7"/>
                    <a:pt x="1" y="14"/>
                  </a:cubicBezTo>
                  <a:cubicBezTo>
                    <a:pt x="3" y="41"/>
                    <a:pt x="3" y="41"/>
                    <a:pt x="3" y="41"/>
                  </a:cubicBezTo>
                  <a:cubicBezTo>
                    <a:pt x="10" y="48"/>
                    <a:pt x="21" y="53"/>
                    <a:pt x="31" y="53"/>
                  </a:cubicBezTo>
                  <a:cubicBezTo>
                    <a:pt x="42" y="53"/>
                    <a:pt x="53" y="47"/>
                    <a:pt x="59"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4" name="Oval 23"/>
            <p:cNvSpPr>
              <a:spLocks noChangeArrowheads="1"/>
            </p:cNvSpPr>
            <p:nvPr/>
          </p:nvSpPr>
          <p:spPr bwMode="auto">
            <a:xfrm>
              <a:off x="7612063" y="4783138"/>
              <a:ext cx="120650"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5" name="Freeform 24"/>
            <p:cNvSpPr>
              <a:spLocks/>
            </p:cNvSpPr>
            <p:nvPr/>
          </p:nvSpPr>
          <p:spPr bwMode="auto">
            <a:xfrm>
              <a:off x="7399338" y="4675188"/>
              <a:ext cx="581024" cy="490537"/>
            </a:xfrm>
            <a:custGeom>
              <a:avLst/>
              <a:gdLst>
                <a:gd name="T0" fmla="*/ 154 w 155"/>
                <a:gd name="T1" fmla="*/ 60 h 131"/>
                <a:gd name="T2" fmla="*/ 133 w 155"/>
                <a:gd name="T3" fmla="*/ 39 h 131"/>
                <a:gd name="T4" fmla="*/ 130 w 155"/>
                <a:gd name="T5" fmla="*/ 37 h 131"/>
                <a:gd name="T6" fmla="*/ 129 w 155"/>
                <a:gd name="T7" fmla="*/ 36 h 131"/>
                <a:gd name="T8" fmla="*/ 129 w 155"/>
                <a:gd name="T9" fmla="*/ 36 h 131"/>
                <a:gd name="T10" fmla="*/ 127 w 155"/>
                <a:gd name="T11" fmla="*/ 37 h 131"/>
                <a:gd name="T12" fmla="*/ 115 w 155"/>
                <a:gd name="T13" fmla="*/ 50 h 131"/>
                <a:gd name="T14" fmla="*/ 104 w 155"/>
                <a:gd name="T15" fmla="*/ 60 h 131"/>
                <a:gd name="T16" fmla="*/ 104 w 155"/>
                <a:gd name="T17" fmla="*/ 63 h 131"/>
                <a:gd name="T18" fmla="*/ 106 w 155"/>
                <a:gd name="T19" fmla="*/ 64 h 131"/>
                <a:gd name="T20" fmla="*/ 106 w 155"/>
                <a:gd name="T21" fmla="*/ 64 h 131"/>
                <a:gd name="T22" fmla="*/ 115 w 155"/>
                <a:gd name="T23" fmla="*/ 64 h 131"/>
                <a:gd name="T24" fmla="*/ 118 w 155"/>
                <a:gd name="T25" fmla="*/ 64 h 131"/>
                <a:gd name="T26" fmla="*/ 120 w 155"/>
                <a:gd name="T27" fmla="*/ 65 h 131"/>
                <a:gd name="T28" fmla="*/ 121 w 155"/>
                <a:gd name="T29" fmla="*/ 66 h 131"/>
                <a:gd name="T30" fmla="*/ 120 w 155"/>
                <a:gd name="T31" fmla="*/ 70 h 131"/>
                <a:gd name="T32" fmla="*/ 106 w 155"/>
                <a:gd name="T33" fmla="*/ 99 h 131"/>
                <a:gd name="T34" fmla="*/ 72 w 155"/>
                <a:gd name="T35" fmla="*/ 114 h 131"/>
                <a:gd name="T36" fmla="*/ 39 w 155"/>
                <a:gd name="T37" fmla="*/ 100 h 131"/>
                <a:gd name="T38" fmla="*/ 24 w 155"/>
                <a:gd name="T39" fmla="*/ 66 h 131"/>
                <a:gd name="T40" fmla="*/ 38 w 155"/>
                <a:gd name="T41" fmla="*/ 32 h 131"/>
                <a:gd name="T42" fmla="*/ 74 w 155"/>
                <a:gd name="T43" fmla="*/ 17 h 131"/>
                <a:gd name="T44" fmla="*/ 90 w 155"/>
                <a:gd name="T45" fmla="*/ 20 h 131"/>
                <a:gd name="T46" fmla="*/ 93 w 155"/>
                <a:gd name="T47" fmla="*/ 20 h 131"/>
                <a:gd name="T48" fmla="*/ 99 w 155"/>
                <a:gd name="T49" fmla="*/ 18 h 131"/>
                <a:gd name="T50" fmla="*/ 101 w 155"/>
                <a:gd name="T51" fmla="*/ 14 h 131"/>
                <a:gd name="T52" fmla="*/ 96 w 155"/>
                <a:gd name="T53" fmla="*/ 3 h 131"/>
                <a:gd name="T54" fmla="*/ 74 w 155"/>
                <a:gd name="T55" fmla="*/ 0 h 131"/>
                <a:gd name="T56" fmla="*/ 26 w 155"/>
                <a:gd name="T57" fmla="*/ 20 h 131"/>
                <a:gd name="T58" fmla="*/ 26 w 155"/>
                <a:gd name="T59" fmla="*/ 112 h 131"/>
                <a:gd name="T60" fmla="*/ 72 w 155"/>
                <a:gd name="T61" fmla="*/ 131 h 131"/>
                <a:gd name="T62" fmla="*/ 73 w 155"/>
                <a:gd name="T63" fmla="*/ 131 h 131"/>
                <a:gd name="T64" fmla="*/ 119 w 155"/>
                <a:gd name="T65" fmla="*/ 111 h 131"/>
                <a:gd name="T66" fmla="*/ 130 w 155"/>
                <a:gd name="T67" fmla="*/ 97 h 131"/>
                <a:gd name="T68" fmla="*/ 136 w 155"/>
                <a:gd name="T69" fmla="*/ 81 h 131"/>
                <a:gd name="T70" fmla="*/ 138 w 155"/>
                <a:gd name="T71" fmla="*/ 69 h 131"/>
                <a:gd name="T72" fmla="*/ 138 w 155"/>
                <a:gd name="T73" fmla="*/ 66 h 131"/>
                <a:gd name="T74" fmla="*/ 140 w 155"/>
                <a:gd name="T75" fmla="*/ 64 h 131"/>
                <a:gd name="T76" fmla="*/ 143 w 155"/>
                <a:gd name="T77" fmla="*/ 64 h 131"/>
                <a:gd name="T78" fmla="*/ 152 w 155"/>
                <a:gd name="T79" fmla="*/ 64 h 131"/>
                <a:gd name="T80" fmla="*/ 152 w 155"/>
                <a:gd name="T81" fmla="*/ 64 h 131"/>
                <a:gd name="T82" fmla="*/ 154 w 155"/>
                <a:gd name="T83" fmla="*/ 62 h 131"/>
                <a:gd name="T84" fmla="*/ 154 w 155"/>
                <a:gd name="T85" fmla="*/ 6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5" h="131">
                  <a:moveTo>
                    <a:pt x="154" y="60"/>
                  </a:moveTo>
                  <a:cubicBezTo>
                    <a:pt x="133" y="39"/>
                    <a:pt x="133" y="39"/>
                    <a:pt x="133" y="39"/>
                  </a:cubicBezTo>
                  <a:cubicBezTo>
                    <a:pt x="130" y="37"/>
                    <a:pt x="130" y="37"/>
                    <a:pt x="130" y="37"/>
                  </a:cubicBezTo>
                  <a:cubicBezTo>
                    <a:pt x="130" y="36"/>
                    <a:pt x="130" y="36"/>
                    <a:pt x="129" y="36"/>
                  </a:cubicBezTo>
                  <a:cubicBezTo>
                    <a:pt x="129" y="36"/>
                    <a:pt x="129" y="36"/>
                    <a:pt x="129" y="36"/>
                  </a:cubicBezTo>
                  <a:cubicBezTo>
                    <a:pt x="128" y="36"/>
                    <a:pt x="128" y="36"/>
                    <a:pt x="127" y="37"/>
                  </a:cubicBezTo>
                  <a:cubicBezTo>
                    <a:pt x="115" y="50"/>
                    <a:pt x="115" y="50"/>
                    <a:pt x="115" y="50"/>
                  </a:cubicBezTo>
                  <a:cubicBezTo>
                    <a:pt x="104" y="60"/>
                    <a:pt x="104" y="60"/>
                    <a:pt x="104" y="60"/>
                  </a:cubicBezTo>
                  <a:cubicBezTo>
                    <a:pt x="104" y="61"/>
                    <a:pt x="103" y="62"/>
                    <a:pt x="104" y="63"/>
                  </a:cubicBezTo>
                  <a:cubicBezTo>
                    <a:pt x="104" y="63"/>
                    <a:pt x="105" y="64"/>
                    <a:pt x="106" y="64"/>
                  </a:cubicBezTo>
                  <a:cubicBezTo>
                    <a:pt x="106" y="64"/>
                    <a:pt x="106" y="64"/>
                    <a:pt x="106" y="64"/>
                  </a:cubicBezTo>
                  <a:cubicBezTo>
                    <a:pt x="115" y="64"/>
                    <a:pt x="115" y="64"/>
                    <a:pt x="115" y="64"/>
                  </a:cubicBezTo>
                  <a:cubicBezTo>
                    <a:pt x="118" y="64"/>
                    <a:pt x="118" y="64"/>
                    <a:pt x="118" y="64"/>
                  </a:cubicBezTo>
                  <a:cubicBezTo>
                    <a:pt x="119" y="64"/>
                    <a:pt x="120" y="64"/>
                    <a:pt x="120" y="65"/>
                  </a:cubicBezTo>
                  <a:cubicBezTo>
                    <a:pt x="120" y="65"/>
                    <a:pt x="121" y="66"/>
                    <a:pt x="121" y="66"/>
                  </a:cubicBezTo>
                  <a:cubicBezTo>
                    <a:pt x="120" y="70"/>
                    <a:pt x="120" y="70"/>
                    <a:pt x="120" y="70"/>
                  </a:cubicBezTo>
                  <a:cubicBezTo>
                    <a:pt x="119" y="81"/>
                    <a:pt x="114" y="91"/>
                    <a:pt x="106" y="99"/>
                  </a:cubicBezTo>
                  <a:cubicBezTo>
                    <a:pt x="97" y="109"/>
                    <a:pt x="85" y="114"/>
                    <a:pt x="72" y="114"/>
                  </a:cubicBezTo>
                  <a:cubicBezTo>
                    <a:pt x="59" y="114"/>
                    <a:pt x="48" y="109"/>
                    <a:pt x="39" y="100"/>
                  </a:cubicBezTo>
                  <a:cubicBezTo>
                    <a:pt x="29" y="91"/>
                    <a:pt x="24" y="79"/>
                    <a:pt x="24" y="66"/>
                  </a:cubicBezTo>
                  <a:cubicBezTo>
                    <a:pt x="24" y="53"/>
                    <a:pt x="29" y="41"/>
                    <a:pt x="38" y="32"/>
                  </a:cubicBezTo>
                  <a:cubicBezTo>
                    <a:pt x="48" y="22"/>
                    <a:pt x="61" y="17"/>
                    <a:pt x="74" y="17"/>
                  </a:cubicBezTo>
                  <a:cubicBezTo>
                    <a:pt x="80" y="17"/>
                    <a:pt x="85" y="18"/>
                    <a:pt x="90" y="20"/>
                  </a:cubicBezTo>
                  <a:cubicBezTo>
                    <a:pt x="91" y="20"/>
                    <a:pt x="92" y="20"/>
                    <a:pt x="93" y="20"/>
                  </a:cubicBezTo>
                  <a:cubicBezTo>
                    <a:pt x="95" y="20"/>
                    <a:pt x="97" y="19"/>
                    <a:pt x="99" y="18"/>
                  </a:cubicBezTo>
                  <a:cubicBezTo>
                    <a:pt x="100" y="17"/>
                    <a:pt x="100" y="16"/>
                    <a:pt x="101" y="14"/>
                  </a:cubicBezTo>
                  <a:cubicBezTo>
                    <a:pt x="103" y="10"/>
                    <a:pt x="100" y="5"/>
                    <a:pt x="96" y="3"/>
                  </a:cubicBezTo>
                  <a:cubicBezTo>
                    <a:pt x="89" y="1"/>
                    <a:pt x="82" y="0"/>
                    <a:pt x="74" y="0"/>
                  </a:cubicBezTo>
                  <a:cubicBezTo>
                    <a:pt x="56" y="0"/>
                    <a:pt x="39" y="7"/>
                    <a:pt x="26" y="20"/>
                  </a:cubicBezTo>
                  <a:cubicBezTo>
                    <a:pt x="0" y="45"/>
                    <a:pt x="1" y="87"/>
                    <a:pt x="26" y="112"/>
                  </a:cubicBezTo>
                  <a:cubicBezTo>
                    <a:pt x="39" y="125"/>
                    <a:pt x="55" y="131"/>
                    <a:pt x="72" y="131"/>
                  </a:cubicBezTo>
                  <a:cubicBezTo>
                    <a:pt x="72" y="131"/>
                    <a:pt x="72" y="131"/>
                    <a:pt x="73" y="131"/>
                  </a:cubicBezTo>
                  <a:cubicBezTo>
                    <a:pt x="90" y="131"/>
                    <a:pt x="106" y="124"/>
                    <a:pt x="119" y="111"/>
                  </a:cubicBezTo>
                  <a:cubicBezTo>
                    <a:pt x="123" y="107"/>
                    <a:pt x="127" y="102"/>
                    <a:pt x="130" y="97"/>
                  </a:cubicBezTo>
                  <a:cubicBezTo>
                    <a:pt x="133" y="92"/>
                    <a:pt x="135" y="87"/>
                    <a:pt x="136" y="81"/>
                  </a:cubicBezTo>
                  <a:cubicBezTo>
                    <a:pt x="137" y="77"/>
                    <a:pt x="138" y="73"/>
                    <a:pt x="138" y="69"/>
                  </a:cubicBezTo>
                  <a:cubicBezTo>
                    <a:pt x="138" y="66"/>
                    <a:pt x="138" y="66"/>
                    <a:pt x="138" y="66"/>
                  </a:cubicBezTo>
                  <a:cubicBezTo>
                    <a:pt x="138" y="64"/>
                    <a:pt x="139" y="64"/>
                    <a:pt x="140" y="64"/>
                  </a:cubicBezTo>
                  <a:cubicBezTo>
                    <a:pt x="143" y="64"/>
                    <a:pt x="143" y="64"/>
                    <a:pt x="143" y="64"/>
                  </a:cubicBezTo>
                  <a:cubicBezTo>
                    <a:pt x="152" y="64"/>
                    <a:pt x="152" y="64"/>
                    <a:pt x="152" y="64"/>
                  </a:cubicBezTo>
                  <a:cubicBezTo>
                    <a:pt x="152" y="64"/>
                    <a:pt x="152" y="64"/>
                    <a:pt x="152" y="64"/>
                  </a:cubicBezTo>
                  <a:cubicBezTo>
                    <a:pt x="153" y="64"/>
                    <a:pt x="154" y="63"/>
                    <a:pt x="154" y="62"/>
                  </a:cubicBezTo>
                  <a:cubicBezTo>
                    <a:pt x="155" y="61"/>
                    <a:pt x="155" y="60"/>
                    <a:pt x="154"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6" name="Group 25"/>
          <p:cNvGrpSpPr/>
          <p:nvPr/>
        </p:nvGrpSpPr>
        <p:grpSpPr>
          <a:xfrm>
            <a:off x="5143699" y="2748605"/>
            <a:ext cx="418334" cy="441223"/>
            <a:chOff x="8804275" y="3135313"/>
            <a:chExt cx="449263" cy="476250"/>
          </a:xfrm>
          <a:solidFill>
            <a:schemeClr val="bg1"/>
          </a:solidFill>
        </p:grpSpPr>
        <p:sp>
          <p:nvSpPr>
            <p:cNvPr id="27" name="Freeform 26"/>
            <p:cNvSpPr>
              <a:spLocks noEditPoints="1"/>
            </p:cNvSpPr>
            <p:nvPr/>
          </p:nvSpPr>
          <p:spPr bwMode="auto">
            <a:xfrm>
              <a:off x="9040813" y="3322638"/>
              <a:ext cx="212725" cy="288925"/>
            </a:xfrm>
            <a:custGeom>
              <a:avLst/>
              <a:gdLst>
                <a:gd name="T0" fmla="*/ 43 w 57"/>
                <a:gd name="T1" fmla="*/ 0 h 77"/>
                <a:gd name="T2" fmla="*/ 14 w 57"/>
                <a:gd name="T3" fmla="*/ 0 h 77"/>
                <a:gd name="T4" fmla="*/ 0 w 57"/>
                <a:gd name="T5" fmla="*/ 13 h 77"/>
                <a:gd name="T6" fmla="*/ 0 w 57"/>
                <a:gd name="T7" fmla="*/ 63 h 77"/>
                <a:gd name="T8" fmla="*/ 14 w 57"/>
                <a:gd name="T9" fmla="*/ 77 h 77"/>
                <a:gd name="T10" fmla="*/ 43 w 57"/>
                <a:gd name="T11" fmla="*/ 77 h 77"/>
                <a:gd name="T12" fmla="*/ 57 w 57"/>
                <a:gd name="T13" fmla="*/ 63 h 77"/>
                <a:gd name="T14" fmla="*/ 57 w 57"/>
                <a:gd name="T15" fmla="*/ 13 h 77"/>
                <a:gd name="T16" fmla="*/ 43 w 57"/>
                <a:gd name="T17" fmla="*/ 0 h 77"/>
                <a:gd name="T18" fmla="*/ 28 w 57"/>
                <a:gd name="T19" fmla="*/ 72 h 77"/>
                <a:gd name="T20" fmla="*/ 25 w 57"/>
                <a:gd name="T21" fmla="*/ 69 h 77"/>
                <a:gd name="T22" fmla="*/ 28 w 57"/>
                <a:gd name="T23" fmla="*/ 66 h 77"/>
                <a:gd name="T24" fmla="*/ 31 w 57"/>
                <a:gd name="T25" fmla="*/ 69 h 77"/>
                <a:gd name="T26" fmla="*/ 28 w 57"/>
                <a:gd name="T27" fmla="*/ 72 h 77"/>
                <a:gd name="T28" fmla="*/ 46 w 57"/>
                <a:gd name="T29" fmla="*/ 61 h 77"/>
                <a:gd name="T30" fmla="*/ 11 w 57"/>
                <a:gd name="T31" fmla="*/ 61 h 77"/>
                <a:gd name="T32" fmla="*/ 11 w 57"/>
                <a:gd name="T33" fmla="*/ 10 h 77"/>
                <a:gd name="T34" fmla="*/ 46 w 57"/>
                <a:gd name="T35" fmla="*/ 10 h 77"/>
                <a:gd name="T36" fmla="*/ 46 w 57"/>
                <a:gd name="T37" fmla="*/ 6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 h="77">
                  <a:moveTo>
                    <a:pt x="43" y="0"/>
                  </a:moveTo>
                  <a:cubicBezTo>
                    <a:pt x="14" y="0"/>
                    <a:pt x="14" y="0"/>
                    <a:pt x="14" y="0"/>
                  </a:cubicBezTo>
                  <a:cubicBezTo>
                    <a:pt x="6" y="0"/>
                    <a:pt x="0" y="6"/>
                    <a:pt x="0" y="13"/>
                  </a:cubicBezTo>
                  <a:cubicBezTo>
                    <a:pt x="0" y="63"/>
                    <a:pt x="0" y="63"/>
                    <a:pt x="0" y="63"/>
                  </a:cubicBezTo>
                  <a:cubicBezTo>
                    <a:pt x="0" y="71"/>
                    <a:pt x="6" y="77"/>
                    <a:pt x="14" y="77"/>
                  </a:cubicBezTo>
                  <a:cubicBezTo>
                    <a:pt x="43" y="77"/>
                    <a:pt x="43" y="77"/>
                    <a:pt x="43" y="77"/>
                  </a:cubicBezTo>
                  <a:cubicBezTo>
                    <a:pt x="51" y="77"/>
                    <a:pt x="57" y="71"/>
                    <a:pt x="57" y="63"/>
                  </a:cubicBezTo>
                  <a:cubicBezTo>
                    <a:pt x="57" y="13"/>
                    <a:pt x="57" y="13"/>
                    <a:pt x="57" y="13"/>
                  </a:cubicBezTo>
                  <a:cubicBezTo>
                    <a:pt x="57" y="6"/>
                    <a:pt x="51" y="0"/>
                    <a:pt x="43" y="0"/>
                  </a:cubicBezTo>
                  <a:close/>
                  <a:moveTo>
                    <a:pt x="28" y="72"/>
                  </a:moveTo>
                  <a:cubicBezTo>
                    <a:pt x="27" y="72"/>
                    <a:pt x="25" y="70"/>
                    <a:pt x="25" y="69"/>
                  </a:cubicBezTo>
                  <a:cubicBezTo>
                    <a:pt x="25" y="67"/>
                    <a:pt x="27" y="66"/>
                    <a:pt x="28" y="66"/>
                  </a:cubicBezTo>
                  <a:cubicBezTo>
                    <a:pt x="30" y="66"/>
                    <a:pt x="31" y="67"/>
                    <a:pt x="31" y="69"/>
                  </a:cubicBezTo>
                  <a:cubicBezTo>
                    <a:pt x="31" y="70"/>
                    <a:pt x="30" y="72"/>
                    <a:pt x="28" y="72"/>
                  </a:cubicBezTo>
                  <a:close/>
                  <a:moveTo>
                    <a:pt x="46" y="61"/>
                  </a:moveTo>
                  <a:cubicBezTo>
                    <a:pt x="11" y="61"/>
                    <a:pt x="11" y="61"/>
                    <a:pt x="11" y="61"/>
                  </a:cubicBezTo>
                  <a:cubicBezTo>
                    <a:pt x="11" y="10"/>
                    <a:pt x="11" y="10"/>
                    <a:pt x="11" y="10"/>
                  </a:cubicBezTo>
                  <a:cubicBezTo>
                    <a:pt x="46" y="10"/>
                    <a:pt x="46" y="10"/>
                    <a:pt x="46" y="10"/>
                  </a:cubicBezTo>
                  <a:lnTo>
                    <a:pt x="46" y="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28" name="Freeform 27"/>
            <p:cNvSpPr>
              <a:spLocks/>
            </p:cNvSpPr>
            <p:nvPr/>
          </p:nvSpPr>
          <p:spPr bwMode="auto">
            <a:xfrm>
              <a:off x="8804275" y="3135313"/>
              <a:ext cx="412750" cy="461963"/>
            </a:xfrm>
            <a:custGeom>
              <a:avLst/>
              <a:gdLst>
                <a:gd name="T0" fmla="*/ 37 w 110"/>
                <a:gd name="T1" fmla="*/ 61 h 123"/>
                <a:gd name="T2" fmla="*/ 76 w 110"/>
                <a:gd name="T3" fmla="*/ 42 h 123"/>
                <a:gd name="T4" fmla="*/ 100 w 110"/>
                <a:gd name="T5" fmla="*/ 42 h 123"/>
                <a:gd name="T6" fmla="*/ 102 w 110"/>
                <a:gd name="T7" fmla="*/ 37 h 123"/>
                <a:gd name="T8" fmla="*/ 106 w 110"/>
                <a:gd name="T9" fmla="*/ 33 h 123"/>
                <a:gd name="T10" fmla="*/ 107 w 110"/>
                <a:gd name="T11" fmla="*/ 20 h 123"/>
                <a:gd name="T12" fmla="*/ 91 w 110"/>
                <a:gd name="T13" fmla="*/ 15 h 123"/>
                <a:gd name="T14" fmla="*/ 85 w 110"/>
                <a:gd name="T15" fmla="*/ 21 h 123"/>
                <a:gd name="T16" fmla="*/ 85 w 110"/>
                <a:gd name="T17" fmla="*/ 21 h 123"/>
                <a:gd name="T18" fmla="*/ 75 w 110"/>
                <a:gd name="T19" fmla="*/ 21 h 123"/>
                <a:gd name="T20" fmla="*/ 73 w 110"/>
                <a:gd name="T21" fmla="*/ 14 h 123"/>
                <a:gd name="T22" fmla="*/ 73 w 110"/>
                <a:gd name="T23" fmla="*/ 8 h 123"/>
                <a:gd name="T24" fmla="*/ 58 w 110"/>
                <a:gd name="T25" fmla="*/ 0 h 123"/>
                <a:gd name="T26" fmla="*/ 50 w 110"/>
                <a:gd name="T27" fmla="*/ 10 h 123"/>
                <a:gd name="T28" fmla="*/ 50 w 110"/>
                <a:gd name="T29" fmla="*/ 16 h 123"/>
                <a:gd name="T30" fmla="*/ 50 w 110"/>
                <a:gd name="T31" fmla="*/ 16 h 123"/>
                <a:gd name="T32" fmla="*/ 50 w 110"/>
                <a:gd name="T33" fmla="*/ 17 h 123"/>
                <a:gd name="T34" fmla="*/ 50 w 110"/>
                <a:gd name="T35" fmla="*/ 17 h 123"/>
                <a:gd name="T36" fmla="*/ 49 w 110"/>
                <a:gd name="T37" fmla="*/ 18 h 123"/>
                <a:gd name="T38" fmla="*/ 49 w 110"/>
                <a:gd name="T39" fmla="*/ 19 h 123"/>
                <a:gd name="T40" fmla="*/ 42 w 110"/>
                <a:gd name="T41" fmla="*/ 23 h 123"/>
                <a:gd name="T42" fmla="*/ 36 w 110"/>
                <a:gd name="T43" fmla="*/ 20 h 123"/>
                <a:gd name="T44" fmla="*/ 32 w 110"/>
                <a:gd name="T45" fmla="*/ 15 h 123"/>
                <a:gd name="T46" fmla="*/ 15 w 110"/>
                <a:gd name="T47" fmla="*/ 20 h 123"/>
                <a:gd name="T48" fmla="*/ 17 w 110"/>
                <a:gd name="T49" fmla="*/ 33 h 123"/>
                <a:gd name="T50" fmla="*/ 21 w 110"/>
                <a:gd name="T51" fmla="*/ 37 h 123"/>
                <a:gd name="T52" fmla="*/ 22 w 110"/>
                <a:gd name="T53" fmla="*/ 38 h 123"/>
                <a:gd name="T54" fmla="*/ 22 w 110"/>
                <a:gd name="T55" fmla="*/ 39 h 123"/>
                <a:gd name="T56" fmla="*/ 22 w 110"/>
                <a:gd name="T57" fmla="*/ 39 h 123"/>
                <a:gd name="T58" fmla="*/ 22 w 110"/>
                <a:gd name="T59" fmla="*/ 40 h 123"/>
                <a:gd name="T60" fmla="*/ 23 w 110"/>
                <a:gd name="T61" fmla="*/ 41 h 123"/>
                <a:gd name="T62" fmla="*/ 23 w 110"/>
                <a:gd name="T63" fmla="*/ 41 h 123"/>
                <a:gd name="T64" fmla="*/ 21 w 110"/>
                <a:gd name="T65" fmla="*/ 48 h 123"/>
                <a:gd name="T66" fmla="*/ 14 w 110"/>
                <a:gd name="T67" fmla="*/ 50 h 123"/>
                <a:gd name="T68" fmla="*/ 8 w 110"/>
                <a:gd name="T69" fmla="*/ 50 h 123"/>
                <a:gd name="T70" fmla="*/ 0 w 110"/>
                <a:gd name="T71" fmla="*/ 65 h 123"/>
                <a:gd name="T72" fmla="*/ 10 w 110"/>
                <a:gd name="T73" fmla="*/ 73 h 123"/>
                <a:gd name="T74" fmla="*/ 17 w 110"/>
                <a:gd name="T75" fmla="*/ 73 h 123"/>
                <a:gd name="T76" fmla="*/ 17 w 110"/>
                <a:gd name="T77" fmla="*/ 73 h 123"/>
                <a:gd name="T78" fmla="*/ 23 w 110"/>
                <a:gd name="T79" fmla="*/ 81 h 123"/>
                <a:gd name="T80" fmla="*/ 20 w 110"/>
                <a:gd name="T81" fmla="*/ 87 h 123"/>
                <a:gd name="T82" fmla="*/ 17 w 110"/>
                <a:gd name="T83" fmla="*/ 89 h 123"/>
                <a:gd name="T84" fmla="*/ 15 w 110"/>
                <a:gd name="T85" fmla="*/ 102 h 123"/>
                <a:gd name="T86" fmla="*/ 32 w 110"/>
                <a:gd name="T87" fmla="*/ 107 h 123"/>
                <a:gd name="T88" fmla="*/ 37 w 110"/>
                <a:gd name="T89" fmla="*/ 102 h 123"/>
                <a:gd name="T90" fmla="*/ 38 w 110"/>
                <a:gd name="T91" fmla="*/ 102 h 123"/>
                <a:gd name="T92" fmla="*/ 38 w 110"/>
                <a:gd name="T93" fmla="*/ 101 h 123"/>
                <a:gd name="T94" fmla="*/ 39 w 110"/>
                <a:gd name="T95" fmla="*/ 101 h 123"/>
                <a:gd name="T96" fmla="*/ 40 w 110"/>
                <a:gd name="T97" fmla="*/ 100 h 123"/>
                <a:gd name="T98" fmla="*/ 40 w 110"/>
                <a:gd name="T99" fmla="*/ 100 h 123"/>
                <a:gd name="T100" fmla="*/ 41 w 110"/>
                <a:gd name="T101" fmla="*/ 100 h 123"/>
                <a:gd name="T102" fmla="*/ 41 w 110"/>
                <a:gd name="T103" fmla="*/ 100 h 123"/>
                <a:gd name="T104" fmla="*/ 48 w 110"/>
                <a:gd name="T105" fmla="*/ 102 h 123"/>
                <a:gd name="T106" fmla="*/ 50 w 110"/>
                <a:gd name="T107" fmla="*/ 109 h 123"/>
                <a:gd name="T108" fmla="*/ 50 w 110"/>
                <a:gd name="T109" fmla="*/ 115 h 123"/>
                <a:gd name="T110" fmla="*/ 58 w 110"/>
                <a:gd name="T111" fmla="*/ 123 h 123"/>
                <a:gd name="T112" fmla="*/ 56 w 110"/>
                <a:gd name="T113" fmla="*/ 8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0" h="123">
                  <a:moveTo>
                    <a:pt x="56" y="85"/>
                  </a:moveTo>
                  <a:cubicBezTo>
                    <a:pt x="45" y="82"/>
                    <a:pt x="37" y="73"/>
                    <a:pt x="37" y="61"/>
                  </a:cubicBezTo>
                  <a:cubicBezTo>
                    <a:pt x="37" y="48"/>
                    <a:pt x="48" y="37"/>
                    <a:pt x="61" y="37"/>
                  </a:cubicBezTo>
                  <a:cubicBezTo>
                    <a:pt x="67" y="37"/>
                    <a:pt x="72" y="39"/>
                    <a:pt x="76" y="42"/>
                  </a:cubicBezTo>
                  <a:cubicBezTo>
                    <a:pt x="76" y="42"/>
                    <a:pt x="77" y="42"/>
                    <a:pt x="77" y="42"/>
                  </a:cubicBezTo>
                  <a:cubicBezTo>
                    <a:pt x="100" y="42"/>
                    <a:pt x="100" y="42"/>
                    <a:pt x="100" y="42"/>
                  </a:cubicBezTo>
                  <a:cubicBezTo>
                    <a:pt x="100" y="41"/>
                    <a:pt x="100" y="40"/>
                    <a:pt x="100" y="40"/>
                  </a:cubicBezTo>
                  <a:cubicBezTo>
                    <a:pt x="101" y="39"/>
                    <a:pt x="101" y="38"/>
                    <a:pt x="102" y="37"/>
                  </a:cubicBezTo>
                  <a:cubicBezTo>
                    <a:pt x="103" y="36"/>
                    <a:pt x="103" y="36"/>
                    <a:pt x="103" y="36"/>
                  </a:cubicBezTo>
                  <a:cubicBezTo>
                    <a:pt x="106" y="33"/>
                    <a:pt x="106" y="33"/>
                    <a:pt x="106" y="33"/>
                  </a:cubicBezTo>
                  <a:cubicBezTo>
                    <a:pt x="108" y="32"/>
                    <a:pt x="108" y="32"/>
                    <a:pt x="108" y="32"/>
                  </a:cubicBezTo>
                  <a:cubicBezTo>
                    <a:pt x="110" y="28"/>
                    <a:pt x="110" y="24"/>
                    <a:pt x="107" y="20"/>
                  </a:cubicBezTo>
                  <a:cubicBezTo>
                    <a:pt x="102" y="15"/>
                    <a:pt x="102" y="15"/>
                    <a:pt x="102" y="15"/>
                  </a:cubicBezTo>
                  <a:cubicBezTo>
                    <a:pt x="99" y="13"/>
                    <a:pt x="95" y="13"/>
                    <a:pt x="91" y="15"/>
                  </a:cubicBezTo>
                  <a:cubicBezTo>
                    <a:pt x="89" y="17"/>
                    <a:pt x="89" y="17"/>
                    <a:pt x="89" y="17"/>
                  </a:cubicBezTo>
                  <a:cubicBezTo>
                    <a:pt x="85" y="21"/>
                    <a:pt x="85" y="21"/>
                    <a:pt x="85" y="21"/>
                  </a:cubicBezTo>
                  <a:cubicBezTo>
                    <a:pt x="85" y="21"/>
                    <a:pt x="85" y="21"/>
                    <a:pt x="85" y="21"/>
                  </a:cubicBezTo>
                  <a:cubicBezTo>
                    <a:pt x="85" y="21"/>
                    <a:pt x="85" y="21"/>
                    <a:pt x="85" y="21"/>
                  </a:cubicBezTo>
                  <a:cubicBezTo>
                    <a:pt x="83" y="23"/>
                    <a:pt x="80" y="23"/>
                    <a:pt x="77" y="22"/>
                  </a:cubicBezTo>
                  <a:cubicBezTo>
                    <a:pt x="77" y="22"/>
                    <a:pt x="76" y="21"/>
                    <a:pt x="75" y="21"/>
                  </a:cubicBezTo>
                  <a:cubicBezTo>
                    <a:pt x="74" y="19"/>
                    <a:pt x="73" y="18"/>
                    <a:pt x="73" y="16"/>
                  </a:cubicBezTo>
                  <a:cubicBezTo>
                    <a:pt x="73" y="14"/>
                    <a:pt x="73" y="14"/>
                    <a:pt x="73" y="14"/>
                  </a:cubicBezTo>
                  <a:cubicBezTo>
                    <a:pt x="73" y="10"/>
                    <a:pt x="73" y="10"/>
                    <a:pt x="73" y="10"/>
                  </a:cubicBezTo>
                  <a:cubicBezTo>
                    <a:pt x="73" y="8"/>
                    <a:pt x="73" y="8"/>
                    <a:pt x="73" y="8"/>
                  </a:cubicBezTo>
                  <a:cubicBezTo>
                    <a:pt x="72" y="4"/>
                    <a:pt x="69" y="0"/>
                    <a:pt x="65" y="0"/>
                  </a:cubicBezTo>
                  <a:cubicBezTo>
                    <a:pt x="58" y="0"/>
                    <a:pt x="58" y="0"/>
                    <a:pt x="58" y="0"/>
                  </a:cubicBezTo>
                  <a:cubicBezTo>
                    <a:pt x="54" y="0"/>
                    <a:pt x="50" y="4"/>
                    <a:pt x="50" y="8"/>
                  </a:cubicBezTo>
                  <a:cubicBezTo>
                    <a:pt x="50" y="10"/>
                    <a:pt x="50" y="10"/>
                    <a:pt x="50" y="10"/>
                  </a:cubicBezTo>
                  <a:cubicBezTo>
                    <a:pt x="50" y="14"/>
                    <a:pt x="50" y="14"/>
                    <a:pt x="50" y="14"/>
                  </a:cubicBezTo>
                  <a:cubicBezTo>
                    <a:pt x="50" y="16"/>
                    <a:pt x="50" y="16"/>
                    <a:pt x="50" y="16"/>
                  </a:cubicBezTo>
                  <a:cubicBezTo>
                    <a:pt x="50" y="16"/>
                    <a:pt x="50" y="16"/>
                    <a:pt x="50" y="16"/>
                  </a:cubicBezTo>
                  <a:cubicBezTo>
                    <a:pt x="50" y="16"/>
                    <a:pt x="50" y="16"/>
                    <a:pt x="50" y="16"/>
                  </a:cubicBezTo>
                  <a:cubicBezTo>
                    <a:pt x="50" y="16"/>
                    <a:pt x="50" y="16"/>
                    <a:pt x="50" y="17"/>
                  </a:cubicBezTo>
                  <a:cubicBezTo>
                    <a:pt x="50" y="17"/>
                    <a:pt x="50" y="17"/>
                    <a:pt x="50" y="17"/>
                  </a:cubicBezTo>
                  <a:cubicBezTo>
                    <a:pt x="50" y="17"/>
                    <a:pt x="50" y="17"/>
                    <a:pt x="50" y="17"/>
                  </a:cubicBezTo>
                  <a:cubicBezTo>
                    <a:pt x="50" y="17"/>
                    <a:pt x="50" y="17"/>
                    <a:pt x="50" y="17"/>
                  </a:cubicBezTo>
                  <a:cubicBezTo>
                    <a:pt x="50" y="18"/>
                    <a:pt x="49" y="18"/>
                    <a:pt x="49" y="18"/>
                  </a:cubicBezTo>
                  <a:cubicBezTo>
                    <a:pt x="49" y="18"/>
                    <a:pt x="49" y="18"/>
                    <a:pt x="49" y="18"/>
                  </a:cubicBezTo>
                  <a:cubicBezTo>
                    <a:pt x="49" y="18"/>
                    <a:pt x="49" y="18"/>
                    <a:pt x="49" y="19"/>
                  </a:cubicBezTo>
                  <a:cubicBezTo>
                    <a:pt x="49" y="19"/>
                    <a:pt x="49" y="19"/>
                    <a:pt x="49" y="19"/>
                  </a:cubicBezTo>
                  <a:cubicBezTo>
                    <a:pt x="49" y="20"/>
                    <a:pt x="48" y="20"/>
                    <a:pt x="47" y="21"/>
                  </a:cubicBezTo>
                  <a:cubicBezTo>
                    <a:pt x="46" y="22"/>
                    <a:pt x="44" y="23"/>
                    <a:pt x="42" y="23"/>
                  </a:cubicBezTo>
                  <a:cubicBezTo>
                    <a:pt x="40" y="23"/>
                    <a:pt x="39" y="22"/>
                    <a:pt x="37" y="21"/>
                  </a:cubicBezTo>
                  <a:cubicBezTo>
                    <a:pt x="36" y="20"/>
                    <a:pt x="36" y="20"/>
                    <a:pt x="36" y="20"/>
                  </a:cubicBezTo>
                  <a:cubicBezTo>
                    <a:pt x="33" y="17"/>
                    <a:pt x="33" y="17"/>
                    <a:pt x="33" y="17"/>
                  </a:cubicBezTo>
                  <a:cubicBezTo>
                    <a:pt x="32" y="15"/>
                    <a:pt x="32" y="15"/>
                    <a:pt x="32" y="15"/>
                  </a:cubicBezTo>
                  <a:cubicBezTo>
                    <a:pt x="28" y="13"/>
                    <a:pt x="24" y="13"/>
                    <a:pt x="20" y="15"/>
                  </a:cubicBezTo>
                  <a:cubicBezTo>
                    <a:pt x="15" y="20"/>
                    <a:pt x="15" y="20"/>
                    <a:pt x="15" y="20"/>
                  </a:cubicBezTo>
                  <a:cubicBezTo>
                    <a:pt x="13" y="24"/>
                    <a:pt x="13" y="28"/>
                    <a:pt x="15" y="32"/>
                  </a:cubicBezTo>
                  <a:cubicBezTo>
                    <a:pt x="17" y="33"/>
                    <a:pt x="17" y="33"/>
                    <a:pt x="17" y="33"/>
                  </a:cubicBezTo>
                  <a:cubicBezTo>
                    <a:pt x="21" y="37"/>
                    <a:pt x="21" y="37"/>
                    <a:pt x="21" y="37"/>
                  </a:cubicBezTo>
                  <a:cubicBezTo>
                    <a:pt x="21" y="37"/>
                    <a:pt x="21" y="37"/>
                    <a:pt x="21" y="37"/>
                  </a:cubicBezTo>
                  <a:cubicBezTo>
                    <a:pt x="21" y="38"/>
                    <a:pt x="21" y="38"/>
                    <a:pt x="21" y="38"/>
                  </a:cubicBezTo>
                  <a:cubicBezTo>
                    <a:pt x="21" y="38"/>
                    <a:pt x="21" y="38"/>
                    <a:pt x="22" y="38"/>
                  </a:cubicBezTo>
                  <a:cubicBezTo>
                    <a:pt x="22" y="38"/>
                    <a:pt x="22" y="38"/>
                    <a:pt x="22" y="38"/>
                  </a:cubicBezTo>
                  <a:cubicBezTo>
                    <a:pt x="22" y="38"/>
                    <a:pt x="22" y="38"/>
                    <a:pt x="22" y="39"/>
                  </a:cubicBezTo>
                  <a:cubicBezTo>
                    <a:pt x="22" y="39"/>
                    <a:pt x="22" y="39"/>
                    <a:pt x="22" y="39"/>
                  </a:cubicBezTo>
                  <a:cubicBezTo>
                    <a:pt x="22" y="39"/>
                    <a:pt x="22" y="39"/>
                    <a:pt x="22" y="39"/>
                  </a:cubicBezTo>
                  <a:cubicBezTo>
                    <a:pt x="22" y="39"/>
                    <a:pt x="22" y="40"/>
                    <a:pt x="22" y="40"/>
                  </a:cubicBezTo>
                  <a:cubicBezTo>
                    <a:pt x="22" y="40"/>
                    <a:pt x="22" y="40"/>
                    <a:pt x="22" y="40"/>
                  </a:cubicBezTo>
                  <a:cubicBezTo>
                    <a:pt x="22" y="40"/>
                    <a:pt x="23" y="40"/>
                    <a:pt x="23" y="40"/>
                  </a:cubicBezTo>
                  <a:cubicBezTo>
                    <a:pt x="23" y="40"/>
                    <a:pt x="23" y="41"/>
                    <a:pt x="23" y="41"/>
                  </a:cubicBezTo>
                  <a:cubicBezTo>
                    <a:pt x="23" y="41"/>
                    <a:pt x="23" y="41"/>
                    <a:pt x="23" y="41"/>
                  </a:cubicBezTo>
                  <a:cubicBezTo>
                    <a:pt x="23" y="41"/>
                    <a:pt x="23" y="41"/>
                    <a:pt x="23" y="41"/>
                  </a:cubicBezTo>
                  <a:cubicBezTo>
                    <a:pt x="23" y="44"/>
                    <a:pt x="22" y="46"/>
                    <a:pt x="21" y="48"/>
                  </a:cubicBezTo>
                  <a:cubicBezTo>
                    <a:pt x="21" y="48"/>
                    <a:pt x="21" y="48"/>
                    <a:pt x="21" y="48"/>
                  </a:cubicBezTo>
                  <a:cubicBezTo>
                    <a:pt x="19" y="49"/>
                    <a:pt x="18" y="50"/>
                    <a:pt x="16" y="50"/>
                  </a:cubicBezTo>
                  <a:cubicBezTo>
                    <a:pt x="14" y="50"/>
                    <a:pt x="14" y="50"/>
                    <a:pt x="14" y="50"/>
                  </a:cubicBezTo>
                  <a:cubicBezTo>
                    <a:pt x="10" y="50"/>
                    <a:pt x="10" y="50"/>
                    <a:pt x="10" y="50"/>
                  </a:cubicBezTo>
                  <a:cubicBezTo>
                    <a:pt x="8" y="50"/>
                    <a:pt x="8" y="50"/>
                    <a:pt x="8" y="50"/>
                  </a:cubicBezTo>
                  <a:cubicBezTo>
                    <a:pt x="4" y="50"/>
                    <a:pt x="0" y="54"/>
                    <a:pt x="0" y="58"/>
                  </a:cubicBezTo>
                  <a:cubicBezTo>
                    <a:pt x="0" y="65"/>
                    <a:pt x="0" y="65"/>
                    <a:pt x="0" y="65"/>
                  </a:cubicBezTo>
                  <a:cubicBezTo>
                    <a:pt x="0" y="69"/>
                    <a:pt x="4" y="72"/>
                    <a:pt x="8" y="73"/>
                  </a:cubicBezTo>
                  <a:cubicBezTo>
                    <a:pt x="10" y="73"/>
                    <a:pt x="10" y="73"/>
                    <a:pt x="10" y="73"/>
                  </a:cubicBezTo>
                  <a:cubicBezTo>
                    <a:pt x="16" y="73"/>
                    <a:pt x="16" y="73"/>
                    <a:pt x="16" y="73"/>
                  </a:cubicBezTo>
                  <a:cubicBezTo>
                    <a:pt x="16" y="73"/>
                    <a:pt x="16" y="73"/>
                    <a:pt x="17" y="73"/>
                  </a:cubicBezTo>
                  <a:cubicBezTo>
                    <a:pt x="17" y="73"/>
                    <a:pt x="17" y="73"/>
                    <a:pt x="17" y="73"/>
                  </a:cubicBezTo>
                  <a:cubicBezTo>
                    <a:pt x="17" y="73"/>
                    <a:pt x="17" y="73"/>
                    <a:pt x="17" y="73"/>
                  </a:cubicBezTo>
                  <a:cubicBezTo>
                    <a:pt x="21" y="74"/>
                    <a:pt x="23" y="77"/>
                    <a:pt x="23" y="81"/>
                  </a:cubicBezTo>
                  <a:cubicBezTo>
                    <a:pt x="23" y="81"/>
                    <a:pt x="23" y="81"/>
                    <a:pt x="23" y="81"/>
                  </a:cubicBezTo>
                  <a:cubicBezTo>
                    <a:pt x="23" y="82"/>
                    <a:pt x="22" y="84"/>
                    <a:pt x="21" y="85"/>
                  </a:cubicBezTo>
                  <a:cubicBezTo>
                    <a:pt x="20" y="87"/>
                    <a:pt x="20" y="87"/>
                    <a:pt x="20" y="87"/>
                  </a:cubicBezTo>
                  <a:cubicBezTo>
                    <a:pt x="20" y="87"/>
                    <a:pt x="20" y="87"/>
                    <a:pt x="20" y="87"/>
                  </a:cubicBezTo>
                  <a:cubicBezTo>
                    <a:pt x="17" y="89"/>
                    <a:pt x="17" y="89"/>
                    <a:pt x="17" y="89"/>
                  </a:cubicBezTo>
                  <a:cubicBezTo>
                    <a:pt x="15" y="91"/>
                    <a:pt x="15" y="91"/>
                    <a:pt x="15" y="91"/>
                  </a:cubicBezTo>
                  <a:cubicBezTo>
                    <a:pt x="13" y="94"/>
                    <a:pt x="13" y="99"/>
                    <a:pt x="15" y="102"/>
                  </a:cubicBezTo>
                  <a:cubicBezTo>
                    <a:pt x="20" y="107"/>
                    <a:pt x="20" y="107"/>
                    <a:pt x="20" y="107"/>
                  </a:cubicBezTo>
                  <a:cubicBezTo>
                    <a:pt x="24" y="110"/>
                    <a:pt x="28" y="110"/>
                    <a:pt x="32" y="107"/>
                  </a:cubicBezTo>
                  <a:cubicBezTo>
                    <a:pt x="33" y="106"/>
                    <a:pt x="33" y="106"/>
                    <a:pt x="33" y="106"/>
                  </a:cubicBezTo>
                  <a:cubicBezTo>
                    <a:pt x="37" y="102"/>
                    <a:pt x="37" y="102"/>
                    <a:pt x="37" y="102"/>
                  </a:cubicBezTo>
                  <a:cubicBezTo>
                    <a:pt x="37" y="102"/>
                    <a:pt x="37" y="102"/>
                    <a:pt x="37" y="102"/>
                  </a:cubicBezTo>
                  <a:cubicBezTo>
                    <a:pt x="37" y="102"/>
                    <a:pt x="38" y="102"/>
                    <a:pt x="38" y="102"/>
                  </a:cubicBezTo>
                  <a:cubicBezTo>
                    <a:pt x="38" y="101"/>
                    <a:pt x="38" y="101"/>
                    <a:pt x="38" y="101"/>
                  </a:cubicBezTo>
                  <a:cubicBezTo>
                    <a:pt x="38" y="101"/>
                    <a:pt x="38" y="101"/>
                    <a:pt x="38" y="101"/>
                  </a:cubicBezTo>
                  <a:cubicBezTo>
                    <a:pt x="38" y="101"/>
                    <a:pt x="38" y="101"/>
                    <a:pt x="39" y="101"/>
                  </a:cubicBezTo>
                  <a:cubicBezTo>
                    <a:pt x="39" y="101"/>
                    <a:pt x="39" y="101"/>
                    <a:pt x="39" y="101"/>
                  </a:cubicBezTo>
                  <a:cubicBezTo>
                    <a:pt x="39" y="101"/>
                    <a:pt x="39" y="101"/>
                    <a:pt x="39" y="101"/>
                  </a:cubicBezTo>
                  <a:cubicBezTo>
                    <a:pt x="39" y="100"/>
                    <a:pt x="40" y="100"/>
                    <a:pt x="40" y="100"/>
                  </a:cubicBezTo>
                  <a:cubicBezTo>
                    <a:pt x="40" y="100"/>
                    <a:pt x="40" y="100"/>
                    <a:pt x="40" y="100"/>
                  </a:cubicBezTo>
                  <a:cubicBezTo>
                    <a:pt x="40" y="100"/>
                    <a:pt x="40" y="100"/>
                    <a:pt x="40" y="100"/>
                  </a:cubicBezTo>
                  <a:cubicBezTo>
                    <a:pt x="40" y="100"/>
                    <a:pt x="40" y="100"/>
                    <a:pt x="41" y="100"/>
                  </a:cubicBezTo>
                  <a:cubicBezTo>
                    <a:pt x="41" y="100"/>
                    <a:pt x="41" y="100"/>
                    <a:pt x="41" y="100"/>
                  </a:cubicBezTo>
                  <a:cubicBezTo>
                    <a:pt x="41" y="100"/>
                    <a:pt x="41" y="100"/>
                    <a:pt x="41" y="100"/>
                  </a:cubicBezTo>
                  <a:cubicBezTo>
                    <a:pt x="41" y="100"/>
                    <a:pt x="41" y="100"/>
                    <a:pt x="41" y="100"/>
                  </a:cubicBezTo>
                  <a:cubicBezTo>
                    <a:pt x="41" y="100"/>
                    <a:pt x="42" y="100"/>
                    <a:pt x="42" y="100"/>
                  </a:cubicBezTo>
                  <a:cubicBezTo>
                    <a:pt x="44" y="100"/>
                    <a:pt x="46" y="101"/>
                    <a:pt x="48" y="102"/>
                  </a:cubicBezTo>
                  <a:cubicBezTo>
                    <a:pt x="49" y="103"/>
                    <a:pt x="50" y="105"/>
                    <a:pt x="50" y="107"/>
                  </a:cubicBezTo>
                  <a:cubicBezTo>
                    <a:pt x="50" y="109"/>
                    <a:pt x="50" y="109"/>
                    <a:pt x="50" y="109"/>
                  </a:cubicBezTo>
                  <a:cubicBezTo>
                    <a:pt x="50" y="113"/>
                    <a:pt x="50" y="113"/>
                    <a:pt x="50" y="113"/>
                  </a:cubicBezTo>
                  <a:cubicBezTo>
                    <a:pt x="50" y="115"/>
                    <a:pt x="50" y="115"/>
                    <a:pt x="50" y="115"/>
                  </a:cubicBezTo>
                  <a:cubicBezTo>
                    <a:pt x="50" y="119"/>
                    <a:pt x="54" y="122"/>
                    <a:pt x="58" y="123"/>
                  </a:cubicBezTo>
                  <a:cubicBezTo>
                    <a:pt x="58" y="123"/>
                    <a:pt x="58" y="123"/>
                    <a:pt x="58" y="123"/>
                  </a:cubicBezTo>
                  <a:cubicBezTo>
                    <a:pt x="56" y="120"/>
                    <a:pt x="56" y="117"/>
                    <a:pt x="56" y="113"/>
                  </a:cubicBezTo>
                  <a:lnTo>
                    <a:pt x="56" y="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29" name="Group 28"/>
          <p:cNvGrpSpPr/>
          <p:nvPr/>
        </p:nvGrpSpPr>
        <p:grpSpPr>
          <a:xfrm>
            <a:off x="4280233" y="3634631"/>
            <a:ext cx="367967" cy="384919"/>
            <a:chOff x="8385175" y="3870325"/>
            <a:chExt cx="473075" cy="473075"/>
          </a:xfrm>
          <a:solidFill>
            <a:schemeClr val="bg1"/>
          </a:solidFill>
        </p:grpSpPr>
        <p:sp>
          <p:nvSpPr>
            <p:cNvPr id="30" name="Freeform 29"/>
            <p:cNvSpPr>
              <a:spLocks/>
            </p:cNvSpPr>
            <p:nvPr/>
          </p:nvSpPr>
          <p:spPr bwMode="auto">
            <a:xfrm>
              <a:off x="8561388" y="3870325"/>
              <a:ext cx="288925" cy="241300"/>
            </a:xfrm>
            <a:custGeom>
              <a:avLst/>
              <a:gdLst>
                <a:gd name="T0" fmla="*/ 12 w 77"/>
                <a:gd name="T1" fmla="*/ 0 h 64"/>
                <a:gd name="T2" fmla="*/ 19 w 77"/>
                <a:gd name="T3" fmla="*/ 0 h 64"/>
                <a:gd name="T4" fmla="*/ 58 w 77"/>
                <a:gd name="T5" fmla="*/ 0 h 64"/>
                <a:gd name="T6" fmla="*/ 65 w 77"/>
                <a:gd name="T7" fmla="*/ 0 h 64"/>
                <a:gd name="T8" fmla="*/ 77 w 77"/>
                <a:gd name="T9" fmla="*/ 11 h 64"/>
                <a:gd name="T10" fmla="*/ 77 w 77"/>
                <a:gd name="T11" fmla="*/ 25 h 64"/>
                <a:gd name="T12" fmla="*/ 77 w 77"/>
                <a:gd name="T13" fmla="*/ 39 h 64"/>
                <a:gd name="T14" fmla="*/ 65 w 77"/>
                <a:gd name="T15" fmla="*/ 51 h 64"/>
                <a:gd name="T16" fmla="*/ 55 w 77"/>
                <a:gd name="T17" fmla="*/ 51 h 64"/>
                <a:gd name="T18" fmla="*/ 55 w 77"/>
                <a:gd name="T19" fmla="*/ 60 h 64"/>
                <a:gd name="T20" fmla="*/ 52 w 77"/>
                <a:gd name="T21" fmla="*/ 64 h 64"/>
                <a:gd name="T22" fmla="*/ 51 w 77"/>
                <a:gd name="T23" fmla="*/ 64 h 64"/>
                <a:gd name="T24" fmla="*/ 47 w 77"/>
                <a:gd name="T25" fmla="*/ 63 h 64"/>
                <a:gd name="T26" fmla="*/ 35 w 77"/>
                <a:gd name="T27" fmla="*/ 51 h 64"/>
                <a:gd name="T28" fmla="*/ 12 w 77"/>
                <a:gd name="T29" fmla="*/ 51 h 64"/>
                <a:gd name="T30" fmla="*/ 0 w 77"/>
                <a:gd name="T31" fmla="*/ 39 h 64"/>
                <a:gd name="T32" fmla="*/ 0 w 77"/>
                <a:gd name="T33" fmla="*/ 25 h 64"/>
                <a:gd name="T34" fmla="*/ 0 w 77"/>
                <a:gd name="T35" fmla="*/ 11 h 64"/>
                <a:gd name="T36" fmla="*/ 12 w 77"/>
                <a:gd name="T3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7" h="64">
                  <a:moveTo>
                    <a:pt x="12" y="0"/>
                  </a:moveTo>
                  <a:cubicBezTo>
                    <a:pt x="19" y="0"/>
                    <a:pt x="19" y="0"/>
                    <a:pt x="19" y="0"/>
                  </a:cubicBezTo>
                  <a:cubicBezTo>
                    <a:pt x="58" y="0"/>
                    <a:pt x="58" y="0"/>
                    <a:pt x="58" y="0"/>
                  </a:cubicBezTo>
                  <a:cubicBezTo>
                    <a:pt x="65" y="0"/>
                    <a:pt x="65" y="0"/>
                    <a:pt x="65" y="0"/>
                  </a:cubicBezTo>
                  <a:cubicBezTo>
                    <a:pt x="72" y="0"/>
                    <a:pt x="77" y="5"/>
                    <a:pt x="77" y="11"/>
                  </a:cubicBezTo>
                  <a:cubicBezTo>
                    <a:pt x="77" y="25"/>
                    <a:pt x="77" y="25"/>
                    <a:pt x="77" y="25"/>
                  </a:cubicBezTo>
                  <a:cubicBezTo>
                    <a:pt x="77" y="39"/>
                    <a:pt x="77" y="39"/>
                    <a:pt x="77" y="39"/>
                  </a:cubicBezTo>
                  <a:cubicBezTo>
                    <a:pt x="77" y="46"/>
                    <a:pt x="72" y="51"/>
                    <a:pt x="65" y="51"/>
                  </a:cubicBezTo>
                  <a:cubicBezTo>
                    <a:pt x="55" y="51"/>
                    <a:pt x="55" y="51"/>
                    <a:pt x="55" y="51"/>
                  </a:cubicBezTo>
                  <a:cubicBezTo>
                    <a:pt x="55" y="60"/>
                    <a:pt x="55" y="60"/>
                    <a:pt x="55" y="60"/>
                  </a:cubicBezTo>
                  <a:cubicBezTo>
                    <a:pt x="55" y="62"/>
                    <a:pt x="54" y="63"/>
                    <a:pt x="52" y="64"/>
                  </a:cubicBezTo>
                  <a:cubicBezTo>
                    <a:pt x="52" y="64"/>
                    <a:pt x="51" y="64"/>
                    <a:pt x="51" y="64"/>
                  </a:cubicBezTo>
                  <a:cubicBezTo>
                    <a:pt x="49" y="64"/>
                    <a:pt x="48" y="64"/>
                    <a:pt x="47" y="63"/>
                  </a:cubicBezTo>
                  <a:cubicBezTo>
                    <a:pt x="35" y="51"/>
                    <a:pt x="35" y="51"/>
                    <a:pt x="35" y="51"/>
                  </a:cubicBezTo>
                  <a:cubicBezTo>
                    <a:pt x="12" y="51"/>
                    <a:pt x="12" y="51"/>
                    <a:pt x="12" y="51"/>
                  </a:cubicBezTo>
                  <a:cubicBezTo>
                    <a:pt x="5" y="51"/>
                    <a:pt x="0" y="46"/>
                    <a:pt x="0" y="39"/>
                  </a:cubicBezTo>
                  <a:cubicBezTo>
                    <a:pt x="0" y="25"/>
                    <a:pt x="0" y="25"/>
                    <a:pt x="0" y="25"/>
                  </a:cubicBezTo>
                  <a:cubicBezTo>
                    <a:pt x="0" y="11"/>
                    <a:pt x="0" y="11"/>
                    <a:pt x="0" y="11"/>
                  </a:cubicBezTo>
                  <a:cubicBezTo>
                    <a:pt x="0" y="5"/>
                    <a:pt x="5" y="0"/>
                    <a:pt x="1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1" name="Freeform 30"/>
            <p:cNvSpPr>
              <a:spLocks/>
            </p:cNvSpPr>
            <p:nvPr/>
          </p:nvSpPr>
          <p:spPr bwMode="auto">
            <a:xfrm>
              <a:off x="8385175" y="4010025"/>
              <a:ext cx="473075" cy="333375"/>
            </a:xfrm>
            <a:custGeom>
              <a:avLst/>
              <a:gdLst>
                <a:gd name="T0" fmla="*/ 107 w 126"/>
                <a:gd name="T1" fmla="*/ 25 h 89"/>
                <a:gd name="T2" fmla="*/ 107 w 126"/>
                <a:gd name="T3" fmla="*/ 35 h 89"/>
                <a:gd name="T4" fmla="*/ 104 w 126"/>
                <a:gd name="T5" fmla="*/ 40 h 89"/>
                <a:gd name="T6" fmla="*/ 102 w 126"/>
                <a:gd name="T7" fmla="*/ 41 h 89"/>
                <a:gd name="T8" fmla="*/ 97 w 126"/>
                <a:gd name="T9" fmla="*/ 39 h 89"/>
                <a:gd name="T10" fmla="*/ 82 w 126"/>
                <a:gd name="T11" fmla="*/ 25 h 89"/>
                <a:gd name="T12" fmla="*/ 47 w 126"/>
                <a:gd name="T13" fmla="*/ 25 h 89"/>
                <a:gd name="T14" fmla="*/ 33 w 126"/>
                <a:gd name="T15" fmla="*/ 11 h 89"/>
                <a:gd name="T16" fmla="*/ 33 w 126"/>
                <a:gd name="T17" fmla="*/ 0 h 89"/>
                <a:gd name="T18" fmla="*/ 25 w 126"/>
                <a:gd name="T19" fmla="*/ 0 h 89"/>
                <a:gd name="T20" fmla="*/ 16 w 126"/>
                <a:gd name="T21" fmla="*/ 0 h 89"/>
                <a:gd name="T22" fmla="*/ 0 w 126"/>
                <a:gd name="T23" fmla="*/ 16 h 89"/>
                <a:gd name="T24" fmla="*/ 0 w 126"/>
                <a:gd name="T25" fmla="*/ 34 h 89"/>
                <a:gd name="T26" fmla="*/ 0 w 126"/>
                <a:gd name="T27" fmla="*/ 55 h 89"/>
                <a:gd name="T28" fmla="*/ 16 w 126"/>
                <a:gd name="T29" fmla="*/ 71 h 89"/>
                <a:gd name="T30" fmla="*/ 28 w 126"/>
                <a:gd name="T31" fmla="*/ 71 h 89"/>
                <a:gd name="T32" fmla="*/ 28 w 126"/>
                <a:gd name="T33" fmla="*/ 82 h 89"/>
                <a:gd name="T34" fmla="*/ 32 w 126"/>
                <a:gd name="T35" fmla="*/ 88 h 89"/>
                <a:gd name="T36" fmla="*/ 35 w 126"/>
                <a:gd name="T37" fmla="*/ 89 h 89"/>
                <a:gd name="T38" fmla="*/ 39 w 126"/>
                <a:gd name="T39" fmla="*/ 87 h 89"/>
                <a:gd name="T40" fmla="*/ 56 w 126"/>
                <a:gd name="T41" fmla="*/ 71 h 89"/>
                <a:gd name="T42" fmla="*/ 110 w 126"/>
                <a:gd name="T43" fmla="*/ 71 h 89"/>
                <a:gd name="T44" fmla="*/ 126 w 126"/>
                <a:gd name="T45" fmla="*/ 55 h 89"/>
                <a:gd name="T46" fmla="*/ 126 w 126"/>
                <a:gd name="T47" fmla="*/ 34 h 89"/>
                <a:gd name="T48" fmla="*/ 126 w 126"/>
                <a:gd name="T49" fmla="*/ 23 h 89"/>
                <a:gd name="T50" fmla="*/ 119 w 126"/>
                <a:gd name="T51" fmla="*/ 25 h 89"/>
                <a:gd name="T52" fmla="*/ 107 w 126"/>
                <a:gd name="T53" fmla="*/ 2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89">
                  <a:moveTo>
                    <a:pt x="107" y="25"/>
                  </a:moveTo>
                  <a:cubicBezTo>
                    <a:pt x="107" y="35"/>
                    <a:pt x="107" y="35"/>
                    <a:pt x="107" y="35"/>
                  </a:cubicBezTo>
                  <a:cubicBezTo>
                    <a:pt x="107" y="37"/>
                    <a:pt x="106" y="39"/>
                    <a:pt x="104" y="40"/>
                  </a:cubicBezTo>
                  <a:cubicBezTo>
                    <a:pt x="103" y="40"/>
                    <a:pt x="102" y="41"/>
                    <a:pt x="102" y="41"/>
                  </a:cubicBezTo>
                  <a:cubicBezTo>
                    <a:pt x="100" y="41"/>
                    <a:pt x="99" y="40"/>
                    <a:pt x="97" y="39"/>
                  </a:cubicBezTo>
                  <a:cubicBezTo>
                    <a:pt x="82" y="25"/>
                    <a:pt x="82" y="25"/>
                    <a:pt x="82" y="25"/>
                  </a:cubicBezTo>
                  <a:cubicBezTo>
                    <a:pt x="47" y="25"/>
                    <a:pt x="47" y="25"/>
                    <a:pt x="47" y="25"/>
                  </a:cubicBezTo>
                  <a:cubicBezTo>
                    <a:pt x="39" y="25"/>
                    <a:pt x="33" y="18"/>
                    <a:pt x="33" y="11"/>
                  </a:cubicBezTo>
                  <a:cubicBezTo>
                    <a:pt x="33" y="0"/>
                    <a:pt x="33" y="0"/>
                    <a:pt x="33" y="0"/>
                  </a:cubicBezTo>
                  <a:cubicBezTo>
                    <a:pt x="25" y="0"/>
                    <a:pt x="25" y="0"/>
                    <a:pt x="25" y="0"/>
                  </a:cubicBezTo>
                  <a:cubicBezTo>
                    <a:pt x="16" y="0"/>
                    <a:pt x="16" y="0"/>
                    <a:pt x="16" y="0"/>
                  </a:cubicBezTo>
                  <a:cubicBezTo>
                    <a:pt x="7" y="0"/>
                    <a:pt x="0" y="8"/>
                    <a:pt x="0" y="16"/>
                  </a:cubicBezTo>
                  <a:cubicBezTo>
                    <a:pt x="0" y="34"/>
                    <a:pt x="0" y="34"/>
                    <a:pt x="0" y="34"/>
                  </a:cubicBezTo>
                  <a:cubicBezTo>
                    <a:pt x="0" y="55"/>
                    <a:pt x="0" y="55"/>
                    <a:pt x="0" y="55"/>
                  </a:cubicBezTo>
                  <a:cubicBezTo>
                    <a:pt x="0" y="64"/>
                    <a:pt x="7" y="71"/>
                    <a:pt x="16" y="71"/>
                  </a:cubicBezTo>
                  <a:cubicBezTo>
                    <a:pt x="28" y="71"/>
                    <a:pt x="28" y="71"/>
                    <a:pt x="28" y="71"/>
                  </a:cubicBezTo>
                  <a:cubicBezTo>
                    <a:pt x="28" y="82"/>
                    <a:pt x="28" y="82"/>
                    <a:pt x="28" y="82"/>
                  </a:cubicBezTo>
                  <a:cubicBezTo>
                    <a:pt x="28" y="85"/>
                    <a:pt x="30" y="87"/>
                    <a:pt x="32" y="88"/>
                  </a:cubicBezTo>
                  <a:cubicBezTo>
                    <a:pt x="33" y="89"/>
                    <a:pt x="34" y="89"/>
                    <a:pt x="35" y="89"/>
                  </a:cubicBezTo>
                  <a:cubicBezTo>
                    <a:pt x="36" y="89"/>
                    <a:pt x="38" y="88"/>
                    <a:pt x="39" y="87"/>
                  </a:cubicBezTo>
                  <a:cubicBezTo>
                    <a:pt x="56" y="71"/>
                    <a:pt x="56" y="71"/>
                    <a:pt x="56" y="71"/>
                  </a:cubicBezTo>
                  <a:cubicBezTo>
                    <a:pt x="110" y="71"/>
                    <a:pt x="110" y="71"/>
                    <a:pt x="110" y="71"/>
                  </a:cubicBezTo>
                  <a:cubicBezTo>
                    <a:pt x="119" y="71"/>
                    <a:pt x="126" y="64"/>
                    <a:pt x="126" y="55"/>
                  </a:cubicBezTo>
                  <a:cubicBezTo>
                    <a:pt x="126" y="34"/>
                    <a:pt x="126" y="34"/>
                    <a:pt x="126" y="34"/>
                  </a:cubicBezTo>
                  <a:cubicBezTo>
                    <a:pt x="126" y="23"/>
                    <a:pt x="126" y="23"/>
                    <a:pt x="126" y="23"/>
                  </a:cubicBezTo>
                  <a:cubicBezTo>
                    <a:pt x="124" y="24"/>
                    <a:pt x="121" y="25"/>
                    <a:pt x="119" y="25"/>
                  </a:cubicBezTo>
                  <a:lnTo>
                    <a:pt x="10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32" name="Group 31"/>
          <p:cNvGrpSpPr/>
          <p:nvPr/>
        </p:nvGrpSpPr>
        <p:grpSpPr>
          <a:xfrm>
            <a:off x="3429000" y="2664553"/>
            <a:ext cx="386546" cy="440597"/>
            <a:chOff x="8356600" y="3611563"/>
            <a:chExt cx="374650" cy="427037"/>
          </a:xfrm>
          <a:solidFill>
            <a:schemeClr val="bg1"/>
          </a:solidFill>
        </p:grpSpPr>
        <p:sp>
          <p:nvSpPr>
            <p:cNvPr id="33" name="Freeform 32"/>
            <p:cNvSpPr>
              <a:spLocks noEditPoints="1"/>
            </p:cNvSpPr>
            <p:nvPr/>
          </p:nvSpPr>
          <p:spPr bwMode="auto">
            <a:xfrm>
              <a:off x="8356600" y="3773488"/>
              <a:ext cx="374650" cy="265112"/>
            </a:xfrm>
            <a:custGeom>
              <a:avLst/>
              <a:gdLst>
                <a:gd name="T0" fmla="*/ 18 w 100"/>
                <a:gd name="T1" fmla="*/ 0 h 71"/>
                <a:gd name="T2" fmla="*/ 0 w 100"/>
                <a:gd name="T3" fmla="*/ 0 h 71"/>
                <a:gd name="T4" fmla="*/ 0 w 100"/>
                <a:gd name="T5" fmla="*/ 52 h 71"/>
                <a:gd name="T6" fmla="*/ 19 w 100"/>
                <a:gd name="T7" fmla="*/ 71 h 71"/>
                <a:gd name="T8" fmla="*/ 81 w 100"/>
                <a:gd name="T9" fmla="*/ 71 h 71"/>
                <a:gd name="T10" fmla="*/ 100 w 100"/>
                <a:gd name="T11" fmla="*/ 52 h 71"/>
                <a:gd name="T12" fmla="*/ 100 w 100"/>
                <a:gd name="T13" fmla="*/ 0 h 71"/>
                <a:gd name="T14" fmla="*/ 82 w 100"/>
                <a:gd name="T15" fmla="*/ 0 h 71"/>
                <a:gd name="T16" fmla="*/ 18 w 100"/>
                <a:gd name="T17" fmla="*/ 0 h 71"/>
                <a:gd name="T18" fmla="*/ 60 w 100"/>
                <a:gd name="T19" fmla="*/ 50 h 71"/>
                <a:gd name="T20" fmla="*/ 53 w 100"/>
                <a:gd name="T21" fmla="*/ 57 h 71"/>
                <a:gd name="T22" fmla="*/ 46 w 100"/>
                <a:gd name="T23" fmla="*/ 50 h 71"/>
                <a:gd name="T24" fmla="*/ 46 w 100"/>
                <a:gd name="T25" fmla="*/ 38 h 71"/>
                <a:gd name="T26" fmla="*/ 37 w 100"/>
                <a:gd name="T27" fmla="*/ 35 h 71"/>
                <a:gd name="T28" fmla="*/ 38 w 100"/>
                <a:gd name="T29" fmla="*/ 26 h 71"/>
                <a:gd name="T30" fmla="*/ 48 w 100"/>
                <a:gd name="T31" fmla="*/ 16 h 71"/>
                <a:gd name="T32" fmla="*/ 60 w 100"/>
                <a:gd name="T33" fmla="*/ 20 h 71"/>
                <a:gd name="T34" fmla="*/ 60 w 100"/>
                <a:gd name="T35" fmla="*/ 20 h 71"/>
                <a:gd name="T36" fmla="*/ 60 w 100"/>
                <a:gd name="T37" fmla="*/ 21 h 71"/>
                <a:gd name="T38" fmla="*/ 60 w 100"/>
                <a:gd name="T39" fmla="*/ 5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0" h="71">
                  <a:moveTo>
                    <a:pt x="18" y="0"/>
                  </a:moveTo>
                  <a:cubicBezTo>
                    <a:pt x="0" y="0"/>
                    <a:pt x="0" y="0"/>
                    <a:pt x="0" y="0"/>
                  </a:cubicBezTo>
                  <a:cubicBezTo>
                    <a:pt x="0" y="52"/>
                    <a:pt x="0" y="52"/>
                    <a:pt x="0" y="52"/>
                  </a:cubicBezTo>
                  <a:cubicBezTo>
                    <a:pt x="0" y="63"/>
                    <a:pt x="8" y="71"/>
                    <a:pt x="19" y="71"/>
                  </a:cubicBezTo>
                  <a:cubicBezTo>
                    <a:pt x="81" y="71"/>
                    <a:pt x="81" y="71"/>
                    <a:pt x="81" y="71"/>
                  </a:cubicBezTo>
                  <a:cubicBezTo>
                    <a:pt x="91" y="71"/>
                    <a:pt x="100" y="63"/>
                    <a:pt x="100" y="52"/>
                  </a:cubicBezTo>
                  <a:cubicBezTo>
                    <a:pt x="100" y="0"/>
                    <a:pt x="100" y="0"/>
                    <a:pt x="100" y="0"/>
                  </a:cubicBezTo>
                  <a:cubicBezTo>
                    <a:pt x="82" y="0"/>
                    <a:pt x="82" y="0"/>
                    <a:pt x="82" y="0"/>
                  </a:cubicBezTo>
                  <a:lnTo>
                    <a:pt x="18" y="0"/>
                  </a:lnTo>
                  <a:close/>
                  <a:moveTo>
                    <a:pt x="60" y="50"/>
                  </a:moveTo>
                  <a:cubicBezTo>
                    <a:pt x="60" y="54"/>
                    <a:pt x="57" y="57"/>
                    <a:pt x="53" y="57"/>
                  </a:cubicBezTo>
                  <a:cubicBezTo>
                    <a:pt x="49" y="57"/>
                    <a:pt x="46" y="54"/>
                    <a:pt x="46" y="50"/>
                  </a:cubicBezTo>
                  <a:cubicBezTo>
                    <a:pt x="46" y="38"/>
                    <a:pt x="46" y="38"/>
                    <a:pt x="46" y="38"/>
                  </a:cubicBezTo>
                  <a:cubicBezTo>
                    <a:pt x="43" y="39"/>
                    <a:pt x="39" y="38"/>
                    <a:pt x="37" y="35"/>
                  </a:cubicBezTo>
                  <a:cubicBezTo>
                    <a:pt x="35" y="32"/>
                    <a:pt x="35" y="29"/>
                    <a:pt x="38" y="26"/>
                  </a:cubicBezTo>
                  <a:cubicBezTo>
                    <a:pt x="48" y="16"/>
                    <a:pt x="48" y="16"/>
                    <a:pt x="48" y="16"/>
                  </a:cubicBezTo>
                  <a:cubicBezTo>
                    <a:pt x="52" y="12"/>
                    <a:pt x="59" y="15"/>
                    <a:pt x="60" y="20"/>
                  </a:cubicBezTo>
                  <a:cubicBezTo>
                    <a:pt x="60" y="20"/>
                    <a:pt x="60" y="21"/>
                    <a:pt x="60" y="20"/>
                  </a:cubicBezTo>
                  <a:cubicBezTo>
                    <a:pt x="60" y="21"/>
                    <a:pt x="60" y="21"/>
                    <a:pt x="60" y="21"/>
                  </a:cubicBezTo>
                  <a:lnTo>
                    <a:pt x="6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4" name="Freeform 33"/>
            <p:cNvSpPr>
              <a:spLocks/>
            </p:cNvSpPr>
            <p:nvPr/>
          </p:nvSpPr>
          <p:spPr bwMode="auto">
            <a:xfrm>
              <a:off x="8356600" y="3611563"/>
              <a:ext cx="374650" cy="134937"/>
            </a:xfrm>
            <a:custGeom>
              <a:avLst/>
              <a:gdLst>
                <a:gd name="T0" fmla="*/ 81 w 100"/>
                <a:gd name="T1" fmla="*/ 14 h 36"/>
                <a:gd name="T2" fmla="*/ 78 w 100"/>
                <a:gd name="T3" fmla="*/ 14 h 36"/>
                <a:gd name="T4" fmla="*/ 78 w 100"/>
                <a:gd name="T5" fmla="*/ 7 h 36"/>
                <a:gd name="T6" fmla="*/ 71 w 100"/>
                <a:gd name="T7" fmla="*/ 0 h 36"/>
                <a:gd name="T8" fmla="*/ 64 w 100"/>
                <a:gd name="T9" fmla="*/ 7 h 36"/>
                <a:gd name="T10" fmla="*/ 64 w 100"/>
                <a:gd name="T11" fmla="*/ 14 h 36"/>
                <a:gd name="T12" fmla="*/ 36 w 100"/>
                <a:gd name="T13" fmla="*/ 14 h 36"/>
                <a:gd name="T14" fmla="*/ 36 w 100"/>
                <a:gd name="T15" fmla="*/ 7 h 36"/>
                <a:gd name="T16" fmla="*/ 29 w 100"/>
                <a:gd name="T17" fmla="*/ 0 h 36"/>
                <a:gd name="T18" fmla="*/ 21 w 100"/>
                <a:gd name="T19" fmla="*/ 7 h 36"/>
                <a:gd name="T20" fmla="*/ 21 w 100"/>
                <a:gd name="T21" fmla="*/ 14 h 36"/>
                <a:gd name="T22" fmla="*/ 19 w 100"/>
                <a:gd name="T23" fmla="*/ 14 h 36"/>
                <a:gd name="T24" fmla="*/ 0 w 100"/>
                <a:gd name="T25" fmla="*/ 33 h 36"/>
                <a:gd name="T26" fmla="*/ 0 w 100"/>
                <a:gd name="T27" fmla="*/ 36 h 36"/>
                <a:gd name="T28" fmla="*/ 100 w 100"/>
                <a:gd name="T29" fmla="*/ 36 h 36"/>
                <a:gd name="T30" fmla="*/ 100 w 100"/>
                <a:gd name="T31" fmla="*/ 33 h 36"/>
                <a:gd name="T32" fmla="*/ 81 w 100"/>
                <a:gd name="T33" fmla="*/ 1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36">
                  <a:moveTo>
                    <a:pt x="81" y="14"/>
                  </a:moveTo>
                  <a:cubicBezTo>
                    <a:pt x="78" y="14"/>
                    <a:pt x="78" y="14"/>
                    <a:pt x="78" y="14"/>
                  </a:cubicBezTo>
                  <a:cubicBezTo>
                    <a:pt x="78" y="7"/>
                    <a:pt x="78" y="7"/>
                    <a:pt x="78" y="7"/>
                  </a:cubicBezTo>
                  <a:cubicBezTo>
                    <a:pt x="78" y="3"/>
                    <a:pt x="75" y="0"/>
                    <a:pt x="71" y="0"/>
                  </a:cubicBezTo>
                  <a:cubicBezTo>
                    <a:pt x="67" y="0"/>
                    <a:pt x="64" y="3"/>
                    <a:pt x="64" y="7"/>
                  </a:cubicBezTo>
                  <a:cubicBezTo>
                    <a:pt x="64" y="14"/>
                    <a:pt x="64" y="14"/>
                    <a:pt x="64" y="14"/>
                  </a:cubicBezTo>
                  <a:cubicBezTo>
                    <a:pt x="36" y="14"/>
                    <a:pt x="36" y="14"/>
                    <a:pt x="36" y="14"/>
                  </a:cubicBezTo>
                  <a:cubicBezTo>
                    <a:pt x="36" y="7"/>
                    <a:pt x="36" y="7"/>
                    <a:pt x="36" y="7"/>
                  </a:cubicBezTo>
                  <a:cubicBezTo>
                    <a:pt x="36" y="3"/>
                    <a:pt x="33" y="0"/>
                    <a:pt x="29" y="0"/>
                  </a:cubicBezTo>
                  <a:cubicBezTo>
                    <a:pt x="25" y="0"/>
                    <a:pt x="21" y="3"/>
                    <a:pt x="21" y="7"/>
                  </a:cubicBezTo>
                  <a:cubicBezTo>
                    <a:pt x="21" y="14"/>
                    <a:pt x="21" y="14"/>
                    <a:pt x="21" y="14"/>
                  </a:cubicBezTo>
                  <a:cubicBezTo>
                    <a:pt x="19" y="14"/>
                    <a:pt x="19" y="14"/>
                    <a:pt x="19" y="14"/>
                  </a:cubicBezTo>
                  <a:cubicBezTo>
                    <a:pt x="8" y="14"/>
                    <a:pt x="0" y="23"/>
                    <a:pt x="0" y="33"/>
                  </a:cubicBezTo>
                  <a:cubicBezTo>
                    <a:pt x="0" y="36"/>
                    <a:pt x="0" y="36"/>
                    <a:pt x="0" y="36"/>
                  </a:cubicBezTo>
                  <a:cubicBezTo>
                    <a:pt x="100" y="36"/>
                    <a:pt x="100" y="36"/>
                    <a:pt x="100" y="36"/>
                  </a:cubicBezTo>
                  <a:cubicBezTo>
                    <a:pt x="100" y="33"/>
                    <a:pt x="100" y="33"/>
                    <a:pt x="100" y="33"/>
                  </a:cubicBezTo>
                  <a:cubicBezTo>
                    <a:pt x="100" y="23"/>
                    <a:pt x="91" y="14"/>
                    <a:pt x="81"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35" name="TextBox 34"/>
          <p:cNvSpPr txBox="1"/>
          <p:nvPr/>
        </p:nvSpPr>
        <p:spPr>
          <a:xfrm>
            <a:off x="1149350" y="1778000"/>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00C3D9"/>
                </a:solidFill>
                <a:latin typeface="+mj-lt"/>
                <a:cs typeface="+mn-cs"/>
              </a:rPr>
              <a:t>TEXT</a:t>
            </a:r>
          </a:p>
        </p:txBody>
      </p:sp>
      <p:sp>
        <p:nvSpPr>
          <p:cNvPr id="36" name="Rectangle 35"/>
          <p:cNvSpPr/>
          <p:nvPr/>
        </p:nvSpPr>
        <p:spPr>
          <a:xfrm>
            <a:off x="1143000" y="2033588"/>
            <a:ext cx="1628775"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Ipsums dand simply dummy text. </a:t>
            </a:r>
          </a:p>
        </p:txBody>
      </p:sp>
      <p:sp>
        <p:nvSpPr>
          <p:cNvPr id="37" name="Rectangle 36"/>
          <p:cNvSpPr/>
          <p:nvPr/>
        </p:nvSpPr>
        <p:spPr>
          <a:xfrm rot="2744275">
            <a:off x="630238" y="1919288"/>
            <a:ext cx="404812" cy="404812"/>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8" name="TextBox 37"/>
          <p:cNvSpPr txBox="1"/>
          <p:nvPr/>
        </p:nvSpPr>
        <p:spPr>
          <a:xfrm>
            <a:off x="1149350" y="3606800"/>
            <a:ext cx="1201738"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3C301"/>
                </a:solidFill>
                <a:latin typeface="+mj-lt"/>
                <a:cs typeface="+mn-cs"/>
              </a:rPr>
              <a:t>TEXT</a:t>
            </a:r>
          </a:p>
        </p:txBody>
      </p:sp>
      <p:sp>
        <p:nvSpPr>
          <p:cNvPr id="39" name="Rectangle 38"/>
          <p:cNvSpPr/>
          <p:nvPr/>
        </p:nvSpPr>
        <p:spPr>
          <a:xfrm>
            <a:off x="1143000" y="3862388"/>
            <a:ext cx="1628775"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Ipsums dand simply dummy text. </a:t>
            </a:r>
          </a:p>
        </p:txBody>
      </p:sp>
      <p:sp>
        <p:nvSpPr>
          <p:cNvPr id="40" name="Rectangle 39"/>
          <p:cNvSpPr/>
          <p:nvPr/>
        </p:nvSpPr>
        <p:spPr>
          <a:xfrm rot="2744275">
            <a:off x="630238" y="3748088"/>
            <a:ext cx="404812" cy="404812"/>
          </a:xfrm>
          <a:prstGeom prst="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1" name="TextBox 40"/>
          <p:cNvSpPr txBox="1"/>
          <p:nvPr/>
        </p:nvSpPr>
        <p:spPr>
          <a:xfrm>
            <a:off x="6988175" y="1689100"/>
            <a:ext cx="12001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42" name="Rectangle 41"/>
          <p:cNvSpPr/>
          <p:nvPr/>
        </p:nvSpPr>
        <p:spPr>
          <a:xfrm>
            <a:off x="6981825" y="1946275"/>
            <a:ext cx="1628775"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Ipsums dand simply dummy text. </a:t>
            </a:r>
          </a:p>
        </p:txBody>
      </p:sp>
      <p:sp>
        <p:nvSpPr>
          <p:cNvPr id="43" name="Rectangle 42"/>
          <p:cNvSpPr/>
          <p:nvPr/>
        </p:nvSpPr>
        <p:spPr>
          <a:xfrm rot="2744275">
            <a:off x="6467475" y="1830388"/>
            <a:ext cx="406400" cy="406400"/>
          </a:xfrm>
          <a:prstGeom prst="rect">
            <a:avLst/>
          </a:prstGeom>
          <a:solidFill>
            <a:srgbClr val="DF730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4" name="TextBox 43"/>
          <p:cNvSpPr txBox="1"/>
          <p:nvPr/>
        </p:nvSpPr>
        <p:spPr>
          <a:xfrm>
            <a:off x="6988175" y="3517900"/>
            <a:ext cx="1200150"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1FD89C"/>
                </a:solidFill>
                <a:latin typeface="+mj-lt"/>
                <a:cs typeface="+mn-cs"/>
              </a:rPr>
              <a:t>TEXT</a:t>
            </a:r>
          </a:p>
        </p:txBody>
      </p:sp>
      <p:sp>
        <p:nvSpPr>
          <p:cNvPr id="45" name="Rectangle 44"/>
          <p:cNvSpPr/>
          <p:nvPr/>
        </p:nvSpPr>
        <p:spPr>
          <a:xfrm>
            <a:off x="6981825" y="3775075"/>
            <a:ext cx="1628775"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Ipsums dand simply dummy text. </a:t>
            </a:r>
          </a:p>
        </p:txBody>
      </p:sp>
      <p:sp>
        <p:nvSpPr>
          <p:cNvPr id="46" name="Rectangle 45"/>
          <p:cNvSpPr/>
          <p:nvPr/>
        </p:nvSpPr>
        <p:spPr>
          <a:xfrm rot="2744275">
            <a:off x="6467475" y="3659188"/>
            <a:ext cx="406400" cy="406400"/>
          </a:xfrm>
          <a:prstGeom prst="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47" name="TextBox 46"/>
          <p:cNvSpPr txBox="1"/>
          <p:nvPr/>
        </p:nvSpPr>
        <p:spPr>
          <a:xfrm>
            <a:off x="620713" y="1957388"/>
            <a:ext cx="423862"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A.</a:t>
            </a:r>
          </a:p>
        </p:txBody>
      </p:sp>
      <p:sp>
        <p:nvSpPr>
          <p:cNvPr id="48" name="TextBox 47"/>
          <p:cNvSpPr txBox="1"/>
          <p:nvPr/>
        </p:nvSpPr>
        <p:spPr>
          <a:xfrm>
            <a:off x="649288" y="3790950"/>
            <a:ext cx="425450"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B.</a:t>
            </a:r>
          </a:p>
        </p:txBody>
      </p:sp>
      <p:sp>
        <p:nvSpPr>
          <p:cNvPr id="49" name="TextBox 48"/>
          <p:cNvSpPr txBox="1"/>
          <p:nvPr/>
        </p:nvSpPr>
        <p:spPr>
          <a:xfrm>
            <a:off x="6457950" y="1862138"/>
            <a:ext cx="425450"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C.</a:t>
            </a:r>
          </a:p>
        </p:txBody>
      </p:sp>
      <p:sp>
        <p:nvSpPr>
          <p:cNvPr id="50" name="TextBox 49"/>
          <p:cNvSpPr txBox="1"/>
          <p:nvPr/>
        </p:nvSpPr>
        <p:spPr>
          <a:xfrm>
            <a:off x="6457950" y="3714750"/>
            <a:ext cx="425450"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D.</a:t>
            </a:r>
          </a:p>
        </p:txBody>
      </p:sp>
      <p:sp>
        <p:nvSpPr>
          <p:cNvPr id="102430" name="TextBox 52"/>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55" name="TextBox 54"/>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p:cNvGrpSpPr/>
          <p:nvPr/>
        </p:nvGrpSpPr>
        <p:grpSpPr>
          <a:xfrm>
            <a:off x="5902297" y="2657861"/>
            <a:ext cx="1175196" cy="1926839"/>
            <a:chOff x="5902297" y="2657861"/>
            <a:chExt cx="1175196" cy="1926839"/>
          </a:xfrm>
          <a:solidFill>
            <a:srgbClr val="23CADC"/>
          </a:solidFill>
        </p:grpSpPr>
        <p:sp>
          <p:nvSpPr>
            <p:cNvPr id="10" name="Freeform 147"/>
            <p:cNvSpPr>
              <a:spLocks/>
            </p:cNvSpPr>
            <p:nvPr/>
          </p:nvSpPr>
          <p:spPr bwMode="auto">
            <a:xfrm>
              <a:off x="5902297" y="3463195"/>
              <a:ext cx="1175196" cy="1121505"/>
            </a:xfrm>
            <a:custGeom>
              <a:avLst/>
              <a:gdLst>
                <a:gd name="T0" fmla="*/ 58 w 83"/>
                <a:gd name="T1" fmla="*/ 0 h 79"/>
                <a:gd name="T2" fmla="*/ 58 w 83"/>
                <a:gd name="T3" fmla="*/ 15 h 79"/>
                <a:gd name="T4" fmla="*/ 69 w 83"/>
                <a:gd name="T5" fmla="*/ 37 h 79"/>
                <a:gd name="T6" fmla="*/ 41 w 83"/>
                <a:gd name="T7" fmla="*/ 65 h 79"/>
                <a:gd name="T8" fmla="*/ 13 w 83"/>
                <a:gd name="T9" fmla="*/ 37 h 79"/>
                <a:gd name="T10" fmla="*/ 25 w 83"/>
                <a:gd name="T11" fmla="*/ 15 h 79"/>
                <a:gd name="T12" fmla="*/ 25 w 83"/>
                <a:gd name="T13" fmla="*/ 0 h 79"/>
                <a:gd name="T14" fmla="*/ 0 w 83"/>
                <a:gd name="T15" fmla="*/ 37 h 79"/>
                <a:gd name="T16" fmla="*/ 41 w 83"/>
                <a:gd name="T17" fmla="*/ 79 h 79"/>
                <a:gd name="T18" fmla="*/ 83 w 83"/>
                <a:gd name="T19" fmla="*/ 37 h 79"/>
                <a:gd name="T20" fmla="*/ 58 w 83"/>
                <a:gd name="T21"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79">
                  <a:moveTo>
                    <a:pt x="58" y="0"/>
                  </a:moveTo>
                  <a:cubicBezTo>
                    <a:pt x="58" y="15"/>
                    <a:pt x="58" y="15"/>
                    <a:pt x="58" y="15"/>
                  </a:cubicBezTo>
                  <a:cubicBezTo>
                    <a:pt x="65" y="20"/>
                    <a:pt x="69" y="28"/>
                    <a:pt x="69" y="37"/>
                  </a:cubicBezTo>
                  <a:cubicBezTo>
                    <a:pt x="69" y="53"/>
                    <a:pt x="57" y="65"/>
                    <a:pt x="41" y="65"/>
                  </a:cubicBezTo>
                  <a:cubicBezTo>
                    <a:pt x="26" y="65"/>
                    <a:pt x="13" y="53"/>
                    <a:pt x="13" y="37"/>
                  </a:cubicBezTo>
                  <a:cubicBezTo>
                    <a:pt x="13" y="28"/>
                    <a:pt x="18" y="20"/>
                    <a:pt x="25" y="15"/>
                  </a:cubicBezTo>
                  <a:cubicBezTo>
                    <a:pt x="25" y="0"/>
                    <a:pt x="25" y="0"/>
                    <a:pt x="25" y="0"/>
                  </a:cubicBezTo>
                  <a:cubicBezTo>
                    <a:pt x="10" y="6"/>
                    <a:pt x="0" y="20"/>
                    <a:pt x="0" y="37"/>
                  </a:cubicBezTo>
                  <a:cubicBezTo>
                    <a:pt x="0" y="60"/>
                    <a:pt x="19" y="79"/>
                    <a:pt x="41" y="79"/>
                  </a:cubicBezTo>
                  <a:cubicBezTo>
                    <a:pt x="64" y="79"/>
                    <a:pt x="83" y="60"/>
                    <a:pt x="83" y="37"/>
                  </a:cubicBezTo>
                  <a:cubicBezTo>
                    <a:pt x="83" y="20"/>
                    <a:pt x="73" y="6"/>
                    <a:pt x="5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1" name="Rectangle 148"/>
            <p:cNvSpPr>
              <a:spLocks noChangeArrowheads="1"/>
            </p:cNvSpPr>
            <p:nvPr/>
          </p:nvSpPr>
          <p:spPr bwMode="auto">
            <a:xfrm>
              <a:off x="6373566" y="2657861"/>
              <a:ext cx="238618" cy="13302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defRPr/>
              </a:pPr>
              <a:endParaRPr lang="en-US">
                <a:latin typeface="+mn-lt"/>
                <a:cs typeface="+mn-cs"/>
              </a:endParaRPr>
            </a:p>
          </p:txBody>
        </p:sp>
        <p:sp>
          <p:nvSpPr>
            <p:cNvPr id="12" name="Oval 149"/>
            <p:cNvSpPr>
              <a:spLocks noChangeArrowheads="1"/>
            </p:cNvSpPr>
            <p:nvPr/>
          </p:nvSpPr>
          <p:spPr bwMode="auto">
            <a:xfrm>
              <a:off x="6284086" y="3791297"/>
              <a:ext cx="411618" cy="4116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3427" name="Oval 150"/>
          <p:cNvSpPr>
            <a:spLocks noChangeArrowheads="1"/>
          </p:cNvSpPr>
          <p:nvPr/>
        </p:nvSpPr>
        <p:spPr bwMode="auto">
          <a:xfrm>
            <a:off x="6283325" y="2460625"/>
            <a:ext cx="412750" cy="412750"/>
          </a:xfrm>
          <a:prstGeom prst="ellipse">
            <a:avLst/>
          </a:prstGeom>
          <a:solidFill>
            <a:srgbClr val="F960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grpSp>
        <p:nvGrpSpPr>
          <p:cNvPr id="44" name="Group 43"/>
          <p:cNvGrpSpPr/>
          <p:nvPr/>
        </p:nvGrpSpPr>
        <p:grpSpPr>
          <a:xfrm>
            <a:off x="5902297" y="742950"/>
            <a:ext cx="1175196" cy="1914911"/>
            <a:chOff x="5902297" y="742950"/>
            <a:chExt cx="1175196" cy="1914911"/>
          </a:xfrm>
          <a:solidFill>
            <a:srgbClr val="00C3D9"/>
          </a:solidFill>
        </p:grpSpPr>
        <p:sp>
          <p:nvSpPr>
            <p:cNvPr id="14" name="Freeform 151"/>
            <p:cNvSpPr>
              <a:spLocks/>
            </p:cNvSpPr>
            <p:nvPr/>
          </p:nvSpPr>
          <p:spPr bwMode="auto">
            <a:xfrm>
              <a:off x="5902297" y="742950"/>
              <a:ext cx="1175196" cy="1121505"/>
            </a:xfrm>
            <a:custGeom>
              <a:avLst/>
              <a:gdLst>
                <a:gd name="T0" fmla="*/ 25 w 83"/>
                <a:gd name="T1" fmla="*/ 79 h 79"/>
                <a:gd name="T2" fmla="*/ 25 w 83"/>
                <a:gd name="T3" fmla="*/ 64 h 79"/>
                <a:gd name="T4" fmla="*/ 13 w 83"/>
                <a:gd name="T5" fmla="*/ 41 h 79"/>
                <a:gd name="T6" fmla="*/ 41 w 83"/>
                <a:gd name="T7" fmla="*/ 14 h 79"/>
                <a:gd name="T8" fmla="*/ 69 w 83"/>
                <a:gd name="T9" fmla="*/ 41 h 79"/>
                <a:gd name="T10" fmla="*/ 58 w 83"/>
                <a:gd name="T11" fmla="*/ 64 h 79"/>
                <a:gd name="T12" fmla="*/ 58 w 83"/>
                <a:gd name="T13" fmla="*/ 79 h 79"/>
                <a:gd name="T14" fmla="*/ 83 w 83"/>
                <a:gd name="T15" fmla="*/ 41 h 79"/>
                <a:gd name="T16" fmla="*/ 41 w 83"/>
                <a:gd name="T17" fmla="*/ 0 h 79"/>
                <a:gd name="T18" fmla="*/ 0 w 83"/>
                <a:gd name="T19" fmla="*/ 41 h 79"/>
                <a:gd name="T20" fmla="*/ 25 w 83"/>
                <a:gd name="T21"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79">
                  <a:moveTo>
                    <a:pt x="25" y="79"/>
                  </a:moveTo>
                  <a:cubicBezTo>
                    <a:pt x="25" y="64"/>
                    <a:pt x="25" y="64"/>
                    <a:pt x="25" y="64"/>
                  </a:cubicBezTo>
                  <a:cubicBezTo>
                    <a:pt x="18" y="59"/>
                    <a:pt x="13" y="51"/>
                    <a:pt x="13" y="41"/>
                  </a:cubicBezTo>
                  <a:cubicBezTo>
                    <a:pt x="13" y="26"/>
                    <a:pt x="26" y="14"/>
                    <a:pt x="41" y="14"/>
                  </a:cubicBezTo>
                  <a:cubicBezTo>
                    <a:pt x="57" y="14"/>
                    <a:pt x="69" y="26"/>
                    <a:pt x="69" y="41"/>
                  </a:cubicBezTo>
                  <a:cubicBezTo>
                    <a:pt x="69" y="51"/>
                    <a:pt x="65" y="59"/>
                    <a:pt x="58" y="64"/>
                  </a:cubicBezTo>
                  <a:cubicBezTo>
                    <a:pt x="58" y="79"/>
                    <a:pt x="58" y="79"/>
                    <a:pt x="58" y="79"/>
                  </a:cubicBezTo>
                  <a:cubicBezTo>
                    <a:pt x="73" y="73"/>
                    <a:pt x="83" y="58"/>
                    <a:pt x="83" y="41"/>
                  </a:cubicBezTo>
                  <a:cubicBezTo>
                    <a:pt x="83" y="19"/>
                    <a:pt x="64" y="0"/>
                    <a:pt x="41" y="0"/>
                  </a:cubicBezTo>
                  <a:cubicBezTo>
                    <a:pt x="19" y="0"/>
                    <a:pt x="0" y="19"/>
                    <a:pt x="0" y="41"/>
                  </a:cubicBezTo>
                  <a:cubicBezTo>
                    <a:pt x="0" y="58"/>
                    <a:pt x="10" y="73"/>
                    <a:pt x="25"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5" name="Rectangle 152"/>
            <p:cNvSpPr>
              <a:spLocks noChangeArrowheads="1"/>
            </p:cNvSpPr>
            <p:nvPr/>
          </p:nvSpPr>
          <p:spPr bwMode="auto">
            <a:xfrm>
              <a:off x="6373566" y="1327564"/>
              <a:ext cx="238618" cy="1330297"/>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defRPr/>
              </a:pPr>
              <a:endParaRPr lang="en-US">
                <a:latin typeface="+mn-lt"/>
                <a:cs typeface="+mn-cs"/>
              </a:endParaRPr>
            </a:p>
          </p:txBody>
        </p:sp>
        <p:sp>
          <p:nvSpPr>
            <p:cNvPr id="16" name="Oval 153"/>
            <p:cNvSpPr>
              <a:spLocks noChangeArrowheads="1"/>
            </p:cNvSpPr>
            <p:nvPr/>
          </p:nvSpPr>
          <p:spPr bwMode="auto">
            <a:xfrm>
              <a:off x="6284086" y="1130706"/>
              <a:ext cx="411618" cy="40565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3429" name="Oval 154"/>
          <p:cNvSpPr>
            <a:spLocks noChangeArrowheads="1"/>
          </p:cNvSpPr>
          <p:nvPr/>
        </p:nvSpPr>
        <p:spPr bwMode="auto">
          <a:xfrm>
            <a:off x="6283325" y="2460625"/>
            <a:ext cx="412750" cy="412750"/>
          </a:xfrm>
          <a:prstGeom prst="ellipse">
            <a:avLst/>
          </a:prstGeom>
          <a:solidFill>
            <a:srgbClr val="146B6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zh-CN"/>
          </a:p>
        </p:txBody>
      </p:sp>
      <p:grpSp>
        <p:nvGrpSpPr>
          <p:cNvPr id="49" name="Group 48"/>
          <p:cNvGrpSpPr/>
          <p:nvPr/>
        </p:nvGrpSpPr>
        <p:grpSpPr>
          <a:xfrm>
            <a:off x="4912033" y="2574345"/>
            <a:ext cx="1658395" cy="1670326"/>
            <a:chOff x="4912033" y="2574345"/>
            <a:chExt cx="1658395" cy="1670326"/>
          </a:xfrm>
          <a:solidFill>
            <a:srgbClr val="DE6E00"/>
          </a:solidFill>
        </p:grpSpPr>
        <p:sp>
          <p:nvSpPr>
            <p:cNvPr id="18" name="Freeform 155"/>
            <p:cNvSpPr>
              <a:spLocks/>
            </p:cNvSpPr>
            <p:nvPr/>
          </p:nvSpPr>
          <p:spPr bwMode="auto">
            <a:xfrm>
              <a:off x="4912033" y="2985959"/>
              <a:ext cx="1258712" cy="1258712"/>
            </a:xfrm>
            <a:custGeom>
              <a:avLst/>
              <a:gdLst>
                <a:gd name="T0" fmla="*/ 83 w 89"/>
                <a:gd name="T1" fmla="*/ 29 h 89"/>
                <a:gd name="T2" fmla="*/ 73 w 89"/>
                <a:gd name="T3" fmla="*/ 40 h 89"/>
                <a:gd name="T4" fmla="*/ 65 w 89"/>
                <a:gd name="T5" fmla="*/ 64 h 89"/>
                <a:gd name="T6" fmla="*/ 25 w 89"/>
                <a:gd name="T7" fmla="*/ 64 h 89"/>
                <a:gd name="T8" fmla="*/ 25 w 89"/>
                <a:gd name="T9" fmla="*/ 24 h 89"/>
                <a:gd name="T10" fmla="*/ 49 w 89"/>
                <a:gd name="T11" fmla="*/ 16 h 89"/>
                <a:gd name="T12" fmla="*/ 60 w 89"/>
                <a:gd name="T13" fmla="*/ 5 h 89"/>
                <a:gd name="T14" fmla="*/ 16 w 89"/>
                <a:gd name="T15" fmla="*/ 15 h 89"/>
                <a:gd name="T16" fmla="*/ 16 w 89"/>
                <a:gd name="T17" fmla="*/ 73 h 89"/>
                <a:gd name="T18" fmla="*/ 74 w 89"/>
                <a:gd name="T19" fmla="*/ 73 h 89"/>
                <a:gd name="T20" fmla="*/ 83 w 89"/>
                <a:gd name="T21" fmla="*/ 2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83" y="29"/>
                  </a:moveTo>
                  <a:cubicBezTo>
                    <a:pt x="73" y="40"/>
                    <a:pt x="73" y="40"/>
                    <a:pt x="73" y="40"/>
                  </a:cubicBezTo>
                  <a:cubicBezTo>
                    <a:pt x="74" y="48"/>
                    <a:pt x="71" y="57"/>
                    <a:pt x="65" y="64"/>
                  </a:cubicBezTo>
                  <a:cubicBezTo>
                    <a:pt x="54" y="74"/>
                    <a:pt x="36" y="74"/>
                    <a:pt x="25" y="64"/>
                  </a:cubicBezTo>
                  <a:cubicBezTo>
                    <a:pt x="14" y="53"/>
                    <a:pt x="14" y="35"/>
                    <a:pt x="25" y="24"/>
                  </a:cubicBezTo>
                  <a:cubicBezTo>
                    <a:pt x="32" y="18"/>
                    <a:pt x="41" y="15"/>
                    <a:pt x="49" y="16"/>
                  </a:cubicBezTo>
                  <a:cubicBezTo>
                    <a:pt x="60" y="5"/>
                    <a:pt x="60" y="5"/>
                    <a:pt x="60" y="5"/>
                  </a:cubicBezTo>
                  <a:cubicBezTo>
                    <a:pt x="45" y="0"/>
                    <a:pt x="28" y="3"/>
                    <a:pt x="16" y="15"/>
                  </a:cubicBezTo>
                  <a:cubicBezTo>
                    <a:pt x="0" y="31"/>
                    <a:pt x="0" y="57"/>
                    <a:pt x="16" y="73"/>
                  </a:cubicBezTo>
                  <a:cubicBezTo>
                    <a:pt x="32" y="89"/>
                    <a:pt x="58" y="89"/>
                    <a:pt x="74" y="73"/>
                  </a:cubicBezTo>
                  <a:cubicBezTo>
                    <a:pt x="86" y="61"/>
                    <a:pt x="89" y="44"/>
                    <a:pt x="83"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9" name="Freeform 156"/>
            <p:cNvSpPr>
              <a:spLocks/>
            </p:cNvSpPr>
            <p:nvPr/>
          </p:nvSpPr>
          <p:spPr bwMode="auto">
            <a:xfrm>
              <a:off x="5466818" y="2574345"/>
              <a:ext cx="1103610" cy="1115541"/>
            </a:xfrm>
            <a:custGeom>
              <a:avLst/>
              <a:gdLst>
                <a:gd name="T0" fmla="*/ 185 w 185"/>
                <a:gd name="T1" fmla="*/ 28 h 187"/>
                <a:gd name="T2" fmla="*/ 156 w 185"/>
                <a:gd name="T3" fmla="*/ 0 h 187"/>
                <a:gd name="T4" fmla="*/ 0 w 185"/>
                <a:gd name="T5" fmla="*/ 159 h 187"/>
                <a:gd name="T6" fmla="*/ 28 w 185"/>
                <a:gd name="T7" fmla="*/ 187 h 187"/>
                <a:gd name="T8" fmla="*/ 185 w 185"/>
                <a:gd name="T9" fmla="*/ 28 h 187"/>
              </a:gdLst>
              <a:ahLst/>
              <a:cxnLst>
                <a:cxn ang="0">
                  <a:pos x="T0" y="T1"/>
                </a:cxn>
                <a:cxn ang="0">
                  <a:pos x="T2" y="T3"/>
                </a:cxn>
                <a:cxn ang="0">
                  <a:pos x="T4" y="T5"/>
                </a:cxn>
                <a:cxn ang="0">
                  <a:pos x="T6" y="T7"/>
                </a:cxn>
                <a:cxn ang="0">
                  <a:pos x="T8" y="T9"/>
                </a:cxn>
              </a:cxnLst>
              <a:rect l="0" t="0" r="r" b="b"/>
              <a:pathLst>
                <a:path w="185" h="187">
                  <a:moveTo>
                    <a:pt x="185" y="28"/>
                  </a:moveTo>
                  <a:lnTo>
                    <a:pt x="156" y="0"/>
                  </a:lnTo>
                  <a:lnTo>
                    <a:pt x="0" y="159"/>
                  </a:lnTo>
                  <a:lnTo>
                    <a:pt x="28" y="187"/>
                  </a:lnTo>
                  <a:lnTo>
                    <a:pt x="18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0" name="Freeform 157"/>
            <p:cNvSpPr>
              <a:spLocks/>
            </p:cNvSpPr>
            <p:nvPr/>
          </p:nvSpPr>
          <p:spPr bwMode="auto">
            <a:xfrm>
              <a:off x="5323647" y="3379679"/>
              <a:ext cx="453374" cy="453374"/>
            </a:xfrm>
            <a:custGeom>
              <a:avLst/>
              <a:gdLst>
                <a:gd name="T0" fmla="*/ 26 w 32"/>
                <a:gd name="T1" fmla="*/ 26 h 32"/>
                <a:gd name="T2" fmla="*/ 6 w 32"/>
                <a:gd name="T3" fmla="*/ 26 h 32"/>
                <a:gd name="T4" fmla="*/ 6 w 32"/>
                <a:gd name="T5" fmla="*/ 5 h 32"/>
                <a:gd name="T6" fmla="*/ 26 w 32"/>
                <a:gd name="T7" fmla="*/ 5 h 32"/>
                <a:gd name="T8" fmla="*/ 26 w 32"/>
                <a:gd name="T9" fmla="*/ 26 h 32"/>
              </a:gdLst>
              <a:ahLst/>
              <a:cxnLst>
                <a:cxn ang="0">
                  <a:pos x="T0" y="T1"/>
                </a:cxn>
                <a:cxn ang="0">
                  <a:pos x="T2" y="T3"/>
                </a:cxn>
                <a:cxn ang="0">
                  <a:pos x="T4" y="T5"/>
                </a:cxn>
                <a:cxn ang="0">
                  <a:pos x="T6" y="T7"/>
                </a:cxn>
                <a:cxn ang="0">
                  <a:pos x="T8" y="T9"/>
                </a:cxn>
              </a:cxnLst>
              <a:rect l="0" t="0" r="r" b="b"/>
              <a:pathLst>
                <a:path w="32" h="32">
                  <a:moveTo>
                    <a:pt x="26" y="26"/>
                  </a:moveTo>
                  <a:cubicBezTo>
                    <a:pt x="21" y="32"/>
                    <a:pt x="11" y="32"/>
                    <a:pt x="6" y="26"/>
                  </a:cubicBezTo>
                  <a:cubicBezTo>
                    <a:pt x="0" y="20"/>
                    <a:pt x="0" y="11"/>
                    <a:pt x="6" y="5"/>
                  </a:cubicBezTo>
                  <a:cubicBezTo>
                    <a:pt x="11" y="0"/>
                    <a:pt x="21" y="0"/>
                    <a:pt x="26" y="5"/>
                  </a:cubicBezTo>
                  <a:cubicBezTo>
                    <a:pt x="32" y="11"/>
                    <a:pt x="32" y="20"/>
                    <a:pt x="2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3431" name="Freeform 158"/>
          <p:cNvSpPr>
            <a:spLocks/>
          </p:cNvSpPr>
          <p:nvPr/>
        </p:nvSpPr>
        <p:spPr bwMode="auto">
          <a:xfrm>
            <a:off x="6259513" y="2430463"/>
            <a:ext cx="466725" cy="466725"/>
          </a:xfrm>
          <a:custGeom>
            <a:avLst/>
            <a:gdLst>
              <a:gd name="T0" fmla="*/ 380704 w 33"/>
              <a:gd name="T1" fmla="*/ 380704 h 33"/>
              <a:gd name="T2" fmla="*/ 84601 w 33"/>
              <a:gd name="T3" fmla="*/ 380704 h 33"/>
              <a:gd name="T4" fmla="*/ 84601 w 33"/>
              <a:gd name="T5" fmla="*/ 84601 h 33"/>
              <a:gd name="T6" fmla="*/ 380704 w 33"/>
              <a:gd name="T7" fmla="*/ 84601 h 33"/>
              <a:gd name="T8" fmla="*/ 380704 w 33"/>
              <a:gd name="T9" fmla="*/ 380704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27" y="27"/>
                </a:moveTo>
                <a:cubicBezTo>
                  <a:pt x="21" y="33"/>
                  <a:pt x="12" y="33"/>
                  <a:pt x="6" y="27"/>
                </a:cubicBezTo>
                <a:cubicBezTo>
                  <a:pt x="0" y="21"/>
                  <a:pt x="0" y="12"/>
                  <a:pt x="6" y="6"/>
                </a:cubicBezTo>
                <a:cubicBezTo>
                  <a:pt x="12" y="0"/>
                  <a:pt x="21" y="0"/>
                  <a:pt x="27" y="6"/>
                </a:cubicBezTo>
                <a:cubicBezTo>
                  <a:pt x="33" y="12"/>
                  <a:pt x="33" y="21"/>
                  <a:pt x="27" y="27"/>
                </a:cubicBezTo>
                <a:close/>
              </a:path>
            </a:pathLst>
          </a:custGeom>
          <a:solidFill>
            <a:srgbClr val="0E2B0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45" name="Group 44"/>
          <p:cNvGrpSpPr/>
          <p:nvPr/>
        </p:nvGrpSpPr>
        <p:grpSpPr>
          <a:xfrm>
            <a:off x="6397428" y="1082983"/>
            <a:ext cx="1676293" cy="1658395"/>
            <a:chOff x="6397428" y="1082983"/>
            <a:chExt cx="1676293" cy="1658395"/>
          </a:xfrm>
          <a:solidFill>
            <a:srgbClr val="DF7307"/>
          </a:solidFill>
        </p:grpSpPr>
        <p:sp>
          <p:nvSpPr>
            <p:cNvPr id="22" name="Freeform 159"/>
            <p:cNvSpPr>
              <a:spLocks/>
            </p:cNvSpPr>
            <p:nvPr/>
          </p:nvSpPr>
          <p:spPr bwMode="auto">
            <a:xfrm>
              <a:off x="6809046" y="1082983"/>
              <a:ext cx="1264675" cy="1264675"/>
            </a:xfrm>
            <a:custGeom>
              <a:avLst/>
              <a:gdLst>
                <a:gd name="T0" fmla="*/ 5 w 89"/>
                <a:gd name="T1" fmla="*/ 60 h 89"/>
                <a:gd name="T2" fmla="*/ 16 w 89"/>
                <a:gd name="T3" fmla="*/ 49 h 89"/>
                <a:gd name="T4" fmla="*/ 24 w 89"/>
                <a:gd name="T5" fmla="*/ 25 h 89"/>
                <a:gd name="T6" fmla="*/ 64 w 89"/>
                <a:gd name="T7" fmla="*/ 25 h 89"/>
                <a:gd name="T8" fmla="*/ 64 w 89"/>
                <a:gd name="T9" fmla="*/ 65 h 89"/>
                <a:gd name="T10" fmla="*/ 40 w 89"/>
                <a:gd name="T11" fmla="*/ 73 h 89"/>
                <a:gd name="T12" fmla="*/ 29 w 89"/>
                <a:gd name="T13" fmla="*/ 83 h 89"/>
                <a:gd name="T14" fmla="*/ 73 w 89"/>
                <a:gd name="T15" fmla="*/ 74 h 89"/>
                <a:gd name="T16" fmla="*/ 73 w 89"/>
                <a:gd name="T17" fmla="*/ 16 h 89"/>
                <a:gd name="T18" fmla="*/ 15 w 89"/>
                <a:gd name="T19" fmla="*/ 16 h 89"/>
                <a:gd name="T20" fmla="*/ 5 w 89"/>
                <a:gd name="T21" fmla="*/ 6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5" y="60"/>
                  </a:moveTo>
                  <a:cubicBezTo>
                    <a:pt x="16" y="49"/>
                    <a:pt x="16" y="49"/>
                    <a:pt x="16" y="49"/>
                  </a:cubicBezTo>
                  <a:cubicBezTo>
                    <a:pt x="15" y="41"/>
                    <a:pt x="18" y="32"/>
                    <a:pt x="24" y="25"/>
                  </a:cubicBezTo>
                  <a:cubicBezTo>
                    <a:pt x="35" y="14"/>
                    <a:pt x="53" y="14"/>
                    <a:pt x="64" y="25"/>
                  </a:cubicBezTo>
                  <a:cubicBezTo>
                    <a:pt x="74" y="36"/>
                    <a:pt x="74" y="54"/>
                    <a:pt x="64" y="65"/>
                  </a:cubicBezTo>
                  <a:cubicBezTo>
                    <a:pt x="57" y="71"/>
                    <a:pt x="48" y="74"/>
                    <a:pt x="40" y="73"/>
                  </a:cubicBezTo>
                  <a:cubicBezTo>
                    <a:pt x="29" y="83"/>
                    <a:pt x="29" y="83"/>
                    <a:pt x="29" y="83"/>
                  </a:cubicBezTo>
                  <a:cubicBezTo>
                    <a:pt x="44" y="89"/>
                    <a:pt x="61" y="86"/>
                    <a:pt x="73" y="74"/>
                  </a:cubicBezTo>
                  <a:cubicBezTo>
                    <a:pt x="89" y="58"/>
                    <a:pt x="89" y="32"/>
                    <a:pt x="73" y="16"/>
                  </a:cubicBezTo>
                  <a:cubicBezTo>
                    <a:pt x="57" y="0"/>
                    <a:pt x="31" y="0"/>
                    <a:pt x="15" y="16"/>
                  </a:cubicBezTo>
                  <a:cubicBezTo>
                    <a:pt x="3" y="28"/>
                    <a:pt x="0" y="45"/>
                    <a:pt x="5"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3" name="Freeform 160"/>
            <p:cNvSpPr>
              <a:spLocks/>
            </p:cNvSpPr>
            <p:nvPr/>
          </p:nvSpPr>
          <p:spPr bwMode="auto">
            <a:xfrm>
              <a:off x="6397428" y="1637768"/>
              <a:ext cx="1121505" cy="1103610"/>
            </a:xfrm>
            <a:custGeom>
              <a:avLst/>
              <a:gdLst>
                <a:gd name="T0" fmla="*/ 0 w 188"/>
                <a:gd name="T1" fmla="*/ 157 h 185"/>
                <a:gd name="T2" fmla="*/ 29 w 188"/>
                <a:gd name="T3" fmla="*/ 185 h 185"/>
                <a:gd name="T4" fmla="*/ 188 w 188"/>
                <a:gd name="T5" fmla="*/ 29 h 185"/>
                <a:gd name="T6" fmla="*/ 159 w 188"/>
                <a:gd name="T7" fmla="*/ 0 h 185"/>
                <a:gd name="T8" fmla="*/ 0 w 188"/>
                <a:gd name="T9" fmla="*/ 157 h 185"/>
              </a:gdLst>
              <a:ahLst/>
              <a:cxnLst>
                <a:cxn ang="0">
                  <a:pos x="T0" y="T1"/>
                </a:cxn>
                <a:cxn ang="0">
                  <a:pos x="T2" y="T3"/>
                </a:cxn>
                <a:cxn ang="0">
                  <a:pos x="T4" y="T5"/>
                </a:cxn>
                <a:cxn ang="0">
                  <a:pos x="T6" y="T7"/>
                </a:cxn>
                <a:cxn ang="0">
                  <a:pos x="T8" y="T9"/>
                </a:cxn>
              </a:cxnLst>
              <a:rect l="0" t="0" r="r" b="b"/>
              <a:pathLst>
                <a:path w="188" h="185">
                  <a:moveTo>
                    <a:pt x="0" y="157"/>
                  </a:moveTo>
                  <a:lnTo>
                    <a:pt x="29" y="185"/>
                  </a:lnTo>
                  <a:lnTo>
                    <a:pt x="188" y="29"/>
                  </a:lnTo>
                  <a:lnTo>
                    <a:pt x="159" y="0"/>
                  </a:lnTo>
                  <a:lnTo>
                    <a:pt x="0" y="1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4" name="Freeform 161"/>
            <p:cNvSpPr>
              <a:spLocks/>
            </p:cNvSpPr>
            <p:nvPr/>
          </p:nvSpPr>
          <p:spPr bwMode="auto">
            <a:xfrm>
              <a:off x="7208729" y="1494597"/>
              <a:ext cx="453374" cy="453374"/>
            </a:xfrm>
            <a:custGeom>
              <a:avLst/>
              <a:gdLst>
                <a:gd name="T0" fmla="*/ 5 w 32"/>
                <a:gd name="T1" fmla="*/ 6 h 32"/>
                <a:gd name="T2" fmla="*/ 26 w 32"/>
                <a:gd name="T3" fmla="*/ 6 h 32"/>
                <a:gd name="T4" fmla="*/ 26 w 32"/>
                <a:gd name="T5" fmla="*/ 26 h 32"/>
                <a:gd name="T6" fmla="*/ 5 w 32"/>
                <a:gd name="T7" fmla="*/ 26 h 32"/>
                <a:gd name="T8" fmla="*/ 5 w 32"/>
                <a:gd name="T9" fmla="*/ 6 h 32"/>
              </a:gdLst>
              <a:ahLst/>
              <a:cxnLst>
                <a:cxn ang="0">
                  <a:pos x="T0" y="T1"/>
                </a:cxn>
                <a:cxn ang="0">
                  <a:pos x="T2" y="T3"/>
                </a:cxn>
                <a:cxn ang="0">
                  <a:pos x="T4" y="T5"/>
                </a:cxn>
                <a:cxn ang="0">
                  <a:pos x="T6" y="T7"/>
                </a:cxn>
                <a:cxn ang="0">
                  <a:pos x="T8" y="T9"/>
                </a:cxn>
              </a:cxnLst>
              <a:rect l="0" t="0" r="r" b="b"/>
              <a:pathLst>
                <a:path w="32" h="32">
                  <a:moveTo>
                    <a:pt x="5" y="6"/>
                  </a:moveTo>
                  <a:cubicBezTo>
                    <a:pt x="11" y="0"/>
                    <a:pt x="20" y="0"/>
                    <a:pt x="26" y="6"/>
                  </a:cubicBezTo>
                  <a:cubicBezTo>
                    <a:pt x="32" y="11"/>
                    <a:pt x="32" y="21"/>
                    <a:pt x="26" y="26"/>
                  </a:cubicBezTo>
                  <a:cubicBezTo>
                    <a:pt x="20" y="32"/>
                    <a:pt x="11" y="32"/>
                    <a:pt x="5" y="26"/>
                  </a:cubicBezTo>
                  <a:cubicBezTo>
                    <a:pt x="0" y="21"/>
                    <a:pt x="0" y="11"/>
                    <a:pt x="5"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43" name="Group 42"/>
          <p:cNvGrpSpPr/>
          <p:nvPr/>
        </p:nvGrpSpPr>
        <p:grpSpPr>
          <a:xfrm>
            <a:off x="4912033" y="1082983"/>
            <a:ext cx="1658395" cy="1658395"/>
            <a:chOff x="4912033" y="1082983"/>
            <a:chExt cx="1658395" cy="1658395"/>
          </a:xfrm>
          <a:solidFill>
            <a:srgbClr val="F3C301"/>
          </a:solidFill>
        </p:grpSpPr>
        <p:sp>
          <p:nvSpPr>
            <p:cNvPr id="26" name="Freeform 163"/>
            <p:cNvSpPr>
              <a:spLocks/>
            </p:cNvSpPr>
            <p:nvPr/>
          </p:nvSpPr>
          <p:spPr bwMode="auto">
            <a:xfrm>
              <a:off x="4912033" y="1082983"/>
              <a:ext cx="1258712" cy="1264675"/>
            </a:xfrm>
            <a:custGeom>
              <a:avLst/>
              <a:gdLst>
                <a:gd name="T0" fmla="*/ 60 w 89"/>
                <a:gd name="T1" fmla="*/ 83 h 89"/>
                <a:gd name="T2" fmla="*/ 49 w 89"/>
                <a:gd name="T3" fmla="*/ 73 h 89"/>
                <a:gd name="T4" fmla="*/ 25 w 89"/>
                <a:gd name="T5" fmla="*/ 65 h 89"/>
                <a:gd name="T6" fmla="*/ 25 w 89"/>
                <a:gd name="T7" fmla="*/ 25 h 89"/>
                <a:gd name="T8" fmla="*/ 65 w 89"/>
                <a:gd name="T9" fmla="*/ 25 h 89"/>
                <a:gd name="T10" fmla="*/ 73 w 89"/>
                <a:gd name="T11" fmla="*/ 49 h 89"/>
                <a:gd name="T12" fmla="*/ 83 w 89"/>
                <a:gd name="T13" fmla="*/ 60 h 89"/>
                <a:gd name="T14" fmla="*/ 74 w 89"/>
                <a:gd name="T15" fmla="*/ 16 h 89"/>
                <a:gd name="T16" fmla="*/ 16 w 89"/>
                <a:gd name="T17" fmla="*/ 16 h 89"/>
                <a:gd name="T18" fmla="*/ 16 w 89"/>
                <a:gd name="T19" fmla="*/ 74 h 89"/>
                <a:gd name="T20" fmla="*/ 60 w 89"/>
                <a:gd name="T21" fmla="*/ 8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60" y="83"/>
                  </a:moveTo>
                  <a:cubicBezTo>
                    <a:pt x="49" y="73"/>
                    <a:pt x="49" y="73"/>
                    <a:pt x="49" y="73"/>
                  </a:cubicBezTo>
                  <a:cubicBezTo>
                    <a:pt x="41" y="74"/>
                    <a:pt x="32" y="71"/>
                    <a:pt x="25" y="65"/>
                  </a:cubicBezTo>
                  <a:cubicBezTo>
                    <a:pt x="14" y="54"/>
                    <a:pt x="14" y="36"/>
                    <a:pt x="25" y="25"/>
                  </a:cubicBezTo>
                  <a:cubicBezTo>
                    <a:pt x="36" y="14"/>
                    <a:pt x="54" y="14"/>
                    <a:pt x="65" y="25"/>
                  </a:cubicBezTo>
                  <a:cubicBezTo>
                    <a:pt x="71" y="32"/>
                    <a:pt x="74" y="41"/>
                    <a:pt x="73" y="49"/>
                  </a:cubicBezTo>
                  <a:cubicBezTo>
                    <a:pt x="83" y="60"/>
                    <a:pt x="83" y="60"/>
                    <a:pt x="83" y="60"/>
                  </a:cubicBezTo>
                  <a:cubicBezTo>
                    <a:pt x="89" y="45"/>
                    <a:pt x="86" y="28"/>
                    <a:pt x="74" y="16"/>
                  </a:cubicBezTo>
                  <a:cubicBezTo>
                    <a:pt x="58" y="0"/>
                    <a:pt x="32" y="0"/>
                    <a:pt x="16" y="16"/>
                  </a:cubicBezTo>
                  <a:cubicBezTo>
                    <a:pt x="0" y="32"/>
                    <a:pt x="0" y="58"/>
                    <a:pt x="16" y="74"/>
                  </a:cubicBezTo>
                  <a:cubicBezTo>
                    <a:pt x="28" y="86"/>
                    <a:pt x="45" y="89"/>
                    <a:pt x="6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7" name="Freeform 164"/>
            <p:cNvSpPr>
              <a:spLocks/>
            </p:cNvSpPr>
            <p:nvPr/>
          </p:nvSpPr>
          <p:spPr bwMode="auto">
            <a:xfrm>
              <a:off x="5466818" y="1637768"/>
              <a:ext cx="1103610" cy="1103610"/>
            </a:xfrm>
            <a:custGeom>
              <a:avLst/>
              <a:gdLst>
                <a:gd name="T0" fmla="*/ 156 w 185"/>
                <a:gd name="T1" fmla="*/ 185 h 185"/>
                <a:gd name="T2" fmla="*/ 185 w 185"/>
                <a:gd name="T3" fmla="*/ 157 h 185"/>
                <a:gd name="T4" fmla="*/ 28 w 185"/>
                <a:gd name="T5" fmla="*/ 0 h 185"/>
                <a:gd name="T6" fmla="*/ 0 w 185"/>
                <a:gd name="T7" fmla="*/ 29 h 185"/>
                <a:gd name="T8" fmla="*/ 156 w 185"/>
                <a:gd name="T9" fmla="*/ 185 h 185"/>
              </a:gdLst>
              <a:ahLst/>
              <a:cxnLst>
                <a:cxn ang="0">
                  <a:pos x="T0" y="T1"/>
                </a:cxn>
                <a:cxn ang="0">
                  <a:pos x="T2" y="T3"/>
                </a:cxn>
                <a:cxn ang="0">
                  <a:pos x="T4" y="T5"/>
                </a:cxn>
                <a:cxn ang="0">
                  <a:pos x="T6" y="T7"/>
                </a:cxn>
                <a:cxn ang="0">
                  <a:pos x="T8" y="T9"/>
                </a:cxn>
              </a:cxnLst>
              <a:rect l="0" t="0" r="r" b="b"/>
              <a:pathLst>
                <a:path w="185" h="185">
                  <a:moveTo>
                    <a:pt x="156" y="185"/>
                  </a:moveTo>
                  <a:lnTo>
                    <a:pt x="185" y="157"/>
                  </a:lnTo>
                  <a:lnTo>
                    <a:pt x="28" y="0"/>
                  </a:lnTo>
                  <a:lnTo>
                    <a:pt x="0" y="29"/>
                  </a:lnTo>
                  <a:lnTo>
                    <a:pt x="156" y="1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8" name="Freeform 165"/>
            <p:cNvSpPr>
              <a:spLocks/>
            </p:cNvSpPr>
            <p:nvPr/>
          </p:nvSpPr>
          <p:spPr bwMode="auto">
            <a:xfrm>
              <a:off x="5323647" y="1494597"/>
              <a:ext cx="453374" cy="453374"/>
            </a:xfrm>
            <a:custGeom>
              <a:avLst/>
              <a:gdLst>
                <a:gd name="T0" fmla="*/ 6 w 32"/>
                <a:gd name="T1" fmla="*/ 26 h 32"/>
                <a:gd name="T2" fmla="*/ 5 w 32"/>
                <a:gd name="T3" fmla="*/ 6 h 32"/>
                <a:gd name="T4" fmla="*/ 26 w 32"/>
                <a:gd name="T5" fmla="*/ 6 h 32"/>
                <a:gd name="T6" fmla="*/ 26 w 32"/>
                <a:gd name="T7" fmla="*/ 26 h 32"/>
                <a:gd name="T8" fmla="*/ 6 w 32"/>
                <a:gd name="T9" fmla="*/ 26 h 32"/>
              </a:gdLst>
              <a:ahLst/>
              <a:cxnLst>
                <a:cxn ang="0">
                  <a:pos x="T0" y="T1"/>
                </a:cxn>
                <a:cxn ang="0">
                  <a:pos x="T2" y="T3"/>
                </a:cxn>
                <a:cxn ang="0">
                  <a:pos x="T4" y="T5"/>
                </a:cxn>
                <a:cxn ang="0">
                  <a:pos x="T6" y="T7"/>
                </a:cxn>
                <a:cxn ang="0">
                  <a:pos x="T8" y="T9"/>
                </a:cxn>
              </a:cxnLst>
              <a:rect l="0" t="0" r="r" b="b"/>
              <a:pathLst>
                <a:path w="32" h="32">
                  <a:moveTo>
                    <a:pt x="6" y="26"/>
                  </a:moveTo>
                  <a:cubicBezTo>
                    <a:pt x="0" y="21"/>
                    <a:pt x="0" y="11"/>
                    <a:pt x="5" y="6"/>
                  </a:cubicBezTo>
                  <a:cubicBezTo>
                    <a:pt x="11" y="0"/>
                    <a:pt x="21" y="0"/>
                    <a:pt x="26" y="6"/>
                  </a:cubicBezTo>
                  <a:cubicBezTo>
                    <a:pt x="32" y="11"/>
                    <a:pt x="32" y="21"/>
                    <a:pt x="26" y="26"/>
                  </a:cubicBezTo>
                  <a:cubicBezTo>
                    <a:pt x="21" y="32"/>
                    <a:pt x="11" y="32"/>
                    <a:pt x="6"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47" name="Group 46"/>
          <p:cNvGrpSpPr/>
          <p:nvPr/>
        </p:nvGrpSpPr>
        <p:grpSpPr>
          <a:xfrm>
            <a:off x="6397428" y="2574345"/>
            <a:ext cx="1676293" cy="1670326"/>
            <a:chOff x="6397428" y="2574345"/>
            <a:chExt cx="1676293" cy="1670326"/>
          </a:xfrm>
          <a:solidFill>
            <a:srgbClr val="F4C60E"/>
          </a:solidFill>
        </p:grpSpPr>
        <p:sp>
          <p:nvSpPr>
            <p:cNvPr id="30" name="Freeform 167"/>
            <p:cNvSpPr>
              <a:spLocks/>
            </p:cNvSpPr>
            <p:nvPr/>
          </p:nvSpPr>
          <p:spPr bwMode="auto">
            <a:xfrm>
              <a:off x="6809046" y="2985959"/>
              <a:ext cx="1264675" cy="1258712"/>
            </a:xfrm>
            <a:custGeom>
              <a:avLst/>
              <a:gdLst>
                <a:gd name="T0" fmla="*/ 29 w 89"/>
                <a:gd name="T1" fmla="*/ 5 h 89"/>
                <a:gd name="T2" fmla="*/ 40 w 89"/>
                <a:gd name="T3" fmla="*/ 16 h 89"/>
                <a:gd name="T4" fmla="*/ 64 w 89"/>
                <a:gd name="T5" fmla="*/ 24 h 89"/>
                <a:gd name="T6" fmla="*/ 64 w 89"/>
                <a:gd name="T7" fmla="*/ 64 h 89"/>
                <a:gd name="T8" fmla="*/ 24 w 89"/>
                <a:gd name="T9" fmla="*/ 64 h 89"/>
                <a:gd name="T10" fmla="*/ 16 w 89"/>
                <a:gd name="T11" fmla="*/ 40 h 89"/>
                <a:gd name="T12" fmla="*/ 5 w 89"/>
                <a:gd name="T13" fmla="*/ 29 h 89"/>
                <a:gd name="T14" fmla="*/ 15 w 89"/>
                <a:gd name="T15" fmla="*/ 73 h 89"/>
                <a:gd name="T16" fmla="*/ 73 w 89"/>
                <a:gd name="T17" fmla="*/ 73 h 89"/>
                <a:gd name="T18" fmla="*/ 73 w 89"/>
                <a:gd name="T19" fmla="*/ 15 h 89"/>
                <a:gd name="T20" fmla="*/ 29 w 89"/>
                <a:gd name="T21" fmla="*/ 5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9">
                  <a:moveTo>
                    <a:pt x="29" y="5"/>
                  </a:moveTo>
                  <a:cubicBezTo>
                    <a:pt x="40" y="16"/>
                    <a:pt x="40" y="16"/>
                    <a:pt x="40" y="16"/>
                  </a:cubicBezTo>
                  <a:cubicBezTo>
                    <a:pt x="48" y="15"/>
                    <a:pt x="57" y="18"/>
                    <a:pt x="64" y="24"/>
                  </a:cubicBezTo>
                  <a:cubicBezTo>
                    <a:pt x="74" y="35"/>
                    <a:pt x="74" y="53"/>
                    <a:pt x="64" y="64"/>
                  </a:cubicBezTo>
                  <a:cubicBezTo>
                    <a:pt x="53" y="74"/>
                    <a:pt x="35" y="74"/>
                    <a:pt x="24" y="64"/>
                  </a:cubicBezTo>
                  <a:cubicBezTo>
                    <a:pt x="18" y="57"/>
                    <a:pt x="15" y="48"/>
                    <a:pt x="16" y="40"/>
                  </a:cubicBezTo>
                  <a:cubicBezTo>
                    <a:pt x="5" y="29"/>
                    <a:pt x="5" y="29"/>
                    <a:pt x="5" y="29"/>
                  </a:cubicBezTo>
                  <a:cubicBezTo>
                    <a:pt x="0" y="44"/>
                    <a:pt x="3" y="61"/>
                    <a:pt x="15" y="73"/>
                  </a:cubicBezTo>
                  <a:cubicBezTo>
                    <a:pt x="31" y="89"/>
                    <a:pt x="57" y="89"/>
                    <a:pt x="73" y="73"/>
                  </a:cubicBezTo>
                  <a:cubicBezTo>
                    <a:pt x="89" y="57"/>
                    <a:pt x="89" y="31"/>
                    <a:pt x="73" y="15"/>
                  </a:cubicBezTo>
                  <a:cubicBezTo>
                    <a:pt x="61" y="3"/>
                    <a:pt x="44" y="0"/>
                    <a:pt x="29"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1" name="Freeform 168"/>
            <p:cNvSpPr>
              <a:spLocks/>
            </p:cNvSpPr>
            <p:nvPr/>
          </p:nvSpPr>
          <p:spPr bwMode="auto">
            <a:xfrm>
              <a:off x="6397428" y="2574345"/>
              <a:ext cx="1121505" cy="1115541"/>
            </a:xfrm>
            <a:custGeom>
              <a:avLst/>
              <a:gdLst>
                <a:gd name="T0" fmla="*/ 29 w 188"/>
                <a:gd name="T1" fmla="*/ 0 h 187"/>
                <a:gd name="T2" fmla="*/ 0 w 188"/>
                <a:gd name="T3" fmla="*/ 28 h 187"/>
                <a:gd name="T4" fmla="*/ 159 w 188"/>
                <a:gd name="T5" fmla="*/ 187 h 187"/>
                <a:gd name="T6" fmla="*/ 188 w 188"/>
                <a:gd name="T7" fmla="*/ 159 h 187"/>
                <a:gd name="T8" fmla="*/ 29 w 188"/>
                <a:gd name="T9" fmla="*/ 0 h 187"/>
              </a:gdLst>
              <a:ahLst/>
              <a:cxnLst>
                <a:cxn ang="0">
                  <a:pos x="T0" y="T1"/>
                </a:cxn>
                <a:cxn ang="0">
                  <a:pos x="T2" y="T3"/>
                </a:cxn>
                <a:cxn ang="0">
                  <a:pos x="T4" y="T5"/>
                </a:cxn>
                <a:cxn ang="0">
                  <a:pos x="T6" y="T7"/>
                </a:cxn>
                <a:cxn ang="0">
                  <a:pos x="T8" y="T9"/>
                </a:cxn>
              </a:cxnLst>
              <a:rect l="0" t="0" r="r" b="b"/>
              <a:pathLst>
                <a:path w="188" h="187">
                  <a:moveTo>
                    <a:pt x="29" y="0"/>
                  </a:moveTo>
                  <a:lnTo>
                    <a:pt x="0" y="28"/>
                  </a:lnTo>
                  <a:lnTo>
                    <a:pt x="159" y="187"/>
                  </a:lnTo>
                  <a:lnTo>
                    <a:pt x="188" y="159"/>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2" name="Freeform 169"/>
            <p:cNvSpPr>
              <a:spLocks/>
            </p:cNvSpPr>
            <p:nvPr/>
          </p:nvSpPr>
          <p:spPr bwMode="auto">
            <a:xfrm>
              <a:off x="7208729" y="3379679"/>
              <a:ext cx="453374" cy="453374"/>
            </a:xfrm>
            <a:custGeom>
              <a:avLst/>
              <a:gdLst>
                <a:gd name="T0" fmla="*/ 26 w 32"/>
                <a:gd name="T1" fmla="*/ 5 h 32"/>
                <a:gd name="T2" fmla="*/ 26 w 32"/>
                <a:gd name="T3" fmla="*/ 26 h 32"/>
                <a:gd name="T4" fmla="*/ 5 w 32"/>
                <a:gd name="T5" fmla="*/ 26 h 32"/>
                <a:gd name="T6" fmla="*/ 5 w 32"/>
                <a:gd name="T7" fmla="*/ 5 h 32"/>
                <a:gd name="T8" fmla="*/ 26 w 32"/>
                <a:gd name="T9" fmla="*/ 5 h 32"/>
              </a:gdLst>
              <a:ahLst/>
              <a:cxnLst>
                <a:cxn ang="0">
                  <a:pos x="T0" y="T1"/>
                </a:cxn>
                <a:cxn ang="0">
                  <a:pos x="T2" y="T3"/>
                </a:cxn>
                <a:cxn ang="0">
                  <a:pos x="T4" y="T5"/>
                </a:cxn>
                <a:cxn ang="0">
                  <a:pos x="T6" y="T7"/>
                </a:cxn>
                <a:cxn ang="0">
                  <a:pos x="T8" y="T9"/>
                </a:cxn>
              </a:cxnLst>
              <a:rect l="0" t="0" r="r" b="b"/>
              <a:pathLst>
                <a:path w="32" h="32">
                  <a:moveTo>
                    <a:pt x="26" y="5"/>
                  </a:moveTo>
                  <a:cubicBezTo>
                    <a:pt x="32" y="11"/>
                    <a:pt x="32" y="20"/>
                    <a:pt x="26" y="26"/>
                  </a:cubicBezTo>
                  <a:cubicBezTo>
                    <a:pt x="20" y="32"/>
                    <a:pt x="11" y="32"/>
                    <a:pt x="5" y="26"/>
                  </a:cubicBezTo>
                  <a:cubicBezTo>
                    <a:pt x="0" y="20"/>
                    <a:pt x="0" y="11"/>
                    <a:pt x="5" y="5"/>
                  </a:cubicBezTo>
                  <a:cubicBezTo>
                    <a:pt x="11" y="0"/>
                    <a:pt x="20" y="0"/>
                    <a:pt x="2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50" name="Group 49"/>
          <p:cNvGrpSpPr/>
          <p:nvPr/>
        </p:nvGrpSpPr>
        <p:grpSpPr>
          <a:xfrm>
            <a:off x="4572000" y="2079211"/>
            <a:ext cx="1914912" cy="1175196"/>
            <a:chOff x="4572000" y="2079211"/>
            <a:chExt cx="1914912" cy="1175196"/>
          </a:xfrm>
          <a:solidFill>
            <a:srgbClr val="01D48F"/>
          </a:solidFill>
        </p:grpSpPr>
        <p:sp>
          <p:nvSpPr>
            <p:cNvPr id="34" name="Freeform 171"/>
            <p:cNvSpPr>
              <a:spLocks/>
            </p:cNvSpPr>
            <p:nvPr/>
          </p:nvSpPr>
          <p:spPr bwMode="auto">
            <a:xfrm>
              <a:off x="4572000" y="2079211"/>
              <a:ext cx="1121505" cy="1175196"/>
            </a:xfrm>
            <a:custGeom>
              <a:avLst/>
              <a:gdLst>
                <a:gd name="T0" fmla="*/ 79 w 79"/>
                <a:gd name="T1" fmla="*/ 58 h 83"/>
                <a:gd name="T2" fmla="*/ 64 w 79"/>
                <a:gd name="T3" fmla="*/ 58 h 83"/>
                <a:gd name="T4" fmla="*/ 41 w 79"/>
                <a:gd name="T5" fmla="*/ 69 h 83"/>
                <a:gd name="T6" fmla="*/ 14 w 79"/>
                <a:gd name="T7" fmla="*/ 41 h 83"/>
                <a:gd name="T8" fmla="*/ 41 w 79"/>
                <a:gd name="T9" fmla="*/ 13 h 83"/>
                <a:gd name="T10" fmla="*/ 64 w 79"/>
                <a:gd name="T11" fmla="*/ 25 h 83"/>
                <a:gd name="T12" fmla="*/ 79 w 79"/>
                <a:gd name="T13" fmla="*/ 25 h 83"/>
                <a:gd name="T14" fmla="*/ 41 w 79"/>
                <a:gd name="T15" fmla="*/ 0 h 83"/>
                <a:gd name="T16" fmla="*/ 0 w 79"/>
                <a:gd name="T17" fmla="*/ 41 h 83"/>
                <a:gd name="T18" fmla="*/ 41 w 79"/>
                <a:gd name="T19" fmla="*/ 83 h 83"/>
                <a:gd name="T20" fmla="*/ 79 w 79"/>
                <a:gd name="T21" fmla="*/ 5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5" name="Rectangle 172"/>
            <p:cNvSpPr>
              <a:spLocks noChangeArrowheads="1"/>
            </p:cNvSpPr>
            <p:nvPr/>
          </p:nvSpPr>
          <p:spPr bwMode="auto">
            <a:xfrm>
              <a:off x="5150651" y="2544516"/>
              <a:ext cx="1336261" cy="2386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defRPr/>
              </a:pPr>
              <a:endParaRPr lang="en-US">
                <a:latin typeface="+mn-lt"/>
                <a:cs typeface="+mn-cs"/>
              </a:endParaRPr>
            </a:p>
          </p:txBody>
        </p:sp>
        <p:sp>
          <p:nvSpPr>
            <p:cNvPr id="36" name="Oval 173"/>
            <p:cNvSpPr>
              <a:spLocks noChangeArrowheads="1"/>
            </p:cNvSpPr>
            <p:nvPr/>
          </p:nvSpPr>
          <p:spPr bwMode="auto">
            <a:xfrm>
              <a:off x="4953789" y="2461000"/>
              <a:ext cx="411618" cy="4116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pSp>
        <p:nvGrpSpPr>
          <p:cNvPr id="46" name="Group 45"/>
          <p:cNvGrpSpPr/>
          <p:nvPr/>
        </p:nvGrpSpPr>
        <p:grpSpPr>
          <a:xfrm>
            <a:off x="6486911" y="2079211"/>
            <a:ext cx="1926839" cy="1175196"/>
            <a:chOff x="6486911" y="2079211"/>
            <a:chExt cx="1926839" cy="1175196"/>
          </a:xfrm>
          <a:solidFill>
            <a:srgbClr val="1FD89C"/>
          </a:solidFill>
        </p:grpSpPr>
        <p:sp>
          <p:nvSpPr>
            <p:cNvPr id="38" name="Freeform 175"/>
            <p:cNvSpPr>
              <a:spLocks/>
            </p:cNvSpPr>
            <p:nvPr/>
          </p:nvSpPr>
          <p:spPr bwMode="auto">
            <a:xfrm>
              <a:off x="7280314" y="2079211"/>
              <a:ext cx="1133436" cy="1175196"/>
            </a:xfrm>
            <a:custGeom>
              <a:avLst/>
              <a:gdLst>
                <a:gd name="T0" fmla="*/ 0 w 80"/>
                <a:gd name="T1" fmla="*/ 25 h 83"/>
                <a:gd name="T2" fmla="*/ 16 w 80"/>
                <a:gd name="T3" fmla="*/ 25 h 83"/>
                <a:gd name="T4" fmla="*/ 38 w 80"/>
                <a:gd name="T5" fmla="*/ 13 h 83"/>
                <a:gd name="T6" fmla="*/ 66 w 80"/>
                <a:gd name="T7" fmla="*/ 41 h 83"/>
                <a:gd name="T8" fmla="*/ 38 w 80"/>
                <a:gd name="T9" fmla="*/ 69 h 83"/>
                <a:gd name="T10" fmla="*/ 16 w 80"/>
                <a:gd name="T11" fmla="*/ 58 h 83"/>
                <a:gd name="T12" fmla="*/ 0 w 80"/>
                <a:gd name="T13" fmla="*/ 58 h 83"/>
                <a:gd name="T14" fmla="*/ 38 w 80"/>
                <a:gd name="T15" fmla="*/ 83 h 83"/>
                <a:gd name="T16" fmla="*/ 80 w 80"/>
                <a:gd name="T17" fmla="*/ 41 h 83"/>
                <a:gd name="T18" fmla="*/ 38 w 80"/>
                <a:gd name="T19" fmla="*/ 0 h 83"/>
                <a:gd name="T20" fmla="*/ 0 w 80"/>
                <a:gd name="T21" fmla="*/ 2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83">
                  <a:moveTo>
                    <a:pt x="0" y="25"/>
                  </a:moveTo>
                  <a:cubicBezTo>
                    <a:pt x="16" y="25"/>
                    <a:pt x="16" y="25"/>
                    <a:pt x="16" y="25"/>
                  </a:cubicBezTo>
                  <a:cubicBezTo>
                    <a:pt x="21" y="18"/>
                    <a:pt x="29" y="13"/>
                    <a:pt x="38" y="13"/>
                  </a:cubicBezTo>
                  <a:cubicBezTo>
                    <a:pt x="54" y="13"/>
                    <a:pt x="66" y="26"/>
                    <a:pt x="66" y="41"/>
                  </a:cubicBezTo>
                  <a:cubicBezTo>
                    <a:pt x="66" y="57"/>
                    <a:pt x="54" y="69"/>
                    <a:pt x="38" y="69"/>
                  </a:cubicBezTo>
                  <a:cubicBezTo>
                    <a:pt x="29" y="69"/>
                    <a:pt x="21" y="65"/>
                    <a:pt x="16" y="58"/>
                  </a:cubicBezTo>
                  <a:cubicBezTo>
                    <a:pt x="0" y="58"/>
                    <a:pt x="0" y="58"/>
                    <a:pt x="0" y="58"/>
                  </a:cubicBezTo>
                  <a:cubicBezTo>
                    <a:pt x="7" y="73"/>
                    <a:pt x="21" y="83"/>
                    <a:pt x="38" y="83"/>
                  </a:cubicBezTo>
                  <a:cubicBezTo>
                    <a:pt x="61" y="83"/>
                    <a:pt x="80" y="64"/>
                    <a:pt x="80" y="41"/>
                  </a:cubicBezTo>
                  <a:cubicBezTo>
                    <a:pt x="80" y="19"/>
                    <a:pt x="61" y="0"/>
                    <a:pt x="38" y="0"/>
                  </a:cubicBezTo>
                  <a:cubicBezTo>
                    <a:pt x="21" y="0"/>
                    <a:pt x="7" y="10"/>
                    <a:pt x="0"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9" name="Rectangle 176"/>
            <p:cNvSpPr>
              <a:spLocks noChangeArrowheads="1"/>
            </p:cNvSpPr>
            <p:nvPr/>
          </p:nvSpPr>
          <p:spPr bwMode="auto">
            <a:xfrm>
              <a:off x="6486911" y="2544516"/>
              <a:ext cx="1330297" cy="23861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defRPr/>
              </a:pPr>
              <a:endParaRPr lang="en-US">
                <a:latin typeface="+mn-lt"/>
                <a:cs typeface="+mn-cs"/>
              </a:endParaRPr>
            </a:p>
          </p:txBody>
        </p:sp>
        <p:sp>
          <p:nvSpPr>
            <p:cNvPr id="40" name="Oval 177"/>
            <p:cNvSpPr>
              <a:spLocks noChangeArrowheads="1"/>
            </p:cNvSpPr>
            <p:nvPr/>
          </p:nvSpPr>
          <p:spPr bwMode="auto">
            <a:xfrm>
              <a:off x="7620347" y="2461000"/>
              <a:ext cx="411618" cy="41161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3437" name="Freeform 162"/>
          <p:cNvSpPr>
            <a:spLocks/>
          </p:cNvSpPr>
          <p:nvPr/>
        </p:nvSpPr>
        <p:spPr bwMode="auto">
          <a:xfrm>
            <a:off x="6143625" y="2320925"/>
            <a:ext cx="692150" cy="692150"/>
          </a:xfrm>
          <a:custGeom>
            <a:avLst/>
            <a:gdLst>
              <a:gd name="T0" fmla="*/ 125817 w 33"/>
              <a:gd name="T1" fmla="*/ 125817 h 33"/>
              <a:gd name="T2" fmla="*/ 566175 w 33"/>
              <a:gd name="T3" fmla="*/ 125817 h 33"/>
              <a:gd name="T4" fmla="*/ 566175 w 33"/>
              <a:gd name="T5" fmla="*/ 566175 h 33"/>
              <a:gd name="T6" fmla="*/ 125817 w 33"/>
              <a:gd name="T7" fmla="*/ 566175 h 33"/>
              <a:gd name="T8" fmla="*/ 125817 w 33"/>
              <a:gd name="T9" fmla="*/ 125817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6" y="6"/>
                </a:moveTo>
                <a:cubicBezTo>
                  <a:pt x="12" y="0"/>
                  <a:pt x="21" y="0"/>
                  <a:pt x="27" y="6"/>
                </a:cubicBezTo>
                <a:cubicBezTo>
                  <a:pt x="33" y="12"/>
                  <a:pt x="33" y="21"/>
                  <a:pt x="27" y="27"/>
                </a:cubicBezTo>
                <a:cubicBezTo>
                  <a:pt x="21" y="33"/>
                  <a:pt x="12" y="33"/>
                  <a:pt x="6" y="27"/>
                </a:cubicBezTo>
                <a:cubicBezTo>
                  <a:pt x="0" y="21"/>
                  <a:pt x="0" y="12"/>
                  <a:pt x="6" y="6"/>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51" name="Group 50"/>
          <p:cNvGrpSpPr/>
          <p:nvPr/>
        </p:nvGrpSpPr>
        <p:grpSpPr>
          <a:xfrm>
            <a:off x="6313229" y="2482894"/>
            <a:ext cx="326569" cy="357251"/>
            <a:chOff x="7364413" y="4678362"/>
            <a:chExt cx="473075" cy="517526"/>
          </a:xfrm>
          <a:solidFill>
            <a:schemeClr val="bg1"/>
          </a:solidFill>
        </p:grpSpPr>
        <p:sp>
          <p:nvSpPr>
            <p:cNvPr id="52" name="Freeform 51"/>
            <p:cNvSpPr>
              <a:spLocks/>
            </p:cNvSpPr>
            <p:nvPr/>
          </p:nvSpPr>
          <p:spPr bwMode="auto">
            <a:xfrm>
              <a:off x="7556501" y="4794250"/>
              <a:ext cx="52388" cy="79375"/>
            </a:xfrm>
            <a:custGeom>
              <a:avLst/>
              <a:gdLst>
                <a:gd name="T0" fmla="*/ 10 w 14"/>
                <a:gd name="T1" fmla="*/ 1 h 21"/>
                <a:gd name="T2" fmla="*/ 0 w 14"/>
                <a:gd name="T3" fmla="*/ 19 h 21"/>
                <a:gd name="T4" fmla="*/ 3 w 14"/>
                <a:gd name="T5" fmla="*/ 21 h 21"/>
                <a:gd name="T6" fmla="*/ 6 w 14"/>
                <a:gd name="T7" fmla="*/ 19 h 21"/>
                <a:gd name="T8" fmla="*/ 12 w 14"/>
                <a:gd name="T9" fmla="*/ 5 h 21"/>
                <a:gd name="T10" fmla="*/ 13 w 14"/>
                <a:gd name="T11" fmla="*/ 1 h 21"/>
                <a:gd name="T12" fmla="*/ 10 w 14"/>
                <a:gd name="T13" fmla="*/ 1 h 21"/>
              </a:gdLst>
              <a:ahLst/>
              <a:cxnLst>
                <a:cxn ang="0">
                  <a:pos x="T0" y="T1"/>
                </a:cxn>
                <a:cxn ang="0">
                  <a:pos x="T2" y="T3"/>
                </a:cxn>
                <a:cxn ang="0">
                  <a:pos x="T4" y="T5"/>
                </a:cxn>
                <a:cxn ang="0">
                  <a:pos x="T6" y="T7"/>
                </a:cxn>
                <a:cxn ang="0">
                  <a:pos x="T8" y="T9"/>
                </a:cxn>
                <a:cxn ang="0">
                  <a:pos x="T10" y="T11"/>
                </a:cxn>
                <a:cxn ang="0">
                  <a:pos x="T12" y="T13"/>
                </a:cxn>
              </a:cxnLst>
              <a:rect l="0" t="0" r="r" b="b"/>
              <a:pathLst>
                <a:path w="14" h="21">
                  <a:moveTo>
                    <a:pt x="10" y="1"/>
                  </a:moveTo>
                  <a:cubicBezTo>
                    <a:pt x="9" y="1"/>
                    <a:pt x="0" y="7"/>
                    <a:pt x="0" y="19"/>
                  </a:cubicBezTo>
                  <a:cubicBezTo>
                    <a:pt x="0" y="20"/>
                    <a:pt x="2" y="21"/>
                    <a:pt x="3" y="21"/>
                  </a:cubicBezTo>
                  <a:cubicBezTo>
                    <a:pt x="5" y="21"/>
                    <a:pt x="6" y="20"/>
                    <a:pt x="6" y="19"/>
                  </a:cubicBezTo>
                  <a:cubicBezTo>
                    <a:pt x="6" y="10"/>
                    <a:pt x="12" y="5"/>
                    <a:pt x="12" y="5"/>
                  </a:cubicBezTo>
                  <a:cubicBezTo>
                    <a:pt x="14" y="4"/>
                    <a:pt x="14" y="3"/>
                    <a:pt x="13" y="1"/>
                  </a:cubicBezTo>
                  <a:cubicBezTo>
                    <a:pt x="12" y="0"/>
                    <a:pt x="11" y="0"/>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3" name="Freeform 52"/>
            <p:cNvSpPr>
              <a:spLocks noEditPoints="1"/>
            </p:cNvSpPr>
            <p:nvPr/>
          </p:nvSpPr>
          <p:spPr bwMode="auto">
            <a:xfrm>
              <a:off x="7364413" y="4678362"/>
              <a:ext cx="473075" cy="517526"/>
            </a:xfrm>
            <a:custGeom>
              <a:avLst/>
              <a:gdLst>
                <a:gd name="T0" fmla="*/ 123 w 126"/>
                <a:gd name="T1" fmla="*/ 43 h 138"/>
                <a:gd name="T2" fmla="*/ 69 w 126"/>
                <a:gd name="T3" fmla="*/ 2 h 138"/>
                <a:gd name="T4" fmla="*/ 24 w 126"/>
                <a:gd name="T5" fmla="*/ 17 h 138"/>
                <a:gd name="T6" fmla="*/ 10 w 126"/>
                <a:gd name="T7" fmla="*/ 55 h 138"/>
                <a:gd name="T8" fmla="*/ 13 w 126"/>
                <a:gd name="T9" fmla="*/ 63 h 138"/>
                <a:gd name="T10" fmla="*/ 5 w 126"/>
                <a:gd name="T11" fmla="*/ 77 h 138"/>
                <a:gd name="T12" fmla="*/ 0 w 126"/>
                <a:gd name="T13" fmla="*/ 85 h 138"/>
                <a:gd name="T14" fmla="*/ 12 w 126"/>
                <a:gd name="T15" fmla="*/ 92 h 138"/>
                <a:gd name="T16" fmla="*/ 9 w 126"/>
                <a:gd name="T17" fmla="*/ 98 h 138"/>
                <a:gd name="T18" fmla="*/ 13 w 126"/>
                <a:gd name="T19" fmla="*/ 102 h 138"/>
                <a:gd name="T20" fmla="*/ 12 w 126"/>
                <a:gd name="T21" fmla="*/ 107 h 138"/>
                <a:gd name="T22" fmla="*/ 13 w 126"/>
                <a:gd name="T23" fmla="*/ 113 h 138"/>
                <a:gd name="T24" fmla="*/ 10 w 126"/>
                <a:gd name="T25" fmla="*/ 121 h 138"/>
                <a:gd name="T26" fmla="*/ 34 w 126"/>
                <a:gd name="T27" fmla="*/ 127 h 138"/>
                <a:gd name="T28" fmla="*/ 50 w 126"/>
                <a:gd name="T29" fmla="*/ 138 h 138"/>
                <a:gd name="T30" fmla="*/ 110 w 126"/>
                <a:gd name="T31" fmla="*/ 138 h 138"/>
                <a:gd name="T32" fmla="*/ 107 w 126"/>
                <a:gd name="T33" fmla="*/ 120 h 138"/>
                <a:gd name="T34" fmla="*/ 120 w 126"/>
                <a:gd name="T35" fmla="*/ 80 h 138"/>
                <a:gd name="T36" fmla="*/ 123 w 126"/>
                <a:gd name="T37" fmla="*/ 43 h 138"/>
                <a:gd name="T38" fmla="*/ 68 w 126"/>
                <a:gd name="T39" fmla="*/ 106 h 138"/>
                <a:gd name="T40" fmla="*/ 54 w 126"/>
                <a:gd name="T41" fmla="*/ 98 h 138"/>
                <a:gd name="T42" fmla="*/ 81 w 126"/>
                <a:gd name="T43" fmla="*/ 98 h 138"/>
                <a:gd name="T44" fmla="*/ 68 w 126"/>
                <a:gd name="T45" fmla="*/ 106 h 138"/>
                <a:gd name="T46" fmla="*/ 78 w 126"/>
                <a:gd name="T47" fmla="*/ 92 h 138"/>
                <a:gd name="T48" fmla="*/ 57 w 126"/>
                <a:gd name="T49" fmla="*/ 92 h 138"/>
                <a:gd name="T50" fmla="*/ 54 w 126"/>
                <a:gd name="T51" fmla="*/ 89 h 138"/>
                <a:gd name="T52" fmla="*/ 57 w 126"/>
                <a:gd name="T53" fmla="*/ 87 h 138"/>
                <a:gd name="T54" fmla="*/ 78 w 126"/>
                <a:gd name="T55" fmla="*/ 87 h 138"/>
                <a:gd name="T56" fmla="*/ 81 w 126"/>
                <a:gd name="T57" fmla="*/ 89 h 138"/>
                <a:gd name="T58" fmla="*/ 78 w 126"/>
                <a:gd name="T59" fmla="*/ 92 h 138"/>
                <a:gd name="T60" fmla="*/ 78 w 126"/>
                <a:gd name="T61" fmla="*/ 81 h 138"/>
                <a:gd name="T62" fmla="*/ 57 w 126"/>
                <a:gd name="T63" fmla="*/ 81 h 138"/>
                <a:gd name="T64" fmla="*/ 41 w 126"/>
                <a:gd name="T65" fmla="*/ 49 h 138"/>
                <a:gd name="T66" fmla="*/ 68 w 126"/>
                <a:gd name="T67" fmla="*/ 22 h 138"/>
                <a:gd name="T68" fmla="*/ 94 w 126"/>
                <a:gd name="T69" fmla="*/ 49 h 138"/>
                <a:gd name="T70" fmla="*/ 78 w 126"/>
                <a:gd name="T71" fmla="*/ 81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8">
                  <a:moveTo>
                    <a:pt x="123" y="43"/>
                  </a:moveTo>
                  <a:cubicBezTo>
                    <a:pt x="113" y="0"/>
                    <a:pt x="69" y="2"/>
                    <a:pt x="69" y="2"/>
                  </a:cubicBezTo>
                  <a:cubicBezTo>
                    <a:pt x="39" y="1"/>
                    <a:pt x="24" y="17"/>
                    <a:pt x="24" y="17"/>
                  </a:cubicBezTo>
                  <a:cubicBezTo>
                    <a:pt x="15" y="23"/>
                    <a:pt x="4" y="51"/>
                    <a:pt x="10" y="55"/>
                  </a:cubicBezTo>
                  <a:cubicBezTo>
                    <a:pt x="15" y="60"/>
                    <a:pt x="13" y="63"/>
                    <a:pt x="13" y="63"/>
                  </a:cubicBezTo>
                  <a:cubicBezTo>
                    <a:pt x="13" y="63"/>
                    <a:pt x="10" y="71"/>
                    <a:pt x="5" y="77"/>
                  </a:cubicBezTo>
                  <a:cubicBezTo>
                    <a:pt x="0" y="83"/>
                    <a:pt x="0" y="85"/>
                    <a:pt x="0" y="85"/>
                  </a:cubicBezTo>
                  <a:cubicBezTo>
                    <a:pt x="0" y="93"/>
                    <a:pt x="11" y="90"/>
                    <a:pt x="12" y="92"/>
                  </a:cubicBezTo>
                  <a:cubicBezTo>
                    <a:pt x="12" y="93"/>
                    <a:pt x="9" y="97"/>
                    <a:pt x="9" y="98"/>
                  </a:cubicBezTo>
                  <a:cubicBezTo>
                    <a:pt x="9" y="100"/>
                    <a:pt x="13" y="102"/>
                    <a:pt x="13" y="102"/>
                  </a:cubicBezTo>
                  <a:cubicBezTo>
                    <a:pt x="12" y="107"/>
                    <a:pt x="12" y="107"/>
                    <a:pt x="12" y="107"/>
                  </a:cubicBezTo>
                  <a:cubicBezTo>
                    <a:pt x="12" y="107"/>
                    <a:pt x="18" y="111"/>
                    <a:pt x="13" y="113"/>
                  </a:cubicBezTo>
                  <a:cubicBezTo>
                    <a:pt x="9" y="116"/>
                    <a:pt x="10" y="121"/>
                    <a:pt x="10" y="121"/>
                  </a:cubicBezTo>
                  <a:cubicBezTo>
                    <a:pt x="11" y="131"/>
                    <a:pt x="34" y="127"/>
                    <a:pt x="34" y="127"/>
                  </a:cubicBezTo>
                  <a:cubicBezTo>
                    <a:pt x="46" y="126"/>
                    <a:pt x="50" y="138"/>
                    <a:pt x="50" y="138"/>
                  </a:cubicBezTo>
                  <a:cubicBezTo>
                    <a:pt x="110" y="138"/>
                    <a:pt x="110" y="138"/>
                    <a:pt x="110" y="138"/>
                  </a:cubicBezTo>
                  <a:cubicBezTo>
                    <a:pt x="109" y="130"/>
                    <a:pt x="108" y="127"/>
                    <a:pt x="107" y="120"/>
                  </a:cubicBezTo>
                  <a:cubicBezTo>
                    <a:pt x="105" y="99"/>
                    <a:pt x="113" y="93"/>
                    <a:pt x="120" y="80"/>
                  </a:cubicBezTo>
                  <a:cubicBezTo>
                    <a:pt x="126" y="68"/>
                    <a:pt x="123" y="43"/>
                    <a:pt x="123" y="43"/>
                  </a:cubicBezTo>
                  <a:close/>
                  <a:moveTo>
                    <a:pt x="68" y="106"/>
                  </a:moveTo>
                  <a:cubicBezTo>
                    <a:pt x="60" y="106"/>
                    <a:pt x="54" y="102"/>
                    <a:pt x="54" y="98"/>
                  </a:cubicBezTo>
                  <a:cubicBezTo>
                    <a:pt x="81" y="98"/>
                    <a:pt x="81" y="98"/>
                    <a:pt x="81" y="98"/>
                  </a:cubicBezTo>
                  <a:cubicBezTo>
                    <a:pt x="81" y="102"/>
                    <a:pt x="75" y="106"/>
                    <a:pt x="68" y="106"/>
                  </a:cubicBezTo>
                  <a:close/>
                  <a:moveTo>
                    <a:pt x="78" y="92"/>
                  </a:moveTo>
                  <a:cubicBezTo>
                    <a:pt x="57" y="92"/>
                    <a:pt x="57" y="92"/>
                    <a:pt x="57" y="92"/>
                  </a:cubicBezTo>
                  <a:cubicBezTo>
                    <a:pt x="56" y="92"/>
                    <a:pt x="54" y="91"/>
                    <a:pt x="54" y="89"/>
                  </a:cubicBezTo>
                  <a:cubicBezTo>
                    <a:pt x="54" y="88"/>
                    <a:pt x="56" y="87"/>
                    <a:pt x="57" y="87"/>
                  </a:cubicBezTo>
                  <a:cubicBezTo>
                    <a:pt x="78" y="87"/>
                    <a:pt x="78" y="87"/>
                    <a:pt x="78" y="87"/>
                  </a:cubicBezTo>
                  <a:cubicBezTo>
                    <a:pt x="79" y="87"/>
                    <a:pt x="81" y="88"/>
                    <a:pt x="81" y="89"/>
                  </a:cubicBezTo>
                  <a:cubicBezTo>
                    <a:pt x="81" y="91"/>
                    <a:pt x="79" y="92"/>
                    <a:pt x="78" y="92"/>
                  </a:cubicBezTo>
                  <a:close/>
                  <a:moveTo>
                    <a:pt x="78" y="81"/>
                  </a:moveTo>
                  <a:cubicBezTo>
                    <a:pt x="57" y="81"/>
                    <a:pt x="57" y="81"/>
                    <a:pt x="57" y="81"/>
                  </a:cubicBezTo>
                  <a:cubicBezTo>
                    <a:pt x="55" y="73"/>
                    <a:pt x="41" y="60"/>
                    <a:pt x="41" y="49"/>
                  </a:cubicBezTo>
                  <a:cubicBezTo>
                    <a:pt x="41" y="34"/>
                    <a:pt x="53" y="22"/>
                    <a:pt x="68" y="22"/>
                  </a:cubicBezTo>
                  <a:cubicBezTo>
                    <a:pt x="82" y="22"/>
                    <a:pt x="94" y="34"/>
                    <a:pt x="94" y="49"/>
                  </a:cubicBezTo>
                  <a:cubicBezTo>
                    <a:pt x="94" y="60"/>
                    <a:pt x="80" y="73"/>
                    <a:pt x="78"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103439" name="Freeform 171"/>
          <p:cNvSpPr>
            <a:spLocks/>
          </p:cNvSpPr>
          <p:nvPr/>
        </p:nvSpPr>
        <p:spPr bwMode="auto">
          <a:xfrm>
            <a:off x="1120775" y="1258888"/>
            <a:ext cx="750888" cy="787400"/>
          </a:xfrm>
          <a:custGeom>
            <a:avLst/>
            <a:gdLst>
              <a:gd name="T0" fmla="*/ 751031 w 79"/>
              <a:gd name="T1" fmla="*/ 549942 h 83"/>
              <a:gd name="T2" fmla="*/ 608430 w 79"/>
              <a:gd name="T3" fmla="*/ 549942 h 83"/>
              <a:gd name="T4" fmla="*/ 389776 w 79"/>
              <a:gd name="T5" fmla="*/ 654241 h 83"/>
              <a:gd name="T6" fmla="*/ 133094 w 79"/>
              <a:gd name="T7" fmla="*/ 388752 h 83"/>
              <a:gd name="T8" fmla="*/ 389776 w 79"/>
              <a:gd name="T9" fmla="*/ 123263 h 83"/>
              <a:gd name="T10" fmla="*/ 608430 w 79"/>
              <a:gd name="T11" fmla="*/ 237044 h 83"/>
              <a:gd name="T12" fmla="*/ 751031 w 79"/>
              <a:gd name="T13" fmla="*/ 237044 h 83"/>
              <a:gd name="T14" fmla="*/ 389776 w 79"/>
              <a:gd name="T15" fmla="*/ 0 h 83"/>
              <a:gd name="T16" fmla="*/ 0 w 79"/>
              <a:gd name="T17" fmla="*/ 388752 h 83"/>
              <a:gd name="T18" fmla="*/ 389776 w 79"/>
              <a:gd name="T19" fmla="*/ 786986 h 83"/>
              <a:gd name="T20" fmla="*/ 751031 w 79"/>
              <a:gd name="T21" fmla="*/ 549942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9" name="TextBox 58"/>
          <p:cNvSpPr txBox="1"/>
          <p:nvPr/>
        </p:nvSpPr>
        <p:spPr>
          <a:xfrm>
            <a:off x="1312863" y="147478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103441" name="Freeform 171"/>
          <p:cNvSpPr>
            <a:spLocks/>
          </p:cNvSpPr>
          <p:nvPr/>
        </p:nvSpPr>
        <p:spPr bwMode="auto">
          <a:xfrm>
            <a:off x="565150" y="2171700"/>
            <a:ext cx="750888" cy="785813"/>
          </a:xfrm>
          <a:custGeom>
            <a:avLst/>
            <a:gdLst>
              <a:gd name="T0" fmla="*/ 751031 w 79"/>
              <a:gd name="T1" fmla="*/ 549942 h 83"/>
              <a:gd name="T2" fmla="*/ 608430 w 79"/>
              <a:gd name="T3" fmla="*/ 549942 h 83"/>
              <a:gd name="T4" fmla="*/ 389776 w 79"/>
              <a:gd name="T5" fmla="*/ 654241 h 83"/>
              <a:gd name="T6" fmla="*/ 133094 w 79"/>
              <a:gd name="T7" fmla="*/ 388752 h 83"/>
              <a:gd name="T8" fmla="*/ 389776 w 79"/>
              <a:gd name="T9" fmla="*/ 123263 h 83"/>
              <a:gd name="T10" fmla="*/ 608430 w 79"/>
              <a:gd name="T11" fmla="*/ 237044 h 83"/>
              <a:gd name="T12" fmla="*/ 751031 w 79"/>
              <a:gd name="T13" fmla="*/ 237044 h 83"/>
              <a:gd name="T14" fmla="*/ 389776 w 79"/>
              <a:gd name="T15" fmla="*/ 0 h 83"/>
              <a:gd name="T16" fmla="*/ 0 w 79"/>
              <a:gd name="T17" fmla="*/ 388752 h 83"/>
              <a:gd name="T18" fmla="*/ 389776 w 79"/>
              <a:gd name="T19" fmla="*/ 786986 h 83"/>
              <a:gd name="T20" fmla="*/ 751031 w 79"/>
              <a:gd name="T21" fmla="*/ 549942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1" name="TextBox 60"/>
          <p:cNvSpPr txBox="1"/>
          <p:nvPr/>
        </p:nvSpPr>
        <p:spPr>
          <a:xfrm>
            <a:off x="757238" y="2387600"/>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 </a:t>
            </a:r>
            <a:r>
              <a:rPr lang="en-US">
                <a:solidFill>
                  <a:srgbClr val="DE6E00"/>
                </a:solidFill>
                <a:latin typeface="+mj-lt"/>
                <a:cs typeface="+mn-cs"/>
              </a:rPr>
              <a:t>TEXT</a:t>
            </a:r>
          </a:p>
        </p:txBody>
      </p:sp>
      <p:sp>
        <p:nvSpPr>
          <p:cNvPr id="103443" name="Freeform 171"/>
          <p:cNvSpPr>
            <a:spLocks/>
          </p:cNvSpPr>
          <p:nvPr/>
        </p:nvSpPr>
        <p:spPr bwMode="auto">
          <a:xfrm>
            <a:off x="565150" y="3082925"/>
            <a:ext cx="750888" cy="787400"/>
          </a:xfrm>
          <a:custGeom>
            <a:avLst/>
            <a:gdLst>
              <a:gd name="T0" fmla="*/ 751031 w 79"/>
              <a:gd name="T1" fmla="*/ 549942 h 83"/>
              <a:gd name="T2" fmla="*/ 608430 w 79"/>
              <a:gd name="T3" fmla="*/ 549942 h 83"/>
              <a:gd name="T4" fmla="*/ 389776 w 79"/>
              <a:gd name="T5" fmla="*/ 654241 h 83"/>
              <a:gd name="T6" fmla="*/ 133094 w 79"/>
              <a:gd name="T7" fmla="*/ 388752 h 83"/>
              <a:gd name="T8" fmla="*/ 389776 w 79"/>
              <a:gd name="T9" fmla="*/ 123263 h 83"/>
              <a:gd name="T10" fmla="*/ 608430 w 79"/>
              <a:gd name="T11" fmla="*/ 237044 h 83"/>
              <a:gd name="T12" fmla="*/ 751031 w 79"/>
              <a:gd name="T13" fmla="*/ 237044 h 83"/>
              <a:gd name="T14" fmla="*/ 389776 w 79"/>
              <a:gd name="T15" fmla="*/ 0 h 83"/>
              <a:gd name="T16" fmla="*/ 0 w 79"/>
              <a:gd name="T17" fmla="*/ 388752 h 83"/>
              <a:gd name="T18" fmla="*/ 389776 w 79"/>
              <a:gd name="T19" fmla="*/ 786986 h 83"/>
              <a:gd name="T20" fmla="*/ 751031 w 79"/>
              <a:gd name="T21" fmla="*/ 549942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3" name="TextBox 62"/>
          <p:cNvSpPr txBox="1"/>
          <p:nvPr/>
        </p:nvSpPr>
        <p:spPr>
          <a:xfrm>
            <a:off x="757238" y="3298825"/>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23CADC"/>
                </a:solidFill>
                <a:latin typeface="+mj-lt"/>
                <a:cs typeface="+mn-cs"/>
              </a:rPr>
              <a:t>TEXT</a:t>
            </a:r>
          </a:p>
        </p:txBody>
      </p:sp>
      <p:sp>
        <p:nvSpPr>
          <p:cNvPr id="103445" name="Freeform 171"/>
          <p:cNvSpPr>
            <a:spLocks/>
          </p:cNvSpPr>
          <p:nvPr/>
        </p:nvSpPr>
        <p:spPr bwMode="auto">
          <a:xfrm>
            <a:off x="1120775" y="3994150"/>
            <a:ext cx="750888" cy="787400"/>
          </a:xfrm>
          <a:custGeom>
            <a:avLst/>
            <a:gdLst>
              <a:gd name="T0" fmla="*/ 751031 w 79"/>
              <a:gd name="T1" fmla="*/ 549942 h 83"/>
              <a:gd name="T2" fmla="*/ 608430 w 79"/>
              <a:gd name="T3" fmla="*/ 549942 h 83"/>
              <a:gd name="T4" fmla="*/ 389776 w 79"/>
              <a:gd name="T5" fmla="*/ 654241 h 83"/>
              <a:gd name="T6" fmla="*/ 133094 w 79"/>
              <a:gd name="T7" fmla="*/ 388752 h 83"/>
              <a:gd name="T8" fmla="*/ 389776 w 79"/>
              <a:gd name="T9" fmla="*/ 123263 h 83"/>
              <a:gd name="T10" fmla="*/ 608430 w 79"/>
              <a:gd name="T11" fmla="*/ 237044 h 83"/>
              <a:gd name="T12" fmla="*/ 751031 w 79"/>
              <a:gd name="T13" fmla="*/ 237044 h 83"/>
              <a:gd name="T14" fmla="*/ 389776 w 79"/>
              <a:gd name="T15" fmla="*/ 0 h 83"/>
              <a:gd name="T16" fmla="*/ 0 w 79"/>
              <a:gd name="T17" fmla="*/ 388752 h 83"/>
              <a:gd name="T18" fmla="*/ 389776 w 79"/>
              <a:gd name="T19" fmla="*/ 786986 h 83"/>
              <a:gd name="T20" fmla="*/ 751031 w 79"/>
              <a:gd name="T21" fmla="*/ 549942 h 8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 h="83">
                <a:moveTo>
                  <a:pt x="79" y="58"/>
                </a:moveTo>
                <a:cubicBezTo>
                  <a:pt x="64" y="58"/>
                  <a:pt x="64" y="58"/>
                  <a:pt x="64" y="58"/>
                </a:cubicBezTo>
                <a:cubicBezTo>
                  <a:pt x="59" y="65"/>
                  <a:pt x="51" y="69"/>
                  <a:pt x="41" y="69"/>
                </a:cubicBezTo>
                <a:cubicBezTo>
                  <a:pt x="26" y="69"/>
                  <a:pt x="14" y="57"/>
                  <a:pt x="14" y="41"/>
                </a:cubicBezTo>
                <a:cubicBezTo>
                  <a:pt x="14" y="26"/>
                  <a:pt x="26" y="13"/>
                  <a:pt x="41" y="13"/>
                </a:cubicBezTo>
                <a:cubicBezTo>
                  <a:pt x="51" y="13"/>
                  <a:pt x="59" y="18"/>
                  <a:pt x="64" y="25"/>
                </a:cubicBezTo>
                <a:cubicBezTo>
                  <a:pt x="79" y="25"/>
                  <a:pt x="79" y="25"/>
                  <a:pt x="79" y="25"/>
                </a:cubicBezTo>
                <a:cubicBezTo>
                  <a:pt x="73" y="10"/>
                  <a:pt x="58" y="0"/>
                  <a:pt x="41" y="0"/>
                </a:cubicBezTo>
                <a:cubicBezTo>
                  <a:pt x="19" y="0"/>
                  <a:pt x="0" y="19"/>
                  <a:pt x="0" y="41"/>
                </a:cubicBezTo>
                <a:cubicBezTo>
                  <a:pt x="0" y="64"/>
                  <a:pt x="19" y="83"/>
                  <a:pt x="41" y="83"/>
                </a:cubicBezTo>
                <a:cubicBezTo>
                  <a:pt x="58" y="83"/>
                  <a:pt x="73" y="73"/>
                  <a:pt x="79" y="58"/>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5" name="TextBox 64"/>
          <p:cNvSpPr txBox="1"/>
          <p:nvPr/>
        </p:nvSpPr>
        <p:spPr>
          <a:xfrm>
            <a:off x="1312863" y="4210050"/>
            <a:ext cx="1201737" cy="369888"/>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F4C60E"/>
                </a:solidFill>
                <a:latin typeface="+mj-lt"/>
                <a:cs typeface="+mn-cs"/>
              </a:rPr>
              <a:t>TEXT</a:t>
            </a:r>
          </a:p>
        </p:txBody>
      </p:sp>
      <p:sp>
        <p:nvSpPr>
          <p:cNvPr id="57" name="Rectangle 56"/>
          <p:cNvSpPr/>
          <p:nvPr/>
        </p:nvSpPr>
        <p:spPr>
          <a:xfrm>
            <a:off x="2362200" y="1300163"/>
            <a:ext cx="2154238"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8" name="Rectangle 57"/>
          <p:cNvSpPr/>
          <p:nvPr/>
        </p:nvSpPr>
        <p:spPr>
          <a:xfrm>
            <a:off x="2362200" y="4071938"/>
            <a:ext cx="2154238"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66" name="Rectangle 65"/>
          <p:cNvSpPr/>
          <p:nvPr/>
        </p:nvSpPr>
        <p:spPr>
          <a:xfrm>
            <a:off x="1808163" y="2239963"/>
            <a:ext cx="215423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67" name="Rectangle 66"/>
          <p:cNvSpPr/>
          <p:nvPr/>
        </p:nvSpPr>
        <p:spPr>
          <a:xfrm>
            <a:off x="1808163" y="3132138"/>
            <a:ext cx="2154237" cy="64611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103451" name="TextBox 6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71" name="TextBox 70"/>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Freeform 5"/>
          <p:cNvSpPr>
            <a:spLocks noEditPoints="1"/>
          </p:cNvSpPr>
          <p:nvPr/>
        </p:nvSpPr>
        <p:spPr bwMode="auto">
          <a:xfrm>
            <a:off x="5214938" y="2197100"/>
            <a:ext cx="401637" cy="457200"/>
          </a:xfrm>
          <a:custGeom>
            <a:avLst/>
            <a:gdLst>
              <a:gd name="T0" fmla="*/ 244774 w 36"/>
              <a:gd name="T1" fmla="*/ 111512 h 41"/>
              <a:gd name="T2" fmla="*/ 233648 w 36"/>
              <a:gd name="T3" fmla="*/ 122663 h 41"/>
              <a:gd name="T4" fmla="*/ 211396 w 36"/>
              <a:gd name="T5" fmla="*/ 122663 h 41"/>
              <a:gd name="T6" fmla="*/ 200270 w 36"/>
              <a:gd name="T7" fmla="*/ 78059 h 41"/>
              <a:gd name="T8" fmla="*/ 322656 w 36"/>
              <a:gd name="T9" fmla="*/ 44605 h 41"/>
              <a:gd name="T10" fmla="*/ 267026 w 36"/>
              <a:gd name="T11" fmla="*/ 33454 h 41"/>
              <a:gd name="T12" fmla="*/ 211396 w 36"/>
              <a:gd name="T13" fmla="*/ 55756 h 41"/>
              <a:gd name="T14" fmla="*/ 222522 w 36"/>
              <a:gd name="T15" fmla="*/ 22302 h 41"/>
              <a:gd name="T16" fmla="*/ 211396 w 36"/>
              <a:gd name="T17" fmla="*/ 0 h 41"/>
              <a:gd name="T18" fmla="*/ 200270 w 36"/>
              <a:gd name="T19" fmla="*/ 122663 h 41"/>
              <a:gd name="T20" fmla="*/ 166891 w 36"/>
              <a:gd name="T21" fmla="*/ 122663 h 41"/>
              <a:gd name="T22" fmla="*/ 166891 w 36"/>
              <a:gd name="T23" fmla="*/ 111512 h 41"/>
              <a:gd name="T24" fmla="*/ 0 w 36"/>
              <a:gd name="T25" fmla="*/ 234176 h 41"/>
              <a:gd name="T26" fmla="*/ 100135 w 36"/>
              <a:gd name="T27" fmla="*/ 434898 h 41"/>
              <a:gd name="T28" fmla="*/ 178017 w 36"/>
              <a:gd name="T29" fmla="*/ 446049 h 41"/>
              <a:gd name="T30" fmla="*/ 200270 w 36"/>
              <a:gd name="T31" fmla="*/ 446049 h 41"/>
              <a:gd name="T32" fmla="*/ 222522 w 36"/>
              <a:gd name="T33" fmla="*/ 446049 h 41"/>
              <a:gd name="T34" fmla="*/ 311530 w 36"/>
              <a:gd name="T35" fmla="*/ 434898 h 41"/>
              <a:gd name="T36" fmla="*/ 400539 w 36"/>
              <a:gd name="T37" fmla="*/ 234176 h 41"/>
              <a:gd name="T38" fmla="*/ 244774 w 36"/>
              <a:gd name="T39" fmla="*/ 111512 h 41"/>
              <a:gd name="T40" fmla="*/ 233648 w 36"/>
              <a:gd name="T41" fmla="*/ 33454 h 41"/>
              <a:gd name="T42" fmla="*/ 244774 w 36"/>
              <a:gd name="T43" fmla="*/ 44605 h 41"/>
              <a:gd name="T44" fmla="*/ 244774 w 36"/>
              <a:gd name="T45" fmla="*/ 44605 h 41"/>
              <a:gd name="T46" fmla="*/ 233648 w 36"/>
              <a:gd name="T47" fmla="*/ 44605 h 41"/>
              <a:gd name="T48" fmla="*/ 233648 w 36"/>
              <a:gd name="T49" fmla="*/ 33454 h 41"/>
              <a:gd name="T50" fmla="*/ 89009 w 36"/>
              <a:gd name="T51" fmla="*/ 200722 h 41"/>
              <a:gd name="T52" fmla="*/ 44504 w 36"/>
              <a:gd name="T53" fmla="*/ 223024 h 41"/>
              <a:gd name="T54" fmla="*/ 44504 w 36"/>
              <a:gd name="T55" fmla="*/ 167268 h 41"/>
              <a:gd name="T56" fmla="*/ 100135 w 36"/>
              <a:gd name="T57" fmla="*/ 156117 h 41"/>
              <a:gd name="T58" fmla="*/ 89009 w 36"/>
              <a:gd name="T59" fmla="*/ 200722 h 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6" h="41">
                <a:moveTo>
                  <a:pt x="22" y="10"/>
                </a:moveTo>
                <a:cubicBezTo>
                  <a:pt x="22" y="10"/>
                  <a:pt x="21" y="10"/>
                  <a:pt x="21" y="11"/>
                </a:cubicBezTo>
                <a:cubicBezTo>
                  <a:pt x="20" y="11"/>
                  <a:pt x="20" y="11"/>
                  <a:pt x="19" y="11"/>
                </a:cubicBezTo>
                <a:cubicBezTo>
                  <a:pt x="18" y="10"/>
                  <a:pt x="18" y="9"/>
                  <a:pt x="18" y="7"/>
                </a:cubicBezTo>
                <a:cubicBezTo>
                  <a:pt x="23" y="13"/>
                  <a:pt x="29" y="4"/>
                  <a:pt x="29" y="4"/>
                </a:cubicBezTo>
                <a:cubicBezTo>
                  <a:pt x="29" y="4"/>
                  <a:pt x="28" y="5"/>
                  <a:pt x="24" y="3"/>
                </a:cubicBezTo>
                <a:cubicBezTo>
                  <a:pt x="21" y="2"/>
                  <a:pt x="19" y="4"/>
                  <a:pt x="19" y="5"/>
                </a:cubicBezTo>
                <a:cubicBezTo>
                  <a:pt x="19" y="4"/>
                  <a:pt x="20" y="3"/>
                  <a:pt x="20" y="2"/>
                </a:cubicBezTo>
                <a:cubicBezTo>
                  <a:pt x="20" y="2"/>
                  <a:pt x="21" y="0"/>
                  <a:pt x="19" y="0"/>
                </a:cubicBezTo>
                <a:cubicBezTo>
                  <a:pt x="19" y="0"/>
                  <a:pt x="16" y="4"/>
                  <a:pt x="18" y="11"/>
                </a:cubicBezTo>
                <a:cubicBezTo>
                  <a:pt x="17" y="11"/>
                  <a:pt x="16" y="11"/>
                  <a:pt x="15" y="11"/>
                </a:cubicBezTo>
                <a:cubicBezTo>
                  <a:pt x="15" y="10"/>
                  <a:pt x="15" y="10"/>
                  <a:pt x="15" y="10"/>
                </a:cubicBezTo>
                <a:cubicBezTo>
                  <a:pt x="8" y="9"/>
                  <a:pt x="0" y="11"/>
                  <a:pt x="0" y="21"/>
                </a:cubicBezTo>
                <a:cubicBezTo>
                  <a:pt x="0" y="31"/>
                  <a:pt x="6" y="36"/>
                  <a:pt x="9" y="39"/>
                </a:cubicBezTo>
                <a:cubicBezTo>
                  <a:pt x="11" y="41"/>
                  <a:pt x="15" y="41"/>
                  <a:pt x="16" y="40"/>
                </a:cubicBezTo>
                <a:cubicBezTo>
                  <a:pt x="17" y="40"/>
                  <a:pt x="18" y="40"/>
                  <a:pt x="18" y="40"/>
                </a:cubicBezTo>
                <a:cubicBezTo>
                  <a:pt x="18" y="40"/>
                  <a:pt x="19" y="40"/>
                  <a:pt x="20" y="40"/>
                </a:cubicBezTo>
                <a:cubicBezTo>
                  <a:pt x="22" y="41"/>
                  <a:pt x="25" y="41"/>
                  <a:pt x="28" y="39"/>
                </a:cubicBezTo>
                <a:cubicBezTo>
                  <a:pt x="30" y="36"/>
                  <a:pt x="36" y="31"/>
                  <a:pt x="36" y="21"/>
                </a:cubicBezTo>
                <a:cubicBezTo>
                  <a:pt x="36" y="11"/>
                  <a:pt x="28" y="9"/>
                  <a:pt x="22" y="10"/>
                </a:cubicBezTo>
                <a:close/>
                <a:moveTo>
                  <a:pt x="21" y="3"/>
                </a:moveTo>
                <a:cubicBezTo>
                  <a:pt x="22" y="3"/>
                  <a:pt x="22" y="3"/>
                  <a:pt x="22" y="4"/>
                </a:cubicBezTo>
                <a:cubicBezTo>
                  <a:pt x="22" y="4"/>
                  <a:pt x="22" y="4"/>
                  <a:pt x="22" y="4"/>
                </a:cubicBezTo>
                <a:cubicBezTo>
                  <a:pt x="21" y="4"/>
                  <a:pt x="21" y="4"/>
                  <a:pt x="21" y="4"/>
                </a:cubicBezTo>
                <a:cubicBezTo>
                  <a:pt x="21" y="4"/>
                  <a:pt x="21" y="4"/>
                  <a:pt x="21" y="3"/>
                </a:cubicBezTo>
                <a:close/>
                <a:moveTo>
                  <a:pt x="8" y="18"/>
                </a:moveTo>
                <a:cubicBezTo>
                  <a:pt x="7" y="20"/>
                  <a:pt x="5" y="21"/>
                  <a:pt x="4" y="20"/>
                </a:cubicBezTo>
                <a:cubicBezTo>
                  <a:pt x="3" y="19"/>
                  <a:pt x="3" y="17"/>
                  <a:pt x="4" y="15"/>
                </a:cubicBezTo>
                <a:cubicBezTo>
                  <a:pt x="6" y="13"/>
                  <a:pt x="8" y="13"/>
                  <a:pt x="9" y="14"/>
                </a:cubicBezTo>
                <a:cubicBezTo>
                  <a:pt x="10" y="14"/>
                  <a:pt x="10" y="17"/>
                  <a:pt x="8" y="18"/>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1" name="Group 30"/>
          <p:cNvGrpSpPr/>
          <p:nvPr/>
        </p:nvGrpSpPr>
        <p:grpSpPr>
          <a:xfrm>
            <a:off x="3621881" y="1581150"/>
            <a:ext cx="1900238" cy="3446675"/>
            <a:chOff x="4789488" y="3651250"/>
            <a:chExt cx="528638" cy="958850"/>
          </a:xfrm>
          <a:solidFill>
            <a:schemeClr val="bg1">
              <a:lumMod val="95000"/>
            </a:schemeClr>
          </a:solidFill>
        </p:grpSpPr>
        <p:sp>
          <p:nvSpPr>
            <p:cNvPr id="12" name="Freeform 90"/>
            <p:cNvSpPr>
              <a:spLocks/>
            </p:cNvSpPr>
            <p:nvPr/>
          </p:nvSpPr>
          <p:spPr bwMode="auto">
            <a:xfrm>
              <a:off x="4937126" y="3651250"/>
              <a:ext cx="195263" cy="207963"/>
            </a:xfrm>
            <a:custGeom>
              <a:avLst/>
              <a:gdLst>
                <a:gd name="T0" fmla="*/ 3 w 52"/>
                <a:gd name="T1" fmla="*/ 32 h 55"/>
                <a:gd name="T2" fmla="*/ 26 w 52"/>
                <a:gd name="T3" fmla="*/ 55 h 55"/>
                <a:gd name="T4" fmla="*/ 49 w 52"/>
                <a:gd name="T5" fmla="*/ 32 h 55"/>
                <a:gd name="T6" fmla="*/ 52 w 52"/>
                <a:gd name="T7" fmla="*/ 27 h 55"/>
                <a:gd name="T8" fmla="*/ 50 w 52"/>
                <a:gd name="T9" fmla="*/ 20 h 55"/>
                <a:gd name="T10" fmla="*/ 49 w 52"/>
                <a:gd name="T11" fmla="*/ 20 h 55"/>
                <a:gd name="T12" fmla="*/ 28 w 52"/>
                <a:gd name="T13" fmla="*/ 1 h 55"/>
                <a:gd name="T14" fmla="*/ 32 w 52"/>
                <a:gd name="T15" fmla="*/ 0 h 55"/>
                <a:gd name="T16" fmla="*/ 26 w 52"/>
                <a:gd name="T17" fmla="*/ 1 h 55"/>
                <a:gd name="T18" fmla="*/ 20 w 52"/>
                <a:gd name="T19" fmla="*/ 0 h 55"/>
                <a:gd name="T20" fmla="*/ 24 w 52"/>
                <a:gd name="T21" fmla="*/ 1 h 55"/>
                <a:gd name="T22" fmla="*/ 23 w 52"/>
                <a:gd name="T23" fmla="*/ 1 h 55"/>
                <a:gd name="T24" fmla="*/ 15 w 52"/>
                <a:gd name="T25" fmla="*/ 2 h 55"/>
                <a:gd name="T26" fmla="*/ 19 w 52"/>
                <a:gd name="T27" fmla="*/ 2 h 55"/>
                <a:gd name="T28" fmla="*/ 3 w 52"/>
                <a:gd name="T29" fmla="*/ 21 h 55"/>
                <a:gd name="T30" fmla="*/ 2 w 52"/>
                <a:gd name="T31" fmla="*/ 20 h 55"/>
                <a:gd name="T32" fmla="*/ 0 w 52"/>
                <a:gd name="T33" fmla="*/ 27 h 55"/>
                <a:gd name="T34" fmla="*/ 3 w 52"/>
                <a:gd name="T35" fmla="*/ 3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2" h="55">
                  <a:moveTo>
                    <a:pt x="3" y="32"/>
                  </a:moveTo>
                  <a:cubicBezTo>
                    <a:pt x="6" y="45"/>
                    <a:pt x="16" y="55"/>
                    <a:pt x="26" y="55"/>
                  </a:cubicBezTo>
                  <a:cubicBezTo>
                    <a:pt x="37" y="55"/>
                    <a:pt x="47" y="45"/>
                    <a:pt x="49" y="32"/>
                  </a:cubicBezTo>
                  <a:cubicBezTo>
                    <a:pt x="51" y="31"/>
                    <a:pt x="52" y="29"/>
                    <a:pt x="52" y="27"/>
                  </a:cubicBezTo>
                  <a:cubicBezTo>
                    <a:pt x="52" y="23"/>
                    <a:pt x="51" y="20"/>
                    <a:pt x="50" y="20"/>
                  </a:cubicBezTo>
                  <a:cubicBezTo>
                    <a:pt x="49" y="20"/>
                    <a:pt x="49" y="20"/>
                    <a:pt x="49" y="20"/>
                  </a:cubicBezTo>
                  <a:cubicBezTo>
                    <a:pt x="47" y="10"/>
                    <a:pt x="39" y="2"/>
                    <a:pt x="28" y="1"/>
                  </a:cubicBezTo>
                  <a:cubicBezTo>
                    <a:pt x="30" y="0"/>
                    <a:pt x="32" y="0"/>
                    <a:pt x="32" y="0"/>
                  </a:cubicBezTo>
                  <a:cubicBezTo>
                    <a:pt x="30" y="0"/>
                    <a:pt x="27" y="0"/>
                    <a:pt x="26" y="1"/>
                  </a:cubicBezTo>
                  <a:cubicBezTo>
                    <a:pt x="24" y="1"/>
                    <a:pt x="22" y="0"/>
                    <a:pt x="20" y="0"/>
                  </a:cubicBezTo>
                  <a:cubicBezTo>
                    <a:pt x="21" y="0"/>
                    <a:pt x="22" y="0"/>
                    <a:pt x="24" y="1"/>
                  </a:cubicBezTo>
                  <a:cubicBezTo>
                    <a:pt x="23" y="1"/>
                    <a:pt x="23" y="1"/>
                    <a:pt x="23" y="1"/>
                  </a:cubicBezTo>
                  <a:cubicBezTo>
                    <a:pt x="21" y="1"/>
                    <a:pt x="18" y="1"/>
                    <a:pt x="15" y="2"/>
                  </a:cubicBezTo>
                  <a:cubicBezTo>
                    <a:pt x="15" y="2"/>
                    <a:pt x="17" y="2"/>
                    <a:pt x="19" y="2"/>
                  </a:cubicBezTo>
                  <a:cubicBezTo>
                    <a:pt x="11" y="5"/>
                    <a:pt x="5" y="12"/>
                    <a:pt x="3" y="21"/>
                  </a:cubicBezTo>
                  <a:cubicBezTo>
                    <a:pt x="3" y="20"/>
                    <a:pt x="3" y="20"/>
                    <a:pt x="2" y="20"/>
                  </a:cubicBezTo>
                  <a:cubicBezTo>
                    <a:pt x="1" y="20"/>
                    <a:pt x="0" y="23"/>
                    <a:pt x="0" y="27"/>
                  </a:cubicBezTo>
                  <a:cubicBezTo>
                    <a:pt x="0" y="30"/>
                    <a:pt x="2" y="32"/>
                    <a:pt x="3"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13" name="Freeform 91"/>
            <p:cNvSpPr>
              <a:spLocks/>
            </p:cNvSpPr>
            <p:nvPr/>
          </p:nvSpPr>
          <p:spPr bwMode="auto">
            <a:xfrm>
              <a:off x="4789488" y="3886200"/>
              <a:ext cx="528638" cy="723900"/>
            </a:xfrm>
            <a:custGeom>
              <a:avLst/>
              <a:gdLst>
                <a:gd name="T0" fmla="*/ 136 w 140"/>
                <a:gd name="T1" fmla="*/ 23 h 192"/>
                <a:gd name="T2" fmla="*/ 124 w 140"/>
                <a:gd name="T3" fmla="*/ 24 h 192"/>
                <a:gd name="T4" fmla="*/ 113 w 140"/>
                <a:gd name="T5" fmla="*/ 36 h 192"/>
                <a:gd name="T6" fmla="*/ 106 w 140"/>
                <a:gd name="T7" fmla="*/ 18 h 192"/>
                <a:gd name="T8" fmla="*/ 102 w 140"/>
                <a:gd name="T9" fmla="*/ 9 h 192"/>
                <a:gd name="T10" fmla="*/ 98 w 140"/>
                <a:gd name="T11" fmla="*/ 4 h 192"/>
                <a:gd name="T12" fmla="*/ 98 w 140"/>
                <a:gd name="T13" fmla="*/ 4 h 192"/>
                <a:gd name="T14" fmla="*/ 85 w 140"/>
                <a:gd name="T15" fmla="*/ 0 h 192"/>
                <a:gd name="T16" fmla="*/ 79 w 140"/>
                <a:gd name="T17" fmla="*/ 0 h 192"/>
                <a:gd name="T18" fmla="*/ 80 w 140"/>
                <a:gd name="T19" fmla="*/ 8 h 192"/>
                <a:gd name="T20" fmla="*/ 73 w 140"/>
                <a:gd name="T21" fmla="*/ 29 h 192"/>
                <a:gd name="T22" fmla="*/ 70 w 140"/>
                <a:gd name="T23" fmla="*/ 12 h 192"/>
                <a:gd name="T24" fmla="*/ 70 w 140"/>
                <a:gd name="T25" fmla="*/ 11 h 192"/>
                <a:gd name="T26" fmla="*/ 70 w 140"/>
                <a:gd name="T27" fmla="*/ 10 h 192"/>
                <a:gd name="T28" fmla="*/ 73 w 140"/>
                <a:gd name="T29" fmla="*/ 1 h 192"/>
                <a:gd name="T30" fmla="*/ 73 w 140"/>
                <a:gd name="T31" fmla="*/ 0 h 192"/>
                <a:gd name="T32" fmla="*/ 57 w 140"/>
                <a:gd name="T33" fmla="*/ 0 h 192"/>
                <a:gd name="T34" fmla="*/ 57 w 140"/>
                <a:gd name="T35" fmla="*/ 1 h 192"/>
                <a:gd name="T36" fmla="*/ 60 w 140"/>
                <a:gd name="T37" fmla="*/ 10 h 192"/>
                <a:gd name="T38" fmla="*/ 60 w 140"/>
                <a:gd name="T39" fmla="*/ 11 h 192"/>
                <a:gd name="T40" fmla="*/ 60 w 140"/>
                <a:gd name="T41" fmla="*/ 12 h 192"/>
                <a:gd name="T42" fmla="*/ 57 w 140"/>
                <a:gd name="T43" fmla="*/ 29 h 192"/>
                <a:gd name="T44" fmla="*/ 50 w 140"/>
                <a:gd name="T45" fmla="*/ 8 h 192"/>
                <a:gd name="T46" fmla="*/ 51 w 140"/>
                <a:gd name="T47" fmla="*/ 0 h 192"/>
                <a:gd name="T48" fmla="*/ 45 w 140"/>
                <a:gd name="T49" fmla="*/ 0 h 192"/>
                <a:gd name="T50" fmla="*/ 32 w 140"/>
                <a:gd name="T51" fmla="*/ 4 h 192"/>
                <a:gd name="T52" fmla="*/ 32 w 140"/>
                <a:gd name="T53" fmla="*/ 4 h 192"/>
                <a:gd name="T54" fmla="*/ 28 w 140"/>
                <a:gd name="T55" fmla="*/ 9 h 192"/>
                <a:gd name="T56" fmla="*/ 24 w 140"/>
                <a:gd name="T57" fmla="*/ 18 h 192"/>
                <a:gd name="T58" fmla="*/ 2 w 140"/>
                <a:gd name="T59" fmla="*/ 78 h 192"/>
                <a:gd name="T60" fmla="*/ 9 w 140"/>
                <a:gd name="T61" fmla="*/ 90 h 192"/>
                <a:gd name="T62" fmla="*/ 22 w 140"/>
                <a:gd name="T63" fmla="*/ 84 h 192"/>
                <a:gd name="T64" fmla="*/ 36 w 140"/>
                <a:gd name="T65" fmla="*/ 48 h 192"/>
                <a:gd name="T66" fmla="*/ 36 w 140"/>
                <a:gd name="T67" fmla="*/ 69 h 192"/>
                <a:gd name="T68" fmla="*/ 36 w 140"/>
                <a:gd name="T69" fmla="*/ 70 h 192"/>
                <a:gd name="T70" fmla="*/ 36 w 140"/>
                <a:gd name="T71" fmla="*/ 70 h 192"/>
                <a:gd name="T72" fmla="*/ 36 w 140"/>
                <a:gd name="T73" fmla="*/ 178 h 192"/>
                <a:gd name="T74" fmla="*/ 49 w 140"/>
                <a:gd name="T75" fmla="*/ 192 h 192"/>
                <a:gd name="T76" fmla="*/ 61 w 140"/>
                <a:gd name="T77" fmla="*/ 178 h 192"/>
                <a:gd name="T78" fmla="*/ 61 w 140"/>
                <a:gd name="T79" fmla="*/ 91 h 192"/>
                <a:gd name="T80" fmla="*/ 68 w 140"/>
                <a:gd name="T81" fmla="*/ 91 h 192"/>
                <a:gd name="T82" fmla="*/ 68 w 140"/>
                <a:gd name="T83" fmla="*/ 178 h 192"/>
                <a:gd name="T84" fmla="*/ 80 w 140"/>
                <a:gd name="T85" fmla="*/ 192 h 192"/>
                <a:gd name="T86" fmla="*/ 93 w 140"/>
                <a:gd name="T87" fmla="*/ 178 h 192"/>
                <a:gd name="T88" fmla="*/ 93 w 140"/>
                <a:gd name="T89" fmla="*/ 70 h 192"/>
                <a:gd name="T90" fmla="*/ 93 w 140"/>
                <a:gd name="T91" fmla="*/ 70 h 192"/>
                <a:gd name="T92" fmla="*/ 93 w 140"/>
                <a:gd name="T93" fmla="*/ 69 h 192"/>
                <a:gd name="T94" fmla="*/ 93 w 140"/>
                <a:gd name="T95" fmla="*/ 46 h 192"/>
                <a:gd name="T96" fmla="*/ 98 w 140"/>
                <a:gd name="T97" fmla="*/ 58 h 192"/>
                <a:gd name="T98" fmla="*/ 101 w 140"/>
                <a:gd name="T99" fmla="*/ 63 h 192"/>
                <a:gd name="T100" fmla="*/ 113 w 140"/>
                <a:gd name="T101" fmla="*/ 62 h 192"/>
                <a:gd name="T102" fmla="*/ 120 w 140"/>
                <a:gd name="T103" fmla="*/ 55 h 192"/>
                <a:gd name="T104" fmla="*/ 137 w 140"/>
                <a:gd name="T105" fmla="*/ 36 h 192"/>
                <a:gd name="T106" fmla="*/ 136 w 140"/>
                <a:gd name="T107" fmla="*/ 2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92">
                  <a:moveTo>
                    <a:pt x="136" y="23"/>
                  </a:moveTo>
                  <a:cubicBezTo>
                    <a:pt x="133" y="20"/>
                    <a:pt x="127" y="20"/>
                    <a:pt x="124" y="24"/>
                  </a:cubicBezTo>
                  <a:cubicBezTo>
                    <a:pt x="113" y="36"/>
                    <a:pt x="113" y="36"/>
                    <a:pt x="113" y="36"/>
                  </a:cubicBezTo>
                  <a:cubicBezTo>
                    <a:pt x="106" y="18"/>
                    <a:pt x="106" y="18"/>
                    <a:pt x="106" y="18"/>
                  </a:cubicBezTo>
                  <a:cubicBezTo>
                    <a:pt x="102" y="9"/>
                    <a:pt x="102" y="9"/>
                    <a:pt x="102" y="9"/>
                  </a:cubicBezTo>
                  <a:cubicBezTo>
                    <a:pt x="101" y="6"/>
                    <a:pt x="100" y="5"/>
                    <a:pt x="98" y="4"/>
                  </a:cubicBezTo>
                  <a:cubicBezTo>
                    <a:pt x="98" y="4"/>
                    <a:pt x="98" y="4"/>
                    <a:pt x="98" y="4"/>
                  </a:cubicBezTo>
                  <a:cubicBezTo>
                    <a:pt x="94" y="2"/>
                    <a:pt x="90" y="0"/>
                    <a:pt x="85" y="0"/>
                  </a:cubicBezTo>
                  <a:cubicBezTo>
                    <a:pt x="79" y="0"/>
                    <a:pt x="79" y="0"/>
                    <a:pt x="79" y="0"/>
                  </a:cubicBezTo>
                  <a:cubicBezTo>
                    <a:pt x="79" y="3"/>
                    <a:pt x="80" y="5"/>
                    <a:pt x="80" y="8"/>
                  </a:cubicBezTo>
                  <a:cubicBezTo>
                    <a:pt x="80" y="17"/>
                    <a:pt x="77" y="25"/>
                    <a:pt x="73" y="29"/>
                  </a:cubicBezTo>
                  <a:cubicBezTo>
                    <a:pt x="70" y="12"/>
                    <a:pt x="70" y="12"/>
                    <a:pt x="70" y="12"/>
                  </a:cubicBezTo>
                  <a:cubicBezTo>
                    <a:pt x="70" y="11"/>
                    <a:pt x="70" y="11"/>
                    <a:pt x="70" y="11"/>
                  </a:cubicBezTo>
                  <a:cubicBezTo>
                    <a:pt x="70" y="10"/>
                    <a:pt x="70" y="10"/>
                    <a:pt x="70" y="10"/>
                  </a:cubicBezTo>
                  <a:cubicBezTo>
                    <a:pt x="73" y="1"/>
                    <a:pt x="73" y="1"/>
                    <a:pt x="73" y="1"/>
                  </a:cubicBezTo>
                  <a:cubicBezTo>
                    <a:pt x="74" y="1"/>
                    <a:pt x="73" y="0"/>
                    <a:pt x="73" y="0"/>
                  </a:cubicBezTo>
                  <a:cubicBezTo>
                    <a:pt x="57" y="0"/>
                    <a:pt x="57" y="0"/>
                    <a:pt x="57" y="0"/>
                  </a:cubicBezTo>
                  <a:cubicBezTo>
                    <a:pt x="57" y="0"/>
                    <a:pt x="56" y="1"/>
                    <a:pt x="57" y="1"/>
                  </a:cubicBezTo>
                  <a:cubicBezTo>
                    <a:pt x="60" y="10"/>
                    <a:pt x="60" y="10"/>
                    <a:pt x="60" y="10"/>
                  </a:cubicBezTo>
                  <a:cubicBezTo>
                    <a:pt x="60" y="11"/>
                    <a:pt x="60" y="11"/>
                    <a:pt x="60" y="11"/>
                  </a:cubicBezTo>
                  <a:cubicBezTo>
                    <a:pt x="60" y="11"/>
                    <a:pt x="60" y="11"/>
                    <a:pt x="60" y="12"/>
                  </a:cubicBezTo>
                  <a:cubicBezTo>
                    <a:pt x="57" y="29"/>
                    <a:pt x="57" y="29"/>
                    <a:pt x="57" y="29"/>
                  </a:cubicBezTo>
                  <a:cubicBezTo>
                    <a:pt x="53" y="25"/>
                    <a:pt x="50" y="17"/>
                    <a:pt x="50" y="8"/>
                  </a:cubicBezTo>
                  <a:cubicBezTo>
                    <a:pt x="50" y="5"/>
                    <a:pt x="51" y="3"/>
                    <a:pt x="51" y="0"/>
                  </a:cubicBezTo>
                  <a:cubicBezTo>
                    <a:pt x="45" y="0"/>
                    <a:pt x="45" y="0"/>
                    <a:pt x="45" y="0"/>
                  </a:cubicBezTo>
                  <a:cubicBezTo>
                    <a:pt x="40" y="0"/>
                    <a:pt x="36" y="2"/>
                    <a:pt x="32" y="4"/>
                  </a:cubicBezTo>
                  <a:cubicBezTo>
                    <a:pt x="32" y="4"/>
                    <a:pt x="32" y="4"/>
                    <a:pt x="32" y="4"/>
                  </a:cubicBezTo>
                  <a:cubicBezTo>
                    <a:pt x="30" y="5"/>
                    <a:pt x="29" y="6"/>
                    <a:pt x="28" y="9"/>
                  </a:cubicBezTo>
                  <a:cubicBezTo>
                    <a:pt x="24" y="18"/>
                    <a:pt x="24" y="18"/>
                    <a:pt x="24" y="18"/>
                  </a:cubicBezTo>
                  <a:cubicBezTo>
                    <a:pt x="2" y="78"/>
                    <a:pt x="2" y="78"/>
                    <a:pt x="2" y="78"/>
                  </a:cubicBezTo>
                  <a:cubicBezTo>
                    <a:pt x="0" y="83"/>
                    <a:pt x="3" y="88"/>
                    <a:pt x="9" y="90"/>
                  </a:cubicBezTo>
                  <a:cubicBezTo>
                    <a:pt x="14" y="91"/>
                    <a:pt x="21" y="89"/>
                    <a:pt x="22" y="84"/>
                  </a:cubicBezTo>
                  <a:cubicBezTo>
                    <a:pt x="36" y="48"/>
                    <a:pt x="36" y="48"/>
                    <a:pt x="36" y="48"/>
                  </a:cubicBezTo>
                  <a:cubicBezTo>
                    <a:pt x="36" y="69"/>
                    <a:pt x="36" y="69"/>
                    <a:pt x="36" y="69"/>
                  </a:cubicBezTo>
                  <a:cubicBezTo>
                    <a:pt x="36" y="70"/>
                    <a:pt x="36" y="70"/>
                    <a:pt x="36" y="70"/>
                  </a:cubicBezTo>
                  <a:cubicBezTo>
                    <a:pt x="36" y="70"/>
                    <a:pt x="36" y="70"/>
                    <a:pt x="36" y="70"/>
                  </a:cubicBezTo>
                  <a:cubicBezTo>
                    <a:pt x="36" y="178"/>
                    <a:pt x="36" y="178"/>
                    <a:pt x="36" y="178"/>
                  </a:cubicBezTo>
                  <a:cubicBezTo>
                    <a:pt x="36" y="186"/>
                    <a:pt x="42" y="192"/>
                    <a:pt x="49" y="192"/>
                  </a:cubicBezTo>
                  <a:cubicBezTo>
                    <a:pt x="56" y="192"/>
                    <a:pt x="61" y="186"/>
                    <a:pt x="61" y="178"/>
                  </a:cubicBezTo>
                  <a:cubicBezTo>
                    <a:pt x="61" y="91"/>
                    <a:pt x="61" y="91"/>
                    <a:pt x="61" y="91"/>
                  </a:cubicBezTo>
                  <a:cubicBezTo>
                    <a:pt x="68" y="91"/>
                    <a:pt x="68" y="91"/>
                    <a:pt x="68" y="91"/>
                  </a:cubicBezTo>
                  <a:cubicBezTo>
                    <a:pt x="68" y="178"/>
                    <a:pt x="68" y="178"/>
                    <a:pt x="68" y="178"/>
                  </a:cubicBezTo>
                  <a:cubicBezTo>
                    <a:pt x="68" y="186"/>
                    <a:pt x="73" y="192"/>
                    <a:pt x="80" y="192"/>
                  </a:cubicBezTo>
                  <a:cubicBezTo>
                    <a:pt x="87" y="192"/>
                    <a:pt x="93" y="186"/>
                    <a:pt x="93" y="178"/>
                  </a:cubicBezTo>
                  <a:cubicBezTo>
                    <a:pt x="93" y="70"/>
                    <a:pt x="93" y="70"/>
                    <a:pt x="93" y="70"/>
                  </a:cubicBezTo>
                  <a:cubicBezTo>
                    <a:pt x="93" y="70"/>
                    <a:pt x="93" y="70"/>
                    <a:pt x="93" y="70"/>
                  </a:cubicBezTo>
                  <a:cubicBezTo>
                    <a:pt x="93" y="69"/>
                    <a:pt x="93" y="69"/>
                    <a:pt x="93" y="69"/>
                  </a:cubicBezTo>
                  <a:cubicBezTo>
                    <a:pt x="93" y="46"/>
                    <a:pt x="93" y="46"/>
                    <a:pt x="93" y="46"/>
                  </a:cubicBezTo>
                  <a:cubicBezTo>
                    <a:pt x="98" y="58"/>
                    <a:pt x="98" y="58"/>
                    <a:pt x="98" y="58"/>
                  </a:cubicBezTo>
                  <a:cubicBezTo>
                    <a:pt x="99" y="61"/>
                    <a:pt x="99" y="61"/>
                    <a:pt x="101" y="63"/>
                  </a:cubicBezTo>
                  <a:cubicBezTo>
                    <a:pt x="104" y="67"/>
                    <a:pt x="110" y="66"/>
                    <a:pt x="113" y="62"/>
                  </a:cubicBezTo>
                  <a:cubicBezTo>
                    <a:pt x="120" y="55"/>
                    <a:pt x="120" y="55"/>
                    <a:pt x="120" y="55"/>
                  </a:cubicBezTo>
                  <a:cubicBezTo>
                    <a:pt x="137" y="36"/>
                    <a:pt x="137" y="36"/>
                    <a:pt x="137" y="36"/>
                  </a:cubicBezTo>
                  <a:cubicBezTo>
                    <a:pt x="140" y="32"/>
                    <a:pt x="140" y="26"/>
                    <a:pt x="136"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4452" name="Freeform 94"/>
          <p:cNvSpPr>
            <a:spLocks noEditPoints="1"/>
          </p:cNvSpPr>
          <p:nvPr/>
        </p:nvSpPr>
        <p:spPr bwMode="auto">
          <a:xfrm>
            <a:off x="6172200" y="1100138"/>
            <a:ext cx="962025" cy="962025"/>
          </a:xfrm>
          <a:custGeom>
            <a:avLst/>
            <a:gdLst>
              <a:gd name="T0" fmla="*/ 463180 w 110"/>
              <a:gd name="T1" fmla="*/ 882665 h 110"/>
              <a:gd name="T2" fmla="*/ 419484 w 110"/>
              <a:gd name="T3" fmla="*/ 926361 h 110"/>
              <a:gd name="T4" fmla="*/ 384527 w 110"/>
              <a:gd name="T5" fmla="*/ 873925 h 110"/>
              <a:gd name="T6" fmla="*/ 332092 w 110"/>
              <a:gd name="T7" fmla="*/ 882665 h 110"/>
              <a:gd name="T8" fmla="*/ 297135 w 110"/>
              <a:gd name="T9" fmla="*/ 838968 h 110"/>
              <a:gd name="T10" fmla="*/ 244699 w 110"/>
              <a:gd name="T11" fmla="*/ 838968 h 110"/>
              <a:gd name="T12" fmla="*/ 218481 w 110"/>
              <a:gd name="T13" fmla="*/ 786533 h 110"/>
              <a:gd name="T14" fmla="*/ 148567 w 110"/>
              <a:gd name="T15" fmla="*/ 786533 h 110"/>
              <a:gd name="T16" fmla="*/ 148567 w 110"/>
              <a:gd name="T17" fmla="*/ 707880 h 110"/>
              <a:gd name="T18" fmla="*/ 113610 w 110"/>
              <a:gd name="T19" fmla="*/ 690401 h 110"/>
              <a:gd name="T20" fmla="*/ 87393 w 110"/>
              <a:gd name="T21" fmla="*/ 655444 h 110"/>
              <a:gd name="T22" fmla="*/ 78653 w 110"/>
              <a:gd name="T23" fmla="*/ 603009 h 110"/>
              <a:gd name="T24" fmla="*/ 61175 w 110"/>
              <a:gd name="T25" fmla="*/ 559312 h 110"/>
              <a:gd name="T26" fmla="*/ 61175 w 110"/>
              <a:gd name="T27" fmla="*/ 506877 h 110"/>
              <a:gd name="T28" fmla="*/ 78653 w 110"/>
              <a:gd name="T29" fmla="*/ 454441 h 110"/>
              <a:gd name="T30" fmla="*/ 43696 w 110"/>
              <a:gd name="T31" fmla="*/ 402006 h 110"/>
              <a:gd name="T32" fmla="*/ 87393 w 110"/>
              <a:gd name="T33" fmla="*/ 358309 h 110"/>
              <a:gd name="T34" fmla="*/ 87393 w 110"/>
              <a:gd name="T35" fmla="*/ 314613 h 110"/>
              <a:gd name="T36" fmla="*/ 131089 w 110"/>
              <a:gd name="T37" fmla="*/ 270917 h 110"/>
              <a:gd name="T38" fmla="*/ 148567 w 110"/>
              <a:gd name="T39" fmla="*/ 244699 h 110"/>
              <a:gd name="T40" fmla="*/ 166046 w 110"/>
              <a:gd name="T41" fmla="*/ 192264 h 110"/>
              <a:gd name="T42" fmla="*/ 209742 w 110"/>
              <a:gd name="T43" fmla="*/ 183524 h 110"/>
              <a:gd name="T44" fmla="*/ 227221 w 110"/>
              <a:gd name="T45" fmla="*/ 113610 h 110"/>
              <a:gd name="T46" fmla="*/ 279656 w 110"/>
              <a:gd name="T47" fmla="*/ 131089 h 110"/>
              <a:gd name="T48" fmla="*/ 297135 w 110"/>
              <a:gd name="T49" fmla="*/ 43696 h 110"/>
              <a:gd name="T50" fmla="*/ 367049 w 110"/>
              <a:gd name="T51" fmla="*/ 96132 h 110"/>
              <a:gd name="T52" fmla="*/ 402006 w 110"/>
              <a:gd name="T53" fmla="*/ 8739 h 110"/>
              <a:gd name="T54" fmla="*/ 454441 w 110"/>
              <a:gd name="T55" fmla="*/ 78653 h 110"/>
              <a:gd name="T56" fmla="*/ 498138 w 110"/>
              <a:gd name="T57" fmla="*/ 8739 h 110"/>
              <a:gd name="T58" fmla="*/ 550573 w 110"/>
              <a:gd name="T59" fmla="*/ 87393 h 110"/>
              <a:gd name="T60" fmla="*/ 594269 w 110"/>
              <a:gd name="T61" fmla="*/ 52436 h 110"/>
              <a:gd name="T62" fmla="*/ 629226 w 110"/>
              <a:gd name="T63" fmla="*/ 104871 h 110"/>
              <a:gd name="T64" fmla="*/ 672923 w 110"/>
              <a:gd name="T65" fmla="*/ 104871 h 110"/>
              <a:gd name="T66" fmla="*/ 707880 w 110"/>
              <a:gd name="T67" fmla="*/ 148567 h 110"/>
              <a:gd name="T68" fmla="*/ 751576 w 110"/>
              <a:gd name="T69" fmla="*/ 157307 h 110"/>
              <a:gd name="T70" fmla="*/ 777794 w 110"/>
              <a:gd name="T71" fmla="*/ 209742 h 110"/>
              <a:gd name="T72" fmla="*/ 804011 w 110"/>
              <a:gd name="T73" fmla="*/ 235960 h 110"/>
              <a:gd name="T74" fmla="*/ 847708 w 110"/>
              <a:gd name="T75" fmla="*/ 270917 h 110"/>
              <a:gd name="T76" fmla="*/ 856447 w 110"/>
              <a:gd name="T77" fmla="*/ 314613 h 110"/>
              <a:gd name="T78" fmla="*/ 908882 w 110"/>
              <a:gd name="T79" fmla="*/ 349570 h 110"/>
              <a:gd name="T80" fmla="*/ 882665 w 110"/>
              <a:gd name="T81" fmla="*/ 410745 h 110"/>
              <a:gd name="T82" fmla="*/ 908882 w 110"/>
              <a:gd name="T83" fmla="*/ 454441 h 110"/>
              <a:gd name="T84" fmla="*/ 908882 w 110"/>
              <a:gd name="T85" fmla="*/ 506877 h 110"/>
              <a:gd name="T86" fmla="*/ 882665 w 110"/>
              <a:gd name="T87" fmla="*/ 559312 h 110"/>
              <a:gd name="T88" fmla="*/ 908882 w 110"/>
              <a:gd name="T89" fmla="*/ 620487 h 110"/>
              <a:gd name="T90" fmla="*/ 856447 w 110"/>
              <a:gd name="T91" fmla="*/ 646705 h 110"/>
              <a:gd name="T92" fmla="*/ 847708 w 110"/>
              <a:gd name="T93" fmla="*/ 699140 h 110"/>
              <a:gd name="T94" fmla="*/ 804011 w 110"/>
              <a:gd name="T95" fmla="*/ 725358 h 110"/>
              <a:gd name="T96" fmla="*/ 777794 w 110"/>
              <a:gd name="T97" fmla="*/ 760315 h 110"/>
              <a:gd name="T98" fmla="*/ 760315 w 110"/>
              <a:gd name="T99" fmla="*/ 804011 h 110"/>
              <a:gd name="T100" fmla="*/ 716619 w 110"/>
              <a:gd name="T101" fmla="*/ 838968 h 110"/>
              <a:gd name="T102" fmla="*/ 655444 w 110"/>
              <a:gd name="T103" fmla="*/ 847708 h 110"/>
              <a:gd name="T104" fmla="*/ 629226 w 110"/>
              <a:gd name="T105" fmla="*/ 882665 h 110"/>
              <a:gd name="T106" fmla="*/ 576791 w 110"/>
              <a:gd name="T107" fmla="*/ 900143 h 110"/>
              <a:gd name="T108" fmla="*/ 533095 w 110"/>
              <a:gd name="T109" fmla="*/ 882665 h 110"/>
              <a:gd name="T110" fmla="*/ 192264 w 110"/>
              <a:gd name="T111" fmla="*/ 480659 h 1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10" h="110">
                <a:moveTo>
                  <a:pt x="58" y="110"/>
                </a:moveTo>
                <a:cubicBezTo>
                  <a:pt x="57" y="110"/>
                  <a:pt x="57" y="110"/>
                  <a:pt x="57" y="110"/>
                </a:cubicBezTo>
                <a:cubicBezTo>
                  <a:pt x="57" y="110"/>
                  <a:pt x="56" y="108"/>
                  <a:pt x="56" y="106"/>
                </a:cubicBezTo>
                <a:cubicBezTo>
                  <a:pt x="56" y="105"/>
                  <a:pt x="55" y="105"/>
                  <a:pt x="55" y="104"/>
                </a:cubicBezTo>
                <a:cubicBezTo>
                  <a:pt x="55" y="102"/>
                  <a:pt x="55" y="102"/>
                  <a:pt x="54" y="102"/>
                </a:cubicBezTo>
                <a:cubicBezTo>
                  <a:pt x="54" y="101"/>
                  <a:pt x="54" y="101"/>
                  <a:pt x="53" y="101"/>
                </a:cubicBezTo>
                <a:cubicBezTo>
                  <a:pt x="52" y="101"/>
                  <a:pt x="52" y="101"/>
                  <a:pt x="52" y="101"/>
                </a:cubicBezTo>
                <a:cubicBezTo>
                  <a:pt x="52" y="101"/>
                  <a:pt x="52" y="101"/>
                  <a:pt x="52" y="101"/>
                </a:cubicBezTo>
                <a:cubicBezTo>
                  <a:pt x="52" y="101"/>
                  <a:pt x="52" y="101"/>
                  <a:pt x="51" y="101"/>
                </a:cubicBezTo>
                <a:cubicBezTo>
                  <a:pt x="51" y="101"/>
                  <a:pt x="50" y="101"/>
                  <a:pt x="50" y="101"/>
                </a:cubicBezTo>
                <a:cubicBezTo>
                  <a:pt x="50" y="102"/>
                  <a:pt x="50" y="102"/>
                  <a:pt x="49" y="104"/>
                </a:cubicBezTo>
                <a:cubicBezTo>
                  <a:pt x="49" y="104"/>
                  <a:pt x="49" y="105"/>
                  <a:pt x="48" y="106"/>
                </a:cubicBezTo>
                <a:cubicBezTo>
                  <a:pt x="47" y="108"/>
                  <a:pt x="47" y="109"/>
                  <a:pt x="46" y="109"/>
                </a:cubicBezTo>
                <a:cubicBezTo>
                  <a:pt x="46" y="109"/>
                  <a:pt x="46" y="109"/>
                  <a:pt x="46" y="109"/>
                </a:cubicBezTo>
                <a:cubicBezTo>
                  <a:pt x="45" y="109"/>
                  <a:pt x="45" y="109"/>
                  <a:pt x="44" y="109"/>
                </a:cubicBezTo>
                <a:cubicBezTo>
                  <a:pt x="44" y="109"/>
                  <a:pt x="44" y="107"/>
                  <a:pt x="44" y="105"/>
                </a:cubicBezTo>
                <a:cubicBezTo>
                  <a:pt x="44" y="104"/>
                  <a:pt x="44" y="103"/>
                  <a:pt x="44" y="103"/>
                </a:cubicBezTo>
                <a:cubicBezTo>
                  <a:pt x="44" y="101"/>
                  <a:pt x="44" y="101"/>
                  <a:pt x="44" y="100"/>
                </a:cubicBezTo>
                <a:cubicBezTo>
                  <a:pt x="43" y="100"/>
                  <a:pt x="43" y="100"/>
                  <a:pt x="42" y="100"/>
                </a:cubicBezTo>
                <a:cubicBezTo>
                  <a:pt x="42" y="99"/>
                  <a:pt x="42" y="99"/>
                  <a:pt x="42" y="99"/>
                </a:cubicBezTo>
                <a:cubicBezTo>
                  <a:pt x="42" y="99"/>
                  <a:pt x="42" y="99"/>
                  <a:pt x="42" y="99"/>
                </a:cubicBezTo>
                <a:cubicBezTo>
                  <a:pt x="41" y="99"/>
                  <a:pt x="41" y="99"/>
                  <a:pt x="40" y="99"/>
                </a:cubicBezTo>
                <a:cubicBezTo>
                  <a:pt x="40" y="99"/>
                  <a:pt x="40" y="99"/>
                  <a:pt x="40" y="99"/>
                </a:cubicBezTo>
                <a:cubicBezTo>
                  <a:pt x="39" y="99"/>
                  <a:pt x="39" y="100"/>
                  <a:pt x="38" y="101"/>
                </a:cubicBezTo>
                <a:cubicBezTo>
                  <a:pt x="38" y="101"/>
                  <a:pt x="37" y="102"/>
                  <a:pt x="37" y="103"/>
                </a:cubicBezTo>
                <a:cubicBezTo>
                  <a:pt x="35" y="104"/>
                  <a:pt x="35" y="106"/>
                  <a:pt x="34" y="106"/>
                </a:cubicBezTo>
                <a:cubicBezTo>
                  <a:pt x="34" y="106"/>
                  <a:pt x="33" y="105"/>
                  <a:pt x="32" y="105"/>
                </a:cubicBezTo>
                <a:cubicBezTo>
                  <a:pt x="32" y="105"/>
                  <a:pt x="32" y="103"/>
                  <a:pt x="33" y="101"/>
                </a:cubicBezTo>
                <a:cubicBezTo>
                  <a:pt x="33" y="100"/>
                  <a:pt x="33" y="100"/>
                  <a:pt x="33" y="99"/>
                </a:cubicBezTo>
                <a:cubicBezTo>
                  <a:pt x="34" y="97"/>
                  <a:pt x="34" y="97"/>
                  <a:pt x="34" y="96"/>
                </a:cubicBezTo>
                <a:cubicBezTo>
                  <a:pt x="34" y="96"/>
                  <a:pt x="33" y="96"/>
                  <a:pt x="32" y="95"/>
                </a:cubicBezTo>
                <a:cubicBezTo>
                  <a:pt x="32" y="95"/>
                  <a:pt x="32" y="95"/>
                  <a:pt x="32" y="95"/>
                </a:cubicBezTo>
                <a:cubicBezTo>
                  <a:pt x="32" y="95"/>
                  <a:pt x="32" y="95"/>
                  <a:pt x="32" y="95"/>
                </a:cubicBezTo>
                <a:cubicBezTo>
                  <a:pt x="31" y="94"/>
                  <a:pt x="30" y="94"/>
                  <a:pt x="30" y="94"/>
                </a:cubicBezTo>
                <a:cubicBezTo>
                  <a:pt x="30" y="94"/>
                  <a:pt x="30" y="94"/>
                  <a:pt x="30" y="94"/>
                </a:cubicBezTo>
                <a:cubicBezTo>
                  <a:pt x="30" y="94"/>
                  <a:pt x="29" y="95"/>
                  <a:pt x="28" y="96"/>
                </a:cubicBezTo>
                <a:cubicBezTo>
                  <a:pt x="28" y="96"/>
                  <a:pt x="27" y="97"/>
                  <a:pt x="26" y="97"/>
                </a:cubicBezTo>
                <a:cubicBezTo>
                  <a:pt x="25" y="99"/>
                  <a:pt x="23" y="99"/>
                  <a:pt x="23" y="100"/>
                </a:cubicBezTo>
                <a:cubicBezTo>
                  <a:pt x="23" y="100"/>
                  <a:pt x="22" y="99"/>
                  <a:pt x="21" y="98"/>
                </a:cubicBezTo>
                <a:cubicBezTo>
                  <a:pt x="22" y="98"/>
                  <a:pt x="22" y="97"/>
                  <a:pt x="23" y="95"/>
                </a:cubicBezTo>
                <a:cubicBezTo>
                  <a:pt x="23" y="94"/>
                  <a:pt x="24" y="93"/>
                  <a:pt x="24" y="93"/>
                </a:cubicBezTo>
                <a:cubicBezTo>
                  <a:pt x="25" y="91"/>
                  <a:pt x="25" y="91"/>
                  <a:pt x="25" y="90"/>
                </a:cubicBezTo>
                <a:cubicBezTo>
                  <a:pt x="25" y="90"/>
                  <a:pt x="24" y="90"/>
                  <a:pt x="24" y="89"/>
                </a:cubicBezTo>
                <a:cubicBezTo>
                  <a:pt x="23" y="89"/>
                  <a:pt x="23" y="89"/>
                  <a:pt x="23" y="89"/>
                </a:cubicBezTo>
                <a:cubicBezTo>
                  <a:pt x="23" y="89"/>
                  <a:pt x="23" y="89"/>
                  <a:pt x="23" y="89"/>
                </a:cubicBezTo>
                <a:cubicBezTo>
                  <a:pt x="23" y="88"/>
                  <a:pt x="22" y="88"/>
                  <a:pt x="22" y="88"/>
                </a:cubicBezTo>
                <a:cubicBezTo>
                  <a:pt x="21" y="88"/>
                  <a:pt x="21" y="88"/>
                  <a:pt x="20" y="88"/>
                </a:cubicBezTo>
                <a:cubicBezTo>
                  <a:pt x="19" y="89"/>
                  <a:pt x="18" y="89"/>
                  <a:pt x="17" y="90"/>
                </a:cubicBezTo>
                <a:cubicBezTo>
                  <a:pt x="15" y="90"/>
                  <a:pt x="14" y="91"/>
                  <a:pt x="14" y="91"/>
                </a:cubicBezTo>
                <a:cubicBezTo>
                  <a:pt x="13" y="91"/>
                  <a:pt x="13" y="90"/>
                  <a:pt x="12" y="90"/>
                </a:cubicBezTo>
                <a:cubicBezTo>
                  <a:pt x="13" y="89"/>
                  <a:pt x="13" y="88"/>
                  <a:pt x="15" y="86"/>
                </a:cubicBezTo>
                <a:cubicBezTo>
                  <a:pt x="15" y="86"/>
                  <a:pt x="16" y="85"/>
                  <a:pt x="16" y="85"/>
                </a:cubicBezTo>
                <a:cubicBezTo>
                  <a:pt x="17" y="83"/>
                  <a:pt x="17" y="83"/>
                  <a:pt x="17" y="82"/>
                </a:cubicBezTo>
                <a:cubicBezTo>
                  <a:pt x="17" y="82"/>
                  <a:pt x="17" y="82"/>
                  <a:pt x="17" y="81"/>
                </a:cubicBezTo>
                <a:cubicBezTo>
                  <a:pt x="17" y="80"/>
                  <a:pt x="17" y="80"/>
                  <a:pt x="17" y="80"/>
                </a:cubicBezTo>
                <a:cubicBezTo>
                  <a:pt x="16" y="80"/>
                  <a:pt x="16" y="80"/>
                  <a:pt x="16" y="80"/>
                </a:cubicBezTo>
                <a:cubicBezTo>
                  <a:pt x="16" y="79"/>
                  <a:pt x="15" y="79"/>
                  <a:pt x="15" y="79"/>
                </a:cubicBezTo>
                <a:cubicBezTo>
                  <a:pt x="15" y="79"/>
                  <a:pt x="15" y="79"/>
                  <a:pt x="15" y="79"/>
                </a:cubicBezTo>
                <a:cubicBezTo>
                  <a:pt x="15" y="79"/>
                  <a:pt x="15" y="79"/>
                  <a:pt x="15" y="79"/>
                </a:cubicBezTo>
                <a:cubicBezTo>
                  <a:pt x="15" y="79"/>
                  <a:pt x="14" y="79"/>
                  <a:pt x="13" y="79"/>
                </a:cubicBezTo>
                <a:cubicBezTo>
                  <a:pt x="12" y="80"/>
                  <a:pt x="11" y="80"/>
                  <a:pt x="11" y="80"/>
                </a:cubicBezTo>
                <a:cubicBezTo>
                  <a:pt x="9" y="80"/>
                  <a:pt x="7" y="81"/>
                  <a:pt x="7" y="81"/>
                </a:cubicBezTo>
                <a:cubicBezTo>
                  <a:pt x="7" y="81"/>
                  <a:pt x="7" y="81"/>
                  <a:pt x="7" y="81"/>
                </a:cubicBezTo>
                <a:cubicBezTo>
                  <a:pt x="6" y="80"/>
                  <a:pt x="6" y="79"/>
                  <a:pt x="6" y="79"/>
                </a:cubicBezTo>
                <a:cubicBezTo>
                  <a:pt x="6" y="78"/>
                  <a:pt x="7" y="77"/>
                  <a:pt x="9" y="76"/>
                </a:cubicBezTo>
                <a:cubicBezTo>
                  <a:pt x="9" y="76"/>
                  <a:pt x="10" y="75"/>
                  <a:pt x="10" y="75"/>
                </a:cubicBezTo>
                <a:cubicBezTo>
                  <a:pt x="12" y="73"/>
                  <a:pt x="12" y="73"/>
                  <a:pt x="12" y="73"/>
                </a:cubicBezTo>
                <a:cubicBezTo>
                  <a:pt x="12" y="73"/>
                  <a:pt x="12" y="72"/>
                  <a:pt x="12" y="71"/>
                </a:cubicBezTo>
                <a:cubicBezTo>
                  <a:pt x="12" y="71"/>
                  <a:pt x="12" y="71"/>
                  <a:pt x="12" y="71"/>
                </a:cubicBezTo>
                <a:cubicBezTo>
                  <a:pt x="12" y="71"/>
                  <a:pt x="12" y="71"/>
                  <a:pt x="12" y="71"/>
                </a:cubicBezTo>
                <a:cubicBezTo>
                  <a:pt x="11" y="70"/>
                  <a:pt x="11" y="69"/>
                  <a:pt x="11" y="69"/>
                </a:cubicBezTo>
                <a:cubicBezTo>
                  <a:pt x="10" y="69"/>
                  <a:pt x="10" y="69"/>
                  <a:pt x="9" y="69"/>
                </a:cubicBezTo>
                <a:cubicBezTo>
                  <a:pt x="8" y="69"/>
                  <a:pt x="8" y="69"/>
                  <a:pt x="8" y="69"/>
                </a:cubicBezTo>
                <a:cubicBezTo>
                  <a:pt x="7" y="69"/>
                  <a:pt x="7" y="69"/>
                  <a:pt x="6" y="69"/>
                </a:cubicBezTo>
                <a:cubicBezTo>
                  <a:pt x="4" y="69"/>
                  <a:pt x="2" y="69"/>
                  <a:pt x="2" y="69"/>
                </a:cubicBezTo>
                <a:cubicBezTo>
                  <a:pt x="2" y="68"/>
                  <a:pt x="1" y="67"/>
                  <a:pt x="2" y="67"/>
                </a:cubicBezTo>
                <a:cubicBezTo>
                  <a:pt x="2" y="67"/>
                  <a:pt x="3" y="66"/>
                  <a:pt x="5" y="65"/>
                </a:cubicBezTo>
                <a:cubicBezTo>
                  <a:pt x="6" y="64"/>
                  <a:pt x="6" y="64"/>
                  <a:pt x="7" y="64"/>
                </a:cubicBezTo>
                <a:cubicBezTo>
                  <a:pt x="9" y="63"/>
                  <a:pt x="9" y="63"/>
                  <a:pt x="9" y="63"/>
                </a:cubicBezTo>
                <a:cubicBezTo>
                  <a:pt x="9" y="62"/>
                  <a:pt x="9" y="62"/>
                  <a:pt x="9" y="61"/>
                </a:cubicBezTo>
                <a:cubicBezTo>
                  <a:pt x="9" y="61"/>
                  <a:pt x="9" y="61"/>
                  <a:pt x="9" y="61"/>
                </a:cubicBezTo>
                <a:cubicBezTo>
                  <a:pt x="9" y="60"/>
                  <a:pt x="9" y="60"/>
                  <a:pt x="9" y="60"/>
                </a:cubicBezTo>
                <a:cubicBezTo>
                  <a:pt x="9" y="59"/>
                  <a:pt x="9" y="59"/>
                  <a:pt x="9" y="59"/>
                </a:cubicBezTo>
                <a:cubicBezTo>
                  <a:pt x="8" y="58"/>
                  <a:pt x="8" y="58"/>
                  <a:pt x="7" y="58"/>
                </a:cubicBezTo>
                <a:cubicBezTo>
                  <a:pt x="6" y="58"/>
                  <a:pt x="5" y="58"/>
                  <a:pt x="4" y="57"/>
                </a:cubicBezTo>
                <a:cubicBezTo>
                  <a:pt x="2" y="57"/>
                  <a:pt x="1" y="56"/>
                  <a:pt x="0" y="56"/>
                </a:cubicBezTo>
                <a:cubicBezTo>
                  <a:pt x="0" y="56"/>
                  <a:pt x="0" y="54"/>
                  <a:pt x="0" y="54"/>
                </a:cubicBezTo>
                <a:cubicBezTo>
                  <a:pt x="1" y="54"/>
                  <a:pt x="2" y="54"/>
                  <a:pt x="4" y="53"/>
                </a:cubicBezTo>
                <a:cubicBezTo>
                  <a:pt x="5" y="53"/>
                  <a:pt x="6" y="53"/>
                  <a:pt x="6" y="53"/>
                </a:cubicBezTo>
                <a:cubicBezTo>
                  <a:pt x="8" y="52"/>
                  <a:pt x="8" y="52"/>
                  <a:pt x="9" y="52"/>
                </a:cubicBezTo>
                <a:cubicBezTo>
                  <a:pt x="9" y="52"/>
                  <a:pt x="9" y="51"/>
                  <a:pt x="9" y="50"/>
                </a:cubicBezTo>
                <a:cubicBezTo>
                  <a:pt x="9" y="50"/>
                  <a:pt x="9" y="50"/>
                  <a:pt x="9" y="50"/>
                </a:cubicBezTo>
                <a:cubicBezTo>
                  <a:pt x="9" y="50"/>
                  <a:pt x="9" y="50"/>
                  <a:pt x="9" y="50"/>
                </a:cubicBezTo>
                <a:cubicBezTo>
                  <a:pt x="9" y="48"/>
                  <a:pt x="9" y="48"/>
                  <a:pt x="9" y="48"/>
                </a:cubicBezTo>
                <a:cubicBezTo>
                  <a:pt x="9" y="48"/>
                  <a:pt x="9" y="47"/>
                  <a:pt x="7" y="47"/>
                </a:cubicBezTo>
                <a:cubicBezTo>
                  <a:pt x="7" y="46"/>
                  <a:pt x="6" y="46"/>
                  <a:pt x="5" y="46"/>
                </a:cubicBezTo>
                <a:cubicBezTo>
                  <a:pt x="3" y="45"/>
                  <a:pt x="2" y="44"/>
                  <a:pt x="2" y="44"/>
                </a:cubicBezTo>
                <a:cubicBezTo>
                  <a:pt x="2" y="43"/>
                  <a:pt x="2" y="42"/>
                  <a:pt x="2" y="42"/>
                </a:cubicBezTo>
                <a:cubicBezTo>
                  <a:pt x="2" y="41"/>
                  <a:pt x="3" y="41"/>
                  <a:pt x="5" y="41"/>
                </a:cubicBezTo>
                <a:cubicBezTo>
                  <a:pt x="6" y="41"/>
                  <a:pt x="6" y="41"/>
                  <a:pt x="6" y="41"/>
                </a:cubicBezTo>
                <a:cubicBezTo>
                  <a:pt x="7" y="41"/>
                  <a:pt x="8" y="41"/>
                  <a:pt x="8" y="41"/>
                </a:cubicBezTo>
                <a:cubicBezTo>
                  <a:pt x="9" y="41"/>
                  <a:pt x="9" y="41"/>
                  <a:pt x="10" y="41"/>
                </a:cubicBezTo>
                <a:cubicBezTo>
                  <a:pt x="10" y="41"/>
                  <a:pt x="10" y="41"/>
                  <a:pt x="11" y="41"/>
                </a:cubicBezTo>
                <a:cubicBezTo>
                  <a:pt x="11" y="41"/>
                  <a:pt x="11" y="41"/>
                  <a:pt x="12" y="40"/>
                </a:cubicBezTo>
                <a:cubicBezTo>
                  <a:pt x="12" y="39"/>
                  <a:pt x="12" y="39"/>
                  <a:pt x="12" y="39"/>
                </a:cubicBezTo>
                <a:cubicBezTo>
                  <a:pt x="12" y="39"/>
                  <a:pt x="12" y="39"/>
                  <a:pt x="12" y="39"/>
                </a:cubicBezTo>
                <a:cubicBezTo>
                  <a:pt x="12" y="38"/>
                  <a:pt x="12" y="38"/>
                  <a:pt x="12" y="37"/>
                </a:cubicBezTo>
                <a:cubicBezTo>
                  <a:pt x="12" y="37"/>
                  <a:pt x="12" y="37"/>
                  <a:pt x="10" y="36"/>
                </a:cubicBezTo>
                <a:cubicBezTo>
                  <a:pt x="10" y="35"/>
                  <a:pt x="9" y="35"/>
                  <a:pt x="9" y="34"/>
                </a:cubicBezTo>
                <a:cubicBezTo>
                  <a:pt x="7" y="33"/>
                  <a:pt x="6" y="32"/>
                  <a:pt x="6" y="32"/>
                </a:cubicBezTo>
                <a:cubicBezTo>
                  <a:pt x="6" y="31"/>
                  <a:pt x="6" y="30"/>
                  <a:pt x="7" y="30"/>
                </a:cubicBezTo>
                <a:cubicBezTo>
                  <a:pt x="7" y="30"/>
                  <a:pt x="9" y="30"/>
                  <a:pt x="11" y="30"/>
                </a:cubicBezTo>
                <a:cubicBezTo>
                  <a:pt x="11" y="31"/>
                  <a:pt x="12" y="31"/>
                  <a:pt x="13" y="31"/>
                </a:cubicBezTo>
                <a:cubicBezTo>
                  <a:pt x="14" y="31"/>
                  <a:pt x="15" y="31"/>
                  <a:pt x="15" y="31"/>
                </a:cubicBezTo>
                <a:cubicBezTo>
                  <a:pt x="15" y="31"/>
                  <a:pt x="15" y="31"/>
                  <a:pt x="15" y="31"/>
                </a:cubicBezTo>
                <a:cubicBezTo>
                  <a:pt x="15" y="31"/>
                  <a:pt x="15" y="31"/>
                  <a:pt x="15" y="31"/>
                </a:cubicBezTo>
                <a:cubicBezTo>
                  <a:pt x="15" y="31"/>
                  <a:pt x="16" y="31"/>
                  <a:pt x="16" y="30"/>
                </a:cubicBezTo>
                <a:cubicBezTo>
                  <a:pt x="17" y="30"/>
                  <a:pt x="17" y="30"/>
                  <a:pt x="17" y="30"/>
                </a:cubicBezTo>
                <a:cubicBezTo>
                  <a:pt x="17" y="30"/>
                  <a:pt x="17" y="30"/>
                  <a:pt x="17" y="30"/>
                </a:cubicBezTo>
                <a:cubicBezTo>
                  <a:pt x="17" y="29"/>
                  <a:pt x="17" y="28"/>
                  <a:pt x="17" y="28"/>
                </a:cubicBezTo>
                <a:cubicBezTo>
                  <a:pt x="17" y="28"/>
                  <a:pt x="17" y="27"/>
                  <a:pt x="16" y="26"/>
                </a:cubicBezTo>
                <a:cubicBezTo>
                  <a:pt x="16" y="26"/>
                  <a:pt x="15" y="25"/>
                  <a:pt x="15" y="24"/>
                </a:cubicBezTo>
                <a:cubicBezTo>
                  <a:pt x="13" y="22"/>
                  <a:pt x="13" y="21"/>
                  <a:pt x="13" y="21"/>
                </a:cubicBezTo>
                <a:cubicBezTo>
                  <a:pt x="13" y="20"/>
                  <a:pt x="13" y="19"/>
                  <a:pt x="14" y="19"/>
                </a:cubicBezTo>
                <a:cubicBezTo>
                  <a:pt x="14" y="19"/>
                  <a:pt x="15" y="20"/>
                  <a:pt x="18" y="21"/>
                </a:cubicBezTo>
                <a:cubicBezTo>
                  <a:pt x="18" y="21"/>
                  <a:pt x="19" y="22"/>
                  <a:pt x="19" y="22"/>
                </a:cubicBezTo>
                <a:cubicBezTo>
                  <a:pt x="21" y="23"/>
                  <a:pt x="21" y="23"/>
                  <a:pt x="22" y="23"/>
                </a:cubicBezTo>
                <a:cubicBezTo>
                  <a:pt x="22" y="23"/>
                  <a:pt x="22" y="23"/>
                  <a:pt x="22" y="23"/>
                </a:cubicBezTo>
                <a:cubicBezTo>
                  <a:pt x="22" y="23"/>
                  <a:pt x="22" y="23"/>
                  <a:pt x="22" y="23"/>
                </a:cubicBezTo>
                <a:cubicBezTo>
                  <a:pt x="22" y="23"/>
                  <a:pt x="23" y="22"/>
                  <a:pt x="23" y="22"/>
                </a:cubicBezTo>
                <a:cubicBezTo>
                  <a:pt x="24" y="22"/>
                  <a:pt x="24" y="22"/>
                  <a:pt x="24" y="22"/>
                </a:cubicBezTo>
                <a:cubicBezTo>
                  <a:pt x="24" y="21"/>
                  <a:pt x="24" y="21"/>
                  <a:pt x="24" y="21"/>
                </a:cubicBezTo>
                <a:cubicBezTo>
                  <a:pt x="24" y="21"/>
                  <a:pt x="25" y="20"/>
                  <a:pt x="25" y="20"/>
                </a:cubicBezTo>
                <a:cubicBezTo>
                  <a:pt x="25" y="20"/>
                  <a:pt x="25" y="19"/>
                  <a:pt x="24" y="18"/>
                </a:cubicBezTo>
                <a:cubicBezTo>
                  <a:pt x="24" y="17"/>
                  <a:pt x="23" y="16"/>
                  <a:pt x="23" y="16"/>
                </a:cubicBezTo>
                <a:cubicBezTo>
                  <a:pt x="22" y="14"/>
                  <a:pt x="22" y="12"/>
                  <a:pt x="22" y="12"/>
                </a:cubicBezTo>
                <a:cubicBezTo>
                  <a:pt x="22" y="12"/>
                  <a:pt x="23" y="11"/>
                  <a:pt x="23" y="11"/>
                </a:cubicBezTo>
                <a:cubicBezTo>
                  <a:pt x="24" y="11"/>
                  <a:pt x="25" y="12"/>
                  <a:pt x="26" y="13"/>
                </a:cubicBezTo>
                <a:cubicBezTo>
                  <a:pt x="27" y="14"/>
                  <a:pt x="28" y="14"/>
                  <a:pt x="28" y="15"/>
                </a:cubicBezTo>
                <a:cubicBezTo>
                  <a:pt x="30" y="16"/>
                  <a:pt x="30" y="16"/>
                  <a:pt x="30" y="16"/>
                </a:cubicBezTo>
                <a:cubicBezTo>
                  <a:pt x="30" y="16"/>
                  <a:pt x="30" y="16"/>
                  <a:pt x="30" y="16"/>
                </a:cubicBezTo>
                <a:cubicBezTo>
                  <a:pt x="31" y="16"/>
                  <a:pt x="31" y="16"/>
                  <a:pt x="32" y="15"/>
                </a:cubicBezTo>
                <a:cubicBezTo>
                  <a:pt x="32" y="15"/>
                  <a:pt x="32" y="15"/>
                  <a:pt x="32" y="15"/>
                </a:cubicBezTo>
                <a:cubicBezTo>
                  <a:pt x="32" y="15"/>
                  <a:pt x="32" y="15"/>
                  <a:pt x="32" y="15"/>
                </a:cubicBezTo>
                <a:cubicBezTo>
                  <a:pt x="33" y="15"/>
                  <a:pt x="34" y="14"/>
                  <a:pt x="34" y="14"/>
                </a:cubicBezTo>
                <a:cubicBezTo>
                  <a:pt x="34" y="14"/>
                  <a:pt x="34" y="13"/>
                  <a:pt x="33" y="12"/>
                </a:cubicBezTo>
                <a:cubicBezTo>
                  <a:pt x="33" y="11"/>
                  <a:pt x="33" y="10"/>
                  <a:pt x="33" y="9"/>
                </a:cubicBezTo>
                <a:cubicBezTo>
                  <a:pt x="33" y="7"/>
                  <a:pt x="32" y="6"/>
                  <a:pt x="33" y="5"/>
                </a:cubicBezTo>
                <a:cubicBezTo>
                  <a:pt x="33" y="5"/>
                  <a:pt x="34" y="5"/>
                  <a:pt x="34" y="5"/>
                </a:cubicBezTo>
                <a:cubicBezTo>
                  <a:pt x="34" y="5"/>
                  <a:pt x="34" y="5"/>
                  <a:pt x="34" y="5"/>
                </a:cubicBezTo>
                <a:cubicBezTo>
                  <a:pt x="35" y="5"/>
                  <a:pt x="36" y="6"/>
                  <a:pt x="37" y="8"/>
                </a:cubicBezTo>
                <a:cubicBezTo>
                  <a:pt x="37" y="8"/>
                  <a:pt x="38" y="9"/>
                  <a:pt x="38" y="9"/>
                </a:cubicBezTo>
                <a:cubicBezTo>
                  <a:pt x="39" y="11"/>
                  <a:pt x="39" y="11"/>
                  <a:pt x="40" y="11"/>
                </a:cubicBezTo>
                <a:cubicBezTo>
                  <a:pt x="40" y="11"/>
                  <a:pt x="40" y="11"/>
                  <a:pt x="40" y="11"/>
                </a:cubicBezTo>
                <a:cubicBezTo>
                  <a:pt x="40" y="11"/>
                  <a:pt x="41" y="11"/>
                  <a:pt x="42" y="11"/>
                </a:cubicBezTo>
                <a:cubicBezTo>
                  <a:pt x="42" y="11"/>
                  <a:pt x="42" y="11"/>
                  <a:pt x="42" y="11"/>
                </a:cubicBezTo>
                <a:cubicBezTo>
                  <a:pt x="42" y="11"/>
                  <a:pt x="42" y="11"/>
                  <a:pt x="42" y="11"/>
                </a:cubicBezTo>
                <a:cubicBezTo>
                  <a:pt x="43" y="11"/>
                  <a:pt x="44" y="10"/>
                  <a:pt x="44" y="10"/>
                </a:cubicBezTo>
                <a:cubicBezTo>
                  <a:pt x="44" y="10"/>
                  <a:pt x="44" y="10"/>
                  <a:pt x="44" y="8"/>
                </a:cubicBezTo>
                <a:cubicBezTo>
                  <a:pt x="44" y="7"/>
                  <a:pt x="44" y="6"/>
                  <a:pt x="44" y="6"/>
                </a:cubicBezTo>
                <a:cubicBezTo>
                  <a:pt x="44" y="3"/>
                  <a:pt x="44" y="2"/>
                  <a:pt x="45" y="2"/>
                </a:cubicBezTo>
                <a:cubicBezTo>
                  <a:pt x="45" y="1"/>
                  <a:pt x="46" y="1"/>
                  <a:pt x="46" y="1"/>
                </a:cubicBezTo>
                <a:cubicBezTo>
                  <a:pt x="47" y="1"/>
                  <a:pt x="47" y="1"/>
                  <a:pt x="47" y="1"/>
                </a:cubicBezTo>
                <a:cubicBezTo>
                  <a:pt x="47" y="1"/>
                  <a:pt x="48" y="3"/>
                  <a:pt x="48" y="5"/>
                </a:cubicBezTo>
                <a:cubicBezTo>
                  <a:pt x="49" y="5"/>
                  <a:pt x="49" y="6"/>
                  <a:pt x="49" y="7"/>
                </a:cubicBezTo>
                <a:cubicBezTo>
                  <a:pt x="50" y="9"/>
                  <a:pt x="50" y="9"/>
                  <a:pt x="50" y="9"/>
                </a:cubicBezTo>
                <a:cubicBezTo>
                  <a:pt x="51" y="9"/>
                  <a:pt x="51" y="9"/>
                  <a:pt x="51" y="9"/>
                </a:cubicBezTo>
                <a:cubicBezTo>
                  <a:pt x="52" y="9"/>
                  <a:pt x="52" y="9"/>
                  <a:pt x="52" y="9"/>
                </a:cubicBezTo>
                <a:cubicBezTo>
                  <a:pt x="53" y="10"/>
                  <a:pt x="53" y="10"/>
                  <a:pt x="53" y="10"/>
                </a:cubicBezTo>
                <a:cubicBezTo>
                  <a:pt x="53" y="9"/>
                  <a:pt x="53" y="9"/>
                  <a:pt x="53" y="9"/>
                </a:cubicBezTo>
                <a:cubicBezTo>
                  <a:pt x="54" y="9"/>
                  <a:pt x="54" y="9"/>
                  <a:pt x="54" y="9"/>
                </a:cubicBezTo>
                <a:cubicBezTo>
                  <a:pt x="55" y="9"/>
                  <a:pt x="55" y="8"/>
                  <a:pt x="55" y="7"/>
                </a:cubicBezTo>
                <a:cubicBezTo>
                  <a:pt x="55" y="6"/>
                  <a:pt x="56" y="5"/>
                  <a:pt x="56" y="4"/>
                </a:cubicBezTo>
                <a:cubicBezTo>
                  <a:pt x="57" y="2"/>
                  <a:pt x="57" y="1"/>
                  <a:pt x="57" y="1"/>
                </a:cubicBezTo>
                <a:cubicBezTo>
                  <a:pt x="57" y="1"/>
                  <a:pt x="58" y="0"/>
                  <a:pt x="58" y="0"/>
                </a:cubicBezTo>
                <a:cubicBezTo>
                  <a:pt x="59" y="0"/>
                  <a:pt x="59" y="1"/>
                  <a:pt x="59" y="1"/>
                </a:cubicBezTo>
                <a:cubicBezTo>
                  <a:pt x="59" y="1"/>
                  <a:pt x="60" y="2"/>
                  <a:pt x="60" y="5"/>
                </a:cubicBezTo>
                <a:cubicBezTo>
                  <a:pt x="60" y="5"/>
                  <a:pt x="60" y="6"/>
                  <a:pt x="61" y="7"/>
                </a:cubicBezTo>
                <a:cubicBezTo>
                  <a:pt x="61" y="9"/>
                  <a:pt x="61" y="9"/>
                  <a:pt x="61" y="9"/>
                </a:cubicBezTo>
                <a:cubicBezTo>
                  <a:pt x="61" y="9"/>
                  <a:pt x="62" y="10"/>
                  <a:pt x="63" y="10"/>
                </a:cubicBezTo>
                <a:cubicBezTo>
                  <a:pt x="63" y="10"/>
                  <a:pt x="63" y="10"/>
                  <a:pt x="63" y="10"/>
                </a:cubicBezTo>
                <a:cubicBezTo>
                  <a:pt x="63" y="10"/>
                  <a:pt x="63" y="10"/>
                  <a:pt x="63" y="10"/>
                </a:cubicBezTo>
                <a:cubicBezTo>
                  <a:pt x="64" y="10"/>
                  <a:pt x="64" y="10"/>
                  <a:pt x="64" y="10"/>
                </a:cubicBezTo>
                <a:cubicBezTo>
                  <a:pt x="65" y="10"/>
                  <a:pt x="65" y="10"/>
                  <a:pt x="65" y="10"/>
                </a:cubicBezTo>
                <a:cubicBezTo>
                  <a:pt x="65" y="10"/>
                  <a:pt x="66" y="9"/>
                  <a:pt x="66" y="8"/>
                </a:cubicBezTo>
                <a:cubicBezTo>
                  <a:pt x="67" y="7"/>
                  <a:pt x="67" y="7"/>
                  <a:pt x="68" y="6"/>
                </a:cubicBezTo>
                <a:cubicBezTo>
                  <a:pt x="69" y="4"/>
                  <a:pt x="70" y="3"/>
                  <a:pt x="70" y="3"/>
                </a:cubicBezTo>
                <a:cubicBezTo>
                  <a:pt x="70" y="3"/>
                  <a:pt x="70" y="3"/>
                  <a:pt x="70" y="3"/>
                </a:cubicBezTo>
                <a:cubicBezTo>
                  <a:pt x="71" y="3"/>
                  <a:pt x="72" y="3"/>
                  <a:pt x="72" y="3"/>
                </a:cubicBezTo>
                <a:cubicBezTo>
                  <a:pt x="72" y="4"/>
                  <a:pt x="72" y="5"/>
                  <a:pt x="72" y="7"/>
                </a:cubicBezTo>
                <a:cubicBezTo>
                  <a:pt x="72" y="8"/>
                  <a:pt x="72" y="9"/>
                  <a:pt x="72" y="9"/>
                </a:cubicBezTo>
                <a:cubicBezTo>
                  <a:pt x="71" y="11"/>
                  <a:pt x="71" y="12"/>
                  <a:pt x="72" y="12"/>
                </a:cubicBezTo>
                <a:cubicBezTo>
                  <a:pt x="72" y="12"/>
                  <a:pt x="72" y="12"/>
                  <a:pt x="73" y="13"/>
                </a:cubicBezTo>
                <a:cubicBezTo>
                  <a:pt x="73" y="13"/>
                  <a:pt x="73" y="13"/>
                  <a:pt x="73" y="13"/>
                </a:cubicBezTo>
                <a:cubicBezTo>
                  <a:pt x="73" y="13"/>
                  <a:pt x="73" y="13"/>
                  <a:pt x="73" y="13"/>
                </a:cubicBezTo>
                <a:cubicBezTo>
                  <a:pt x="74" y="13"/>
                  <a:pt x="75" y="13"/>
                  <a:pt x="75" y="13"/>
                </a:cubicBezTo>
                <a:cubicBezTo>
                  <a:pt x="75" y="13"/>
                  <a:pt x="75" y="13"/>
                  <a:pt x="75" y="13"/>
                </a:cubicBezTo>
                <a:cubicBezTo>
                  <a:pt x="76" y="13"/>
                  <a:pt x="76" y="13"/>
                  <a:pt x="77" y="12"/>
                </a:cubicBezTo>
                <a:cubicBezTo>
                  <a:pt x="77" y="11"/>
                  <a:pt x="78" y="11"/>
                  <a:pt x="79" y="10"/>
                </a:cubicBezTo>
                <a:cubicBezTo>
                  <a:pt x="80" y="9"/>
                  <a:pt x="81" y="8"/>
                  <a:pt x="82" y="7"/>
                </a:cubicBezTo>
                <a:cubicBezTo>
                  <a:pt x="82" y="7"/>
                  <a:pt x="83" y="8"/>
                  <a:pt x="83" y="8"/>
                </a:cubicBezTo>
                <a:cubicBezTo>
                  <a:pt x="83" y="9"/>
                  <a:pt x="83" y="10"/>
                  <a:pt x="82" y="12"/>
                </a:cubicBezTo>
                <a:cubicBezTo>
                  <a:pt x="82" y="13"/>
                  <a:pt x="82" y="14"/>
                  <a:pt x="82" y="14"/>
                </a:cubicBezTo>
                <a:cubicBezTo>
                  <a:pt x="81" y="16"/>
                  <a:pt x="81" y="16"/>
                  <a:pt x="81" y="17"/>
                </a:cubicBezTo>
                <a:cubicBezTo>
                  <a:pt x="81" y="17"/>
                  <a:pt x="81" y="17"/>
                  <a:pt x="82" y="18"/>
                </a:cubicBezTo>
                <a:cubicBezTo>
                  <a:pt x="82" y="18"/>
                  <a:pt x="82" y="18"/>
                  <a:pt x="82" y="18"/>
                </a:cubicBezTo>
                <a:cubicBezTo>
                  <a:pt x="83" y="18"/>
                  <a:pt x="83" y="18"/>
                  <a:pt x="83" y="18"/>
                </a:cubicBezTo>
                <a:cubicBezTo>
                  <a:pt x="84" y="19"/>
                  <a:pt x="84" y="19"/>
                  <a:pt x="84" y="19"/>
                </a:cubicBezTo>
                <a:cubicBezTo>
                  <a:pt x="84" y="19"/>
                  <a:pt x="84" y="19"/>
                  <a:pt x="84" y="19"/>
                </a:cubicBezTo>
                <a:cubicBezTo>
                  <a:pt x="85" y="19"/>
                  <a:pt x="85" y="19"/>
                  <a:pt x="86" y="18"/>
                </a:cubicBezTo>
                <a:cubicBezTo>
                  <a:pt x="87" y="18"/>
                  <a:pt x="88" y="17"/>
                  <a:pt x="88" y="17"/>
                </a:cubicBezTo>
                <a:cubicBezTo>
                  <a:pt x="90" y="16"/>
                  <a:pt x="91" y="15"/>
                  <a:pt x="92" y="15"/>
                </a:cubicBezTo>
                <a:cubicBezTo>
                  <a:pt x="92" y="15"/>
                  <a:pt x="93" y="16"/>
                  <a:pt x="93" y="16"/>
                </a:cubicBezTo>
                <a:cubicBezTo>
                  <a:pt x="93" y="17"/>
                  <a:pt x="93" y="18"/>
                  <a:pt x="91" y="20"/>
                </a:cubicBezTo>
                <a:cubicBezTo>
                  <a:pt x="91" y="20"/>
                  <a:pt x="91" y="21"/>
                  <a:pt x="90" y="22"/>
                </a:cubicBezTo>
                <a:cubicBezTo>
                  <a:pt x="89" y="23"/>
                  <a:pt x="89" y="24"/>
                  <a:pt x="89" y="24"/>
                </a:cubicBezTo>
                <a:cubicBezTo>
                  <a:pt x="89" y="24"/>
                  <a:pt x="89" y="25"/>
                  <a:pt x="90" y="25"/>
                </a:cubicBezTo>
                <a:cubicBezTo>
                  <a:pt x="90" y="26"/>
                  <a:pt x="90" y="26"/>
                  <a:pt x="90" y="26"/>
                </a:cubicBezTo>
                <a:cubicBezTo>
                  <a:pt x="91" y="26"/>
                  <a:pt x="91" y="26"/>
                  <a:pt x="91" y="26"/>
                </a:cubicBezTo>
                <a:cubicBezTo>
                  <a:pt x="91" y="27"/>
                  <a:pt x="92" y="27"/>
                  <a:pt x="92" y="27"/>
                </a:cubicBezTo>
                <a:cubicBezTo>
                  <a:pt x="92" y="27"/>
                  <a:pt x="92" y="27"/>
                  <a:pt x="92" y="27"/>
                </a:cubicBezTo>
                <a:cubicBezTo>
                  <a:pt x="92" y="27"/>
                  <a:pt x="92" y="27"/>
                  <a:pt x="92" y="27"/>
                </a:cubicBezTo>
                <a:cubicBezTo>
                  <a:pt x="92" y="27"/>
                  <a:pt x="93" y="27"/>
                  <a:pt x="94" y="26"/>
                </a:cubicBezTo>
                <a:cubicBezTo>
                  <a:pt x="95" y="26"/>
                  <a:pt x="96" y="26"/>
                  <a:pt x="96" y="26"/>
                </a:cubicBezTo>
                <a:cubicBezTo>
                  <a:pt x="98" y="25"/>
                  <a:pt x="100" y="24"/>
                  <a:pt x="100" y="24"/>
                </a:cubicBezTo>
                <a:cubicBezTo>
                  <a:pt x="101" y="25"/>
                  <a:pt x="101" y="26"/>
                  <a:pt x="101" y="26"/>
                </a:cubicBezTo>
                <a:cubicBezTo>
                  <a:pt x="101" y="26"/>
                  <a:pt x="100" y="28"/>
                  <a:pt x="99" y="29"/>
                </a:cubicBezTo>
                <a:cubicBezTo>
                  <a:pt x="98" y="30"/>
                  <a:pt x="98" y="30"/>
                  <a:pt x="97" y="31"/>
                </a:cubicBezTo>
                <a:cubicBezTo>
                  <a:pt x="96" y="32"/>
                  <a:pt x="96" y="32"/>
                  <a:pt x="96" y="33"/>
                </a:cubicBezTo>
                <a:cubicBezTo>
                  <a:pt x="96" y="33"/>
                  <a:pt x="96" y="33"/>
                  <a:pt x="96" y="34"/>
                </a:cubicBezTo>
                <a:cubicBezTo>
                  <a:pt x="96" y="35"/>
                  <a:pt x="96" y="35"/>
                  <a:pt x="96" y="35"/>
                </a:cubicBezTo>
                <a:cubicBezTo>
                  <a:pt x="96" y="35"/>
                  <a:pt x="96" y="35"/>
                  <a:pt x="96" y="35"/>
                </a:cubicBezTo>
                <a:cubicBezTo>
                  <a:pt x="97" y="36"/>
                  <a:pt x="97" y="36"/>
                  <a:pt x="97" y="36"/>
                </a:cubicBezTo>
                <a:cubicBezTo>
                  <a:pt x="98" y="36"/>
                  <a:pt x="98" y="36"/>
                  <a:pt x="98" y="36"/>
                </a:cubicBezTo>
                <a:cubicBezTo>
                  <a:pt x="98" y="36"/>
                  <a:pt x="99" y="36"/>
                  <a:pt x="100" y="36"/>
                </a:cubicBezTo>
                <a:cubicBezTo>
                  <a:pt x="100" y="36"/>
                  <a:pt x="101" y="36"/>
                  <a:pt x="102" y="36"/>
                </a:cubicBezTo>
                <a:cubicBezTo>
                  <a:pt x="103" y="36"/>
                  <a:pt x="105" y="36"/>
                  <a:pt x="105" y="36"/>
                </a:cubicBezTo>
                <a:cubicBezTo>
                  <a:pt x="106" y="36"/>
                  <a:pt x="106" y="36"/>
                  <a:pt x="106" y="36"/>
                </a:cubicBezTo>
                <a:cubicBezTo>
                  <a:pt x="106" y="36"/>
                  <a:pt x="107" y="37"/>
                  <a:pt x="107" y="38"/>
                </a:cubicBezTo>
                <a:cubicBezTo>
                  <a:pt x="107" y="38"/>
                  <a:pt x="105" y="39"/>
                  <a:pt x="104" y="40"/>
                </a:cubicBezTo>
                <a:cubicBezTo>
                  <a:pt x="103" y="40"/>
                  <a:pt x="102" y="41"/>
                  <a:pt x="102" y="41"/>
                </a:cubicBezTo>
                <a:cubicBezTo>
                  <a:pt x="100" y="42"/>
                  <a:pt x="100" y="42"/>
                  <a:pt x="100" y="43"/>
                </a:cubicBezTo>
                <a:cubicBezTo>
                  <a:pt x="100" y="43"/>
                  <a:pt x="100" y="43"/>
                  <a:pt x="100" y="44"/>
                </a:cubicBezTo>
                <a:cubicBezTo>
                  <a:pt x="100" y="45"/>
                  <a:pt x="100" y="45"/>
                  <a:pt x="100" y="45"/>
                </a:cubicBezTo>
                <a:cubicBezTo>
                  <a:pt x="100" y="45"/>
                  <a:pt x="100" y="45"/>
                  <a:pt x="100" y="45"/>
                </a:cubicBezTo>
                <a:cubicBezTo>
                  <a:pt x="100" y="46"/>
                  <a:pt x="100" y="46"/>
                  <a:pt x="101" y="47"/>
                </a:cubicBezTo>
                <a:cubicBezTo>
                  <a:pt x="101" y="47"/>
                  <a:pt x="101" y="47"/>
                  <a:pt x="103" y="47"/>
                </a:cubicBezTo>
                <a:cubicBezTo>
                  <a:pt x="104" y="47"/>
                  <a:pt x="104" y="47"/>
                  <a:pt x="105" y="47"/>
                </a:cubicBezTo>
                <a:cubicBezTo>
                  <a:pt x="107" y="48"/>
                  <a:pt x="109" y="48"/>
                  <a:pt x="109" y="48"/>
                </a:cubicBezTo>
                <a:cubicBezTo>
                  <a:pt x="109" y="48"/>
                  <a:pt x="110" y="50"/>
                  <a:pt x="109" y="50"/>
                </a:cubicBezTo>
                <a:cubicBezTo>
                  <a:pt x="109" y="50"/>
                  <a:pt x="108" y="51"/>
                  <a:pt x="106" y="52"/>
                </a:cubicBezTo>
                <a:cubicBezTo>
                  <a:pt x="105" y="52"/>
                  <a:pt x="104" y="52"/>
                  <a:pt x="104" y="52"/>
                </a:cubicBezTo>
                <a:cubicBezTo>
                  <a:pt x="102" y="53"/>
                  <a:pt x="102" y="53"/>
                  <a:pt x="101" y="53"/>
                </a:cubicBezTo>
                <a:cubicBezTo>
                  <a:pt x="101" y="53"/>
                  <a:pt x="101" y="54"/>
                  <a:pt x="101" y="55"/>
                </a:cubicBezTo>
                <a:cubicBezTo>
                  <a:pt x="101" y="55"/>
                  <a:pt x="101" y="55"/>
                  <a:pt x="101" y="55"/>
                </a:cubicBezTo>
                <a:cubicBezTo>
                  <a:pt x="101" y="56"/>
                  <a:pt x="101" y="56"/>
                  <a:pt x="101" y="56"/>
                </a:cubicBezTo>
                <a:cubicBezTo>
                  <a:pt x="101" y="57"/>
                  <a:pt x="101" y="57"/>
                  <a:pt x="101" y="57"/>
                </a:cubicBezTo>
                <a:cubicBezTo>
                  <a:pt x="102" y="58"/>
                  <a:pt x="102" y="58"/>
                  <a:pt x="104" y="58"/>
                </a:cubicBezTo>
                <a:cubicBezTo>
                  <a:pt x="104" y="58"/>
                  <a:pt x="105" y="59"/>
                  <a:pt x="106" y="59"/>
                </a:cubicBezTo>
                <a:cubicBezTo>
                  <a:pt x="108" y="60"/>
                  <a:pt x="109" y="60"/>
                  <a:pt x="109" y="61"/>
                </a:cubicBezTo>
                <a:cubicBezTo>
                  <a:pt x="110" y="61"/>
                  <a:pt x="109" y="62"/>
                  <a:pt x="109" y="63"/>
                </a:cubicBezTo>
                <a:cubicBezTo>
                  <a:pt x="109" y="63"/>
                  <a:pt x="107" y="63"/>
                  <a:pt x="105" y="63"/>
                </a:cubicBezTo>
                <a:cubicBezTo>
                  <a:pt x="104" y="63"/>
                  <a:pt x="104" y="63"/>
                  <a:pt x="103" y="64"/>
                </a:cubicBezTo>
                <a:cubicBezTo>
                  <a:pt x="101" y="64"/>
                  <a:pt x="101" y="64"/>
                  <a:pt x="101" y="64"/>
                </a:cubicBezTo>
                <a:cubicBezTo>
                  <a:pt x="100" y="64"/>
                  <a:pt x="100" y="65"/>
                  <a:pt x="100" y="66"/>
                </a:cubicBezTo>
                <a:cubicBezTo>
                  <a:pt x="100" y="66"/>
                  <a:pt x="100" y="66"/>
                  <a:pt x="100" y="66"/>
                </a:cubicBezTo>
                <a:cubicBezTo>
                  <a:pt x="100" y="66"/>
                  <a:pt x="100" y="66"/>
                  <a:pt x="100" y="66"/>
                </a:cubicBezTo>
                <a:cubicBezTo>
                  <a:pt x="99" y="67"/>
                  <a:pt x="100" y="68"/>
                  <a:pt x="100" y="68"/>
                </a:cubicBezTo>
                <a:cubicBezTo>
                  <a:pt x="100" y="68"/>
                  <a:pt x="100" y="68"/>
                  <a:pt x="102" y="69"/>
                </a:cubicBezTo>
                <a:cubicBezTo>
                  <a:pt x="102" y="70"/>
                  <a:pt x="103" y="70"/>
                  <a:pt x="104" y="71"/>
                </a:cubicBezTo>
                <a:cubicBezTo>
                  <a:pt x="105" y="72"/>
                  <a:pt x="106" y="73"/>
                  <a:pt x="107" y="73"/>
                </a:cubicBezTo>
                <a:cubicBezTo>
                  <a:pt x="107" y="74"/>
                  <a:pt x="106" y="75"/>
                  <a:pt x="106" y="75"/>
                </a:cubicBezTo>
                <a:cubicBezTo>
                  <a:pt x="106" y="75"/>
                  <a:pt x="106" y="75"/>
                  <a:pt x="106" y="75"/>
                </a:cubicBezTo>
                <a:cubicBezTo>
                  <a:pt x="105" y="75"/>
                  <a:pt x="104" y="75"/>
                  <a:pt x="102" y="75"/>
                </a:cubicBezTo>
                <a:cubicBezTo>
                  <a:pt x="101" y="75"/>
                  <a:pt x="101" y="74"/>
                  <a:pt x="100" y="74"/>
                </a:cubicBezTo>
                <a:cubicBezTo>
                  <a:pt x="99" y="74"/>
                  <a:pt x="98" y="74"/>
                  <a:pt x="98" y="74"/>
                </a:cubicBezTo>
                <a:cubicBezTo>
                  <a:pt x="97" y="74"/>
                  <a:pt x="97" y="74"/>
                  <a:pt x="97" y="74"/>
                </a:cubicBezTo>
                <a:cubicBezTo>
                  <a:pt x="97" y="74"/>
                  <a:pt x="97" y="75"/>
                  <a:pt x="96" y="76"/>
                </a:cubicBezTo>
                <a:cubicBezTo>
                  <a:pt x="96" y="76"/>
                  <a:pt x="96" y="76"/>
                  <a:pt x="96" y="76"/>
                </a:cubicBezTo>
                <a:cubicBezTo>
                  <a:pt x="96" y="76"/>
                  <a:pt x="96" y="76"/>
                  <a:pt x="96" y="76"/>
                </a:cubicBezTo>
                <a:cubicBezTo>
                  <a:pt x="96" y="77"/>
                  <a:pt x="95" y="78"/>
                  <a:pt x="96" y="78"/>
                </a:cubicBezTo>
                <a:cubicBezTo>
                  <a:pt x="96" y="78"/>
                  <a:pt x="96" y="78"/>
                  <a:pt x="97" y="80"/>
                </a:cubicBezTo>
                <a:cubicBezTo>
                  <a:pt x="98" y="80"/>
                  <a:pt x="98" y="81"/>
                  <a:pt x="99" y="81"/>
                </a:cubicBezTo>
                <a:cubicBezTo>
                  <a:pt x="100" y="83"/>
                  <a:pt x="101" y="84"/>
                  <a:pt x="101" y="85"/>
                </a:cubicBezTo>
                <a:cubicBezTo>
                  <a:pt x="101" y="85"/>
                  <a:pt x="100" y="86"/>
                  <a:pt x="100" y="86"/>
                </a:cubicBezTo>
                <a:cubicBezTo>
                  <a:pt x="100" y="86"/>
                  <a:pt x="98" y="86"/>
                  <a:pt x="96" y="85"/>
                </a:cubicBezTo>
                <a:cubicBezTo>
                  <a:pt x="96" y="85"/>
                  <a:pt x="95" y="84"/>
                  <a:pt x="94" y="84"/>
                </a:cubicBezTo>
                <a:cubicBezTo>
                  <a:pt x="93" y="84"/>
                  <a:pt x="92" y="83"/>
                  <a:pt x="92" y="83"/>
                </a:cubicBezTo>
                <a:cubicBezTo>
                  <a:pt x="92" y="83"/>
                  <a:pt x="92" y="83"/>
                  <a:pt x="92" y="83"/>
                </a:cubicBezTo>
                <a:cubicBezTo>
                  <a:pt x="92" y="83"/>
                  <a:pt x="92" y="83"/>
                  <a:pt x="92" y="83"/>
                </a:cubicBezTo>
                <a:cubicBezTo>
                  <a:pt x="92" y="84"/>
                  <a:pt x="91" y="84"/>
                  <a:pt x="91" y="85"/>
                </a:cubicBezTo>
                <a:cubicBezTo>
                  <a:pt x="90" y="85"/>
                  <a:pt x="90" y="85"/>
                  <a:pt x="90" y="85"/>
                </a:cubicBezTo>
                <a:cubicBezTo>
                  <a:pt x="90" y="85"/>
                  <a:pt x="90" y="85"/>
                  <a:pt x="90" y="85"/>
                </a:cubicBezTo>
                <a:cubicBezTo>
                  <a:pt x="89" y="86"/>
                  <a:pt x="89" y="86"/>
                  <a:pt x="89" y="87"/>
                </a:cubicBezTo>
                <a:cubicBezTo>
                  <a:pt x="89" y="87"/>
                  <a:pt x="89" y="87"/>
                  <a:pt x="90" y="89"/>
                </a:cubicBezTo>
                <a:cubicBezTo>
                  <a:pt x="91" y="89"/>
                  <a:pt x="91" y="90"/>
                  <a:pt x="91" y="91"/>
                </a:cubicBezTo>
                <a:cubicBezTo>
                  <a:pt x="93" y="93"/>
                  <a:pt x="93" y="94"/>
                  <a:pt x="93" y="94"/>
                </a:cubicBezTo>
                <a:cubicBezTo>
                  <a:pt x="93" y="95"/>
                  <a:pt x="92" y="96"/>
                  <a:pt x="92" y="96"/>
                </a:cubicBezTo>
                <a:cubicBezTo>
                  <a:pt x="91" y="96"/>
                  <a:pt x="90" y="95"/>
                  <a:pt x="88" y="94"/>
                </a:cubicBezTo>
                <a:cubicBezTo>
                  <a:pt x="88" y="93"/>
                  <a:pt x="87" y="93"/>
                  <a:pt x="87" y="92"/>
                </a:cubicBezTo>
                <a:cubicBezTo>
                  <a:pt x="85" y="91"/>
                  <a:pt x="85" y="91"/>
                  <a:pt x="84" y="91"/>
                </a:cubicBezTo>
                <a:cubicBezTo>
                  <a:pt x="84" y="91"/>
                  <a:pt x="84" y="91"/>
                  <a:pt x="83" y="92"/>
                </a:cubicBezTo>
                <a:cubicBezTo>
                  <a:pt x="82" y="92"/>
                  <a:pt x="82" y="92"/>
                  <a:pt x="82" y="92"/>
                </a:cubicBezTo>
                <a:cubicBezTo>
                  <a:pt x="82" y="92"/>
                  <a:pt x="82" y="92"/>
                  <a:pt x="82" y="92"/>
                </a:cubicBezTo>
                <a:cubicBezTo>
                  <a:pt x="81" y="93"/>
                  <a:pt x="81" y="93"/>
                  <a:pt x="81" y="94"/>
                </a:cubicBezTo>
                <a:cubicBezTo>
                  <a:pt x="81" y="94"/>
                  <a:pt x="81" y="94"/>
                  <a:pt x="82" y="96"/>
                </a:cubicBezTo>
                <a:cubicBezTo>
                  <a:pt x="82" y="97"/>
                  <a:pt x="82" y="97"/>
                  <a:pt x="82" y="98"/>
                </a:cubicBezTo>
                <a:cubicBezTo>
                  <a:pt x="83" y="100"/>
                  <a:pt x="83" y="102"/>
                  <a:pt x="83" y="102"/>
                </a:cubicBezTo>
                <a:cubicBezTo>
                  <a:pt x="83" y="102"/>
                  <a:pt x="82" y="103"/>
                  <a:pt x="81" y="103"/>
                </a:cubicBezTo>
                <a:cubicBezTo>
                  <a:pt x="81" y="103"/>
                  <a:pt x="80" y="102"/>
                  <a:pt x="79" y="100"/>
                </a:cubicBezTo>
                <a:cubicBezTo>
                  <a:pt x="78" y="100"/>
                  <a:pt x="78" y="99"/>
                  <a:pt x="77" y="99"/>
                </a:cubicBezTo>
                <a:cubicBezTo>
                  <a:pt x="76" y="97"/>
                  <a:pt x="76" y="97"/>
                  <a:pt x="75" y="97"/>
                </a:cubicBezTo>
                <a:cubicBezTo>
                  <a:pt x="75" y="97"/>
                  <a:pt x="75" y="97"/>
                  <a:pt x="75" y="97"/>
                </a:cubicBezTo>
                <a:cubicBezTo>
                  <a:pt x="75" y="97"/>
                  <a:pt x="74" y="97"/>
                  <a:pt x="73" y="98"/>
                </a:cubicBezTo>
                <a:cubicBezTo>
                  <a:pt x="73" y="97"/>
                  <a:pt x="73" y="97"/>
                  <a:pt x="73" y="97"/>
                </a:cubicBezTo>
                <a:cubicBezTo>
                  <a:pt x="73" y="98"/>
                  <a:pt x="73" y="98"/>
                  <a:pt x="73" y="98"/>
                </a:cubicBezTo>
                <a:cubicBezTo>
                  <a:pt x="72" y="98"/>
                  <a:pt x="72" y="98"/>
                  <a:pt x="72" y="99"/>
                </a:cubicBezTo>
                <a:cubicBezTo>
                  <a:pt x="71" y="99"/>
                  <a:pt x="71" y="99"/>
                  <a:pt x="72" y="101"/>
                </a:cubicBezTo>
                <a:cubicBezTo>
                  <a:pt x="72" y="102"/>
                  <a:pt x="72" y="102"/>
                  <a:pt x="72" y="103"/>
                </a:cubicBezTo>
                <a:cubicBezTo>
                  <a:pt x="72" y="106"/>
                  <a:pt x="72" y="107"/>
                  <a:pt x="72" y="107"/>
                </a:cubicBezTo>
                <a:cubicBezTo>
                  <a:pt x="71" y="108"/>
                  <a:pt x="70" y="108"/>
                  <a:pt x="70" y="108"/>
                </a:cubicBezTo>
                <a:cubicBezTo>
                  <a:pt x="70" y="108"/>
                  <a:pt x="70" y="108"/>
                  <a:pt x="70" y="108"/>
                </a:cubicBezTo>
                <a:cubicBezTo>
                  <a:pt x="69" y="108"/>
                  <a:pt x="69" y="107"/>
                  <a:pt x="67" y="105"/>
                </a:cubicBezTo>
                <a:cubicBezTo>
                  <a:pt x="67" y="104"/>
                  <a:pt x="67" y="103"/>
                  <a:pt x="66" y="103"/>
                </a:cubicBezTo>
                <a:cubicBezTo>
                  <a:pt x="66" y="101"/>
                  <a:pt x="65" y="101"/>
                  <a:pt x="65" y="101"/>
                </a:cubicBezTo>
                <a:cubicBezTo>
                  <a:pt x="64" y="100"/>
                  <a:pt x="64" y="100"/>
                  <a:pt x="64" y="100"/>
                </a:cubicBezTo>
                <a:cubicBezTo>
                  <a:pt x="64" y="100"/>
                  <a:pt x="64" y="101"/>
                  <a:pt x="63" y="101"/>
                </a:cubicBezTo>
                <a:cubicBezTo>
                  <a:pt x="63" y="100"/>
                  <a:pt x="63" y="100"/>
                  <a:pt x="63" y="100"/>
                </a:cubicBezTo>
                <a:cubicBezTo>
                  <a:pt x="63" y="101"/>
                  <a:pt x="63" y="101"/>
                  <a:pt x="63" y="101"/>
                </a:cubicBezTo>
                <a:cubicBezTo>
                  <a:pt x="62" y="101"/>
                  <a:pt x="61" y="101"/>
                  <a:pt x="61" y="101"/>
                </a:cubicBezTo>
                <a:cubicBezTo>
                  <a:pt x="61" y="102"/>
                  <a:pt x="61" y="102"/>
                  <a:pt x="61" y="104"/>
                </a:cubicBezTo>
                <a:cubicBezTo>
                  <a:pt x="60" y="104"/>
                  <a:pt x="60" y="105"/>
                  <a:pt x="60" y="106"/>
                </a:cubicBezTo>
                <a:cubicBezTo>
                  <a:pt x="60" y="108"/>
                  <a:pt x="59" y="109"/>
                  <a:pt x="59" y="110"/>
                </a:cubicBezTo>
                <a:cubicBezTo>
                  <a:pt x="59" y="110"/>
                  <a:pt x="58" y="110"/>
                  <a:pt x="58" y="110"/>
                </a:cubicBezTo>
                <a:moveTo>
                  <a:pt x="55" y="22"/>
                </a:moveTo>
                <a:cubicBezTo>
                  <a:pt x="37" y="22"/>
                  <a:pt x="22" y="37"/>
                  <a:pt x="22" y="55"/>
                </a:cubicBezTo>
                <a:cubicBezTo>
                  <a:pt x="22" y="73"/>
                  <a:pt x="37" y="88"/>
                  <a:pt x="55" y="88"/>
                </a:cubicBezTo>
                <a:cubicBezTo>
                  <a:pt x="73" y="88"/>
                  <a:pt x="88" y="73"/>
                  <a:pt x="88" y="55"/>
                </a:cubicBezTo>
                <a:cubicBezTo>
                  <a:pt x="88" y="37"/>
                  <a:pt x="73" y="22"/>
                  <a:pt x="55" y="22"/>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3" name="Freeform 103"/>
          <p:cNvSpPr>
            <a:spLocks noEditPoints="1"/>
          </p:cNvSpPr>
          <p:nvPr/>
        </p:nvSpPr>
        <p:spPr bwMode="auto">
          <a:xfrm>
            <a:off x="574675" y="2030413"/>
            <a:ext cx="728663" cy="727075"/>
          </a:xfrm>
          <a:custGeom>
            <a:avLst/>
            <a:gdLst>
              <a:gd name="T0" fmla="*/ 684263 w 134"/>
              <a:gd name="T1" fmla="*/ 266102 h 134"/>
              <a:gd name="T2" fmla="*/ 646248 w 134"/>
              <a:gd name="T3" fmla="*/ 233518 h 134"/>
              <a:gd name="T4" fmla="*/ 657109 w 134"/>
              <a:gd name="T5" fmla="*/ 195504 h 134"/>
              <a:gd name="T6" fmla="*/ 608234 w 134"/>
              <a:gd name="T7" fmla="*/ 173781 h 134"/>
              <a:gd name="T8" fmla="*/ 608234 w 134"/>
              <a:gd name="T9" fmla="*/ 130336 h 134"/>
              <a:gd name="T10" fmla="*/ 559358 w 134"/>
              <a:gd name="T11" fmla="*/ 124905 h 134"/>
              <a:gd name="T12" fmla="*/ 548496 w 134"/>
              <a:gd name="T13" fmla="*/ 81460 h 134"/>
              <a:gd name="T14" fmla="*/ 499620 w 134"/>
              <a:gd name="T15" fmla="*/ 86891 h 134"/>
              <a:gd name="T16" fmla="*/ 477898 w 134"/>
              <a:gd name="T17" fmla="*/ 48876 h 134"/>
              <a:gd name="T18" fmla="*/ 429022 w 134"/>
              <a:gd name="T19" fmla="*/ 59737 h 134"/>
              <a:gd name="T20" fmla="*/ 407299 w 134"/>
              <a:gd name="T21" fmla="*/ 59737 h 134"/>
              <a:gd name="T22" fmla="*/ 369285 w 134"/>
              <a:gd name="T23" fmla="*/ 27153 h 134"/>
              <a:gd name="T24" fmla="*/ 347562 w 134"/>
              <a:gd name="T25" fmla="*/ 54307 h 134"/>
              <a:gd name="T26" fmla="*/ 314978 w 134"/>
              <a:gd name="T27" fmla="*/ 5431 h 134"/>
              <a:gd name="T28" fmla="*/ 276963 w 134"/>
              <a:gd name="T29" fmla="*/ 70599 h 134"/>
              <a:gd name="T30" fmla="*/ 249810 w 134"/>
              <a:gd name="T31" fmla="*/ 48876 h 134"/>
              <a:gd name="T32" fmla="*/ 222657 w 134"/>
              <a:gd name="T33" fmla="*/ 92321 h 134"/>
              <a:gd name="T34" fmla="*/ 200934 w 134"/>
              <a:gd name="T35" fmla="*/ 103182 h 134"/>
              <a:gd name="T36" fmla="*/ 152058 w 134"/>
              <a:gd name="T37" fmla="*/ 103182 h 134"/>
              <a:gd name="T38" fmla="*/ 146628 w 134"/>
              <a:gd name="T39" fmla="*/ 146628 h 134"/>
              <a:gd name="T40" fmla="*/ 97752 w 134"/>
              <a:gd name="T41" fmla="*/ 162920 h 134"/>
              <a:gd name="T42" fmla="*/ 103182 w 134"/>
              <a:gd name="T43" fmla="*/ 200934 h 134"/>
              <a:gd name="T44" fmla="*/ 59737 w 134"/>
              <a:gd name="T45" fmla="*/ 228088 h 134"/>
              <a:gd name="T46" fmla="*/ 70599 w 134"/>
              <a:gd name="T47" fmla="*/ 266102 h 134"/>
              <a:gd name="T48" fmla="*/ 38015 w 134"/>
              <a:gd name="T49" fmla="*/ 304117 h 134"/>
              <a:gd name="T50" fmla="*/ 59737 w 134"/>
              <a:gd name="T51" fmla="*/ 336701 h 134"/>
              <a:gd name="T52" fmla="*/ 32584 w 134"/>
              <a:gd name="T53" fmla="*/ 380146 h 134"/>
              <a:gd name="T54" fmla="*/ 59737 w 134"/>
              <a:gd name="T55" fmla="*/ 407299 h 134"/>
              <a:gd name="T56" fmla="*/ 43445 w 134"/>
              <a:gd name="T57" fmla="*/ 456175 h 134"/>
              <a:gd name="T58" fmla="*/ 76029 w 134"/>
              <a:gd name="T59" fmla="*/ 467036 h 134"/>
              <a:gd name="T60" fmla="*/ 48876 w 134"/>
              <a:gd name="T61" fmla="*/ 532204 h 134"/>
              <a:gd name="T62" fmla="*/ 108613 w 134"/>
              <a:gd name="T63" fmla="*/ 532204 h 134"/>
              <a:gd name="T64" fmla="*/ 92321 w 134"/>
              <a:gd name="T65" fmla="*/ 602803 h 134"/>
              <a:gd name="T66" fmla="*/ 157489 w 134"/>
              <a:gd name="T67" fmla="*/ 586511 h 134"/>
              <a:gd name="T68" fmla="*/ 157489 w 134"/>
              <a:gd name="T69" fmla="*/ 657109 h 134"/>
              <a:gd name="T70" fmla="*/ 211796 w 134"/>
              <a:gd name="T71" fmla="*/ 629956 h 134"/>
              <a:gd name="T72" fmla="*/ 211796 w 134"/>
              <a:gd name="T73" fmla="*/ 689693 h 134"/>
              <a:gd name="T74" fmla="*/ 271533 w 134"/>
              <a:gd name="T75" fmla="*/ 657109 h 134"/>
              <a:gd name="T76" fmla="*/ 287825 w 134"/>
              <a:gd name="T77" fmla="*/ 689693 h 134"/>
              <a:gd name="T78" fmla="*/ 336701 w 134"/>
              <a:gd name="T79" fmla="*/ 667971 h 134"/>
              <a:gd name="T80" fmla="*/ 358423 w 134"/>
              <a:gd name="T81" fmla="*/ 667971 h 134"/>
              <a:gd name="T82" fmla="*/ 401869 w 134"/>
              <a:gd name="T83" fmla="*/ 695124 h 134"/>
              <a:gd name="T84" fmla="*/ 423591 w 134"/>
              <a:gd name="T85" fmla="*/ 662540 h 134"/>
              <a:gd name="T86" fmla="*/ 477898 w 134"/>
              <a:gd name="T87" fmla="*/ 705985 h 134"/>
              <a:gd name="T88" fmla="*/ 488759 w 134"/>
              <a:gd name="T89" fmla="*/ 646248 h 134"/>
              <a:gd name="T90" fmla="*/ 537635 w 134"/>
              <a:gd name="T91" fmla="*/ 678832 h 134"/>
              <a:gd name="T92" fmla="*/ 548496 w 134"/>
              <a:gd name="T93" fmla="*/ 608234 h 134"/>
              <a:gd name="T94" fmla="*/ 608234 w 134"/>
              <a:gd name="T95" fmla="*/ 635387 h 134"/>
              <a:gd name="T96" fmla="*/ 602803 w 134"/>
              <a:gd name="T97" fmla="*/ 559358 h 134"/>
              <a:gd name="T98" fmla="*/ 662540 w 134"/>
              <a:gd name="T99" fmla="*/ 570219 h 134"/>
              <a:gd name="T100" fmla="*/ 640817 w 134"/>
              <a:gd name="T101" fmla="*/ 499620 h 134"/>
              <a:gd name="T102" fmla="*/ 700555 w 134"/>
              <a:gd name="T103" fmla="*/ 494190 h 134"/>
              <a:gd name="T104" fmla="*/ 662540 w 134"/>
              <a:gd name="T105" fmla="*/ 434453 h 134"/>
              <a:gd name="T106" fmla="*/ 722277 w 134"/>
              <a:gd name="T107" fmla="*/ 412730 h 134"/>
              <a:gd name="T108" fmla="*/ 673401 w 134"/>
              <a:gd name="T109" fmla="*/ 363854 h 134"/>
              <a:gd name="T110" fmla="*/ 727708 w 134"/>
              <a:gd name="T111" fmla="*/ 331270 h 134"/>
              <a:gd name="T112" fmla="*/ 662540 w 134"/>
              <a:gd name="T113" fmla="*/ 293255 h 134"/>
              <a:gd name="T114" fmla="*/ 363854 w 134"/>
              <a:gd name="T115" fmla="*/ 152058 h 13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34" h="134">
                <a:moveTo>
                  <a:pt x="122" y="54"/>
                </a:moveTo>
                <a:cubicBezTo>
                  <a:pt x="122" y="54"/>
                  <a:pt x="122" y="54"/>
                  <a:pt x="122" y="54"/>
                </a:cubicBezTo>
                <a:cubicBezTo>
                  <a:pt x="122" y="54"/>
                  <a:pt x="122" y="52"/>
                  <a:pt x="122" y="52"/>
                </a:cubicBezTo>
                <a:cubicBezTo>
                  <a:pt x="122" y="52"/>
                  <a:pt x="124" y="50"/>
                  <a:pt x="126" y="49"/>
                </a:cubicBezTo>
                <a:cubicBezTo>
                  <a:pt x="128" y="48"/>
                  <a:pt x="130" y="46"/>
                  <a:pt x="131" y="46"/>
                </a:cubicBezTo>
                <a:cubicBezTo>
                  <a:pt x="131" y="45"/>
                  <a:pt x="130" y="43"/>
                  <a:pt x="129" y="42"/>
                </a:cubicBezTo>
                <a:cubicBezTo>
                  <a:pt x="129" y="42"/>
                  <a:pt x="126" y="42"/>
                  <a:pt x="124" y="43"/>
                </a:cubicBezTo>
                <a:cubicBezTo>
                  <a:pt x="122" y="43"/>
                  <a:pt x="119" y="43"/>
                  <a:pt x="119" y="43"/>
                </a:cubicBezTo>
                <a:cubicBezTo>
                  <a:pt x="118" y="43"/>
                  <a:pt x="118" y="41"/>
                  <a:pt x="118" y="41"/>
                </a:cubicBezTo>
                <a:cubicBezTo>
                  <a:pt x="118" y="41"/>
                  <a:pt x="118" y="41"/>
                  <a:pt x="118" y="41"/>
                </a:cubicBezTo>
                <a:cubicBezTo>
                  <a:pt x="118" y="41"/>
                  <a:pt x="117" y="40"/>
                  <a:pt x="117" y="40"/>
                </a:cubicBezTo>
                <a:cubicBezTo>
                  <a:pt x="117" y="39"/>
                  <a:pt x="119" y="38"/>
                  <a:pt x="121" y="36"/>
                </a:cubicBezTo>
                <a:cubicBezTo>
                  <a:pt x="122" y="34"/>
                  <a:pt x="124" y="32"/>
                  <a:pt x="124" y="32"/>
                </a:cubicBezTo>
                <a:cubicBezTo>
                  <a:pt x="124" y="31"/>
                  <a:pt x="123" y="29"/>
                  <a:pt x="122" y="29"/>
                </a:cubicBezTo>
                <a:cubicBezTo>
                  <a:pt x="122" y="29"/>
                  <a:pt x="119" y="29"/>
                  <a:pt x="117" y="30"/>
                </a:cubicBezTo>
                <a:cubicBezTo>
                  <a:pt x="115" y="31"/>
                  <a:pt x="112" y="32"/>
                  <a:pt x="112" y="32"/>
                </a:cubicBezTo>
                <a:cubicBezTo>
                  <a:pt x="111" y="32"/>
                  <a:pt x="111" y="31"/>
                  <a:pt x="111" y="31"/>
                </a:cubicBezTo>
                <a:cubicBezTo>
                  <a:pt x="111" y="30"/>
                  <a:pt x="111" y="30"/>
                  <a:pt x="111" y="30"/>
                </a:cubicBezTo>
                <a:cubicBezTo>
                  <a:pt x="111" y="30"/>
                  <a:pt x="109" y="29"/>
                  <a:pt x="109" y="29"/>
                </a:cubicBezTo>
                <a:cubicBezTo>
                  <a:pt x="109" y="29"/>
                  <a:pt x="111" y="27"/>
                  <a:pt x="112" y="24"/>
                </a:cubicBezTo>
                <a:cubicBezTo>
                  <a:pt x="113" y="22"/>
                  <a:pt x="114" y="20"/>
                  <a:pt x="114" y="20"/>
                </a:cubicBezTo>
                <a:cubicBezTo>
                  <a:pt x="114" y="19"/>
                  <a:pt x="113" y="17"/>
                  <a:pt x="112" y="17"/>
                </a:cubicBezTo>
                <a:cubicBezTo>
                  <a:pt x="111" y="17"/>
                  <a:pt x="109" y="18"/>
                  <a:pt x="107" y="20"/>
                </a:cubicBezTo>
                <a:cubicBezTo>
                  <a:pt x="105" y="21"/>
                  <a:pt x="103" y="22"/>
                  <a:pt x="103" y="23"/>
                </a:cubicBezTo>
                <a:cubicBezTo>
                  <a:pt x="102" y="23"/>
                  <a:pt x="101" y="21"/>
                  <a:pt x="101" y="21"/>
                </a:cubicBezTo>
                <a:cubicBezTo>
                  <a:pt x="101" y="21"/>
                  <a:pt x="101" y="21"/>
                  <a:pt x="101" y="21"/>
                </a:cubicBezTo>
                <a:cubicBezTo>
                  <a:pt x="101" y="21"/>
                  <a:pt x="100" y="21"/>
                  <a:pt x="100" y="20"/>
                </a:cubicBezTo>
                <a:cubicBezTo>
                  <a:pt x="99" y="20"/>
                  <a:pt x="100" y="18"/>
                  <a:pt x="101" y="15"/>
                </a:cubicBezTo>
                <a:cubicBezTo>
                  <a:pt x="102" y="13"/>
                  <a:pt x="102" y="10"/>
                  <a:pt x="102" y="10"/>
                </a:cubicBezTo>
                <a:cubicBezTo>
                  <a:pt x="102" y="9"/>
                  <a:pt x="100" y="8"/>
                  <a:pt x="99" y="8"/>
                </a:cubicBezTo>
                <a:cubicBezTo>
                  <a:pt x="99" y="8"/>
                  <a:pt x="97" y="10"/>
                  <a:pt x="95" y="12"/>
                </a:cubicBezTo>
                <a:cubicBezTo>
                  <a:pt x="93" y="14"/>
                  <a:pt x="92" y="15"/>
                  <a:pt x="92" y="16"/>
                </a:cubicBezTo>
                <a:cubicBezTo>
                  <a:pt x="91" y="16"/>
                  <a:pt x="90" y="15"/>
                  <a:pt x="90" y="15"/>
                </a:cubicBezTo>
                <a:cubicBezTo>
                  <a:pt x="90" y="15"/>
                  <a:pt x="90" y="15"/>
                  <a:pt x="90" y="15"/>
                </a:cubicBezTo>
                <a:cubicBezTo>
                  <a:pt x="90" y="15"/>
                  <a:pt x="88" y="14"/>
                  <a:pt x="88" y="14"/>
                </a:cubicBezTo>
                <a:cubicBezTo>
                  <a:pt x="88" y="14"/>
                  <a:pt x="88" y="11"/>
                  <a:pt x="88" y="9"/>
                </a:cubicBezTo>
                <a:cubicBezTo>
                  <a:pt x="88" y="6"/>
                  <a:pt x="88" y="4"/>
                  <a:pt x="88" y="4"/>
                </a:cubicBezTo>
                <a:cubicBezTo>
                  <a:pt x="88" y="3"/>
                  <a:pt x="86" y="2"/>
                  <a:pt x="85" y="3"/>
                </a:cubicBezTo>
                <a:cubicBezTo>
                  <a:pt x="84" y="3"/>
                  <a:pt x="83" y="5"/>
                  <a:pt x="82" y="7"/>
                </a:cubicBezTo>
                <a:cubicBezTo>
                  <a:pt x="80" y="9"/>
                  <a:pt x="79" y="11"/>
                  <a:pt x="79" y="11"/>
                </a:cubicBezTo>
                <a:cubicBezTo>
                  <a:pt x="79" y="12"/>
                  <a:pt x="78" y="11"/>
                  <a:pt x="78" y="11"/>
                </a:cubicBezTo>
                <a:cubicBezTo>
                  <a:pt x="77" y="11"/>
                  <a:pt x="77" y="11"/>
                  <a:pt x="77" y="11"/>
                </a:cubicBezTo>
                <a:cubicBezTo>
                  <a:pt x="77" y="11"/>
                  <a:pt x="77" y="11"/>
                  <a:pt x="77" y="11"/>
                </a:cubicBezTo>
                <a:cubicBezTo>
                  <a:pt x="75" y="11"/>
                  <a:pt x="75" y="11"/>
                  <a:pt x="75" y="11"/>
                </a:cubicBezTo>
                <a:cubicBezTo>
                  <a:pt x="75" y="10"/>
                  <a:pt x="75" y="8"/>
                  <a:pt x="74" y="6"/>
                </a:cubicBezTo>
                <a:cubicBezTo>
                  <a:pt x="74" y="3"/>
                  <a:pt x="73" y="1"/>
                  <a:pt x="73" y="0"/>
                </a:cubicBezTo>
                <a:cubicBezTo>
                  <a:pt x="72" y="0"/>
                  <a:pt x="70" y="0"/>
                  <a:pt x="70" y="0"/>
                </a:cubicBezTo>
                <a:cubicBezTo>
                  <a:pt x="69" y="0"/>
                  <a:pt x="68" y="3"/>
                  <a:pt x="68" y="5"/>
                </a:cubicBezTo>
                <a:cubicBezTo>
                  <a:pt x="67" y="8"/>
                  <a:pt x="66" y="10"/>
                  <a:pt x="66" y="10"/>
                </a:cubicBezTo>
                <a:cubicBezTo>
                  <a:pt x="66" y="10"/>
                  <a:pt x="65" y="10"/>
                  <a:pt x="64" y="10"/>
                </a:cubicBezTo>
                <a:cubicBezTo>
                  <a:pt x="64" y="10"/>
                  <a:pt x="64" y="10"/>
                  <a:pt x="64" y="10"/>
                </a:cubicBezTo>
                <a:cubicBezTo>
                  <a:pt x="64" y="10"/>
                  <a:pt x="64" y="10"/>
                  <a:pt x="64" y="10"/>
                </a:cubicBezTo>
                <a:cubicBezTo>
                  <a:pt x="64" y="10"/>
                  <a:pt x="64" y="10"/>
                  <a:pt x="64" y="10"/>
                </a:cubicBezTo>
                <a:cubicBezTo>
                  <a:pt x="63" y="10"/>
                  <a:pt x="62" y="11"/>
                  <a:pt x="62" y="10"/>
                </a:cubicBezTo>
                <a:cubicBezTo>
                  <a:pt x="62" y="10"/>
                  <a:pt x="61" y="8"/>
                  <a:pt x="60" y="6"/>
                </a:cubicBezTo>
                <a:cubicBezTo>
                  <a:pt x="59" y="3"/>
                  <a:pt x="58" y="1"/>
                  <a:pt x="58" y="1"/>
                </a:cubicBezTo>
                <a:cubicBezTo>
                  <a:pt x="57" y="0"/>
                  <a:pt x="55" y="1"/>
                  <a:pt x="54" y="2"/>
                </a:cubicBezTo>
                <a:cubicBezTo>
                  <a:pt x="54" y="2"/>
                  <a:pt x="54" y="4"/>
                  <a:pt x="53" y="7"/>
                </a:cubicBezTo>
                <a:cubicBezTo>
                  <a:pt x="53" y="9"/>
                  <a:pt x="53" y="12"/>
                  <a:pt x="53" y="12"/>
                </a:cubicBezTo>
                <a:cubicBezTo>
                  <a:pt x="53" y="12"/>
                  <a:pt x="51" y="13"/>
                  <a:pt x="51" y="13"/>
                </a:cubicBezTo>
                <a:cubicBezTo>
                  <a:pt x="51" y="13"/>
                  <a:pt x="51" y="13"/>
                  <a:pt x="51" y="13"/>
                </a:cubicBezTo>
                <a:cubicBezTo>
                  <a:pt x="51" y="13"/>
                  <a:pt x="51" y="13"/>
                  <a:pt x="50" y="13"/>
                </a:cubicBezTo>
                <a:cubicBezTo>
                  <a:pt x="50" y="13"/>
                  <a:pt x="49" y="13"/>
                  <a:pt x="49" y="13"/>
                </a:cubicBezTo>
                <a:cubicBezTo>
                  <a:pt x="49" y="13"/>
                  <a:pt x="48" y="11"/>
                  <a:pt x="46" y="9"/>
                </a:cubicBezTo>
                <a:cubicBezTo>
                  <a:pt x="45" y="7"/>
                  <a:pt x="43" y="5"/>
                  <a:pt x="43" y="5"/>
                </a:cubicBezTo>
                <a:cubicBezTo>
                  <a:pt x="42" y="5"/>
                  <a:pt x="40" y="6"/>
                  <a:pt x="39" y="6"/>
                </a:cubicBezTo>
                <a:cubicBezTo>
                  <a:pt x="39" y="7"/>
                  <a:pt x="39" y="9"/>
                  <a:pt x="40" y="12"/>
                </a:cubicBezTo>
                <a:cubicBezTo>
                  <a:pt x="40" y="14"/>
                  <a:pt x="41" y="16"/>
                  <a:pt x="41" y="17"/>
                </a:cubicBezTo>
                <a:cubicBezTo>
                  <a:pt x="41" y="17"/>
                  <a:pt x="39" y="18"/>
                  <a:pt x="39" y="18"/>
                </a:cubicBezTo>
                <a:cubicBezTo>
                  <a:pt x="39" y="18"/>
                  <a:pt x="39" y="18"/>
                  <a:pt x="39" y="18"/>
                </a:cubicBezTo>
                <a:cubicBezTo>
                  <a:pt x="39" y="18"/>
                  <a:pt x="39" y="18"/>
                  <a:pt x="38" y="18"/>
                </a:cubicBezTo>
                <a:cubicBezTo>
                  <a:pt x="38" y="19"/>
                  <a:pt x="37" y="19"/>
                  <a:pt x="37" y="19"/>
                </a:cubicBezTo>
                <a:cubicBezTo>
                  <a:pt x="37" y="19"/>
                  <a:pt x="35" y="17"/>
                  <a:pt x="33" y="15"/>
                </a:cubicBezTo>
                <a:cubicBezTo>
                  <a:pt x="31" y="14"/>
                  <a:pt x="29" y="12"/>
                  <a:pt x="29" y="12"/>
                </a:cubicBezTo>
                <a:cubicBezTo>
                  <a:pt x="28" y="12"/>
                  <a:pt x="26" y="14"/>
                  <a:pt x="26" y="14"/>
                </a:cubicBezTo>
                <a:cubicBezTo>
                  <a:pt x="26" y="15"/>
                  <a:pt x="27" y="17"/>
                  <a:pt x="28" y="19"/>
                </a:cubicBezTo>
                <a:cubicBezTo>
                  <a:pt x="29" y="22"/>
                  <a:pt x="30" y="24"/>
                  <a:pt x="30" y="24"/>
                </a:cubicBezTo>
                <a:cubicBezTo>
                  <a:pt x="30" y="25"/>
                  <a:pt x="29" y="26"/>
                  <a:pt x="29" y="26"/>
                </a:cubicBezTo>
                <a:cubicBezTo>
                  <a:pt x="29" y="26"/>
                  <a:pt x="29" y="26"/>
                  <a:pt x="29" y="26"/>
                </a:cubicBezTo>
                <a:cubicBezTo>
                  <a:pt x="28" y="26"/>
                  <a:pt x="27" y="27"/>
                  <a:pt x="27" y="27"/>
                </a:cubicBezTo>
                <a:cubicBezTo>
                  <a:pt x="27" y="27"/>
                  <a:pt x="25" y="26"/>
                  <a:pt x="22" y="25"/>
                </a:cubicBezTo>
                <a:cubicBezTo>
                  <a:pt x="20" y="23"/>
                  <a:pt x="18" y="22"/>
                  <a:pt x="18" y="23"/>
                </a:cubicBezTo>
                <a:cubicBezTo>
                  <a:pt x="17" y="23"/>
                  <a:pt x="15" y="24"/>
                  <a:pt x="15" y="25"/>
                </a:cubicBezTo>
                <a:cubicBezTo>
                  <a:pt x="15" y="26"/>
                  <a:pt x="17" y="28"/>
                  <a:pt x="18" y="30"/>
                </a:cubicBezTo>
                <a:cubicBezTo>
                  <a:pt x="19" y="32"/>
                  <a:pt x="21" y="34"/>
                  <a:pt x="21" y="34"/>
                </a:cubicBezTo>
                <a:cubicBezTo>
                  <a:pt x="21" y="35"/>
                  <a:pt x="20" y="36"/>
                  <a:pt x="20" y="36"/>
                </a:cubicBezTo>
                <a:cubicBezTo>
                  <a:pt x="20" y="36"/>
                  <a:pt x="20" y="36"/>
                  <a:pt x="20" y="36"/>
                </a:cubicBezTo>
                <a:cubicBezTo>
                  <a:pt x="20" y="36"/>
                  <a:pt x="19" y="37"/>
                  <a:pt x="19" y="37"/>
                </a:cubicBezTo>
                <a:cubicBezTo>
                  <a:pt x="19" y="37"/>
                  <a:pt x="16" y="37"/>
                  <a:pt x="14" y="36"/>
                </a:cubicBezTo>
                <a:cubicBezTo>
                  <a:pt x="11" y="36"/>
                  <a:pt x="9" y="35"/>
                  <a:pt x="9" y="35"/>
                </a:cubicBezTo>
                <a:cubicBezTo>
                  <a:pt x="8" y="36"/>
                  <a:pt x="7" y="38"/>
                  <a:pt x="7" y="38"/>
                </a:cubicBezTo>
                <a:cubicBezTo>
                  <a:pt x="7" y="39"/>
                  <a:pt x="9" y="41"/>
                  <a:pt x="11" y="42"/>
                </a:cubicBezTo>
                <a:cubicBezTo>
                  <a:pt x="13" y="44"/>
                  <a:pt x="15" y="45"/>
                  <a:pt x="15" y="46"/>
                </a:cubicBezTo>
                <a:cubicBezTo>
                  <a:pt x="15" y="46"/>
                  <a:pt x="14" y="47"/>
                  <a:pt x="14" y="47"/>
                </a:cubicBezTo>
                <a:cubicBezTo>
                  <a:pt x="14" y="47"/>
                  <a:pt x="14" y="47"/>
                  <a:pt x="14" y="47"/>
                </a:cubicBezTo>
                <a:cubicBezTo>
                  <a:pt x="14" y="47"/>
                  <a:pt x="14" y="49"/>
                  <a:pt x="13" y="49"/>
                </a:cubicBezTo>
                <a:cubicBezTo>
                  <a:pt x="13" y="49"/>
                  <a:pt x="11" y="49"/>
                  <a:pt x="8" y="49"/>
                </a:cubicBezTo>
                <a:cubicBezTo>
                  <a:pt x="6" y="49"/>
                  <a:pt x="3" y="49"/>
                  <a:pt x="3" y="50"/>
                </a:cubicBezTo>
                <a:cubicBezTo>
                  <a:pt x="2" y="50"/>
                  <a:pt x="2" y="52"/>
                  <a:pt x="2" y="53"/>
                </a:cubicBezTo>
                <a:cubicBezTo>
                  <a:pt x="2" y="53"/>
                  <a:pt x="4" y="55"/>
                  <a:pt x="7" y="56"/>
                </a:cubicBezTo>
                <a:cubicBezTo>
                  <a:pt x="9" y="57"/>
                  <a:pt x="11" y="58"/>
                  <a:pt x="11" y="58"/>
                </a:cubicBezTo>
                <a:cubicBezTo>
                  <a:pt x="12" y="59"/>
                  <a:pt x="11" y="60"/>
                  <a:pt x="11" y="60"/>
                </a:cubicBezTo>
                <a:cubicBezTo>
                  <a:pt x="11" y="60"/>
                  <a:pt x="11" y="60"/>
                  <a:pt x="11" y="60"/>
                </a:cubicBezTo>
                <a:cubicBezTo>
                  <a:pt x="11" y="60"/>
                  <a:pt x="11" y="62"/>
                  <a:pt x="11" y="62"/>
                </a:cubicBezTo>
                <a:cubicBezTo>
                  <a:pt x="11" y="62"/>
                  <a:pt x="8" y="63"/>
                  <a:pt x="6" y="63"/>
                </a:cubicBezTo>
                <a:cubicBezTo>
                  <a:pt x="3" y="64"/>
                  <a:pt x="1" y="65"/>
                  <a:pt x="1" y="65"/>
                </a:cubicBezTo>
                <a:cubicBezTo>
                  <a:pt x="0" y="66"/>
                  <a:pt x="0" y="68"/>
                  <a:pt x="1" y="68"/>
                </a:cubicBezTo>
                <a:cubicBezTo>
                  <a:pt x="1" y="69"/>
                  <a:pt x="3" y="70"/>
                  <a:pt x="6" y="70"/>
                </a:cubicBezTo>
                <a:cubicBezTo>
                  <a:pt x="8" y="71"/>
                  <a:pt x="11" y="71"/>
                  <a:pt x="11" y="71"/>
                </a:cubicBezTo>
                <a:cubicBezTo>
                  <a:pt x="11" y="72"/>
                  <a:pt x="11" y="73"/>
                  <a:pt x="11" y="73"/>
                </a:cubicBezTo>
                <a:cubicBezTo>
                  <a:pt x="11" y="73"/>
                  <a:pt x="11" y="73"/>
                  <a:pt x="11" y="73"/>
                </a:cubicBezTo>
                <a:cubicBezTo>
                  <a:pt x="11" y="73"/>
                  <a:pt x="11" y="75"/>
                  <a:pt x="11" y="75"/>
                </a:cubicBezTo>
                <a:cubicBezTo>
                  <a:pt x="11" y="76"/>
                  <a:pt x="9" y="77"/>
                  <a:pt x="7" y="78"/>
                </a:cubicBezTo>
                <a:cubicBezTo>
                  <a:pt x="4" y="79"/>
                  <a:pt x="2" y="80"/>
                  <a:pt x="2" y="80"/>
                </a:cubicBezTo>
                <a:cubicBezTo>
                  <a:pt x="2" y="81"/>
                  <a:pt x="2" y="83"/>
                  <a:pt x="3" y="84"/>
                </a:cubicBezTo>
                <a:cubicBezTo>
                  <a:pt x="3" y="84"/>
                  <a:pt x="6" y="84"/>
                  <a:pt x="8" y="84"/>
                </a:cubicBezTo>
                <a:cubicBezTo>
                  <a:pt x="9" y="84"/>
                  <a:pt x="10" y="84"/>
                  <a:pt x="11" y="84"/>
                </a:cubicBezTo>
                <a:cubicBezTo>
                  <a:pt x="12" y="84"/>
                  <a:pt x="13" y="84"/>
                  <a:pt x="13" y="84"/>
                </a:cubicBezTo>
                <a:cubicBezTo>
                  <a:pt x="14" y="85"/>
                  <a:pt x="14" y="86"/>
                  <a:pt x="14" y="86"/>
                </a:cubicBezTo>
                <a:cubicBezTo>
                  <a:pt x="14" y="86"/>
                  <a:pt x="14" y="86"/>
                  <a:pt x="14" y="86"/>
                </a:cubicBezTo>
                <a:cubicBezTo>
                  <a:pt x="14" y="86"/>
                  <a:pt x="15" y="88"/>
                  <a:pt x="15" y="88"/>
                </a:cubicBezTo>
                <a:cubicBezTo>
                  <a:pt x="15" y="88"/>
                  <a:pt x="13" y="90"/>
                  <a:pt x="11" y="91"/>
                </a:cubicBezTo>
                <a:cubicBezTo>
                  <a:pt x="9" y="93"/>
                  <a:pt x="7" y="95"/>
                  <a:pt x="7" y="95"/>
                </a:cubicBezTo>
                <a:cubicBezTo>
                  <a:pt x="7" y="96"/>
                  <a:pt x="8" y="98"/>
                  <a:pt x="9" y="98"/>
                </a:cubicBezTo>
                <a:cubicBezTo>
                  <a:pt x="9" y="98"/>
                  <a:pt x="11" y="98"/>
                  <a:pt x="14" y="97"/>
                </a:cubicBezTo>
                <a:cubicBezTo>
                  <a:pt x="16" y="97"/>
                  <a:pt x="19" y="96"/>
                  <a:pt x="19" y="96"/>
                </a:cubicBezTo>
                <a:cubicBezTo>
                  <a:pt x="19" y="96"/>
                  <a:pt x="20" y="98"/>
                  <a:pt x="20" y="98"/>
                </a:cubicBezTo>
                <a:cubicBezTo>
                  <a:pt x="20" y="98"/>
                  <a:pt x="20" y="98"/>
                  <a:pt x="20" y="98"/>
                </a:cubicBezTo>
                <a:cubicBezTo>
                  <a:pt x="20" y="98"/>
                  <a:pt x="21" y="99"/>
                  <a:pt x="21" y="100"/>
                </a:cubicBezTo>
                <a:cubicBezTo>
                  <a:pt x="21" y="100"/>
                  <a:pt x="19" y="102"/>
                  <a:pt x="18" y="104"/>
                </a:cubicBezTo>
                <a:cubicBezTo>
                  <a:pt x="16" y="106"/>
                  <a:pt x="15" y="108"/>
                  <a:pt x="15" y="108"/>
                </a:cubicBezTo>
                <a:cubicBezTo>
                  <a:pt x="15" y="109"/>
                  <a:pt x="17" y="111"/>
                  <a:pt x="17" y="111"/>
                </a:cubicBezTo>
                <a:cubicBezTo>
                  <a:pt x="18" y="111"/>
                  <a:pt x="20" y="110"/>
                  <a:pt x="22" y="109"/>
                </a:cubicBezTo>
                <a:cubicBezTo>
                  <a:pt x="25" y="108"/>
                  <a:pt x="27" y="107"/>
                  <a:pt x="27" y="107"/>
                </a:cubicBezTo>
                <a:cubicBezTo>
                  <a:pt x="28" y="107"/>
                  <a:pt x="29" y="108"/>
                  <a:pt x="29" y="108"/>
                </a:cubicBezTo>
                <a:cubicBezTo>
                  <a:pt x="29" y="108"/>
                  <a:pt x="29" y="108"/>
                  <a:pt x="29" y="108"/>
                </a:cubicBezTo>
                <a:cubicBezTo>
                  <a:pt x="29" y="108"/>
                  <a:pt x="30" y="109"/>
                  <a:pt x="30" y="109"/>
                </a:cubicBezTo>
                <a:cubicBezTo>
                  <a:pt x="30" y="110"/>
                  <a:pt x="29" y="112"/>
                  <a:pt x="28" y="114"/>
                </a:cubicBezTo>
                <a:cubicBezTo>
                  <a:pt x="27" y="116"/>
                  <a:pt x="26" y="119"/>
                  <a:pt x="26" y="119"/>
                </a:cubicBezTo>
                <a:cubicBezTo>
                  <a:pt x="26" y="120"/>
                  <a:pt x="28" y="121"/>
                  <a:pt x="29" y="121"/>
                </a:cubicBezTo>
                <a:cubicBezTo>
                  <a:pt x="29" y="121"/>
                  <a:pt x="31" y="120"/>
                  <a:pt x="33" y="118"/>
                </a:cubicBezTo>
                <a:cubicBezTo>
                  <a:pt x="35" y="117"/>
                  <a:pt x="37" y="115"/>
                  <a:pt x="37" y="115"/>
                </a:cubicBezTo>
                <a:cubicBezTo>
                  <a:pt x="38" y="115"/>
                  <a:pt x="38" y="115"/>
                  <a:pt x="38" y="115"/>
                </a:cubicBezTo>
                <a:cubicBezTo>
                  <a:pt x="39" y="115"/>
                  <a:pt x="39" y="116"/>
                  <a:pt x="39" y="116"/>
                </a:cubicBezTo>
                <a:cubicBezTo>
                  <a:pt x="39" y="116"/>
                  <a:pt x="39" y="116"/>
                  <a:pt x="39" y="116"/>
                </a:cubicBezTo>
                <a:cubicBezTo>
                  <a:pt x="39" y="116"/>
                  <a:pt x="40" y="116"/>
                  <a:pt x="41" y="117"/>
                </a:cubicBezTo>
                <a:cubicBezTo>
                  <a:pt x="41" y="117"/>
                  <a:pt x="40" y="119"/>
                  <a:pt x="40" y="122"/>
                </a:cubicBezTo>
                <a:cubicBezTo>
                  <a:pt x="39" y="124"/>
                  <a:pt x="39" y="127"/>
                  <a:pt x="39" y="127"/>
                </a:cubicBezTo>
                <a:cubicBezTo>
                  <a:pt x="40" y="128"/>
                  <a:pt x="42" y="129"/>
                  <a:pt x="42" y="129"/>
                </a:cubicBezTo>
                <a:cubicBezTo>
                  <a:pt x="43" y="129"/>
                  <a:pt x="44" y="127"/>
                  <a:pt x="46" y="125"/>
                </a:cubicBezTo>
                <a:cubicBezTo>
                  <a:pt x="47" y="123"/>
                  <a:pt x="49" y="121"/>
                  <a:pt x="49" y="121"/>
                </a:cubicBezTo>
                <a:cubicBezTo>
                  <a:pt x="49" y="120"/>
                  <a:pt x="50" y="121"/>
                  <a:pt x="50" y="121"/>
                </a:cubicBezTo>
                <a:cubicBezTo>
                  <a:pt x="51" y="121"/>
                  <a:pt x="51" y="121"/>
                  <a:pt x="51" y="121"/>
                </a:cubicBezTo>
                <a:cubicBezTo>
                  <a:pt x="51" y="121"/>
                  <a:pt x="51" y="121"/>
                  <a:pt x="51" y="121"/>
                </a:cubicBezTo>
                <a:cubicBezTo>
                  <a:pt x="51" y="121"/>
                  <a:pt x="53" y="121"/>
                  <a:pt x="53" y="122"/>
                </a:cubicBezTo>
                <a:cubicBezTo>
                  <a:pt x="53" y="122"/>
                  <a:pt x="53" y="124"/>
                  <a:pt x="53" y="127"/>
                </a:cubicBezTo>
                <a:cubicBezTo>
                  <a:pt x="53" y="129"/>
                  <a:pt x="54" y="132"/>
                  <a:pt x="54" y="132"/>
                </a:cubicBezTo>
                <a:cubicBezTo>
                  <a:pt x="54" y="133"/>
                  <a:pt x="57" y="133"/>
                  <a:pt x="57" y="133"/>
                </a:cubicBezTo>
                <a:cubicBezTo>
                  <a:pt x="58" y="132"/>
                  <a:pt x="59" y="130"/>
                  <a:pt x="60" y="128"/>
                </a:cubicBezTo>
                <a:cubicBezTo>
                  <a:pt x="61" y="126"/>
                  <a:pt x="62" y="123"/>
                  <a:pt x="62" y="123"/>
                </a:cubicBezTo>
                <a:cubicBezTo>
                  <a:pt x="62" y="123"/>
                  <a:pt x="64" y="123"/>
                  <a:pt x="64" y="123"/>
                </a:cubicBezTo>
                <a:cubicBezTo>
                  <a:pt x="64" y="123"/>
                  <a:pt x="64" y="123"/>
                  <a:pt x="64" y="123"/>
                </a:cubicBezTo>
                <a:cubicBezTo>
                  <a:pt x="64" y="123"/>
                  <a:pt x="64" y="123"/>
                  <a:pt x="64" y="123"/>
                </a:cubicBezTo>
                <a:cubicBezTo>
                  <a:pt x="65" y="123"/>
                  <a:pt x="66" y="123"/>
                  <a:pt x="66" y="123"/>
                </a:cubicBezTo>
                <a:cubicBezTo>
                  <a:pt x="66" y="124"/>
                  <a:pt x="67" y="126"/>
                  <a:pt x="67" y="128"/>
                </a:cubicBezTo>
                <a:cubicBezTo>
                  <a:pt x="68" y="131"/>
                  <a:pt x="69" y="133"/>
                  <a:pt x="69" y="133"/>
                </a:cubicBezTo>
                <a:cubicBezTo>
                  <a:pt x="70" y="134"/>
                  <a:pt x="72" y="134"/>
                  <a:pt x="73" y="133"/>
                </a:cubicBezTo>
                <a:cubicBezTo>
                  <a:pt x="73" y="133"/>
                  <a:pt x="74" y="130"/>
                  <a:pt x="74" y="128"/>
                </a:cubicBezTo>
                <a:cubicBezTo>
                  <a:pt x="75" y="126"/>
                  <a:pt x="75" y="123"/>
                  <a:pt x="75" y="123"/>
                </a:cubicBezTo>
                <a:cubicBezTo>
                  <a:pt x="76" y="122"/>
                  <a:pt x="77" y="122"/>
                  <a:pt x="77" y="122"/>
                </a:cubicBezTo>
                <a:cubicBezTo>
                  <a:pt x="77" y="122"/>
                  <a:pt x="77" y="122"/>
                  <a:pt x="77" y="122"/>
                </a:cubicBezTo>
                <a:cubicBezTo>
                  <a:pt x="77" y="122"/>
                  <a:pt x="77" y="122"/>
                  <a:pt x="78" y="122"/>
                </a:cubicBezTo>
                <a:cubicBezTo>
                  <a:pt x="78" y="122"/>
                  <a:pt x="79" y="122"/>
                  <a:pt x="79" y="122"/>
                </a:cubicBezTo>
                <a:cubicBezTo>
                  <a:pt x="79" y="122"/>
                  <a:pt x="80" y="125"/>
                  <a:pt x="82" y="127"/>
                </a:cubicBezTo>
                <a:cubicBezTo>
                  <a:pt x="83" y="129"/>
                  <a:pt x="84" y="131"/>
                  <a:pt x="85" y="131"/>
                </a:cubicBezTo>
                <a:cubicBezTo>
                  <a:pt x="85" y="131"/>
                  <a:pt x="87" y="131"/>
                  <a:pt x="88" y="130"/>
                </a:cubicBezTo>
                <a:cubicBezTo>
                  <a:pt x="88" y="130"/>
                  <a:pt x="88" y="127"/>
                  <a:pt x="88" y="125"/>
                </a:cubicBezTo>
                <a:cubicBezTo>
                  <a:pt x="88" y="122"/>
                  <a:pt x="88" y="120"/>
                  <a:pt x="88" y="120"/>
                </a:cubicBezTo>
                <a:cubicBezTo>
                  <a:pt x="88" y="119"/>
                  <a:pt x="90" y="119"/>
                  <a:pt x="90" y="119"/>
                </a:cubicBezTo>
                <a:cubicBezTo>
                  <a:pt x="90" y="119"/>
                  <a:pt x="90" y="119"/>
                  <a:pt x="90" y="119"/>
                </a:cubicBezTo>
                <a:cubicBezTo>
                  <a:pt x="90" y="119"/>
                  <a:pt x="90" y="119"/>
                  <a:pt x="90" y="118"/>
                </a:cubicBezTo>
                <a:cubicBezTo>
                  <a:pt x="91" y="118"/>
                  <a:pt x="91" y="118"/>
                  <a:pt x="92" y="118"/>
                </a:cubicBezTo>
                <a:cubicBezTo>
                  <a:pt x="92" y="118"/>
                  <a:pt x="93" y="120"/>
                  <a:pt x="95" y="122"/>
                </a:cubicBezTo>
                <a:cubicBezTo>
                  <a:pt x="97" y="124"/>
                  <a:pt x="99" y="125"/>
                  <a:pt x="99" y="125"/>
                </a:cubicBezTo>
                <a:cubicBezTo>
                  <a:pt x="100" y="126"/>
                  <a:pt x="102" y="124"/>
                  <a:pt x="102" y="124"/>
                </a:cubicBezTo>
                <a:cubicBezTo>
                  <a:pt x="102" y="123"/>
                  <a:pt x="102" y="121"/>
                  <a:pt x="101" y="118"/>
                </a:cubicBezTo>
                <a:cubicBezTo>
                  <a:pt x="100" y="116"/>
                  <a:pt x="99" y="114"/>
                  <a:pt x="100" y="113"/>
                </a:cubicBezTo>
                <a:cubicBezTo>
                  <a:pt x="100" y="113"/>
                  <a:pt x="101" y="112"/>
                  <a:pt x="101" y="112"/>
                </a:cubicBezTo>
                <a:cubicBezTo>
                  <a:pt x="101" y="112"/>
                  <a:pt x="101" y="112"/>
                  <a:pt x="101" y="112"/>
                </a:cubicBezTo>
                <a:cubicBezTo>
                  <a:pt x="101" y="112"/>
                  <a:pt x="102" y="111"/>
                  <a:pt x="103" y="111"/>
                </a:cubicBezTo>
                <a:cubicBezTo>
                  <a:pt x="103" y="111"/>
                  <a:pt x="105" y="112"/>
                  <a:pt x="107" y="114"/>
                </a:cubicBezTo>
                <a:cubicBezTo>
                  <a:pt x="109" y="115"/>
                  <a:pt x="111" y="117"/>
                  <a:pt x="112" y="117"/>
                </a:cubicBezTo>
                <a:cubicBezTo>
                  <a:pt x="112" y="116"/>
                  <a:pt x="114" y="115"/>
                  <a:pt x="114" y="114"/>
                </a:cubicBezTo>
                <a:cubicBezTo>
                  <a:pt x="114" y="114"/>
                  <a:pt x="113" y="111"/>
                  <a:pt x="112" y="109"/>
                </a:cubicBezTo>
                <a:cubicBezTo>
                  <a:pt x="111" y="107"/>
                  <a:pt x="109" y="105"/>
                  <a:pt x="109" y="105"/>
                </a:cubicBezTo>
                <a:cubicBezTo>
                  <a:pt x="109" y="104"/>
                  <a:pt x="111" y="103"/>
                  <a:pt x="111" y="103"/>
                </a:cubicBezTo>
                <a:cubicBezTo>
                  <a:pt x="111" y="103"/>
                  <a:pt x="111" y="103"/>
                  <a:pt x="111" y="103"/>
                </a:cubicBezTo>
                <a:cubicBezTo>
                  <a:pt x="111" y="103"/>
                  <a:pt x="112" y="102"/>
                  <a:pt x="112" y="102"/>
                </a:cubicBezTo>
                <a:cubicBezTo>
                  <a:pt x="112" y="102"/>
                  <a:pt x="114" y="103"/>
                  <a:pt x="117" y="103"/>
                </a:cubicBezTo>
                <a:cubicBezTo>
                  <a:pt x="119" y="104"/>
                  <a:pt x="121" y="105"/>
                  <a:pt x="122" y="105"/>
                </a:cubicBezTo>
                <a:cubicBezTo>
                  <a:pt x="123" y="105"/>
                  <a:pt x="124" y="103"/>
                  <a:pt x="124" y="102"/>
                </a:cubicBezTo>
                <a:cubicBezTo>
                  <a:pt x="124" y="102"/>
                  <a:pt x="122" y="100"/>
                  <a:pt x="121" y="98"/>
                </a:cubicBezTo>
                <a:cubicBezTo>
                  <a:pt x="119" y="96"/>
                  <a:pt x="117" y="94"/>
                  <a:pt x="117" y="94"/>
                </a:cubicBezTo>
                <a:cubicBezTo>
                  <a:pt x="117" y="93"/>
                  <a:pt x="118" y="92"/>
                  <a:pt x="118" y="92"/>
                </a:cubicBezTo>
                <a:cubicBezTo>
                  <a:pt x="118" y="92"/>
                  <a:pt x="118" y="92"/>
                  <a:pt x="118" y="92"/>
                </a:cubicBezTo>
                <a:cubicBezTo>
                  <a:pt x="118" y="92"/>
                  <a:pt x="118" y="91"/>
                  <a:pt x="119" y="90"/>
                </a:cubicBezTo>
                <a:cubicBezTo>
                  <a:pt x="119" y="90"/>
                  <a:pt x="121" y="91"/>
                  <a:pt x="124" y="91"/>
                </a:cubicBezTo>
                <a:cubicBezTo>
                  <a:pt x="126" y="91"/>
                  <a:pt x="129" y="92"/>
                  <a:pt x="129" y="91"/>
                </a:cubicBezTo>
                <a:cubicBezTo>
                  <a:pt x="130" y="91"/>
                  <a:pt x="131" y="89"/>
                  <a:pt x="130" y="88"/>
                </a:cubicBezTo>
                <a:cubicBezTo>
                  <a:pt x="130" y="88"/>
                  <a:pt x="128" y="86"/>
                  <a:pt x="126" y="85"/>
                </a:cubicBezTo>
                <a:cubicBezTo>
                  <a:pt x="124" y="83"/>
                  <a:pt x="122" y="82"/>
                  <a:pt x="122" y="82"/>
                </a:cubicBezTo>
                <a:cubicBezTo>
                  <a:pt x="122" y="81"/>
                  <a:pt x="122" y="80"/>
                  <a:pt x="122" y="80"/>
                </a:cubicBezTo>
                <a:cubicBezTo>
                  <a:pt x="122" y="80"/>
                  <a:pt x="122" y="80"/>
                  <a:pt x="122" y="80"/>
                </a:cubicBezTo>
                <a:cubicBezTo>
                  <a:pt x="123" y="78"/>
                  <a:pt x="123" y="78"/>
                  <a:pt x="123" y="78"/>
                </a:cubicBezTo>
                <a:cubicBezTo>
                  <a:pt x="123" y="78"/>
                  <a:pt x="125" y="78"/>
                  <a:pt x="128" y="77"/>
                </a:cubicBezTo>
                <a:cubicBezTo>
                  <a:pt x="130" y="77"/>
                  <a:pt x="133" y="77"/>
                  <a:pt x="133" y="76"/>
                </a:cubicBezTo>
                <a:cubicBezTo>
                  <a:pt x="134" y="76"/>
                  <a:pt x="134" y="74"/>
                  <a:pt x="134" y="73"/>
                </a:cubicBezTo>
                <a:cubicBezTo>
                  <a:pt x="133" y="73"/>
                  <a:pt x="131" y="72"/>
                  <a:pt x="129" y="71"/>
                </a:cubicBezTo>
                <a:cubicBezTo>
                  <a:pt x="126" y="70"/>
                  <a:pt x="124" y="69"/>
                  <a:pt x="124" y="69"/>
                </a:cubicBezTo>
                <a:cubicBezTo>
                  <a:pt x="124" y="68"/>
                  <a:pt x="124" y="67"/>
                  <a:pt x="124" y="67"/>
                </a:cubicBezTo>
                <a:cubicBezTo>
                  <a:pt x="124" y="67"/>
                  <a:pt x="124" y="67"/>
                  <a:pt x="124" y="67"/>
                </a:cubicBezTo>
                <a:cubicBezTo>
                  <a:pt x="124" y="67"/>
                  <a:pt x="124" y="65"/>
                  <a:pt x="124" y="65"/>
                </a:cubicBezTo>
                <a:cubicBezTo>
                  <a:pt x="124" y="65"/>
                  <a:pt x="126" y="64"/>
                  <a:pt x="129" y="63"/>
                </a:cubicBezTo>
                <a:cubicBezTo>
                  <a:pt x="131" y="62"/>
                  <a:pt x="133" y="61"/>
                  <a:pt x="134" y="61"/>
                </a:cubicBezTo>
                <a:cubicBezTo>
                  <a:pt x="134" y="60"/>
                  <a:pt x="134" y="58"/>
                  <a:pt x="133" y="57"/>
                </a:cubicBezTo>
                <a:cubicBezTo>
                  <a:pt x="133" y="57"/>
                  <a:pt x="131" y="57"/>
                  <a:pt x="128" y="56"/>
                </a:cubicBezTo>
                <a:cubicBezTo>
                  <a:pt x="126" y="56"/>
                  <a:pt x="123" y="56"/>
                  <a:pt x="123" y="56"/>
                </a:cubicBezTo>
                <a:cubicBezTo>
                  <a:pt x="122" y="55"/>
                  <a:pt x="122" y="54"/>
                  <a:pt x="122" y="54"/>
                </a:cubicBezTo>
                <a:moveTo>
                  <a:pt x="106" y="67"/>
                </a:moveTo>
                <a:cubicBezTo>
                  <a:pt x="106" y="88"/>
                  <a:pt x="89" y="106"/>
                  <a:pt x="67" y="106"/>
                </a:cubicBezTo>
                <a:cubicBezTo>
                  <a:pt x="46" y="106"/>
                  <a:pt x="28" y="88"/>
                  <a:pt x="28" y="67"/>
                </a:cubicBezTo>
                <a:cubicBezTo>
                  <a:pt x="28" y="45"/>
                  <a:pt x="46" y="28"/>
                  <a:pt x="67" y="28"/>
                </a:cubicBezTo>
                <a:cubicBezTo>
                  <a:pt x="89" y="28"/>
                  <a:pt x="106" y="45"/>
                  <a:pt x="106" y="67"/>
                </a:cubicBezTo>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4" name="Freeform 104"/>
          <p:cNvSpPr>
            <a:spLocks noEditPoints="1"/>
          </p:cNvSpPr>
          <p:nvPr/>
        </p:nvSpPr>
        <p:spPr bwMode="auto">
          <a:xfrm>
            <a:off x="2660650" y="2659063"/>
            <a:ext cx="623888" cy="571500"/>
          </a:xfrm>
          <a:custGeom>
            <a:avLst/>
            <a:gdLst>
              <a:gd name="T0" fmla="*/ 493875 w 134"/>
              <a:gd name="T1" fmla="*/ 286044 h 134"/>
              <a:gd name="T2" fmla="*/ 316825 w 134"/>
              <a:gd name="T3" fmla="*/ 21347 h 134"/>
              <a:gd name="T4" fmla="*/ 298188 w 134"/>
              <a:gd name="T5" fmla="*/ 42693 h 134"/>
              <a:gd name="T6" fmla="*/ 270233 w 134"/>
              <a:gd name="T7" fmla="*/ 4269 h 134"/>
              <a:gd name="T8" fmla="*/ 237619 w 134"/>
              <a:gd name="T9" fmla="*/ 55501 h 134"/>
              <a:gd name="T10" fmla="*/ 200345 w 134"/>
              <a:gd name="T11" fmla="*/ 21347 h 134"/>
              <a:gd name="T12" fmla="*/ 191027 w 134"/>
              <a:gd name="T13" fmla="*/ 72578 h 134"/>
              <a:gd name="T14" fmla="*/ 172390 w 134"/>
              <a:gd name="T15" fmla="*/ 81117 h 134"/>
              <a:gd name="T16" fmla="*/ 130457 w 134"/>
              <a:gd name="T17" fmla="*/ 81117 h 134"/>
              <a:gd name="T18" fmla="*/ 135117 w 134"/>
              <a:gd name="T19" fmla="*/ 111002 h 134"/>
              <a:gd name="T20" fmla="*/ 83865 w 134"/>
              <a:gd name="T21" fmla="*/ 98194 h 134"/>
              <a:gd name="T22" fmla="*/ 93184 w 134"/>
              <a:gd name="T23" fmla="*/ 153695 h 134"/>
              <a:gd name="T24" fmla="*/ 41933 w 134"/>
              <a:gd name="T25" fmla="*/ 149426 h 134"/>
              <a:gd name="T26" fmla="*/ 65229 w 134"/>
              <a:gd name="T27" fmla="*/ 200657 h 134"/>
              <a:gd name="T28" fmla="*/ 13978 w 134"/>
              <a:gd name="T29" fmla="*/ 213465 h 134"/>
              <a:gd name="T30" fmla="*/ 51251 w 134"/>
              <a:gd name="T31" fmla="*/ 256158 h 134"/>
              <a:gd name="T32" fmla="*/ 27955 w 134"/>
              <a:gd name="T33" fmla="*/ 268966 h 134"/>
              <a:gd name="T34" fmla="*/ 51251 w 134"/>
              <a:gd name="T35" fmla="*/ 311659 h 134"/>
              <a:gd name="T36" fmla="*/ 32614 w 134"/>
              <a:gd name="T37" fmla="*/ 333006 h 134"/>
              <a:gd name="T38" fmla="*/ 51251 w 134"/>
              <a:gd name="T39" fmla="*/ 358622 h 134"/>
              <a:gd name="T40" fmla="*/ 65229 w 134"/>
              <a:gd name="T41" fmla="*/ 367160 h 134"/>
              <a:gd name="T42" fmla="*/ 32614 w 134"/>
              <a:gd name="T43" fmla="*/ 405584 h 134"/>
              <a:gd name="T44" fmla="*/ 93184 w 134"/>
              <a:gd name="T45" fmla="*/ 418392 h 134"/>
              <a:gd name="T46" fmla="*/ 69888 w 134"/>
              <a:gd name="T47" fmla="*/ 461085 h 134"/>
              <a:gd name="T48" fmla="*/ 135117 w 134"/>
              <a:gd name="T49" fmla="*/ 461085 h 134"/>
              <a:gd name="T50" fmla="*/ 121139 w 134"/>
              <a:gd name="T51" fmla="*/ 508047 h 134"/>
              <a:gd name="T52" fmla="*/ 172390 w 134"/>
              <a:gd name="T53" fmla="*/ 490970 h 134"/>
              <a:gd name="T54" fmla="*/ 191027 w 134"/>
              <a:gd name="T55" fmla="*/ 499509 h 134"/>
              <a:gd name="T56" fmla="*/ 214323 w 134"/>
              <a:gd name="T57" fmla="*/ 533663 h 134"/>
              <a:gd name="T58" fmla="*/ 237619 w 134"/>
              <a:gd name="T59" fmla="*/ 516586 h 134"/>
              <a:gd name="T60" fmla="*/ 279552 w 134"/>
              <a:gd name="T61" fmla="*/ 546471 h 134"/>
              <a:gd name="T62" fmla="*/ 298188 w 134"/>
              <a:gd name="T63" fmla="*/ 525125 h 134"/>
              <a:gd name="T64" fmla="*/ 340121 w 134"/>
              <a:gd name="T65" fmla="*/ 567818 h 134"/>
              <a:gd name="T66" fmla="*/ 363417 w 134"/>
              <a:gd name="T67" fmla="*/ 520855 h 134"/>
              <a:gd name="T68" fmla="*/ 410009 w 134"/>
              <a:gd name="T69" fmla="*/ 555010 h 134"/>
              <a:gd name="T70" fmla="*/ 419327 w 134"/>
              <a:gd name="T71" fmla="*/ 508047 h 134"/>
              <a:gd name="T72" fmla="*/ 461260 w 134"/>
              <a:gd name="T73" fmla="*/ 533663 h 134"/>
              <a:gd name="T74" fmla="*/ 465919 w 134"/>
              <a:gd name="T75" fmla="*/ 482432 h 134"/>
              <a:gd name="T76" fmla="*/ 521830 w 134"/>
              <a:gd name="T77" fmla="*/ 499509 h 134"/>
              <a:gd name="T78" fmla="*/ 507852 w 134"/>
              <a:gd name="T79" fmla="*/ 448277 h 134"/>
              <a:gd name="T80" fmla="*/ 521830 w 134"/>
              <a:gd name="T81" fmla="*/ 435469 h 134"/>
              <a:gd name="T82" fmla="*/ 577740 w 134"/>
              <a:gd name="T83" fmla="*/ 435469 h 134"/>
              <a:gd name="T84" fmla="*/ 549785 w 134"/>
              <a:gd name="T85" fmla="*/ 392776 h 134"/>
              <a:gd name="T86" fmla="*/ 554444 w 134"/>
              <a:gd name="T87" fmla="*/ 384238 h 134"/>
              <a:gd name="T88" fmla="*/ 587058 w 134"/>
              <a:gd name="T89" fmla="*/ 362891 h 134"/>
              <a:gd name="T90" fmla="*/ 568422 w 134"/>
              <a:gd name="T91" fmla="*/ 341544 h 134"/>
              <a:gd name="T92" fmla="*/ 624332 w 134"/>
              <a:gd name="T93" fmla="*/ 311659 h 134"/>
              <a:gd name="T94" fmla="*/ 577740 w 134"/>
              <a:gd name="T95" fmla="*/ 286044 h 134"/>
              <a:gd name="T96" fmla="*/ 619673 w 134"/>
              <a:gd name="T97" fmla="*/ 243350 h 134"/>
              <a:gd name="T98" fmla="*/ 568422 w 134"/>
              <a:gd name="T99" fmla="*/ 230543 h 134"/>
              <a:gd name="T100" fmla="*/ 610354 w 134"/>
              <a:gd name="T101" fmla="*/ 192119 h 134"/>
              <a:gd name="T102" fmla="*/ 549785 w 134"/>
              <a:gd name="T103" fmla="*/ 175042 h 134"/>
              <a:gd name="T104" fmla="*/ 545126 w 134"/>
              <a:gd name="T105" fmla="*/ 170772 h 134"/>
              <a:gd name="T106" fmla="*/ 545126 w 134"/>
              <a:gd name="T107" fmla="*/ 128079 h 134"/>
              <a:gd name="T108" fmla="*/ 507852 w 134"/>
              <a:gd name="T109" fmla="*/ 123810 h 134"/>
              <a:gd name="T110" fmla="*/ 498534 w 134"/>
              <a:gd name="T111" fmla="*/ 85386 h 134"/>
              <a:gd name="T112" fmla="*/ 465919 w 134"/>
              <a:gd name="T113" fmla="*/ 85386 h 134"/>
              <a:gd name="T114" fmla="*/ 442623 w 134"/>
              <a:gd name="T115" fmla="*/ 51232 h 134"/>
              <a:gd name="T116" fmla="*/ 410009 w 134"/>
              <a:gd name="T117" fmla="*/ 59770 h 134"/>
              <a:gd name="T118" fmla="*/ 382054 w 134"/>
              <a:gd name="T119" fmla="*/ 29885 h 134"/>
              <a:gd name="T120" fmla="*/ 358758 w 134"/>
              <a:gd name="T121" fmla="*/ 46962 h 13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34" h="134">
                <a:moveTo>
                  <a:pt x="28" y="67"/>
                </a:moveTo>
                <a:cubicBezTo>
                  <a:pt x="28" y="67"/>
                  <a:pt x="28" y="67"/>
                  <a:pt x="28" y="67"/>
                </a:cubicBezTo>
                <a:cubicBezTo>
                  <a:pt x="28" y="45"/>
                  <a:pt x="46" y="28"/>
                  <a:pt x="67" y="28"/>
                </a:cubicBezTo>
                <a:cubicBezTo>
                  <a:pt x="89" y="28"/>
                  <a:pt x="106" y="45"/>
                  <a:pt x="106" y="67"/>
                </a:cubicBezTo>
                <a:cubicBezTo>
                  <a:pt x="106" y="67"/>
                  <a:pt x="106" y="67"/>
                  <a:pt x="106" y="67"/>
                </a:cubicBezTo>
                <a:cubicBezTo>
                  <a:pt x="106" y="67"/>
                  <a:pt x="106" y="67"/>
                  <a:pt x="106" y="67"/>
                </a:cubicBezTo>
                <a:cubicBezTo>
                  <a:pt x="106" y="88"/>
                  <a:pt x="89" y="106"/>
                  <a:pt x="67" y="106"/>
                </a:cubicBezTo>
                <a:cubicBezTo>
                  <a:pt x="46" y="106"/>
                  <a:pt x="28" y="88"/>
                  <a:pt x="28" y="67"/>
                </a:cubicBezTo>
                <a:cubicBezTo>
                  <a:pt x="28" y="67"/>
                  <a:pt x="28" y="67"/>
                  <a:pt x="28" y="67"/>
                </a:cubicBezTo>
                <a:moveTo>
                  <a:pt x="71" y="0"/>
                </a:moveTo>
                <a:cubicBezTo>
                  <a:pt x="70" y="0"/>
                  <a:pt x="70" y="0"/>
                  <a:pt x="70" y="0"/>
                </a:cubicBezTo>
                <a:cubicBezTo>
                  <a:pt x="69" y="0"/>
                  <a:pt x="68" y="3"/>
                  <a:pt x="68" y="5"/>
                </a:cubicBezTo>
                <a:cubicBezTo>
                  <a:pt x="67" y="8"/>
                  <a:pt x="66" y="10"/>
                  <a:pt x="66" y="10"/>
                </a:cubicBezTo>
                <a:cubicBezTo>
                  <a:pt x="66" y="10"/>
                  <a:pt x="65" y="10"/>
                  <a:pt x="65"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4" y="10"/>
                  <a:pt x="64" y="10"/>
                  <a:pt x="64" y="10"/>
                </a:cubicBezTo>
                <a:cubicBezTo>
                  <a:pt x="63" y="10"/>
                  <a:pt x="63" y="10"/>
                  <a:pt x="63" y="10"/>
                </a:cubicBezTo>
                <a:cubicBezTo>
                  <a:pt x="62" y="10"/>
                  <a:pt x="62" y="10"/>
                  <a:pt x="62" y="10"/>
                </a:cubicBezTo>
                <a:cubicBezTo>
                  <a:pt x="62" y="10"/>
                  <a:pt x="61" y="8"/>
                  <a:pt x="60" y="6"/>
                </a:cubicBezTo>
                <a:cubicBezTo>
                  <a:pt x="59" y="3"/>
                  <a:pt x="58" y="1"/>
                  <a:pt x="58" y="1"/>
                </a:cubicBezTo>
                <a:cubicBezTo>
                  <a:pt x="57" y="1"/>
                  <a:pt x="57" y="1"/>
                  <a:pt x="57" y="1"/>
                </a:cubicBezTo>
                <a:cubicBezTo>
                  <a:pt x="56" y="1"/>
                  <a:pt x="55" y="1"/>
                  <a:pt x="54" y="2"/>
                </a:cubicBezTo>
                <a:cubicBezTo>
                  <a:pt x="54" y="2"/>
                  <a:pt x="54" y="4"/>
                  <a:pt x="53" y="7"/>
                </a:cubicBezTo>
                <a:cubicBezTo>
                  <a:pt x="53" y="9"/>
                  <a:pt x="53" y="12"/>
                  <a:pt x="53" y="12"/>
                </a:cubicBezTo>
                <a:cubicBezTo>
                  <a:pt x="53" y="12"/>
                  <a:pt x="51" y="13"/>
                  <a:pt x="51" y="13"/>
                </a:cubicBezTo>
                <a:cubicBezTo>
                  <a:pt x="51" y="13"/>
                  <a:pt x="51" y="13"/>
                  <a:pt x="51" y="13"/>
                </a:cubicBezTo>
                <a:cubicBezTo>
                  <a:pt x="51" y="13"/>
                  <a:pt x="51" y="13"/>
                  <a:pt x="51" y="13"/>
                </a:cubicBezTo>
                <a:cubicBezTo>
                  <a:pt x="51" y="13"/>
                  <a:pt x="51" y="13"/>
                  <a:pt x="50" y="13"/>
                </a:cubicBezTo>
                <a:cubicBezTo>
                  <a:pt x="50" y="13"/>
                  <a:pt x="50" y="13"/>
                  <a:pt x="49" y="13"/>
                </a:cubicBezTo>
                <a:cubicBezTo>
                  <a:pt x="49" y="13"/>
                  <a:pt x="49" y="13"/>
                  <a:pt x="49" y="13"/>
                </a:cubicBezTo>
                <a:cubicBezTo>
                  <a:pt x="49" y="13"/>
                  <a:pt x="48" y="11"/>
                  <a:pt x="46" y="9"/>
                </a:cubicBezTo>
                <a:cubicBezTo>
                  <a:pt x="45" y="7"/>
                  <a:pt x="43" y="5"/>
                  <a:pt x="43" y="5"/>
                </a:cubicBezTo>
                <a:cubicBezTo>
                  <a:pt x="43" y="5"/>
                  <a:pt x="42" y="5"/>
                  <a:pt x="42" y="5"/>
                </a:cubicBezTo>
                <a:cubicBezTo>
                  <a:pt x="41" y="5"/>
                  <a:pt x="40" y="6"/>
                  <a:pt x="39" y="6"/>
                </a:cubicBezTo>
                <a:cubicBezTo>
                  <a:pt x="39" y="6"/>
                  <a:pt x="39" y="7"/>
                  <a:pt x="39" y="7"/>
                </a:cubicBezTo>
                <a:cubicBezTo>
                  <a:pt x="39" y="8"/>
                  <a:pt x="40" y="10"/>
                  <a:pt x="40" y="12"/>
                </a:cubicBezTo>
                <a:cubicBezTo>
                  <a:pt x="40" y="14"/>
                  <a:pt x="41" y="16"/>
                  <a:pt x="41" y="17"/>
                </a:cubicBezTo>
                <a:cubicBezTo>
                  <a:pt x="41" y="17"/>
                  <a:pt x="41" y="17"/>
                  <a:pt x="41" y="17"/>
                </a:cubicBezTo>
                <a:cubicBezTo>
                  <a:pt x="41" y="17"/>
                  <a:pt x="39" y="18"/>
                  <a:pt x="39" y="18"/>
                </a:cubicBezTo>
                <a:cubicBezTo>
                  <a:pt x="39" y="18"/>
                  <a:pt x="39" y="18"/>
                  <a:pt x="39" y="18"/>
                </a:cubicBezTo>
                <a:cubicBezTo>
                  <a:pt x="39" y="18"/>
                  <a:pt x="39" y="18"/>
                  <a:pt x="39" y="18"/>
                </a:cubicBezTo>
                <a:cubicBezTo>
                  <a:pt x="39" y="18"/>
                  <a:pt x="39" y="18"/>
                  <a:pt x="38" y="18"/>
                </a:cubicBezTo>
                <a:cubicBezTo>
                  <a:pt x="38" y="19"/>
                  <a:pt x="38" y="19"/>
                  <a:pt x="37" y="19"/>
                </a:cubicBezTo>
                <a:cubicBezTo>
                  <a:pt x="37" y="19"/>
                  <a:pt x="37" y="19"/>
                  <a:pt x="37" y="19"/>
                </a:cubicBezTo>
                <a:cubicBezTo>
                  <a:pt x="37" y="19"/>
                  <a:pt x="35" y="17"/>
                  <a:pt x="33" y="15"/>
                </a:cubicBezTo>
                <a:cubicBezTo>
                  <a:pt x="31" y="14"/>
                  <a:pt x="29" y="12"/>
                  <a:pt x="29" y="12"/>
                </a:cubicBezTo>
                <a:cubicBezTo>
                  <a:pt x="29" y="12"/>
                  <a:pt x="29" y="12"/>
                  <a:pt x="29" y="12"/>
                </a:cubicBezTo>
                <a:cubicBezTo>
                  <a:pt x="28" y="12"/>
                  <a:pt x="26" y="14"/>
                  <a:pt x="26" y="14"/>
                </a:cubicBezTo>
                <a:cubicBezTo>
                  <a:pt x="26" y="14"/>
                  <a:pt x="26" y="14"/>
                  <a:pt x="26" y="14"/>
                </a:cubicBezTo>
                <a:cubicBezTo>
                  <a:pt x="26" y="15"/>
                  <a:pt x="27" y="17"/>
                  <a:pt x="28" y="19"/>
                </a:cubicBezTo>
                <a:cubicBezTo>
                  <a:pt x="29" y="22"/>
                  <a:pt x="30" y="24"/>
                  <a:pt x="30" y="24"/>
                </a:cubicBezTo>
                <a:cubicBezTo>
                  <a:pt x="30" y="24"/>
                  <a:pt x="30" y="24"/>
                  <a:pt x="30" y="24"/>
                </a:cubicBezTo>
                <a:cubicBezTo>
                  <a:pt x="30" y="25"/>
                  <a:pt x="29" y="26"/>
                  <a:pt x="29" y="26"/>
                </a:cubicBezTo>
                <a:cubicBezTo>
                  <a:pt x="29" y="26"/>
                  <a:pt x="29" y="26"/>
                  <a:pt x="29" y="26"/>
                </a:cubicBezTo>
                <a:cubicBezTo>
                  <a:pt x="29" y="26"/>
                  <a:pt x="29" y="26"/>
                  <a:pt x="29" y="26"/>
                </a:cubicBezTo>
                <a:cubicBezTo>
                  <a:pt x="29" y="26"/>
                  <a:pt x="29" y="26"/>
                  <a:pt x="29" y="26"/>
                </a:cubicBezTo>
                <a:cubicBezTo>
                  <a:pt x="29" y="26"/>
                  <a:pt x="29" y="26"/>
                  <a:pt x="29" y="26"/>
                </a:cubicBezTo>
                <a:cubicBezTo>
                  <a:pt x="28" y="26"/>
                  <a:pt x="27" y="27"/>
                  <a:pt x="27" y="27"/>
                </a:cubicBezTo>
                <a:cubicBezTo>
                  <a:pt x="27" y="27"/>
                  <a:pt x="27" y="27"/>
                  <a:pt x="27" y="27"/>
                </a:cubicBezTo>
                <a:cubicBezTo>
                  <a:pt x="27" y="27"/>
                  <a:pt x="25" y="26"/>
                  <a:pt x="22" y="25"/>
                </a:cubicBezTo>
                <a:cubicBezTo>
                  <a:pt x="20" y="24"/>
                  <a:pt x="18" y="23"/>
                  <a:pt x="18" y="23"/>
                </a:cubicBezTo>
                <a:cubicBezTo>
                  <a:pt x="18" y="23"/>
                  <a:pt x="18" y="23"/>
                  <a:pt x="18" y="23"/>
                </a:cubicBezTo>
                <a:cubicBezTo>
                  <a:pt x="17" y="23"/>
                  <a:pt x="15" y="24"/>
                  <a:pt x="15" y="25"/>
                </a:cubicBezTo>
                <a:cubicBezTo>
                  <a:pt x="15" y="25"/>
                  <a:pt x="15" y="25"/>
                  <a:pt x="15" y="25"/>
                </a:cubicBezTo>
                <a:cubicBezTo>
                  <a:pt x="15" y="26"/>
                  <a:pt x="17" y="28"/>
                  <a:pt x="18" y="30"/>
                </a:cubicBezTo>
                <a:cubicBezTo>
                  <a:pt x="19" y="32"/>
                  <a:pt x="21" y="34"/>
                  <a:pt x="21" y="34"/>
                </a:cubicBezTo>
                <a:cubicBezTo>
                  <a:pt x="21" y="34"/>
                  <a:pt x="21" y="34"/>
                  <a:pt x="21" y="34"/>
                </a:cubicBezTo>
                <a:cubicBezTo>
                  <a:pt x="21" y="35"/>
                  <a:pt x="20" y="36"/>
                  <a:pt x="20" y="36"/>
                </a:cubicBezTo>
                <a:cubicBezTo>
                  <a:pt x="20" y="36"/>
                  <a:pt x="20" y="36"/>
                  <a:pt x="20" y="36"/>
                </a:cubicBezTo>
                <a:cubicBezTo>
                  <a:pt x="20" y="36"/>
                  <a:pt x="19" y="37"/>
                  <a:pt x="19" y="37"/>
                </a:cubicBezTo>
                <a:cubicBezTo>
                  <a:pt x="19" y="37"/>
                  <a:pt x="19" y="37"/>
                  <a:pt x="19" y="37"/>
                </a:cubicBezTo>
                <a:cubicBezTo>
                  <a:pt x="18" y="37"/>
                  <a:pt x="16" y="37"/>
                  <a:pt x="14" y="36"/>
                </a:cubicBezTo>
                <a:cubicBezTo>
                  <a:pt x="12" y="36"/>
                  <a:pt x="10" y="35"/>
                  <a:pt x="9" y="35"/>
                </a:cubicBezTo>
                <a:cubicBezTo>
                  <a:pt x="9" y="35"/>
                  <a:pt x="9" y="35"/>
                  <a:pt x="9" y="35"/>
                </a:cubicBezTo>
                <a:cubicBezTo>
                  <a:pt x="8" y="36"/>
                  <a:pt x="7" y="37"/>
                  <a:pt x="7" y="38"/>
                </a:cubicBezTo>
                <a:cubicBezTo>
                  <a:pt x="7" y="38"/>
                  <a:pt x="7" y="38"/>
                  <a:pt x="7" y="38"/>
                </a:cubicBezTo>
                <a:cubicBezTo>
                  <a:pt x="7" y="39"/>
                  <a:pt x="9" y="41"/>
                  <a:pt x="11" y="42"/>
                </a:cubicBezTo>
                <a:cubicBezTo>
                  <a:pt x="13" y="44"/>
                  <a:pt x="15" y="45"/>
                  <a:pt x="15" y="46"/>
                </a:cubicBezTo>
                <a:cubicBezTo>
                  <a:pt x="15" y="46"/>
                  <a:pt x="15" y="46"/>
                  <a:pt x="15" y="46"/>
                </a:cubicBezTo>
                <a:cubicBezTo>
                  <a:pt x="15" y="46"/>
                  <a:pt x="14" y="47"/>
                  <a:pt x="14" y="47"/>
                </a:cubicBezTo>
                <a:cubicBezTo>
                  <a:pt x="14" y="47"/>
                  <a:pt x="14" y="47"/>
                  <a:pt x="14" y="47"/>
                </a:cubicBezTo>
                <a:cubicBezTo>
                  <a:pt x="14" y="47"/>
                  <a:pt x="14" y="49"/>
                  <a:pt x="13" y="49"/>
                </a:cubicBezTo>
                <a:cubicBezTo>
                  <a:pt x="13" y="49"/>
                  <a:pt x="13" y="49"/>
                  <a:pt x="13" y="49"/>
                </a:cubicBezTo>
                <a:cubicBezTo>
                  <a:pt x="12" y="49"/>
                  <a:pt x="10" y="49"/>
                  <a:pt x="8" y="49"/>
                </a:cubicBezTo>
                <a:cubicBezTo>
                  <a:pt x="8" y="49"/>
                  <a:pt x="8" y="49"/>
                  <a:pt x="8" y="49"/>
                </a:cubicBezTo>
                <a:cubicBezTo>
                  <a:pt x="5" y="49"/>
                  <a:pt x="3" y="49"/>
                  <a:pt x="3" y="50"/>
                </a:cubicBezTo>
                <a:cubicBezTo>
                  <a:pt x="2" y="50"/>
                  <a:pt x="2" y="51"/>
                  <a:pt x="2" y="52"/>
                </a:cubicBezTo>
                <a:cubicBezTo>
                  <a:pt x="2" y="53"/>
                  <a:pt x="2" y="53"/>
                  <a:pt x="2" y="53"/>
                </a:cubicBezTo>
                <a:cubicBezTo>
                  <a:pt x="2" y="53"/>
                  <a:pt x="4" y="55"/>
                  <a:pt x="7" y="56"/>
                </a:cubicBezTo>
                <a:cubicBezTo>
                  <a:pt x="9" y="57"/>
                  <a:pt x="11" y="58"/>
                  <a:pt x="11" y="58"/>
                </a:cubicBezTo>
                <a:cubicBezTo>
                  <a:pt x="11" y="58"/>
                  <a:pt x="11" y="59"/>
                  <a:pt x="11" y="59"/>
                </a:cubicBezTo>
                <a:cubicBezTo>
                  <a:pt x="11" y="59"/>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2"/>
                  <a:pt x="11" y="62"/>
                </a:cubicBezTo>
                <a:cubicBezTo>
                  <a:pt x="11" y="62"/>
                  <a:pt x="8" y="63"/>
                  <a:pt x="6" y="63"/>
                </a:cubicBezTo>
                <a:cubicBezTo>
                  <a:pt x="3" y="64"/>
                  <a:pt x="1" y="65"/>
                  <a:pt x="1" y="65"/>
                </a:cubicBezTo>
                <a:cubicBezTo>
                  <a:pt x="0" y="65"/>
                  <a:pt x="0" y="66"/>
                  <a:pt x="0" y="67"/>
                </a:cubicBezTo>
                <a:cubicBezTo>
                  <a:pt x="0" y="67"/>
                  <a:pt x="0" y="68"/>
                  <a:pt x="1" y="68"/>
                </a:cubicBezTo>
                <a:cubicBezTo>
                  <a:pt x="1" y="69"/>
                  <a:pt x="3" y="70"/>
                  <a:pt x="6" y="70"/>
                </a:cubicBezTo>
                <a:cubicBezTo>
                  <a:pt x="8" y="71"/>
                  <a:pt x="11" y="71"/>
                  <a:pt x="11" y="71"/>
                </a:cubicBezTo>
                <a:cubicBezTo>
                  <a:pt x="11" y="72"/>
                  <a:pt x="11" y="73"/>
                  <a:pt x="11" y="73"/>
                </a:cubicBezTo>
                <a:cubicBezTo>
                  <a:pt x="11" y="73"/>
                  <a:pt x="11" y="73"/>
                  <a:pt x="11" y="73"/>
                </a:cubicBezTo>
                <a:cubicBezTo>
                  <a:pt x="11" y="73"/>
                  <a:pt x="11" y="73"/>
                  <a:pt x="11" y="73"/>
                </a:cubicBezTo>
                <a:cubicBezTo>
                  <a:pt x="11" y="73"/>
                  <a:pt x="11" y="73"/>
                  <a:pt x="11" y="73"/>
                </a:cubicBezTo>
                <a:cubicBezTo>
                  <a:pt x="11" y="73"/>
                  <a:pt x="11" y="74"/>
                  <a:pt x="11" y="75"/>
                </a:cubicBezTo>
                <a:cubicBezTo>
                  <a:pt x="11" y="75"/>
                  <a:pt x="11" y="75"/>
                  <a:pt x="11" y="75"/>
                </a:cubicBezTo>
                <a:cubicBezTo>
                  <a:pt x="11" y="76"/>
                  <a:pt x="9" y="77"/>
                  <a:pt x="7" y="78"/>
                </a:cubicBezTo>
                <a:cubicBezTo>
                  <a:pt x="4" y="79"/>
                  <a:pt x="2" y="80"/>
                  <a:pt x="2" y="80"/>
                </a:cubicBezTo>
                <a:cubicBezTo>
                  <a:pt x="2" y="80"/>
                  <a:pt x="2" y="81"/>
                  <a:pt x="2" y="81"/>
                </a:cubicBezTo>
                <a:cubicBezTo>
                  <a:pt x="2" y="82"/>
                  <a:pt x="2" y="83"/>
                  <a:pt x="3" y="84"/>
                </a:cubicBezTo>
                <a:cubicBezTo>
                  <a:pt x="3" y="84"/>
                  <a:pt x="6" y="84"/>
                  <a:pt x="8" y="84"/>
                </a:cubicBezTo>
                <a:cubicBezTo>
                  <a:pt x="9" y="84"/>
                  <a:pt x="10" y="84"/>
                  <a:pt x="10" y="84"/>
                </a:cubicBezTo>
                <a:cubicBezTo>
                  <a:pt x="10" y="84"/>
                  <a:pt x="11" y="84"/>
                  <a:pt x="11" y="84"/>
                </a:cubicBezTo>
                <a:cubicBezTo>
                  <a:pt x="11" y="84"/>
                  <a:pt x="12" y="84"/>
                  <a:pt x="12" y="84"/>
                </a:cubicBezTo>
                <a:cubicBezTo>
                  <a:pt x="13" y="84"/>
                  <a:pt x="13" y="84"/>
                  <a:pt x="13" y="84"/>
                </a:cubicBezTo>
                <a:cubicBezTo>
                  <a:pt x="14" y="85"/>
                  <a:pt x="14" y="86"/>
                  <a:pt x="14" y="86"/>
                </a:cubicBezTo>
                <a:cubicBezTo>
                  <a:pt x="14" y="86"/>
                  <a:pt x="14" y="86"/>
                  <a:pt x="14" y="86"/>
                </a:cubicBezTo>
                <a:cubicBezTo>
                  <a:pt x="14" y="86"/>
                  <a:pt x="14" y="86"/>
                  <a:pt x="14" y="86"/>
                </a:cubicBezTo>
                <a:cubicBezTo>
                  <a:pt x="14" y="86"/>
                  <a:pt x="14" y="86"/>
                  <a:pt x="14" y="86"/>
                </a:cubicBezTo>
                <a:cubicBezTo>
                  <a:pt x="14" y="86"/>
                  <a:pt x="14" y="86"/>
                  <a:pt x="14" y="86"/>
                </a:cubicBezTo>
                <a:cubicBezTo>
                  <a:pt x="14" y="86"/>
                  <a:pt x="15" y="87"/>
                  <a:pt x="15" y="88"/>
                </a:cubicBezTo>
                <a:cubicBezTo>
                  <a:pt x="15" y="88"/>
                  <a:pt x="15" y="88"/>
                  <a:pt x="15" y="88"/>
                </a:cubicBezTo>
                <a:cubicBezTo>
                  <a:pt x="15" y="88"/>
                  <a:pt x="13" y="90"/>
                  <a:pt x="11" y="91"/>
                </a:cubicBezTo>
                <a:cubicBezTo>
                  <a:pt x="9" y="93"/>
                  <a:pt x="7" y="95"/>
                  <a:pt x="7" y="95"/>
                </a:cubicBezTo>
                <a:cubicBezTo>
                  <a:pt x="7" y="95"/>
                  <a:pt x="7" y="95"/>
                  <a:pt x="7" y="95"/>
                </a:cubicBezTo>
                <a:cubicBezTo>
                  <a:pt x="7" y="96"/>
                  <a:pt x="8" y="98"/>
                  <a:pt x="9" y="98"/>
                </a:cubicBezTo>
                <a:cubicBezTo>
                  <a:pt x="9" y="98"/>
                  <a:pt x="9" y="98"/>
                  <a:pt x="9" y="98"/>
                </a:cubicBezTo>
                <a:cubicBezTo>
                  <a:pt x="10" y="98"/>
                  <a:pt x="12" y="98"/>
                  <a:pt x="14" y="97"/>
                </a:cubicBezTo>
                <a:cubicBezTo>
                  <a:pt x="16" y="97"/>
                  <a:pt x="18" y="96"/>
                  <a:pt x="19" y="96"/>
                </a:cubicBezTo>
                <a:cubicBezTo>
                  <a:pt x="19" y="96"/>
                  <a:pt x="19" y="96"/>
                  <a:pt x="19" y="96"/>
                </a:cubicBezTo>
                <a:cubicBezTo>
                  <a:pt x="19" y="96"/>
                  <a:pt x="20" y="98"/>
                  <a:pt x="20" y="98"/>
                </a:cubicBezTo>
                <a:cubicBezTo>
                  <a:pt x="20" y="98"/>
                  <a:pt x="20" y="98"/>
                  <a:pt x="20" y="98"/>
                </a:cubicBezTo>
                <a:cubicBezTo>
                  <a:pt x="20" y="98"/>
                  <a:pt x="21" y="99"/>
                  <a:pt x="21" y="100"/>
                </a:cubicBezTo>
                <a:cubicBezTo>
                  <a:pt x="21" y="100"/>
                  <a:pt x="21" y="100"/>
                  <a:pt x="21" y="100"/>
                </a:cubicBezTo>
                <a:cubicBezTo>
                  <a:pt x="21" y="100"/>
                  <a:pt x="19" y="102"/>
                  <a:pt x="18" y="104"/>
                </a:cubicBezTo>
                <a:cubicBezTo>
                  <a:pt x="16" y="106"/>
                  <a:pt x="15" y="108"/>
                  <a:pt x="15" y="108"/>
                </a:cubicBezTo>
                <a:cubicBezTo>
                  <a:pt x="15" y="108"/>
                  <a:pt x="15" y="108"/>
                  <a:pt x="15" y="108"/>
                </a:cubicBezTo>
                <a:cubicBezTo>
                  <a:pt x="15" y="109"/>
                  <a:pt x="17" y="111"/>
                  <a:pt x="17" y="111"/>
                </a:cubicBezTo>
                <a:cubicBezTo>
                  <a:pt x="17" y="111"/>
                  <a:pt x="17" y="111"/>
                  <a:pt x="17" y="111"/>
                </a:cubicBezTo>
                <a:cubicBezTo>
                  <a:pt x="18" y="111"/>
                  <a:pt x="20" y="110"/>
                  <a:pt x="22" y="109"/>
                </a:cubicBezTo>
                <a:cubicBezTo>
                  <a:pt x="25" y="108"/>
                  <a:pt x="27" y="107"/>
                  <a:pt x="27" y="107"/>
                </a:cubicBezTo>
                <a:cubicBezTo>
                  <a:pt x="28" y="107"/>
                  <a:pt x="29" y="108"/>
                  <a:pt x="29" y="108"/>
                </a:cubicBezTo>
                <a:cubicBezTo>
                  <a:pt x="29" y="108"/>
                  <a:pt x="29" y="108"/>
                  <a:pt x="29" y="108"/>
                </a:cubicBezTo>
                <a:cubicBezTo>
                  <a:pt x="29" y="108"/>
                  <a:pt x="29" y="108"/>
                  <a:pt x="29" y="108"/>
                </a:cubicBezTo>
                <a:cubicBezTo>
                  <a:pt x="29" y="108"/>
                  <a:pt x="29" y="108"/>
                  <a:pt x="29" y="108"/>
                </a:cubicBezTo>
                <a:cubicBezTo>
                  <a:pt x="29" y="108"/>
                  <a:pt x="30" y="109"/>
                  <a:pt x="30" y="109"/>
                </a:cubicBezTo>
                <a:cubicBezTo>
                  <a:pt x="30" y="109"/>
                  <a:pt x="30" y="109"/>
                  <a:pt x="30" y="109"/>
                </a:cubicBezTo>
                <a:cubicBezTo>
                  <a:pt x="30" y="110"/>
                  <a:pt x="29" y="112"/>
                  <a:pt x="28" y="114"/>
                </a:cubicBezTo>
                <a:cubicBezTo>
                  <a:pt x="27" y="116"/>
                  <a:pt x="26" y="118"/>
                  <a:pt x="26" y="119"/>
                </a:cubicBezTo>
                <a:cubicBezTo>
                  <a:pt x="26" y="119"/>
                  <a:pt x="26" y="119"/>
                  <a:pt x="26" y="119"/>
                </a:cubicBezTo>
                <a:cubicBezTo>
                  <a:pt x="26" y="120"/>
                  <a:pt x="28" y="121"/>
                  <a:pt x="29" y="121"/>
                </a:cubicBezTo>
                <a:cubicBezTo>
                  <a:pt x="29" y="121"/>
                  <a:pt x="29" y="121"/>
                  <a:pt x="29" y="121"/>
                </a:cubicBezTo>
                <a:cubicBezTo>
                  <a:pt x="29" y="121"/>
                  <a:pt x="31" y="120"/>
                  <a:pt x="33" y="118"/>
                </a:cubicBezTo>
                <a:cubicBezTo>
                  <a:pt x="35" y="117"/>
                  <a:pt x="37" y="115"/>
                  <a:pt x="37" y="115"/>
                </a:cubicBezTo>
                <a:cubicBezTo>
                  <a:pt x="37" y="115"/>
                  <a:pt x="37" y="115"/>
                  <a:pt x="37" y="115"/>
                </a:cubicBezTo>
                <a:cubicBezTo>
                  <a:pt x="38" y="115"/>
                  <a:pt x="38" y="115"/>
                  <a:pt x="38" y="115"/>
                </a:cubicBezTo>
                <a:cubicBezTo>
                  <a:pt x="39" y="115"/>
                  <a:pt x="39" y="116"/>
                  <a:pt x="39" y="116"/>
                </a:cubicBezTo>
                <a:cubicBezTo>
                  <a:pt x="39" y="116"/>
                  <a:pt x="39" y="116"/>
                  <a:pt x="39" y="116"/>
                </a:cubicBezTo>
                <a:cubicBezTo>
                  <a:pt x="39" y="116"/>
                  <a:pt x="39" y="116"/>
                  <a:pt x="39" y="116"/>
                </a:cubicBezTo>
                <a:cubicBezTo>
                  <a:pt x="39" y="116"/>
                  <a:pt x="40" y="116"/>
                  <a:pt x="41" y="117"/>
                </a:cubicBezTo>
                <a:cubicBezTo>
                  <a:pt x="41" y="117"/>
                  <a:pt x="41" y="117"/>
                  <a:pt x="41" y="117"/>
                </a:cubicBezTo>
                <a:cubicBezTo>
                  <a:pt x="41" y="117"/>
                  <a:pt x="40" y="120"/>
                  <a:pt x="40" y="122"/>
                </a:cubicBezTo>
                <a:cubicBezTo>
                  <a:pt x="39" y="124"/>
                  <a:pt x="39" y="126"/>
                  <a:pt x="39" y="127"/>
                </a:cubicBezTo>
                <a:cubicBezTo>
                  <a:pt x="39" y="127"/>
                  <a:pt x="39" y="127"/>
                  <a:pt x="39" y="127"/>
                </a:cubicBezTo>
                <a:cubicBezTo>
                  <a:pt x="40" y="128"/>
                  <a:pt x="41" y="129"/>
                  <a:pt x="42" y="129"/>
                </a:cubicBezTo>
                <a:cubicBezTo>
                  <a:pt x="42" y="129"/>
                  <a:pt x="42" y="129"/>
                  <a:pt x="42" y="129"/>
                </a:cubicBezTo>
                <a:cubicBezTo>
                  <a:pt x="43" y="129"/>
                  <a:pt x="44" y="127"/>
                  <a:pt x="46" y="125"/>
                </a:cubicBezTo>
                <a:cubicBezTo>
                  <a:pt x="47" y="123"/>
                  <a:pt x="49" y="121"/>
                  <a:pt x="49" y="121"/>
                </a:cubicBezTo>
                <a:cubicBezTo>
                  <a:pt x="49" y="120"/>
                  <a:pt x="49" y="120"/>
                  <a:pt x="49" y="120"/>
                </a:cubicBezTo>
                <a:cubicBezTo>
                  <a:pt x="50" y="120"/>
                  <a:pt x="50" y="121"/>
                  <a:pt x="50" y="121"/>
                </a:cubicBezTo>
                <a:cubicBezTo>
                  <a:pt x="51" y="121"/>
                  <a:pt x="51" y="121"/>
                  <a:pt x="51" y="121"/>
                </a:cubicBezTo>
                <a:cubicBezTo>
                  <a:pt x="51" y="121"/>
                  <a:pt x="51" y="121"/>
                  <a:pt x="51" y="121"/>
                </a:cubicBezTo>
                <a:cubicBezTo>
                  <a:pt x="51" y="121"/>
                  <a:pt x="51" y="121"/>
                  <a:pt x="51" y="121"/>
                </a:cubicBezTo>
                <a:cubicBezTo>
                  <a:pt x="51" y="121"/>
                  <a:pt x="53" y="121"/>
                  <a:pt x="53" y="122"/>
                </a:cubicBezTo>
                <a:cubicBezTo>
                  <a:pt x="53" y="122"/>
                  <a:pt x="53" y="124"/>
                  <a:pt x="53" y="127"/>
                </a:cubicBezTo>
                <a:cubicBezTo>
                  <a:pt x="53" y="129"/>
                  <a:pt x="54" y="132"/>
                  <a:pt x="54" y="132"/>
                </a:cubicBezTo>
                <a:cubicBezTo>
                  <a:pt x="54" y="132"/>
                  <a:pt x="56" y="133"/>
                  <a:pt x="56" y="133"/>
                </a:cubicBezTo>
                <a:cubicBezTo>
                  <a:pt x="57" y="133"/>
                  <a:pt x="57" y="133"/>
                  <a:pt x="57" y="133"/>
                </a:cubicBezTo>
                <a:cubicBezTo>
                  <a:pt x="58" y="132"/>
                  <a:pt x="59" y="130"/>
                  <a:pt x="60" y="128"/>
                </a:cubicBezTo>
                <a:cubicBezTo>
                  <a:pt x="61" y="126"/>
                  <a:pt x="62" y="123"/>
                  <a:pt x="62" y="123"/>
                </a:cubicBezTo>
                <a:cubicBezTo>
                  <a:pt x="62" y="123"/>
                  <a:pt x="62" y="123"/>
                  <a:pt x="63" y="123"/>
                </a:cubicBezTo>
                <a:cubicBezTo>
                  <a:pt x="63" y="123"/>
                  <a:pt x="64" y="123"/>
                  <a:pt x="64" y="123"/>
                </a:cubicBezTo>
                <a:cubicBezTo>
                  <a:pt x="64" y="123"/>
                  <a:pt x="64" y="123"/>
                  <a:pt x="64" y="123"/>
                </a:cubicBezTo>
                <a:cubicBezTo>
                  <a:pt x="64" y="123"/>
                  <a:pt x="64" y="123"/>
                  <a:pt x="64" y="123"/>
                </a:cubicBezTo>
                <a:cubicBezTo>
                  <a:pt x="64" y="123"/>
                  <a:pt x="64" y="123"/>
                  <a:pt x="64" y="123"/>
                </a:cubicBezTo>
                <a:cubicBezTo>
                  <a:pt x="64" y="123"/>
                  <a:pt x="64" y="123"/>
                  <a:pt x="64" y="123"/>
                </a:cubicBezTo>
                <a:cubicBezTo>
                  <a:pt x="65" y="123"/>
                  <a:pt x="66" y="123"/>
                  <a:pt x="66" y="123"/>
                </a:cubicBezTo>
                <a:cubicBezTo>
                  <a:pt x="66" y="124"/>
                  <a:pt x="67" y="126"/>
                  <a:pt x="67" y="128"/>
                </a:cubicBezTo>
                <a:cubicBezTo>
                  <a:pt x="68" y="131"/>
                  <a:pt x="69" y="133"/>
                  <a:pt x="69" y="133"/>
                </a:cubicBezTo>
                <a:cubicBezTo>
                  <a:pt x="70" y="134"/>
                  <a:pt x="70" y="134"/>
                  <a:pt x="71" y="134"/>
                </a:cubicBezTo>
                <a:cubicBezTo>
                  <a:pt x="71" y="134"/>
                  <a:pt x="72" y="133"/>
                  <a:pt x="73" y="133"/>
                </a:cubicBezTo>
                <a:cubicBezTo>
                  <a:pt x="73" y="133"/>
                  <a:pt x="74" y="130"/>
                  <a:pt x="74" y="128"/>
                </a:cubicBezTo>
                <a:cubicBezTo>
                  <a:pt x="75" y="126"/>
                  <a:pt x="75" y="123"/>
                  <a:pt x="75" y="123"/>
                </a:cubicBezTo>
                <a:cubicBezTo>
                  <a:pt x="76" y="122"/>
                  <a:pt x="77" y="122"/>
                  <a:pt x="77" y="122"/>
                </a:cubicBezTo>
                <a:cubicBezTo>
                  <a:pt x="77" y="122"/>
                  <a:pt x="77" y="122"/>
                  <a:pt x="77" y="122"/>
                </a:cubicBezTo>
                <a:cubicBezTo>
                  <a:pt x="77" y="122"/>
                  <a:pt x="77" y="122"/>
                  <a:pt x="77" y="122"/>
                </a:cubicBezTo>
                <a:cubicBezTo>
                  <a:pt x="77" y="122"/>
                  <a:pt x="77" y="122"/>
                  <a:pt x="78" y="122"/>
                </a:cubicBezTo>
                <a:cubicBezTo>
                  <a:pt x="78" y="122"/>
                  <a:pt x="78" y="122"/>
                  <a:pt x="79" y="122"/>
                </a:cubicBezTo>
                <a:cubicBezTo>
                  <a:pt x="79" y="122"/>
                  <a:pt x="79" y="122"/>
                  <a:pt x="79" y="122"/>
                </a:cubicBezTo>
                <a:cubicBezTo>
                  <a:pt x="79" y="122"/>
                  <a:pt x="80" y="125"/>
                  <a:pt x="82" y="127"/>
                </a:cubicBezTo>
                <a:cubicBezTo>
                  <a:pt x="83" y="129"/>
                  <a:pt x="84" y="131"/>
                  <a:pt x="85" y="131"/>
                </a:cubicBezTo>
                <a:cubicBezTo>
                  <a:pt x="85" y="131"/>
                  <a:pt x="85" y="131"/>
                  <a:pt x="85" y="131"/>
                </a:cubicBezTo>
                <a:cubicBezTo>
                  <a:pt x="86" y="131"/>
                  <a:pt x="88" y="131"/>
                  <a:pt x="88" y="130"/>
                </a:cubicBezTo>
                <a:cubicBezTo>
                  <a:pt x="88" y="130"/>
                  <a:pt x="88" y="129"/>
                  <a:pt x="88" y="127"/>
                </a:cubicBezTo>
                <a:cubicBezTo>
                  <a:pt x="88" y="127"/>
                  <a:pt x="88" y="126"/>
                  <a:pt x="88" y="125"/>
                </a:cubicBezTo>
                <a:cubicBezTo>
                  <a:pt x="88" y="123"/>
                  <a:pt x="88" y="121"/>
                  <a:pt x="88" y="120"/>
                </a:cubicBezTo>
                <a:cubicBezTo>
                  <a:pt x="88" y="120"/>
                  <a:pt x="88" y="120"/>
                  <a:pt x="88" y="120"/>
                </a:cubicBezTo>
                <a:cubicBezTo>
                  <a:pt x="88" y="119"/>
                  <a:pt x="90" y="119"/>
                  <a:pt x="90" y="119"/>
                </a:cubicBezTo>
                <a:cubicBezTo>
                  <a:pt x="90" y="119"/>
                  <a:pt x="90" y="119"/>
                  <a:pt x="90" y="119"/>
                </a:cubicBezTo>
                <a:cubicBezTo>
                  <a:pt x="90" y="119"/>
                  <a:pt x="90" y="119"/>
                  <a:pt x="90" y="119"/>
                </a:cubicBezTo>
                <a:cubicBezTo>
                  <a:pt x="90" y="119"/>
                  <a:pt x="90" y="119"/>
                  <a:pt x="90" y="118"/>
                </a:cubicBezTo>
                <a:cubicBezTo>
                  <a:pt x="91" y="118"/>
                  <a:pt x="91" y="118"/>
                  <a:pt x="91" y="118"/>
                </a:cubicBezTo>
                <a:cubicBezTo>
                  <a:pt x="92" y="118"/>
                  <a:pt x="92" y="118"/>
                  <a:pt x="92" y="118"/>
                </a:cubicBezTo>
                <a:cubicBezTo>
                  <a:pt x="92" y="118"/>
                  <a:pt x="93" y="120"/>
                  <a:pt x="95" y="122"/>
                </a:cubicBezTo>
                <a:cubicBezTo>
                  <a:pt x="97" y="124"/>
                  <a:pt x="99" y="125"/>
                  <a:pt x="99" y="125"/>
                </a:cubicBezTo>
                <a:cubicBezTo>
                  <a:pt x="99" y="125"/>
                  <a:pt x="99" y="125"/>
                  <a:pt x="99" y="125"/>
                </a:cubicBezTo>
                <a:cubicBezTo>
                  <a:pt x="100" y="125"/>
                  <a:pt x="102" y="124"/>
                  <a:pt x="102" y="124"/>
                </a:cubicBezTo>
                <a:cubicBezTo>
                  <a:pt x="102" y="124"/>
                  <a:pt x="102" y="124"/>
                  <a:pt x="102" y="123"/>
                </a:cubicBezTo>
                <a:cubicBezTo>
                  <a:pt x="102" y="123"/>
                  <a:pt x="102" y="121"/>
                  <a:pt x="101" y="118"/>
                </a:cubicBezTo>
                <a:cubicBezTo>
                  <a:pt x="100" y="116"/>
                  <a:pt x="100" y="114"/>
                  <a:pt x="100" y="113"/>
                </a:cubicBezTo>
                <a:cubicBezTo>
                  <a:pt x="100" y="113"/>
                  <a:pt x="100" y="113"/>
                  <a:pt x="100" y="113"/>
                </a:cubicBezTo>
                <a:cubicBezTo>
                  <a:pt x="100" y="113"/>
                  <a:pt x="101" y="112"/>
                  <a:pt x="101" y="112"/>
                </a:cubicBezTo>
                <a:cubicBezTo>
                  <a:pt x="101" y="112"/>
                  <a:pt x="101" y="112"/>
                  <a:pt x="101" y="112"/>
                </a:cubicBezTo>
                <a:cubicBezTo>
                  <a:pt x="101" y="112"/>
                  <a:pt x="102" y="111"/>
                  <a:pt x="103" y="111"/>
                </a:cubicBezTo>
                <a:cubicBezTo>
                  <a:pt x="103" y="111"/>
                  <a:pt x="103" y="111"/>
                  <a:pt x="103" y="111"/>
                </a:cubicBezTo>
                <a:cubicBezTo>
                  <a:pt x="103" y="111"/>
                  <a:pt x="105" y="112"/>
                  <a:pt x="107" y="114"/>
                </a:cubicBezTo>
                <a:cubicBezTo>
                  <a:pt x="109" y="115"/>
                  <a:pt x="111" y="117"/>
                  <a:pt x="112" y="117"/>
                </a:cubicBezTo>
                <a:cubicBezTo>
                  <a:pt x="112" y="117"/>
                  <a:pt x="112" y="117"/>
                  <a:pt x="112" y="117"/>
                </a:cubicBezTo>
                <a:cubicBezTo>
                  <a:pt x="112" y="116"/>
                  <a:pt x="114" y="115"/>
                  <a:pt x="114" y="114"/>
                </a:cubicBezTo>
                <a:cubicBezTo>
                  <a:pt x="114" y="114"/>
                  <a:pt x="114" y="114"/>
                  <a:pt x="114" y="114"/>
                </a:cubicBezTo>
                <a:cubicBezTo>
                  <a:pt x="114" y="114"/>
                  <a:pt x="113" y="111"/>
                  <a:pt x="112" y="109"/>
                </a:cubicBezTo>
                <a:cubicBezTo>
                  <a:pt x="111" y="107"/>
                  <a:pt x="109" y="105"/>
                  <a:pt x="109" y="105"/>
                </a:cubicBezTo>
                <a:cubicBezTo>
                  <a:pt x="109" y="105"/>
                  <a:pt x="109" y="105"/>
                  <a:pt x="109" y="105"/>
                </a:cubicBezTo>
                <a:cubicBezTo>
                  <a:pt x="109" y="104"/>
                  <a:pt x="111" y="103"/>
                  <a:pt x="111" y="103"/>
                </a:cubicBezTo>
                <a:cubicBezTo>
                  <a:pt x="111" y="103"/>
                  <a:pt x="111" y="103"/>
                  <a:pt x="111" y="103"/>
                </a:cubicBezTo>
                <a:cubicBezTo>
                  <a:pt x="111" y="103"/>
                  <a:pt x="111" y="103"/>
                  <a:pt x="111" y="103"/>
                </a:cubicBezTo>
                <a:cubicBezTo>
                  <a:pt x="111" y="103"/>
                  <a:pt x="111" y="103"/>
                  <a:pt x="111" y="103"/>
                </a:cubicBezTo>
                <a:cubicBezTo>
                  <a:pt x="111" y="103"/>
                  <a:pt x="111" y="103"/>
                  <a:pt x="111" y="103"/>
                </a:cubicBezTo>
                <a:cubicBezTo>
                  <a:pt x="111" y="103"/>
                  <a:pt x="112" y="102"/>
                  <a:pt x="112" y="102"/>
                </a:cubicBezTo>
                <a:cubicBezTo>
                  <a:pt x="112" y="102"/>
                  <a:pt x="112" y="102"/>
                  <a:pt x="112" y="102"/>
                </a:cubicBezTo>
                <a:cubicBezTo>
                  <a:pt x="112" y="102"/>
                  <a:pt x="115" y="103"/>
                  <a:pt x="117" y="103"/>
                </a:cubicBezTo>
                <a:cubicBezTo>
                  <a:pt x="119" y="104"/>
                  <a:pt x="121" y="105"/>
                  <a:pt x="122" y="105"/>
                </a:cubicBezTo>
                <a:cubicBezTo>
                  <a:pt x="122" y="105"/>
                  <a:pt x="122" y="105"/>
                  <a:pt x="122" y="105"/>
                </a:cubicBezTo>
                <a:cubicBezTo>
                  <a:pt x="123" y="105"/>
                  <a:pt x="124" y="103"/>
                  <a:pt x="124" y="102"/>
                </a:cubicBezTo>
                <a:cubicBezTo>
                  <a:pt x="124" y="102"/>
                  <a:pt x="124" y="102"/>
                  <a:pt x="124" y="102"/>
                </a:cubicBezTo>
                <a:cubicBezTo>
                  <a:pt x="124" y="102"/>
                  <a:pt x="124" y="102"/>
                  <a:pt x="123" y="101"/>
                </a:cubicBezTo>
                <a:cubicBezTo>
                  <a:pt x="123" y="101"/>
                  <a:pt x="123" y="101"/>
                  <a:pt x="123" y="101"/>
                </a:cubicBezTo>
                <a:cubicBezTo>
                  <a:pt x="122" y="100"/>
                  <a:pt x="121" y="99"/>
                  <a:pt x="121" y="98"/>
                </a:cubicBezTo>
                <a:cubicBezTo>
                  <a:pt x="119" y="96"/>
                  <a:pt x="117" y="94"/>
                  <a:pt x="117" y="94"/>
                </a:cubicBezTo>
                <a:cubicBezTo>
                  <a:pt x="117" y="94"/>
                  <a:pt x="117" y="94"/>
                  <a:pt x="117" y="94"/>
                </a:cubicBezTo>
                <a:cubicBezTo>
                  <a:pt x="117" y="93"/>
                  <a:pt x="118" y="92"/>
                  <a:pt x="118" y="92"/>
                </a:cubicBezTo>
                <a:cubicBezTo>
                  <a:pt x="118" y="92"/>
                  <a:pt x="118" y="92"/>
                  <a:pt x="118" y="92"/>
                </a:cubicBezTo>
                <a:cubicBezTo>
                  <a:pt x="118" y="92"/>
                  <a:pt x="118" y="92"/>
                  <a:pt x="118" y="92"/>
                </a:cubicBezTo>
                <a:cubicBezTo>
                  <a:pt x="118" y="92"/>
                  <a:pt x="118" y="92"/>
                  <a:pt x="118" y="92"/>
                </a:cubicBezTo>
                <a:cubicBezTo>
                  <a:pt x="118" y="92"/>
                  <a:pt x="118" y="92"/>
                  <a:pt x="118" y="92"/>
                </a:cubicBezTo>
                <a:cubicBezTo>
                  <a:pt x="118" y="92"/>
                  <a:pt x="118" y="91"/>
                  <a:pt x="119" y="90"/>
                </a:cubicBezTo>
                <a:cubicBezTo>
                  <a:pt x="119" y="90"/>
                  <a:pt x="119" y="90"/>
                  <a:pt x="119" y="90"/>
                </a:cubicBezTo>
                <a:cubicBezTo>
                  <a:pt x="120" y="90"/>
                  <a:pt x="122" y="91"/>
                  <a:pt x="124" y="91"/>
                </a:cubicBezTo>
                <a:cubicBezTo>
                  <a:pt x="126" y="91"/>
                  <a:pt x="127" y="91"/>
                  <a:pt x="128" y="91"/>
                </a:cubicBezTo>
                <a:cubicBezTo>
                  <a:pt x="129" y="91"/>
                  <a:pt x="129" y="91"/>
                  <a:pt x="129" y="91"/>
                </a:cubicBezTo>
                <a:cubicBezTo>
                  <a:pt x="130" y="91"/>
                  <a:pt x="130" y="89"/>
                  <a:pt x="130" y="88"/>
                </a:cubicBezTo>
                <a:cubicBezTo>
                  <a:pt x="130" y="88"/>
                  <a:pt x="130" y="88"/>
                  <a:pt x="130" y="88"/>
                </a:cubicBezTo>
                <a:cubicBezTo>
                  <a:pt x="130" y="88"/>
                  <a:pt x="128" y="86"/>
                  <a:pt x="126" y="85"/>
                </a:cubicBezTo>
                <a:cubicBezTo>
                  <a:pt x="124" y="83"/>
                  <a:pt x="122" y="82"/>
                  <a:pt x="122" y="82"/>
                </a:cubicBezTo>
                <a:cubicBezTo>
                  <a:pt x="122" y="82"/>
                  <a:pt x="122" y="82"/>
                  <a:pt x="122" y="81"/>
                </a:cubicBezTo>
                <a:cubicBezTo>
                  <a:pt x="122" y="81"/>
                  <a:pt x="122" y="80"/>
                  <a:pt x="122" y="80"/>
                </a:cubicBezTo>
                <a:cubicBezTo>
                  <a:pt x="122" y="80"/>
                  <a:pt x="122" y="80"/>
                  <a:pt x="122" y="80"/>
                </a:cubicBezTo>
                <a:cubicBezTo>
                  <a:pt x="122" y="80"/>
                  <a:pt x="122" y="80"/>
                  <a:pt x="122" y="80"/>
                </a:cubicBezTo>
                <a:cubicBezTo>
                  <a:pt x="122" y="80"/>
                  <a:pt x="122" y="80"/>
                  <a:pt x="122" y="80"/>
                </a:cubicBezTo>
                <a:cubicBezTo>
                  <a:pt x="122" y="80"/>
                  <a:pt x="122" y="80"/>
                  <a:pt x="122" y="80"/>
                </a:cubicBezTo>
                <a:cubicBezTo>
                  <a:pt x="123" y="78"/>
                  <a:pt x="123" y="78"/>
                  <a:pt x="123" y="78"/>
                </a:cubicBezTo>
                <a:cubicBezTo>
                  <a:pt x="123" y="78"/>
                  <a:pt x="125" y="78"/>
                  <a:pt x="128" y="77"/>
                </a:cubicBezTo>
                <a:cubicBezTo>
                  <a:pt x="130" y="77"/>
                  <a:pt x="133" y="77"/>
                  <a:pt x="133" y="76"/>
                </a:cubicBezTo>
                <a:cubicBezTo>
                  <a:pt x="134" y="76"/>
                  <a:pt x="134" y="75"/>
                  <a:pt x="134" y="74"/>
                </a:cubicBezTo>
                <a:cubicBezTo>
                  <a:pt x="134" y="74"/>
                  <a:pt x="134" y="73"/>
                  <a:pt x="134" y="73"/>
                </a:cubicBezTo>
                <a:cubicBezTo>
                  <a:pt x="133" y="73"/>
                  <a:pt x="131" y="72"/>
                  <a:pt x="129" y="71"/>
                </a:cubicBezTo>
                <a:cubicBezTo>
                  <a:pt x="126" y="70"/>
                  <a:pt x="124" y="69"/>
                  <a:pt x="124" y="69"/>
                </a:cubicBezTo>
                <a:cubicBezTo>
                  <a:pt x="124" y="69"/>
                  <a:pt x="124" y="68"/>
                  <a:pt x="124" y="68"/>
                </a:cubicBezTo>
                <a:cubicBezTo>
                  <a:pt x="124" y="67"/>
                  <a:pt x="124" y="67"/>
                  <a:pt x="124" y="67"/>
                </a:cubicBezTo>
                <a:cubicBezTo>
                  <a:pt x="124" y="67"/>
                  <a:pt x="124" y="67"/>
                  <a:pt x="124" y="67"/>
                </a:cubicBezTo>
                <a:cubicBezTo>
                  <a:pt x="124" y="67"/>
                  <a:pt x="124" y="67"/>
                  <a:pt x="124" y="67"/>
                </a:cubicBezTo>
                <a:cubicBezTo>
                  <a:pt x="124" y="67"/>
                  <a:pt x="124" y="66"/>
                  <a:pt x="124" y="66"/>
                </a:cubicBezTo>
                <a:cubicBezTo>
                  <a:pt x="124" y="65"/>
                  <a:pt x="124" y="65"/>
                  <a:pt x="124" y="65"/>
                </a:cubicBezTo>
                <a:cubicBezTo>
                  <a:pt x="124" y="65"/>
                  <a:pt x="126" y="64"/>
                  <a:pt x="129" y="63"/>
                </a:cubicBezTo>
                <a:cubicBezTo>
                  <a:pt x="131" y="62"/>
                  <a:pt x="133" y="61"/>
                  <a:pt x="134" y="61"/>
                </a:cubicBezTo>
                <a:cubicBezTo>
                  <a:pt x="134" y="61"/>
                  <a:pt x="134" y="60"/>
                  <a:pt x="134" y="60"/>
                </a:cubicBezTo>
                <a:cubicBezTo>
                  <a:pt x="134" y="59"/>
                  <a:pt x="134" y="58"/>
                  <a:pt x="133" y="57"/>
                </a:cubicBezTo>
                <a:cubicBezTo>
                  <a:pt x="133" y="57"/>
                  <a:pt x="131" y="57"/>
                  <a:pt x="128" y="56"/>
                </a:cubicBezTo>
                <a:cubicBezTo>
                  <a:pt x="126" y="56"/>
                  <a:pt x="123" y="56"/>
                  <a:pt x="123" y="56"/>
                </a:cubicBezTo>
                <a:cubicBezTo>
                  <a:pt x="122" y="55"/>
                  <a:pt x="122" y="54"/>
                  <a:pt x="122" y="54"/>
                </a:cubicBezTo>
                <a:cubicBezTo>
                  <a:pt x="122" y="54"/>
                  <a:pt x="122" y="54"/>
                  <a:pt x="122" y="54"/>
                </a:cubicBezTo>
                <a:cubicBezTo>
                  <a:pt x="122" y="54"/>
                  <a:pt x="122" y="54"/>
                  <a:pt x="122" y="54"/>
                </a:cubicBezTo>
                <a:cubicBezTo>
                  <a:pt x="122" y="54"/>
                  <a:pt x="122" y="54"/>
                  <a:pt x="122" y="54"/>
                </a:cubicBezTo>
                <a:cubicBezTo>
                  <a:pt x="122" y="54"/>
                  <a:pt x="122" y="54"/>
                  <a:pt x="122" y="54"/>
                </a:cubicBezTo>
                <a:cubicBezTo>
                  <a:pt x="122" y="54"/>
                  <a:pt x="122" y="53"/>
                  <a:pt x="122" y="52"/>
                </a:cubicBezTo>
                <a:cubicBezTo>
                  <a:pt x="122" y="52"/>
                  <a:pt x="122" y="52"/>
                  <a:pt x="122" y="52"/>
                </a:cubicBezTo>
                <a:cubicBezTo>
                  <a:pt x="122" y="52"/>
                  <a:pt x="124" y="50"/>
                  <a:pt x="126" y="49"/>
                </a:cubicBezTo>
                <a:cubicBezTo>
                  <a:pt x="128" y="48"/>
                  <a:pt x="130" y="46"/>
                  <a:pt x="131" y="46"/>
                </a:cubicBezTo>
                <a:cubicBezTo>
                  <a:pt x="131" y="46"/>
                  <a:pt x="131" y="46"/>
                  <a:pt x="131" y="45"/>
                </a:cubicBezTo>
                <a:cubicBezTo>
                  <a:pt x="131" y="44"/>
                  <a:pt x="130" y="43"/>
                  <a:pt x="129" y="42"/>
                </a:cubicBezTo>
                <a:cubicBezTo>
                  <a:pt x="129" y="42"/>
                  <a:pt x="129" y="42"/>
                  <a:pt x="128" y="42"/>
                </a:cubicBezTo>
                <a:cubicBezTo>
                  <a:pt x="127" y="42"/>
                  <a:pt x="126" y="42"/>
                  <a:pt x="124" y="43"/>
                </a:cubicBezTo>
                <a:cubicBezTo>
                  <a:pt x="122" y="43"/>
                  <a:pt x="120" y="43"/>
                  <a:pt x="119" y="43"/>
                </a:cubicBezTo>
                <a:cubicBezTo>
                  <a:pt x="119" y="43"/>
                  <a:pt x="119" y="43"/>
                  <a:pt x="119" y="43"/>
                </a:cubicBezTo>
                <a:cubicBezTo>
                  <a:pt x="118" y="43"/>
                  <a:pt x="118" y="41"/>
                  <a:pt x="118" y="41"/>
                </a:cubicBezTo>
                <a:cubicBezTo>
                  <a:pt x="118" y="41"/>
                  <a:pt x="118" y="41"/>
                  <a:pt x="118" y="41"/>
                </a:cubicBezTo>
                <a:cubicBezTo>
                  <a:pt x="118" y="41"/>
                  <a:pt x="118" y="41"/>
                  <a:pt x="118" y="41"/>
                </a:cubicBezTo>
                <a:cubicBezTo>
                  <a:pt x="118" y="41"/>
                  <a:pt x="118" y="41"/>
                  <a:pt x="118" y="41"/>
                </a:cubicBezTo>
                <a:cubicBezTo>
                  <a:pt x="118" y="41"/>
                  <a:pt x="118" y="41"/>
                  <a:pt x="118" y="41"/>
                </a:cubicBezTo>
                <a:cubicBezTo>
                  <a:pt x="118" y="41"/>
                  <a:pt x="117" y="40"/>
                  <a:pt x="117" y="40"/>
                </a:cubicBezTo>
                <a:cubicBezTo>
                  <a:pt x="117" y="40"/>
                  <a:pt x="117" y="40"/>
                  <a:pt x="117" y="40"/>
                </a:cubicBezTo>
                <a:cubicBezTo>
                  <a:pt x="117" y="39"/>
                  <a:pt x="119" y="38"/>
                  <a:pt x="121" y="36"/>
                </a:cubicBezTo>
                <a:cubicBezTo>
                  <a:pt x="122" y="34"/>
                  <a:pt x="124" y="32"/>
                  <a:pt x="124" y="32"/>
                </a:cubicBezTo>
                <a:cubicBezTo>
                  <a:pt x="124" y="32"/>
                  <a:pt x="124" y="32"/>
                  <a:pt x="124" y="32"/>
                </a:cubicBezTo>
                <a:cubicBezTo>
                  <a:pt x="124" y="31"/>
                  <a:pt x="123" y="29"/>
                  <a:pt x="122" y="29"/>
                </a:cubicBezTo>
                <a:cubicBezTo>
                  <a:pt x="122" y="29"/>
                  <a:pt x="122" y="29"/>
                  <a:pt x="122" y="29"/>
                </a:cubicBezTo>
                <a:cubicBezTo>
                  <a:pt x="121" y="29"/>
                  <a:pt x="119" y="29"/>
                  <a:pt x="117" y="30"/>
                </a:cubicBezTo>
                <a:cubicBezTo>
                  <a:pt x="115" y="31"/>
                  <a:pt x="112" y="32"/>
                  <a:pt x="112" y="32"/>
                </a:cubicBezTo>
                <a:cubicBezTo>
                  <a:pt x="112" y="32"/>
                  <a:pt x="112" y="32"/>
                  <a:pt x="112" y="32"/>
                </a:cubicBezTo>
                <a:cubicBezTo>
                  <a:pt x="111" y="32"/>
                  <a:pt x="111" y="31"/>
                  <a:pt x="111" y="31"/>
                </a:cubicBezTo>
                <a:cubicBezTo>
                  <a:pt x="111" y="30"/>
                  <a:pt x="111" y="30"/>
                  <a:pt x="111" y="30"/>
                </a:cubicBezTo>
                <a:cubicBezTo>
                  <a:pt x="111" y="30"/>
                  <a:pt x="109" y="29"/>
                  <a:pt x="109" y="29"/>
                </a:cubicBezTo>
                <a:cubicBezTo>
                  <a:pt x="109" y="29"/>
                  <a:pt x="109" y="29"/>
                  <a:pt x="109" y="29"/>
                </a:cubicBezTo>
                <a:cubicBezTo>
                  <a:pt x="109" y="29"/>
                  <a:pt x="111" y="27"/>
                  <a:pt x="112" y="24"/>
                </a:cubicBezTo>
                <a:cubicBezTo>
                  <a:pt x="113" y="22"/>
                  <a:pt x="114" y="20"/>
                  <a:pt x="114" y="20"/>
                </a:cubicBezTo>
                <a:cubicBezTo>
                  <a:pt x="114" y="20"/>
                  <a:pt x="114" y="20"/>
                  <a:pt x="114" y="20"/>
                </a:cubicBezTo>
                <a:cubicBezTo>
                  <a:pt x="114" y="19"/>
                  <a:pt x="113" y="17"/>
                  <a:pt x="112" y="17"/>
                </a:cubicBezTo>
                <a:cubicBezTo>
                  <a:pt x="112" y="17"/>
                  <a:pt x="112" y="17"/>
                  <a:pt x="112" y="17"/>
                </a:cubicBezTo>
                <a:cubicBezTo>
                  <a:pt x="111" y="17"/>
                  <a:pt x="109" y="18"/>
                  <a:pt x="107" y="20"/>
                </a:cubicBezTo>
                <a:cubicBezTo>
                  <a:pt x="105" y="21"/>
                  <a:pt x="103" y="22"/>
                  <a:pt x="103" y="23"/>
                </a:cubicBezTo>
                <a:cubicBezTo>
                  <a:pt x="103" y="23"/>
                  <a:pt x="103" y="23"/>
                  <a:pt x="103" y="23"/>
                </a:cubicBezTo>
                <a:cubicBezTo>
                  <a:pt x="102" y="23"/>
                  <a:pt x="101" y="21"/>
                  <a:pt x="101" y="21"/>
                </a:cubicBezTo>
                <a:cubicBezTo>
                  <a:pt x="101" y="21"/>
                  <a:pt x="101" y="21"/>
                  <a:pt x="101" y="21"/>
                </a:cubicBezTo>
                <a:cubicBezTo>
                  <a:pt x="101" y="21"/>
                  <a:pt x="100" y="21"/>
                  <a:pt x="100" y="20"/>
                </a:cubicBezTo>
                <a:cubicBezTo>
                  <a:pt x="100" y="20"/>
                  <a:pt x="100" y="20"/>
                  <a:pt x="100" y="20"/>
                </a:cubicBezTo>
                <a:cubicBezTo>
                  <a:pt x="100" y="20"/>
                  <a:pt x="100" y="18"/>
                  <a:pt x="101" y="15"/>
                </a:cubicBezTo>
                <a:cubicBezTo>
                  <a:pt x="102" y="13"/>
                  <a:pt x="102" y="11"/>
                  <a:pt x="102" y="10"/>
                </a:cubicBezTo>
                <a:cubicBezTo>
                  <a:pt x="102" y="10"/>
                  <a:pt x="102" y="10"/>
                  <a:pt x="102" y="10"/>
                </a:cubicBezTo>
                <a:cubicBezTo>
                  <a:pt x="102" y="9"/>
                  <a:pt x="100" y="8"/>
                  <a:pt x="99" y="8"/>
                </a:cubicBezTo>
                <a:cubicBezTo>
                  <a:pt x="99" y="8"/>
                  <a:pt x="99" y="8"/>
                  <a:pt x="99" y="8"/>
                </a:cubicBezTo>
                <a:cubicBezTo>
                  <a:pt x="99" y="8"/>
                  <a:pt x="97" y="10"/>
                  <a:pt x="95" y="12"/>
                </a:cubicBezTo>
                <a:cubicBezTo>
                  <a:pt x="93" y="14"/>
                  <a:pt x="92" y="15"/>
                  <a:pt x="92" y="16"/>
                </a:cubicBezTo>
                <a:cubicBezTo>
                  <a:pt x="91" y="16"/>
                  <a:pt x="91" y="16"/>
                  <a:pt x="91" y="16"/>
                </a:cubicBezTo>
                <a:cubicBezTo>
                  <a:pt x="91" y="16"/>
                  <a:pt x="90" y="15"/>
                  <a:pt x="90" y="15"/>
                </a:cubicBezTo>
                <a:cubicBezTo>
                  <a:pt x="90" y="15"/>
                  <a:pt x="90" y="15"/>
                  <a:pt x="90" y="15"/>
                </a:cubicBezTo>
                <a:cubicBezTo>
                  <a:pt x="90" y="15"/>
                  <a:pt x="88" y="14"/>
                  <a:pt x="88" y="14"/>
                </a:cubicBezTo>
                <a:cubicBezTo>
                  <a:pt x="88" y="14"/>
                  <a:pt x="88" y="14"/>
                  <a:pt x="88" y="14"/>
                </a:cubicBezTo>
                <a:cubicBezTo>
                  <a:pt x="88" y="13"/>
                  <a:pt x="88" y="11"/>
                  <a:pt x="88" y="9"/>
                </a:cubicBezTo>
                <a:cubicBezTo>
                  <a:pt x="88" y="8"/>
                  <a:pt x="88" y="6"/>
                  <a:pt x="88" y="5"/>
                </a:cubicBezTo>
                <a:cubicBezTo>
                  <a:pt x="88" y="4"/>
                  <a:pt x="88" y="4"/>
                  <a:pt x="88" y="4"/>
                </a:cubicBezTo>
                <a:cubicBezTo>
                  <a:pt x="88" y="3"/>
                  <a:pt x="86" y="2"/>
                  <a:pt x="85" y="2"/>
                </a:cubicBezTo>
                <a:cubicBezTo>
                  <a:pt x="85" y="2"/>
                  <a:pt x="85" y="2"/>
                  <a:pt x="85" y="3"/>
                </a:cubicBezTo>
                <a:cubicBezTo>
                  <a:pt x="84" y="3"/>
                  <a:pt x="83" y="5"/>
                  <a:pt x="82" y="7"/>
                </a:cubicBezTo>
                <a:cubicBezTo>
                  <a:pt x="80" y="9"/>
                  <a:pt x="79" y="11"/>
                  <a:pt x="79" y="11"/>
                </a:cubicBezTo>
                <a:cubicBezTo>
                  <a:pt x="79" y="11"/>
                  <a:pt x="79" y="11"/>
                  <a:pt x="79" y="11"/>
                </a:cubicBezTo>
                <a:cubicBezTo>
                  <a:pt x="78" y="11"/>
                  <a:pt x="78" y="11"/>
                  <a:pt x="78" y="11"/>
                </a:cubicBezTo>
                <a:cubicBezTo>
                  <a:pt x="77" y="11"/>
                  <a:pt x="77" y="11"/>
                  <a:pt x="77" y="11"/>
                </a:cubicBezTo>
                <a:cubicBezTo>
                  <a:pt x="77" y="11"/>
                  <a:pt x="77" y="11"/>
                  <a:pt x="77" y="11"/>
                </a:cubicBezTo>
                <a:cubicBezTo>
                  <a:pt x="77" y="11"/>
                  <a:pt x="77" y="11"/>
                  <a:pt x="77" y="11"/>
                </a:cubicBezTo>
                <a:cubicBezTo>
                  <a:pt x="75" y="11"/>
                  <a:pt x="75" y="11"/>
                  <a:pt x="75" y="11"/>
                </a:cubicBezTo>
                <a:cubicBezTo>
                  <a:pt x="75" y="10"/>
                  <a:pt x="75" y="8"/>
                  <a:pt x="74" y="6"/>
                </a:cubicBezTo>
                <a:cubicBezTo>
                  <a:pt x="74" y="3"/>
                  <a:pt x="73" y="1"/>
                  <a:pt x="73" y="0"/>
                </a:cubicBezTo>
                <a:cubicBezTo>
                  <a:pt x="73" y="0"/>
                  <a:pt x="72" y="0"/>
                  <a:pt x="71" y="0"/>
                </a:cubicBezTo>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5" name="Freeform 105"/>
          <p:cNvSpPr>
            <a:spLocks noEditPoints="1"/>
          </p:cNvSpPr>
          <p:nvPr/>
        </p:nvSpPr>
        <p:spPr bwMode="auto">
          <a:xfrm>
            <a:off x="2271713" y="3779838"/>
            <a:ext cx="1020762" cy="1017587"/>
          </a:xfrm>
          <a:custGeom>
            <a:avLst/>
            <a:gdLst>
              <a:gd name="T0" fmla="*/ 487259 w 132"/>
              <a:gd name="T1" fmla="*/ 932867 h 132"/>
              <a:gd name="T2" fmla="*/ 448587 w 132"/>
              <a:gd name="T3" fmla="*/ 979125 h 132"/>
              <a:gd name="T4" fmla="*/ 409916 w 132"/>
              <a:gd name="T5" fmla="*/ 925157 h 132"/>
              <a:gd name="T6" fmla="*/ 355776 w 132"/>
              <a:gd name="T7" fmla="*/ 932867 h 132"/>
              <a:gd name="T8" fmla="*/ 309371 w 132"/>
              <a:gd name="T9" fmla="*/ 894319 h 132"/>
              <a:gd name="T10" fmla="*/ 262965 w 132"/>
              <a:gd name="T11" fmla="*/ 886609 h 132"/>
              <a:gd name="T12" fmla="*/ 232028 w 132"/>
              <a:gd name="T13" fmla="*/ 832642 h 132"/>
              <a:gd name="T14" fmla="*/ 162420 w 132"/>
              <a:gd name="T15" fmla="*/ 824932 h 132"/>
              <a:gd name="T16" fmla="*/ 154685 w 132"/>
              <a:gd name="T17" fmla="*/ 747835 h 132"/>
              <a:gd name="T18" fmla="*/ 116014 w 132"/>
              <a:gd name="T19" fmla="*/ 732416 h 132"/>
              <a:gd name="T20" fmla="*/ 92811 w 132"/>
              <a:gd name="T21" fmla="*/ 686158 h 132"/>
              <a:gd name="T22" fmla="*/ 85077 w 132"/>
              <a:gd name="T23" fmla="*/ 632191 h 132"/>
              <a:gd name="T24" fmla="*/ 61874 w 132"/>
              <a:gd name="T25" fmla="*/ 585933 h 132"/>
              <a:gd name="T26" fmla="*/ 61874 w 132"/>
              <a:gd name="T27" fmla="*/ 531965 h 132"/>
              <a:gd name="T28" fmla="*/ 77343 w 132"/>
              <a:gd name="T29" fmla="*/ 477998 h 132"/>
              <a:gd name="T30" fmla="*/ 46406 w 132"/>
              <a:gd name="T31" fmla="*/ 416321 h 132"/>
              <a:gd name="T32" fmla="*/ 92811 w 132"/>
              <a:gd name="T33" fmla="*/ 377773 h 132"/>
              <a:gd name="T34" fmla="*/ 92811 w 132"/>
              <a:gd name="T35" fmla="*/ 323805 h 132"/>
              <a:gd name="T36" fmla="*/ 139217 w 132"/>
              <a:gd name="T37" fmla="*/ 285257 h 132"/>
              <a:gd name="T38" fmla="*/ 162420 w 132"/>
              <a:gd name="T39" fmla="*/ 254418 h 132"/>
              <a:gd name="T40" fmla="*/ 177888 w 132"/>
              <a:gd name="T41" fmla="*/ 200451 h 132"/>
              <a:gd name="T42" fmla="*/ 224294 w 132"/>
              <a:gd name="T43" fmla="*/ 192741 h 132"/>
              <a:gd name="T44" fmla="*/ 247496 w 132"/>
              <a:gd name="T45" fmla="*/ 115645 h 132"/>
              <a:gd name="T46" fmla="*/ 301636 w 132"/>
              <a:gd name="T47" fmla="*/ 131064 h 132"/>
              <a:gd name="T48" fmla="*/ 317105 w 132"/>
              <a:gd name="T49" fmla="*/ 38548 h 132"/>
              <a:gd name="T50" fmla="*/ 394448 w 132"/>
              <a:gd name="T51" fmla="*/ 100225 h 132"/>
              <a:gd name="T52" fmla="*/ 433119 w 132"/>
              <a:gd name="T53" fmla="*/ 7710 h 132"/>
              <a:gd name="T54" fmla="*/ 487259 w 132"/>
              <a:gd name="T55" fmla="*/ 77096 h 132"/>
              <a:gd name="T56" fmla="*/ 533664 w 132"/>
              <a:gd name="T57" fmla="*/ 0 h 132"/>
              <a:gd name="T58" fmla="*/ 587804 w 132"/>
              <a:gd name="T59" fmla="*/ 84806 h 132"/>
              <a:gd name="T60" fmla="*/ 626475 w 132"/>
              <a:gd name="T61" fmla="*/ 46258 h 132"/>
              <a:gd name="T62" fmla="*/ 665147 w 132"/>
              <a:gd name="T63" fmla="*/ 100225 h 132"/>
              <a:gd name="T64" fmla="*/ 719287 w 132"/>
              <a:gd name="T65" fmla="*/ 100225 h 132"/>
              <a:gd name="T66" fmla="*/ 757958 w 132"/>
              <a:gd name="T67" fmla="*/ 146483 h 132"/>
              <a:gd name="T68" fmla="*/ 804364 w 132"/>
              <a:gd name="T69" fmla="*/ 161903 h 132"/>
              <a:gd name="T70" fmla="*/ 835301 w 132"/>
              <a:gd name="T71" fmla="*/ 215870 h 132"/>
              <a:gd name="T72" fmla="*/ 858503 w 132"/>
              <a:gd name="T73" fmla="*/ 246709 h 132"/>
              <a:gd name="T74" fmla="*/ 904909 w 132"/>
              <a:gd name="T75" fmla="*/ 277547 h 132"/>
              <a:gd name="T76" fmla="*/ 912643 w 132"/>
              <a:gd name="T77" fmla="*/ 331515 h 132"/>
              <a:gd name="T78" fmla="*/ 966783 w 132"/>
              <a:gd name="T79" fmla="*/ 362353 h 132"/>
              <a:gd name="T80" fmla="*/ 935846 w 132"/>
              <a:gd name="T81" fmla="*/ 424030 h 132"/>
              <a:gd name="T82" fmla="*/ 966783 w 132"/>
              <a:gd name="T83" fmla="*/ 477998 h 132"/>
              <a:gd name="T84" fmla="*/ 966783 w 132"/>
              <a:gd name="T85" fmla="*/ 531965 h 132"/>
              <a:gd name="T86" fmla="*/ 935846 w 132"/>
              <a:gd name="T87" fmla="*/ 585933 h 132"/>
              <a:gd name="T88" fmla="*/ 966783 w 132"/>
              <a:gd name="T89" fmla="*/ 647610 h 132"/>
              <a:gd name="T90" fmla="*/ 912643 w 132"/>
              <a:gd name="T91" fmla="*/ 686158 h 132"/>
              <a:gd name="T92" fmla="*/ 904909 w 132"/>
              <a:gd name="T93" fmla="*/ 732416 h 132"/>
              <a:gd name="T94" fmla="*/ 858503 w 132"/>
              <a:gd name="T95" fmla="*/ 770964 h 132"/>
              <a:gd name="T96" fmla="*/ 835301 w 132"/>
              <a:gd name="T97" fmla="*/ 801803 h 132"/>
              <a:gd name="T98" fmla="*/ 804364 w 132"/>
              <a:gd name="T99" fmla="*/ 855770 h 132"/>
              <a:gd name="T100" fmla="*/ 757958 w 132"/>
              <a:gd name="T101" fmla="*/ 886609 h 132"/>
              <a:gd name="T102" fmla="*/ 703818 w 132"/>
              <a:gd name="T103" fmla="*/ 894319 h 132"/>
              <a:gd name="T104" fmla="*/ 665147 w 132"/>
              <a:gd name="T105" fmla="*/ 932867 h 132"/>
              <a:gd name="T106" fmla="*/ 618741 w 132"/>
              <a:gd name="T107" fmla="*/ 948286 h 132"/>
              <a:gd name="T108" fmla="*/ 572336 w 132"/>
              <a:gd name="T109" fmla="*/ 932867 h 132"/>
              <a:gd name="T110" fmla="*/ 201091 w 132"/>
              <a:gd name="T111" fmla="*/ 508837 h 1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32" h="132">
                <a:moveTo>
                  <a:pt x="70" y="132"/>
                </a:moveTo>
                <a:cubicBezTo>
                  <a:pt x="69" y="132"/>
                  <a:pt x="69" y="132"/>
                  <a:pt x="69" y="132"/>
                </a:cubicBezTo>
                <a:cubicBezTo>
                  <a:pt x="69" y="131"/>
                  <a:pt x="68" y="130"/>
                  <a:pt x="67" y="127"/>
                </a:cubicBezTo>
                <a:cubicBezTo>
                  <a:pt x="67" y="126"/>
                  <a:pt x="67" y="125"/>
                  <a:pt x="67" y="125"/>
                </a:cubicBezTo>
                <a:cubicBezTo>
                  <a:pt x="66" y="122"/>
                  <a:pt x="66" y="122"/>
                  <a:pt x="65" y="122"/>
                </a:cubicBezTo>
                <a:cubicBezTo>
                  <a:pt x="65" y="122"/>
                  <a:pt x="65" y="121"/>
                  <a:pt x="63" y="121"/>
                </a:cubicBezTo>
                <a:cubicBezTo>
                  <a:pt x="63" y="121"/>
                  <a:pt x="63" y="121"/>
                  <a:pt x="63" y="121"/>
                </a:cubicBezTo>
                <a:cubicBezTo>
                  <a:pt x="63" y="121"/>
                  <a:pt x="63" y="121"/>
                  <a:pt x="63" y="121"/>
                </a:cubicBezTo>
                <a:cubicBezTo>
                  <a:pt x="63" y="121"/>
                  <a:pt x="62" y="121"/>
                  <a:pt x="62" y="121"/>
                </a:cubicBezTo>
                <a:cubicBezTo>
                  <a:pt x="61" y="121"/>
                  <a:pt x="61" y="121"/>
                  <a:pt x="61" y="122"/>
                </a:cubicBezTo>
                <a:cubicBezTo>
                  <a:pt x="60" y="122"/>
                  <a:pt x="60" y="122"/>
                  <a:pt x="59" y="124"/>
                </a:cubicBezTo>
                <a:cubicBezTo>
                  <a:pt x="59" y="125"/>
                  <a:pt x="59" y="126"/>
                  <a:pt x="58" y="127"/>
                </a:cubicBezTo>
                <a:cubicBezTo>
                  <a:pt x="57" y="129"/>
                  <a:pt x="56" y="131"/>
                  <a:pt x="56" y="131"/>
                </a:cubicBezTo>
                <a:cubicBezTo>
                  <a:pt x="55" y="131"/>
                  <a:pt x="55" y="131"/>
                  <a:pt x="55" y="131"/>
                </a:cubicBezTo>
                <a:cubicBezTo>
                  <a:pt x="55" y="131"/>
                  <a:pt x="54" y="131"/>
                  <a:pt x="54" y="131"/>
                </a:cubicBezTo>
                <a:cubicBezTo>
                  <a:pt x="53" y="130"/>
                  <a:pt x="53" y="128"/>
                  <a:pt x="53" y="126"/>
                </a:cubicBezTo>
                <a:cubicBezTo>
                  <a:pt x="53" y="125"/>
                  <a:pt x="53" y="124"/>
                  <a:pt x="53" y="123"/>
                </a:cubicBezTo>
                <a:cubicBezTo>
                  <a:pt x="53" y="121"/>
                  <a:pt x="53" y="120"/>
                  <a:pt x="53" y="120"/>
                </a:cubicBezTo>
                <a:cubicBezTo>
                  <a:pt x="52" y="120"/>
                  <a:pt x="52" y="120"/>
                  <a:pt x="51" y="119"/>
                </a:cubicBezTo>
                <a:cubicBezTo>
                  <a:pt x="51" y="119"/>
                  <a:pt x="51" y="119"/>
                  <a:pt x="51" y="119"/>
                </a:cubicBezTo>
                <a:cubicBezTo>
                  <a:pt x="50" y="119"/>
                  <a:pt x="50" y="119"/>
                  <a:pt x="50" y="119"/>
                </a:cubicBezTo>
                <a:cubicBezTo>
                  <a:pt x="49" y="119"/>
                  <a:pt x="49" y="119"/>
                  <a:pt x="48" y="119"/>
                </a:cubicBezTo>
                <a:cubicBezTo>
                  <a:pt x="48" y="119"/>
                  <a:pt x="48" y="119"/>
                  <a:pt x="48" y="119"/>
                </a:cubicBezTo>
                <a:cubicBezTo>
                  <a:pt x="47" y="119"/>
                  <a:pt x="47" y="119"/>
                  <a:pt x="46" y="121"/>
                </a:cubicBezTo>
                <a:cubicBezTo>
                  <a:pt x="46" y="122"/>
                  <a:pt x="45" y="122"/>
                  <a:pt x="44" y="123"/>
                </a:cubicBezTo>
                <a:cubicBezTo>
                  <a:pt x="43" y="125"/>
                  <a:pt x="42" y="127"/>
                  <a:pt x="41" y="127"/>
                </a:cubicBezTo>
                <a:cubicBezTo>
                  <a:pt x="40" y="127"/>
                  <a:pt x="39" y="126"/>
                  <a:pt x="39" y="126"/>
                </a:cubicBezTo>
                <a:cubicBezTo>
                  <a:pt x="39" y="125"/>
                  <a:pt x="39" y="124"/>
                  <a:pt x="40" y="121"/>
                </a:cubicBezTo>
                <a:cubicBezTo>
                  <a:pt x="40" y="120"/>
                  <a:pt x="40" y="119"/>
                  <a:pt x="40" y="119"/>
                </a:cubicBezTo>
                <a:cubicBezTo>
                  <a:pt x="41" y="116"/>
                  <a:pt x="41" y="116"/>
                  <a:pt x="40" y="116"/>
                </a:cubicBezTo>
                <a:cubicBezTo>
                  <a:pt x="40" y="115"/>
                  <a:pt x="40" y="115"/>
                  <a:pt x="39" y="114"/>
                </a:cubicBezTo>
                <a:cubicBezTo>
                  <a:pt x="39" y="114"/>
                  <a:pt x="39" y="114"/>
                  <a:pt x="39" y="114"/>
                </a:cubicBezTo>
                <a:cubicBezTo>
                  <a:pt x="38" y="114"/>
                  <a:pt x="38" y="114"/>
                  <a:pt x="38" y="114"/>
                </a:cubicBezTo>
                <a:cubicBezTo>
                  <a:pt x="37" y="113"/>
                  <a:pt x="37" y="113"/>
                  <a:pt x="36" y="113"/>
                </a:cubicBezTo>
                <a:cubicBezTo>
                  <a:pt x="36" y="113"/>
                  <a:pt x="36" y="113"/>
                  <a:pt x="36" y="113"/>
                </a:cubicBezTo>
                <a:cubicBezTo>
                  <a:pt x="36" y="113"/>
                  <a:pt x="35" y="113"/>
                  <a:pt x="34" y="115"/>
                </a:cubicBezTo>
                <a:cubicBezTo>
                  <a:pt x="33" y="115"/>
                  <a:pt x="32" y="116"/>
                  <a:pt x="32" y="117"/>
                </a:cubicBezTo>
                <a:cubicBezTo>
                  <a:pt x="30" y="118"/>
                  <a:pt x="28" y="119"/>
                  <a:pt x="28" y="119"/>
                </a:cubicBezTo>
                <a:cubicBezTo>
                  <a:pt x="27" y="119"/>
                  <a:pt x="26" y="118"/>
                  <a:pt x="26" y="118"/>
                </a:cubicBezTo>
                <a:cubicBezTo>
                  <a:pt x="26" y="117"/>
                  <a:pt x="26" y="116"/>
                  <a:pt x="28" y="113"/>
                </a:cubicBezTo>
                <a:cubicBezTo>
                  <a:pt x="28" y="113"/>
                  <a:pt x="28" y="112"/>
                  <a:pt x="29" y="111"/>
                </a:cubicBezTo>
                <a:cubicBezTo>
                  <a:pt x="30" y="109"/>
                  <a:pt x="30" y="109"/>
                  <a:pt x="30" y="108"/>
                </a:cubicBezTo>
                <a:cubicBezTo>
                  <a:pt x="30" y="108"/>
                  <a:pt x="29" y="107"/>
                  <a:pt x="28" y="106"/>
                </a:cubicBezTo>
                <a:cubicBezTo>
                  <a:pt x="28" y="106"/>
                  <a:pt x="28" y="106"/>
                  <a:pt x="28" y="106"/>
                </a:cubicBezTo>
                <a:cubicBezTo>
                  <a:pt x="28" y="106"/>
                  <a:pt x="28" y="106"/>
                  <a:pt x="28" y="106"/>
                </a:cubicBezTo>
                <a:cubicBezTo>
                  <a:pt x="27" y="105"/>
                  <a:pt x="27" y="105"/>
                  <a:pt x="26" y="105"/>
                </a:cubicBezTo>
                <a:cubicBezTo>
                  <a:pt x="26" y="105"/>
                  <a:pt x="25" y="105"/>
                  <a:pt x="24" y="106"/>
                </a:cubicBezTo>
                <a:cubicBezTo>
                  <a:pt x="23" y="106"/>
                  <a:pt x="22" y="107"/>
                  <a:pt x="21" y="107"/>
                </a:cubicBezTo>
                <a:cubicBezTo>
                  <a:pt x="19" y="108"/>
                  <a:pt x="17" y="109"/>
                  <a:pt x="16" y="109"/>
                </a:cubicBezTo>
                <a:cubicBezTo>
                  <a:pt x="16" y="109"/>
                  <a:pt x="15" y="108"/>
                  <a:pt x="15" y="107"/>
                </a:cubicBezTo>
                <a:cubicBezTo>
                  <a:pt x="15" y="107"/>
                  <a:pt x="16" y="105"/>
                  <a:pt x="18" y="103"/>
                </a:cubicBezTo>
                <a:cubicBezTo>
                  <a:pt x="18" y="102"/>
                  <a:pt x="19" y="102"/>
                  <a:pt x="19" y="101"/>
                </a:cubicBezTo>
                <a:cubicBezTo>
                  <a:pt x="21" y="99"/>
                  <a:pt x="21" y="99"/>
                  <a:pt x="21" y="99"/>
                </a:cubicBezTo>
                <a:cubicBezTo>
                  <a:pt x="21" y="98"/>
                  <a:pt x="21" y="98"/>
                  <a:pt x="20" y="97"/>
                </a:cubicBezTo>
                <a:cubicBezTo>
                  <a:pt x="20" y="96"/>
                  <a:pt x="20" y="96"/>
                  <a:pt x="20" y="96"/>
                </a:cubicBezTo>
                <a:cubicBezTo>
                  <a:pt x="20" y="96"/>
                  <a:pt x="20" y="96"/>
                  <a:pt x="20" y="96"/>
                </a:cubicBezTo>
                <a:cubicBezTo>
                  <a:pt x="19" y="95"/>
                  <a:pt x="18" y="95"/>
                  <a:pt x="18" y="94"/>
                </a:cubicBezTo>
                <a:cubicBezTo>
                  <a:pt x="18" y="94"/>
                  <a:pt x="18" y="94"/>
                  <a:pt x="18" y="94"/>
                </a:cubicBezTo>
                <a:cubicBezTo>
                  <a:pt x="18" y="94"/>
                  <a:pt x="18" y="94"/>
                  <a:pt x="18" y="94"/>
                </a:cubicBezTo>
                <a:cubicBezTo>
                  <a:pt x="17" y="94"/>
                  <a:pt x="17" y="95"/>
                  <a:pt x="15" y="95"/>
                </a:cubicBezTo>
                <a:cubicBezTo>
                  <a:pt x="15" y="95"/>
                  <a:pt x="14" y="95"/>
                  <a:pt x="13" y="96"/>
                </a:cubicBezTo>
                <a:cubicBezTo>
                  <a:pt x="11" y="96"/>
                  <a:pt x="9" y="96"/>
                  <a:pt x="8" y="96"/>
                </a:cubicBezTo>
                <a:cubicBezTo>
                  <a:pt x="8" y="96"/>
                  <a:pt x="8" y="96"/>
                  <a:pt x="8" y="96"/>
                </a:cubicBezTo>
                <a:cubicBezTo>
                  <a:pt x="7" y="96"/>
                  <a:pt x="7" y="95"/>
                  <a:pt x="7" y="94"/>
                </a:cubicBezTo>
                <a:cubicBezTo>
                  <a:pt x="7" y="94"/>
                  <a:pt x="8" y="93"/>
                  <a:pt x="10" y="91"/>
                </a:cubicBezTo>
                <a:cubicBezTo>
                  <a:pt x="11" y="90"/>
                  <a:pt x="12" y="90"/>
                  <a:pt x="12" y="89"/>
                </a:cubicBezTo>
                <a:cubicBezTo>
                  <a:pt x="14" y="88"/>
                  <a:pt x="14" y="88"/>
                  <a:pt x="14" y="87"/>
                </a:cubicBezTo>
                <a:cubicBezTo>
                  <a:pt x="15" y="87"/>
                  <a:pt x="15" y="86"/>
                  <a:pt x="14" y="85"/>
                </a:cubicBezTo>
                <a:cubicBezTo>
                  <a:pt x="14" y="84"/>
                  <a:pt x="14" y="84"/>
                  <a:pt x="14" y="84"/>
                </a:cubicBezTo>
                <a:cubicBezTo>
                  <a:pt x="14" y="84"/>
                  <a:pt x="14" y="84"/>
                  <a:pt x="14" y="84"/>
                </a:cubicBezTo>
                <a:cubicBezTo>
                  <a:pt x="14" y="83"/>
                  <a:pt x="13" y="83"/>
                  <a:pt x="13" y="83"/>
                </a:cubicBezTo>
                <a:cubicBezTo>
                  <a:pt x="12" y="82"/>
                  <a:pt x="12" y="82"/>
                  <a:pt x="11" y="82"/>
                </a:cubicBezTo>
                <a:cubicBezTo>
                  <a:pt x="9" y="82"/>
                  <a:pt x="9" y="82"/>
                  <a:pt x="9" y="82"/>
                </a:cubicBezTo>
                <a:cubicBezTo>
                  <a:pt x="9" y="82"/>
                  <a:pt x="8" y="82"/>
                  <a:pt x="7" y="82"/>
                </a:cubicBezTo>
                <a:cubicBezTo>
                  <a:pt x="5" y="82"/>
                  <a:pt x="3" y="82"/>
                  <a:pt x="2" y="82"/>
                </a:cubicBezTo>
                <a:cubicBezTo>
                  <a:pt x="2" y="82"/>
                  <a:pt x="2" y="80"/>
                  <a:pt x="2" y="80"/>
                </a:cubicBezTo>
                <a:cubicBezTo>
                  <a:pt x="2" y="79"/>
                  <a:pt x="4" y="79"/>
                  <a:pt x="6" y="77"/>
                </a:cubicBezTo>
                <a:cubicBezTo>
                  <a:pt x="7" y="77"/>
                  <a:pt x="8" y="77"/>
                  <a:pt x="8" y="76"/>
                </a:cubicBezTo>
                <a:cubicBezTo>
                  <a:pt x="10" y="75"/>
                  <a:pt x="11" y="75"/>
                  <a:pt x="11" y="75"/>
                </a:cubicBezTo>
                <a:cubicBezTo>
                  <a:pt x="11" y="74"/>
                  <a:pt x="11" y="74"/>
                  <a:pt x="11" y="73"/>
                </a:cubicBezTo>
                <a:cubicBezTo>
                  <a:pt x="11" y="72"/>
                  <a:pt x="11" y="72"/>
                  <a:pt x="11" y="72"/>
                </a:cubicBezTo>
                <a:cubicBezTo>
                  <a:pt x="11" y="72"/>
                  <a:pt x="11" y="72"/>
                  <a:pt x="11" y="72"/>
                </a:cubicBezTo>
                <a:cubicBezTo>
                  <a:pt x="11" y="70"/>
                  <a:pt x="10" y="70"/>
                  <a:pt x="10" y="70"/>
                </a:cubicBezTo>
                <a:cubicBezTo>
                  <a:pt x="10" y="70"/>
                  <a:pt x="10" y="70"/>
                  <a:pt x="8" y="69"/>
                </a:cubicBezTo>
                <a:cubicBezTo>
                  <a:pt x="7" y="69"/>
                  <a:pt x="6" y="69"/>
                  <a:pt x="5" y="68"/>
                </a:cubicBezTo>
                <a:cubicBezTo>
                  <a:pt x="2" y="68"/>
                  <a:pt x="1" y="67"/>
                  <a:pt x="0" y="67"/>
                </a:cubicBezTo>
                <a:cubicBezTo>
                  <a:pt x="0" y="66"/>
                  <a:pt x="0" y="65"/>
                  <a:pt x="0" y="64"/>
                </a:cubicBezTo>
                <a:cubicBezTo>
                  <a:pt x="1" y="64"/>
                  <a:pt x="2" y="64"/>
                  <a:pt x="5" y="63"/>
                </a:cubicBezTo>
                <a:cubicBezTo>
                  <a:pt x="6" y="63"/>
                  <a:pt x="7" y="63"/>
                  <a:pt x="7" y="63"/>
                </a:cubicBezTo>
                <a:cubicBezTo>
                  <a:pt x="10" y="62"/>
                  <a:pt x="10" y="62"/>
                  <a:pt x="10" y="62"/>
                </a:cubicBezTo>
                <a:cubicBezTo>
                  <a:pt x="11" y="61"/>
                  <a:pt x="11" y="61"/>
                  <a:pt x="11" y="60"/>
                </a:cubicBezTo>
                <a:cubicBezTo>
                  <a:pt x="11" y="59"/>
                  <a:pt x="11" y="59"/>
                  <a:pt x="11" y="59"/>
                </a:cubicBezTo>
                <a:cubicBezTo>
                  <a:pt x="11" y="59"/>
                  <a:pt x="11" y="59"/>
                  <a:pt x="11" y="59"/>
                </a:cubicBezTo>
                <a:cubicBezTo>
                  <a:pt x="11" y="58"/>
                  <a:pt x="11" y="57"/>
                  <a:pt x="11" y="57"/>
                </a:cubicBezTo>
                <a:cubicBezTo>
                  <a:pt x="11" y="57"/>
                  <a:pt x="10" y="56"/>
                  <a:pt x="9" y="55"/>
                </a:cubicBezTo>
                <a:cubicBezTo>
                  <a:pt x="8" y="55"/>
                  <a:pt x="7" y="55"/>
                  <a:pt x="6" y="54"/>
                </a:cubicBezTo>
                <a:cubicBezTo>
                  <a:pt x="4" y="53"/>
                  <a:pt x="2" y="52"/>
                  <a:pt x="2" y="52"/>
                </a:cubicBezTo>
                <a:cubicBezTo>
                  <a:pt x="2" y="51"/>
                  <a:pt x="2" y="50"/>
                  <a:pt x="2" y="49"/>
                </a:cubicBezTo>
                <a:cubicBezTo>
                  <a:pt x="3" y="49"/>
                  <a:pt x="4" y="49"/>
                  <a:pt x="6" y="49"/>
                </a:cubicBezTo>
                <a:cubicBezTo>
                  <a:pt x="7" y="49"/>
                  <a:pt x="7" y="49"/>
                  <a:pt x="7" y="49"/>
                </a:cubicBezTo>
                <a:cubicBezTo>
                  <a:pt x="8" y="49"/>
                  <a:pt x="9" y="49"/>
                  <a:pt x="10" y="49"/>
                </a:cubicBezTo>
                <a:cubicBezTo>
                  <a:pt x="10" y="49"/>
                  <a:pt x="11" y="49"/>
                  <a:pt x="12" y="49"/>
                </a:cubicBezTo>
                <a:cubicBezTo>
                  <a:pt x="12" y="49"/>
                  <a:pt x="13" y="49"/>
                  <a:pt x="13" y="49"/>
                </a:cubicBezTo>
                <a:cubicBezTo>
                  <a:pt x="13" y="49"/>
                  <a:pt x="13" y="48"/>
                  <a:pt x="14" y="47"/>
                </a:cubicBezTo>
                <a:cubicBezTo>
                  <a:pt x="14" y="47"/>
                  <a:pt x="14" y="47"/>
                  <a:pt x="14" y="47"/>
                </a:cubicBezTo>
                <a:cubicBezTo>
                  <a:pt x="14" y="46"/>
                  <a:pt x="14" y="46"/>
                  <a:pt x="14" y="46"/>
                </a:cubicBezTo>
                <a:cubicBezTo>
                  <a:pt x="15" y="45"/>
                  <a:pt x="15" y="45"/>
                  <a:pt x="14" y="44"/>
                </a:cubicBezTo>
                <a:cubicBezTo>
                  <a:pt x="14" y="44"/>
                  <a:pt x="14" y="44"/>
                  <a:pt x="12" y="42"/>
                </a:cubicBezTo>
                <a:cubicBezTo>
                  <a:pt x="12" y="42"/>
                  <a:pt x="11" y="41"/>
                  <a:pt x="10" y="41"/>
                </a:cubicBezTo>
                <a:cubicBezTo>
                  <a:pt x="8" y="39"/>
                  <a:pt x="7" y="38"/>
                  <a:pt x="7" y="37"/>
                </a:cubicBezTo>
                <a:cubicBezTo>
                  <a:pt x="7" y="37"/>
                  <a:pt x="8" y="35"/>
                  <a:pt x="8" y="35"/>
                </a:cubicBezTo>
                <a:cubicBezTo>
                  <a:pt x="9" y="35"/>
                  <a:pt x="11" y="35"/>
                  <a:pt x="13" y="36"/>
                </a:cubicBezTo>
                <a:cubicBezTo>
                  <a:pt x="14" y="36"/>
                  <a:pt x="14" y="36"/>
                  <a:pt x="15" y="37"/>
                </a:cubicBezTo>
                <a:cubicBezTo>
                  <a:pt x="17" y="37"/>
                  <a:pt x="17" y="37"/>
                  <a:pt x="18" y="37"/>
                </a:cubicBezTo>
                <a:cubicBezTo>
                  <a:pt x="18" y="37"/>
                  <a:pt x="18" y="37"/>
                  <a:pt x="18" y="37"/>
                </a:cubicBezTo>
                <a:cubicBezTo>
                  <a:pt x="18" y="37"/>
                  <a:pt x="18" y="37"/>
                  <a:pt x="18" y="37"/>
                </a:cubicBezTo>
                <a:cubicBezTo>
                  <a:pt x="18" y="37"/>
                  <a:pt x="19" y="37"/>
                  <a:pt x="20" y="35"/>
                </a:cubicBezTo>
                <a:cubicBezTo>
                  <a:pt x="20" y="35"/>
                  <a:pt x="20" y="35"/>
                  <a:pt x="20" y="35"/>
                </a:cubicBezTo>
                <a:cubicBezTo>
                  <a:pt x="20" y="35"/>
                  <a:pt x="20" y="35"/>
                  <a:pt x="20" y="35"/>
                </a:cubicBezTo>
                <a:cubicBezTo>
                  <a:pt x="21" y="34"/>
                  <a:pt x="21" y="33"/>
                  <a:pt x="21" y="33"/>
                </a:cubicBezTo>
                <a:cubicBezTo>
                  <a:pt x="21" y="33"/>
                  <a:pt x="21" y="32"/>
                  <a:pt x="19" y="31"/>
                </a:cubicBezTo>
                <a:cubicBezTo>
                  <a:pt x="19" y="30"/>
                  <a:pt x="18" y="29"/>
                  <a:pt x="18" y="28"/>
                </a:cubicBezTo>
                <a:cubicBezTo>
                  <a:pt x="16" y="26"/>
                  <a:pt x="15" y="25"/>
                  <a:pt x="15" y="24"/>
                </a:cubicBezTo>
                <a:cubicBezTo>
                  <a:pt x="15" y="24"/>
                  <a:pt x="16" y="23"/>
                  <a:pt x="17" y="22"/>
                </a:cubicBezTo>
                <a:cubicBezTo>
                  <a:pt x="17" y="22"/>
                  <a:pt x="19" y="23"/>
                  <a:pt x="21" y="24"/>
                </a:cubicBezTo>
                <a:cubicBezTo>
                  <a:pt x="22" y="25"/>
                  <a:pt x="23" y="25"/>
                  <a:pt x="23" y="26"/>
                </a:cubicBezTo>
                <a:cubicBezTo>
                  <a:pt x="25" y="27"/>
                  <a:pt x="26" y="27"/>
                  <a:pt x="26" y="27"/>
                </a:cubicBezTo>
                <a:cubicBezTo>
                  <a:pt x="26" y="27"/>
                  <a:pt x="26" y="27"/>
                  <a:pt x="26" y="27"/>
                </a:cubicBezTo>
                <a:cubicBezTo>
                  <a:pt x="26" y="27"/>
                  <a:pt x="26" y="27"/>
                  <a:pt x="26" y="27"/>
                </a:cubicBezTo>
                <a:cubicBezTo>
                  <a:pt x="27" y="27"/>
                  <a:pt x="27" y="26"/>
                  <a:pt x="28" y="25"/>
                </a:cubicBezTo>
                <a:cubicBezTo>
                  <a:pt x="29" y="25"/>
                  <a:pt x="29" y="25"/>
                  <a:pt x="29" y="25"/>
                </a:cubicBezTo>
                <a:cubicBezTo>
                  <a:pt x="29" y="25"/>
                  <a:pt x="29" y="25"/>
                  <a:pt x="29" y="25"/>
                </a:cubicBezTo>
                <a:cubicBezTo>
                  <a:pt x="29" y="24"/>
                  <a:pt x="30" y="24"/>
                  <a:pt x="30" y="23"/>
                </a:cubicBezTo>
                <a:cubicBezTo>
                  <a:pt x="30" y="23"/>
                  <a:pt x="30" y="23"/>
                  <a:pt x="29" y="21"/>
                </a:cubicBezTo>
                <a:cubicBezTo>
                  <a:pt x="28" y="20"/>
                  <a:pt x="28" y="19"/>
                  <a:pt x="28" y="18"/>
                </a:cubicBezTo>
                <a:cubicBezTo>
                  <a:pt x="27" y="16"/>
                  <a:pt x="26" y="14"/>
                  <a:pt x="26" y="14"/>
                </a:cubicBezTo>
                <a:cubicBezTo>
                  <a:pt x="26" y="13"/>
                  <a:pt x="27" y="12"/>
                  <a:pt x="28" y="12"/>
                </a:cubicBezTo>
                <a:cubicBezTo>
                  <a:pt x="28" y="12"/>
                  <a:pt x="30" y="13"/>
                  <a:pt x="32" y="15"/>
                </a:cubicBezTo>
                <a:cubicBezTo>
                  <a:pt x="32" y="16"/>
                  <a:pt x="33" y="16"/>
                  <a:pt x="34" y="17"/>
                </a:cubicBezTo>
                <a:cubicBezTo>
                  <a:pt x="36" y="18"/>
                  <a:pt x="36" y="18"/>
                  <a:pt x="36" y="19"/>
                </a:cubicBezTo>
                <a:cubicBezTo>
                  <a:pt x="36" y="19"/>
                  <a:pt x="36" y="19"/>
                  <a:pt x="36" y="19"/>
                </a:cubicBezTo>
                <a:cubicBezTo>
                  <a:pt x="37" y="19"/>
                  <a:pt x="37" y="18"/>
                  <a:pt x="38" y="18"/>
                </a:cubicBezTo>
                <a:cubicBezTo>
                  <a:pt x="39" y="18"/>
                  <a:pt x="39" y="18"/>
                  <a:pt x="39" y="18"/>
                </a:cubicBezTo>
                <a:cubicBezTo>
                  <a:pt x="39" y="17"/>
                  <a:pt x="39" y="17"/>
                  <a:pt x="39" y="17"/>
                </a:cubicBezTo>
                <a:cubicBezTo>
                  <a:pt x="40" y="17"/>
                  <a:pt x="40" y="16"/>
                  <a:pt x="40" y="16"/>
                </a:cubicBezTo>
                <a:cubicBezTo>
                  <a:pt x="41" y="16"/>
                  <a:pt x="40" y="15"/>
                  <a:pt x="40" y="13"/>
                </a:cubicBezTo>
                <a:cubicBezTo>
                  <a:pt x="40" y="12"/>
                  <a:pt x="40" y="11"/>
                  <a:pt x="40" y="10"/>
                </a:cubicBezTo>
                <a:cubicBezTo>
                  <a:pt x="39" y="8"/>
                  <a:pt x="39" y="6"/>
                  <a:pt x="39" y="6"/>
                </a:cubicBezTo>
                <a:cubicBezTo>
                  <a:pt x="39" y="5"/>
                  <a:pt x="41" y="5"/>
                  <a:pt x="41" y="5"/>
                </a:cubicBezTo>
                <a:cubicBezTo>
                  <a:pt x="41" y="5"/>
                  <a:pt x="41" y="5"/>
                  <a:pt x="41" y="5"/>
                </a:cubicBezTo>
                <a:cubicBezTo>
                  <a:pt x="42" y="5"/>
                  <a:pt x="43" y="6"/>
                  <a:pt x="44" y="8"/>
                </a:cubicBezTo>
                <a:cubicBezTo>
                  <a:pt x="45" y="9"/>
                  <a:pt x="45" y="10"/>
                  <a:pt x="46" y="11"/>
                </a:cubicBezTo>
                <a:cubicBezTo>
                  <a:pt x="47" y="12"/>
                  <a:pt x="47" y="13"/>
                  <a:pt x="48" y="13"/>
                </a:cubicBezTo>
                <a:cubicBezTo>
                  <a:pt x="48" y="13"/>
                  <a:pt x="48" y="13"/>
                  <a:pt x="48" y="13"/>
                </a:cubicBezTo>
                <a:cubicBezTo>
                  <a:pt x="49" y="13"/>
                  <a:pt x="49" y="13"/>
                  <a:pt x="50" y="13"/>
                </a:cubicBezTo>
                <a:cubicBezTo>
                  <a:pt x="51" y="13"/>
                  <a:pt x="51" y="13"/>
                  <a:pt x="51" y="13"/>
                </a:cubicBezTo>
                <a:cubicBezTo>
                  <a:pt x="51" y="12"/>
                  <a:pt x="51" y="12"/>
                  <a:pt x="51" y="12"/>
                </a:cubicBezTo>
                <a:cubicBezTo>
                  <a:pt x="52" y="12"/>
                  <a:pt x="52" y="12"/>
                  <a:pt x="53" y="11"/>
                </a:cubicBezTo>
                <a:cubicBezTo>
                  <a:pt x="53" y="11"/>
                  <a:pt x="53" y="11"/>
                  <a:pt x="53" y="9"/>
                </a:cubicBezTo>
                <a:cubicBezTo>
                  <a:pt x="53" y="8"/>
                  <a:pt x="53" y="7"/>
                  <a:pt x="53" y="6"/>
                </a:cubicBezTo>
                <a:cubicBezTo>
                  <a:pt x="53" y="3"/>
                  <a:pt x="54" y="1"/>
                  <a:pt x="54" y="1"/>
                </a:cubicBezTo>
                <a:cubicBezTo>
                  <a:pt x="54" y="1"/>
                  <a:pt x="55" y="1"/>
                  <a:pt x="56" y="1"/>
                </a:cubicBezTo>
                <a:cubicBezTo>
                  <a:pt x="56" y="1"/>
                  <a:pt x="56" y="1"/>
                  <a:pt x="56" y="1"/>
                </a:cubicBezTo>
                <a:cubicBezTo>
                  <a:pt x="56" y="1"/>
                  <a:pt x="57" y="2"/>
                  <a:pt x="58" y="5"/>
                </a:cubicBezTo>
                <a:cubicBezTo>
                  <a:pt x="59" y="6"/>
                  <a:pt x="59" y="7"/>
                  <a:pt x="59" y="7"/>
                </a:cubicBezTo>
                <a:cubicBezTo>
                  <a:pt x="60" y="10"/>
                  <a:pt x="60" y="10"/>
                  <a:pt x="61" y="10"/>
                </a:cubicBezTo>
                <a:cubicBezTo>
                  <a:pt x="61" y="10"/>
                  <a:pt x="61" y="10"/>
                  <a:pt x="62" y="10"/>
                </a:cubicBezTo>
                <a:cubicBezTo>
                  <a:pt x="62" y="10"/>
                  <a:pt x="63" y="10"/>
                  <a:pt x="63" y="10"/>
                </a:cubicBezTo>
                <a:cubicBezTo>
                  <a:pt x="64" y="11"/>
                  <a:pt x="64" y="11"/>
                  <a:pt x="64" y="11"/>
                </a:cubicBezTo>
                <a:cubicBezTo>
                  <a:pt x="64" y="10"/>
                  <a:pt x="64" y="10"/>
                  <a:pt x="64" y="10"/>
                </a:cubicBezTo>
                <a:cubicBezTo>
                  <a:pt x="65" y="10"/>
                  <a:pt x="65" y="10"/>
                  <a:pt x="66" y="10"/>
                </a:cubicBezTo>
                <a:cubicBezTo>
                  <a:pt x="66" y="9"/>
                  <a:pt x="66" y="9"/>
                  <a:pt x="66" y="7"/>
                </a:cubicBezTo>
                <a:cubicBezTo>
                  <a:pt x="67" y="6"/>
                  <a:pt x="67" y="5"/>
                  <a:pt x="67" y="4"/>
                </a:cubicBezTo>
                <a:cubicBezTo>
                  <a:pt x="68" y="2"/>
                  <a:pt x="69" y="0"/>
                  <a:pt x="69" y="0"/>
                </a:cubicBezTo>
                <a:cubicBezTo>
                  <a:pt x="69" y="0"/>
                  <a:pt x="69" y="0"/>
                  <a:pt x="70" y="0"/>
                </a:cubicBezTo>
                <a:cubicBezTo>
                  <a:pt x="71" y="0"/>
                  <a:pt x="71" y="0"/>
                  <a:pt x="71" y="0"/>
                </a:cubicBezTo>
                <a:cubicBezTo>
                  <a:pt x="72" y="0"/>
                  <a:pt x="72" y="2"/>
                  <a:pt x="73" y="5"/>
                </a:cubicBezTo>
                <a:cubicBezTo>
                  <a:pt x="73" y="6"/>
                  <a:pt x="73" y="7"/>
                  <a:pt x="73" y="7"/>
                </a:cubicBezTo>
                <a:cubicBezTo>
                  <a:pt x="73" y="10"/>
                  <a:pt x="73" y="10"/>
                  <a:pt x="74" y="10"/>
                </a:cubicBezTo>
                <a:cubicBezTo>
                  <a:pt x="74" y="10"/>
                  <a:pt x="74" y="11"/>
                  <a:pt x="76" y="11"/>
                </a:cubicBezTo>
                <a:cubicBezTo>
                  <a:pt x="76" y="11"/>
                  <a:pt x="76" y="11"/>
                  <a:pt x="76" y="11"/>
                </a:cubicBezTo>
                <a:cubicBezTo>
                  <a:pt x="76" y="11"/>
                  <a:pt x="76" y="11"/>
                  <a:pt x="76" y="11"/>
                </a:cubicBezTo>
                <a:cubicBezTo>
                  <a:pt x="77" y="11"/>
                  <a:pt x="77" y="11"/>
                  <a:pt x="78" y="11"/>
                </a:cubicBezTo>
                <a:cubicBezTo>
                  <a:pt x="78" y="11"/>
                  <a:pt x="78" y="11"/>
                  <a:pt x="79" y="11"/>
                </a:cubicBezTo>
                <a:cubicBezTo>
                  <a:pt x="79" y="11"/>
                  <a:pt x="79" y="11"/>
                  <a:pt x="80" y="9"/>
                </a:cubicBezTo>
                <a:cubicBezTo>
                  <a:pt x="80" y="8"/>
                  <a:pt x="81" y="7"/>
                  <a:pt x="81" y="6"/>
                </a:cubicBezTo>
                <a:cubicBezTo>
                  <a:pt x="83" y="4"/>
                  <a:pt x="84" y="3"/>
                  <a:pt x="84" y="2"/>
                </a:cubicBezTo>
                <a:cubicBezTo>
                  <a:pt x="84" y="2"/>
                  <a:pt x="84" y="2"/>
                  <a:pt x="84" y="2"/>
                </a:cubicBezTo>
                <a:cubicBezTo>
                  <a:pt x="85" y="2"/>
                  <a:pt x="86" y="3"/>
                  <a:pt x="87" y="3"/>
                </a:cubicBezTo>
                <a:cubicBezTo>
                  <a:pt x="87" y="3"/>
                  <a:pt x="87" y="5"/>
                  <a:pt x="86" y="8"/>
                </a:cubicBezTo>
                <a:cubicBezTo>
                  <a:pt x="86" y="9"/>
                  <a:pt x="86" y="10"/>
                  <a:pt x="86" y="10"/>
                </a:cubicBezTo>
                <a:cubicBezTo>
                  <a:pt x="86" y="13"/>
                  <a:pt x="86" y="13"/>
                  <a:pt x="86" y="13"/>
                </a:cubicBezTo>
                <a:cubicBezTo>
                  <a:pt x="86" y="14"/>
                  <a:pt x="87" y="14"/>
                  <a:pt x="88" y="15"/>
                </a:cubicBezTo>
                <a:cubicBezTo>
                  <a:pt x="88" y="15"/>
                  <a:pt x="88" y="15"/>
                  <a:pt x="88" y="15"/>
                </a:cubicBezTo>
                <a:cubicBezTo>
                  <a:pt x="88" y="15"/>
                  <a:pt x="88" y="15"/>
                  <a:pt x="88" y="15"/>
                </a:cubicBezTo>
                <a:cubicBezTo>
                  <a:pt x="89" y="15"/>
                  <a:pt x="90" y="15"/>
                  <a:pt x="90" y="15"/>
                </a:cubicBezTo>
                <a:cubicBezTo>
                  <a:pt x="91" y="15"/>
                  <a:pt x="91" y="15"/>
                  <a:pt x="91" y="15"/>
                </a:cubicBezTo>
                <a:cubicBezTo>
                  <a:pt x="91" y="15"/>
                  <a:pt x="91" y="15"/>
                  <a:pt x="93" y="13"/>
                </a:cubicBezTo>
                <a:cubicBezTo>
                  <a:pt x="93" y="13"/>
                  <a:pt x="94" y="12"/>
                  <a:pt x="95" y="11"/>
                </a:cubicBezTo>
                <a:cubicBezTo>
                  <a:pt x="97" y="9"/>
                  <a:pt x="98" y="8"/>
                  <a:pt x="98" y="8"/>
                </a:cubicBezTo>
                <a:cubicBezTo>
                  <a:pt x="99" y="8"/>
                  <a:pt x="100" y="9"/>
                  <a:pt x="100" y="9"/>
                </a:cubicBezTo>
                <a:cubicBezTo>
                  <a:pt x="100" y="10"/>
                  <a:pt x="100" y="11"/>
                  <a:pt x="99" y="14"/>
                </a:cubicBezTo>
                <a:cubicBezTo>
                  <a:pt x="99" y="15"/>
                  <a:pt x="99" y="16"/>
                  <a:pt x="98" y="16"/>
                </a:cubicBezTo>
                <a:cubicBezTo>
                  <a:pt x="98" y="19"/>
                  <a:pt x="98" y="19"/>
                  <a:pt x="98" y="19"/>
                </a:cubicBezTo>
                <a:cubicBezTo>
                  <a:pt x="98" y="20"/>
                  <a:pt x="98" y="20"/>
                  <a:pt x="99" y="21"/>
                </a:cubicBezTo>
                <a:cubicBezTo>
                  <a:pt x="99" y="21"/>
                  <a:pt x="99" y="21"/>
                  <a:pt x="99" y="21"/>
                </a:cubicBezTo>
                <a:cubicBezTo>
                  <a:pt x="100" y="21"/>
                  <a:pt x="100" y="21"/>
                  <a:pt x="100" y="21"/>
                </a:cubicBezTo>
                <a:cubicBezTo>
                  <a:pt x="101" y="22"/>
                  <a:pt x="101" y="22"/>
                  <a:pt x="102" y="22"/>
                </a:cubicBezTo>
                <a:cubicBezTo>
                  <a:pt x="102" y="22"/>
                  <a:pt x="102" y="22"/>
                  <a:pt x="102" y="22"/>
                </a:cubicBezTo>
                <a:cubicBezTo>
                  <a:pt x="102" y="22"/>
                  <a:pt x="102" y="22"/>
                  <a:pt x="104" y="21"/>
                </a:cubicBezTo>
                <a:cubicBezTo>
                  <a:pt x="105" y="21"/>
                  <a:pt x="106" y="20"/>
                  <a:pt x="107" y="19"/>
                </a:cubicBezTo>
                <a:cubicBezTo>
                  <a:pt x="109" y="18"/>
                  <a:pt x="110" y="17"/>
                  <a:pt x="111" y="17"/>
                </a:cubicBezTo>
                <a:cubicBezTo>
                  <a:pt x="111" y="17"/>
                  <a:pt x="112" y="18"/>
                  <a:pt x="113" y="19"/>
                </a:cubicBezTo>
                <a:cubicBezTo>
                  <a:pt x="112" y="19"/>
                  <a:pt x="112" y="21"/>
                  <a:pt x="110" y="23"/>
                </a:cubicBezTo>
                <a:cubicBezTo>
                  <a:pt x="110" y="24"/>
                  <a:pt x="109" y="25"/>
                  <a:pt x="109" y="25"/>
                </a:cubicBezTo>
                <a:cubicBezTo>
                  <a:pt x="108" y="27"/>
                  <a:pt x="108" y="28"/>
                  <a:pt x="108" y="28"/>
                </a:cubicBezTo>
                <a:cubicBezTo>
                  <a:pt x="108" y="28"/>
                  <a:pt x="108" y="29"/>
                  <a:pt x="109" y="30"/>
                </a:cubicBezTo>
                <a:cubicBezTo>
                  <a:pt x="109" y="30"/>
                  <a:pt x="109" y="30"/>
                  <a:pt x="109" y="30"/>
                </a:cubicBezTo>
                <a:cubicBezTo>
                  <a:pt x="109" y="30"/>
                  <a:pt x="109" y="30"/>
                  <a:pt x="109" y="30"/>
                </a:cubicBezTo>
                <a:cubicBezTo>
                  <a:pt x="110" y="31"/>
                  <a:pt x="110" y="32"/>
                  <a:pt x="111" y="32"/>
                </a:cubicBezTo>
                <a:cubicBezTo>
                  <a:pt x="111" y="32"/>
                  <a:pt x="111" y="32"/>
                  <a:pt x="111" y="32"/>
                </a:cubicBezTo>
                <a:cubicBezTo>
                  <a:pt x="111" y="32"/>
                  <a:pt x="111" y="32"/>
                  <a:pt x="111" y="32"/>
                </a:cubicBezTo>
                <a:cubicBezTo>
                  <a:pt x="111" y="32"/>
                  <a:pt x="112" y="32"/>
                  <a:pt x="113" y="31"/>
                </a:cubicBezTo>
                <a:cubicBezTo>
                  <a:pt x="114" y="31"/>
                  <a:pt x="115" y="30"/>
                  <a:pt x="116" y="30"/>
                </a:cubicBezTo>
                <a:cubicBezTo>
                  <a:pt x="118" y="29"/>
                  <a:pt x="120" y="29"/>
                  <a:pt x="121" y="29"/>
                </a:cubicBezTo>
                <a:cubicBezTo>
                  <a:pt x="121" y="29"/>
                  <a:pt x="122" y="30"/>
                  <a:pt x="122" y="31"/>
                </a:cubicBezTo>
                <a:cubicBezTo>
                  <a:pt x="122" y="31"/>
                  <a:pt x="121" y="32"/>
                  <a:pt x="119" y="34"/>
                </a:cubicBezTo>
                <a:cubicBezTo>
                  <a:pt x="118" y="35"/>
                  <a:pt x="118" y="36"/>
                  <a:pt x="117" y="36"/>
                </a:cubicBezTo>
                <a:cubicBezTo>
                  <a:pt x="116" y="38"/>
                  <a:pt x="115" y="38"/>
                  <a:pt x="115" y="38"/>
                </a:cubicBezTo>
                <a:cubicBezTo>
                  <a:pt x="115" y="39"/>
                  <a:pt x="115" y="39"/>
                  <a:pt x="116" y="41"/>
                </a:cubicBezTo>
                <a:cubicBezTo>
                  <a:pt x="116" y="41"/>
                  <a:pt x="116" y="41"/>
                  <a:pt x="116" y="41"/>
                </a:cubicBezTo>
                <a:cubicBezTo>
                  <a:pt x="116" y="41"/>
                  <a:pt x="116" y="41"/>
                  <a:pt x="116" y="41"/>
                </a:cubicBezTo>
                <a:cubicBezTo>
                  <a:pt x="117" y="42"/>
                  <a:pt x="117" y="43"/>
                  <a:pt x="118" y="43"/>
                </a:cubicBezTo>
                <a:cubicBezTo>
                  <a:pt x="118" y="43"/>
                  <a:pt x="118" y="43"/>
                  <a:pt x="118" y="43"/>
                </a:cubicBezTo>
                <a:cubicBezTo>
                  <a:pt x="118" y="43"/>
                  <a:pt x="119" y="43"/>
                  <a:pt x="120" y="43"/>
                </a:cubicBezTo>
                <a:cubicBezTo>
                  <a:pt x="121" y="43"/>
                  <a:pt x="122" y="42"/>
                  <a:pt x="123" y="42"/>
                </a:cubicBezTo>
                <a:cubicBezTo>
                  <a:pt x="125" y="42"/>
                  <a:pt x="126" y="42"/>
                  <a:pt x="127" y="42"/>
                </a:cubicBezTo>
                <a:cubicBezTo>
                  <a:pt x="128" y="42"/>
                  <a:pt x="128" y="42"/>
                  <a:pt x="128" y="42"/>
                </a:cubicBezTo>
                <a:cubicBezTo>
                  <a:pt x="128" y="43"/>
                  <a:pt x="129" y="44"/>
                  <a:pt x="129" y="44"/>
                </a:cubicBezTo>
                <a:cubicBezTo>
                  <a:pt x="128" y="45"/>
                  <a:pt x="127" y="46"/>
                  <a:pt x="125" y="47"/>
                </a:cubicBezTo>
                <a:cubicBezTo>
                  <a:pt x="124" y="48"/>
                  <a:pt x="123" y="48"/>
                  <a:pt x="123" y="49"/>
                </a:cubicBezTo>
                <a:cubicBezTo>
                  <a:pt x="121" y="50"/>
                  <a:pt x="120" y="50"/>
                  <a:pt x="120" y="50"/>
                </a:cubicBezTo>
                <a:cubicBezTo>
                  <a:pt x="120" y="51"/>
                  <a:pt x="120" y="51"/>
                  <a:pt x="120" y="53"/>
                </a:cubicBezTo>
                <a:cubicBezTo>
                  <a:pt x="120" y="54"/>
                  <a:pt x="120" y="54"/>
                  <a:pt x="120" y="54"/>
                </a:cubicBezTo>
                <a:cubicBezTo>
                  <a:pt x="121" y="54"/>
                  <a:pt x="121" y="54"/>
                  <a:pt x="121" y="54"/>
                </a:cubicBezTo>
                <a:cubicBezTo>
                  <a:pt x="121" y="55"/>
                  <a:pt x="121" y="55"/>
                  <a:pt x="121" y="55"/>
                </a:cubicBezTo>
                <a:cubicBezTo>
                  <a:pt x="122" y="55"/>
                  <a:pt x="122" y="56"/>
                  <a:pt x="124" y="56"/>
                </a:cubicBezTo>
                <a:cubicBezTo>
                  <a:pt x="125" y="56"/>
                  <a:pt x="126" y="56"/>
                  <a:pt x="127" y="56"/>
                </a:cubicBezTo>
                <a:cubicBezTo>
                  <a:pt x="130" y="56"/>
                  <a:pt x="131" y="57"/>
                  <a:pt x="132" y="57"/>
                </a:cubicBezTo>
                <a:cubicBezTo>
                  <a:pt x="132" y="58"/>
                  <a:pt x="132" y="59"/>
                  <a:pt x="132" y="59"/>
                </a:cubicBezTo>
                <a:cubicBezTo>
                  <a:pt x="132" y="60"/>
                  <a:pt x="130" y="60"/>
                  <a:pt x="127" y="61"/>
                </a:cubicBezTo>
                <a:cubicBezTo>
                  <a:pt x="127" y="62"/>
                  <a:pt x="126" y="62"/>
                  <a:pt x="125" y="62"/>
                </a:cubicBezTo>
                <a:cubicBezTo>
                  <a:pt x="123" y="63"/>
                  <a:pt x="123" y="63"/>
                  <a:pt x="122" y="63"/>
                </a:cubicBezTo>
                <a:cubicBezTo>
                  <a:pt x="122" y="64"/>
                  <a:pt x="122" y="64"/>
                  <a:pt x="122" y="66"/>
                </a:cubicBezTo>
                <a:cubicBezTo>
                  <a:pt x="122" y="66"/>
                  <a:pt x="122" y="66"/>
                  <a:pt x="122" y="66"/>
                </a:cubicBezTo>
                <a:cubicBezTo>
                  <a:pt x="122" y="66"/>
                  <a:pt x="122" y="66"/>
                  <a:pt x="122" y="66"/>
                </a:cubicBezTo>
                <a:cubicBezTo>
                  <a:pt x="122" y="68"/>
                  <a:pt x="122" y="68"/>
                  <a:pt x="122" y="68"/>
                </a:cubicBezTo>
                <a:cubicBezTo>
                  <a:pt x="123" y="69"/>
                  <a:pt x="123" y="69"/>
                  <a:pt x="125" y="69"/>
                </a:cubicBezTo>
                <a:cubicBezTo>
                  <a:pt x="126" y="70"/>
                  <a:pt x="127" y="70"/>
                  <a:pt x="128" y="70"/>
                </a:cubicBezTo>
                <a:cubicBezTo>
                  <a:pt x="130" y="71"/>
                  <a:pt x="132" y="72"/>
                  <a:pt x="132" y="72"/>
                </a:cubicBezTo>
                <a:cubicBezTo>
                  <a:pt x="132" y="73"/>
                  <a:pt x="132" y="74"/>
                  <a:pt x="132" y="75"/>
                </a:cubicBezTo>
                <a:cubicBezTo>
                  <a:pt x="131" y="75"/>
                  <a:pt x="130" y="75"/>
                  <a:pt x="127" y="76"/>
                </a:cubicBezTo>
                <a:cubicBezTo>
                  <a:pt x="126" y="76"/>
                  <a:pt x="125" y="76"/>
                  <a:pt x="124" y="76"/>
                </a:cubicBezTo>
                <a:cubicBezTo>
                  <a:pt x="122" y="76"/>
                  <a:pt x="122" y="76"/>
                  <a:pt x="121" y="76"/>
                </a:cubicBezTo>
                <a:cubicBezTo>
                  <a:pt x="121" y="77"/>
                  <a:pt x="121" y="77"/>
                  <a:pt x="121" y="78"/>
                </a:cubicBezTo>
                <a:cubicBezTo>
                  <a:pt x="120" y="79"/>
                  <a:pt x="120" y="79"/>
                  <a:pt x="120" y="79"/>
                </a:cubicBezTo>
                <a:cubicBezTo>
                  <a:pt x="120" y="79"/>
                  <a:pt x="120" y="79"/>
                  <a:pt x="120" y="79"/>
                </a:cubicBezTo>
                <a:cubicBezTo>
                  <a:pt x="120" y="80"/>
                  <a:pt x="120" y="81"/>
                  <a:pt x="120" y="81"/>
                </a:cubicBezTo>
                <a:cubicBezTo>
                  <a:pt x="120" y="81"/>
                  <a:pt x="121" y="82"/>
                  <a:pt x="122" y="83"/>
                </a:cubicBezTo>
                <a:cubicBezTo>
                  <a:pt x="123" y="83"/>
                  <a:pt x="124" y="84"/>
                  <a:pt x="125" y="84"/>
                </a:cubicBezTo>
                <a:cubicBezTo>
                  <a:pt x="127" y="86"/>
                  <a:pt x="128" y="87"/>
                  <a:pt x="129" y="87"/>
                </a:cubicBezTo>
                <a:cubicBezTo>
                  <a:pt x="129" y="88"/>
                  <a:pt x="128" y="89"/>
                  <a:pt x="128" y="90"/>
                </a:cubicBezTo>
                <a:cubicBezTo>
                  <a:pt x="127" y="90"/>
                  <a:pt x="127" y="90"/>
                  <a:pt x="127" y="90"/>
                </a:cubicBezTo>
                <a:cubicBezTo>
                  <a:pt x="126" y="90"/>
                  <a:pt x="125" y="90"/>
                  <a:pt x="123" y="89"/>
                </a:cubicBezTo>
                <a:cubicBezTo>
                  <a:pt x="122" y="89"/>
                  <a:pt x="121" y="89"/>
                  <a:pt x="120" y="89"/>
                </a:cubicBezTo>
                <a:cubicBezTo>
                  <a:pt x="119" y="89"/>
                  <a:pt x="118" y="89"/>
                  <a:pt x="118" y="89"/>
                </a:cubicBezTo>
                <a:cubicBezTo>
                  <a:pt x="117" y="89"/>
                  <a:pt x="117" y="89"/>
                  <a:pt x="117" y="89"/>
                </a:cubicBezTo>
                <a:cubicBezTo>
                  <a:pt x="117" y="89"/>
                  <a:pt x="117" y="89"/>
                  <a:pt x="116" y="91"/>
                </a:cubicBezTo>
                <a:cubicBezTo>
                  <a:pt x="115" y="91"/>
                  <a:pt x="115" y="91"/>
                  <a:pt x="115" y="91"/>
                </a:cubicBezTo>
                <a:cubicBezTo>
                  <a:pt x="116" y="91"/>
                  <a:pt x="116" y="91"/>
                  <a:pt x="116" y="91"/>
                </a:cubicBezTo>
                <a:cubicBezTo>
                  <a:pt x="115" y="92"/>
                  <a:pt x="115" y="93"/>
                  <a:pt x="115" y="93"/>
                </a:cubicBezTo>
                <a:cubicBezTo>
                  <a:pt x="115" y="94"/>
                  <a:pt x="116" y="94"/>
                  <a:pt x="117" y="95"/>
                </a:cubicBezTo>
                <a:cubicBezTo>
                  <a:pt x="118" y="96"/>
                  <a:pt x="118" y="97"/>
                  <a:pt x="119" y="97"/>
                </a:cubicBezTo>
                <a:cubicBezTo>
                  <a:pt x="121" y="99"/>
                  <a:pt x="122" y="101"/>
                  <a:pt x="122" y="101"/>
                </a:cubicBezTo>
                <a:cubicBezTo>
                  <a:pt x="122" y="102"/>
                  <a:pt x="121" y="103"/>
                  <a:pt x="121" y="103"/>
                </a:cubicBezTo>
                <a:cubicBezTo>
                  <a:pt x="120" y="103"/>
                  <a:pt x="118" y="103"/>
                  <a:pt x="116" y="102"/>
                </a:cubicBezTo>
                <a:cubicBezTo>
                  <a:pt x="115" y="101"/>
                  <a:pt x="114" y="101"/>
                  <a:pt x="114" y="101"/>
                </a:cubicBezTo>
                <a:cubicBezTo>
                  <a:pt x="112" y="100"/>
                  <a:pt x="111" y="100"/>
                  <a:pt x="111" y="100"/>
                </a:cubicBezTo>
                <a:cubicBezTo>
                  <a:pt x="111" y="100"/>
                  <a:pt x="111" y="100"/>
                  <a:pt x="111" y="100"/>
                </a:cubicBezTo>
                <a:cubicBezTo>
                  <a:pt x="111" y="100"/>
                  <a:pt x="111" y="100"/>
                  <a:pt x="111" y="100"/>
                </a:cubicBezTo>
                <a:cubicBezTo>
                  <a:pt x="110" y="100"/>
                  <a:pt x="110" y="100"/>
                  <a:pt x="109" y="101"/>
                </a:cubicBezTo>
                <a:cubicBezTo>
                  <a:pt x="109" y="101"/>
                  <a:pt x="109" y="101"/>
                  <a:pt x="109" y="101"/>
                </a:cubicBezTo>
                <a:cubicBezTo>
                  <a:pt x="109" y="102"/>
                  <a:pt x="109" y="102"/>
                  <a:pt x="109" y="102"/>
                </a:cubicBezTo>
                <a:cubicBezTo>
                  <a:pt x="108" y="103"/>
                  <a:pt x="108" y="103"/>
                  <a:pt x="108" y="104"/>
                </a:cubicBezTo>
                <a:cubicBezTo>
                  <a:pt x="108" y="104"/>
                  <a:pt x="108" y="104"/>
                  <a:pt x="109" y="106"/>
                </a:cubicBezTo>
                <a:cubicBezTo>
                  <a:pt x="109" y="107"/>
                  <a:pt x="110" y="108"/>
                  <a:pt x="110" y="109"/>
                </a:cubicBezTo>
                <a:cubicBezTo>
                  <a:pt x="112" y="111"/>
                  <a:pt x="112" y="113"/>
                  <a:pt x="112" y="113"/>
                </a:cubicBezTo>
                <a:cubicBezTo>
                  <a:pt x="112" y="114"/>
                  <a:pt x="111" y="115"/>
                  <a:pt x="111" y="115"/>
                </a:cubicBezTo>
                <a:cubicBezTo>
                  <a:pt x="110" y="115"/>
                  <a:pt x="109" y="114"/>
                  <a:pt x="106" y="112"/>
                </a:cubicBezTo>
                <a:cubicBezTo>
                  <a:pt x="106" y="112"/>
                  <a:pt x="105" y="111"/>
                  <a:pt x="104" y="111"/>
                </a:cubicBezTo>
                <a:cubicBezTo>
                  <a:pt x="102" y="109"/>
                  <a:pt x="102" y="109"/>
                  <a:pt x="102" y="109"/>
                </a:cubicBezTo>
                <a:cubicBezTo>
                  <a:pt x="101" y="109"/>
                  <a:pt x="101" y="109"/>
                  <a:pt x="100" y="110"/>
                </a:cubicBezTo>
                <a:cubicBezTo>
                  <a:pt x="99" y="110"/>
                  <a:pt x="99" y="110"/>
                  <a:pt x="99" y="110"/>
                </a:cubicBezTo>
                <a:cubicBezTo>
                  <a:pt x="99" y="111"/>
                  <a:pt x="99" y="111"/>
                  <a:pt x="99" y="111"/>
                </a:cubicBezTo>
                <a:cubicBezTo>
                  <a:pt x="98" y="111"/>
                  <a:pt x="98" y="112"/>
                  <a:pt x="98" y="112"/>
                </a:cubicBezTo>
                <a:cubicBezTo>
                  <a:pt x="98" y="113"/>
                  <a:pt x="98" y="113"/>
                  <a:pt x="98" y="115"/>
                </a:cubicBezTo>
                <a:cubicBezTo>
                  <a:pt x="99" y="116"/>
                  <a:pt x="99" y="117"/>
                  <a:pt x="99" y="118"/>
                </a:cubicBezTo>
                <a:cubicBezTo>
                  <a:pt x="100" y="120"/>
                  <a:pt x="100" y="122"/>
                  <a:pt x="100" y="122"/>
                </a:cubicBezTo>
                <a:cubicBezTo>
                  <a:pt x="100" y="123"/>
                  <a:pt x="99" y="124"/>
                  <a:pt x="98" y="124"/>
                </a:cubicBezTo>
                <a:cubicBezTo>
                  <a:pt x="98" y="123"/>
                  <a:pt x="96" y="122"/>
                  <a:pt x="95" y="120"/>
                </a:cubicBezTo>
                <a:cubicBezTo>
                  <a:pt x="94" y="120"/>
                  <a:pt x="93" y="119"/>
                  <a:pt x="93" y="118"/>
                </a:cubicBezTo>
                <a:cubicBezTo>
                  <a:pt x="91" y="117"/>
                  <a:pt x="91" y="116"/>
                  <a:pt x="91" y="116"/>
                </a:cubicBezTo>
                <a:cubicBezTo>
                  <a:pt x="90" y="116"/>
                  <a:pt x="90" y="116"/>
                  <a:pt x="90" y="116"/>
                </a:cubicBezTo>
                <a:cubicBezTo>
                  <a:pt x="90" y="116"/>
                  <a:pt x="89" y="116"/>
                  <a:pt x="89" y="117"/>
                </a:cubicBezTo>
                <a:cubicBezTo>
                  <a:pt x="88" y="117"/>
                  <a:pt x="88" y="117"/>
                  <a:pt x="88" y="117"/>
                </a:cubicBezTo>
                <a:cubicBezTo>
                  <a:pt x="88" y="117"/>
                  <a:pt x="88" y="117"/>
                  <a:pt x="88" y="117"/>
                </a:cubicBezTo>
                <a:cubicBezTo>
                  <a:pt x="87" y="118"/>
                  <a:pt x="86" y="118"/>
                  <a:pt x="86" y="118"/>
                </a:cubicBezTo>
                <a:cubicBezTo>
                  <a:pt x="86" y="119"/>
                  <a:pt x="86" y="119"/>
                  <a:pt x="86" y="121"/>
                </a:cubicBezTo>
                <a:cubicBezTo>
                  <a:pt x="86" y="122"/>
                  <a:pt x="86" y="123"/>
                  <a:pt x="86" y="124"/>
                </a:cubicBezTo>
                <a:cubicBezTo>
                  <a:pt x="86" y="126"/>
                  <a:pt x="86" y="128"/>
                  <a:pt x="86" y="129"/>
                </a:cubicBezTo>
                <a:cubicBezTo>
                  <a:pt x="86" y="129"/>
                  <a:pt x="85" y="129"/>
                  <a:pt x="84" y="129"/>
                </a:cubicBezTo>
                <a:cubicBezTo>
                  <a:pt x="84" y="129"/>
                  <a:pt x="84" y="129"/>
                  <a:pt x="84" y="129"/>
                </a:cubicBezTo>
                <a:cubicBezTo>
                  <a:pt x="84" y="129"/>
                  <a:pt x="83" y="128"/>
                  <a:pt x="81" y="125"/>
                </a:cubicBezTo>
                <a:cubicBezTo>
                  <a:pt x="81" y="125"/>
                  <a:pt x="80" y="124"/>
                  <a:pt x="80" y="123"/>
                </a:cubicBezTo>
                <a:cubicBezTo>
                  <a:pt x="79" y="121"/>
                  <a:pt x="79" y="121"/>
                  <a:pt x="78" y="121"/>
                </a:cubicBezTo>
                <a:cubicBezTo>
                  <a:pt x="78" y="120"/>
                  <a:pt x="78" y="120"/>
                  <a:pt x="78" y="120"/>
                </a:cubicBezTo>
                <a:cubicBezTo>
                  <a:pt x="77" y="120"/>
                  <a:pt x="77" y="121"/>
                  <a:pt x="76" y="121"/>
                </a:cubicBezTo>
                <a:cubicBezTo>
                  <a:pt x="75" y="120"/>
                  <a:pt x="75" y="120"/>
                  <a:pt x="75" y="120"/>
                </a:cubicBezTo>
                <a:cubicBezTo>
                  <a:pt x="75" y="121"/>
                  <a:pt x="75" y="121"/>
                  <a:pt x="75" y="121"/>
                </a:cubicBezTo>
                <a:cubicBezTo>
                  <a:pt x="74" y="121"/>
                  <a:pt x="74" y="121"/>
                  <a:pt x="74" y="121"/>
                </a:cubicBezTo>
                <a:cubicBezTo>
                  <a:pt x="73" y="122"/>
                  <a:pt x="73" y="122"/>
                  <a:pt x="73" y="124"/>
                </a:cubicBezTo>
                <a:cubicBezTo>
                  <a:pt x="73" y="125"/>
                  <a:pt x="73" y="126"/>
                  <a:pt x="72" y="127"/>
                </a:cubicBezTo>
                <a:cubicBezTo>
                  <a:pt x="72" y="129"/>
                  <a:pt x="71" y="131"/>
                  <a:pt x="71" y="132"/>
                </a:cubicBezTo>
                <a:cubicBezTo>
                  <a:pt x="71" y="132"/>
                  <a:pt x="70" y="132"/>
                  <a:pt x="70" y="132"/>
                </a:cubicBezTo>
                <a:close/>
                <a:moveTo>
                  <a:pt x="66" y="26"/>
                </a:moveTo>
                <a:cubicBezTo>
                  <a:pt x="44" y="26"/>
                  <a:pt x="26" y="44"/>
                  <a:pt x="26" y="66"/>
                </a:cubicBezTo>
                <a:cubicBezTo>
                  <a:pt x="26" y="88"/>
                  <a:pt x="44" y="106"/>
                  <a:pt x="66" y="106"/>
                </a:cubicBezTo>
                <a:cubicBezTo>
                  <a:pt x="88" y="106"/>
                  <a:pt x="106" y="88"/>
                  <a:pt x="106" y="66"/>
                </a:cubicBezTo>
                <a:cubicBezTo>
                  <a:pt x="106" y="44"/>
                  <a:pt x="88" y="26"/>
                  <a:pt x="66" y="26"/>
                </a:cubicBezTo>
                <a:close/>
              </a:path>
            </a:pathLst>
          </a:custGeom>
          <a:solidFill>
            <a:srgbClr val="1FD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6" name="Freeform 108"/>
          <p:cNvSpPr>
            <a:spLocks noEditPoints="1"/>
          </p:cNvSpPr>
          <p:nvPr/>
        </p:nvSpPr>
        <p:spPr bwMode="auto">
          <a:xfrm>
            <a:off x="704850" y="3895725"/>
            <a:ext cx="468313" cy="468313"/>
          </a:xfrm>
          <a:custGeom>
            <a:avLst/>
            <a:gdLst>
              <a:gd name="T0" fmla="*/ 434861 w 42"/>
              <a:gd name="T1" fmla="*/ 167254 h 42"/>
              <a:gd name="T2" fmla="*/ 412561 w 42"/>
              <a:gd name="T3" fmla="*/ 144954 h 42"/>
              <a:gd name="T4" fmla="*/ 412561 w 42"/>
              <a:gd name="T5" fmla="*/ 122653 h 42"/>
              <a:gd name="T6" fmla="*/ 390260 w 42"/>
              <a:gd name="T7" fmla="*/ 111503 h 42"/>
              <a:gd name="T8" fmla="*/ 390260 w 42"/>
              <a:gd name="T9" fmla="*/ 78052 h 42"/>
              <a:gd name="T10" fmla="*/ 356809 w 42"/>
              <a:gd name="T11" fmla="*/ 78052 h 42"/>
              <a:gd name="T12" fmla="*/ 345659 w 42"/>
              <a:gd name="T13" fmla="*/ 44601 h 42"/>
              <a:gd name="T14" fmla="*/ 312208 w 42"/>
              <a:gd name="T15" fmla="*/ 55751 h 42"/>
              <a:gd name="T16" fmla="*/ 301058 w 42"/>
              <a:gd name="T17" fmla="*/ 22301 h 42"/>
              <a:gd name="T18" fmla="*/ 267607 w 42"/>
              <a:gd name="T19" fmla="*/ 33451 h 42"/>
              <a:gd name="T20" fmla="*/ 256457 w 42"/>
              <a:gd name="T21" fmla="*/ 11150 h 42"/>
              <a:gd name="T22" fmla="*/ 223006 w 42"/>
              <a:gd name="T23" fmla="*/ 33451 h 42"/>
              <a:gd name="T24" fmla="*/ 200705 w 42"/>
              <a:gd name="T25" fmla="*/ 11150 h 42"/>
              <a:gd name="T26" fmla="*/ 178405 w 42"/>
              <a:gd name="T27" fmla="*/ 33451 h 42"/>
              <a:gd name="T28" fmla="*/ 156104 w 42"/>
              <a:gd name="T29" fmla="*/ 33451 h 42"/>
              <a:gd name="T30" fmla="*/ 133803 w 42"/>
              <a:gd name="T31" fmla="*/ 55751 h 42"/>
              <a:gd name="T32" fmla="*/ 111503 w 42"/>
              <a:gd name="T33" fmla="*/ 55751 h 42"/>
              <a:gd name="T34" fmla="*/ 100353 w 42"/>
              <a:gd name="T35" fmla="*/ 78052 h 42"/>
              <a:gd name="T36" fmla="*/ 66902 w 42"/>
              <a:gd name="T37" fmla="*/ 78052 h 42"/>
              <a:gd name="T38" fmla="*/ 66902 w 42"/>
              <a:gd name="T39" fmla="*/ 111503 h 42"/>
              <a:gd name="T40" fmla="*/ 44601 w 42"/>
              <a:gd name="T41" fmla="*/ 122653 h 42"/>
              <a:gd name="T42" fmla="*/ 44601 w 42"/>
              <a:gd name="T43" fmla="*/ 156104 h 42"/>
              <a:gd name="T44" fmla="*/ 22301 w 42"/>
              <a:gd name="T45" fmla="*/ 167254 h 42"/>
              <a:gd name="T46" fmla="*/ 33451 w 42"/>
              <a:gd name="T47" fmla="*/ 200705 h 42"/>
              <a:gd name="T48" fmla="*/ 11150 w 42"/>
              <a:gd name="T49" fmla="*/ 223006 h 42"/>
              <a:gd name="T50" fmla="*/ 33451 w 42"/>
              <a:gd name="T51" fmla="*/ 245306 h 42"/>
              <a:gd name="T52" fmla="*/ 22301 w 42"/>
              <a:gd name="T53" fmla="*/ 267607 h 42"/>
              <a:gd name="T54" fmla="*/ 44601 w 42"/>
              <a:gd name="T55" fmla="*/ 289907 h 42"/>
              <a:gd name="T56" fmla="*/ 33451 w 42"/>
              <a:gd name="T57" fmla="*/ 312208 h 42"/>
              <a:gd name="T58" fmla="*/ 55751 w 42"/>
              <a:gd name="T59" fmla="*/ 334509 h 42"/>
              <a:gd name="T60" fmla="*/ 55751 w 42"/>
              <a:gd name="T61" fmla="*/ 356809 h 42"/>
              <a:gd name="T62" fmla="*/ 89202 w 42"/>
              <a:gd name="T63" fmla="*/ 367959 h 42"/>
              <a:gd name="T64" fmla="*/ 89202 w 42"/>
              <a:gd name="T65" fmla="*/ 401410 h 42"/>
              <a:gd name="T66" fmla="*/ 122653 w 42"/>
              <a:gd name="T67" fmla="*/ 401410 h 42"/>
              <a:gd name="T68" fmla="*/ 133803 w 42"/>
              <a:gd name="T69" fmla="*/ 423711 h 42"/>
              <a:gd name="T70" fmla="*/ 167254 w 42"/>
              <a:gd name="T71" fmla="*/ 423711 h 42"/>
              <a:gd name="T72" fmla="*/ 178405 w 42"/>
              <a:gd name="T73" fmla="*/ 446011 h 42"/>
              <a:gd name="T74" fmla="*/ 211855 w 42"/>
              <a:gd name="T75" fmla="*/ 434861 h 42"/>
              <a:gd name="T76" fmla="*/ 234156 w 42"/>
              <a:gd name="T77" fmla="*/ 446011 h 42"/>
              <a:gd name="T78" fmla="*/ 256457 w 42"/>
              <a:gd name="T79" fmla="*/ 423711 h 42"/>
              <a:gd name="T80" fmla="*/ 278757 w 42"/>
              <a:gd name="T81" fmla="*/ 446011 h 42"/>
              <a:gd name="T82" fmla="*/ 301058 w 42"/>
              <a:gd name="T83" fmla="*/ 412561 h 42"/>
              <a:gd name="T84" fmla="*/ 323358 w 42"/>
              <a:gd name="T85" fmla="*/ 423711 h 42"/>
              <a:gd name="T86" fmla="*/ 345659 w 42"/>
              <a:gd name="T87" fmla="*/ 390260 h 42"/>
              <a:gd name="T88" fmla="*/ 367959 w 42"/>
              <a:gd name="T89" fmla="*/ 401410 h 42"/>
              <a:gd name="T90" fmla="*/ 379110 w 42"/>
              <a:gd name="T91" fmla="*/ 367959 h 42"/>
              <a:gd name="T92" fmla="*/ 401410 w 42"/>
              <a:gd name="T93" fmla="*/ 356809 h 42"/>
              <a:gd name="T94" fmla="*/ 401410 w 42"/>
              <a:gd name="T95" fmla="*/ 323358 h 42"/>
              <a:gd name="T96" fmla="*/ 423711 w 42"/>
              <a:gd name="T97" fmla="*/ 312208 h 42"/>
              <a:gd name="T98" fmla="*/ 423711 w 42"/>
              <a:gd name="T99" fmla="*/ 278757 h 42"/>
              <a:gd name="T100" fmla="*/ 446011 w 42"/>
              <a:gd name="T101" fmla="*/ 267607 h 42"/>
              <a:gd name="T102" fmla="*/ 423711 w 42"/>
              <a:gd name="T103" fmla="*/ 234156 h 42"/>
              <a:gd name="T104" fmla="*/ 446011 w 42"/>
              <a:gd name="T105" fmla="*/ 223006 h 42"/>
              <a:gd name="T106" fmla="*/ 423711 w 42"/>
              <a:gd name="T107" fmla="*/ 189555 h 42"/>
              <a:gd name="T108" fmla="*/ 256457 w 42"/>
              <a:gd name="T109" fmla="*/ 312208 h 42"/>
              <a:gd name="T110" fmla="*/ 234156 w 42"/>
              <a:gd name="T111" fmla="*/ 256457 h 42"/>
              <a:gd name="T112" fmla="*/ 234156 w 42"/>
              <a:gd name="T113" fmla="*/ 256457 h 42"/>
              <a:gd name="T114" fmla="*/ 89202 w 42"/>
              <a:gd name="T115" fmla="*/ 301058 h 42"/>
              <a:gd name="T116" fmla="*/ 345659 w 42"/>
              <a:gd name="T117" fmla="*/ 133803 h 42"/>
              <a:gd name="T118" fmla="*/ 178405 w 42"/>
              <a:gd name="T119" fmla="*/ 89202 h 42"/>
              <a:gd name="T120" fmla="*/ 323358 w 42"/>
              <a:gd name="T121" fmla="*/ 356809 h 42"/>
              <a:gd name="T122" fmla="*/ 312208 w 42"/>
              <a:gd name="T123" fmla="*/ 200705 h 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2" h="42">
                <a:moveTo>
                  <a:pt x="38" y="17"/>
                </a:moveTo>
                <a:cubicBezTo>
                  <a:pt x="38" y="17"/>
                  <a:pt x="38" y="17"/>
                  <a:pt x="38" y="17"/>
                </a:cubicBezTo>
                <a:cubicBezTo>
                  <a:pt x="38" y="16"/>
                  <a:pt x="38" y="16"/>
                  <a:pt x="38" y="16"/>
                </a:cubicBezTo>
                <a:cubicBezTo>
                  <a:pt x="38" y="16"/>
                  <a:pt x="39" y="16"/>
                  <a:pt x="39" y="15"/>
                </a:cubicBezTo>
                <a:cubicBezTo>
                  <a:pt x="40" y="15"/>
                  <a:pt x="41" y="14"/>
                  <a:pt x="41" y="14"/>
                </a:cubicBezTo>
                <a:cubicBezTo>
                  <a:pt x="40" y="13"/>
                  <a:pt x="40" y="13"/>
                  <a:pt x="40" y="13"/>
                </a:cubicBezTo>
                <a:cubicBezTo>
                  <a:pt x="40" y="13"/>
                  <a:pt x="39" y="13"/>
                  <a:pt x="39" y="13"/>
                </a:cubicBezTo>
                <a:cubicBezTo>
                  <a:pt x="38" y="13"/>
                  <a:pt x="37" y="13"/>
                  <a:pt x="37" y="13"/>
                </a:cubicBezTo>
                <a:cubicBezTo>
                  <a:pt x="37" y="13"/>
                  <a:pt x="37" y="13"/>
                  <a:pt x="37" y="13"/>
                </a:cubicBezTo>
                <a:cubicBezTo>
                  <a:pt x="37" y="13"/>
                  <a:pt x="37" y="13"/>
                  <a:pt x="37" y="13"/>
                </a:cubicBezTo>
                <a:cubicBezTo>
                  <a:pt x="36" y="12"/>
                  <a:pt x="36" y="12"/>
                  <a:pt x="36" y="12"/>
                </a:cubicBezTo>
                <a:cubicBezTo>
                  <a:pt x="36" y="12"/>
                  <a:pt x="37" y="12"/>
                  <a:pt x="37" y="11"/>
                </a:cubicBezTo>
                <a:cubicBezTo>
                  <a:pt x="38" y="10"/>
                  <a:pt x="38" y="10"/>
                  <a:pt x="38" y="10"/>
                </a:cubicBezTo>
                <a:cubicBezTo>
                  <a:pt x="38" y="9"/>
                  <a:pt x="38" y="9"/>
                  <a:pt x="38" y="9"/>
                </a:cubicBezTo>
                <a:cubicBezTo>
                  <a:pt x="38" y="9"/>
                  <a:pt x="37" y="9"/>
                  <a:pt x="36" y="9"/>
                </a:cubicBezTo>
                <a:cubicBezTo>
                  <a:pt x="36" y="9"/>
                  <a:pt x="35" y="10"/>
                  <a:pt x="35" y="10"/>
                </a:cubicBezTo>
                <a:cubicBezTo>
                  <a:pt x="34" y="9"/>
                  <a:pt x="34" y="9"/>
                  <a:pt x="34" y="9"/>
                </a:cubicBezTo>
                <a:cubicBezTo>
                  <a:pt x="34" y="9"/>
                  <a:pt x="34" y="9"/>
                  <a:pt x="34" y="9"/>
                </a:cubicBezTo>
                <a:cubicBezTo>
                  <a:pt x="34" y="9"/>
                  <a:pt x="34" y="9"/>
                  <a:pt x="34" y="9"/>
                </a:cubicBezTo>
                <a:cubicBezTo>
                  <a:pt x="34" y="9"/>
                  <a:pt x="34" y="8"/>
                  <a:pt x="35" y="7"/>
                </a:cubicBezTo>
                <a:cubicBezTo>
                  <a:pt x="35" y="7"/>
                  <a:pt x="35" y="6"/>
                  <a:pt x="35" y="6"/>
                </a:cubicBezTo>
                <a:cubicBezTo>
                  <a:pt x="35" y="5"/>
                  <a:pt x="35" y="5"/>
                  <a:pt x="35" y="5"/>
                </a:cubicBezTo>
                <a:cubicBezTo>
                  <a:pt x="35" y="5"/>
                  <a:pt x="34" y="5"/>
                  <a:pt x="33" y="6"/>
                </a:cubicBezTo>
                <a:cubicBezTo>
                  <a:pt x="33" y="6"/>
                  <a:pt x="32" y="7"/>
                  <a:pt x="32" y="7"/>
                </a:cubicBezTo>
                <a:cubicBezTo>
                  <a:pt x="31" y="6"/>
                  <a:pt x="31" y="6"/>
                  <a:pt x="31" y="6"/>
                </a:cubicBezTo>
                <a:cubicBezTo>
                  <a:pt x="31" y="6"/>
                  <a:pt x="31" y="6"/>
                  <a:pt x="31" y="6"/>
                </a:cubicBezTo>
                <a:cubicBezTo>
                  <a:pt x="31" y="6"/>
                  <a:pt x="31" y="6"/>
                  <a:pt x="31" y="6"/>
                </a:cubicBezTo>
                <a:cubicBezTo>
                  <a:pt x="31" y="6"/>
                  <a:pt x="31" y="5"/>
                  <a:pt x="31" y="4"/>
                </a:cubicBezTo>
                <a:cubicBezTo>
                  <a:pt x="31" y="4"/>
                  <a:pt x="32" y="3"/>
                  <a:pt x="32" y="3"/>
                </a:cubicBezTo>
                <a:cubicBezTo>
                  <a:pt x="31" y="2"/>
                  <a:pt x="31" y="2"/>
                  <a:pt x="31" y="2"/>
                </a:cubicBezTo>
                <a:cubicBezTo>
                  <a:pt x="31" y="2"/>
                  <a:pt x="30" y="3"/>
                  <a:pt x="29" y="3"/>
                </a:cubicBezTo>
                <a:cubicBezTo>
                  <a:pt x="29" y="4"/>
                  <a:pt x="28" y="5"/>
                  <a:pt x="28" y="5"/>
                </a:cubicBezTo>
                <a:cubicBezTo>
                  <a:pt x="28" y="4"/>
                  <a:pt x="28" y="4"/>
                  <a:pt x="28" y="4"/>
                </a:cubicBezTo>
                <a:cubicBezTo>
                  <a:pt x="28" y="4"/>
                  <a:pt x="28" y="4"/>
                  <a:pt x="28" y="4"/>
                </a:cubicBezTo>
                <a:cubicBezTo>
                  <a:pt x="27" y="4"/>
                  <a:pt x="27" y="4"/>
                  <a:pt x="27" y="4"/>
                </a:cubicBezTo>
                <a:cubicBezTo>
                  <a:pt x="27" y="4"/>
                  <a:pt x="27" y="3"/>
                  <a:pt x="27" y="2"/>
                </a:cubicBezTo>
                <a:cubicBezTo>
                  <a:pt x="27" y="2"/>
                  <a:pt x="27" y="1"/>
                  <a:pt x="27" y="1"/>
                </a:cubicBezTo>
                <a:cubicBezTo>
                  <a:pt x="26" y="0"/>
                  <a:pt x="26" y="0"/>
                  <a:pt x="26" y="0"/>
                </a:cubicBezTo>
                <a:cubicBezTo>
                  <a:pt x="26" y="1"/>
                  <a:pt x="26" y="1"/>
                  <a:pt x="25" y="2"/>
                </a:cubicBezTo>
                <a:cubicBezTo>
                  <a:pt x="25" y="3"/>
                  <a:pt x="24" y="3"/>
                  <a:pt x="24" y="3"/>
                </a:cubicBezTo>
                <a:cubicBezTo>
                  <a:pt x="24" y="3"/>
                  <a:pt x="24" y="3"/>
                  <a:pt x="24" y="3"/>
                </a:cubicBezTo>
                <a:cubicBezTo>
                  <a:pt x="24" y="3"/>
                  <a:pt x="24" y="3"/>
                  <a:pt x="24" y="3"/>
                </a:cubicBezTo>
                <a:cubicBezTo>
                  <a:pt x="23" y="3"/>
                  <a:pt x="23" y="3"/>
                  <a:pt x="23" y="3"/>
                </a:cubicBezTo>
                <a:cubicBezTo>
                  <a:pt x="23" y="3"/>
                  <a:pt x="23" y="2"/>
                  <a:pt x="23" y="1"/>
                </a:cubicBezTo>
                <a:cubicBezTo>
                  <a:pt x="23" y="1"/>
                  <a:pt x="23" y="0"/>
                  <a:pt x="22" y="0"/>
                </a:cubicBezTo>
                <a:cubicBezTo>
                  <a:pt x="21" y="0"/>
                  <a:pt x="21" y="0"/>
                  <a:pt x="21" y="0"/>
                </a:cubicBezTo>
                <a:cubicBezTo>
                  <a:pt x="21" y="0"/>
                  <a:pt x="21" y="1"/>
                  <a:pt x="21" y="1"/>
                </a:cubicBezTo>
                <a:cubicBezTo>
                  <a:pt x="20" y="2"/>
                  <a:pt x="20" y="3"/>
                  <a:pt x="20" y="3"/>
                </a:cubicBezTo>
                <a:cubicBezTo>
                  <a:pt x="20" y="3"/>
                  <a:pt x="20" y="3"/>
                  <a:pt x="20" y="3"/>
                </a:cubicBezTo>
                <a:cubicBezTo>
                  <a:pt x="20" y="3"/>
                  <a:pt x="20" y="3"/>
                  <a:pt x="20" y="3"/>
                </a:cubicBezTo>
                <a:cubicBezTo>
                  <a:pt x="19" y="3"/>
                  <a:pt x="19" y="3"/>
                  <a:pt x="19" y="3"/>
                </a:cubicBezTo>
                <a:cubicBezTo>
                  <a:pt x="19" y="3"/>
                  <a:pt x="19" y="2"/>
                  <a:pt x="18" y="1"/>
                </a:cubicBezTo>
                <a:cubicBezTo>
                  <a:pt x="18" y="1"/>
                  <a:pt x="18" y="0"/>
                  <a:pt x="18" y="0"/>
                </a:cubicBezTo>
                <a:cubicBezTo>
                  <a:pt x="16" y="0"/>
                  <a:pt x="16" y="0"/>
                  <a:pt x="16" y="0"/>
                </a:cubicBezTo>
                <a:cubicBezTo>
                  <a:pt x="16" y="0"/>
                  <a:pt x="16" y="1"/>
                  <a:pt x="16" y="2"/>
                </a:cubicBezTo>
                <a:cubicBezTo>
                  <a:pt x="16" y="3"/>
                  <a:pt x="16" y="3"/>
                  <a:pt x="16" y="3"/>
                </a:cubicBezTo>
                <a:cubicBezTo>
                  <a:pt x="16" y="4"/>
                  <a:pt x="16" y="4"/>
                  <a:pt x="16" y="4"/>
                </a:cubicBezTo>
                <a:cubicBezTo>
                  <a:pt x="16" y="4"/>
                  <a:pt x="16" y="4"/>
                  <a:pt x="16" y="4"/>
                </a:cubicBezTo>
                <a:cubicBezTo>
                  <a:pt x="15" y="4"/>
                  <a:pt x="15" y="4"/>
                  <a:pt x="15" y="4"/>
                </a:cubicBezTo>
                <a:cubicBezTo>
                  <a:pt x="15" y="4"/>
                  <a:pt x="14" y="3"/>
                  <a:pt x="14" y="3"/>
                </a:cubicBezTo>
                <a:cubicBezTo>
                  <a:pt x="13" y="2"/>
                  <a:pt x="13" y="1"/>
                  <a:pt x="13" y="1"/>
                </a:cubicBezTo>
                <a:cubicBezTo>
                  <a:pt x="12" y="2"/>
                  <a:pt x="12" y="2"/>
                  <a:pt x="12" y="2"/>
                </a:cubicBezTo>
                <a:cubicBezTo>
                  <a:pt x="12" y="2"/>
                  <a:pt x="12" y="3"/>
                  <a:pt x="12" y="3"/>
                </a:cubicBezTo>
                <a:cubicBezTo>
                  <a:pt x="12" y="4"/>
                  <a:pt x="12" y="5"/>
                  <a:pt x="12" y="5"/>
                </a:cubicBezTo>
                <a:cubicBezTo>
                  <a:pt x="12" y="5"/>
                  <a:pt x="12" y="5"/>
                  <a:pt x="12" y="5"/>
                </a:cubicBezTo>
                <a:cubicBezTo>
                  <a:pt x="12" y="5"/>
                  <a:pt x="12" y="5"/>
                  <a:pt x="12" y="5"/>
                </a:cubicBezTo>
                <a:cubicBezTo>
                  <a:pt x="11" y="6"/>
                  <a:pt x="11" y="6"/>
                  <a:pt x="11" y="6"/>
                </a:cubicBezTo>
                <a:cubicBezTo>
                  <a:pt x="11" y="6"/>
                  <a:pt x="11" y="5"/>
                  <a:pt x="10" y="5"/>
                </a:cubicBezTo>
                <a:cubicBezTo>
                  <a:pt x="9" y="4"/>
                  <a:pt x="9" y="4"/>
                  <a:pt x="9" y="4"/>
                </a:cubicBezTo>
                <a:cubicBezTo>
                  <a:pt x="8" y="4"/>
                  <a:pt x="8" y="4"/>
                  <a:pt x="8" y="4"/>
                </a:cubicBezTo>
                <a:cubicBezTo>
                  <a:pt x="8" y="4"/>
                  <a:pt x="8" y="5"/>
                  <a:pt x="8" y="6"/>
                </a:cubicBezTo>
                <a:cubicBezTo>
                  <a:pt x="9" y="7"/>
                  <a:pt x="9" y="7"/>
                  <a:pt x="9" y="7"/>
                </a:cubicBezTo>
                <a:cubicBezTo>
                  <a:pt x="8" y="8"/>
                  <a:pt x="8" y="8"/>
                  <a:pt x="8" y="8"/>
                </a:cubicBezTo>
                <a:cubicBezTo>
                  <a:pt x="8" y="8"/>
                  <a:pt x="8" y="8"/>
                  <a:pt x="8" y="8"/>
                </a:cubicBezTo>
                <a:cubicBezTo>
                  <a:pt x="8" y="8"/>
                  <a:pt x="8" y="8"/>
                  <a:pt x="8" y="8"/>
                </a:cubicBezTo>
                <a:cubicBezTo>
                  <a:pt x="8" y="8"/>
                  <a:pt x="7" y="8"/>
                  <a:pt x="6" y="7"/>
                </a:cubicBezTo>
                <a:cubicBezTo>
                  <a:pt x="6" y="7"/>
                  <a:pt x="5" y="7"/>
                  <a:pt x="5" y="7"/>
                </a:cubicBezTo>
                <a:cubicBezTo>
                  <a:pt x="4" y="8"/>
                  <a:pt x="4" y="8"/>
                  <a:pt x="4" y="8"/>
                </a:cubicBezTo>
                <a:cubicBezTo>
                  <a:pt x="4" y="8"/>
                  <a:pt x="5" y="8"/>
                  <a:pt x="5" y="9"/>
                </a:cubicBezTo>
                <a:cubicBezTo>
                  <a:pt x="6" y="10"/>
                  <a:pt x="6" y="10"/>
                  <a:pt x="6" y="10"/>
                </a:cubicBezTo>
                <a:cubicBezTo>
                  <a:pt x="6" y="11"/>
                  <a:pt x="6" y="11"/>
                  <a:pt x="6" y="11"/>
                </a:cubicBezTo>
                <a:cubicBezTo>
                  <a:pt x="6" y="11"/>
                  <a:pt x="6" y="11"/>
                  <a:pt x="6" y="11"/>
                </a:cubicBezTo>
                <a:cubicBezTo>
                  <a:pt x="5" y="11"/>
                  <a:pt x="5" y="11"/>
                  <a:pt x="5" y="11"/>
                </a:cubicBezTo>
                <a:cubicBezTo>
                  <a:pt x="5" y="11"/>
                  <a:pt x="5" y="11"/>
                  <a:pt x="4" y="11"/>
                </a:cubicBezTo>
                <a:cubicBezTo>
                  <a:pt x="3" y="11"/>
                  <a:pt x="2" y="11"/>
                  <a:pt x="2" y="11"/>
                </a:cubicBezTo>
                <a:cubicBezTo>
                  <a:pt x="2" y="12"/>
                  <a:pt x="2" y="12"/>
                  <a:pt x="2" y="12"/>
                </a:cubicBezTo>
                <a:cubicBezTo>
                  <a:pt x="2" y="12"/>
                  <a:pt x="2" y="12"/>
                  <a:pt x="3" y="13"/>
                </a:cubicBezTo>
                <a:cubicBezTo>
                  <a:pt x="3" y="13"/>
                  <a:pt x="4" y="14"/>
                  <a:pt x="4" y="14"/>
                </a:cubicBezTo>
                <a:cubicBezTo>
                  <a:pt x="4" y="15"/>
                  <a:pt x="4" y="15"/>
                  <a:pt x="4" y="15"/>
                </a:cubicBezTo>
                <a:cubicBezTo>
                  <a:pt x="4" y="15"/>
                  <a:pt x="4" y="15"/>
                  <a:pt x="4" y="15"/>
                </a:cubicBezTo>
                <a:cubicBezTo>
                  <a:pt x="4" y="15"/>
                  <a:pt x="4" y="15"/>
                  <a:pt x="4" y="15"/>
                </a:cubicBezTo>
                <a:cubicBezTo>
                  <a:pt x="4" y="15"/>
                  <a:pt x="3" y="15"/>
                  <a:pt x="2" y="15"/>
                </a:cubicBezTo>
                <a:cubicBezTo>
                  <a:pt x="1" y="15"/>
                  <a:pt x="0" y="15"/>
                  <a:pt x="0" y="15"/>
                </a:cubicBezTo>
                <a:cubicBezTo>
                  <a:pt x="0" y="16"/>
                  <a:pt x="0" y="16"/>
                  <a:pt x="0" y="16"/>
                </a:cubicBezTo>
                <a:cubicBezTo>
                  <a:pt x="0" y="17"/>
                  <a:pt x="1" y="17"/>
                  <a:pt x="2" y="17"/>
                </a:cubicBezTo>
                <a:cubicBezTo>
                  <a:pt x="2" y="18"/>
                  <a:pt x="3" y="18"/>
                  <a:pt x="3" y="18"/>
                </a:cubicBezTo>
                <a:cubicBezTo>
                  <a:pt x="3" y="19"/>
                  <a:pt x="3" y="19"/>
                  <a:pt x="3" y="19"/>
                </a:cubicBezTo>
                <a:cubicBezTo>
                  <a:pt x="3" y="19"/>
                  <a:pt x="3" y="19"/>
                  <a:pt x="3" y="19"/>
                </a:cubicBezTo>
                <a:cubicBezTo>
                  <a:pt x="3" y="19"/>
                  <a:pt x="3" y="19"/>
                  <a:pt x="3" y="19"/>
                </a:cubicBezTo>
                <a:cubicBezTo>
                  <a:pt x="3" y="19"/>
                  <a:pt x="2" y="19"/>
                  <a:pt x="1" y="20"/>
                </a:cubicBezTo>
                <a:cubicBezTo>
                  <a:pt x="0" y="20"/>
                  <a:pt x="0" y="20"/>
                  <a:pt x="0" y="20"/>
                </a:cubicBezTo>
                <a:cubicBezTo>
                  <a:pt x="0" y="21"/>
                  <a:pt x="0" y="21"/>
                  <a:pt x="0" y="21"/>
                </a:cubicBezTo>
                <a:cubicBezTo>
                  <a:pt x="0" y="21"/>
                  <a:pt x="0" y="22"/>
                  <a:pt x="1" y="22"/>
                </a:cubicBezTo>
                <a:cubicBezTo>
                  <a:pt x="2" y="22"/>
                  <a:pt x="3" y="22"/>
                  <a:pt x="3" y="22"/>
                </a:cubicBezTo>
                <a:cubicBezTo>
                  <a:pt x="3" y="23"/>
                  <a:pt x="3" y="23"/>
                  <a:pt x="3" y="23"/>
                </a:cubicBezTo>
                <a:cubicBezTo>
                  <a:pt x="3" y="23"/>
                  <a:pt x="3" y="23"/>
                  <a:pt x="3" y="23"/>
                </a:cubicBezTo>
                <a:cubicBezTo>
                  <a:pt x="3" y="23"/>
                  <a:pt x="3" y="23"/>
                  <a:pt x="3" y="23"/>
                </a:cubicBezTo>
                <a:cubicBezTo>
                  <a:pt x="3" y="24"/>
                  <a:pt x="2" y="24"/>
                  <a:pt x="2" y="24"/>
                </a:cubicBezTo>
                <a:cubicBezTo>
                  <a:pt x="1" y="24"/>
                  <a:pt x="0" y="25"/>
                  <a:pt x="0" y="25"/>
                </a:cubicBezTo>
                <a:cubicBezTo>
                  <a:pt x="0" y="26"/>
                  <a:pt x="0" y="26"/>
                  <a:pt x="0" y="26"/>
                </a:cubicBezTo>
                <a:cubicBezTo>
                  <a:pt x="0" y="26"/>
                  <a:pt x="1" y="26"/>
                  <a:pt x="2" y="26"/>
                </a:cubicBezTo>
                <a:cubicBezTo>
                  <a:pt x="3" y="26"/>
                  <a:pt x="4" y="26"/>
                  <a:pt x="4" y="26"/>
                </a:cubicBezTo>
                <a:cubicBezTo>
                  <a:pt x="4" y="27"/>
                  <a:pt x="4" y="27"/>
                  <a:pt x="4" y="27"/>
                </a:cubicBezTo>
                <a:cubicBezTo>
                  <a:pt x="4" y="27"/>
                  <a:pt x="4" y="27"/>
                  <a:pt x="4" y="27"/>
                </a:cubicBezTo>
                <a:cubicBezTo>
                  <a:pt x="4" y="27"/>
                  <a:pt x="4" y="27"/>
                  <a:pt x="4" y="27"/>
                </a:cubicBezTo>
                <a:cubicBezTo>
                  <a:pt x="4" y="28"/>
                  <a:pt x="3" y="28"/>
                  <a:pt x="3" y="28"/>
                </a:cubicBezTo>
                <a:cubicBezTo>
                  <a:pt x="2" y="29"/>
                  <a:pt x="2" y="29"/>
                  <a:pt x="2" y="30"/>
                </a:cubicBezTo>
                <a:cubicBezTo>
                  <a:pt x="2" y="31"/>
                  <a:pt x="2" y="31"/>
                  <a:pt x="2" y="31"/>
                </a:cubicBezTo>
                <a:cubicBezTo>
                  <a:pt x="2" y="31"/>
                  <a:pt x="3" y="31"/>
                  <a:pt x="4" y="30"/>
                </a:cubicBezTo>
                <a:cubicBezTo>
                  <a:pt x="5" y="30"/>
                  <a:pt x="5" y="30"/>
                  <a:pt x="5" y="30"/>
                </a:cubicBezTo>
                <a:cubicBezTo>
                  <a:pt x="6" y="31"/>
                  <a:pt x="6" y="31"/>
                  <a:pt x="6" y="31"/>
                </a:cubicBezTo>
                <a:cubicBezTo>
                  <a:pt x="6" y="31"/>
                  <a:pt x="6" y="31"/>
                  <a:pt x="6" y="31"/>
                </a:cubicBezTo>
                <a:cubicBezTo>
                  <a:pt x="6" y="31"/>
                  <a:pt x="6" y="31"/>
                  <a:pt x="6" y="31"/>
                </a:cubicBezTo>
                <a:cubicBezTo>
                  <a:pt x="6" y="31"/>
                  <a:pt x="6" y="32"/>
                  <a:pt x="5" y="32"/>
                </a:cubicBezTo>
                <a:cubicBezTo>
                  <a:pt x="5" y="33"/>
                  <a:pt x="4" y="34"/>
                  <a:pt x="4" y="34"/>
                </a:cubicBezTo>
                <a:cubicBezTo>
                  <a:pt x="5" y="35"/>
                  <a:pt x="5" y="35"/>
                  <a:pt x="5" y="35"/>
                </a:cubicBezTo>
                <a:cubicBezTo>
                  <a:pt x="5" y="35"/>
                  <a:pt x="6" y="34"/>
                  <a:pt x="6" y="34"/>
                </a:cubicBezTo>
                <a:cubicBezTo>
                  <a:pt x="7" y="34"/>
                  <a:pt x="8" y="33"/>
                  <a:pt x="8" y="33"/>
                </a:cubicBezTo>
                <a:cubicBezTo>
                  <a:pt x="8" y="34"/>
                  <a:pt x="8" y="34"/>
                  <a:pt x="8" y="34"/>
                </a:cubicBezTo>
                <a:cubicBezTo>
                  <a:pt x="8" y="34"/>
                  <a:pt x="8" y="34"/>
                  <a:pt x="8" y="34"/>
                </a:cubicBezTo>
                <a:cubicBezTo>
                  <a:pt x="9" y="34"/>
                  <a:pt x="9" y="34"/>
                  <a:pt x="9" y="34"/>
                </a:cubicBezTo>
                <a:cubicBezTo>
                  <a:pt x="9" y="34"/>
                  <a:pt x="9" y="35"/>
                  <a:pt x="8" y="36"/>
                </a:cubicBezTo>
                <a:cubicBezTo>
                  <a:pt x="8" y="36"/>
                  <a:pt x="8" y="37"/>
                  <a:pt x="8" y="37"/>
                </a:cubicBezTo>
                <a:cubicBezTo>
                  <a:pt x="9" y="38"/>
                  <a:pt x="9" y="38"/>
                  <a:pt x="9" y="38"/>
                </a:cubicBezTo>
                <a:cubicBezTo>
                  <a:pt x="9" y="38"/>
                  <a:pt x="9" y="37"/>
                  <a:pt x="10" y="37"/>
                </a:cubicBezTo>
                <a:cubicBezTo>
                  <a:pt x="11" y="36"/>
                  <a:pt x="11" y="36"/>
                  <a:pt x="11" y="36"/>
                </a:cubicBezTo>
                <a:cubicBezTo>
                  <a:pt x="12" y="36"/>
                  <a:pt x="12" y="36"/>
                  <a:pt x="12" y="36"/>
                </a:cubicBezTo>
                <a:cubicBezTo>
                  <a:pt x="12" y="36"/>
                  <a:pt x="12" y="36"/>
                  <a:pt x="12" y="36"/>
                </a:cubicBezTo>
                <a:cubicBezTo>
                  <a:pt x="12" y="37"/>
                  <a:pt x="12" y="37"/>
                  <a:pt x="12" y="37"/>
                </a:cubicBezTo>
                <a:cubicBezTo>
                  <a:pt x="12" y="37"/>
                  <a:pt x="12" y="37"/>
                  <a:pt x="12" y="38"/>
                </a:cubicBezTo>
                <a:cubicBezTo>
                  <a:pt x="12" y="39"/>
                  <a:pt x="12" y="40"/>
                  <a:pt x="12" y="40"/>
                </a:cubicBezTo>
                <a:cubicBezTo>
                  <a:pt x="13" y="40"/>
                  <a:pt x="13" y="40"/>
                  <a:pt x="13" y="40"/>
                </a:cubicBezTo>
                <a:cubicBezTo>
                  <a:pt x="13" y="40"/>
                  <a:pt x="13" y="40"/>
                  <a:pt x="14" y="39"/>
                </a:cubicBezTo>
                <a:cubicBezTo>
                  <a:pt x="14" y="38"/>
                  <a:pt x="15" y="38"/>
                  <a:pt x="15" y="38"/>
                </a:cubicBezTo>
                <a:cubicBezTo>
                  <a:pt x="16" y="38"/>
                  <a:pt x="16" y="38"/>
                  <a:pt x="16" y="38"/>
                </a:cubicBezTo>
                <a:cubicBezTo>
                  <a:pt x="16" y="38"/>
                  <a:pt x="16" y="38"/>
                  <a:pt x="16" y="38"/>
                </a:cubicBezTo>
                <a:cubicBezTo>
                  <a:pt x="16" y="38"/>
                  <a:pt x="16" y="38"/>
                  <a:pt x="16" y="38"/>
                </a:cubicBezTo>
                <a:cubicBezTo>
                  <a:pt x="16" y="38"/>
                  <a:pt x="16" y="39"/>
                  <a:pt x="16" y="40"/>
                </a:cubicBezTo>
                <a:cubicBezTo>
                  <a:pt x="16" y="40"/>
                  <a:pt x="16" y="41"/>
                  <a:pt x="16" y="41"/>
                </a:cubicBezTo>
                <a:cubicBezTo>
                  <a:pt x="17" y="41"/>
                  <a:pt x="17" y="41"/>
                  <a:pt x="17" y="41"/>
                </a:cubicBezTo>
                <a:cubicBezTo>
                  <a:pt x="18" y="41"/>
                  <a:pt x="18" y="41"/>
                  <a:pt x="18" y="40"/>
                </a:cubicBezTo>
                <a:cubicBezTo>
                  <a:pt x="19" y="39"/>
                  <a:pt x="19" y="39"/>
                  <a:pt x="19" y="39"/>
                </a:cubicBezTo>
                <a:cubicBezTo>
                  <a:pt x="20" y="39"/>
                  <a:pt x="20" y="39"/>
                  <a:pt x="20" y="39"/>
                </a:cubicBezTo>
                <a:cubicBezTo>
                  <a:pt x="20" y="39"/>
                  <a:pt x="20" y="39"/>
                  <a:pt x="20" y="39"/>
                </a:cubicBezTo>
                <a:cubicBezTo>
                  <a:pt x="20" y="39"/>
                  <a:pt x="20" y="39"/>
                  <a:pt x="20" y="39"/>
                </a:cubicBezTo>
                <a:cubicBezTo>
                  <a:pt x="20" y="39"/>
                  <a:pt x="20" y="39"/>
                  <a:pt x="21" y="40"/>
                </a:cubicBezTo>
                <a:cubicBezTo>
                  <a:pt x="21" y="41"/>
                  <a:pt x="21" y="42"/>
                  <a:pt x="21" y="42"/>
                </a:cubicBezTo>
                <a:cubicBezTo>
                  <a:pt x="22" y="42"/>
                  <a:pt x="22" y="42"/>
                  <a:pt x="22" y="42"/>
                </a:cubicBezTo>
                <a:cubicBezTo>
                  <a:pt x="22" y="42"/>
                  <a:pt x="23" y="41"/>
                  <a:pt x="23" y="40"/>
                </a:cubicBezTo>
                <a:cubicBezTo>
                  <a:pt x="23" y="39"/>
                  <a:pt x="23" y="38"/>
                  <a:pt x="23" y="38"/>
                </a:cubicBezTo>
                <a:cubicBezTo>
                  <a:pt x="24" y="38"/>
                  <a:pt x="24" y="38"/>
                  <a:pt x="24" y="38"/>
                </a:cubicBezTo>
                <a:cubicBezTo>
                  <a:pt x="24" y="38"/>
                  <a:pt x="24" y="38"/>
                  <a:pt x="24" y="38"/>
                </a:cubicBezTo>
                <a:cubicBezTo>
                  <a:pt x="24" y="38"/>
                  <a:pt x="24" y="38"/>
                  <a:pt x="24" y="38"/>
                </a:cubicBezTo>
                <a:cubicBezTo>
                  <a:pt x="24" y="38"/>
                  <a:pt x="25" y="39"/>
                  <a:pt x="25" y="40"/>
                </a:cubicBezTo>
                <a:cubicBezTo>
                  <a:pt x="26" y="40"/>
                  <a:pt x="26" y="41"/>
                  <a:pt x="26" y="41"/>
                </a:cubicBezTo>
                <a:cubicBezTo>
                  <a:pt x="27" y="41"/>
                  <a:pt x="27" y="41"/>
                  <a:pt x="27" y="41"/>
                </a:cubicBezTo>
                <a:cubicBezTo>
                  <a:pt x="27" y="41"/>
                  <a:pt x="27" y="40"/>
                  <a:pt x="27" y="39"/>
                </a:cubicBezTo>
                <a:cubicBezTo>
                  <a:pt x="27" y="38"/>
                  <a:pt x="27" y="37"/>
                  <a:pt x="27" y="37"/>
                </a:cubicBezTo>
                <a:cubicBezTo>
                  <a:pt x="28" y="37"/>
                  <a:pt x="28" y="37"/>
                  <a:pt x="28" y="37"/>
                </a:cubicBezTo>
                <a:cubicBezTo>
                  <a:pt x="28" y="37"/>
                  <a:pt x="28" y="37"/>
                  <a:pt x="28" y="37"/>
                </a:cubicBezTo>
                <a:cubicBezTo>
                  <a:pt x="28" y="37"/>
                  <a:pt x="28" y="37"/>
                  <a:pt x="28" y="37"/>
                </a:cubicBezTo>
                <a:cubicBezTo>
                  <a:pt x="28" y="37"/>
                  <a:pt x="29" y="37"/>
                  <a:pt x="29" y="38"/>
                </a:cubicBezTo>
                <a:cubicBezTo>
                  <a:pt x="30" y="39"/>
                  <a:pt x="30" y="39"/>
                  <a:pt x="31" y="39"/>
                </a:cubicBezTo>
                <a:cubicBezTo>
                  <a:pt x="32" y="39"/>
                  <a:pt x="32" y="39"/>
                  <a:pt x="32" y="39"/>
                </a:cubicBezTo>
                <a:cubicBezTo>
                  <a:pt x="32" y="39"/>
                  <a:pt x="31" y="38"/>
                  <a:pt x="31" y="37"/>
                </a:cubicBezTo>
                <a:cubicBezTo>
                  <a:pt x="31" y="36"/>
                  <a:pt x="31" y="36"/>
                  <a:pt x="31" y="35"/>
                </a:cubicBezTo>
                <a:cubicBezTo>
                  <a:pt x="31" y="35"/>
                  <a:pt x="31" y="35"/>
                  <a:pt x="31" y="35"/>
                </a:cubicBezTo>
                <a:cubicBezTo>
                  <a:pt x="31" y="35"/>
                  <a:pt x="31" y="35"/>
                  <a:pt x="31" y="35"/>
                </a:cubicBezTo>
                <a:cubicBezTo>
                  <a:pt x="32" y="35"/>
                  <a:pt x="32" y="35"/>
                  <a:pt x="32" y="35"/>
                </a:cubicBezTo>
                <a:cubicBezTo>
                  <a:pt x="32" y="35"/>
                  <a:pt x="32" y="35"/>
                  <a:pt x="33" y="36"/>
                </a:cubicBezTo>
                <a:cubicBezTo>
                  <a:pt x="34" y="36"/>
                  <a:pt x="34" y="36"/>
                  <a:pt x="35" y="36"/>
                </a:cubicBezTo>
                <a:cubicBezTo>
                  <a:pt x="35" y="36"/>
                  <a:pt x="35" y="36"/>
                  <a:pt x="35" y="36"/>
                </a:cubicBezTo>
                <a:cubicBezTo>
                  <a:pt x="35" y="36"/>
                  <a:pt x="35" y="35"/>
                  <a:pt x="35" y="34"/>
                </a:cubicBezTo>
                <a:cubicBezTo>
                  <a:pt x="34" y="33"/>
                  <a:pt x="34" y="33"/>
                  <a:pt x="34" y="33"/>
                </a:cubicBezTo>
                <a:cubicBezTo>
                  <a:pt x="34" y="32"/>
                  <a:pt x="34" y="32"/>
                  <a:pt x="34" y="32"/>
                </a:cubicBezTo>
                <a:cubicBezTo>
                  <a:pt x="34" y="32"/>
                  <a:pt x="34" y="32"/>
                  <a:pt x="34" y="32"/>
                </a:cubicBezTo>
                <a:cubicBezTo>
                  <a:pt x="35" y="32"/>
                  <a:pt x="35" y="32"/>
                  <a:pt x="35" y="32"/>
                </a:cubicBezTo>
                <a:cubicBezTo>
                  <a:pt x="35" y="32"/>
                  <a:pt x="35" y="32"/>
                  <a:pt x="36" y="32"/>
                </a:cubicBezTo>
                <a:cubicBezTo>
                  <a:pt x="37" y="33"/>
                  <a:pt x="38" y="33"/>
                  <a:pt x="38" y="33"/>
                </a:cubicBezTo>
                <a:cubicBezTo>
                  <a:pt x="38" y="32"/>
                  <a:pt x="38" y="32"/>
                  <a:pt x="38" y="32"/>
                </a:cubicBezTo>
                <a:cubicBezTo>
                  <a:pt x="38" y="32"/>
                  <a:pt x="38" y="31"/>
                  <a:pt x="37" y="31"/>
                </a:cubicBezTo>
                <a:cubicBezTo>
                  <a:pt x="37" y="30"/>
                  <a:pt x="36" y="29"/>
                  <a:pt x="36" y="29"/>
                </a:cubicBezTo>
                <a:cubicBezTo>
                  <a:pt x="37" y="29"/>
                  <a:pt x="37" y="29"/>
                  <a:pt x="37" y="29"/>
                </a:cubicBezTo>
                <a:cubicBezTo>
                  <a:pt x="37" y="29"/>
                  <a:pt x="37" y="29"/>
                  <a:pt x="37" y="29"/>
                </a:cubicBezTo>
                <a:cubicBezTo>
                  <a:pt x="37" y="28"/>
                  <a:pt x="37" y="28"/>
                  <a:pt x="37" y="28"/>
                </a:cubicBezTo>
                <a:cubicBezTo>
                  <a:pt x="37" y="28"/>
                  <a:pt x="38" y="28"/>
                  <a:pt x="38" y="28"/>
                </a:cubicBezTo>
                <a:cubicBezTo>
                  <a:pt x="39" y="28"/>
                  <a:pt x="40" y="29"/>
                  <a:pt x="40" y="28"/>
                </a:cubicBezTo>
                <a:cubicBezTo>
                  <a:pt x="41" y="27"/>
                  <a:pt x="41" y="27"/>
                  <a:pt x="41" y="27"/>
                </a:cubicBezTo>
                <a:cubicBezTo>
                  <a:pt x="41" y="27"/>
                  <a:pt x="40" y="27"/>
                  <a:pt x="39" y="26"/>
                </a:cubicBezTo>
                <a:cubicBezTo>
                  <a:pt x="39" y="26"/>
                  <a:pt x="38" y="26"/>
                  <a:pt x="38" y="25"/>
                </a:cubicBezTo>
                <a:cubicBezTo>
                  <a:pt x="38" y="25"/>
                  <a:pt x="38" y="25"/>
                  <a:pt x="38" y="25"/>
                </a:cubicBezTo>
                <a:cubicBezTo>
                  <a:pt x="38" y="25"/>
                  <a:pt x="38" y="25"/>
                  <a:pt x="38" y="25"/>
                </a:cubicBezTo>
                <a:cubicBezTo>
                  <a:pt x="38" y="24"/>
                  <a:pt x="38" y="24"/>
                  <a:pt x="38" y="24"/>
                </a:cubicBezTo>
                <a:cubicBezTo>
                  <a:pt x="38" y="24"/>
                  <a:pt x="39" y="24"/>
                  <a:pt x="40" y="24"/>
                </a:cubicBezTo>
                <a:cubicBezTo>
                  <a:pt x="41" y="24"/>
                  <a:pt x="41" y="24"/>
                  <a:pt x="41" y="24"/>
                </a:cubicBezTo>
                <a:cubicBezTo>
                  <a:pt x="42" y="23"/>
                  <a:pt x="42" y="23"/>
                  <a:pt x="42" y="23"/>
                </a:cubicBezTo>
                <a:cubicBezTo>
                  <a:pt x="41" y="23"/>
                  <a:pt x="41" y="22"/>
                  <a:pt x="40" y="22"/>
                </a:cubicBezTo>
                <a:cubicBezTo>
                  <a:pt x="39" y="22"/>
                  <a:pt x="39" y="21"/>
                  <a:pt x="38" y="21"/>
                </a:cubicBezTo>
                <a:cubicBezTo>
                  <a:pt x="38" y="21"/>
                  <a:pt x="38" y="21"/>
                  <a:pt x="38" y="21"/>
                </a:cubicBezTo>
                <a:cubicBezTo>
                  <a:pt x="38" y="21"/>
                  <a:pt x="38" y="21"/>
                  <a:pt x="38" y="21"/>
                </a:cubicBezTo>
                <a:cubicBezTo>
                  <a:pt x="38" y="20"/>
                  <a:pt x="38" y="20"/>
                  <a:pt x="38" y="20"/>
                </a:cubicBezTo>
                <a:cubicBezTo>
                  <a:pt x="39" y="20"/>
                  <a:pt x="39" y="20"/>
                  <a:pt x="40" y="20"/>
                </a:cubicBezTo>
                <a:cubicBezTo>
                  <a:pt x="41" y="19"/>
                  <a:pt x="41" y="19"/>
                  <a:pt x="42" y="19"/>
                </a:cubicBezTo>
                <a:cubicBezTo>
                  <a:pt x="41" y="18"/>
                  <a:pt x="41" y="18"/>
                  <a:pt x="41" y="18"/>
                </a:cubicBezTo>
                <a:cubicBezTo>
                  <a:pt x="41" y="18"/>
                  <a:pt x="41" y="18"/>
                  <a:pt x="40" y="17"/>
                </a:cubicBezTo>
                <a:cubicBezTo>
                  <a:pt x="39" y="17"/>
                  <a:pt x="38" y="17"/>
                  <a:pt x="38" y="17"/>
                </a:cubicBezTo>
                <a:close/>
                <a:moveTo>
                  <a:pt x="10" y="29"/>
                </a:moveTo>
                <a:cubicBezTo>
                  <a:pt x="15" y="26"/>
                  <a:pt x="15" y="26"/>
                  <a:pt x="15" y="26"/>
                </a:cubicBezTo>
                <a:cubicBezTo>
                  <a:pt x="16" y="28"/>
                  <a:pt x="18" y="29"/>
                  <a:pt x="21" y="29"/>
                </a:cubicBezTo>
                <a:cubicBezTo>
                  <a:pt x="22" y="29"/>
                  <a:pt x="22" y="29"/>
                  <a:pt x="23" y="28"/>
                </a:cubicBezTo>
                <a:cubicBezTo>
                  <a:pt x="26" y="33"/>
                  <a:pt x="26" y="33"/>
                  <a:pt x="26" y="33"/>
                </a:cubicBezTo>
                <a:cubicBezTo>
                  <a:pt x="25" y="34"/>
                  <a:pt x="23" y="34"/>
                  <a:pt x="21" y="34"/>
                </a:cubicBezTo>
                <a:cubicBezTo>
                  <a:pt x="16" y="34"/>
                  <a:pt x="13" y="32"/>
                  <a:pt x="10" y="29"/>
                </a:cubicBezTo>
                <a:close/>
                <a:moveTo>
                  <a:pt x="21" y="23"/>
                </a:moveTo>
                <a:cubicBezTo>
                  <a:pt x="19" y="23"/>
                  <a:pt x="18" y="22"/>
                  <a:pt x="18" y="21"/>
                </a:cubicBezTo>
                <a:cubicBezTo>
                  <a:pt x="18" y="19"/>
                  <a:pt x="19" y="18"/>
                  <a:pt x="21" y="18"/>
                </a:cubicBezTo>
                <a:cubicBezTo>
                  <a:pt x="22" y="18"/>
                  <a:pt x="23" y="19"/>
                  <a:pt x="23" y="21"/>
                </a:cubicBezTo>
                <a:cubicBezTo>
                  <a:pt x="23" y="22"/>
                  <a:pt x="22" y="23"/>
                  <a:pt x="21" y="23"/>
                </a:cubicBezTo>
                <a:close/>
                <a:moveTo>
                  <a:pt x="16" y="14"/>
                </a:moveTo>
                <a:cubicBezTo>
                  <a:pt x="14" y="16"/>
                  <a:pt x="13" y="18"/>
                  <a:pt x="13" y="21"/>
                </a:cubicBezTo>
                <a:cubicBezTo>
                  <a:pt x="13" y="22"/>
                  <a:pt x="13" y="23"/>
                  <a:pt x="13" y="24"/>
                </a:cubicBezTo>
                <a:cubicBezTo>
                  <a:pt x="8" y="27"/>
                  <a:pt x="8" y="27"/>
                  <a:pt x="8" y="27"/>
                </a:cubicBezTo>
                <a:cubicBezTo>
                  <a:pt x="7" y="25"/>
                  <a:pt x="7" y="23"/>
                  <a:pt x="7" y="21"/>
                </a:cubicBezTo>
                <a:cubicBezTo>
                  <a:pt x="7" y="16"/>
                  <a:pt x="9" y="12"/>
                  <a:pt x="13" y="10"/>
                </a:cubicBezTo>
                <a:lnTo>
                  <a:pt x="16" y="14"/>
                </a:lnTo>
                <a:close/>
                <a:moveTo>
                  <a:pt x="31" y="12"/>
                </a:moveTo>
                <a:cubicBezTo>
                  <a:pt x="26" y="15"/>
                  <a:pt x="26" y="15"/>
                  <a:pt x="26" y="15"/>
                </a:cubicBezTo>
                <a:cubicBezTo>
                  <a:pt x="25" y="14"/>
                  <a:pt x="23" y="13"/>
                  <a:pt x="21" y="13"/>
                </a:cubicBezTo>
                <a:cubicBezTo>
                  <a:pt x="20" y="13"/>
                  <a:pt x="19" y="13"/>
                  <a:pt x="18" y="13"/>
                </a:cubicBezTo>
                <a:cubicBezTo>
                  <a:pt x="16" y="8"/>
                  <a:pt x="16" y="8"/>
                  <a:pt x="16" y="8"/>
                </a:cubicBezTo>
                <a:cubicBezTo>
                  <a:pt x="17" y="7"/>
                  <a:pt x="19" y="7"/>
                  <a:pt x="21" y="7"/>
                </a:cubicBezTo>
                <a:cubicBezTo>
                  <a:pt x="25" y="7"/>
                  <a:pt x="29" y="9"/>
                  <a:pt x="31" y="12"/>
                </a:cubicBezTo>
                <a:close/>
                <a:moveTo>
                  <a:pt x="34" y="21"/>
                </a:moveTo>
                <a:cubicBezTo>
                  <a:pt x="34" y="25"/>
                  <a:pt x="32" y="29"/>
                  <a:pt x="29" y="32"/>
                </a:cubicBezTo>
                <a:cubicBezTo>
                  <a:pt x="26" y="27"/>
                  <a:pt x="26" y="27"/>
                  <a:pt x="26" y="27"/>
                </a:cubicBezTo>
                <a:cubicBezTo>
                  <a:pt x="26" y="27"/>
                  <a:pt x="26" y="27"/>
                  <a:pt x="26" y="27"/>
                </a:cubicBezTo>
                <a:cubicBezTo>
                  <a:pt x="28" y="25"/>
                  <a:pt x="29" y="23"/>
                  <a:pt x="29" y="21"/>
                </a:cubicBezTo>
                <a:cubicBezTo>
                  <a:pt x="29" y="20"/>
                  <a:pt x="28" y="19"/>
                  <a:pt x="28" y="18"/>
                </a:cubicBezTo>
                <a:cubicBezTo>
                  <a:pt x="33" y="15"/>
                  <a:pt x="33" y="15"/>
                  <a:pt x="33" y="15"/>
                </a:cubicBezTo>
                <a:cubicBezTo>
                  <a:pt x="34" y="17"/>
                  <a:pt x="34" y="19"/>
                  <a:pt x="34" y="21"/>
                </a:cubicBezTo>
                <a:close/>
              </a:path>
            </a:pathLst>
          </a:custGeom>
          <a:solidFill>
            <a:srgbClr val="FF562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7" name="Freeform 28"/>
          <p:cNvSpPr>
            <a:spLocks noEditPoints="1"/>
          </p:cNvSpPr>
          <p:nvPr/>
        </p:nvSpPr>
        <p:spPr bwMode="auto">
          <a:xfrm>
            <a:off x="6621463" y="2501900"/>
            <a:ext cx="906462" cy="906463"/>
          </a:xfrm>
          <a:custGeom>
            <a:avLst/>
            <a:gdLst>
              <a:gd name="T0" fmla="*/ 872369 w 499"/>
              <a:gd name="T1" fmla="*/ 418363 h 499"/>
              <a:gd name="T2" fmla="*/ 866916 w 499"/>
              <a:gd name="T3" fmla="*/ 378345 h 499"/>
              <a:gd name="T4" fmla="*/ 828750 w 499"/>
              <a:gd name="T5" fmla="*/ 318319 h 499"/>
              <a:gd name="T6" fmla="*/ 845107 w 499"/>
              <a:gd name="T7" fmla="*/ 225552 h 499"/>
              <a:gd name="T8" fmla="*/ 757870 w 499"/>
              <a:gd name="T9" fmla="*/ 196449 h 499"/>
              <a:gd name="T10" fmla="*/ 725157 w 499"/>
              <a:gd name="T11" fmla="*/ 132785 h 499"/>
              <a:gd name="T12" fmla="*/ 692443 w 499"/>
              <a:gd name="T13" fmla="*/ 107319 h 499"/>
              <a:gd name="T14" fmla="*/ 621563 w 499"/>
              <a:gd name="T15" fmla="*/ 92767 h 499"/>
              <a:gd name="T16" fmla="*/ 570675 w 499"/>
              <a:gd name="T17" fmla="*/ 14552 h 499"/>
              <a:gd name="T18" fmla="*/ 487073 w 499"/>
              <a:gd name="T19" fmla="*/ 56388 h 499"/>
              <a:gd name="T20" fmla="*/ 418010 w 499"/>
              <a:gd name="T21" fmla="*/ 34560 h 499"/>
              <a:gd name="T22" fmla="*/ 378026 w 499"/>
              <a:gd name="T23" fmla="*/ 40017 h 499"/>
              <a:gd name="T24" fmla="*/ 318051 w 499"/>
              <a:gd name="T25" fmla="*/ 78216 h 499"/>
              <a:gd name="T26" fmla="*/ 225362 w 499"/>
              <a:gd name="T27" fmla="*/ 60026 h 499"/>
              <a:gd name="T28" fmla="*/ 196283 w 499"/>
              <a:gd name="T29" fmla="*/ 147336 h 499"/>
              <a:gd name="T30" fmla="*/ 132673 w 499"/>
              <a:gd name="T31" fmla="*/ 180078 h 499"/>
              <a:gd name="T32" fmla="*/ 107229 w 499"/>
              <a:gd name="T33" fmla="*/ 214638 h 499"/>
              <a:gd name="T34" fmla="*/ 92689 w 499"/>
              <a:gd name="T35" fmla="*/ 283759 h 499"/>
              <a:gd name="T36" fmla="*/ 14539 w 499"/>
              <a:gd name="T37" fmla="*/ 336509 h 499"/>
              <a:gd name="T38" fmla="*/ 56340 w 499"/>
              <a:gd name="T39" fmla="*/ 418363 h 499"/>
              <a:gd name="T40" fmla="*/ 34531 w 499"/>
              <a:gd name="T41" fmla="*/ 487483 h 499"/>
              <a:gd name="T42" fmla="*/ 39984 w 499"/>
              <a:gd name="T43" fmla="*/ 529320 h 499"/>
              <a:gd name="T44" fmla="*/ 56340 w 499"/>
              <a:gd name="T45" fmla="*/ 594803 h 499"/>
              <a:gd name="T46" fmla="*/ 72697 w 499"/>
              <a:gd name="T47" fmla="*/ 633001 h 499"/>
              <a:gd name="T48" fmla="*/ 107229 w 499"/>
              <a:gd name="T49" fmla="*/ 693027 h 499"/>
              <a:gd name="T50" fmla="*/ 132673 w 499"/>
              <a:gd name="T51" fmla="*/ 725768 h 499"/>
              <a:gd name="T52" fmla="*/ 179926 w 499"/>
              <a:gd name="T53" fmla="*/ 774880 h 499"/>
              <a:gd name="T54" fmla="*/ 214457 w 499"/>
              <a:gd name="T55" fmla="*/ 800346 h 499"/>
              <a:gd name="T56" fmla="*/ 272615 w 499"/>
              <a:gd name="T57" fmla="*/ 833087 h 499"/>
              <a:gd name="T58" fmla="*/ 310781 w 499"/>
              <a:gd name="T59" fmla="*/ 849458 h 499"/>
              <a:gd name="T60" fmla="*/ 378026 w 499"/>
              <a:gd name="T61" fmla="*/ 867648 h 499"/>
              <a:gd name="T62" fmla="*/ 418010 w 499"/>
              <a:gd name="T63" fmla="*/ 873105 h 499"/>
              <a:gd name="T64" fmla="*/ 487073 w 499"/>
              <a:gd name="T65" fmla="*/ 851277 h 499"/>
              <a:gd name="T66" fmla="*/ 561587 w 499"/>
              <a:gd name="T67" fmla="*/ 893113 h 499"/>
              <a:gd name="T68" fmla="*/ 588849 w 499"/>
              <a:gd name="T69" fmla="*/ 829449 h 499"/>
              <a:gd name="T70" fmla="*/ 663364 w 499"/>
              <a:gd name="T71" fmla="*/ 851277 h 499"/>
              <a:gd name="T72" fmla="*/ 681538 w 499"/>
              <a:gd name="T73" fmla="*/ 780337 h 499"/>
              <a:gd name="T74" fmla="*/ 748783 w 499"/>
              <a:gd name="T75" fmla="*/ 783975 h 499"/>
              <a:gd name="T76" fmla="*/ 757870 w 499"/>
              <a:gd name="T77" fmla="*/ 709397 h 499"/>
              <a:gd name="T78" fmla="*/ 816028 w 499"/>
              <a:gd name="T79" fmla="*/ 696665 h 499"/>
              <a:gd name="T80" fmla="*/ 814211 w 499"/>
              <a:gd name="T81" fmla="*/ 622087 h 499"/>
              <a:gd name="T82" fmla="*/ 857829 w 499"/>
              <a:gd name="T83" fmla="*/ 596621 h 499"/>
              <a:gd name="T84" fmla="*/ 845107 w 499"/>
              <a:gd name="T85" fmla="*/ 523863 h 499"/>
              <a:gd name="T86" fmla="*/ 452541 w 499"/>
              <a:gd name="T87" fmla="*/ 783975 h 499"/>
              <a:gd name="T88" fmla="*/ 367122 w 499"/>
              <a:gd name="T89" fmla="*/ 598440 h 499"/>
              <a:gd name="T90" fmla="*/ 496160 w 499"/>
              <a:gd name="T91" fmla="*/ 587527 h 499"/>
              <a:gd name="T92" fmla="*/ 607023 w 499"/>
              <a:gd name="T93" fmla="*/ 745777 h 499"/>
              <a:gd name="T94" fmla="*/ 159934 w 499"/>
              <a:gd name="T95" fmla="*/ 298311 h 499"/>
              <a:gd name="T96" fmla="*/ 318051 w 499"/>
              <a:gd name="T97" fmla="*/ 411087 h 499"/>
              <a:gd name="T98" fmla="*/ 312599 w 499"/>
              <a:gd name="T99" fmla="*/ 554785 h 499"/>
              <a:gd name="T100" fmla="*/ 121768 w 499"/>
              <a:gd name="T101" fmla="*/ 452923 h 499"/>
              <a:gd name="T102" fmla="*/ 630650 w 499"/>
              <a:gd name="T103" fmla="*/ 238285 h 499"/>
              <a:gd name="T104" fmla="*/ 452541 w 499"/>
              <a:gd name="T105" fmla="*/ 312862 h 499"/>
              <a:gd name="T106" fmla="*/ 276250 w 499"/>
              <a:gd name="T107" fmla="*/ 238285 h 499"/>
              <a:gd name="T108" fmla="*/ 372574 w 499"/>
              <a:gd name="T109" fmla="*/ 452923 h 499"/>
              <a:gd name="T110" fmla="*/ 452541 w 499"/>
              <a:gd name="T111" fmla="*/ 532958 h 499"/>
              <a:gd name="T112" fmla="*/ 583397 w 499"/>
              <a:gd name="T113" fmla="*/ 507492 h 499"/>
              <a:gd name="T114" fmla="*/ 597936 w 499"/>
              <a:gd name="T115" fmla="*/ 367432 h 499"/>
              <a:gd name="T116" fmla="*/ 783314 w 499"/>
              <a:gd name="T117" fmla="*/ 452923 h 499"/>
              <a:gd name="T118" fmla="*/ 592484 w 499"/>
              <a:gd name="T119" fmla="*/ 554785 h 49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99" h="499">
                <a:moveTo>
                  <a:pt x="480" y="268"/>
                </a:moveTo>
                <a:cubicBezTo>
                  <a:pt x="490" y="268"/>
                  <a:pt x="499" y="260"/>
                  <a:pt x="499" y="249"/>
                </a:cubicBezTo>
                <a:cubicBezTo>
                  <a:pt x="499" y="239"/>
                  <a:pt x="490" y="230"/>
                  <a:pt x="480" y="230"/>
                </a:cubicBezTo>
                <a:cubicBezTo>
                  <a:pt x="468" y="230"/>
                  <a:pt x="468" y="230"/>
                  <a:pt x="468" y="230"/>
                </a:cubicBezTo>
                <a:cubicBezTo>
                  <a:pt x="467" y="224"/>
                  <a:pt x="466" y="217"/>
                  <a:pt x="465" y="211"/>
                </a:cubicBezTo>
                <a:cubicBezTo>
                  <a:pt x="477" y="208"/>
                  <a:pt x="477" y="208"/>
                  <a:pt x="477" y="208"/>
                </a:cubicBezTo>
                <a:cubicBezTo>
                  <a:pt x="487" y="205"/>
                  <a:pt x="493" y="195"/>
                  <a:pt x="490" y="185"/>
                </a:cubicBezTo>
                <a:cubicBezTo>
                  <a:pt x="487" y="175"/>
                  <a:pt x="477" y="169"/>
                  <a:pt x="467" y="171"/>
                </a:cubicBezTo>
                <a:cubicBezTo>
                  <a:pt x="456" y="175"/>
                  <a:pt x="456" y="175"/>
                  <a:pt x="456" y="175"/>
                </a:cubicBezTo>
                <a:cubicBezTo>
                  <a:pt x="453" y="168"/>
                  <a:pt x="451" y="162"/>
                  <a:pt x="448" y="156"/>
                </a:cubicBezTo>
                <a:cubicBezTo>
                  <a:pt x="458" y="150"/>
                  <a:pt x="458" y="150"/>
                  <a:pt x="458" y="150"/>
                </a:cubicBezTo>
                <a:cubicBezTo>
                  <a:pt x="467" y="145"/>
                  <a:pt x="470" y="133"/>
                  <a:pt x="465" y="124"/>
                </a:cubicBezTo>
                <a:cubicBezTo>
                  <a:pt x="460" y="116"/>
                  <a:pt x="449" y="112"/>
                  <a:pt x="440" y="118"/>
                </a:cubicBezTo>
                <a:cubicBezTo>
                  <a:pt x="429" y="124"/>
                  <a:pt x="429" y="124"/>
                  <a:pt x="429" y="124"/>
                </a:cubicBezTo>
                <a:cubicBezTo>
                  <a:pt x="425" y="118"/>
                  <a:pt x="421" y="113"/>
                  <a:pt x="417" y="108"/>
                </a:cubicBezTo>
                <a:cubicBezTo>
                  <a:pt x="426" y="99"/>
                  <a:pt x="426" y="99"/>
                  <a:pt x="426" y="99"/>
                </a:cubicBezTo>
                <a:cubicBezTo>
                  <a:pt x="433" y="92"/>
                  <a:pt x="433" y="80"/>
                  <a:pt x="426" y="73"/>
                </a:cubicBezTo>
                <a:cubicBezTo>
                  <a:pt x="418" y="65"/>
                  <a:pt x="406" y="65"/>
                  <a:pt x="399" y="73"/>
                </a:cubicBezTo>
                <a:cubicBezTo>
                  <a:pt x="390" y="81"/>
                  <a:pt x="390" y="81"/>
                  <a:pt x="390" y="81"/>
                </a:cubicBezTo>
                <a:cubicBezTo>
                  <a:pt x="385" y="77"/>
                  <a:pt x="380" y="73"/>
                  <a:pt x="375" y="69"/>
                </a:cubicBezTo>
                <a:cubicBezTo>
                  <a:pt x="381" y="59"/>
                  <a:pt x="381" y="59"/>
                  <a:pt x="381" y="59"/>
                </a:cubicBezTo>
                <a:cubicBezTo>
                  <a:pt x="386" y="50"/>
                  <a:pt x="383" y="38"/>
                  <a:pt x="374" y="33"/>
                </a:cubicBezTo>
                <a:cubicBezTo>
                  <a:pt x="365" y="28"/>
                  <a:pt x="353" y="31"/>
                  <a:pt x="348" y="40"/>
                </a:cubicBezTo>
                <a:cubicBezTo>
                  <a:pt x="342" y="51"/>
                  <a:pt x="342" y="51"/>
                  <a:pt x="342" y="51"/>
                </a:cubicBezTo>
                <a:cubicBezTo>
                  <a:pt x="336" y="48"/>
                  <a:pt x="330" y="45"/>
                  <a:pt x="324" y="43"/>
                </a:cubicBezTo>
                <a:cubicBezTo>
                  <a:pt x="327" y="31"/>
                  <a:pt x="327" y="31"/>
                  <a:pt x="327" y="31"/>
                </a:cubicBezTo>
                <a:cubicBezTo>
                  <a:pt x="330" y="21"/>
                  <a:pt x="324" y="11"/>
                  <a:pt x="314" y="8"/>
                </a:cubicBezTo>
                <a:cubicBezTo>
                  <a:pt x="304" y="6"/>
                  <a:pt x="293" y="12"/>
                  <a:pt x="291" y="22"/>
                </a:cubicBezTo>
                <a:cubicBezTo>
                  <a:pt x="288" y="33"/>
                  <a:pt x="288" y="33"/>
                  <a:pt x="288" y="33"/>
                </a:cubicBezTo>
                <a:cubicBezTo>
                  <a:pt x="281" y="32"/>
                  <a:pt x="275" y="31"/>
                  <a:pt x="268" y="31"/>
                </a:cubicBezTo>
                <a:cubicBezTo>
                  <a:pt x="268" y="19"/>
                  <a:pt x="268" y="19"/>
                  <a:pt x="268" y="19"/>
                </a:cubicBezTo>
                <a:cubicBezTo>
                  <a:pt x="268" y="8"/>
                  <a:pt x="260" y="0"/>
                  <a:pt x="249" y="0"/>
                </a:cubicBezTo>
                <a:cubicBezTo>
                  <a:pt x="239" y="0"/>
                  <a:pt x="230" y="8"/>
                  <a:pt x="230" y="19"/>
                </a:cubicBezTo>
                <a:cubicBezTo>
                  <a:pt x="230" y="31"/>
                  <a:pt x="230" y="31"/>
                  <a:pt x="230" y="31"/>
                </a:cubicBezTo>
                <a:cubicBezTo>
                  <a:pt x="224" y="31"/>
                  <a:pt x="217" y="32"/>
                  <a:pt x="211" y="33"/>
                </a:cubicBezTo>
                <a:cubicBezTo>
                  <a:pt x="208" y="22"/>
                  <a:pt x="208" y="22"/>
                  <a:pt x="208" y="22"/>
                </a:cubicBezTo>
                <a:cubicBezTo>
                  <a:pt x="205" y="12"/>
                  <a:pt x="195" y="6"/>
                  <a:pt x="185" y="8"/>
                </a:cubicBezTo>
                <a:cubicBezTo>
                  <a:pt x="175" y="11"/>
                  <a:pt x="169" y="21"/>
                  <a:pt x="171" y="31"/>
                </a:cubicBezTo>
                <a:cubicBezTo>
                  <a:pt x="175" y="43"/>
                  <a:pt x="175" y="43"/>
                  <a:pt x="175" y="43"/>
                </a:cubicBezTo>
                <a:cubicBezTo>
                  <a:pt x="168" y="45"/>
                  <a:pt x="162" y="48"/>
                  <a:pt x="156" y="51"/>
                </a:cubicBezTo>
                <a:cubicBezTo>
                  <a:pt x="150" y="40"/>
                  <a:pt x="150" y="40"/>
                  <a:pt x="150" y="40"/>
                </a:cubicBezTo>
                <a:cubicBezTo>
                  <a:pt x="145" y="31"/>
                  <a:pt x="133" y="28"/>
                  <a:pt x="124" y="33"/>
                </a:cubicBezTo>
                <a:cubicBezTo>
                  <a:pt x="116" y="38"/>
                  <a:pt x="112" y="50"/>
                  <a:pt x="118" y="59"/>
                </a:cubicBezTo>
                <a:cubicBezTo>
                  <a:pt x="124" y="69"/>
                  <a:pt x="124" y="69"/>
                  <a:pt x="124" y="69"/>
                </a:cubicBezTo>
                <a:cubicBezTo>
                  <a:pt x="118" y="73"/>
                  <a:pt x="113" y="77"/>
                  <a:pt x="108" y="81"/>
                </a:cubicBezTo>
                <a:cubicBezTo>
                  <a:pt x="99" y="73"/>
                  <a:pt x="99" y="73"/>
                  <a:pt x="99" y="73"/>
                </a:cubicBezTo>
                <a:cubicBezTo>
                  <a:pt x="92" y="66"/>
                  <a:pt x="80" y="66"/>
                  <a:pt x="73" y="73"/>
                </a:cubicBezTo>
                <a:cubicBezTo>
                  <a:pt x="66" y="80"/>
                  <a:pt x="66" y="92"/>
                  <a:pt x="73" y="99"/>
                </a:cubicBezTo>
                <a:cubicBezTo>
                  <a:pt x="81" y="108"/>
                  <a:pt x="81" y="108"/>
                  <a:pt x="81" y="108"/>
                </a:cubicBezTo>
                <a:cubicBezTo>
                  <a:pt x="77" y="113"/>
                  <a:pt x="73" y="118"/>
                  <a:pt x="69" y="124"/>
                </a:cubicBezTo>
                <a:cubicBezTo>
                  <a:pt x="59" y="118"/>
                  <a:pt x="59" y="118"/>
                  <a:pt x="59" y="118"/>
                </a:cubicBezTo>
                <a:cubicBezTo>
                  <a:pt x="50" y="112"/>
                  <a:pt x="38" y="116"/>
                  <a:pt x="33" y="124"/>
                </a:cubicBezTo>
                <a:cubicBezTo>
                  <a:pt x="28" y="133"/>
                  <a:pt x="31" y="145"/>
                  <a:pt x="40" y="150"/>
                </a:cubicBezTo>
                <a:cubicBezTo>
                  <a:pt x="51" y="156"/>
                  <a:pt x="51" y="156"/>
                  <a:pt x="51" y="156"/>
                </a:cubicBezTo>
                <a:cubicBezTo>
                  <a:pt x="48" y="162"/>
                  <a:pt x="45" y="168"/>
                  <a:pt x="43" y="175"/>
                </a:cubicBezTo>
                <a:cubicBezTo>
                  <a:pt x="31" y="171"/>
                  <a:pt x="31" y="171"/>
                  <a:pt x="31" y="171"/>
                </a:cubicBezTo>
                <a:cubicBezTo>
                  <a:pt x="21" y="169"/>
                  <a:pt x="11" y="175"/>
                  <a:pt x="8" y="185"/>
                </a:cubicBezTo>
                <a:cubicBezTo>
                  <a:pt x="6" y="195"/>
                  <a:pt x="12" y="205"/>
                  <a:pt x="22" y="208"/>
                </a:cubicBezTo>
                <a:cubicBezTo>
                  <a:pt x="33" y="211"/>
                  <a:pt x="33" y="211"/>
                  <a:pt x="33" y="211"/>
                </a:cubicBezTo>
                <a:cubicBezTo>
                  <a:pt x="32" y="217"/>
                  <a:pt x="31" y="224"/>
                  <a:pt x="31" y="230"/>
                </a:cubicBezTo>
                <a:cubicBezTo>
                  <a:pt x="19" y="230"/>
                  <a:pt x="19" y="230"/>
                  <a:pt x="19" y="230"/>
                </a:cubicBezTo>
                <a:cubicBezTo>
                  <a:pt x="8" y="230"/>
                  <a:pt x="0" y="239"/>
                  <a:pt x="0" y="249"/>
                </a:cubicBezTo>
                <a:cubicBezTo>
                  <a:pt x="0" y="260"/>
                  <a:pt x="8" y="268"/>
                  <a:pt x="19" y="268"/>
                </a:cubicBezTo>
                <a:cubicBezTo>
                  <a:pt x="31" y="268"/>
                  <a:pt x="31" y="268"/>
                  <a:pt x="31" y="268"/>
                </a:cubicBezTo>
                <a:cubicBezTo>
                  <a:pt x="31" y="275"/>
                  <a:pt x="32" y="281"/>
                  <a:pt x="33" y="288"/>
                </a:cubicBezTo>
                <a:cubicBezTo>
                  <a:pt x="22" y="291"/>
                  <a:pt x="22" y="291"/>
                  <a:pt x="22" y="291"/>
                </a:cubicBezTo>
                <a:cubicBezTo>
                  <a:pt x="12" y="293"/>
                  <a:pt x="6" y="304"/>
                  <a:pt x="8" y="314"/>
                </a:cubicBezTo>
                <a:cubicBezTo>
                  <a:pt x="11" y="322"/>
                  <a:pt x="18" y="328"/>
                  <a:pt x="26" y="328"/>
                </a:cubicBezTo>
                <a:cubicBezTo>
                  <a:pt x="28" y="328"/>
                  <a:pt x="30" y="327"/>
                  <a:pt x="31" y="327"/>
                </a:cubicBezTo>
                <a:cubicBezTo>
                  <a:pt x="43" y="324"/>
                  <a:pt x="43" y="324"/>
                  <a:pt x="43" y="324"/>
                </a:cubicBezTo>
                <a:cubicBezTo>
                  <a:pt x="45" y="330"/>
                  <a:pt x="48" y="336"/>
                  <a:pt x="51" y="342"/>
                </a:cubicBezTo>
                <a:cubicBezTo>
                  <a:pt x="40" y="348"/>
                  <a:pt x="40" y="348"/>
                  <a:pt x="40" y="348"/>
                </a:cubicBezTo>
                <a:cubicBezTo>
                  <a:pt x="31" y="353"/>
                  <a:pt x="28" y="365"/>
                  <a:pt x="33" y="374"/>
                </a:cubicBezTo>
                <a:cubicBezTo>
                  <a:pt x="37" y="380"/>
                  <a:pt x="43" y="383"/>
                  <a:pt x="49" y="383"/>
                </a:cubicBezTo>
                <a:cubicBezTo>
                  <a:pt x="53" y="383"/>
                  <a:pt x="56" y="382"/>
                  <a:pt x="59" y="381"/>
                </a:cubicBezTo>
                <a:cubicBezTo>
                  <a:pt x="69" y="375"/>
                  <a:pt x="69" y="375"/>
                  <a:pt x="69" y="375"/>
                </a:cubicBezTo>
                <a:cubicBezTo>
                  <a:pt x="73" y="380"/>
                  <a:pt x="77" y="385"/>
                  <a:pt x="81" y="390"/>
                </a:cubicBezTo>
                <a:cubicBezTo>
                  <a:pt x="73" y="399"/>
                  <a:pt x="73" y="399"/>
                  <a:pt x="73" y="399"/>
                </a:cubicBezTo>
                <a:cubicBezTo>
                  <a:pt x="66" y="406"/>
                  <a:pt x="66" y="418"/>
                  <a:pt x="73" y="426"/>
                </a:cubicBezTo>
                <a:cubicBezTo>
                  <a:pt x="76" y="429"/>
                  <a:pt x="81" y="431"/>
                  <a:pt x="86" y="431"/>
                </a:cubicBezTo>
                <a:cubicBezTo>
                  <a:pt x="91" y="431"/>
                  <a:pt x="96" y="429"/>
                  <a:pt x="99" y="426"/>
                </a:cubicBezTo>
                <a:cubicBezTo>
                  <a:pt x="108" y="417"/>
                  <a:pt x="108" y="417"/>
                  <a:pt x="108" y="417"/>
                </a:cubicBezTo>
                <a:cubicBezTo>
                  <a:pt x="113" y="421"/>
                  <a:pt x="118" y="425"/>
                  <a:pt x="124" y="429"/>
                </a:cubicBezTo>
                <a:cubicBezTo>
                  <a:pt x="118" y="440"/>
                  <a:pt x="118" y="440"/>
                  <a:pt x="118" y="440"/>
                </a:cubicBezTo>
                <a:cubicBezTo>
                  <a:pt x="112" y="449"/>
                  <a:pt x="116" y="460"/>
                  <a:pt x="124" y="465"/>
                </a:cubicBezTo>
                <a:cubicBezTo>
                  <a:pt x="127" y="467"/>
                  <a:pt x="131" y="468"/>
                  <a:pt x="134" y="468"/>
                </a:cubicBezTo>
                <a:cubicBezTo>
                  <a:pt x="140" y="468"/>
                  <a:pt x="147" y="464"/>
                  <a:pt x="150" y="458"/>
                </a:cubicBezTo>
                <a:cubicBezTo>
                  <a:pt x="156" y="448"/>
                  <a:pt x="156" y="448"/>
                  <a:pt x="156" y="448"/>
                </a:cubicBezTo>
                <a:cubicBezTo>
                  <a:pt x="162" y="451"/>
                  <a:pt x="168" y="453"/>
                  <a:pt x="175" y="456"/>
                </a:cubicBezTo>
                <a:cubicBezTo>
                  <a:pt x="171" y="467"/>
                  <a:pt x="171" y="467"/>
                  <a:pt x="171" y="467"/>
                </a:cubicBezTo>
                <a:cubicBezTo>
                  <a:pt x="169" y="477"/>
                  <a:pt x="175" y="487"/>
                  <a:pt x="185" y="490"/>
                </a:cubicBezTo>
                <a:cubicBezTo>
                  <a:pt x="186" y="491"/>
                  <a:pt x="188" y="491"/>
                  <a:pt x="190" y="491"/>
                </a:cubicBezTo>
                <a:cubicBezTo>
                  <a:pt x="198" y="491"/>
                  <a:pt x="205" y="485"/>
                  <a:pt x="208" y="477"/>
                </a:cubicBezTo>
                <a:cubicBezTo>
                  <a:pt x="211" y="465"/>
                  <a:pt x="211" y="465"/>
                  <a:pt x="211" y="465"/>
                </a:cubicBezTo>
                <a:cubicBezTo>
                  <a:pt x="217" y="466"/>
                  <a:pt x="224" y="467"/>
                  <a:pt x="230" y="468"/>
                </a:cubicBezTo>
                <a:cubicBezTo>
                  <a:pt x="230" y="480"/>
                  <a:pt x="230" y="480"/>
                  <a:pt x="230" y="480"/>
                </a:cubicBezTo>
                <a:cubicBezTo>
                  <a:pt x="230" y="490"/>
                  <a:pt x="239" y="499"/>
                  <a:pt x="249" y="499"/>
                </a:cubicBezTo>
                <a:cubicBezTo>
                  <a:pt x="260" y="499"/>
                  <a:pt x="268" y="490"/>
                  <a:pt x="268" y="480"/>
                </a:cubicBezTo>
                <a:cubicBezTo>
                  <a:pt x="268" y="468"/>
                  <a:pt x="268" y="468"/>
                  <a:pt x="268" y="468"/>
                </a:cubicBezTo>
                <a:cubicBezTo>
                  <a:pt x="275" y="467"/>
                  <a:pt x="281" y="466"/>
                  <a:pt x="288" y="465"/>
                </a:cubicBezTo>
                <a:cubicBezTo>
                  <a:pt x="291" y="477"/>
                  <a:pt x="291" y="477"/>
                  <a:pt x="291" y="477"/>
                </a:cubicBezTo>
                <a:cubicBezTo>
                  <a:pt x="293" y="485"/>
                  <a:pt x="301" y="491"/>
                  <a:pt x="309" y="491"/>
                </a:cubicBezTo>
                <a:cubicBezTo>
                  <a:pt x="311" y="491"/>
                  <a:pt x="312" y="491"/>
                  <a:pt x="314" y="490"/>
                </a:cubicBezTo>
                <a:cubicBezTo>
                  <a:pt x="324" y="487"/>
                  <a:pt x="330" y="477"/>
                  <a:pt x="327" y="467"/>
                </a:cubicBezTo>
                <a:cubicBezTo>
                  <a:pt x="324" y="456"/>
                  <a:pt x="324" y="456"/>
                  <a:pt x="324" y="456"/>
                </a:cubicBezTo>
                <a:cubicBezTo>
                  <a:pt x="330" y="453"/>
                  <a:pt x="336" y="451"/>
                  <a:pt x="342" y="448"/>
                </a:cubicBezTo>
                <a:cubicBezTo>
                  <a:pt x="348" y="458"/>
                  <a:pt x="348" y="458"/>
                  <a:pt x="348" y="458"/>
                </a:cubicBezTo>
                <a:cubicBezTo>
                  <a:pt x="352" y="464"/>
                  <a:pt x="358" y="468"/>
                  <a:pt x="365" y="468"/>
                </a:cubicBezTo>
                <a:cubicBezTo>
                  <a:pt x="368" y="468"/>
                  <a:pt x="371" y="467"/>
                  <a:pt x="374" y="465"/>
                </a:cubicBezTo>
                <a:cubicBezTo>
                  <a:pt x="383" y="460"/>
                  <a:pt x="386" y="449"/>
                  <a:pt x="381" y="440"/>
                </a:cubicBezTo>
                <a:cubicBezTo>
                  <a:pt x="375" y="429"/>
                  <a:pt x="375" y="429"/>
                  <a:pt x="375" y="429"/>
                </a:cubicBezTo>
                <a:cubicBezTo>
                  <a:pt x="380" y="425"/>
                  <a:pt x="385" y="421"/>
                  <a:pt x="390" y="417"/>
                </a:cubicBezTo>
                <a:cubicBezTo>
                  <a:pt x="399" y="426"/>
                  <a:pt x="399" y="426"/>
                  <a:pt x="399" y="426"/>
                </a:cubicBezTo>
                <a:cubicBezTo>
                  <a:pt x="403" y="429"/>
                  <a:pt x="408" y="431"/>
                  <a:pt x="412" y="431"/>
                </a:cubicBezTo>
                <a:cubicBezTo>
                  <a:pt x="417" y="431"/>
                  <a:pt x="422" y="429"/>
                  <a:pt x="426" y="426"/>
                </a:cubicBezTo>
                <a:cubicBezTo>
                  <a:pt x="433" y="418"/>
                  <a:pt x="433" y="406"/>
                  <a:pt x="426" y="399"/>
                </a:cubicBezTo>
                <a:cubicBezTo>
                  <a:pt x="417" y="390"/>
                  <a:pt x="417" y="390"/>
                  <a:pt x="417" y="390"/>
                </a:cubicBezTo>
                <a:cubicBezTo>
                  <a:pt x="421" y="385"/>
                  <a:pt x="425" y="380"/>
                  <a:pt x="429" y="375"/>
                </a:cubicBezTo>
                <a:cubicBezTo>
                  <a:pt x="440" y="381"/>
                  <a:pt x="440" y="381"/>
                  <a:pt x="440" y="381"/>
                </a:cubicBezTo>
                <a:cubicBezTo>
                  <a:pt x="443" y="382"/>
                  <a:pt x="446" y="383"/>
                  <a:pt x="449" y="383"/>
                </a:cubicBezTo>
                <a:cubicBezTo>
                  <a:pt x="455" y="383"/>
                  <a:pt x="462" y="380"/>
                  <a:pt x="465" y="374"/>
                </a:cubicBezTo>
                <a:cubicBezTo>
                  <a:pt x="470" y="365"/>
                  <a:pt x="467" y="353"/>
                  <a:pt x="458" y="348"/>
                </a:cubicBezTo>
                <a:cubicBezTo>
                  <a:pt x="448" y="342"/>
                  <a:pt x="448" y="342"/>
                  <a:pt x="448" y="342"/>
                </a:cubicBezTo>
                <a:cubicBezTo>
                  <a:pt x="451" y="336"/>
                  <a:pt x="453" y="330"/>
                  <a:pt x="456" y="324"/>
                </a:cubicBezTo>
                <a:cubicBezTo>
                  <a:pt x="467" y="327"/>
                  <a:pt x="467" y="327"/>
                  <a:pt x="467" y="327"/>
                </a:cubicBezTo>
                <a:cubicBezTo>
                  <a:pt x="469" y="327"/>
                  <a:pt x="470" y="328"/>
                  <a:pt x="472" y="328"/>
                </a:cubicBezTo>
                <a:cubicBezTo>
                  <a:pt x="480" y="328"/>
                  <a:pt x="488" y="322"/>
                  <a:pt x="490" y="314"/>
                </a:cubicBezTo>
                <a:cubicBezTo>
                  <a:pt x="493" y="304"/>
                  <a:pt x="487" y="293"/>
                  <a:pt x="477" y="291"/>
                </a:cubicBezTo>
                <a:cubicBezTo>
                  <a:pt x="465" y="288"/>
                  <a:pt x="465" y="288"/>
                  <a:pt x="465" y="288"/>
                </a:cubicBezTo>
                <a:cubicBezTo>
                  <a:pt x="466" y="281"/>
                  <a:pt x="467" y="275"/>
                  <a:pt x="468" y="268"/>
                </a:cubicBezTo>
                <a:lnTo>
                  <a:pt x="480" y="268"/>
                </a:lnTo>
                <a:close/>
                <a:moveTo>
                  <a:pt x="249" y="431"/>
                </a:moveTo>
                <a:cubicBezTo>
                  <a:pt x="219" y="431"/>
                  <a:pt x="190" y="423"/>
                  <a:pt x="164" y="410"/>
                </a:cubicBezTo>
                <a:cubicBezTo>
                  <a:pt x="150" y="402"/>
                  <a:pt x="147" y="383"/>
                  <a:pt x="159" y="372"/>
                </a:cubicBezTo>
                <a:cubicBezTo>
                  <a:pt x="202" y="329"/>
                  <a:pt x="202" y="329"/>
                  <a:pt x="202" y="329"/>
                </a:cubicBezTo>
                <a:cubicBezTo>
                  <a:pt x="208" y="323"/>
                  <a:pt x="217" y="320"/>
                  <a:pt x="226" y="323"/>
                </a:cubicBezTo>
                <a:cubicBezTo>
                  <a:pt x="233" y="325"/>
                  <a:pt x="241" y="327"/>
                  <a:pt x="249" y="327"/>
                </a:cubicBezTo>
                <a:cubicBezTo>
                  <a:pt x="257" y="327"/>
                  <a:pt x="265" y="325"/>
                  <a:pt x="273" y="323"/>
                </a:cubicBezTo>
                <a:cubicBezTo>
                  <a:pt x="281" y="320"/>
                  <a:pt x="291" y="323"/>
                  <a:pt x="297" y="329"/>
                </a:cubicBezTo>
                <a:cubicBezTo>
                  <a:pt x="340" y="372"/>
                  <a:pt x="340" y="372"/>
                  <a:pt x="340" y="372"/>
                </a:cubicBezTo>
                <a:cubicBezTo>
                  <a:pt x="351" y="383"/>
                  <a:pt x="348" y="402"/>
                  <a:pt x="334" y="410"/>
                </a:cubicBezTo>
                <a:cubicBezTo>
                  <a:pt x="309" y="423"/>
                  <a:pt x="280" y="431"/>
                  <a:pt x="249" y="431"/>
                </a:cubicBezTo>
                <a:close/>
                <a:moveTo>
                  <a:pt x="67" y="249"/>
                </a:moveTo>
                <a:cubicBezTo>
                  <a:pt x="67" y="218"/>
                  <a:pt x="75" y="190"/>
                  <a:pt x="88" y="164"/>
                </a:cubicBezTo>
                <a:cubicBezTo>
                  <a:pt x="96" y="150"/>
                  <a:pt x="115" y="147"/>
                  <a:pt x="127" y="159"/>
                </a:cubicBezTo>
                <a:cubicBezTo>
                  <a:pt x="169" y="202"/>
                  <a:pt x="169" y="202"/>
                  <a:pt x="169" y="202"/>
                </a:cubicBezTo>
                <a:cubicBezTo>
                  <a:pt x="176" y="208"/>
                  <a:pt x="178" y="217"/>
                  <a:pt x="175" y="226"/>
                </a:cubicBezTo>
                <a:cubicBezTo>
                  <a:pt x="173" y="233"/>
                  <a:pt x="172" y="241"/>
                  <a:pt x="172" y="249"/>
                </a:cubicBezTo>
                <a:cubicBezTo>
                  <a:pt x="172" y="260"/>
                  <a:pt x="174" y="270"/>
                  <a:pt x="178" y="279"/>
                </a:cubicBezTo>
                <a:cubicBezTo>
                  <a:pt x="181" y="288"/>
                  <a:pt x="179" y="298"/>
                  <a:pt x="172" y="305"/>
                </a:cubicBezTo>
                <a:cubicBezTo>
                  <a:pt x="131" y="347"/>
                  <a:pt x="131" y="347"/>
                  <a:pt x="131" y="347"/>
                </a:cubicBezTo>
                <a:cubicBezTo>
                  <a:pt x="120" y="358"/>
                  <a:pt x="101" y="356"/>
                  <a:pt x="93" y="342"/>
                </a:cubicBezTo>
                <a:cubicBezTo>
                  <a:pt x="77" y="315"/>
                  <a:pt x="67" y="283"/>
                  <a:pt x="67" y="249"/>
                </a:cubicBezTo>
                <a:close/>
                <a:moveTo>
                  <a:pt x="249" y="67"/>
                </a:moveTo>
                <a:cubicBezTo>
                  <a:pt x="283" y="67"/>
                  <a:pt x="315" y="77"/>
                  <a:pt x="343" y="93"/>
                </a:cubicBezTo>
                <a:cubicBezTo>
                  <a:pt x="356" y="101"/>
                  <a:pt x="358" y="120"/>
                  <a:pt x="347" y="131"/>
                </a:cubicBezTo>
                <a:cubicBezTo>
                  <a:pt x="305" y="172"/>
                  <a:pt x="305" y="172"/>
                  <a:pt x="305" y="172"/>
                </a:cubicBezTo>
                <a:cubicBezTo>
                  <a:pt x="298" y="179"/>
                  <a:pt x="288" y="181"/>
                  <a:pt x="279" y="178"/>
                </a:cubicBezTo>
                <a:cubicBezTo>
                  <a:pt x="270" y="174"/>
                  <a:pt x="260" y="172"/>
                  <a:pt x="249" y="172"/>
                </a:cubicBezTo>
                <a:cubicBezTo>
                  <a:pt x="239" y="172"/>
                  <a:pt x="229" y="174"/>
                  <a:pt x="219" y="178"/>
                </a:cubicBezTo>
                <a:cubicBezTo>
                  <a:pt x="211" y="181"/>
                  <a:pt x="200" y="179"/>
                  <a:pt x="193" y="172"/>
                </a:cubicBezTo>
                <a:cubicBezTo>
                  <a:pt x="152" y="131"/>
                  <a:pt x="152" y="131"/>
                  <a:pt x="152" y="131"/>
                </a:cubicBezTo>
                <a:cubicBezTo>
                  <a:pt x="141" y="120"/>
                  <a:pt x="143" y="101"/>
                  <a:pt x="156" y="93"/>
                </a:cubicBezTo>
                <a:cubicBezTo>
                  <a:pt x="183" y="77"/>
                  <a:pt x="215" y="67"/>
                  <a:pt x="249" y="67"/>
                </a:cubicBezTo>
                <a:close/>
                <a:moveTo>
                  <a:pt x="205" y="249"/>
                </a:moveTo>
                <a:cubicBezTo>
                  <a:pt x="205" y="225"/>
                  <a:pt x="225" y="205"/>
                  <a:pt x="249" y="205"/>
                </a:cubicBezTo>
                <a:cubicBezTo>
                  <a:pt x="273" y="205"/>
                  <a:pt x="293" y="225"/>
                  <a:pt x="293" y="249"/>
                </a:cubicBezTo>
                <a:cubicBezTo>
                  <a:pt x="293" y="273"/>
                  <a:pt x="273" y="293"/>
                  <a:pt x="249" y="293"/>
                </a:cubicBezTo>
                <a:cubicBezTo>
                  <a:pt x="225" y="293"/>
                  <a:pt x="205" y="273"/>
                  <a:pt x="205" y="249"/>
                </a:cubicBezTo>
                <a:close/>
                <a:moveTo>
                  <a:pt x="326" y="305"/>
                </a:moveTo>
                <a:cubicBezTo>
                  <a:pt x="319" y="298"/>
                  <a:pt x="317" y="288"/>
                  <a:pt x="321" y="279"/>
                </a:cubicBezTo>
                <a:cubicBezTo>
                  <a:pt x="325" y="270"/>
                  <a:pt x="327" y="260"/>
                  <a:pt x="327" y="249"/>
                </a:cubicBezTo>
                <a:cubicBezTo>
                  <a:pt x="327" y="241"/>
                  <a:pt x="325" y="233"/>
                  <a:pt x="323" y="226"/>
                </a:cubicBezTo>
                <a:cubicBezTo>
                  <a:pt x="320" y="217"/>
                  <a:pt x="323" y="208"/>
                  <a:pt x="329" y="202"/>
                </a:cubicBezTo>
                <a:cubicBezTo>
                  <a:pt x="372" y="159"/>
                  <a:pt x="372" y="159"/>
                  <a:pt x="372" y="159"/>
                </a:cubicBezTo>
                <a:cubicBezTo>
                  <a:pt x="383" y="147"/>
                  <a:pt x="402" y="150"/>
                  <a:pt x="410" y="164"/>
                </a:cubicBezTo>
                <a:cubicBezTo>
                  <a:pt x="423" y="190"/>
                  <a:pt x="431" y="218"/>
                  <a:pt x="431" y="249"/>
                </a:cubicBezTo>
                <a:cubicBezTo>
                  <a:pt x="431" y="283"/>
                  <a:pt x="422" y="315"/>
                  <a:pt x="405" y="342"/>
                </a:cubicBezTo>
                <a:cubicBezTo>
                  <a:pt x="397" y="356"/>
                  <a:pt x="379" y="358"/>
                  <a:pt x="368" y="347"/>
                </a:cubicBezTo>
                <a:lnTo>
                  <a:pt x="326" y="305"/>
                </a:lnTo>
                <a:close/>
              </a:path>
            </a:pathLst>
          </a:custGeom>
          <a:solidFill>
            <a:srgbClr val="DF730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8" name="Freeform 34"/>
          <p:cNvSpPr>
            <a:spLocks noEditPoints="1"/>
          </p:cNvSpPr>
          <p:nvPr/>
        </p:nvSpPr>
        <p:spPr bwMode="auto">
          <a:xfrm>
            <a:off x="1597025" y="3176588"/>
            <a:ext cx="450850" cy="465137"/>
          </a:xfrm>
          <a:custGeom>
            <a:avLst/>
            <a:gdLst>
              <a:gd name="T0" fmla="*/ 437109 w 32"/>
              <a:gd name="T1" fmla="*/ 197698 h 33"/>
              <a:gd name="T2" fmla="*/ 423008 w 32"/>
              <a:gd name="T3" fmla="*/ 183577 h 33"/>
              <a:gd name="T4" fmla="*/ 423008 w 32"/>
              <a:gd name="T5" fmla="*/ 70606 h 33"/>
              <a:gd name="T6" fmla="*/ 366607 w 32"/>
              <a:gd name="T7" fmla="*/ 14121 h 33"/>
              <a:gd name="T8" fmla="*/ 324306 w 32"/>
              <a:gd name="T9" fmla="*/ 14121 h 33"/>
              <a:gd name="T10" fmla="*/ 310206 w 32"/>
              <a:gd name="T11" fmla="*/ 42364 h 33"/>
              <a:gd name="T12" fmla="*/ 310206 w 32"/>
              <a:gd name="T13" fmla="*/ 70606 h 33"/>
              <a:gd name="T14" fmla="*/ 267905 w 32"/>
              <a:gd name="T15" fmla="*/ 28243 h 33"/>
              <a:gd name="T16" fmla="*/ 183304 w 32"/>
              <a:gd name="T17" fmla="*/ 28243 h 33"/>
              <a:gd name="T18" fmla="*/ 14100 w 32"/>
              <a:gd name="T19" fmla="*/ 197698 h 33"/>
              <a:gd name="T20" fmla="*/ 0 w 32"/>
              <a:gd name="T21" fmla="*/ 225940 h 33"/>
              <a:gd name="T22" fmla="*/ 28201 w 32"/>
              <a:gd name="T23" fmla="*/ 282425 h 33"/>
              <a:gd name="T24" fmla="*/ 28201 w 32"/>
              <a:gd name="T25" fmla="*/ 409517 h 33"/>
              <a:gd name="T26" fmla="*/ 70501 w 32"/>
              <a:gd name="T27" fmla="*/ 466002 h 33"/>
              <a:gd name="T28" fmla="*/ 366607 w 32"/>
              <a:gd name="T29" fmla="*/ 466002 h 33"/>
              <a:gd name="T30" fmla="*/ 423008 w 32"/>
              <a:gd name="T31" fmla="*/ 409517 h 33"/>
              <a:gd name="T32" fmla="*/ 423008 w 32"/>
              <a:gd name="T33" fmla="*/ 268304 h 33"/>
              <a:gd name="T34" fmla="*/ 451209 w 32"/>
              <a:gd name="T35" fmla="*/ 225940 h 33"/>
              <a:gd name="T36" fmla="*/ 437109 w 32"/>
              <a:gd name="T37" fmla="*/ 197698 h 33"/>
              <a:gd name="T38" fmla="*/ 141003 w 32"/>
              <a:gd name="T39" fmla="*/ 423638 h 33"/>
              <a:gd name="T40" fmla="*/ 126903 w 32"/>
              <a:gd name="T41" fmla="*/ 423638 h 33"/>
              <a:gd name="T42" fmla="*/ 70501 w 32"/>
              <a:gd name="T43" fmla="*/ 381274 h 33"/>
              <a:gd name="T44" fmla="*/ 70501 w 32"/>
              <a:gd name="T45" fmla="*/ 324789 h 33"/>
              <a:gd name="T46" fmla="*/ 126903 w 32"/>
              <a:gd name="T47" fmla="*/ 268304 h 33"/>
              <a:gd name="T48" fmla="*/ 141003 w 32"/>
              <a:gd name="T49" fmla="*/ 268304 h 33"/>
              <a:gd name="T50" fmla="*/ 197404 w 32"/>
              <a:gd name="T51" fmla="*/ 324789 h 33"/>
              <a:gd name="T52" fmla="*/ 197404 w 32"/>
              <a:gd name="T53" fmla="*/ 381274 h 33"/>
              <a:gd name="T54" fmla="*/ 141003 w 32"/>
              <a:gd name="T55" fmla="*/ 423638 h 33"/>
              <a:gd name="T56" fmla="*/ 296106 w 32"/>
              <a:gd name="T57" fmla="*/ 381274 h 33"/>
              <a:gd name="T58" fmla="*/ 282006 w 32"/>
              <a:gd name="T59" fmla="*/ 381274 h 33"/>
              <a:gd name="T60" fmla="*/ 253805 w 32"/>
              <a:gd name="T61" fmla="*/ 353032 h 33"/>
              <a:gd name="T62" fmla="*/ 253805 w 32"/>
              <a:gd name="T63" fmla="*/ 338911 h 33"/>
              <a:gd name="T64" fmla="*/ 296106 w 32"/>
              <a:gd name="T65" fmla="*/ 338911 h 33"/>
              <a:gd name="T66" fmla="*/ 296106 w 32"/>
              <a:gd name="T67" fmla="*/ 381274 h 33"/>
              <a:gd name="T68" fmla="*/ 296106 w 32"/>
              <a:gd name="T69" fmla="*/ 310668 h 33"/>
              <a:gd name="T70" fmla="*/ 253805 w 32"/>
              <a:gd name="T71" fmla="*/ 310668 h 33"/>
              <a:gd name="T72" fmla="*/ 253805 w 32"/>
              <a:gd name="T73" fmla="*/ 296547 h 33"/>
              <a:gd name="T74" fmla="*/ 282006 w 32"/>
              <a:gd name="T75" fmla="*/ 268304 h 33"/>
              <a:gd name="T76" fmla="*/ 296106 w 32"/>
              <a:gd name="T77" fmla="*/ 268304 h 33"/>
              <a:gd name="T78" fmla="*/ 296106 w 32"/>
              <a:gd name="T79" fmla="*/ 310668 h 33"/>
              <a:gd name="T80" fmla="*/ 380708 w 32"/>
              <a:gd name="T81" fmla="*/ 353032 h 33"/>
              <a:gd name="T82" fmla="*/ 352507 w 32"/>
              <a:gd name="T83" fmla="*/ 381274 h 33"/>
              <a:gd name="T84" fmla="*/ 324306 w 32"/>
              <a:gd name="T85" fmla="*/ 381274 h 33"/>
              <a:gd name="T86" fmla="*/ 324306 w 32"/>
              <a:gd name="T87" fmla="*/ 338911 h 33"/>
              <a:gd name="T88" fmla="*/ 380708 w 32"/>
              <a:gd name="T89" fmla="*/ 338911 h 33"/>
              <a:gd name="T90" fmla="*/ 380708 w 32"/>
              <a:gd name="T91" fmla="*/ 353032 h 33"/>
              <a:gd name="T92" fmla="*/ 380708 w 32"/>
              <a:gd name="T93" fmla="*/ 310668 h 33"/>
              <a:gd name="T94" fmla="*/ 324306 w 32"/>
              <a:gd name="T95" fmla="*/ 310668 h 33"/>
              <a:gd name="T96" fmla="*/ 324306 w 32"/>
              <a:gd name="T97" fmla="*/ 268304 h 33"/>
              <a:gd name="T98" fmla="*/ 352507 w 32"/>
              <a:gd name="T99" fmla="*/ 268304 h 33"/>
              <a:gd name="T100" fmla="*/ 380708 w 32"/>
              <a:gd name="T101" fmla="*/ 296547 h 33"/>
              <a:gd name="T102" fmla="*/ 380708 w 32"/>
              <a:gd name="T103" fmla="*/ 310668 h 3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32" h="33">
                <a:moveTo>
                  <a:pt x="31" y="14"/>
                </a:moveTo>
                <a:cubicBezTo>
                  <a:pt x="30" y="13"/>
                  <a:pt x="30" y="13"/>
                  <a:pt x="30" y="13"/>
                </a:cubicBezTo>
                <a:cubicBezTo>
                  <a:pt x="30" y="5"/>
                  <a:pt x="30" y="5"/>
                  <a:pt x="30" y="5"/>
                </a:cubicBezTo>
                <a:cubicBezTo>
                  <a:pt x="30" y="3"/>
                  <a:pt x="28" y="1"/>
                  <a:pt x="26" y="1"/>
                </a:cubicBezTo>
                <a:cubicBezTo>
                  <a:pt x="23" y="1"/>
                  <a:pt x="23" y="1"/>
                  <a:pt x="23" y="1"/>
                </a:cubicBezTo>
                <a:cubicBezTo>
                  <a:pt x="22" y="1"/>
                  <a:pt x="22" y="2"/>
                  <a:pt x="22" y="3"/>
                </a:cubicBezTo>
                <a:cubicBezTo>
                  <a:pt x="22" y="5"/>
                  <a:pt x="22" y="5"/>
                  <a:pt x="22" y="5"/>
                </a:cubicBezTo>
                <a:cubicBezTo>
                  <a:pt x="19" y="2"/>
                  <a:pt x="19" y="2"/>
                  <a:pt x="19" y="2"/>
                </a:cubicBezTo>
                <a:cubicBezTo>
                  <a:pt x="17" y="0"/>
                  <a:pt x="15" y="0"/>
                  <a:pt x="13" y="2"/>
                </a:cubicBezTo>
                <a:cubicBezTo>
                  <a:pt x="1" y="14"/>
                  <a:pt x="1" y="14"/>
                  <a:pt x="1" y="14"/>
                </a:cubicBezTo>
                <a:cubicBezTo>
                  <a:pt x="0" y="15"/>
                  <a:pt x="0" y="16"/>
                  <a:pt x="0" y="16"/>
                </a:cubicBezTo>
                <a:cubicBezTo>
                  <a:pt x="1" y="17"/>
                  <a:pt x="2" y="18"/>
                  <a:pt x="2" y="20"/>
                </a:cubicBezTo>
                <a:cubicBezTo>
                  <a:pt x="2" y="29"/>
                  <a:pt x="2" y="29"/>
                  <a:pt x="2" y="29"/>
                </a:cubicBezTo>
                <a:cubicBezTo>
                  <a:pt x="2" y="31"/>
                  <a:pt x="3" y="33"/>
                  <a:pt x="5" y="33"/>
                </a:cubicBezTo>
                <a:cubicBezTo>
                  <a:pt x="26" y="33"/>
                  <a:pt x="26" y="33"/>
                  <a:pt x="26" y="33"/>
                </a:cubicBezTo>
                <a:cubicBezTo>
                  <a:pt x="28" y="33"/>
                  <a:pt x="30" y="31"/>
                  <a:pt x="30" y="29"/>
                </a:cubicBezTo>
                <a:cubicBezTo>
                  <a:pt x="30" y="19"/>
                  <a:pt x="30" y="19"/>
                  <a:pt x="30" y="19"/>
                </a:cubicBezTo>
                <a:cubicBezTo>
                  <a:pt x="30" y="18"/>
                  <a:pt x="31" y="17"/>
                  <a:pt x="32" y="16"/>
                </a:cubicBezTo>
                <a:cubicBezTo>
                  <a:pt x="32" y="16"/>
                  <a:pt x="32" y="15"/>
                  <a:pt x="31" y="14"/>
                </a:cubicBezTo>
                <a:close/>
                <a:moveTo>
                  <a:pt x="10" y="30"/>
                </a:moveTo>
                <a:cubicBezTo>
                  <a:pt x="9" y="30"/>
                  <a:pt x="9" y="30"/>
                  <a:pt x="9" y="30"/>
                </a:cubicBezTo>
                <a:cubicBezTo>
                  <a:pt x="7" y="30"/>
                  <a:pt x="5" y="29"/>
                  <a:pt x="5" y="27"/>
                </a:cubicBezTo>
                <a:cubicBezTo>
                  <a:pt x="5" y="23"/>
                  <a:pt x="5" y="23"/>
                  <a:pt x="5" y="23"/>
                </a:cubicBezTo>
                <a:cubicBezTo>
                  <a:pt x="5" y="21"/>
                  <a:pt x="7" y="19"/>
                  <a:pt x="9" y="19"/>
                </a:cubicBezTo>
                <a:cubicBezTo>
                  <a:pt x="10" y="19"/>
                  <a:pt x="10" y="19"/>
                  <a:pt x="10" y="19"/>
                </a:cubicBezTo>
                <a:cubicBezTo>
                  <a:pt x="12" y="19"/>
                  <a:pt x="14" y="21"/>
                  <a:pt x="14" y="23"/>
                </a:cubicBezTo>
                <a:cubicBezTo>
                  <a:pt x="14" y="27"/>
                  <a:pt x="14" y="27"/>
                  <a:pt x="14" y="27"/>
                </a:cubicBezTo>
                <a:cubicBezTo>
                  <a:pt x="14" y="29"/>
                  <a:pt x="12" y="30"/>
                  <a:pt x="10" y="30"/>
                </a:cubicBezTo>
                <a:close/>
                <a:moveTo>
                  <a:pt x="21" y="27"/>
                </a:moveTo>
                <a:cubicBezTo>
                  <a:pt x="20" y="27"/>
                  <a:pt x="20" y="27"/>
                  <a:pt x="20" y="27"/>
                </a:cubicBezTo>
                <a:cubicBezTo>
                  <a:pt x="19" y="27"/>
                  <a:pt x="18" y="26"/>
                  <a:pt x="18" y="25"/>
                </a:cubicBezTo>
                <a:cubicBezTo>
                  <a:pt x="18" y="24"/>
                  <a:pt x="18" y="24"/>
                  <a:pt x="18" y="24"/>
                </a:cubicBezTo>
                <a:cubicBezTo>
                  <a:pt x="21" y="24"/>
                  <a:pt x="21" y="24"/>
                  <a:pt x="21" y="24"/>
                </a:cubicBezTo>
                <a:lnTo>
                  <a:pt x="21" y="27"/>
                </a:lnTo>
                <a:close/>
                <a:moveTo>
                  <a:pt x="21" y="22"/>
                </a:moveTo>
                <a:cubicBezTo>
                  <a:pt x="18" y="22"/>
                  <a:pt x="18" y="22"/>
                  <a:pt x="18" y="22"/>
                </a:cubicBezTo>
                <a:cubicBezTo>
                  <a:pt x="18" y="21"/>
                  <a:pt x="18" y="21"/>
                  <a:pt x="18" y="21"/>
                </a:cubicBezTo>
                <a:cubicBezTo>
                  <a:pt x="18" y="20"/>
                  <a:pt x="19" y="19"/>
                  <a:pt x="20" y="19"/>
                </a:cubicBezTo>
                <a:cubicBezTo>
                  <a:pt x="21" y="19"/>
                  <a:pt x="21" y="19"/>
                  <a:pt x="21" y="19"/>
                </a:cubicBezTo>
                <a:lnTo>
                  <a:pt x="21" y="22"/>
                </a:lnTo>
                <a:close/>
                <a:moveTo>
                  <a:pt x="27" y="25"/>
                </a:moveTo>
                <a:cubicBezTo>
                  <a:pt x="27" y="26"/>
                  <a:pt x="26" y="27"/>
                  <a:pt x="25" y="27"/>
                </a:cubicBezTo>
                <a:cubicBezTo>
                  <a:pt x="23" y="27"/>
                  <a:pt x="23" y="27"/>
                  <a:pt x="23" y="27"/>
                </a:cubicBezTo>
                <a:cubicBezTo>
                  <a:pt x="23" y="24"/>
                  <a:pt x="23" y="24"/>
                  <a:pt x="23" y="24"/>
                </a:cubicBezTo>
                <a:cubicBezTo>
                  <a:pt x="27" y="24"/>
                  <a:pt x="27" y="24"/>
                  <a:pt x="27" y="24"/>
                </a:cubicBezTo>
                <a:lnTo>
                  <a:pt x="27" y="25"/>
                </a:lnTo>
                <a:close/>
                <a:moveTo>
                  <a:pt x="27" y="22"/>
                </a:moveTo>
                <a:cubicBezTo>
                  <a:pt x="23" y="22"/>
                  <a:pt x="23" y="22"/>
                  <a:pt x="23" y="22"/>
                </a:cubicBezTo>
                <a:cubicBezTo>
                  <a:pt x="23" y="19"/>
                  <a:pt x="23" y="19"/>
                  <a:pt x="23" y="19"/>
                </a:cubicBezTo>
                <a:cubicBezTo>
                  <a:pt x="25" y="19"/>
                  <a:pt x="25" y="19"/>
                  <a:pt x="25" y="19"/>
                </a:cubicBezTo>
                <a:cubicBezTo>
                  <a:pt x="26" y="19"/>
                  <a:pt x="27" y="20"/>
                  <a:pt x="27" y="21"/>
                </a:cubicBezTo>
                <a:lnTo>
                  <a:pt x="27" y="22"/>
                </a:lnTo>
                <a:close/>
              </a:path>
            </a:pathLst>
          </a:custGeom>
          <a:solidFill>
            <a:srgbClr val="00C3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59" name="Freeform 35"/>
          <p:cNvSpPr>
            <a:spLocks/>
          </p:cNvSpPr>
          <p:nvPr/>
        </p:nvSpPr>
        <p:spPr bwMode="auto">
          <a:xfrm>
            <a:off x="2517775" y="1519238"/>
            <a:ext cx="650875" cy="493712"/>
          </a:xfrm>
          <a:custGeom>
            <a:avLst/>
            <a:gdLst>
              <a:gd name="T0" fmla="*/ 598270 w 37"/>
              <a:gd name="T1" fmla="*/ 194096 h 28"/>
              <a:gd name="T2" fmla="*/ 598270 w 37"/>
              <a:gd name="T3" fmla="*/ 123516 h 28"/>
              <a:gd name="T4" fmla="*/ 439904 w 37"/>
              <a:gd name="T5" fmla="*/ 52935 h 28"/>
              <a:gd name="T6" fmla="*/ 439904 w 37"/>
              <a:gd name="T7" fmla="*/ 194096 h 28"/>
              <a:gd name="T8" fmla="*/ 422308 w 37"/>
              <a:gd name="T9" fmla="*/ 194096 h 28"/>
              <a:gd name="T10" fmla="*/ 422308 w 37"/>
              <a:gd name="T11" fmla="*/ 123516 h 28"/>
              <a:gd name="T12" fmla="*/ 281539 w 37"/>
              <a:gd name="T13" fmla="*/ 52935 h 28"/>
              <a:gd name="T14" fmla="*/ 281539 w 37"/>
              <a:gd name="T15" fmla="*/ 194096 h 28"/>
              <a:gd name="T16" fmla="*/ 228750 w 37"/>
              <a:gd name="T17" fmla="*/ 194096 h 28"/>
              <a:gd name="T18" fmla="*/ 228750 w 37"/>
              <a:gd name="T19" fmla="*/ 0 h 28"/>
              <a:gd name="T20" fmla="*/ 158365 w 37"/>
              <a:gd name="T21" fmla="*/ 0 h 28"/>
              <a:gd name="T22" fmla="*/ 158365 w 37"/>
              <a:gd name="T23" fmla="*/ 194096 h 28"/>
              <a:gd name="T24" fmla="*/ 123173 w 37"/>
              <a:gd name="T25" fmla="*/ 194096 h 28"/>
              <a:gd name="T26" fmla="*/ 123173 w 37"/>
              <a:gd name="T27" fmla="*/ 0 h 28"/>
              <a:gd name="T28" fmla="*/ 70385 w 37"/>
              <a:gd name="T29" fmla="*/ 0 h 28"/>
              <a:gd name="T30" fmla="*/ 70385 w 37"/>
              <a:gd name="T31" fmla="*/ 194096 h 28"/>
              <a:gd name="T32" fmla="*/ 0 w 37"/>
              <a:gd name="T33" fmla="*/ 194096 h 28"/>
              <a:gd name="T34" fmla="*/ 0 w 37"/>
              <a:gd name="T35" fmla="*/ 352902 h 28"/>
              <a:gd name="T36" fmla="*/ 140769 w 37"/>
              <a:gd name="T37" fmla="*/ 494063 h 28"/>
              <a:gd name="T38" fmla="*/ 510289 w 37"/>
              <a:gd name="T39" fmla="*/ 494063 h 28"/>
              <a:gd name="T40" fmla="*/ 651058 w 37"/>
              <a:gd name="T41" fmla="*/ 352902 h 28"/>
              <a:gd name="T42" fmla="*/ 651058 w 37"/>
              <a:gd name="T43" fmla="*/ 194096 h 28"/>
              <a:gd name="T44" fmla="*/ 598270 w 37"/>
              <a:gd name="T45" fmla="*/ 194096 h 2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7" h="28">
                <a:moveTo>
                  <a:pt x="34" y="11"/>
                </a:moveTo>
                <a:cubicBezTo>
                  <a:pt x="34" y="7"/>
                  <a:pt x="34" y="7"/>
                  <a:pt x="34" y="7"/>
                </a:cubicBezTo>
                <a:cubicBezTo>
                  <a:pt x="25" y="3"/>
                  <a:pt x="25" y="3"/>
                  <a:pt x="25" y="3"/>
                </a:cubicBezTo>
                <a:cubicBezTo>
                  <a:pt x="25" y="11"/>
                  <a:pt x="25" y="11"/>
                  <a:pt x="25" y="11"/>
                </a:cubicBezTo>
                <a:cubicBezTo>
                  <a:pt x="24" y="11"/>
                  <a:pt x="24" y="11"/>
                  <a:pt x="24" y="11"/>
                </a:cubicBezTo>
                <a:cubicBezTo>
                  <a:pt x="24" y="7"/>
                  <a:pt x="24" y="7"/>
                  <a:pt x="24" y="7"/>
                </a:cubicBezTo>
                <a:cubicBezTo>
                  <a:pt x="16" y="3"/>
                  <a:pt x="16" y="3"/>
                  <a:pt x="16" y="3"/>
                </a:cubicBezTo>
                <a:cubicBezTo>
                  <a:pt x="16" y="11"/>
                  <a:pt x="16" y="11"/>
                  <a:pt x="16" y="11"/>
                </a:cubicBezTo>
                <a:cubicBezTo>
                  <a:pt x="13" y="11"/>
                  <a:pt x="13" y="11"/>
                  <a:pt x="13" y="11"/>
                </a:cubicBezTo>
                <a:cubicBezTo>
                  <a:pt x="13" y="0"/>
                  <a:pt x="13" y="0"/>
                  <a:pt x="13" y="0"/>
                </a:cubicBezTo>
                <a:cubicBezTo>
                  <a:pt x="9" y="0"/>
                  <a:pt x="9" y="0"/>
                  <a:pt x="9" y="0"/>
                </a:cubicBezTo>
                <a:cubicBezTo>
                  <a:pt x="9" y="11"/>
                  <a:pt x="9" y="11"/>
                  <a:pt x="9" y="11"/>
                </a:cubicBezTo>
                <a:cubicBezTo>
                  <a:pt x="7" y="11"/>
                  <a:pt x="7" y="11"/>
                  <a:pt x="7" y="11"/>
                </a:cubicBezTo>
                <a:cubicBezTo>
                  <a:pt x="7" y="0"/>
                  <a:pt x="7" y="0"/>
                  <a:pt x="7" y="0"/>
                </a:cubicBezTo>
                <a:cubicBezTo>
                  <a:pt x="4" y="0"/>
                  <a:pt x="4" y="0"/>
                  <a:pt x="4" y="0"/>
                </a:cubicBezTo>
                <a:cubicBezTo>
                  <a:pt x="4" y="11"/>
                  <a:pt x="4" y="11"/>
                  <a:pt x="4" y="11"/>
                </a:cubicBezTo>
                <a:cubicBezTo>
                  <a:pt x="0" y="11"/>
                  <a:pt x="0" y="11"/>
                  <a:pt x="0" y="11"/>
                </a:cubicBezTo>
                <a:cubicBezTo>
                  <a:pt x="0" y="20"/>
                  <a:pt x="0" y="20"/>
                  <a:pt x="0" y="20"/>
                </a:cubicBezTo>
                <a:cubicBezTo>
                  <a:pt x="0" y="25"/>
                  <a:pt x="4" y="28"/>
                  <a:pt x="8" y="28"/>
                </a:cubicBezTo>
                <a:cubicBezTo>
                  <a:pt x="29" y="28"/>
                  <a:pt x="29" y="28"/>
                  <a:pt x="29" y="28"/>
                </a:cubicBezTo>
                <a:cubicBezTo>
                  <a:pt x="33" y="28"/>
                  <a:pt x="37" y="25"/>
                  <a:pt x="37" y="20"/>
                </a:cubicBezTo>
                <a:cubicBezTo>
                  <a:pt x="37" y="11"/>
                  <a:pt x="37" y="11"/>
                  <a:pt x="37" y="11"/>
                </a:cubicBezTo>
                <a:lnTo>
                  <a:pt x="34" y="11"/>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60" name="Freeform 36"/>
          <p:cNvSpPr>
            <a:spLocks noEditPoints="1"/>
          </p:cNvSpPr>
          <p:nvPr/>
        </p:nvSpPr>
        <p:spPr bwMode="auto">
          <a:xfrm>
            <a:off x="6084888" y="4102100"/>
            <a:ext cx="468312" cy="469900"/>
          </a:xfrm>
          <a:custGeom>
            <a:avLst/>
            <a:gdLst>
              <a:gd name="T0" fmla="*/ 434337 w 27"/>
              <a:gd name="T1" fmla="*/ 416961 h 27"/>
              <a:gd name="T2" fmla="*/ 434337 w 27"/>
              <a:gd name="T3" fmla="*/ 34747 h 27"/>
              <a:gd name="T4" fmla="*/ 382217 w 27"/>
              <a:gd name="T5" fmla="*/ 0 h 27"/>
              <a:gd name="T6" fmla="*/ 191108 w 27"/>
              <a:gd name="T7" fmla="*/ 0 h 27"/>
              <a:gd name="T8" fmla="*/ 138988 w 27"/>
              <a:gd name="T9" fmla="*/ 34747 h 27"/>
              <a:gd name="T10" fmla="*/ 138988 w 27"/>
              <a:gd name="T11" fmla="*/ 86867 h 27"/>
              <a:gd name="T12" fmla="*/ 138988 w 27"/>
              <a:gd name="T13" fmla="*/ 330094 h 27"/>
              <a:gd name="T14" fmla="*/ 69494 w 27"/>
              <a:gd name="T15" fmla="*/ 330094 h 27"/>
              <a:gd name="T16" fmla="*/ 52120 w 27"/>
              <a:gd name="T17" fmla="*/ 312721 h 27"/>
              <a:gd name="T18" fmla="*/ 52120 w 27"/>
              <a:gd name="T19" fmla="*/ 156360 h 27"/>
              <a:gd name="T20" fmla="*/ 52120 w 27"/>
              <a:gd name="T21" fmla="*/ 156360 h 27"/>
              <a:gd name="T22" fmla="*/ 104241 w 27"/>
              <a:gd name="T23" fmla="*/ 104240 h 27"/>
              <a:gd name="T24" fmla="*/ 86867 w 27"/>
              <a:gd name="T25" fmla="*/ 86867 h 27"/>
              <a:gd name="T26" fmla="*/ 121614 w 27"/>
              <a:gd name="T27" fmla="*/ 86867 h 27"/>
              <a:gd name="T28" fmla="*/ 121614 w 27"/>
              <a:gd name="T29" fmla="*/ 34747 h 27"/>
              <a:gd name="T30" fmla="*/ 69494 w 27"/>
              <a:gd name="T31" fmla="*/ 34747 h 27"/>
              <a:gd name="T32" fmla="*/ 0 w 27"/>
              <a:gd name="T33" fmla="*/ 104240 h 27"/>
              <a:gd name="T34" fmla="*/ 0 w 27"/>
              <a:gd name="T35" fmla="*/ 312721 h 27"/>
              <a:gd name="T36" fmla="*/ 69494 w 27"/>
              <a:gd name="T37" fmla="*/ 364841 h 27"/>
              <a:gd name="T38" fmla="*/ 138988 w 27"/>
              <a:gd name="T39" fmla="*/ 364841 h 27"/>
              <a:gd name="T40" fmla="*/ 138988 w 27"/>
              <a:gd name="T41" fmla="*/ 416961 h 27"/>
              <a:gd name="T42" fmla="*/ 104241 w 27"/>
              <a:gd name="T43" fmla="*/ 416961 h 27"/>
              <a:gd name="T44" fmla="*/ 104241 w 27"/>
              <a:gd name="T45" fmla="*/ 469081 h 27"/>
              <a:gd name="T46" fmla="*/ 191108 w 27"/>
              <a:gd name="T47" fmla="*/ 469081 h 27"/>
              <a:gd name="T48" fmla="*/ 382217 w 27"/>
              <a:gd name="T49" fmla="*/ 469081 h 27"/>
              <a:gd name="T50" fmla="*/ 469084 w 27"/>
              <a:gd name="T51" fmla="*/ 469081 h 27"/>
              <a:gd name="T52" fmla="*/ 469084 w 27"/>
              <a:gd name="T53" fmla="*/ 416961 h 27"/>
              <a:gd name="T54" fmla="*/ 434337 w 27"/>
              <a:gd name="T55" fmla="*/ 416961 h 27"/>
              <a:gd name="T56" fmla="*/ 52120 w 27"/>
              <a:gd name="T57" fmla="*/ 104240 h 27"/>
              <a:gd name="T58" fmla="*/ 52120 w 27"/>
              <a:gd name="T59" fmla="*/ 104240 h 27"/>
              <a:gd name="T60" fmla="*/ 52120 w 27"/>
              <a:gd name="T61" fmla="*/ 121614 h 27"/>
              <a:gd name="T62" fmla="*/ 69494 w 27"/>
              <a:gd name="T63" fmla="*/ 121614 h 27"/>
              <a:gd name="T64" fmla="*/ 69494 w 27"/>
              <a:gd name="T65" fmla="*/ 104240 h 27"/>
              <a:gd name="T66" fmla="*/ 52120 w 27"/>
              <a:gd name="T67" fmla="*/ 86867 h 27"/>
              <a:gd name="T68" fmla="*/ 52120 w 27"/>
              <a:gd name="T69" fmla="*/ 86867 h 27"/>
              <a:gd name="T70" fmla="*/ 86867 w 27"/>
              <a:gd name="T71" fmla="*/ 104240 h 27"/>
              <a:gd name="T72" fmla="*/ 52120 w 27"/>
              <a:gd name="T73" fmla="*/ 138987 h 27"/>
              <a:gd name="T74" fmla="*/ 52120 w 27"/>
              <a:gd name="T75" fmla="*/ 104240 h 27"/>
              <a:gd name="T76" fmla="*/ 382217 w 27"/>
              <a:gd name="T77" fmla="*/ 225854 h 27"/>
              <a:gd name="T78" fmla="*/ 364843 w 27"/>
              <a:gd name="T79" fmla="*/ 225854 h 27"/>
              <a:gd name="T80" fmla="*/ 208482 w 27"/>
              <a:gd name="T81" fmla="*/ 225854 h 27"/>
              <a:gd name="T82" fmla="*/ 191108 w 27"/>
              <a:gd name="T83" fmla="*/ 225854 h 27"/>
              <a:gd name="T84" fmla="*/ 191108 w 27"/>
              <a:gd name="T85" fmla="*/ 208480 h 27"/>
              <a:gd name="T86" fmla="*/ 208482 w 27"/>
              <a:gd name="T87" fmla="*/ 191107 h 27"/>
              <a:gd name="T88" fmla="*/ 364843 w 27"/>
              <a:gd name="T89" fmla="*/ 191107 h 27"/>
              <a:gd name="T90" fmla="*/ 382217 w 27"/>
              <a:gd name="T91" fmla="*/ 208480 h 27"/>
              <a:gd name="T92" fmla="*/ 382217 w 27"/>
              <a:gd name="T93" fmla="*/ 225854 h 27"/>
              <a:gd name="T94" fmla="*/ 382217 w 27"/>
              <a:gd name="T95" fmla="*/ 138987 h 27"/>
              <a:gd name="T96" fmla="*/ 364843 w 27"/>
              <a:gd name="T97" fmla="*/ 156360 h 27"/>
              <a:gd name="T98" fmla="*/ 208482 w 27"/>
              <a:gd name="T99" fmla="*/ 156360 h 27"/>
              <a:gd name="T100" fmla="*/ 191108 w 27"/>
              <a:gd name="T101" fmla="*/ 138987 h 27"/>
              <a:gd name="T102" fmla="*/ 191108 w 27"/>
              <a:gd name="T103" fmla="*/ 52120 h 27"/>
              <a:gd name="T104" fmla="*/ 208482 w 27"/>
              <a:gd name="T105" fmla="*/ 52120 h 27"/>
              <a:gd name="T106" fmla="*/ 364843 w 27"/>
              <a:gd name="T107" fmla="*/ 52120 h 27"/>
              <a:gd name="T108" fmla="*/ 382217 w 27"/>
              <a:gd name="T109" fmla="*/ 52120 h 27"/>
              <a:gd name="T110" fmla="*/ 382217 w 27"/>
              <a:gd name="T111" fmla="*/ 138987 h 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 h="27">
                <a:moveTo>
                  <a:pt x="25" y="24"/>
                </a:moveTo>
                <a:cubicBezTo>
                  <a:pt x="25" y="2"/>
                  <a:pt x="25" y="2"/>
                  <a:pt x="25" y="2"/>
                </a:cubicBezTo>
                <a:cubicBezTo>
                  <a:pt x="25" y="1"/>
                  <a:pt x="23" y="0"/>
                  <a:pt x="22" y="0"/>
                </a:cubicBezTo>
                <a:cubicBezTo>
                  <a:pt x="11" y="0"/>
                  <a:pt x="11" y="0"/>
                  <a:pt x="11" y="0"/>
                </a:cubicBezTo>
                <a:cubicBezTo>
                  <a:pt x="9" y="0"/>
                  <a:pt x="8" y="1"/>
                  <a:pt x="8" y="2"/>
                </a:cubicBezTo>
                <a:cubicBezTo>
                  <a:pt x="8" y="5"/>
                  <a:pt x="8" y="5"/>
                  <a:pt x="8" y="5"/>
                </a:cubicBezTo>
                <a:cubicBezTo>
                  <a:pt x="8" y="19"/>
                  <a:pt x="8" y="19"/>
                  <a:pt x="8" y="19"/>
                </a:cubicBezTo>
                <a:cubicBezTo>
                  <a:pt x="4" y="19"/>
                  <a:pt x="4" y="19"/>
                  <a:pt x="4" y="19"/>
                </a:cubicBezTo>
                <a:cubicBezTo>
                  <a:pt x="3" y="19"/>
                  <a:pt x="3" y="18"/>
                  <a:pt x="3" y="18"/>
                </a:cubicBezTo>
                <a:cubicBezTo>
                  <a:pt x="3" y="9"/>
                  <a:pt x="3" y="9"/>
                  <a:pt x="3" y="9"/>
                </a:cubicBezTo>
                <a:cubicBezTo>
                  <a:pt x="3" y="9"/>
                  <a:pt x="3" y="9"/>
                  <a:pt x="3" y="9"/>
                </a:cubicBezTo>
                <a:cubicBezTo>
                  <a:pt x="5" y="9"/>
                  <a:pt x="6" y="8"/>
                  <a:pt x="6" y="6"/>
                </a:cubicBezTo>
                <a:cubicBezTo>
                  <a:pt x="6" y="6"/>
                  <a:pt x="5" y="5"/>
                  <a:pt x="5" y="5"/>
                </a:cubicBezTo>
                <a:cubicBezTo>
                  <a:pt x="7" y="5"/>
                  <a:pt x="7" y="5"/>
                  <a:pt x="7" y="5"/>
                </a:cubicBezTo>
                <a:cubicBezTo>
                  <a:pt x="7" y="2"/>
                  <a:pt x="7" y="2"/>
                  <a:pt x="7" y="2"/>
                </a:cubicBezTo>
                <a:cubicBezTo>
                  <a:pt x="4" y="2"/>
                  <a:pt x="4" y="2"/>
                  <a:pt x="4" y="2"/>
                </a:cubicBezTo>
                <a:cubicBezTo>
                  <a:pt x="2" y="2"/>
                  <a:pt x="0" y="4"/>
                  <a:pt x="0" y="6"/>
                </a:cubicBezTo>
                <a:cubicBezTo>
                  <a:pt x="0" y="18"/>
                  <a:pt x="0" y="18"/>
                  <a:pt x="0" y="18"/>
                </a:cubicBezTo>
                <a:cubicBezTo>
                  <a:pt x="0" y="20"/>
                  <a:pt x="2" y="21"/>
                  <a:pt x="4" y="21"/>
                </a:cubicBezTo>
                <a:cubicBezTo>
                  <a:pt x="8" y="21"/>
                  <a:pt x="8" y="21"/>
                  <a:pt x="8" y="21"/>
                </a:cubicBezTo>
                <a:cubicBezTo>
                  <a:pt x="8" y="24"/>
                  <a:pt x="8" y="24"/>
                  <a:pt x="8" y="24"/>
                </a:cubicBezTo>
                <a:cubicBezTo>
                  <a:pt x="6" y="24"/>
                  <a:pt x="6" y="24"/>
                  <a:pt x="6" y="24"/>
                </a:cubicBezTo>
                <a:cubicBezTo>
                  <a:pt x="6" y="27"/>
                  <a:pt x="6" y="27"/>
                  <a:pt x="6" y="27"/>
                </a:cubicBezTo>
                <a:cubicBezTo>
                  <a:pt x="11" y="27"/>
                  <a:pt x="11" y="27"/>
                  <a:pt x="11" y="27"/>
                </a:cubicBezTo>
                <a:cubicBezTo>
                  <a:pt x="22" y="27"/>
                  <a:pt x="22" y="27"/>
                  <a:pt x="22" y="27"/>
                </a:cubicBezTo>
                <a:cubicBezTo>
                  <a:pt x="27" y="27"/>
                  <a:pt x="27" y="27"/>
                  <a:pt x="27" y="27"/>
                </a:cubicBezTo>
                <a:cubicBezTo>
                  <a:pt x="27" y="24"/>
                  <a:pt x="27" y="24"/>
                  <a:pt x="27" y="24"/>
                </a:cubicBezTo>
                <a:lnTo>
                  <a:pt x="25" y="24"/>
                </a:lnTo>
                <a:close/>
                <a:moveTo>
                  <a:pt x="3" y="6"/>
                </a:moveTo>
                <a:cubicBezTo>
                  <a:pt x="3" y="6"/>
                  <a:pt x="3" y="6"/>
                  <a:pt x="3" y="6"/>
                </a:cubicBezTo>
                <a:cubicBezTo>
                  <a:pt x="3" y="7"/>
                  <a:pt x="3" y="7"/>
                  <a:pt x="3" y="7"/>
                </a:cubicBezTo>
                <a:cubicBezTo>
                  <a:pt x="4" y="7"/>
                  <a:pt x="4" y="7"/>
                  <a:pt x="4" y="7"/>
                </a:cubicBezTo>
                <a:cubicBezTo>
                  <a:pt x="4" y="6"/>
                  <a:pt x="4" y="6"/>
                  <a:pt x="4" y="6"/>
                </a:cubicBezTo>
                <a:cubicBezTo>
                  <a:pt x="3" y="5"/>
                  <a:pt x="3" y="5"/>
                  <a:pt x="3" y="5"/>
                </a:cubicBezTo>
                <a:cubicBezTo>
                  <a:pt x="3" y="5"/>
                  <a:pt x="3" y="5"/>
                  <a:pt x="3" y="5"/>
                </a:cubicBezTo>
                <a:cubicBezTo>
                  <a:pt x="4" y="5"/>
                  <a:pt x="5" y="6"/>
                  <a:pt x="5" y="6"/>
                </a:cubicBezTo>
                <a:cubicBezTo>
                  <a:pt x="5" y="7"/>
                  <a:pt x="4" y="8"/>
                  <a:pt x="3" y="8"/>
                </a:cubicBezTo>
                <a:cubicBezTo>
                  <a:pt x="2" y="8"/>
                  <a:pt x="3" y="7"/>
                  <a:pt x="3" y="6"/>
                </a:cubicBezTo>
                <a:close/>
                <a:moveTo>
                  <a:pt x="22" y="13"/>
                </a:moveTo>
                <a:cubicBezTo>
                  <a:pt x="22" y="13"/>
                  <a:pt x="21" y="13"/>
                  <a:pt x="21" y="13"/>
                </a:cubicBezTo>
                <a:cubicBezTo>
                  <a:pt x="12" y="13"/>
                  <a:pt x="12" y="13"/>
                  <a:pt x="12" y="13"/>
                </a:cubicBezTo>
                <a:cubicBezTo>
                  <a:pt x="12" y="13"/>
                  <a:pt x="11" y="13"/>
                  <a:pt x="11" y="13"/>
                </a:cubicBezTo>
                <a:cubicBezTo>
                  <a:pt x="11" y="12"/>
                  <a:pt x="11" y="12"/>
                  <a:pt x="11" y="12"/>
                </a:cubicBezTo>
                <a:cubicBezTo>
                  <a:pt x="11" y="12"/>
                  <a:pt x="12" y="11"/>
                  <a:pt x="12" y="11"/>
                </a:cubicBezTo>
                <a:cubicBezTo>
                  <a:pt x="21" y="11"/>
                  <a:pt x="21" y="11"/>
                  <a:pt x="21" y="11"/>
                </a:cubicBezTo>
                <a:cubicBezTo>
                  <a:pt x="21" y="11"/>
                  <a:pt x="22" y="12"/>
                  <a:pt x="22" y="12"/>
                </a:cubicBezTo>
                <a:lnTo>
                  <a:pt x="22" y="13"/>
                </a:lnTo>
                <a:close/>
                <a:moveTo>
                  <a:pt x="22" y="8"/>
                </a:moveTo>
                <a:cubicBezTo>
                  <a:pt x="22" y="8"/>
                  <a:pt x="21" y="9"/>
                  <a:pt x="21" y="9"/>
                </a:cubicBezTo>
                <a:cubicBezTo>
                  <a:pt x="12" y="9"/>
                  <a:pt x="12" y="9"/>
                  <a:pt x="12" y="9"/>
                </a:cubicBezTo>
                <a:cubicBezTo>
                  <a:pt x="12" y="9"/>
                  <a:pt x="11" y="8"/>
                  <a:pt x="11" y="8"/>
                </a:cubicBezTo>
                <a:cubicBezTo>
                  <a:pt x="11" y="3"/>
                  <a:pt x="11" y="3"/>
                  <a:pt x="11" y="3"/>
                </a:cubicBezTo>
                <a:cubicBezTo>
                  <a:pt x="11" y="3"/>
                  <a:pt x="12" y="3"/>
                  <a:pt x="12" y="3"/>
                </a:cubicBezTo>
                <a:cubicBezTo>
                  <a:pt x="21" y="3"/>
                  <a:pt x="21" y="3"/>
                  <a:pt x="21" y="3"/>
                </a:cubicBezTo>
                <a:cubicBezTo>
                  <a:pt x="21" y="3"/>
                  <a:pt x="22" y="3"/>
                  <a:pt x="22" y="3"/>
                </a:cubicBezTo>
                <a:lnTo>
                  <a:pt x="22" y="8"/>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1" name="Group 10"/>
          <p:cNvGrpSpPr/>
          <p:nvPr/>
        </p:nvGrpSpPr>
        <p:grpSpPr>
          <a:xfrm>
            <a:off x="7784460" y="1721530"/>
            <a:ext cx="466785" cy="466782"/>
            <a:chOff x="6839768" y="3729582"/>
            <a:chExt cx="821054" cy="821049"/>
          </a:xfrm>
          <a:solidFill>
            <a:schemeClr val="bg1">
              <a:lumMod val="85000"/>
            </a:schemeClr>
          </a:solidFill>
        </p:grpSpPr>
        <p:sp>
          <p:nvSpPr>
            <p:cNvPr id="37" name="Freeform 37"/>
            <p:cNvSpPr>
              <a:spLocks noEditPoints="1"/>
            </p:cNvSpPr>
            <p:nvPr/>
          </p:nvSpPr>
          <p:spPr bwMode="auto">
            <a:xfrm>
              <a:off x="6839768" y="3729582"/>
              <a:ext cx="821054" cy="821049"/>
            </a:xfrm>
            <a:custGeom>
              <a:avLst/>
              <a:gdLst>
                <a:gd name="T0" fmla="*/ 26 w 29"/>
                <a:gd name="T1" fmla="*/ 20 h 29"/>
                <a:gd name="T2" fmla="*/ 29 w 29"/>
                <a:gd name="T3" fmla="*/ 17 h 29"/>
                <a:gd name="T4" fmla="*/ 29 w 29"/>
                <a:gd name="T5" fmla="*/ 3 h 29"/>
                <a:gd name="T6" fmla="*/ 26 w 29"/>
                <a:gd name="T7" fmla="*/ 0 h 29"/>
                <a:gd name="T8" fmla="*/ 3 w 29"/>
                <a:gd name="T9" fmla="*/ 0 h 29"/>
                <a:gd name="T10" fmla="*/ 0 w 29"/>
                <a:gd name="T11" fmla="*/ 3 h 29"/>
                <a:gd name="T12" fmla="*/ 0 w 29"/>
                <a:gd name="T13" fmla="*/ 17 h 29"/>
                <a:gd name="T14" fmla="*/ 3 w 29"/>
                <a:gd name="T15" fmla="*/ 20 h 29"/>
                <a:gd name="T16" fmla="*/ 12 w 29"/>
                <a:gd name="T17" fmla="*/ 20 h 29"/>
                <a:gd name="T18" fmla="*/ 12 w 29"/>
                <a:gd name="T19" fmla="*/ 23 h 29"/>
                <a:gd name="T20" fmla="*/ 3 w 29"/>
                <a:gd name="T21" fmla="*/ 23 h 29"/>
                <a:gd name="T22" fmla="*/ 0 w 29"/>
                <a:gd name="T23" fmla="*/ 26 h 29"/>
                <a:gd name="T24" fmla="*/ 0 w 29"/>
                <a:gd name="T25" fmla="*/ 28 h 29"/>
                <a:gd name="T26" fmla="*/ 0 w 29"/>
                <a:gd name="T27" fmla="*/ 29 h 29"/>
                <a:gd name="T28" fmla="*/ 29 w 29"/>
                <a:gd name="T29" fmla="*/ 29 h 29"/>
                <a:gd name="T30" fmla="*/ 29 w 29"/>
                <a:gd name="T31" fmla="*/ 28 h 29"/>
                <a:gd name="T32" fmla="*/ 29 w 29"/>
                <a:gd name="T33" fmla="*/ 26 h 29"/>
                <a:gd name="T34" fmla="*/ 26 w 29"/>
                <a:gd name="T35" fmla="*/ 23 h 29"/>
                <a:gd name="T36" fmla="*/ 17 w 29"/>
                <a:gd name="T37" fmla="*/ 23 h 29"/>
                <a:gd name="T38" fmla="*/ 17 w 29"/>
                <a:gd name="T39" fmla="*/ 20 h 29"/>
                <a:gd name="T40" fmla="*/ 26 w 29"/>
                <a:gd name="T41" fmla="*/ 20 h 29"/>
                <a:gd name="T42" fmla="*/ 1 w 29"/>
                <a:gd name="T43" fmla="*/ 17 h 29"/>
                <a:gd name="T44" fmla="*/ 1 w 29"/>
                <a:gd name="T45" fmla="*/ 3 h 29"/>
                <a:gd name="T46" fmla="*/ 3 w 29"/>
                <a:gd name="T47" fmla="*/ 1 h 29"/>
                <a:gd name="T48" fmla="*/ 26 w 29"/>
                <a:gd name="T49" fmla="*/ 1 h 29"/>
                <a:gd name="T50" fmla="*/ 28 w 29"/>
                <a:gd name="T51" fmla="*/ 3 h 29"/>
                <a:gd name="T52" fmla="*/ 28 w 29"/>
                <a:gd name="T53" fmla="*/ 17 h 29"/>
                <a:gd name="T54" fmla="*/ 26 w 29"/>
                <a:gd name="T55" fmla="*/ 19 h 29"/>
                <a:gd name="T56" fmla="*/ 3 w 29"/>
                <a:gd name="T57" fmla="*/ 19 h 29"/>
                <a:gd name="T58" fmla="*/ 1 w 29"/>
                <a:gd name="T59"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 h="29">
                  <a:moveTo>
                    <a:pt x="26" y="20"/>
                  </a:moveTo>
                  <a:cubicBezTo>
                    <a:pt x="28" y="20"/>
                    <a:pt x="29" y="19"/>
                    <a:pt x="29" y="17"/>
                  </a:cubicBezTo>
                  <a:cubicBezTo>
                    <a:pt x="29" y="3"/>
                    <a:pt x="29" y="3"/>
                    <a:pt x="29" y="3"/>
                  </a:cubicBezTo>
                  <a:cubicBezTo>
                    <a:pt x="29" y="1"/>
                    <a:pt x="28" y="0"/>
                    <a:pt x="26" y="0"/>
                  </a:cubicBezTo>
                  <a:cubicBezTo>
                    <a:pt x="3" y="0"/>
                    <a:pt x="3" y="0"/>
                    <a:pt x="3" y="0"/>
                  </a:cubicBezTo>
                  <a:cubicBezTo>
                    <a:pt x="1" y="0"/>
                    <a:pt x="0" y="1"/>
                    <a:pt x="0" y="3"/>
                  </a:cubicBezTo>
                  <a:cubicBezTo>
                    <a:pt x="0" y="17"/>
                    <a:pt x="0" y="17"/>
                    <a:pt x="0" y="17"/>
                  </a:cubicBezTo>
                  <a:cubicBezTo>
                    <a:pt x="0" y="19"/>
                    <a:pt x="1" y="20"/>
                    <a:pt x="3" y="20"/>
                  </a:cubicBezTo>
                  <a:cubicBezTo>
                    <a:pt x="12" y="20"/>
                    <a:pt x="12" y="20"/>
                    <a:pt x="12" y="20"/>
                  </a:cubicBezTo>
                  <a:cubicBezTo>
                    <a:pt x="12" y="23"/>
                    <a:pt x="12" y="23"/>
                    <a:pt x="12" y="23"/>
                  </a:cubicBezTo>
                  <a:cubicBezTo>
                    <a:pt x="3" y="23"/>
                    <a:pt x="3" y="23"/>
                    <a:pt x="3" y="23"/>
                  </a:cubicBezTo>
                  <a:cubicBezTo>
                    <a:pt x="1" y="23"/>
                    <a:pt x="0" y="24"/>
                    <a:pt x="0" y="26"/>
                  </a:cubicBezTo>
                  <a:cubicBezTo>
                    <a:pt x="0" y="28"/>
                    <a:pt x="0" y="28"/>
                    <a:pt x="0" y="28"/>
                  </a:cubicBezTo>
                  <a:cubicBezTo>
                    <a:pt x="0" y="29"/>
                    <a:pt x="0" y="29"/>
                    <a:pt x="0" y="29"/>
                  </a:cubicBezTo>
                  <a:cubicBezTo>
                    <a:pt x="29" y="29"/>
                    <a:pt x="29" y="29"/>
                    <a:pt x="29" y="29"/>
                  </a:cubicBezTo>
                  <a:cubicBezTo>
                    <a:pt x="29" y="28"/>
                    <a:pt x="29" y="28"/>
                    <a:pt x="29" y="28"/>
                  </a:cubicBezTo>
                  <a:cubicBezTo>
                    <a:pt x="29" y="26"/>
                    <a:pt x="29" y="26"/>
                    <a:pt x="29" y="26"/>
                  </a:cubicBezTo>
                  <a:cubicBezTo>
                    <a:pt x="29" y="24"/>
                    <a:pt x="28" y="23"/>
                    <a:pt x="26" y="23"/>
                  </a:cubicBezTo>
                  <a:cubicBezTo>
                    <a:pt x="17" y="23"/>
                    <a:pt x="17" y="23"/>
                    <a:pt x="17" y="23"/>
                  </a:cubicBezTo>
                  <a:cubicBezTo>
                    <a:pt x="17" y="20"/>
                    <a:pt x="17" y="20"/>
                    <a:pt x="17" y="20"/>
                  </a:cubicBezTo>
                  <a:lnTo>
                    <a:pt x="26" y="20"/>
                  </a:lnTo>
                  <a:close/>
                  <a:moveTo>
                    <a:pt x="1" y="17"/>
                  </a:moveTo>
                  <a:cubicBezTo>
                    <a:pt x="1" y="3"/>
                    <a:pt x="1" y="3"/>
                    <a:pt x="1" y="3"/>
                  </a:cubicBezTo>
                  <a:cubicBezTo>
                    <a:pt x="1" y="2"/>
                    <a:pt x="2" y="1"/>
                    <a:pt x="3" y="1"/>
                  </a:cubicBezTo>
                  <a:cubicBezTo>
                    <a:pt x="26" y="1"/>
                    <a:pt x="26" y="1"/>
                    <a:pt x="26" y="1"/>
                  </a:cubicBezTo>
                  <a:cubicBezTo>
                    <a:pt x="27" y="1"/>
                    <a:pt x="28" y="2"/>
                    <a:pt x="28" y="3"/>
                  </a:cubicBezTo>
                  <a:cubicBezTo>
                    <a:pt x="28" y="17"/>
                    <a:pt x="28" y="17"/>
                    <a:pt x="28" y="17"/>
                  </a:cubicBezTo>
                  <a:cubicBezTo>
                    <a:pt x="28" y="18"/>
                    <a:pt x="27" y="19"/>
                    <a:pt x="26" y="19"/>
                  </a:cubicBezTo>
                  <a:cubicBezTo>
                    <a:pt x="3" y="19"/>
                    <a:pt x="3" y="19"/>
                    <a:pt x="3" y="19"/>
                  </a:cubicBezTo>
                  <a:cubicBezTo>
                    <a:pt x="2" y="19"/>
                    <a:pt x="1" y="18"/>
                    <a:pt x="1"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38" name="Freeform 38"/>
            <p:cNvSpPr>
              <a:spLocks/>
            </p:cNvSpPr>
            <p:nvPr/>
          </p:nvSpPr>
          <p:spPr bwMode="auto">
            <a:xfrm>
              <a:off x="6898943" y="3788757"/>
              <a:ext cx="702704" cy="421619"/>
            </a:xfrm>
            <a:custGeom>
              <a:avLst/>
              <a:gdLst>
                <a:gd name="T0" fmla="*/ 95 w 95"/>
                <a:gd name="T1" fmla="*/ 57 h 57"/>
                <a:gd name="T2" fmla="*/ 95 w 95"/>
                <a:gd name="T3" fmla="*/ 3 h 57"/>
                <a:gd name="T4" fmla="*/ 92 w 95"/>
                <a:gd name="T5" fmla="*/ 0 h 57"/>
                <a:gd name="T6" fmla="*/ 4 w 95"/>
                <a:gd name="T7" fmla="*/ 0 h 57"/>
                <a:gd name="T8" fmla="*/ 0 w 95"/>
                <a:gd name="T9" fmla="*/ 3 h 57"/>
                <a:gd name="T10" fmla="*/ 0 w 95"/>
                <a:gd name="T11" fmla="*/ 57 h 57"/>
                <a:gd name="T12" fmla="*/ 4 w 95"/>
                <a:gd name="T13" fmla="*/ 57 h 57"/>
                <a:gd name="T14" fmla="*/ 92 w 95"/>
                <a:gd name="T15" fmla="*/ 57 h 57"/>
                <a:gd name="T16" fmla="*/ 95 w 95"/>
                <a:gd name="T1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 h="57">
                  <a:moveTo>
                    <a:pt x="95" y="57"/>
                  </a:moveTo>
                  <a:lnTo>
                    <a:pt x="95" y="3"/>
                  </a:lnTo>
                  <a:lnTo>
                    <a:pt x="92" y="0"/>
                  </a:lnTo>
                  <a:lnTo>
                    <a:pt x="4" y="0"/>
                  </a:lnTo>
                  <a:lnTo>
                    <a:pt x="0" y="3"/>
                  </a:lnTo>
                  <a:lnTo>
                    <a:pt x="0" y="57"/>
                  </a:lnTo>
                  <a:lnTo>
                    <a:pt x="4" y="57"/>
                  </a:lnTo>
                  <a:lnTo>
                    <a:pt x="92" y="57"/>
                  </a:lnTo>
                  <a:lnTo>
                    <a:pt x="95"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sp>
        <p:nvSpPr>
          <p:cNvPr id="104462" name="Freeform 754"/>
          <p:cNvSpPr>
            <a:spLocks/>
          </p:cNvSpPr>
          <p:nvPr/>
        </p:nvSpPr>
        <p:spPr bwMode="auto">
          <a:xfrm>
            <a:off x="7392988" y="3995738"/>
            <a:ext cx="534987" cy="563562"/>
          </a:xfrm>
          <a:custGeom>
            <a:avLst/>
            <a:gdLst>
              <a:gd name="T0" fmla="*/ 458833 w 57"/>
              <a:gd name="T1" fmla="*/ 404555 h 60"/>
              <a:gd name="T2" fmla="*/ 412013 w 57"/>
              <a:gd name="T3" fmla="*/ 423372 h 60"/>
              <a:gd name="T4" fmla="*/ 337101 w 57"/>
              <a:gd name="T5" fmla="*/ 348106 h 60"/>
              <a:gd name="T6" fmla="*/ 346465 w 57"/>
              <a:gd name="T7" fmla="*/ 310473 h 60"/>
              <a:gd name="T8" fmla="*/ 337101 w 57"/>
              <a:gd name="T9" fmla="*/ 272840 h 60"/>
              <a:gd name="T10" fmla="*/ 412013 w 57"/>
              <a:gd name="T11" fmla="*/ 197574 h 60"/>
              <a:gd name="T12" fmla="*/ 458833 w 57"/>
              <a:gd name="T13" fmla="*/ 216390 h 60"/>
              <a:gd name="T14" fmla="*/ 524380 w 57"/>
              <a:gd name="T15" fmla="*/ 150532 h 60"/>
              <a:gd name="T16" fmla="*/ 458833 w 57"/>
              <a:gd name="T17" fmla="*/ 84674 h 60"/>
              <a:gd name="T18" fmla="*/ 393285 w 57"/>
              <a:gd name="T19" fmla="*/ 150532 h 60"/>
              <a:gd name="T20" fmla="*/ 402649 w 57"/>
              <a:gd name="T21" fmla="*/ 178757 h 60"/>
              <a:gd name="T22" fmla="*/ 327738 w 57"/>
              <a:gd name="T23" fmla="*/ 254023 h 60"/>
              <a:gd name="T24" fmla="*/ 280918 w 57"/>
              <a:gd name="T25" fmla="*/ 225798 h 60"/>
              <a:gd name="T26" fmla="*/ 280918 w 57"/>
              <a:gd name="T27" fmla="*/ 112899 h 60"/>
              <a:gd name="T28" fmla="*/ 271554 w 57"/>
              <a:gd name="T29" fmla="*/ 112899 h 60"/>
              <a:gd name="T30" fmla="*/ 327738 w 57"/>
              <a:gd name="T31" fmla="*/ 56450 h 60"/>
              <a:gd name="T32" fmla="*/ 271554 w 57"/>
              <a:gd name="T33" fmla="*/ 0 h 60"/>
              <a:gd name="T34" fmla="*/ 215370 w 57"/>
              <a:gd name="T35" fmla="*/ 56450 h 60"/>
              <a:gd name="T36" fmla="*/ 271554 w 57"/>
              <a:gd name="T37" fmla="*/ 112899 h 60"/>
              <a:gd name="T38" fmla="*/ 262190 w 57"/>
              <a:gd name="T39" fmla="*/ 112899 h 60"/>
              <a:gd name="T40" fmla="*/ 262190 w 57"/>
              <a:gd name="T41" fmla="*/ 225798 h 60"/>
              <a:gd name="T42" fmla="*/ 206006 w 57"/>
              <a:gd name="T43" fmla="*/ 263431 h 60"/>
              <a:gd name="T44" fmla="*/ 131095 w 57"/>
              <a:gd name="T45" fmla="*/ 225798 h 60"/>
              <a:gd name="T46" fmla="*/ 140459 w 57"/>
              <a:gd name="T47" fmla="*/ 197574 h 60"/>
              <a:gd name="T48" fmla="*/ 74911 w 57"/>
              <a:gd name="T49" fmla="*/ 122307 h 60"/>
              <a:gd name="T50" fmla="*/ 0 w 57"/>
              <a:gd name="T51" fmla="*/ 197574 h 60"/>
              <a:gd name="T52" fmla="*/ 74911 w 57"/>
              <a:gd name="T53" fmla="*/ 263431 h 60"/>
              <a:gd name="T54" fmla="*/ 121731 w 57"/>
              <a:gd name="T55" fmla="*/ 244615 h 60"/>
              <a:gd name="T56" fmla="*/ 196643 w 57"/>
              <a:gd name="T57" fmla="*/ 291656 h 60"/>
              <a:gd name="T58" fmla="*/ 196643 w 57"/>
              <a:gd name="T59" fmla="*/ 310473 h 60"/>
              <a:gd name="T60" fmla="*/ 206006 w 57"/>
              <a:gd name="T61" fmla="*/ 357514 h 60"/>
              <a:gd name="T62" fmla="*/ 140459 w 57"/>
              <a:gd name="T63" fmla="*/ 423372 h 60"/>
              <a:gd name="T64" fmla="*/ 103003 w 57"/>
              <a:gd name="T65" fmla="*/ 404555 h 60"/>
              <a:gd name="T66" fmla="*/ 18728 w 57"/>
              <a:gd name="T67" fmla="*/ 489230 h 60"/>
              <a:gd name="T68" fmla="*/ 103003 w 57"/>
              <a:gd name="T69" fmla="*/ 564496 h 60"/>
              <a:gd name="T70" fmla="*/ 177915 w 57"/>
              <a:gd name="T71" fmla="*/ 489230 h 60"/>
              <a:gd name="T72" fmla="*/ 159187 w 57"/>
              <a:gd name="T73" fmla="*/ 432780 h 60"/>
              <a:gd name="T74" fmla="*/ 224734 w 57"/>
              <a:gd name="T75" fmla="*/ 366922 h 60"/>
              <a:gd name="T76" fmla="*/ 271554 w 57"/>
              <a:gd name="T77" fmla="*/ 385739 h 60"/>
              <a:gd name="T78" fmla="*/ 327738 w 57"/>
              <a:gd name="T79" fmla="*/ 366922 h 60"/>
              <a:gd name="T80" fmla="*/ 393285 w 57"/>
              <a:gd name="T81" fmla="*/ 432780 h 60"/>
              <a:gd name="T82" fmla="*/ 383921 w 57"/>
              <a:gd name="T83" fmla="*/ 489230 h 60"/>
              <a:gd name="T84" fmla="*/ 458833 w 57"/>
              <a:gd name="T85" fmla="*/ 564496 h 60"/>
              <a:gd name="T86" fmla="*/ 533744 w 57"/>
              <a:gd name="T87" fmla="*/ 489230 h 60"/>
              <a:gd name="T88" fmla="*/ 458833 w 57"/>
              <a:gd name="T89" fmla="*/ 404555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57" h="60">
                <a:moveTo>
                  <a:pt x="49" y="43"/>
                </a:moveTo>
                <a:cubicBezTo>
                  <a:pt x="47" y="43"/>
                  <a:pt x="46" y="44"/>
                  <a:pt x="44" y="45"/>
                </a:cubicBezTo>
                <a:cubicBezTo>
                  <a:pt x="36" y="37"/>
                  <a:pt x="36" y="37"/>
                  <a:pt x="36" y="37"/>
                </a:cubicBezTo>
                <a:cubicBezTo>
                  <a:pt x="37" y="35"/>
                  <a:pt x="37" y="34"/>
                  <a:pt x="37" y="33"/>
                </a:cubicBezTo>
                <a:cubicBezTo>
                  <a:pt x="37" y="31"/>
                  <a:pt x="37" y="30"/>
                  <a:pt x="36" y="29"/>
                </a:cubicBezTo>
                <a:cubicBezTo>
                  <a:pt x="44" y="21"/>
                  <a:pt x="44" y="21"/>
                  <a:pt x="44" y="21"/>
                </a:cubicBezTo>
                <a:cubicBezTo>
                  <a:pt x="45" y="22"/>
                  <a:pt x="47" y="23"/>
                  <a:pt x="49" y="23"/>
                </a:cubicBezTo>
                <a:cubicBezTo>
                  <a:pt x="53" y="23"/>
                  <a:pt x="56" y="19"/>
                  <a:pt x="56" y="16"/>
                </a:cubicBezTo>
                <a:cubicBezTo>
                  <a:pt x="56" y="12"/>
                  <a:pt x="53" y="9"/>
                  <a:pt x="49" y="9"/>
                </a:cubicBezTo>
                <a:cubicBezTo>
                  <a:pt x="45" y="9"/>
                  <a:pt x="42" y="12"/>
                  <a:pt x="42" y="16"/>
                </a:cubicBezTo>
                <a:cubicBezTo>
                  <a:pt x="42" y="17"/>
                  <a:pt x="42" y="18"/>
                  <a:pt x="43" y="19"/>
                </a:cubicBezTo>
                <a:cubicBezTo>
                  <a:pt x="35" y="27"/>
                  <a:pt x="35" y="27"/>
                  <a:pt x="35" y="27"/>
                </a:cubicBezTo>
                <a:cubicBezTo>
                  <a:pt x="34" y="26"/>
                  <a:pt x="32" y="25"/>
                  <a:pt x="30" y="24"/>
                </a:cubicBezTo>
                <a:cubicBezTo>
                  <a:pt x="30" y="12"/>
                  <a:pt x="30" y="12"/>
                  <a:pt x="30" y="12"/>
                </a:cubicBezTo>
                <a:cubicBezTo>
                  <a:pt x="29" y="12"/>
                  <a:pt x="29" y="12"/>
                  <a:pt x="29" y="12"/>
                </a:cubicBezTo>
                <a:cubicBezTo>
                  <a:pt x="32" y="12"/>
                  <a:pt x="35" y="9"/>
                  <a:pt x="35" y="6"/>
                </a:cubicBezTo>
                <a:cubicBezTo>
                  <a:pt x="35" y="3"/>
                  <a:pt x="32" y="0"/>
                  <a:pt x="29" y="0"/>
                </a:cubicBezTo>
                <a:cubicBezTo>
                  <a:pt x="26" y="0"/>
                  <a:pt x="23" y="3"/>
                  <a:pt x="23" y="6"/>
                </a:cubicBezTo>
                <a:cubicBezTo>
                  <a:pt x="23" y="9"/>
                  <a:pt x="25" y="12"/>
                  <a:pt x="29" y="12"/>
                </a:cubicBezTo>
                <a:cubicBezTo>
                  <a:pt x="28" y="12"/>
                  <a:pt x="28" y="12"/>
                  <a:pt x="28" y="12"/>
                </a:cubicBezTo>
                <a:cubicBezTo>
                  <a:pt x="28" y="24"/>
                  <a:pt x="28" y="24"/>
                  <a:pt x="28" y="24"/>
                </a:cubicBezTo>
                <a:cubicBezTo>
                  <a:pt x="25" y="25"/>
                  <a:pt x="23" y="26"/>
                  <a:pt x="22" y="28"/>
                </a:cubicBezTo>
                <a:cubicBezTo>
                  <a:pt x="14" y="24"/>
                  <a:pt x="14" y="24"/>
                  <a:pt x="14" y="24"/>
                </a:cubicBezTo>
                <a:cubicBezTo>
                  <a:pt x="15" y="23"/>
                  <a:pt x="15" y="22"/>
                  <a:pt x="15" y="21"/>
                </a:cubicBezTo>
                <a:cubicBezTo>
                  <a:pt x="15" y="17"/>
                  <a:pt x="12" y="13"/>
                  <a:pt x="8" y="13"/>
                </a:cubicBezTo>
                <a:cubicBezTo>
                  <a:pt x="3" y="13"/>
                  <a:pt x="0" y="17"/>
                  <a:pt x="0" y="21"/>
                </a:cubicBezTo>
                <a:cubicBezTo>
                  <a:pt x="0" y="25"/>
                  <a:pt x="3" y="28"/>
                  <a:pt x="8" y="28"/>
                </a:cubicBezTo>
                <a:cubicBezTo>
                  <a:pt x="10" y="28"/>
                  <a:pt x="11" y="27"/>
                  <a:pt x="13" y="26"/>
                </a:cubicBezTo>
                <a:cubicBezTo>
                  <a:pt x="21" y="31"/>
                  <a:pt x="21" y="31"/>
                  <a:pt x="21" y="31"/>
                </a:cubicBezTo>
                <a:cubicBezTo>
                  <a:pt x="21" y="31"/>
                  <a:pt x="21" y="32"/>
                  <a:pt x="21" y="33"/>
                </a:cubicBezTo>
                <a:cubicBezTo>
                  <a:pt x="21" y="35"/>
                  <a:pt x="21" y="36"/>
                  <a:pt x="22" y="38"/>
                </a:cubicBezTo>
                <a:cubicBezTo>
                  <a:pt x="15" y="45"/>
                  <a:pt x="15" y="45"/>
                  <a:pt x="15" y="45"/>
                </a:cubicBezTo>
                <a:cubicBezTo>
                  <a:pt x="14" y="44"/>
                  <a:pt x="12" y="43"/>
                  <a:pt x="11" y="43"/>
                </a:cubicBezTo>
                <a:cubicBezTo>
                  <a:pt x="6" y="43"/>
                  <a:pt x="2" y="47"/>
                  <a:pt x="2" y="52"/>
                </a:cubicBezTo>
                <a:cubicBezTo>
                  <a:pt x="2" y="56"/>
                  <a:pt x="6" y="60"/>
                  <a:pt x="11" y="60"/>
                </a:cubicBezTo>
                <a:cubicBezTo>
                  <a:pt x="15" y="60"/>
                  <a:pt x="19" y="56"/>
                  <a:pt x="19" y="52"/>
                </a:cubicBezTo>
                <a:cubicBezTo>
                  <a:pt x="19" y="50"/>
                  <a:pt x="18" y="48"/>
                  <a:pt x="17" y="46"/>
                </a:cubicBezTo>
                <a:cubicBezTo>
                  <a:pt x="24" y="39"/>
                  <a:pt x="24" y="39"/>
                  <a:pt x="24" y="39"/>
                </a:cubicBezTo>
                <a:cubicBezTo>
                  <a:pt x="25" y="40"/>
                  <a:pt x="27" y="41"/>
                  <a:pt x="29" y="41"/>
                </a:cubicBezTo>
                <a:cubicBezTo>
                  <a:pt x="31" y="41"/>
                  <a:pt x="33" y="40"/>
                  <a:pt x="35" y="39"/>
                </a:cubicBezTo>
                <a:cubicBezTo>
                  <a:pt x="42" y="46"/>
                  <a:pt x="42" y="46"/>
                  <a:pt x="42" y="46"/>
                </a:cubicBezTo>
                <a:cubicBezTo>
                  <a:pt x="41" y="48"/>
                  <a:pt x="41" y="50"/>
                  <a:pt x="41" y="52"/>
                </a:cubicBezTo>
                <a:cubicBezTo>
                  <a:pt x="41" y="56"/>
                  <a:pt x="44" y="60"/>
                  <a:pt x="49" y="60"/>
                </a:cubicBezTo>
                <a:cubicBezTo>
                  <a:pt x="53" y="60"/>
                  <a:pt x="57" y="56"/>
                  <a:pt x="57" y="52"/>
                </a:cubicBezTo>
                <a:cubicBezTo>
                  <a:pt x="57" y="47"/>
                  <a:pt x="53" y="43"/>
                  <a:pt x="49" y="43"/>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 name="Freeform 755"/>
          <p:cNvSpPr>
            <a:spLocks/>
          </p:cNvSpPr>
          <p:nvPr/>
        </p:nvSpPr>
        <p:spPr bwMode="auto">
          <a:xfrm>
            <a:off x="1787525" y="2328863"/>
            <a:ext cx="377825" cy="377825"/>
          </a:xfrm>
          <a:custGeom>
            <a:avLst/>
            <a:gdLst>
              <a:gd name="T0" fmla="*/ 19 w 35"/>
              <a:gd name="T1" fmla="*/ 28 h 35"/>
              <a:gd name="T2" fmla="*/ 17 w 35"/>
              <a:gd name="T3" fmla="*/ 26 h 35"/>
              <a:gd name="T4" fmla="*/ 19 w 35"/>
              <a:gd name="T5" fmla="*/ 21 h 35"/>
              <a:gd name="T6" fmla="*/ 21 w 35"/>
              <a:gd name="T7" fmla="*/ 20 h 35"/>
              <a:gd name="T8" fmla="*/ 22 w 35"/>
              <a:gd name="T9" fmla="*/ 19 h 35"/>
              <a:gd name="T10" fmla="*/ 28 w 35"/>
              <a:gd name="T11" fmla="*/ 20 h 35"/>
              <a:gd name="T12" fmla="*/ 28 w 35"/>
              <a:gd name="T13" fmla="*/ 23 h 35"/>
              <a:gd name="T14" fmla="*/ 33 w 35"/>
              <a:gd name="T15" fmla="*/ 24 h 35"/>
              <a:gd name="T16" fmla="*/ 34 w 35"/>
              <a:gd name="T17" fmla="*/ 20 h 35"/>
              <a:gd name="T18" fmla="*/ 29 w 35"/>
              <a:gd name="T19" fmla="*/ 18 h 35"/>
              <a:gd name="T20" fmla="*/ 28 w 35"/>
              <a:gd name="T21" fmla="*/ 19 h 35"/>
              <a:gd name="T22" fmla="*/ 23 w 35"/>
              <a:gd name="T23" fmla="*/ 18 h 35"/>
              <a:gd name="T24" fmla="*/ 23 w 35"/>
              <a:gd name="T25" fmla="*/ 15 h 35"/>
              <a:gd name="T26" fmla="*/ 28 w 35"/>
              <a:gd name="T27" fmla="*/ 12 h 35"/>
              <a:gd name="T28" fmla="*/ 28 w 35"/>
              <a:gd name="T29" fmla="*/ 11 h 35"/>
              <a:gd name="T30" fmla="*/ 32 w 35"/>
              <a:gd name="T31" fmla="*/ 13 h 35"/>
              <a:gd name="T32" fmla="*/ 33 w 35"/>
              <a:gd name="T33" fmla="*/ 8 h 35"/>
              <a:gd name="T34" fmla="*/ 29 w 35"/>
              <a:gd name="T35" fmla="*/ 7 h 35"/>
              <a:gd name="T36" fmla="*/ 28 w 35"/>
              <a:gd name="T37" fmla="*/ 11 h 35"/>
              <a:gd name="T38" fmla="*/ 28 w 35"/>
              <a:gd name="T39" fmla="*/ 11 h 35"/>
              <a:gd name="T40" fmla="*/ 22 w 35"/>
              <a:gd name="T41" fmla="*/ 14 h 35"/>
              <a:gd name="T42" fmla="*/ 19 w 35"/>
              <a:gd name="T43" fmla="*/ 12 h 35"/>
              <a:gd name="T44" fmla="*/ 19 w 35"/>
              <a:gd name="T45" fmla="*/ 8 h 35"/>
              <a:gd name="T46" fmla="*/ 20 w 35"/>
              <a:gd name="T47" fmla="*/ 7 h 35"/>
              <a:gd name="T48" fmla="*/ 22 w 35"/>
              <a:gd name="T49" fmla="*/ 2 h 35"/>
              <a:gd name="T50" fmla="*/ 17 w 35"/>
              <a:gd name="T51" fmla="*/ 1 h 35"/>
              <a:gd name="T52" fmla="*/ 15 w 35"/>
              <a:gd name="T53" fmla="*/ 6 h 35"/>
              <a:gd name="T54" fmla="*/ 18 w 35"/>
              <a:gd name="T55" fmla="*/ 8 h 35"/>
              <a:gd name="T56" fmla="*/ 17 w 35"/>
              <a:gd name="T57" fmla="*/ 12 h 35"/>
              <a:gd name="T58" fmla="*/ 16 w 35"/>
              <a:gd name="T59" fmla="*/ 13 h 35"/>
              <a:gd name="T60" fmla="*/ 15 w 35"/>
              <a:gd name="T61" fmla="*/ 15 h 35"/>
              <a:gd name="T62" fmla="*/ 10 w 35"/>
              <a:gd name="T63" fmla="*/ 13 h 35"/>
              <a:gd name="T64" fmla="*/ 9 w 35"/>
              <a:gd name="T65" fmla="*/ 11 h 35"/>
              <a:gd name="T66" fmla="*/ 3 w 35"/>
              <a:gd name="T67" fmla="*/ 9 h 35"/>
              <a:gd name="T68" fmla="*/ 2 w 35"/>
              <a:gd name="T69" fmla="*/ 15 h 35"/>
              <a:gd name="T70" fmla="*/ 7 w 35"/>
              <a:gd name="T71" fmla="*/ 17 h 35"/>
              <a:gd name="T72" fmla="*/ 9 w 35"/>
              <a:gd name="T73" fmla="*/ 15 h 35"/>
              <a:gd name="T74" fmla="*/ 14 w 35"/>
              <a:gd name="T75" fmla="*/ 16 h 35"/>
              <a:gd name="T76" fmla="*/ 15 w 35"/>
              <a:gd name="T77" fmla="*/ 19 h 35"/>
              <a:gd name="T78" fmla="*/ 17 w 35"/>
              <a:gd name="T79" fmla="*/ 21 h 35"/>
              <a:gd name="T80" fmla="*/ 16 w 35"/>
              <a:gd name="T81" fmla="*/ 26 h 35"/>
              <a:gd name="T82" fmla="*/ 13 w 35"/>
              <a:gd name="T83" fmla="*/ 26 h 35"/>
              <a:gd name="T84" fmla="*/ 11 w 35"/>
              <a:gd name="T85" fmla="*/ 32 h 35"/>
              <a:gd name="T86" fmla="*/ 17 w 35"/>
              <a:gd name="T87" fmla="*/ 34 h 35"/>
              <a:gd name="T88" fmla="*/ 19 w 35"/>
              <a:gd name="T89"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 h="35">
                <a:moveTo>
                  <a:pt x="19" y="28"/>
                </a:moveTo>
                <a:cubicBezTo>
                  <a:pt x="18" y="27"/>
                  <a:pt x="18" y="27"/>
                  <a:pt x="17" y="26"/>
                </a:cubicBezTo>
                <a:cubicBezTo>
                  <a:pt x="19" y="21"/>
                  <a:pt x="19" y="21"/>
                  <a:pt x="19" y="21"/>
                </a:cubicBezTo>
                <a:cubicBezTo>
                  <a:pt x="19" y="21"/>
                  <a:pt x="20" y="21"/>
                  <a:pt x="21" y="20"/>
                </a:cubicBezTo>
                <a:cubicBezTo>
                  <a:pt x="21" y="20"/>
                  <a:pt x="22" y="19"/>
                  <a:pt x="22" y="19"/>
                </a:cubicBezTo>
                <a:cubicBezTo>
                  <a:pt x="28" y="20"/>
                  <a:pt x="28" y="20"/>
                  <a:pt x="28" y="20"/>
                </a:cubicBezTo>
                <a:cubicBezTo>
                  <a:pt x="27" y="21"/>
                  <a:pt x="28" y="22"/>
                  <a:pt x="28" y="23"/>
                </a:cubicBezTo>
                <a:cubicBezTo>
                  <a:pt x="29" y="25"/>
                  <a:pt x="31" y="25"/>
                  <a:pt x="33" y="24"/>
                </a:cubicBezTo>
                <a:cubicBezTo>
                  <a:pt x="35" y="23"/>
                  <a:pt x="35" y="21"/>
                  <a:pt x="34" y="20"/>
                </a:cubicBezTo>
                <a:cubicBezTo>
                  <a:pt x="33" y="18"/>
                  <a:pt x="31" y="17"/>
                  <a:pt x="29" y="18"/>
                </a:cubicBezTo>
                <a:cubicBezTo>
                  <a:pt x="29" y="18"/>
                  <a:pt x="28" y="19"/>
                  <a:pt x="28" y="19"/>
                </a:cubicBezTo>
                <a:cubicBezTo>
                  <a:pt x="23" y="18"/>
                  <a:pt x="23" y="18"/>
                  <a:pt x="23" y="18"/>
                </a:cubicBezTo>
                <a:cubicBezTo>
                  <a:pt x="23" y="17"/>
                  <a:pt x="23" y="16"/>
                  <a:pt x="23" y="15"/>
                </a:cubicBezTo>
                <a:cubicBezTo>
                  <a:pt x="28" y="12"/>
                  <a:pt x="28" y="12"/>
                  <a:pt x="28" y="12"/>
                </a:cubicBezTo>
                <a:cubicBezTo>
                  <a:pt x="28" y="11"/>
                  <a:pt x="28" y="11"/>
                  <a:pt x="28" y="11"/>
                </a:cubicBezTo>
                <a:cubicBezTo>
                  <a:pt x="29" y="13"/>
                  <a:pt x="31" y="13"/>
                  <a:pt x="32" y="13"/>
                </a:cubicBezTo>
                <a:cubicBezTo>
                  <a:pt x="34" y="12"/>
                  <a:pt x="34" y="10"/>
                  <a:pt x="33" y="8"/>
                </a:cubicBezTo>
                <a:cubicBezTo>
                  <a:pt x="32" y="7"/>
                  <a:pt x="31" y="6"/>
                  <a:pt x="29" y="7"/>
                </a:cubicBezTo>
                <a:cubicBezTo>
                  <a:pt x="28" y="8"/>
                  <a:pt x="27" y="10"/>
                  <a:pt x="28" y="11"/>
                </a:cubicBezTo>
                <a:cubicBezTo>
                  <a:pt x="28" y="11"/>
                  <a:pt x="28" y="11"/>
                  <a:pt x="28" y="11"/>
                </a:cubicBezTo>
                <a:cubicBezTo>
                  <a:pt x="22" y="14"/>
                  <a:pt x="22" y="14"/>
                  <a:pt x="22" y="14"/>
                </a:cubicBezTo>
                <a:cubicBezTo>
                  <a:pt x="21" y="13"/>
                  <a:pt x="20" y="12"/>
                  <a:pt x="19" y="12"/>
                </a:cubicBezTo>
                <a:cubicBezTo>
                  <a:pt x="19" y="8"/>
                  <a:pt x="19" y="8"/>
                  <a:pt x="19" y="8"/>
                </a:cubicBezTo>
                <a:cubicBezTo>
                  <a:pt x="19" y="8"/>
                  <a:pt x="20" y="8"/>
                  <a:pt x="20" y="7"/>
                </a:cubicBezTo>
                <a:cubicBezTo>
                  <a:pt x="22" y="6"/>
                  <a:pt x="23" y="4"/>
                  <a:pt x="22" y="2"/>
                </a:cubicBezTo>
                <a:cubicBezTo>
                  <a:pt x="21" y="0"/>
                  <a:pt x="19" y="0"/>
                  <a:pt x="17" y="1"/>
                </a:cubicBezTo>
                <a:cubicBezTo>
                  <a:pt x="15" y="2"/>
                  <a:pt x="14" y="4"/>
                  <a:pt x="15" y="6"/>
                </a:cubicBezTo>
                <a:cubicBezTo>
                  <a:pt x="16" y="7"/>
                  <a:pt x="17" y="7"/>
                  <a:pt x="18" y="8"/>
                </a:cubicBezTo>
                <a:cubicBezTo>
                  <a:pt x="17" y="12"/>
                  <a:pt x="17" y="12"/>
                  <a:pt x="17" y="12"/>
                </a:cubicBezTo>
                <a:cubicBezTo>
                  <a:pt x="16" y="13"/>
                  <a:pt x="16" y="13"/>
                  <a:pt x="16" y="13"/>
                </a:cubicBezTo>
                <a:cubicBezTo>
                  <a:pt x="16" y="13"/>
                  <a:pt x="15" y="14"/>
                  <a:pt x="15" y="15"/>
                </a:cubicBezTo>
                <a:cubicBezTo>
                  <a:pt x="10" y="13"/>
                  <a:pt x="10" y="13"/>
                  <a:pt x="10" y="13"/>
                </a:cubicBezTo>
                <a:cubicBezTo>
                  <a:pt x="10" y="13"/>
                  <a:pt x="10" y="12"/>
                  <a:pt x="9" y="11"/>
                </a:cubicBezTo>
                <a:cubicBezTo>
                  <a:pt x="8" y="9"/>
                  <a:pt x="5" y="8"/>
                  <a:pt x="3" y="9"/>
                </a:cubicBezTo>
                <a:cubicBezTo>
                  <a:pt x="1" y="10"/>
                  <a:pt x="0" y="13"/>
                  <a:pt x="2" y="15"/>
                </a:cubicBezTo>
                <a:cubicBezTo>
                  <a:pt x="3" y="17"/>
                  <a:pt x="5" y="18"/>
                  <a:pt x="7" y="17"/>
                </a:cubicBezTo>
                <a:cubicBezTo>
                  <a:pt x="8" y="16"/>
                  <a:pt x="9" y="15"/>
                  <a:pt x="9" y="15"/>
                </a:cubicBezTo>
                <a:cubicBezTo>
                  <a:pt x="14" y="16"/>
                  <a:pt x="14" y="16"/>
                  <a:pt x="14" y="16"/>
                </a:cubicBezTo>
                <a:cubicBezTo>
                  <a:pt x="14" y="17"/>
                  <a:pt x="14" y="18"/>
                  <a:pt x="15" y="19"/>
                </a:cubicBezTo>
                <a:cubicBezTo>
                  <a:pt x="15" y="20"/>
                  <a:pt x="16" y="20"/>
                  <a:pt x="17" y="21"/>
                </a:cubicBezTo>
                <a:cubicBezTo>
                  <a:pt x="16" y="26"/>
                  <a:pt x="16" y="26"/>
                  <a:pt x="16" y="26"/>
                </a:cubicBezTo>
                <a:cubicBezTo>
                  <a:pt x="15" y="26"/>
                  <a:pt x="14" y="26"/>
                  <a:pt x="13" y="26"/>
                </a:cubicBezTo>
                <a:cubicBezTo>
                  <a:pt x="11" y="28"/>
                  <a:pt x="10" y="30"/>
                  <a:pt x="11" y="32"/>
                </a:cubicBezTo>
                <a:cubicBezTo>
                  <a:pt x="12" y="34"/>
                  <a:pt x="15" y="35"/>
                  <a:pt x="17" y="34"/>
                </a:cubicBezTo>
                <a:cubicBezTo>
                  <a:pt x="19" y="33"/>
                  <a:pt x="20" y="30"/>
                  <a:pt x="19" y="28"/>
                </a:cubicBezTo>
                <a:close/>
              </a:path>
            </a:pathLst>
          </a:custGeom>
          <a:solidFill>
            <a:schemeClr val="bg1">
              <a:lumMod val="8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04464" name="Freeform 756"/>
          <p:cNvSpPr>
            <a:spLocks/>
          </p:cNvSpPr>
          <p:nvPr/>
        </p:nvSpPr>
        <p:spPr bwMode="auto">
          <a:xfrm>
            <a:off x="7993063" y="3109913"/>
            <a:ext cx="473075" cy="495300"/>
          </a:xfrm>
          <a:custGeom>
            <a:avLst/>
            <a:gdLst>
              <a:gd name="T0" fmla="*/ 250284 w 34"/>
              <a:gd name="T1" fmla="*/ 399092 h 36"/>
              <a:gd name="T2" fmla="*/ 222474 w 34"/>
              <a:gd name="T3" fmla="*/ 371569 h 36"/>
              <a:gd name="T4" fmla="*/ 250284 w 34"/>
              <a:gd name="T5" fmla="*/ 288998 h 36"/>
              <a:gd name="T6" fmla="*/ 278093 w 34"/>
              <a:gd name="T7" fmla="*/ 288998 h 36"/>
              <a:gd name="T8" fmla="*/ 291998 w 34"/>
              <a:gd name="T9" fmla="*/ 261474 h 36"/>
              <a:gd name="T10" fmla="*/ 375425 w 34"/>
              <a:gd name="T11" fmla="*/ 288998 h 36"/>
              <a:gd name="T12" fmla="*/ 375425 w 34"/>
              <a:gd name="T13" fmla="*/ 330283 h 36"/>
              <a:gd name="T14" fmla="*/ 444949 w 34"/>
              <a:gd name="T15" fmla="*/ 344045 h 36"/>
              <a:gd name="T16" fmla="*/ 458853 w 34"/>
              <a:gd name="T17" fmla="*/ 275236 h 36"/>
              <a:gd name="T18" fmla="*/ 403235 w 34"/>
              <a:gd name="T19" fmla="*/ 261474 h 36"/>
              <a:gd name="T20" fmla="*/ 375425 w 34"/>
              <a:gd name="T21" fmla="*/ 275236 h 36"/>
              <a:gd name="T22" fmla="*/ 305902 w 34"/>
              <a:gd name="T23" fmla="*/ 247713 h 36"/>
              <a:gd name="T24" fmla="*/ 305902 w 34"/>
              <a:gd name="T25" fmla="*/ 220189 h 36"/>
              <a:gd name="T26" fmla="*/ 375425 w 34"/>
              <a:gd name="T27" fmla="*/ 178903 h 36"/>
              <a:gd name="T28" fmla="*/ 375425 w 34"/>
              <a:gd name="T29" fmla="*/ 165142 h 36"/>
              <a:gd name="T30" fmla="*/ 431044 w 34"/>
              <a:gd name="T31" fmla="*/ 178903 h 36"/>
              <a:gd name="T32" fmla="*/ 444949 w 34"/>
              <a:gd name="T33" fmla="*/ 123856 h 36"/>
              <a:gd name="T34" fmla="*/ 389330 w 34"/>
              <a:gd name="T35" fmla="*/ 110094 h 36"/>
              <a:gd name="T36" fmla="*/ 375425 w 34"/>
              <a:gd name="T37" fmla="*/ 165142 h 36"/>
              <a:gd name="T38" fmla="*/ 375425 w 34"/>
              <a:gd name="T39" fmla="*/ 151380 h 36"/>
              <a:gd name="T40" fmla="*/ 291998 w 34"/>
              <a:gd name="T41" fmla="*/ 206427 h 36"/>
              <a:gd name="T42" fmla="*/ 250284 w 34"/>
              <a:gd name="T43" fmla="*/ 178903 h 36"/>
              <a:gd name="T44" fmla="*/ 250284 w 34"/>
              <a:gd name="T45" fmla="*/ 110094 h 36"/>
              <a:gd name="T46" fmla="*/ 278093 w 34"/>
              <a:gd name="T47" fmla="*/ 110094 h 36"/>
              <a:gd name="T48" fmla="*/ 291998 w 34"/>
              <a:gd name="T49" fmla="*/ 41285 h 36"/>
              <a:gd name="T50" fmla="*/ 222474 w 34"/>
              <a:gd name="T51" fmla="*/ 13762 h 36"/>
              <a:gd name="T52" fmla="*/ 208570 w 34"/>
              <a:gd name="T53" fmla="*/ 82571 h 36"/>
              <a:gd name="T54" fmla="*/ 236379 w 34"/>
              <a:gd name="T55" fmla="*/ 110094 h 36"/>
              <a:gd name="T56" fmla="*/ 236379 w 34"/>
              <a:gd name="T57" fmla="*/ 178903 h 36"/>
              <a:gd name="T58" fmla="*/ 222474 w 34"/>
              <a:gd name="T59" fmla="*/ 178903 h 36"/>
              <a:gd name="T60" fmla="*/ 194665 w 34"/>
              <a:gd name="T61" fmla="*/ 206427 h 36"/>
              <a:gd name="T62" fmla="*/ 125142 w 34"/>
              <a:gd name="T63" fmla="*/ 192665 h 36"/>
              <a:gd name="T64" fmla="*/ 111237 w 34"/>
              <a:gd name="T65" fmla="*/ 165142 h 36"/>
              <a:gd name="T66" fmla="*/ 41714 w 34"/>
              <a:gd name="T67" fmla="*/ 137618 h 36"/>
              <a:gd name="T68" fmla="*/ 13905 w 34"/>
              <a:gd name="T69" fmla="*/ 220189 h 36"/>
              <a:gd name="T70" fmla="*/ 97333 w 34"/>
              <a:gd name="T71" fmla="*/ 233951 h 36"/>
              <a:gd name="T72" fmla="*/ 125142 w 34"/>
              <a:gd name="T73" fmla="*/ 206427 h 36"/>
              <a:gd name="T74" fmla="*/ 180760 w 34"/>
              <a:gd name="T75" fmla="*/ 233951 h 36"/>
              <a:gd name="T76" fmla="*/ 194665 w 34"/>
              <a:gd name="T77" fmla="*/ 261474 h 36"/>
              <a:gd name="T78" fmla="*/ 222474 w 34"/>
              <a:gd name="T79" fmla="*/ 288998 h 36"/>
              <a:gd name="T80" fmla="*/ 208570 w 34"/>
              <a:gd name="T81" fmla="*/ 371569 h 36"/>
              <a:gd name="T82" fmla="*/ 166856 w 34"/>
              <a:gd name="T83" fmla="*/ 371569 h 36"/>
              <a:gd name="T84" fmla="*/ 139046 w 34"/>
              <a:gd name="T85" fmla="*/ 454140 h 36"/>
              <a:gd name="T86" fmla="*/ 222474 w 34"/>
              <a:gd name="T87" fmla="*/ 467901 h 36"/>
              <a:gd name="T88" fmla="*/ 250284 w 34"/>
              <a:gd name="T89" fmla="*/ 399092 h 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34" h="36">
                <a:moveTo>
                  <a:pt x="18" y="29"/>
                </a:moveTo>
                <a:cubicBezTo>
                  <a:pt x="17" y="28"/>
                  <a:pt x="17" y="27"/>
                  <a:pt x="16" y="27"/>
                </a:cubicBezTo>
                <a:cubicBezTo>
                  <a:pt x="18" y="21"/>
                  <a:pt x="18" y="21"/>
                  <a:pt x="18" y="21"/>
                </a:cubicBezTo>
                <a:cubicBezTo>
                  <a:pt x="18" y="21"/>
                  <a:pt x="19" y="21"/>
                  <a:pt x="20" y="21"/>
                </a:cubicBezTo>
                <a:cubicBezTo>
                  <a:pt x="20" y="20"/>
                  <a:pt x="21" y="20"/>
                  <a:pt x="21" y="19"/>
                </a:cubicBezTo>
                <a:cubicBezTo>
                  <a:pt x="27" y="21"/>
                  <a:pt x="27" y="21"/>
                  <a:pt x="27" y="21"/>
                </a:cubicBezTo>
                <a:cubicBezTo>
                  <a:pt x="27" y="22"/>
                  <a:pt x="27" y="23"/>
                  <a:pt x="27" y="24"/>
                </a:cubicBezTo>
                <a:cubicBezTo>
                  <a:pt x="28" y="25"/>
                  <a:pt x="30" y="26"/>
                  <a:pt x="32" y="25"/>
                </a:cubicBezTo>
                <a:cubicBezTo>
                  <a:pt x="34" y="24"/>
                  <a:pt x="34" y="22"/>
                  <a:pt x="33" y="20"/>
                </a:cubicBezTo>
                <a:cubicBezTo>
                  <a:pt x="32" y="18"/>
                  <a:pt x="30" y="18"/>
                  <a:pt x="29" y="19"/>
                </a:cubicBezTo>
                <a:cubicBezTo>
                  <a:pt x="28" y="19"/>
                  <a:pt x="28" y="19"/>
                  <a:pt x="27" y="20"/>
                </a:cubicBezTo>
                <a:cubicBezTo>
                  <a:pt x="22" y="18"/>
                  <a:pt x="22" y="18"/>
                  <a:pt x="22" y="18"/>
                </a:cubicBezTo>
                <a:cubicBezTo>
                  <a:pt x="22" y="17"/>
                  <a:pt x="22" y="16"/>
                  <a:pt x="22" y="16"/>
                </a:cubicBezTo>
                <a:cubicBezTo>
                  <a:pt x="27" y="13"/>
                  <a:pt x="27" y="13"/>
                  <a:pt x="27" y="13"/>
                </a:cubicBezTo>
                <a:cubicBezTo>
                  <a:pt x="27" y="12"/>
                  <a:pt x="27" y="12"/>
                  <a:pt x="27" y="12"/>
                </a:cubicBezTo>
                <a:cubicBezTo>
                  <a:pt x="28" y="14"/>
                  <a:pt x="30" y="14"/>
                  <a:pt x="31" y="13"/>
                </a:cubicBezTo>
                <a:cubicBezTo>
                  <a:pt x="33" y="12"/>
                  <a:pt x="33" y="11"/>
                  <a:pt x="32" y="9"/>
                </a:cubicBezTo>
                <a:cubicBezTo>
                  <a:pt x="32" y="8"/>
                  <a:pt x="30" y="7"/>
                  <a:pt x="28" y="8"/>
                </a:cubicBezTo>
                <a:cubicBezTo>
                  <a:pt x="27" y="9"/>
                  <a:pt x="26" y="10"/>
                  <a:pt x="27" y="12"/>
                </a:cubicBezTo>
                <a:cubicBezTo>
                  <a:pt x="27" y="11"/>
                  <a:pt x="27" y="11"/>
                  <a:pt x="27" y="11"/>
                </a:cubicBezTo>
                <a:cubicBezTo>
                  <a:pt x="21" y="15"/>
                  <a:pt x="21" y="15"/>
                  <a:pt x="21" y="15"/>
                </a:cubicBezTo>
                <a:cubicBezTo>
                  <a:pt x="20" y="13"/>
                  <a:pt x="19" y="13"/>
                  <a:pt x="18" y="13"/>
                </a:cubicBezTo>
                <a:cubicBezTo>
                  <a:pt x="18" y="8"/>
                  <a:pt x="18" y="8"/>
                  <a:pt x="18" y="8"/>
                </a:cubicBezTo>
                <a:cubicBezTo>
                  <a:pt x="19" y="8"/>
                  <a:pt x="19" y="8"/>
                  <a:pt x="20" y="8"/>
                </a:cubicBezTo>
                <a:cubicBezTo>
                  <a:pt x="22" y="7"/>
                  <a:pt x="22" y="5"/>
                  <a:pt x="21" y="3"/>
                </a:cubicBezTo>
                <a:cubicBezTo>
                  <a:pt x="20" y="1"/>
                  <a:pt x="18" y="0"/>
                  <a:pt x="16" y="1"/>
                </a:cubicBezTo>
                <a:cubicBezTo>
                  <a:pt x="14" y="2"/>
                  <a:pt x="14" y="5"/>
                  <a:pt x="15" y="6"/>
                </a:cubicBezTo>
                <a:cubicBezTo>
                  <a:pt x="15" y="7"/>
                  <a:pt x="16" y="8"/>
                  <a:pt x="17" y="8"/>
                </a:cubicBezTo>
                <a:cubicBezTo>
                  <a:pt x="17" y="13"/>
                  <a:pt x="17" y="13"/>
                  <a:pt x="17" y="13"/>
                </a:cubicBezTo>
                <a:cubicBezTo>
                  <a:pt x="16" y="13"/>
                  <a:pt x="16" y="13"/>
                  <a:pt x="16" y="13"/>
                </a:cubicBezTo>
                <a:cubicBezTo>
                  <a:pt x="15" y="14"/>
                  <a:pt x="14" y="15"/>
                  <a:pt x="14" y="15"/>
                </a:cubicBezTo>
                <a:cubicBezTo>
                  <a:pt x="9" y="14"/>
                  <a:pt x="9" y="14"/>
                  <a:pt x="9" y="14"/>
                </a:cubicBezTo>
                <a:cubicBezTo>
                  <a:pt x="9" y="13"/>
                  <a:pt x="9" y="12"/>
                  <a:pt x="8" y="12"/>
                </a:cubicBezTo>
                <a:cubicBezTo>
                  <a:pt x="7" y="9"/>
                  <a:pt x="5" y="9"/>
                  <a:pt x="3" y="10"/>
                </a:cubicBezTo>
                <a:cubicBezTo>
                  <a:pt x="1" y="11"/>
                  <a:pt x="0" y="14"/>
                  <a:pt x="1" y="16"/>
                </a:cubicBezTo>
                <a:cubicBezTo>
                  <a:pt x="2" y="18"/>
                  <a:pt x="5" y="18"/>
                  <a:pt x="7" y="17"/>
                </a:cubicBezTo>
                <a:cubicBezTo>
                  <a:pt x="8" y="17"/>
                  <a:pt x="8" y="16"/>
                  <a:pt x="9" y="15"/>
                </a:cubicBezTo>
                <a:cubicBezTo>
                  <a:pt x="13" y="17"/>
                  <a:pt x="13" y="17"/>
                  <a:pt x="13" y="17"/>
                </a:cubicBezTo>
                <a:cubicBezTo>
                  <a:pt x="13" y="17"/>
                  <a:pt x="14" y="18"/>
                  <a:pt x="14" y="19"/>
                </a:cubicBezTo>
                <a:cubicBezTo>
                  <a:pt x="15" y="20"/>
                  <a:pt x="15" y="21"/>
                  <a:pt x="16" y="21"/>
                </a:cubicBezTo>
                <a:cubicBezTo>
                  <a:pt x="15" y="27"/>
                  <a:pt x="15" y="27"/>
                  <a:pt x="15" y="27"/>
                </a:cubicBezTo>
                <a:cubicBezTo>
                  <a:pt x="14" y="26"/>
                  <a:pt x="13" y="26"/>
                  <a:pt x="12" y="27"/>
                </a:cubicBezTo>
                <a:cubicBezTo>
                  <a:pt x="10" y="28"/>
                  <a:pt x="9" y="31"/>
                  <a:pt x="10" y="33"/>
                </a:cubicBezTo>
                <a:cubicBezTo>
                  <a:pt x="11" y="35"/>
                  <a:pt x="14" y="36"/>
                  <a:pt x="16" y="34"/>
                </a:cubicBezTo>
                <a:cubicBezTo>
                  <a:pt x="18" y="33"/>
                  <a:pt x="19" y="31"/>
                  <a:pt x="18" y="2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4465" name="TextBox 28"/>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33" name="TextBox 32"/>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Freeform 23"/>
          <p:cNvSpPr>
            <a:spLocks/>
          </p:cNvSpPr>
          <p:nvPr/>
        </p:nvSpPr>
        <p:spPr bwMode="auto">
          <a:xfrm>
            <a:off x="1266825" y="1341438"/>
            <a:ext cx="330200" cy="342900"/>
          </a:xfrm>
          <a:custGeom>
            <a:avLst/>
            <a:gdLst>
              <a:gd name="T0" fmla="*/ 103646 w 51"/>
              <a:gd name="T1" fmla="*/ 0 h 53"/>
              <a:gd name="T2" fmla="*/ 0 w 51"/>
              <a:gd name="T3" fmla="*/ 109974 h 53"/>
              <a:gd name="T4" fmla="*/ 0 w 51"/>
              <a:gd name="T5" fmla="*/ 239355 h 53"/>
              <a:gd name="T6" fmla="*/ 103646 w 51"/>
              <a:gd name="T7" fmla="*/ 342860 h 53"/>
              <a:gd name="T8" fmla="*/ 226726 w 51"/>
              <a:gd name="T9" fmla="*/ 342860 h 53"/>
              <a:gd name="T10" fmla="*/ 330372 w 51"/>
              <a:gd name="T11" fmla="*/ 239355 h 53"/>
              <a:gd name="T12" fmla="*/ 330372 w 51"/>
              <a:gd name="T13" fmla="*/ 109974 h 53"/>
              <a:gd name="T14" fmla="*/ 226726 w 51"/>
              <a:gd name="T15" fmla="*/ 0 h 53"/>
              <a:gd name="T16" fmla="*/ 103646 w 51"/>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1" h="53">
                <a:moveTo>
                  <a:pt x="16" y="0"/>
                </a:moveTo>
                <a:cubicBezTo>
                  <a:pt x="7" y="0"/>
                  <a:pt x="0" y="8"/>
                  <a:pt x="0" y="17"/>
                </a:cubicBezTo>
                <a:cubicBezTo>
                  <a:pt x="0" y="37"/>
                  <a:pt x="0" y="37"/>
                  <a:pt x="0" y="37"/>
                </a:cubicBezTo>
                <a:cubicBezTo>
                  <a:pt x="0" y="46"/>
                  <a:pt x="7" y="53"/>
                  <a:pt x="16" y="53"/>
                </a:cubicBezTo>
                <a:cubicBezTo>
                  <a:pt x="35" y="53"/>
                  <a:pt x="35" y="53"/>
                  <a:pt x="35" y="53"/>
                </a:cubicBezTo>
                <a:cubicBezTo>
                  <a:pt x="44" y="53"/>
                  <a:pt x="51" y="46"/>
                  <a:pt x="51" y="37"/>
                </a:cubicBezTo>
                <a:cubicBezTo>
                  <a:pt x="51" y="17"/>
                  <a:pt x="51" y="17"/>
                  <a:pt x="51" y="17"/>
                </a:cubicBezTo>
                <a:cubicBezTo>
                  <a:pt x="51" y="8"/>
                  <a:pt x="44" y="0"/>
                  <a:pt x="35" y="0"/>
                </a:cubicBezTo>
                <a:lnTo>
                  <a:pt x="16"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5" name="Freeform 24"/>
          <p:cNvSpPr>
            <a:spLocks/>
          </p:cNvSpPr>
          <p:nvPr/>
        </p:nvSpPr>
        <p:spPr bwMode="auto">
          <a:xfrm>
            <a:off x="1270000" y="4313238"/>
            <a:ext cx="330200" cy="381000"/>
          </a:xfrm>
          <a:custGeom>
            <a:avLst/>
            <a:gdLst>
              <a:gd name="T0" fmla="*/ 0 w 291"/>
              <a:gd name="T1" fmla="*/ 0 h 336"/>
              <a:gd name="T2" fmla="*/ 330372 w 291"/>
              <a:gd name="T3" fmla="*/ 0 h 336"/>
              <a:gd name="T4" fmla="*/ 162348 w 291"/>
              <a:gd name="T5" fmla="*/ 381460 h 336"/>
              <a:gd name="T6" fmla="*/ 0 w 291"/>
              <a:gd name="T7" fmla="*/ 0 h 3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1" h="336">
                <a:moveTo>
                  <a:pt x="0" y="0"/>
                </a:moveTo>
                <a:lnTo>
                  <a:pt x="291" y="0"/>
                </a:lnTo>
                <a:lnTo>
                  <a:pt x="143" y="336"/>
                </a:lnTo>
                <a:lnTo>
                  <a:pt x="0" y="0"/>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6" name="Freeform 25"/>
          <p:cNvSpPr>
            <a:spLocks/>
          </p:cNvSpPr>
          <p:nvPr/>
        </p:nvSpPr>
        <p:spPr bwMode="auto">
          <a:xfrm>
            <a:off x="1393825" y="4614863"/>
            <a:ext cx="76200" cy="90487"/>
          </a:xfrm>
          <a:custGeom>
            <a:avLst/>
            <a:gdLst>
              <a:gd name="T0" fmla="*/ 38600 w 12"/>
              <a:gd name="T1" fmla="*/ 6487 h 14"/>
              <a:gd name="T2" fmla="*/ 0 w 12"/>
              <a:gd name="T3" fmla="*/ 0 h 14"/>
              <a:gd name="T4" fmla="*/ 38600 w 12"/>
              <a:gd name="T5" fmla="*/ 90824 h 14"/>
              <a:gd name="T6" fmla="*/ 77200 w 12"/>
              <a:gd name="T7" fmla="*/ 0 h 14"/>
              <a:gd name="T8" fmla="*/ 38600 w 12"/>
              <a:gd name="T9" fmla="*/ 648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1"/>
                </a:moveTo>
                <a:cubicBezTo>
                  <a:pt x="4" y="1"/>
                  <a:pt x="2" y="0"/>
                  <a:pt x="0" y="0"/>
                </a:cubicBezTo>
                <a:cubicBezTo>
                  <a:pt x="6" y="14"/>
                  <a:pt x="6" y="14"/>
                  <a:pt x="6" y="14"/>
                </a:cubicBezTo>
                <a:cubicBezTo>
                  <a:pt x="12" y="0"/>
                  <a:pt x="12" y="0"/>
                  <a:pt x="12" y="0"/>
                </a:cubicBezTo>
                <a:cubicBezTo>
                  <a:pt x="10" y="1"/>
                  <a:pt x="8" y="1"/>
                  <a:pt x="6" y="1"/>
                </a:cubicBez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7" name="Freeform 26"/>
          <p:cNvSpPr>
            <a:spLocks/>
          </p:cNvSpPr>
          <p:nvPr/>
        </p:nvSpPr>
        <p:spPr bwMode="auto">
          <a:xfrm>
            <a:off x="1503363" y="1593850"/>
            <a:ext cx="96837" cy="2784475"/>
          </a:xfrm>
          <a:custGeom>
            <a:avLst/>
            <a:gdLst>
              <a:gd name="T0" fmla="*/ 45563 w 15"/>
              <a:gd name="T1" fmla="*/ 0 h 430"/>
              <a:gd name="T2" fmla="*/ 0 w 15"/>
              <a:gd name="T3" fmla="*/ 51791 h 430"/>
              <a:gd name="T4" fmla="*/ 0 w 15"/>
              <a:gd name="T5" fmla="*/ 2738433 h 430"/>
              <a:gd name="T6" fmla="*/ 45563 w 15"/>
              <a:gd name="T7" fmla="*/ 2783750 h 430"/>
              <a:gd name="T8" fmla="*/ 45563 w 15"/>
              <a:gd name="T9" fmla="*/ 2783750 h 430"/>
              <a:gd name="T10" fmla="*/ 97636 w 15"/>
              <a:gd name="T11" fmla="*/ 2738433 h 430"/>
              <a:gd name="T12" fmla="*/ 97636 w 15"/>
              <a:gd name="T13" fmla="*/ 51791 h 430"/>
              <a:gd name="T14" fmla="*/ 45563 w 15"/>
              <a:gd name="T15" fmla="*/ 0 h 4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430">
                <a:moveTo>
                  <a:pt x="7" y="0"/>
                </a:moveTo>
                <a:cubicBezTo>
                  <a:pt x="3" y="0"/>
                  <a:pt x="0" y="4"/>
                  <a:pt x="0" y="8"/>
                </a:cubicBezTo>
                <a:cubicBezTo>
                  <a:pt x="0" y="423"/>
                  <a:pt x="0" y="423"/>
                  <a:pt x="0" y="423"/>
                </a:cubicBezTo>
                <a:cubicBezTo>
                  <a:pt x="0" y="427"/>
                  <a:pt x="3" y="430"/>
                  <a:pt x="7" y="430"/>
                </a:cubicBezTo>
                <a:cubicBezTo>
                  <a:pt x="7" y="430"/>
                  <a:pt x="7" y="430"/>
                  <a:pt x="7" y="430"/>
                </a:cubicBezTo>
                <a:cubicBezTo>
                  <a:pt x="11" y="430"/>
                  <a:pt x="15" y="427"/>
                  <a:pt x="15" y="423"/>
                </a:cubicBezTo>
                <a:cubicBezTo>
                  <a:pt x="15" y="8"/>
                  <a:pt x="15" y="8"/>
                  <a:pt x="15" y="8"/>
                </a:cubicBezTo>
                <a:cubicBezTo>
                  <a:pt x="15" y="4"/>
                  <a:pt x="11" y="0"/>
                  <a:pt x="7"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8" name="Freeform 27"/>
          <p:cNvSpPr>
            <a:spLocks/>
          </p:cNvSpPr>
          <p:nvPr/>
        </p:nvSpPr>
        <p:spPr bwMode="auto">
          <a:xfrm>
            <a:off x="1270000" y="1593850"/>
            <a:ext cx="98425" cy="2789238"/>
          </a:xfrm>
          <a:custGeom>
            <a:avLst/>
            <a:gdLst>
              <a:gd name="T0" fmla="*/ 45563 w 15"/>
              <a:gd name="T1" fmla="*/ 0 h 431"/>
              <a:gd name="T2" fmla="*/ 0 w 15"/>
              <a:gd name="T3" fmla="*/ 51776 h 431"/>
              <a:gd name="T4" fmla="*/ 0 w 15"/>
              <a:gd name="T5" fmla="*/ 2737650 h 431"/>
              <a:gd name="T6" fmla="*/ 45563 w 15"/>
              <a:gd name="T7" fmla="*/ 2789426 h 431"/>
              <a:gd name="T8" fmla="*/ 45563 w 15"/>
              <a:gd name="T9" fmla="*/ 2789426 h 431"/>
              <a:gd name="T10" fmla="*/ 97636 w 15"/>
              <a:gd name="T11" fmla="*/ 2737650 h 431"/>
              <a:gd name="T12" fmla="*/ 97636 w 15"/>
              <a:gd name="T13" fmla="*/ 51776 h 431"/>
              <a:gd name="T14" fmla="*/ 45563 w 15"/>
              <a:gd name="T15" fmla="*/ 0 h 43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 h="431">
                <a:moveTo>
                  <a:pt x="7" y="0"/>
                </a:moveTo>
                <a:cubicBezTo>
                  <a:pt x="3" y="0"/>
                  <a:pt x="0" y="4"/>
                  <a:pt x="0" y="8"/>
                </a:cubicBezTo>
                <a:cubicBezTo>
                  <a:pt x="0" y="423"/>
                  <a:pt x="0" y="423"/>
                  <a:pt x="0" y="423"/>
                </a:cubicBezTo>
                <a:cubicBezTo>
                  <a:pt x="0" y="427"/>
                  <a:pt x="3" y="430"/>
                  <a:pt x="7" y="431"/>
                </a:cubicBezTo>
                <a:cubicBezTo>
                  <a:pt x="7" y="431"/>
                  <a:pt x="7" y="431"/>
                  <a:pt x="7" y="431"/>
                </a:cubicBezTo>
                <a:cubicBezTo>
                  <a:pt x="12" y="430"/>
                  <a:pt x="15" y="427"/>
                  <a:pt x="15" y="423"/>
                </a:cubicBezTo>
                <a:cubicBezTo>
                  <a:pt x="15" y="8"/>
                  <a:pt x="15" y="8"/>
                  <a:pt x="15" y="8"/>
                </a:cubicBezTo>
                <a:cubicBezTo>
                  <a:pt x="15" y="4"/>
                  <a:pt x="12" y="0"/>
                  <a:pt x="7" y="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479" name="Freeform 28"/>
          <p:cNvSpPr>
            <a:spLocks/>
          </p:cNvSpPr>
          <p:nvPr/>
        </p:nvSpPr>
        <p:spPr bwMode="auto">
          <a:xfrm>
            <a:off x="1360488" y="1593850"/>
            <a:ext cx="142875" cy="2784475"/>
          </a:xfrm>
          <a:custGeom>
            <a:avLst/>
            <a:gdLst>
              <a:gd name="T0" fmla="*/ 70957 w 22"/>
              <a:gd name="T1" fmla="*/ 0 h 430"/>
              <a:gd name="T2" fmla="*/ 0 w 22"/>
              <a:gd name="T3" fmla="*/ 51791 h 430"/>
              <a:gd name="T4" fmla="*/ 0 w 22"/>
              <a:gd name="T5" fmla="*/ 2738433 h 430"/>
              <a:gd name="T6" fmla="*/ 70957 w 22"/>
              <a:gd name="T7" fmla="*/ 2783750 h 430"/>
              <a:gd name="T8" fmla="*/ 70957 w 22"/>
              <a:gd name="T9" fmla="*/ 2783750 h 430"/>
              <a:gd name="T10" fmla="*/ 141913 w 22"/>
              <a:gd name="T11" fmla="*/ 2738433 h 430"/>
              <a:gd name="T12" fmla="*/ 141913 w 22"/>
              <a:gd name="T13" fmla="*/ 51791 h 430"/>
              <a:gd name="T14" fmla="*/ 70957 w 22"/>
              <a:gd name="T15" fmla="*/ 0 h 4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2" h="430">
                <a:moveTo>
                  <a:pt x="11" y="0"/>
                </a:moveTo>
                <a:cubicBezTo>
                  <a:pt x="5" y="0"/>
                  <a:pt x="0" y="4"/>
                  <a:pt x="0" y="8"/>
                </a:cubicBezTo>
                <a:cubicBezTo>
                  <a:pt x="0" y="423"/>
                  <a:pt x="0" y="423"/>
                  <a:pt x="0" y="423"/>
                </a:cubicBezTo>
                <a:cubicBezTo>
                  <a:pt x="0" y="427"/>
                  <a:pt x="5" y="430"/>
                  <a:pt x="11" y="430"/>
                </a:cubicBezTo>
                <a:cubicBezTo>
                  <a:pt x="11" y="430"/>
                  <a:pt x="11" y="430"/>
                  <a:pt x="11" y="430"/>
                </a:cubicBezTo>
                <a:cubicBezTo>
                  <a:pt x="17" y="430"/>
                  <a:pt x="22" y="427"/>
                  <a:pt x="22" y="423"/>
                </a:cubicBezTo>
                <a:cubicBezTo>
                  <a:pt x="22" y="8"/>
                  <a:pt x="22" y="8"/>
                  <a:pt x="22" y="8"/>
                </a:cubicBezTo>
                <a:cubicBezTo>
                  <a:pt x="22" y="4"/>
                  <a:pt x="17" y="0"/>
                  <a:pt x="11"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05480" name="Group 4"/>
          <p:cNvGrpSpPr>
            <a:grpSpLocks/>
          </p:cNvGrpSpPr>
          <p:nvPr/>
        </p:nvGrpSpPr>
        <p:grpSpPr bwMode="auto">
          <a:xfrm>
            <a:off x="1738313" y="2143125"/>
            <a:ext cx="2579687" cy="588963"/>
            <a:chOff x="1738313" y="2143839"/>
            <a:chExt cx="2579688" cy="588963"/>
          </a:xfrm>
        </p:grpSpPr>
        <p:sp>
          <p:nvSpPr>
            <p:cNvPr id="105519" name="Freeform 8"/>
            <p:cNvSpPr>
              <a:spLocks/>
            </p:cNvSpPr>
            <p:nvPr/>
          </p:nvSpPr>
          <p:spPr bwMode="auto">
            <a:xfrm>
              <a:off x="4154488" y="2234327"/>
              <a:ext cx="163513" cy="498475"/>
            </a:xfrm>
            <a:custGeom>
              <a:avLst/>
              <a:gdLst>
                <a:gd name="T0" fmla="*/ 0 w 103"/>
                <a:gd name="T1" fmla="*/ 498475 h 314"/>
                <a:gd name="T2" fmla="*/ 163513 w 103"/>
                <a:gd name="T3" fmla="*/ 354013 h 314"/>
                <a:gd name="T4" fmla="*/ 163513 w 103"/>
                <a:gd name="T5" fmla="*/ 0 h 314"/>
                <a:gd name="T6" fmla="*/ 0 w 103"/>
                <a:gd name="T7" fmla="*/ 0 h 314"/>
                <a:gd name="T8" fmla="*/ 0 w 103"/>
                <a:gd name="T9" fmla="*/ 498475 h 3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 h="314">
                  <a:moveTo>
                    <a:pt x="0" y="314"/>
                  </a:moveTo>
                  <a:lnTo>
                    <a:pt x="103" y="223"/>
                  </a:lnTo>
                  <a:lnTo>
                    <a:pt x="103" y="0"/>
                  </a:lnTo>
                  <a:lnTo>
                    <a:pt x="0" y="0"/>
                  </a:lnTo>
                  <a:lnTo>
                    <a:pt x="0" y="31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20" name="Rectangle 10"/>
            <p:cNvSpPr>
              <a:spLocks noChangeArrowheads="1"/>
            </p:cNvSpPr>
            <p:nvPr/>
          </p:nvSpPr>
          <p:spPr bwMode="auto">
            <a:xfrm>
              <a:off x="1738313" y="2143839"/>
              <a:ext cx="2579688" cy="444500"/>
            </a:xfrm>
            <a:prstGeom prst="rect">
              <a:avLst/>
            </a:prstGeom>
            <a:solidFill>
              <a:srgbClr val="23CA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pSp>
        <p:nvGrpSpPr>
          <p:cNvPr id="105481" name="Group 1"/>
          <p:cNvGrpSpPr>
            <a:grpSpLocks/>
          </p:cNvGrpSpPr>
          <p:nvPr/>
        </p:nvGrpSpPr>
        <p:grpSpPr bwMode="auto">
          <a:xfrm>
            <a:off x="914400" y="1844675"/>
            <a:ext cx="1058863" cy="742950"/>
            <a:chOff x="914400" y="1845389"/>
            <a:chExt cx="1058863" cy="742950"/>
          </a:xfrm>
        </p:grpSpPr>
        <p:sp>
          <p:nvSpPr>
            <p:cNvPr id="18" name="Freeform 9"/>
            <p:cNvSpPr>
              <a:spLocks/>
            </p:cNvSpPr>
            <p:nvPr/>
          </p:nvSpPr>
          <p:spPr bwMode="auto">
            <a:xfrm>
              <a:off x="914400" y="1845389"/>
              <a:ext cx="163513" cy="742950"/>
            </a:xfrm>
            <a:custGeom>
              <a:avLst/>
              <a:gdLst>
                <a:gd name="T0" fmla="*/ 103 w 103"/>
                <a:gd name="T1" fmla="*/ 468 h 468"/>
                <a:gd name="T2" fmla="*/ 0 w 103"/>
                <a:gd name="T3" fmla="*/ 285 h 468"/>
                <a:gd name="T4" fmla="*/ 0 w 103"/>
                <a:gd name="T5" fmla="*/ 0 h 468"/>
                <a:gd name="T6" fmla="*/ 103 w 103"/>
                <a:gd name="T7" fmla="*/ 0 h 468"/>
                <a:gd name="T8" fmla="*/ 103 w 103"/>
                <a:gd name="T9" fmla="*/ 468 h 468"/>
              </a:gdLst>
              <a:ahLst/>
              <a:cxnLst>
                <a:cxn ang="0">
                  <a:pos x="T0" y="T1"/>
                </a:cxn>
                <a:cxn ang="0">
                  <a:pos x="T2" y="T3"/>
                </a:cxn>
                <a:cxn ang="0">
                  <a:pos x="T4" y="T5"/>
                </a:cxn>
                <a:cxn ang="0">
                  <a:pos x="T6" y="T7"/>
                </a:cxn>
                <a:cxn ang="0">
                  <a:pos x="T8" y="T9"/>
                </a:cxn>
              </a:cxnLst>
              <a:rect l="0" t="0" r="r" b="b"/>
              <a:pathLst>
                <a:path w="103" h="468">
                  <a:moveTo>
                    <a:pt x="103" y="468"/>
                  </a:moveTo>
                  <a:lnTo>
                    <a:pt x="0" y="285"/>
                  </a:lnTo>
                  <a:lnTo>
                    <a:pt x="0" y="0"/>
                  </a:lnTo>
                  <a:lnTo>
                    <a:pt x="103" y="0"/>
                  </a:lnTo>
                  <a:lnTo>
                    <a:pt x="103" y="468"/>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05517" name="Freeform 11"/>
            <p:cNvSpPr>
              <a:spLocks/>
            </p:cNvSpPr>
            <p:nvPr/>
          </p:nvSpPr>
          <p:spPr bwMode="auto">
            <a:xfrm>
              <a:off x="1738313" y="1845389"/>
              <a:ext cx="234950" cy="742950"/>
            </a:xfrm>
            <a:custGeom>
              <a:avLst/>
              <a:gdLst>
                <a:gd name="T0" fmla="*/ 0 w 148"/>
                <a:gd name="T1" fmla="*/ 742950 h 468"/>
                <a:gd name="T2" fmla="*/ 234950 w 148"/>
                <a:gd name="T3" fmla="*/ 452438 h 468"/>
                <a:gd name="T4" fmla="*/ 234950 w 148"/>
                <a:gd name="T5" fmla="*/ 0 h 468"/>
                <a:gd name="T6" fmla="*/ 0 w 148"/>
                <a:gd name="T7" fmla="*/ 0 h 468"/>
                <a:gd name="T8" fmla="*/ 0 w 148"/>
                <a:gd name="T9" fmla="*/ 742950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18" name="Rectangle 12"/>
            <p:cNvSpPr>
              <a:spLocks noChangeArrowheads="1"/>
            </p:cNvSpPr>
            <p:nvPr/>
          </p:nvSpPr>
          <p:spPr bwMode="auto">
            <a:xfrm>
              <a:off x="914400" y="1845389"/>
              <a:ext cx="1058863" cy="452438"/>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pSp>
        <p:nvGrpSpPr>
          <p:cNvPr id="105482" name="Group 15"/>
          <p:cNvGrpSpPr>
            <a:grpSpLocks/>
          </p:cNvGrpSpPr>
          <p:nvPr/>
        </p:nvGrpSpPr>
        <p:grpSpPr bwMode="auto">
          <a:xfrm>
            <a:off x="1738313" y="2994025"/>
            <a:ext cx="2579687" cy="596900"/>
            <a:chOff x="1738313" y="2994739"/>
            <a:chExt cx="2579688" cy="596901"/>
          </a:xfrm>
        </p:grpSpPr>
        <p:sp>
          <p:nvSpPr>
            <p:cNvPr id="105514" name="Freeform 13"/>
            <p:cNvSpPr>
              <a:spLocks/>
            </p:cNvSpPr>
            <p:nvPr/>
          </p:nvSpPr>
          <p:spPr bwMode="auto">
            <a:xfrm>
              <a:off x="4154488" y="3085227"/>
              <a:ext cx="163513" cy="506413"/>
            </a:xfrm>
            <a:custGeom>
              <a:avLst/>
              <a:gdLst>
                <a:gd name="T0" fmla="*/ 0 w 103"/>
                <a:gd name="T1" fmla="*/ 506413 h 319"/>
                <a:gd name="T2" fmla="*/ 163513 w 103"/>
                <a:gd name="T3" fmla="*/ 361950 h 319"/>
                <a:gd name="T4" fmla="*/ 163513 w 103"/>
                <a:gd name="T5" fmla="*/ 0 h 319"/>
                <a:gd name="T6" fmla="*/ 0 w 103"/>
                <a:gd name="T7" fmla="*/ 0 h 319"/>
                <a:gd name="T8" fmla="*/ 0 w 103"/>
                <a:gd name="T9" fmla="*/ 506413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 h="319">
                  <a:moveTo>
                    <a:pt x="0" y="319"/>
                  </a:moveTo>
                  <a:lnTo>
                    <a:pt x="103" y="228"/>
                  </a:lnTo>
                  <a:lnTo>
                    <a:pt x="103" y="0"/>
                  </a:lnTo>
                  <a:lnTo>
                    <a:pt x="0" y="0"/>
                  </a:lnTo>
                  <a:lnTo>
                    <a:pt x="0" y="319"/>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15" name="Rectangle 15"/>
            <p:cNvSpPr>
              <a:spLocks noChangeArrowheads="1"/>
            </p:cNvSpPr>
            <p:nvPr/>
          </p:nvSpPr>
          <p:spPr bwMode="auto">
            <a:xfrm>
              <a:off x="1738313" y="2994739"/>
              <a:ext cx="2579688" cy="452438"/>
            </a:xfrm>
            <a:prstGeom prst="rect">
              <a:avLst/>
            </a:prstGeom>
            <a:solidFill>
              <a:srgbClr val="23CA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pSp>
        <p:nvGrpSpPr>
          <p:cNvPr id="105483" name="Group 2"/>
          <p:cNvGrpSpPr>
            <a:grpSpLocks/>
          </p:cNvGrpSpPr>
          <p:nvPr/>
        </p:nvGrpSpPr>
        <p:grpSpPr bwMode="auto">
          <a:xfrm>
            <a:off x="914400" y="2695575"/>
            <a:ext cx="1058863" cy="750888"/>
            <a:chOff x="914400" y="2696289"/>
            <a:chExt cx="1058863" cy="750888"/>
          </a:xfrm>
        </p:grpSpPr>
        <p:sp>
          <p:nvSpPr>
            <p:cNvPr id="23" name="Freeform 14"/>
            <p:cNvSpPr>
              <a:spLocks/>
            </p:cNvSpPr>
            <p:nvPr/>
          </p:nvSpPr>
          <p:spPr bwMode="auto">
            <a:xfrm>
              <a:off x="914400" y="2696289"/>
              <a:ext cx="163513" cy="750888"/>
            </a:xfrm>
            <a:custGeom>
              <a:avLst/>
              <a:gdLst>
                <a:gd name="T0" fmla="*/ 103 w 103"/>
                <a:gd name="T1" fmla="*/ 473 h 473"/>
                <a:gd name="T2" fmla="*/ 0 w 103"/>
                <a:gd name="T3" fmla="*/ 285 h 473"/>
                <a:gd name="T4" fmla="*/ 0 w 103"/>
                <a:gd name="T5" fmla="*/ 0 h 473"/>
                <a:gd name="T6" fmla="*/ 103 w 103"/>
                <a:gd name="T7" fmla="*/ 0 h 473"/>
                <a:gd name="T8" fmla="*/ 103 w 103"/>
                <a:gd name="T9" fmla="*/ 473 h 473"/>
              </a:gdLst>
              <a:ahLst/>
              <a:cxnLst>
                <a:cxn ang="0">
                  <a:pos x="T0" y="T1"/>
                </a:cxn>
                <a:cxn ang="0">
                  <a:pos x="T2" y="T3"/>
                </a:cxn>
                <a:cxn ang="0">
                  <a:pos x="T4" y="T5"/>
                </a:cxn>
                <a:cxn ang="0">
                  <a:pos x="T6" y="T7"/>
                </a:cxn>
                <a:cxn ang="0">
                  <a:pos x="T8" y="T9"/>
                </a:cxn>
              </a:cxnLst>
              <a:rect l="0" t="0" r="r" b="b"/>
              <a:pathLst>
                <a:path w="103" h="473">
                  <a:moveTo>
                    <a:pt x="103" y="473"/>
                  </a:moveTo>
                  <a:lnTo>
                    <a:pt x="0" y="285"/>
                  </a:lnTo>
                  <a:lnTo>
                    <a:pt x="0" y="0"/>
                  </a:lnTo>
                  <a:lnTo>
                    <a:pt x="103" y="0"/>
                  </a:lnTo>
                  <a:lnTo>
                    <a:pt x="103" y="473"/>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05512" name="Freeform 16"/>
            <p:cNvSpPr>
              <a:spLocks/>
            </p:cNvSpPr>
            <p:nvPr/>
          </p:nvSpPr>
          <p:spPr bwMode="auto">
            <a:xfrm>
              <a:off x="1738313" y="2696289"/>
              <a:ext cx="234950" cy="750888"/>
            </a:xfrm>
            <a:custGeom>
              <a:avLst/>
              <a:gdLst>
                <a:gd name="T0" fmla="*/ 0 w 148"/>
                <a:gd name="T1" fmla="*/ 750888 h 473"/>
                <a:gd name="T2" fmla="*/ 234950 w 148"/>
                <a:gd name="T3" fmla="*/ 452438 h 473"/>
                <a:gd name="T4" fmla="*/ 234950 w 148"/>
                <a:gd name="T5" fmla="*/ 0 h 473"/>
                <a:gd name="T6" fmla="*/ 0 w 148"/>
                <a:gd name="T7" fmla="*/ 0 h 473"/>
                <a:gd name="T8" fmla="*/ 0 w 148"/>
                <a:gd name="T9" fmla="*/ 750888 h 4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73">
                  <a:moveTo>
                    <a:pt x="0" y="473"/>
                  </a:moveTo>
                  <a:lnTo>
                    <a:pt x="148" y="285"/>
                  </a:lnTo>
                  <a:lnTo>
                    <a:pt x="148" y="0"/>
                  </a:lnTo>
                  <a:lnTo>
                    <a:pt x="0" y="0"/>
                  </a:lnTo>
                  <a:lnTo>
                    <a:pt x="0" y="473"/>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13" name="Rectangle 17"/>
            <p:cNvSpPr>
              <a:spLocks noChangeArrowheads="1"/>
            </p:cNvSpPr>
            <p:nvPr/>
          </p:nvSpPr>
          <p:spPr bwMode="auto">
            <a:xfrm>
              <a:off x="914400" y="2696289"/>
              <a:ext cx="1058863" cy="452438"/>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pSp>
        <p:nvGrpSpPr>
          <p:cNvPr id="105484" name="Group 63"/>
          <p:cNvGrpSpPr>
            <a:grpSpLocks/>
          </p:cNvGrpSpPr>
          <p:nvPr/>
        </p:nvGrpSpPr>
        <p:grpSpPr bwMode="auto">
          <a:xfrm>
            <a:off x="1738313" y="3800475"/>
            <a:ext cx="2579687" cy="596900"/>
            <a:chOff x="1738313" y="3801189"/>
            <a:chExt cx="2579688" cy="596900"/>
          </a:xfrm>
        </p:grpSpPr>
        <p:sp>
          <p:nvSpPr>
            <p:cNvPr id="105509" name="Freeform 18"/>
            <p:cNvSpPr>
              <a:spLocks/>
            </p:cNvSpPr>
            <p:nvPr/>
          </p:nvSpPr>
          <p:spPr bwMode="auto">
            <a:xfrm>
              <a:off x="4154488" y="3899614"/>
              <a:ext cx="163513" cy="498475"/>
            </a:xfrm>
            <a:custGeom>
              <a:avLst/>
              <a:gdLst>
                <a:gd name="T0" fmla="*/ 0 w 103"/>
                <a:gd name="T1" fmla="*/ 498475 h 314"/>
                <a:gd name="T2" fmla="*/ 163513 w 103"/>
                <a:gd name="T3" fmla="*/ 354013 h 314"/>
                <a:gd name="T4" fmla="*/ 163513 w 103"/>
                <a:gd name="T5" fmla="*/ 0 h 314"/>
                <a:gd name="T6" fmla="*/ 0 w 103"/>
                <a:gd name="T7" fmla="*/ 0 h 314"/>
                <a:gd name="T8" fmla="*/ 0 w 103"/>
                <a:gd name="T9" fmla="*/ 498475 h 3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3" h="314">
                  <a:moveTo>
                    <a:pt x="0" y="314"/>
                  </a:moveTo>
                  <a:lnTo>
                    <a:pt x="103" y="223"/>
                  </a:lnTo>
                  <a:lnTo>
                    <a:pt x="103" y="0"/>
                  </a:lnTo>
                  <a:lnTo>
                    <a:pt x="0" y="0"/>
                  </a:lnTo>
                  <a:lnTo>
                    <a:pt x="0" y="314"/>
                  </a:ln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10" name="Rectangle 20"/>
            <p:cNvSpPr>
              <a:spLocks noChangeArrowheads="1"/>
            </p:cNvSpPr>
            <p:nvPr/>
          </p:nvSpPr>
          <p:spPr bwMode="auto">
            <a:xfrm>
              <a:off x="1738313" y="3801189"/>
              <a:ext cx="2579688" cy="452438"/>
            </a:xfrm>
            <a:prstGeom prst="rect">
              <a:avLst/>
            </a:prstGeom>
            <a:solidFill>
              <a:srgbClr val="23CADC"/>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grpSp>
        <p:nvGrpSpPr>
          <p:cNvPr id="105485" name="Group 3"/>
          <p:cNvGrpSpPr>
            <a:grpSpLocks/>
          </p:cNvGrpSpPr>
          <p:nvPr/>
        </p:nvGrpSpPr>
        <p:grpSpPr bwMode="auto">
          <a:xfrm>
            <a:off x="914400" y="3509963"/>
            <a:ext cx="1058863" cy="742950"/>
            <a:chOff x="914400" y="3510677"/>
            <a:chExt cx="1058863" cy="742950"/>
          </a:xfrm>
        </p:grpSpPr>
        <p:sp>
          <p:nvSpPr>
            <p:cNvPr id="28" name="Freeform 19"/>
            <p:cNvSpPr>
              <a:spLocks/>
            </p:cNvSpPr>
            <p:nvPr/>
          </p:nvSpPr>
          <p:spPr bwMode="auto">
            <a:xfrm>
              <a:off x="914400" y="3510677"/>
              <a:ext cx="163513" cy="742950"/>
            </a:xfrm>
            <a:custGeom>
              <a:avLst/>
              <a:gdLst>
                <a:gd name="T0" fmla="*/ 103 w 103"/>
                <a:gd name="T1" fmla="*/ 468 h 468"/>
                <a:gd name="T2" fmla="*/ 0 w 103"/>
                <a:gd name="T3" fmla="*/ 285 h 468"/>
                <a:gd name="T4" fmla="*/ 0 w 103"/>
                <a:gd name="T5" fmla="*/ 0 h 468"/>
                <a:gd name="T6" fmla="*/ 103 w 103"/>
                <a:gd name="T7" fmla="*/ 0 h 468"/>
                <a:gd name="T8" fmla="*/ 103 w 103"/>
                <a:gd name="T9" fmla="*/ 468 h 468"/>
              </a:gdLst>
              <a:ahLst/>
              <a:cxnLst>
                <a:cxn ang="0">
                  <a:pos x="T0" y="T1"/>
                </a:cxn>
                <a:cxn ang="0">
                  <a:pos x="T2" y="T3"/>
                </a:cxn>
                <a:cxn ang="0">
                  <a:pos x="T4" y="T5"/>
                </a:cxn>
                <a:cxn ang="0">
                  <a:pos x="T6" y="T7"/>
                </a:cxn>
                <a:cxn ang="0">
                  <a:pos x="T8" y="T9"/>
                </a:cxn>
              </a:cxnLst>
              <a:rect l="0" t="0" r="r" b="b"/>
              <a:pathLst>
                <a:path w="103" h="468">
                  <a:moveTo>
                    <a:pt x="103" y="468"/>
                  </a:moveTo>
                  <a:lnTo>
                    <a:pt x="0" y="285"/>
                  </a:lnTo>
                  <a:lnTo>
                    <a:pt x="0" y="0"/>
                  </a:lnTo>
                  <a:lnTo>
                    <a:pt x="103" y="0"/>
                  </a:lnTo>
                  <a:lnTo>
                    <a:pt x="103" y="468"/>
                  </a:lnTo>
                  <a:close/>
                </a:path>
              </a:pathLst>
            </a:custGeom>
            <a:solidFill>
              <a:schemeClr val="bg1">
                <a:lumMod val="95000"/>
              </a:schemeClr>
            </a:solidFill>
            <a:ln>
              <a:noFill/>
            </a:ln>
            <a:extLst/>
          </p:spPr>
          <p:txBody>
            <a:bodyPr/>
            <a:lstStyle/>
            <a:p>
              <a:pPr fontAlgn="auto">
                <a:spcBef>
                  <a:spcPts val="0"/>
                </a:spcBef>
                <a:spcAft>
                  <a:spcPts val="0"/>
                </a:spcAft>
                <a:defRPr/>
              </a:pPr>
              <a:endParaRPr lang="en-US">
                <a:latin typeface="+mn-lt"/>
                <a:cs typeface="+mn-cs"/>
              </a:endParaRPr>
            </a:p>
          </p:txBody>
        </p:sp>
        <p:sp>
          <p:nvSpPr>
            <p:cNvPr id="105507" name="Freeform 21"/>
            <p:cNvSpPr>
              <a:spLocks/>
            </p:cNvSpPr>
            <p:nvPr/>
          </p:nvSpPr>
          <p:spPr bwMode="auto">
            <a:xfrm>
              <a:off x="1738313" y="3510677"/>
              <a:ext cx="234950" cy="742950"/>
            </a:xfrm>
            <a:custGeom>
              <a:avLst/>
              <a:gdLst>
                <a:gd name="T0" fmla="*/ 0 w 148"/>
                <a:gd name="T1" fmla="*/ 742950 h 468"/>
                <a:gd name="T2" fmla="*/ 234950 w 148"/>
                <a:gd name="T3" fmla="*/ 452438 h 468"/>
                <a:gd name="T4" fmla="*/ 234950 w 148"/>
                <a:gd name="T5" fmla="*/ 0 h 468"/>
                <a:gd name="T6" fmla="*/ 0 w 148"/>
                <a:gd name="T7" fmla="*/ 0 h 468"/>
                <a:gd name="T8" fmla="*/ 0 w 148"/>
                <a:gd name="T9" fmla="*/ 742950 h 4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8" h="468">
                  <a:moveTo>
                    <a:pt x="0" y="468"/>
                  </a:moveTo>
                  <a:lnTo>
                    <a:pt x="148" y="285"/>
                  </a:lnTo>
                  <a:lnTo>
                    <a:pt x="148" y="0"/>
                  </a:lnTo>
                  <a:lnTo>
                    <a:pt x="0" y="0"/>
                  </a:lnTo>
                  <a:lnTo>
                    <a:pt x="0" y="468"/>
                  </a:ln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5508" name="Rectangle 22"/>
            <p:cNvSpPr>
              <a:spLocks noChangeArrowheads="1"/>
            </p:cNvSpPr>
            <p:nvPr/>
          </p:nvSpPr>
          <p:spPr bwMode="auto">
            <a:xfrm>
              <a:off x="914400" y="3510677"/>
              <a:ext cx="1058863" cy="452438"/>
            </a:xfrm>
            <a:prstGeom prst="rect">
              <a:avLst/>
            </a:prstGeom>
            <a:solidFill>
              <a:srgbClr val="1391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zh-CN"/>
            </a:p>
          </p:txBody>
        </p:sp>
      </p:grpSp>
      <p:sp>
        <p:nvSpPr>
          <p:cNvPr id="32" name="TextBox 31"/>
          <p:cNvSpPr txBox="1"/>
          <p:nvPr/>
        </p:nvSpPr>
        <p:spPr>
          <a:xfrm>
            <a:off x="976313" y="1893888"/>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3" name="TextBox 32"/>
          <p:cNvSpPr txBox="1"/>
          <p:nvPr/>
        </p:nvSpPr>
        <p:spPr>
          <a:xfrm>
            <a:off x="976313" y="2744788"/>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4" name="TextBox 33"/>
          <p:cNvSpPr txBox="1"/>
          <p:nvPr/>
        </p:nvSpPr>
        <p:spPr>
          <a:xfrm>
            <a:off x="976313" y="3567113"/>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5" name="TextBox 34"/>
          <p:cNvSpPr txBox="1"/>
          <p:nvPr/>
        </p:nvSpPr>
        <p:spPr>
          <a:xfrm>
            <a:off x="2582863" y="2197100"/>
            <a:ext cx="922337"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grpSp>
        <p:nvGrpSpPr>
          <p:cNvPr id="36" name="Group 35"/>
          <p:cNvGrpSpPr/>
          <p:nvPr/>
        </p:nvGrpSpPr>
        <p:grpSpPr>
          <a:xfrm>
            <a:off x="2233601" y="2232921"/>
            <a:ext cx="292204" cy="288638"/>
            <a:chOff x="3402013" y="3862388"/>
            <a:chExt cx="441325" cy="438150"/>
          </a:xfrm>
          <a:solidFill>
            <a:schemeClr val="bg1"/>
          </a:solidFill>
        </p:grpSpPr>
        <p:sp>
          <p:nvSpPr>
            <p:cNvPr id="37" name="Freeform 36"/>
            <p:cNvSpPr>
              <a:spLocks/>
            </p:cNvSpPr>
            <p:nvPr/>
          </p:nvSpPr>
          <p:spPr bwMode="auto">
            <a:xfrm>
              <a:off x="3543301" y="3933826"/>
              <a:ext cx="165100" cy="187325"/>
            </a:xfrm>
            <a:custGeom>
              <a:avLst/>
              <a:gdLst>
                <a:gd name="T0" fmla="*/ 0 w 44"/>
                <a:gd name="T1" fmla="*/ 45 h 50"/>
                <a:gd name="T2" fmla="*/ 6 w 44"/>
                <a:gd name="T3" fmla="*/ 48 h 50"/>
                <a:gd name="T4" fmla="*/ 41 w 44"/>
                <a:gd name="T5" fmla="*/ 28 h 50"/>
                <a:gd name="T6" fmla="*/ 41 w 44"/>
                <a:gd name="T7" fmla="*/ 22 h 50"/>
                <a:gd name="T8" fmla="*/ 6 w 44"/>
                <a:gd name="T9" fmla="*/ 2 h 50"/>
                <a:gd name="T10" fmla="*/ 0 w 44"/>
                <a:gd name="T11" fmla="*/ 5 h 50"/>
                <a:gd name="T12" fmla="*/ 0 w 44"/>
                <a:gd name="T13" fmla="*/ 45 h 50"/>
              </a:gdLst>
              <a:ahLst/>
              <a:cxnLst>
                <a:cxn ang="0">
                  <a:pos x="T0" y="T1"/>
                </a:cxn>
                <a:cxn ang="0">
                  <a:pos x="T2" y="T3"/>
                </a:cxn>
                <a:cxn ang="0">
                  <a:pos x="T4" y="T5"/>
                </a:cxn>
                <a:cxn ang="0">
                  <a:pos x="T6" y="T7"/>
                </a:cxn>
                <a:cxn ang="0">
                  <a:pos x="T8" y="T9"/>
                </a:cxn>
                <a:cxn ang="0">
                  <a:pos x="T10" y="T11"/>
                </a:cxn>
                <a:cxn ang="0">
                  <a:pos x="T12" y="T13"/>
                </a:cxn>
              </a:cxnLst>
              <a:rect l="0" t="0" r="r" b="b"/>
              <a:pathLst>
                <a:path w="44" h="50">
                  <a:moveTo>
                    <a:pt x="0" y="45"/>
                  </a:moveTo>
                  <a:cubicBezTo>
                    <a:pt x="0" y="49"/>
                    <a:pt x="3" y="50"/>
                    <a:pt x="6" y="48"/>
                  </a:cubicBezTo>
                  <a:cubicBezTo>
                    <a:pt x="41" y="28"/>
                    <a:pt x="41" y="28"/>
                    <a:pt x="41" y="28"/>
                  </a:cubicBezTo>
                  <a:cubicBezTo>
                    <a:pt x="44" y="26"/>
                    <a:pt x="44" y="24"/>
                    <a:pt x="41" y="22"/>
                  </a:cubicBezTo>
                  <a:cubicBezTo>
                    <a:pt x="6" y="2"/>
                    <a:pt x="6" y="2"/>
                    <a:pt x="6" y="2"/>
                  </a:cubicBezTo>
                  <a:cubicBezTo>
                    <a:pt x="3" y="0"/>
                    <a:pt x="0" y="1"/>
                    <a:pt x="0" y="5"/>
                  </a:cubicBezTo>
                  <a:lnTo>
                    <a:pt x="0"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8" name="Freeform 37"/>
            <p:cNvSpPr>
              <a:spLocks noEditPoints="1"/>
            </p:cNvSpPr>
            <p:nvPr/>
          </p:nvSpPr>
          <p:spPr bwMode="auto">
            <a:xfrm>
              <a:off x="3408363" y="3862388"/>
              <a:ext cx="434975" cy="330200"/>
            </a:xfrm>
            <a:custGeom>
              <a:avLst/>
              <a:gdLst>
                <a:gd name="T0" fmla="*/ 105 w 116"/>
                <a:gd name="T1" fmla="*/ 88 h 88"/>
                <a:gd name="T2" fmla="*/ 10 w 116"/>
                <a:gd name="T3" fmla="*/ 88 h 88"/>
                <a:gd name="T4" fmla="*/ 0 w 116"/>
                <a:gd name="T5" fmla="*/ 78 h 88"/>
                <a:gd name="T6" fmla="*/ 0 w 116"/>
                <a:gd name="T7" fmla="*/ 10 h 88"/>
                <a:gd name="T8" fmla="*/ 10 w 116"/>
                <a:gd name="T9" fmla="*/ 0 h 88"/>
                <a:gd name="T10" fmla="*/ 105 w 116"/>
                <a:gd name="T11" fmla="*/ 0 h 88"/>
                <a:gd name="T12" fmla="*/ 116 w 116"/>
                <a:gd name="T13" fmla="*/ 10 h 88"/>
                <a:gd name="T14" fmla="*/ 116 w 116"/>
                <a:gd name="T15" fmla="*/ 78 h 88"/>
                <a:gd name="T16" fmla="*/ 105 w 116"/>
                <a:gd name="T17" fmla="*/ 88 h 88"/>
                <a:gd name="T18" fmla="*/ 12 w 116"/>
                <a:gd name="T19" fmla="*/ 7 h 88"/>
                <a:gd name="T20" fmla="*/ 8 w 116"/>
                <a:gd name="T21" fmla="*/ 11 h 88"/>
                <a:gd name="T22" fmla="*/ 8 w 116"/>
                <a:gd name="T23" fmla="*/ 77 h 88"/>
                <a:gd name="T24" fmla="*/ 12 w 116"/>
                <a:gd name="T25" fmla="*/ 81 h 88"/>
                <a:gd name="T26" fmla="*/ 104 w 116"/>
                <a:gd name="T27" fmla="*/ 81 h 88"/>
                <a:gd name="T28" fmla="*/ 107 w 116"/>
                <a:gd name="T29" fmla="*/ 77 h 88"/>
                <a:gd name="T30" fmla="*/ 107 w 116"/>
                <a:gd name="T31" fmla="*/ 11 h 88"/>
                <a:gd name="T32" fmla="*/ 104 w 116"/>
                <a:gd name="T33" fmla="*/ 7 h 88"/>
                <a:gd name="T34" fmla="*/ 12 w 116"/>
                <a:gd name="T35" fmla="*/ 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6" h="88">
                  <a:moveTo>
                    <a:pt x="105" y="88"/>
                  </a:moveTo>
                  <a:cubicBezTo>
                    <a:pt x="10" y="88"/>
                    <a:pt x="10" y="88"/>
                    <a:pt x="10" y="88"/>
                  </a:cubicBezTo>
                  <a:cubicBezTo>
                    <a:pt x="4" y="88"/>
                    <a:pt x="0" y="84"/>
                    <a:pt x="0" y="78"/>
                  </a:cubicBezTo>
                  <a:cubicBezTo>
                    <a:pt x="0" y="10"/>
                    <a:pt x="0" y="10"/>
                    <a:pt x="0" y="10"/>
                  </a:cubicBezTo>
                  <a:cubicBezTo>
                    <a:pt x="0" y="4"/>
                    <a:pt x="4" y="0"/>
                    <a:pt x="10" y="0"/>
                  </a:cubicBezTo>
                  <a:cubicBezTo>
                    <a:pt x="105" y="0"/>
                    <a:pt x="105" y="0"/>
                    <a:pt x="105" y="0"/>
                  </a:cubicBezTo>
                  <a:cubicBezTo>
                    <a:pt x="111" y="0"/>
                    <a:pt x="116" y="4"/>
                    <a:pt x="116" y="10"/>
                  </a:cubicBezTo>
                  <a:cubicBezTo>
                    <a:pt x="116" y="78"/>
                    <a:pt x="116" y="78"/>
                    <a:pt x="116" y="78"/>
                  </a:cubicBezTo>
                  <a:cubicBezTo>
                    <a:pt x="116" y="84"/>
                    <a:pt x="111" y="88"/>
                    <a:pt x="105" y="88"/>
                  </a:cubicBezTo>
                  <a:close/>
                  <a:moveTo>
                    <a:pt x="12" y="7"/>
                  </a:moveTo>
                  <a:cubicBezTo>
                    <a:pt x="10" y="7"/>
                    <a:pt x="8" y="9"/>
                    <a:pt x="8" y="11"/>
                  </a:cubicBezTo>
                  <a:cubicBezTo>
                    <a:pt x="8" y="77"/>
                    <a:pt x="8" y="77"/>
                    <a:pt x="8" y="77"/>
                  </a:cubicBezTo>
                  <a:cubicBezTo>
                    <a:pt x="8" y="79"/>
                    <a:pt x="10" y="81"/>
                    <a:pt x="12" y="81"/>
                  </a:cubicBezTo>
                  <a:cubicBezTo>
                    <a:pt x="104" y="81"/>
                    <a:pt x="104" y="81"/>
                    <a:pt x="104" y="81"/>
                  </a:cubicBezTo>
                  <a:cubicBezTo>
                    <a:pt x="106" y="81"/>
                    <a:pt x="107" y="79"/>
                    <a:pt x="107" y="77"/>
                  </a:cubicBezTo>
                  <a:cubicBezTo>
                    <a:pt x="107" y="11"/>
                    <a:pt x="107" y="11"/>
                    <a:pt x="107" y="11"/>
                  </a:cubicBezTo>
                  <a:cubicBezTo>
                    <a:pt x="107" y="9"/>
                    <a:pt x="106" y="7"/>
                    <a:pt x="104" y="7"/>
                  </a:cubicBezTo>
                  <a:lnTo>
                    <a:pt x="12"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39" name="Freeform 38"/>
            <p:cNvSpPr>
              <a:spLocks/>
            </p:cNvSpPr>
            <p:nvPr/>
          </p:nvSpPr>
          <p:spPr bwMode="auto">
            <a:xfrm>
              <a:off x="3402013" y="4244976"/>
              <a:ext cx="441325" cy="25400"/>
            </a:xfrm>
            <a:custGeom>
              <a:avLst/>
              <a:gdLst>
                <a:gd name="T0" fmla="*/ 118 w 118"/>
                <a:gd name="T1" fmla="*/ 3 h 7"/>
                <a:gd name="T2" fmla="*/ 114 w 118"/>
                <a:gd name="T3" fmla="*/ 7 h 7"/>
                <a:gd name="T4" fmla="*/ 4 w 118"/>
                <a:gd name="T5" fmla="*/ 7 h 7"/>
                <a:gd name="T6" fmla="*/ 0 w 118"/>
                <a:gd name="T7" fmla="*/ 3 h 7"/>
                <a:gd name="T8" fmla="*/ 0 w 118"/>
                <a:gd name="T9" fmla="*/ 3 h 7"/>
                <a:gd name="T10" fmla="*/ 4 w 118"/>
                <a:gd name="T11" fmla="*/ 0 h 7"/>
                <a:gd name="T12" fmla="*/ 114 w 118"/>
                <a:gd name="T13" fmla="*/ 0 h 7"/>
                <a:gd name="T14" fmla="*/ 118 w 118"/>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7">
                  <a:moveTo>
                    <a:pt x="118" y="3"/>
                  </a:moveTo>
                  <a:cubicBezTo>
                    <a:pt x="118" y="6"/>
                    <a:pt x="116" y="7"/>
                    <a:pt x="114" y="7"/>
                  </a:cubicBezTo>
                  <a:cubicBezTo>
                    <a:pt x="4" y="7"/>
                    <a:pt x="4" y="7"/>
                    <a:pt x="4" y="7"/>
                  </a:cubicBezTo>
                  <a:cubicBezTo>
                    <a:pt x="2" y="7"/>
                    <a:pt x="0" y="6"/>
                    <a:pt x="0" y="3"/>
                  </a:cubicBezTo>
                  <a:cubicBezTo>
                    <a:pt x="0" y="3"/>
                    <a:pt x="0" y="3"/>
                    <a:pt x="0" y="3"/>
                  </a:cubicBezTo>
                  <a:cubicBezTo>
                    <a:pt x="0" y="1"/>
                    <a:pt x="2" y="0"/>
                    <a:pt x="4" y="0"/>
                  </a:cubicBezTo>
                  <a:cubicBezTo>
                    <a:pt x="114" y="0"/>
                    <a:pt x="114" y="0"/>
                    <a:pt x="114" y="0"/>
                  </a:cubicBezTo>
                  <a:cubicBezTo>
                    <a:pt x="116" y="0"/>
                    <a:pt x="118" y="1"/>
                    <a:pt x="1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0" name="Freeform 39"/>
            <p:cNvSpPr>
              <a:spLocks/>
            </p:cNvSpPr>
            <p:nvPr/>
          </p:nvSpPr>
          <p:spPr bwMode="auto">
            <a:xfrm>
              <a:off x="3482976" y="4214813"/>
              <a:ext cx="46038" cy="85725"/>
            </a:xfrm>
            <a:custGeom>
              <a:avLst/>
              <a:gdLst>
                <a:gd name="T0" fmla="*/ 12 w 12"/>
                <a:gd name="T1" fmla="*/ 6 h 23"/>
                <a:gd name="T2" fmla="*/ 6 w 12"/>
                <a:gd name="T3" fmla="*/ 0 h 23"/>
                <a:gd name="T4" fmla="*/ 6 w 12"/>
                <a:gd name="T5" fmla="*/ 0 h 23"/>
                <a:gd name="T6" fmla="*/ 0 w 12"/>
                <a:gd name="T7" fmla="*/ 6 h 23"/>
                <a:gd name="T8" fmla="*/ 0 w 12"/>
                <a:gd name="T9" fmla="*/ 17 h 23"/>
                <a:gd name="T10" fmla="*/ 6 w 12"/>
                <a:gd name="T11" fmla="*/ 23 h 23"/>
                <a:gd name="T12" fmla="*/ 6 w 12"/>
                <a:gd name="T13" fmla="*/ 23 h 23"/>
                <a:gd name="T14" fmla="*/ 12 w 12"/>
                <a:gd name="T15" fmla="*/ 17 h 23"/>
                <a:gd name="T16" fmla="*/ 12 w 12"/>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3">
                  <a:moveTo>
                    <a:pt x="12" y="6"/>
                  </a:moveTo>
                  <a:cubicBezTo>
                    <a:pt x="12" y="2"/>
                    <a:pt x="9" y="0"/>
                    <a:pt x="6" y="0"/>
                  </a:cubicBezTo>
                  <a:cubicBezTo>
                    <a:pt x="6" y="0"/>
                    <a:pt x="6" y="0"/>
                    <a:pt x="6" y="0"/>
                  </a:cubicBezTo>
                  <a:cubicBezTo>
                    <a:pt x="3" y="0"/>
                    <a:pt x="0" y="2"/>
                    <a:pt x="0" y="6"/>
                  </a:cubicBezTo>
                  <a:cubicBezTo>
                    <a:pt x="0" y="17"/>
                    <a:pt x="0" y="17"/>
                    <a:pt x="0" y="17"/>
                  </a:cubicBezTo>
                  <a:cubicBezTo>
                    <a:pt x="0" y="21"/>
                    <a:pt x="3" y="23"/>
                    <a:pt x="6" y="23"/>
                  </a:cubicBezTo>
                  <a:cubicBezTo>
                    <a:pt x="6" y="23"/>
                    <a:pt x="6" y="23"/>
                    <a:pt x="6" y="23"/>
                  </a:cubicBezTo>
                  <a:cubicBezTo>
                    <a:pt x="9" y="23"/>
                    <a:pt x="12" y="21"/>
                    <a:pt x="12" y="17"/>
                  </a:cubicBezTo>
                  <a:lnTo>
                    <a:pt x="1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1" name="Group 40"/>
          <p:cNvGrpSpPr/>
          <p:nvPr/>
        </p:nvGrpSpPr>
        <p:grpSpPr>
          <a:xfrm>
            <a:off x="2230503" y="3067251"/>
            <a:ext cx="298400" cy="271182"/>
            <a:chOff x="5191125" y="2239963"/>
            <a:chExt cx="487363" cy="442912"/>
          </a:xfrm>
          <a:solidFill>
            <a:schemeClr val="bg1"/>
          </a:solidFill>
        </p:grpSpPr>
        <p:sp>
          <p:nvSpPr>
            <p:cNvPr id="42" name="Freeform 41"/>
            <p:cNvSpPr>
              <a:spLocks noEditPoints="1"/>
            </p:cNvSpPr>
            <p:nvPr/>
          </p:nvSpPr>
          <p:spPr bwMode="auto">
            <a:xfrm>
              <a:off x="5191125" y="2622550"/>
              <a:ext cx="487363" cy="60325"/>
            </a:xfrm>
            <a:custGeom>
              <a:avLst/>
              <a:gdLst>
                <a:gd name="T0" fmla="*/ 130 w 130"/>
                <a:gd name="T1" fmla="*/ 8 h 16"/>
                <a:gd name="T2" fmla="*/ 122 w 130"/>
                <a:gd name="T3" fmla="*/ 16 h 16"/>
                <a:gd name="T4" fmla="*/ 9 w 130"/>
                <a:gd name="T5" fmla="*/ 16 h 16"/>
                <a:gd name="T6" fmla="*/ 0 w 130"/>
                <a:gd name="T7" fmla="*/ 8 h 16"/>
                <a:gd name="T8" fmla="*/ 0 w 130"/>
                <a:gd name="T9" fmla="*/ 8 h 16"/>
                <a:gd name="T10" fmla="*/ 9 w 130"/>
                <a:gd name="T11" fmla="*/ 0 h 16"/>
                <a:gd name="T12" fmla="*/ 122 w 130"/>
                <a:gd name="T13" fmla="*/ 0 h 16"/>
                <a:gd name="T14" fmla="*/ 130 w 130"/>
                <a:gd name="T15" fmla="*/ 8 h 16"/>
                <a:gd name="T16" fmla="*/ 81 w 130"/>
                <a:gd name="T17" fmla="*/ 8 h 16"/>
                <a:gd name="T18" fmla="*/ 77 w 130"/>
                <a:gd name="T19" fmla="*/ 4 h 16"/>
                <a:gd name="T20" fmla="*/ 53 w 130"/>
                <a:gd name="T21" fmla="*/ 4 h 16"/>
                <a:gd name="T22" fmla="*/ 49 w 130"/>
                <a:gd name="T23" fmla="*/ 8 h 16"/>
                <a:gd name="T24" fmla="*/ 49 w 130"/>
                <a:gd name="T25" fmla="*/ 8 h 16"/>
                <a:gd name="T26" fmla="*/ 53 w 130"/>
                <a:gd name="T27" fmla="*/ 12 h 16"/>
                <a:gd name="T28" fmla="*/ 77 w 130"/>
                <a:gd name="T29" fmla="*/ 12 h 16"/>
                <a:gd name="T30" fmla="*/ 81 w 130"/>
                <a:gd name="T31"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0" h="16">
                  <a:moveTo>
                    <a:pt x="130" y="8"/>
                  </a:moveTo>
                  <a:cubicBezTo>
                    <a:pt x="130" y="13"/>
                    <a:pt x="127" y="16"/>
                    <a:pt x="122" y="16"/>
                  </a:cubicBezTo>
                  <a:cubicBezTo>
                    <a:pt x="9" y="16"/>
                    <a:pt x="9" y="16"/>
                    <a:pt x="9" y="16"/>
                  </a:cubicBezTo>
                  <a:cubicBezTo>
                    <a:pt x="4" y="16"/>
                    <a:pt x="0" y="13"/>
                    <a:pt x="0" y="8"/>
                  </a:cubicBezTo>
                  <a:cubicBezTo>
                    <a:pt x="0" y="8"/>
                    <a:pt x="0" y="8"/>
                    <a:pt x="0" y="8"/>
                  </a:cubicBezTo>
                  <a:cubicBezTo>
                    <a:pt x="0" y="4"/>
                    <a:pt x="4" y="0"/>
                    <a:pt x="9" y="0"/>
                  </a:cubicBezTo>
                  <a:cubicBezTo>
                    <a:pt x="122" y="0"/>
                    <a:pt x="122" y="0"/>
                    <a:pt x="122" y="0"/>
                  </a:cubicBezTo>
                  <a:cubicBezTo>
                    <a:pt x="127" y="0"/>
                    <a:pt x="130" y="4"/>
                    <a:pt x="130" y="8"/>
                  </a:cubicBezTo>
                  <a:close/>
                  <a:moveTo>
                    <a:pt x="81" y="8"/>
                  </a:moveTo>
                  <a:cubicBezTo>
                    <a:pt x="81" y="6"/>
                    <a:pt x="80" y="4"/>
                    <a:pt x="77" y="4"/>
                  </a:cubicBezTo>
                  <a:cubicBezTo>
                    <a:pt x="53" y="4"/>
                    <a:pt x="53" y="4"/>
                    <a:pt x="53" y="4"/>
                  </a:cubicBezTo>
                  <a:cubicBezTo>
                    <a:pt x="51" y="4"/>
                    <a:pt x="49" y="6"/>
                    <a:pt x="49" y="8"/>
                  </a:cubicBezTo>
                  <a:cubicBezTo>
                    <a:pt x="49" y="8"/>
                    <a:pt x="49" y="8"/>
                    <a:pt x="49" y="8"/>
                  </a:cubicBezTo>
                  <a:cubicBezTo>
                    <a:pt x="49" y="11"/>
                    <a:pt x="51" y="12"/>
                    <a:pt x="53" y="12"/>
                  </a:cubicBezTo>
                  <a:cubicBezTo>
                    <a:pt x="77" y="12"/>
                    <a:pt x="77" y="12"/>
                    <a:pt x="77" y="12"/>
                  </a:cubicBezTo>
                  <a:cubicBezTo>
                    <a:pt x="80" y="12"/>
                    <a:pt x="81" y="11"/>
                    <a:pt x="8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3" name="Freeform 42"/>
            <p:cNvSpPr>
              <a:spLocks noEditPoints="1"/>
            </p:cNvSpPr>
            <p:nvPr/>
          </p:nvSpPr>
          <p:spPr bwMode="auto">
            <a:xfrm>
              <a:off x="5199063" y="2239963"/>
              <a:ext cx="473075" cy="349250"/>
            </a:xfrm>
            <a:custGeom>
              <a:avLst/>
              <a:gdLst>
                <a:gd name="T0" fmla="*/ 99 w 126"/>
                <a:gd name="T1" fmla="*/ 93 h 93"/>
                <a:gd name="T2" fmla="*/ 27 w 126"/>
                <a:gd name="T3" fmla="*/ 93 h 93"/>
                <a:gd name="T4" fmla="*/ 0 w 126"/>
                <a:gd name="T5" fmla="*/ 66 h 93"/>
                <a:gd name="T6" fmla="*/ 0 w 126"/>
                <a:gd name="T7" fmla="*/ 27 h 93"/>
                <a:gd name="T8" fmla="*/ 27 w 126"/>
                <a:gd name="T9" fmla="*/ 0 h 93"/>
                <a:gd name="T10" fmla="*/ 99 w 126"/>
                <a:gd name="T11" fmla="*/ 0 h 93"/>
                <a:gd name="T12" fmla="*/ 126 w 126"/>
                <a:gd name="T13" fmla="*/ 27 h 93"/>
                <a:gd name="T14" fmla="*/ 126 w 126"/>
                <a:gd name="T15" fmla="*/ 66 h 93"/>
                <a:gd name="T16" fmla="*/ 99 w 126"/>
                <a:gd name="T17" fmla="*/ 93 h 93"/>
                <a:gd name="T18" fmla="*/ 27 w 126"/>
                <a:gd name="T19" fmla="*/ 11 h 93"/>
                <a:gd name="T20" fmla="*/ 10 w 126"/>
                <a:gd name="T21" fmla="*/ 27 h 93"/>
                <a:gd name="T22" fmla="*/ 10 w 126"/>
                <a:gd name="T23" fmla="*/ 66 h 93"/>
                <a:gd name="T24" fmla="*/ 27 w 126"/>
                <a:gd name="T25" fmla="*/ 83 h 93"/>
                <a:gd name="T26" fmla="*/ 99 w 126"/>
                <a:gd name="T27" fmla="*/ 83 h 93"/>
                <a:gd name="T28" fmla="*/ 116 w 126"/>
                <a:gd name="T29" fmla="*/ 66 h 93"/>
                <a:gd name="T30" fmla="*/ 116 w 126"/>
                <a:gd name="T31" fmla="*/ 27 h 93"/>
                <a:gd name="T32" fmla="*/ 99 w 126"/>
                <a:gd name="T33" fmla="*/ 11 h 93"/>
                <a:gd name="T34" fmla="*/ 27 w 126"/>
                <a:gd name="T35" fmla="*/ 1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93">
                  <a:moveTo>
                    <a:pt x="99" y="93"/>
                  </a:moveTo>
                  <a:cubicBezTo>
                    <a:pt x="27" y="93"/>
                    <a:pt x="27" y="93"/>
                    <a:pt x="27" y="93"/>
                  </a:cubicBezTo>
                  <a:cubicBezTo>
                    <a:pt x="12" y="93"/>
                    <a:pt x="0" y="81"/>
                    <a:pt x="0" y="66"/>
                  </a:cubicBezTo>
                  <a:cubicBezTo>
                    <a:pt x="0" y="27"/>
                    <a:pt x="0" y="27"/>
                    <a:pt x="0" y="27"/>
                  </a:cubicBezTo>
                  <a:cubicBezTo>
                    <a:pt x="0" y="12"/>
                    <a:pt x="12" y="0"/>
                    <a:pt x="27" y="0"/>
                  </a:cubicBezTo>
                  <a:cubicBezTo>
                    <a:pt x="99" y="0"/>
                    <a:pt x="99" y="0"/>
                    <a:pt x="99" y="0"/>
                  </a:cubicBezTo>
                  <a:cubicBezTo>
                    <a:pt x="114" y="0"/>
                    <a:pt x="126" y="12"/>
                    <a:pt x="126" y="27"/>
                  </a:cubicBezTo>
                  <a:cubicBezTo>
                    <a:pt x="126" y="66"/>
                    <a:pt x="126" y="66"/>
                    <a:pt x="126" y="66"/>
                  </a:cubicBezTo>
                  <a:cubicBezTo>
                    <a:pt x="126" y="81"/>
                    <a:pt x="114" y="93"/>
                    <a:pt x="99" y="93"/>
                  </a:cubicBezTo>
                  <a:close/>
                  <a:moveTo>
                    <a:pt x="27" y="11"/>
                  </a:moveTo>
                  <a:cubicBezTo>
                    <a:pt x="18" y="11"/>
                    <a:pt x="10" y="18"/>
                    <a:pt x="10" y="27"/>
                  </a:cubicBezTo>
                  <a:cubicBezTo>
                    <a:pt x="10" y="66"/>
                    <a:pt x="10" y="66"/>
                    <a:pt x="10" y="66"/>
                  </a:cubicBezTo>
                  <a:cubicBezTo>
                    <a:pt x="10" y="76"/>
                    <a:pt x="18" y="83"/>
                    <a:pt x="27" y="83"/>
                  </a:cubicBezTo>
                  <a:cubicBezTo>
                    <a:pt x="99" y="83"/>
                    <a:pt x="99" y="83"/>
                    <a:pt x="99" y="83"/>
                  </a:cubicBezTo>
                  <a:cubicBezTo>
                    <a:pt x="109" y="83"/>
                    <a:pt x="116" y="76"/>
                    <a:pt x="116" y="66"/>
                  </a:cubicBezTo>
                  <a:cubicBezTo>
                    <a:pt x="116" y="27"/>
                    <a:pt x="116" y="27"/>
                    <a:pt x="116" y="27"/>
                  </a:cubicBezTo>
                  <a:cubicBezTo>
                    <a:pt x="116" y="18"/>
                    <a:pt x="109" y="11"/>
                    <a:pt x="99" y="11"/>
                  </a:cubicBezTo>
                  <a:lnTo>
                    <a:pt x="2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4" name="Freeform 43"/>
            <p:cNvSpPr>
              <a:spLocks/>
            </p:cNvSpPr>
            <p:nvPr/>
          </p:nvSpPr>
          <p:spPr bwMode="auto">
            <a:xfrm>
              <a:off x="5416550" y="2360613"/>
              <a:ext cx="131763" cy="127000"/>
            </a:xfrm>
            <a:custGeom>
              <a:avLst/>
              <a:gdLst>
                <a:gd name="T0" fmla="*/ 29 w 35"/>
                <a:gd name="T1" fmla="*/ 6 h 34"/>
                <a:gd name="T2" fmla="*/ 2 w 35"/>
                <a:gd name="T3" fmla="*/ 0 h 34"/>
                <a:gd name="T4" fmla="*/ 0 w 35"/>
                <a:gd name="T5" fmla="*/ 2 h 34"/>
                <a:gd name="T6" fmla="*/ 6 w 35"/>
                <a:gd name="T7" fmla="*/ 29 h 34"/>
                <a:gd name="T8" fmla="*/ 9 w 35"/>
                <a:gd name="T9" fmla="*/ 31 h 34"/>
                <a:gd name="T10" fmla="*/ 15 w 35"/>
                <a:gd name="T11" fmla="*/ 25 h 34"/>
                <a:gd name="T12" fmla="*/ 25 w 35"/>
                <a:gd name="T13" fmla="*/ 34 h 34"/>
                <a:gd name="T14" fmla="*/ 35 w 35"/>
                <a:gd name="T15" fmla="*/ 25 h 34"/>
                <a:gd name="T16" fmla="*/ 25 w 35"/>
                <a:gd name="T17" fmla="*/ 15 h 34"/>
                <a:gd name="T18" fmla="*/ 31 w 35"/>
                <a:gd name="T19" fmla="*/ 9 h 34"/>
                <a:gd name="T20" fmla="*/ 29 w 35"/>
                <a:gd name="T21" fmla="*/ 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34">
                  <a:moveTo>
                    <a:pt x="29" y="6"/>
                  </a:moveTo>
                  <a:cubicBezTo>
                    <a:pt x="2" y="0"/>
                    <a:pt x="2" y="0"/>
                    <a:pt x="2" y="0"/>
                  </a:cubicBezTo>
                  <a:cubicBezTo>
                    <a:pt x="1" y="0"/>
                    <a:pt x="0" y="1"/>
                    <a:pt x="0" y="2"/>
                  </a:cubicBezTo>
                  <a:cubicBezTo>
                    <a:pt x="6" y="29"/>
                    <a:pt x="6" y="29"/>
                    <a:pt x="6" y="29"/>
                  </a:cubicBezTo>
                  <a:cubicBezTo>
                    <a:pt x="6" y="31"/>
                    <a:pt x="8" y="32"/>
                    <a:pt x="9" y="31"/>
                  </a:cubicBezTo>
                  <a:cubicBezTo>
                    <a:pt x="15" y="25"/>
                    <a:pt x="15" y="25"/>
                    <a:pt x="15" y="25"/>
                  </a:cubicBezTo>
                  <a:cubicBezTo>
                    <a:pt x="25" y="34"/>
                    <a:pt x="25" y="34"/>
                    <a:pt x="25" y="34"/>
                  </a:cubicBezTo>
                  <a:cubicBezTo>
                    <a:pt x="35" y="25"/>
                    <a:pt x="35" y="25"/>
                    <a:pt x="35" y="25"/>
                  </a:cubicBezTo>
                  <a:cubicBezTo>
                    <a:pt x="25" y="15"/>
                    <a:pt x="25" y="15"/>
                    <a:pt x="25" y="15"/>
                  </a:cubicBezTo>
                  <a:cubicBezTo>
                    <a:pt x="31" y="9"/>
                    <a:pt x="31" y="9"/>
                    <a:pt x="31" y="9"/>
                  </a:cubicBezTo>
                  <a:cubicBezTo>
                    <a:pt x="32" y="8"/>
                    <a:pt x="31" y="6"/>
                    <a:pt x="29"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grpSp>
        <p:nvGrpSpPr>
          <p:cNvPr id="45" name="Group 44"/>
          <p:cNvGrpSpPr/>
          <p:nvPr/>
        </p:nvGrpSpPr>
        <p:grpSpPr>
          <a:xfrm>
            <a:off x="2241193" y="3887248"/>
            <a:ext cx="277021" cy="277970"/>
            <a:chOff x="8575675" y="3016251"/>
            <a:chExt cx="463550" cy="465136"/>
          </a:xfrm>
          <a:solidFill>
            <a:schemeClr val="bg1"/>
          </a:solidFill>
        </p:grpSpPr>
        <p:sp>
          <p:nvSpPr>
            <p:cNvPr id="46" name="Freeform 45"/>
            <p:cNvSpPr>
              <a:spLocks/>
            </p:cNvSpPr>
            <p:nvPr/>
          </p:nvSpPr>
          <p:spPr bwMode="auto">
            <a:xfrm>
              <a:off x="8575675" y="3282950"/>
              <a:ext cx="463550" cy="198437"/>
            </a:xfrm>
            <a:custGeom>
              <a:avLst/>
              <a:gdLst>
                <a:gd name="T0" fmla="*/ 62 w 124"/>
                <a:gd name="T1" fmla="*/ 38 h 53"/>
                <a:gd name="T2" fmla="*/ 60 w 124"/>
                <a:gd name="T3" fmla="*/ 37 h 53"/>
                <a:gd name="T4" fmla="*/ 0 w 124"/>
                <a:gd name="T5" fmla="*/ 0 h 53"/>
                <a:gd name="T6" fmla="*/ 0 w 124"/>
                <a:gd name="T7" fmla="*/ 33 h 53"/>
                <a:gd name="T8" fmla="*/ 20 w 124"/>
                <a:gd name="T9" fmla="*/ 53 h 53"/>
                <a:gd name="T10" fmla="*/ 104 w 124"/>
                <a:gd name="T11" fmla="*/ 53 h 53"/>
                <a:gd name="T12" fmla="*/ 124 w 124"/>
                <a:gd name="T13" fmla="*/ 33 h 53"/>
                <a:gd name="T14" fmla="*/ 124 w 124"/>
                <a:gd name="T15" fmla="*/ 0 h 53"/>
                <a:gd name="T16" fmla="*/ 64 w 124"/>
                <a:gd name="T17" fmla="*/ 37 h 53"/>
                <a:gd name="T18" fmla="*/ 62 w 124"/>
                <a:gd name="T19" fmla="*/ 3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53">
                  <a:moveTo>
                    <a:pt x="62" y="38"/>
                  </a:moveTo>
                  <a:cubicBezTo>
                    <a:pt x="61" y="38"/>
                    <a:pt x="61" y="38"/>
                    <a:pt x="60" y="37"/>
                  </a:cubicBezTo>
                  <a:cubicBezTo>
                    <a:pt x="0" y="0"/>
                    <a:pt x="0" y="0"/>
                    <a:pt x="0" y="0"/>
                  </a:cubicBezTo>
                  <a:cubicBezTo>
                    <a:pt x="0" y="33"/>
                    <a:pt x="0" y="33"/>
                    <a:pt x="0" y="33"/>
                  </a:cubicBezTo>
                  <a:cubicBezTo>
                    <a:pt x="0" y="44"/>
                    <a:pt x="9" y="53"/>
                    <a:pt x="20" y="53"/>
                  </a:cubicBezTo>
                  <a:cubicBezTo>
                    <a:pt x="104" y="53"/>
                    <a:pt x="104" y="53"/>
                    <a:pt x="104" y="53"/>
                  </a:cubicBezTo>
                  <a:cubicBezTo>
                    <a:pt x="115" y="53"/>
                    <a:pt x="124" y="44"/>
                    <a:pt x="124" y="33"/>
                  </a:cubicBezTo>
                  <a:cubicBezTo>
                    <a:pt x="124" y="0"/>
                    <a:pt x="124" y="0"/>
                    <a:pt x="124" y="0"/>
                  </a:cubicBezTo>
                  <a:cubicBezTo>
                    <a:pt x="64" y="37"/>
                    <a:pt x="64" y="37"/>
                    <a:pt x="64" y="37"/>
                  </a:cubicBezTo>
                  <a:cubicBezTo>
                    <a:pt x="63" y="38"/>
                    <a:pt x="63" y="38"/>
                    <a:pt x="62"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7" name="Freeform 46"/>
            <p:cNvSpPr>
              <a:spLocks/>
            </p:cNvSpPr>
            <p:nvPr/>
          </p:nvSpPr>
          <p:spPr bwMode="auto">
            <a:xfrm>
              <a:off x="8575675" y="3016251"/>
              <a:ext cx="463550" cy="236537"/>
            </a:xfrm>
            <a:custGeom>
              <a:avLst/>
              <a:gdLst>
                <a:gd name="T0" fmla="*/ 119 w 124"/>
                <a:gd name="T1" fmla="*/ 39 h 63"/>
                <a:gd name="T2" fmla="*/ 116 w 124"/>
                <a:gd name="T3" fmla="*/ 37 h 63"/>
                <a:gd name="T4" fmla="*/ 116 w 124"/>
                <a:gd name="T5" fmla="*/ 23 h 63"/>
                <a:gd name="T6" fmla="*/ 109 w 124"/>
                <a:gd name="T7" fmla="*/ 16 h 63"/>
                <a:gd name="T8" fmla="*/ 87 w 124"/>
                <a:gd name="T9" fmla="*/ 16 h 63"/>
                <a:gd name="T10" fmla="*/ 74 w 124"/>
                <a:gd name="T11" fmla="*/ 6 h 63"/>
                <a:gd name="T12" fmla="*/ 50 w 124"/>
                <a:gd name="T13" fmla="*/ 6 h 63"/>
                <a:gd name="T14" fmla="*/ 37 w 124"/>
                <a:gd name="T15" fmla="*/ 16 h 63"/>
                <a:gd name="T16" fmla="*/ 15 w 124"/>
                <a:gd name="T17" fmla="*/ 16 h 63"/>
                <a:gd name="T18" fmla="*/ 8 w 124"/>
                <a:gd name="T19" fmla="*/ 23 h 63"/>
                <a:gd name="T20" fmla="*/ 8 w 124"/>
                <a:gd name="T21" fmla="*/ 37 h 63"/>
                <a:gd name="T22" fmla="*/ 5 w 124"/>
                <a:gd name="T23" fmla="*/ 39 h 63"/>
                <a:gd name="T24" fmla="*/ 0 w 124"/>
                <a:gd name="T25" fmla="*/ 53 h 63"/>
                <a:gd name="T26" fmla="*/ 8 w 124"/>
                <a:gd name="T27" fmla="*/ 58 h 63"/>
                <a:gd name="T28" fmla="*/ 16 w 124"/>
                <a:gd name="T29" fmla="*/ 63 h 63"/>
                <a:gd name="T30" fmla="*/ 16 w 124"/>
                <a:gd name="T31" fmla="*/ 31 h 63"/>
                <a:gd name="T32" fmla="*/ 16 w 124"/>
                <a:gd name="T33" fmla="*/ 24 h 63"/>
                <a:gd name="T34" fmla="*/ 26 w 124"/>
                <a:gd name="T35" fmla="*/ 24 h 63"/>
                <a:gd name="T36" fmla="*/ 98 w 124"/>
                <a:gd name="T37" fmla="*/ 24 h 63"/>
                <a:gd name="T38" fmla="*/ 108 w 124"/>
                <a:gd name="T39" fmla="*/ 24 h 63"/>
                <a:gd name="T40" fmla="*/ 108 w 124"/>
                <a:gd name="T41" fmla="*/ 31 h 63"/>
                <a:gd name="T42" fmla="*/ 108 w 124"/>
                <a:gd name="T43" fmla="*/ 63 h 63"/>
                <a:gd name="T44" fmla="*/ 116 w 124"/>
                <a:gd name="T45" fmla="*/ 58 h 63"/>
                <a:gd name="T46" fmla="*/ 124 w 124"/>
                <a:gd name="T47" fmla="*/ 53 h 63"/>
                <a:gd name="T48" fmla="*/ 119 w 124"/>
                <a:gd name="T49" fmla="*/ 3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3">
                  <a:moveTo>
                    <a:pt x="119" y="39"/>
                  </a:moveTo>
                  <a:cubicBezTo>
                    <a:pt x="116" y="37"/>
                    <a:pt x="116" y="37"/>
                    <a:pt x="116" y="37"/>
                  </a:cubicBezTo>
                  <a:cubicBezTo>
                    <a:pt x="116" y="23"/>
                    <a:pt x="116" y="23"/>
                    <a:pt x="116" y="23"/>
                  </a:cubicBezTo>
                  <a:cubicBezTo>
                    <a:pt x="116" y="19"/>
                    <a:pt x="113" y="16"/>
                    <a:pt x="109" y="16"/>
                  </a:cubicBezTo>
                  <a:cubicBezTo>
                    <a:pt x="87" y="16"/>
                    <a:pt x="87" y="16"/>
                    <a:pt x="87" y="16"/>
                  </a:cubicBezTo>
                  <a:cubicBezTo>
                    <a:pt x="74" y="6"/>
                    <a:pt x="74" y="6"/>
                    <a:pt x="74" y="6"/>
                  </a:cubicBezTo>
                  <a:cubicBezTo>
                    <a:pt x="67" y="0"/>
                    <a:pt x="57" y="0"/>
                    <a:pt x="50" y="6"/>
                  </a:cubicBezTo>
                  <a:cubicBezTo>
                    <a:pt x="37" y="16"/>
                    <a:pt x="37" y="16"/>
                    <a:pt x="37" y="16"/>
                  </a:cubicBezTo>
                  <a:cubicBezTo>
                    <a:pt x="15" y="16"/>
                    <a:pt x="15" y="16"/>
                    <a:pt x="15" y="16"/>
                  </a:cubicBezTo>
                  <a:cubicBezTo>
                    <a:pt x="11" y="16"/>
                    <a:pt x="8" y="19"/>
                    <a:pt x="8" y="23"/>
                  </a:cubicBezTo>
                  <a:cubicBezTo>
                    <a:pt x="8" y="37"/>
                    <a:pt x="8" y="37"/>
                    <a:pt x="8" y="37"/>
                  </a:cubicBezTo>
                  <a:cubicBezTo>
                    <a:pt x="5" y="39"/>
                    <a:pt x="5" y="39"/>
                    <a:pt x="5" y="39"/>
                  </a:cubicBezTo>
                  <a:cubicBezTo>
                    <a:pt x="1" y="43"/>
                    <a:pt x="0" y="48"/>
                    <a:pt x="0" y="53"/>
                  </a:cubicBezTo>
                  <a:cubicBezTo>
                    <a:pt x="8" y="58"/>
                    <a:pt x="8" y="58"/>
                    <a:pt x="8" y="58"/>
                  </a:cubicBezTo>
                  <a:cubicBezTo>
                    <a:pt x="16" y="63"/>
                    <a:pt x="16" y="63"/>
                    <a:pt x="16" y="63"/>
                  </a:cubicBezTo>
                  <a:cubicBezTo>
                    <a:pt x="16" y="31"/>
                    <a:pt x="16" y="31"/>
                    <a:pt x="16" y="31"/>
                  </a:cubicBezTo>
                  <a:cubicBezTo>
                    <a:pt x="16" y="24"/>
                    <a:pt x="16" y="24"/>
                    <a:pt x="16" y="24"/>
                  </a:cubicBezTo>
                  <a:cubicBezTo>
                    <a:pt x="26" y="24"/>
                    <a:pt x="26" y="24"/>
                    <a:pt x="26" y="24"/>
                  </a:cubicBezTo>
                  <a:cubicBezTo>
                    <a:pt x="98" y="24"/>
                    <a:pt x="98" y="24"/>
                    <a:pt x="98" y="24"/>
                  </a:cubicBezTo>
                  <a:cubicBezTo>
                    <a:pt x="108" y="24"/>
                    <a:pt x="108" y="24"/>
                    <a:pt x="108" y="24"/>
                  </a:cubicBezTo>
                  <a:cubicBezTo>
                    <a:pt x="108" y="31"/>
                    <a:pt x="108" y="31"/>
                    <a:pt x="108" y="31"/>
                  </a:cubicBezTo>
                  <a:cubicBezTo>
                    <a:pt x="108" y="63"/>
                    <a:pt x="108" y="63"/>
                    <a:pt x="108" y="63"/>
                  </a:cubicBezTo>
                  <a:cubicBezTo>
                    <a:pt x="116" y="58"/>
                    <a:pt x="116" y="58"/>
                    <a:pt x="116" y="58"/>
                  </a:cubicBezTo>
                  <a:cubicBezTo>
                    <a:pt x="124" y="53"/>
                    <a:pt x="124" y="53"/>
                    <a:pt x="124" y="53"/>
                  </a:cubicBezTo>
                  <a:cubicBezTo>
                    <a:pt x="124" y="48"/>
                    <a:pt x="123" y="43"/>
                    <a:pt x="119"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8" name="Freeform 47"/>
            <p:cNvSpPr>
              <a:spLocks/>
            </p:cNvSpPr>
            <p:nvPr/>
          </p:nvSpPr>
          <p:spPr bwMode="auto">
            <a:xfrm>
              <a:off x="8691563" y="3222625"/>
              <a:ext cx="231775" cy="26987"/>
            </a:xfrm>
            <a:custGeom>
              <a:avLst/>
              <a:gdLst>
                <a:gd name="T0" fmla="*/ 62 w 62"/>
                <a:gd name="T1" fmla="*/ 4 h 7"/>
                <a:gd name="T2" fmla="*/ 58 w 62"/>
                <a:gd name="T3" fmla="*/ 7 h 7"/>
                <a:gd name="T4" fmla="*/ 4 w 62"/>
                <a:gd name="T5" fmla="*/ 7 h 7"/>
                <a:gd name="T6" fmla="*/ 0 w 62"/>
                <a:gd name="T7" fmla="*/ 4 h 7"/>
                <a:gd name="T8" fmla="*/ 0 w 62"/>
                <a:gd name="T9" fmla="*/ 4 h 7"/>
                <a:gd name="T10" fmla="*/ 4 w 62"/>
                <a:gd name="T11" fmla="*/ 0 h 7"/>
                <a:gd name="T12" fmla="*/ 58 w 62"/>
                <a:gd name="T13" fmla="*/ 0 h 7"/>
                <a:gd name="T14" fmla="*/ 62 w 62"/>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7">
                  <a:moveTo>
                    <a:pt x="62" y="4"/>
                  </a:moveTo>
                  <a:cubicBezTo>
                    <a:pt x="62" y="6"/>
                    <a:pt x="60" y="7"/>
                    <a:pt x="58" y="7"/>
                  </a:cubicBezTo>
                  <a:cubicBezTo>
                    <a:pt x="4" y="7"/>
                    <a:pt x="4" y="7"/>
                    <a:pt x="4" y="7"/>
                  </a:cubicBezTo>
                  <a:cubicBezTo>
                    <a:pt x="2" y="7"/>
                    <a:pt x="0" y="6"/>
                    <a:pt x="0" y="4"/>
                  </a:cubicBezTo>
                  <a:cubicBezTo>
                    <a:pt x="0" y="4"/>
                    <a:pt x="0" y="4"/>
                    <a:pt x="0" y="4"/>
                  </a:cubicBezTo>
                  <a:cubicBezTo>
                    <a:pt x="0" y="1"/>
                    <a:pt x="2" y="0"/>
                    <a:pt x="4" y="0"/>
                  </a:cubicBezTo>
                  <a:cubicBezTo>
                    <a:pt x="58" y="0"/>
                    <a:pt x="58" y="0"/>
                    <a:pt x="58" y="0"/>
                  </a:cubicBezTo>
                  <a:cubicBezTo>
                    <a:pt x="60" y="0"/>
                    <a:pt x="62" y="1"/>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49" name="Freeform 48"/>
            <p:cNvSpPr>
              <a:spLocks/>
            </p:cNvSpPr>
            <p:nvPr/>
          </p:nvSpPr>
          <p:spPr bwMode="auto">
            <a:xfrm>
              <a:off x="8691563" y="3163888"/>
              <a:ext cx="231775" cy="28575"/>
            </a:xfrm>
            <a:custGeom>
              <a:avLst/>
              <a:gdLst>
                <a:gd name="T0" fmla="*/ 62 w 62"/>
                <a:gd name="T1" fmla="*/ 4 h 8"/>
                <a:gd name="T2" fmla="*/ 58 w 62"/>
                <a:gd name="T3" fmla="*/ 8 h 8"/>
                <a:gd name="T4" fmla="*/ 4 w 62"/>
                <a:gd name="T5" fmla="*/ 8 h 8"/>
                <a:gd name="T6" fmla="*/ 0 w 62"/>
                <a:gd name="T7" fmla="*/ 4 h 8"/>
                <a:gd name="T8" fmla="*/ 0 w 62"/>
                <a:gd name="T9" fmla="*/ 4 h 8"/>
                <a:gd name="T10" fmla="*/ 4 w 62"/>
                <a:gd name="T11" fmla="*/ 0 h 8"/>
                <a:gd name="T12" fmla="*/ 58 w 62"/>
                <a:gd name="T13" fmla="*/ 0 h 8"/>
                <a:gd name="T14" fmla="*/ 62 w 6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8">
                  <a:moveTo>
                    <a:pt x="62" y="4"/>
                  </a:moveTo>
                  <a:cubicBezTo>
                    <a:pt x="62" y="6"/>
                    <a:pt x="60" y="8"/>
                    <a:pt x="58" y="8"/>
                  </a:cubicBezTo>
                  <a:cubicBezTo>
                    <a:pt x="4" y="8"/>
                    <a:pt x="4" y="8"/>
                    <a:pt x="4" y="8"/>
                  </a:cubicBezTo>
                  <a:cubicBezTo>
                    <a:pt x="2" y="8"/>
                    <a:pt x="0" y="6"/>
                    <a:pt x="0" y="4"/>
                  </a:cubicBezTo>
                  <a:cubicBezTo>
                    <a:pt x="0" y="4"/>
                    <a:pt x="0" y="4"/>
                    <a:pt x="0" y="4"/>
                  </a:cubicBezTo>
                  <a:cubicBezTo>
                    <a:pt x="0" y="2"/>
                    <a:pt x="2" y="0"/>
                    <a:pt x="4" y="0"/>
                  </a:cubicBezTo>
                  <a:cubicBezTo>
                    <a:pt x="58" y="0"/>
                    <a:pt x="58" y="0"/>
                    <a:pt x="58" y="0"/>
                  </a:cubicBezTo>
                  <a:cubicBezTo>
                    <a:pt x="60" y="0"/>
                    <a:pt x="62" y="2"/>
                    <a:pt x="6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sp>
          <p:nvSpPr>
            <p:cNvPr id="50" name="Freeform 49"/>
            <p:cNvSpPr>
              <a:spLocks/>
            </p:cNvSpPr>
            <p:nvPr/>
          </p:nvSpPr>
          <p:spPr bwMode="auto">
            <a:xfrm>
              <a:off x="8691563" y="3279775"/>
              <a:ext cx="120650" cy="30162"/>
            </a:xfrm>
            <a:custGeom>
              <a:avLst/>
              <a:gdLst>
                <a:gd name="T0" fmla="*/ 32 w 32"/>
                <a:gd name="T1" fmla="*/ 4 h 8"/>
                <a:gd name="T2" fmla="*/ 28 w 32"/>
                <a:gd name="T3" fmla="*/ 8 h 8"/>
                <a:gd name="T4" fmla="*/ 4 w 32"/>
                <a:gd name="T5" fmla="*/ 8 h 8"/>
                <a:gd name="T6" fmla="*/ 0 w 32"/>
                <a:gd name="T7" fmla="*/ 4 h 8"/>
                <a:gd name="T8" fmla="*/ 0 w 32"/>
                <a:gd name="T9" fmla="*/ 4 h 8"/>
                <a:gd name="T10" fmla="*/ 4 w 32"/>
                <a:gd name="T11" fmla="*/ 0 h 8"/>
                <a:gd name="T12" fmla="*/ 28 w 32"/>
                <a:gd name="T13" fmla="*/ 0 h 8"/>
                <a:gd name="T14" fmla="*/ 32 w 32"/>
                <a:gd name="T15" fmla="*/ 4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8">
                  <a:moveTo>
                    <a:pt x="32" y="4"/>
                  </a:moveTo>
                  <a:cubicBezTo>
                    <a:pt x="32" y="6"/>
                    <a:pt x="30" y="8"/>
                    <a:pt x="28" y="8"/>
                  </a:cubicBezTo>
                  <a:cubicBezTo>
                    <a:pt x="4" y="8"/>
                    <a:pt x="4" y="8"/>
                    <a:pt x="4" y="8"/>
                  </a:cubicBezTo>
                  <a:cubicBezTo>
                    <a:pt x="2" y="8"/>
                    <a:pt x="0" y="6"/>
                    <a:pt x="0" y="4"/>
                  </a:cubicBezTo>
                  <a:cubicBezTo>
                    <a:pt x="0" y="4"/>
                    <a:pt x="0" y="4"/>
                    <a:pt x="0" y="4"/>
                  </a:cubicBezTo>
                  <a:cubicBezTo>
                    <a:pt x="0" y="2"/>
                    <a:pt x="2" y="0"/>
                    <a:pt x="4" y="0"/>
                  </a:cubicBezTo>
                  <a:cubicBezTo>
                    <a:pt x="28" y="0"/>
                    <a:pt x="28" y="0"/>
                    <a:pt x="28" y="0"/>
                  </a:cubicBezTo>
                  <a:cubicBezTo>
                    <a:pt x="30" y="0"/>
                    <a:pt x="32" y="2"/>
                    <a:pt x="3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fontAlgn="auto">
                <a:spcBef>
                  <a:spcPts val="0"/>
                </a:spcBef>
                <a:spcAft>
                  <a:spcPts val="0"/>
                </a:spcAft>
                <a:defRPr/>
              </a:pPr>
              <a:endParaRPr lang="en-US"/>
            </a:p>
          </p:txBody>
        </p:sp>
      </p:grpSp>
      <p:sp>
        <p:nvSpPr>
          <p:cNvPr id="51" name="TextBox 50"/>
          <p:cNvSpPr txBox="1"/>
          <p:nvPr/>
        </p:nvSpPr>
        <p:spPr>
          <a:xfrm>
            <a:off x="2582863" y="3028950"/>
            <a:ext cx="922337"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52" name="TextBox 51"/>
          <p:cNvSpPr txBox="1"/>
          <p:nvPr/>
        </p:nvSpPr>
        <p:spPr>
          <a:xfrm>
            <a:off x="2582863" y="3860800"/>
            <a:ext cx="922337" cy="338138"/>
          </a:xfrm>
          <a:prstGeom prst="rect">
            <a:avLst/>
          </a:prstGeom>
          <a:noFill/>
        </p:spPr>
        <p:txBody>
          <a:bodyPr>
            <a:spAutoFit/>
          </a:bodyPr>
          <a:lstStyle/>
          <a:p>
            <a:pPr fontAlgn="auto">
              <a:spcBef>
                <a:spcPts val="0"/>
              </a:spcBef>
              <a:spcAft>
                <a:spcPts val="0"/>
              </a:spcAft>
              <a:defRPr/>
            </a:pPr>
            <a:r>
              <a:rPr lang="en-US" sz="1600">
                <a:solidFill>
                  <a:schemeClr val="bg1"/>
                </a:solidFill>
                <a:latin typeface="+mj-lt"/>
                <a:cs typeface="+mn-cs"/>
              </a:rPr>
              <a:t>TEXT HERE</a:t>
            </a:r>
          </a:p>
        </p:txBody>
      </p:sp>
      <p:sp>
        <p:nvSpPr>
          <p:cNvPr id="53" name="TextBox 52"/>
          <p:cNvSpPr txBox="1"/>
          <p:nvPr/>
        </p:nvSpPr>
        <p:spPr>
          <a:xfrm>
            <a:off x="5307013" y="1941513"/>
            <a:ext cx="1201737" cy="368300"/>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23CADC"/>
                </a:solidFill>
                <a:latin typeface="+mj-lt"/>
                <a:cs typeface="+mn-cs"/>
              </a:rPr>
              <a:t>TEXT</a:t>
            </a:r>
          </a:p>
        </p:txBody>
      </p:sp>
      <p:sp>
        <p:nvSpPr>
          <p:cNvPr id="54" name="Rectangle 53"/>
          <p:cNvSpPr/>
          <p:nvPr/>
        </p:nvSpPr>
        <p:spPr>
          <a:xfrm>
            <a:off x="5327650" y="2190750"/>
            <a:ext cx="2825750" cy="461963"/>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5" name="TextBox 54"/>
          <p:cNvSpPr txBox="1"/>
          <p:nvPr/>
        </p:nvSpPr>
        <p:spPr>
          <a:xfrm>
            <a:off x="5307013" y="2852738"/>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DF7307"/>
                </a:solidFill>
                <a:latin typeface="+mj-lt"/>
                <a:cs typeface="+mn-cs"/>
              </a:rPr>
              <a:t>TEXT</a:t>
            </a:r>
          </a:p>
        </p:txBody>
      </p:sp>
      <p:sp>
        <p:nvSpPr>
          <p:cNvPr id="56" name="Rectangle 55"/>
          <p:cNvSpPr/>
          <p:nvPr/>
        </p:nvSpPr>
        <p:spPr>
          <a:xfrm>
            <a:off x="5327650" y="3103563"/>
            <a:ext cx="2825750"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7" name="TextBox 56"/>
          <p:cNvSpPr txBox="1"/>
          <p:nvPr/>
        </p:nvSpPr>
        <p:spPr>
          <a:xfrm>
            <a:off x="5307013" y="3763963"/>
            <a:ext cx="1201737" cy="369887"/>
          </a:xfrm>
          <a:prstGeom prst="rect">
            <a:avLst/>
          </a:prstGeom>
          <a:noFill/>
        </p:spPr>
        <p:txBody>
          <a:bodyPr>
            <a:spAutoFit/>
          </a:bodyPr>
          <a:lstStyle/>
          <a:p>
            <a:pPr fontAlgn="auto">
              <a:spcBef>
                <a:spcPts val="0"/>
              </a:spcBef>
              <a:spcAft>
                <a:spcPts val="0"/>
              </a:spcAft>
              <a:defRPr/>
            </a:pPr>
            <a:r>
              <a:rPr lang="en-US">
                <a:solidFill>
                  <a:schemeClr val="bg1">
                    <a:lumMod val="95000"/>
                  </a:schemeClr>
                </a:solidFill>
                <a:latin typeface="+mj-lt"/>
                <a:cs typeface="+mn-cs"/>
              </a:rPr>
              <a:t>SAMPLE</a:t>
            </a:r>
            <a:r>
              <a:rPr lang="en-US">
                <a:solidFill>
                  <a:schemeClr val="tx1">
                    <a:lumMod val="65000"/>
                    <a:lumOff val="35000"/>
                  </a:schemeClr>
                </a:solidFill>
                <a:latin typeface="+mj-lt"/>
                <a:cs typeface="+mn-cs"/>
              </a:rPr>
              <a:t> </a:t>
            </a:r>
            <a:r>
              <a:rPr lang="en-US">
                <a:solidFill>
                  <a:srgbClr val="01D48F"/>
                </a:solidFill>
                <a:latin typeface="+mj-lt"/>
                <a:cs typeface="+mn-cs"/>
              </a:rPr>
              <a:t>TEXT</a:t>
            </a:r>
          </a:p>
        </p:txBody>
      </p:sp>
      <p:sp>
        <p:nvSpPr>
          <p:cNvPr id="58" name="Rectangle 57"/>
          <p:cNvSpPr/>
          <p:nvPr/>
        </p:nvSpPr>
        <p:spPr>
          <a:xfrm>
            <a:off x="5327650" y="4014788"/>
            <a:ext cx="2825750" cy="461962"/>
          </a:xfrm>
          <a:prstGeom prst="rect">
            <a:avLst/>
          </a:prstGeom>
        </p:spPr>
        <p:txBody>
          <a:bodyPr>
            <a:spAutoFit/>
          </a:bodyPr>
          <a:lstStyle/>
          <a:p>
            <a:pPr algn="just" fontAlgn="auto">
              <a:spcBef>
                <a:spcPts val="0"/>
              </a:spcBef>
              <a:spcAft>
                <a:spcPts val="0"/>
              </a:spcAft>
              <a:defRPr/>
            </a:pPr>
            <a:r>
              <a:rPr lang="en-US" sz="1200">
                <a:solidFill>
                  <a:schemeClr val="bg1">
                    <a:lumMod val="85000"/>
                  </a:schemeClr>
                </a:solidFill>
                <a:latin typeface="+mn-lt"/>
                <a:cs typeface="+mn-cs"/>
              </a:rPr>
              <a:t>Lorem Ipsum is simply dummy text of the printing and typesetting industry. </a:t>
            </a:r>
          </a:p>
        </p:txBody>
      </p:sp>
      <p:sp>
        <p:nvSpPr>
          <p:cNvPr id="59" name="Rectangle 58"/>
          <p:cNvSpPr/>
          <p:nvPr/>
        </p:nvSpPr>
        <p:spPr>
          <a:xfrm>
            <a:off x="5181600" y="2032000"/>
            <a:ext cx="55563" cy="544513"/>
          </a:xfrm>
          <a:prstGeom prst="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0" name="Rectangle 59"/>
          <p:cNvSpPr/>
          <p:nvPr/>
        </p:nvSpPr>
        <p:spPr>
          <a:xfrm>
            <a:off x="5181600" y="2932113"/>
            <a:ext cx="55563" cy="544512"/>
          </a:xfrm>
          <a:prstGeom prst="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61" name="Rectangle 60"/>
          <p:cNvSpPr/>
          <p:nvPr/>
        </p:nvSpPr>
        <p:spPr>
          <a:xfrm>
            <a:off x="5181600" y="3836988"/>
            <a:ext cx="55563" cy="544512"/>
          </a:xfrm>
          <a:prstGeom prst="rect">
            <a:avLst/>
          </a:prstGeom>
          <a:solidFill>
            <a:srgbClr val="01D48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105504" name="TextBox 64"/>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67" name="TextBox 66"/>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Freeform 15"/>
          <p:cNvSpPr>
            <a:spLocks/>
          </p:cNvSpPr>
          <p:nvPr/>
        </p:nvSpPr>
        <p:spPr bwMode="auto">
          <a:xfrm>
            <a:off x="4430713" y="1085850"/>
            <a:ext cx="1589087" cy="1816100"/>
          </a:xfrm>
          <a:custGeom>
            <a:avLst/>
            <a:gdLst>
              <a:gd name="T0" fmla="*/ 1421721 w 133"/>
              <a:gd name="T1" fmla="*/ 0 h 152"/>
              <a:gd name="T2" fmla="*/ 167261 w 133"/>
              <a:gd name="T3" fmla="*/ 0 h 152"/>
              <a:gd name="T4" fmla="*/ 0 w 133"/>
              <a:gd name="T5" fmla="*/ 155434 h 152"/>
              <a:gd name="T6" fmla="*/ 0 w 133"/>
              <a:gd name="T7" fmla="*/ 1410863 h 152"/>
              <a:gd name="T8" fmla="*/ 155314 w 133"/>
              <a:gd name="T9" fmla="*/ 1578254 h 152"/>
              <a:gd name="T10" fmla="*/ 155314 w 133"/>
              <a:gd name="T11" fmla="*/ 1817383 h 152"/>
              <a:gd name="T12" fmla="*/ 370364 w 133"/>
              <a:gd name="T13" fmla="*/ 1578254 h 152"/>
              <a:gd name="T14" fmla="*/ 1421721 w 133"/>
              <a:gd name="T15" fmla="*/ 1578254 h 152"/>
              <a:gd name="T16" fmla="*/ 1588982 w 133"/>
              <a:gd name="T17" fmla="*/ 1410863 h 152"/>
              <a:gd name="T18" fmla="*/ 1588982 w 133"/>
              <a:gd name="T19" fmla="*/ 155434 h 152"/>
              <a:gd name="T20" fmla="*/ 1421721 w 133"/>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499" name="Freeform 16"/>
          <p:cNvSpPr>
            <a:spLocks/>
          </p:cNvSpPr>
          <p:nvPr/>
        </p:nvSpPr>
        <p:spPr bwMode="auto">
          <a:xfrm>
            <a:off x="3200400" y="2381250"/>
            <a:ext cx="1146175" cy="1317625"/>
          </a:xfrm>
          <a:custGeom>
            <a:avLst/>
            <a:gdLst>
              <a:gd name="T0" fmla="*/ 119470 w 96"/>
              <a:gd name="T1" fmla="*/ 0 h 110"/>
              <a:gd name="T2" fmla="*/ 1027446 w 96"/>
              <a:gd name="T3" fmla="*/ 0 h 110"/>
              <a:gd name="T4" fmla="*/ 1146916 w 96"/>
              <a:gd name="T5" fmla="*/ 119670 h 110"/>
              <a:gd name="T6" fmla="*/ 1146916 w 96"/>
              <a:gd name="T7" fmla="*/ 1029165 h 110"/>
              <a:gd name="T8" fmla="*/ 1027446 w 96"/>
              <a:gd name="T9" fmla="*/ 1148835 h 110"/>
              <a:gd name="T10" fmla="*/ 1027446 w 96"/>
              <a:gd name="T11" fmla="*/ 1316374 h 110"/>
              <a:gd name="T12" fmla="*/ 872134 w 96"/>
              <a:gd name="T13" fmla="*/ 1148835 h 110"/>
              <a:gd name="T14" fmla="*/ 119470 w 96"/>
              <a:gd name="T15" fmla="*/ 1148835 h 110"/>
              <a:gd name="T16" fmla="*/ 0 w 96"/>
              <a:gd name="T17" fmla="*/ 1029165 h 110"/>
              <a:gd name="T18" fmla="*/ 0 w 96"/>
              <a:gd name="T19" fmla="*/ 119670 h 110"/>
              <a:gd name="T20" fmla="*/ 119470 w 96"/>
              <a:gd name="T21" fmla="*/ 0 h 1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6" h="110">
                <a:moveTo>
                  <a:pt x="10" y="0"/>
                </a:moveTo>
                <a:cubicBezTo>
                  <a:pt x="86" y="0"/>
                  <a:pt x="86" y="0"/>
                  <a:pt x="86" y="0"/>
                </a:cubicBezTo>
                <a:cubicBezTo>
                  <a:pt x="91" y="0"/>
                  <a:pt x="96" y="4"/>
                  <a:pt x="96" y="10"/>
                </a:cubicBezTo>
                <a:cubicBezTo>
                  <a:pt x="96" y="86"/>
                  <a:pt x="96" y="86"/>
                  <a:pt x="96" y="86"/>
                </a:cubicBezTo>
                <a:cubicBezTo>
                  <a:pt x="96" y="91"/>
                  <a:pt x="91" y="96"/>
                  <a:pt x="86" y="96"/>
                </a:cubicBezTo>
                <a:cubicBezTo>
                  <a:pt x="86" y="110"/>
                  <a:pt x="86" y="110"/>
                  <a:pt x="86" y="110"/>
                </a:cubicBezTo>
                <a:cubicBezTo>
                  <a:pt x="73" y="96"/>
                  <a:pt x="73" y="96"/>
                  <a:pt x="73" y="96"/>
                </a:cubicBezTo>
                <a:cubicBezTo>
                  <a:pt x="10" y="96"/>
                  <a:pt x="10" y="96"/>
                  <a:pt x="10" y="96"/>
                </a:cubicBezTo>
                <a:cubicBezTo>
                  <a:pt x="4" y="96"/>
                  <a:pt x="0" y="92"/>
                  <a:pt x="0" y="86"/>
                </a:cubicBezTo>
                <a:cubicBezTo>
                  <a:pt x="0" y="10"/>
                  <a:pt x="0" y="10"/>
                  <a:pt x="0" y="10"/>
                </a:cubicBezTo>
                <a:cubicBezTo>
                  <a:pt x="0" y="4"/>
                  <a:pt x="4" y="0"/>
                  <a:pt x="10"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0" name="Freeform 18"/>
          <p:cNvSpPr>
            <a:spLocks/>
          </p:cNvSpPr>
          <p:nvPr/>
        </p:nvSpPr>
        <p:spPr bwMode="auto">
          <a:xfrm>
            <a:off x="3605213" y="1409700"/>
            <a:ext cx="741362" cy="838200"/>
          </a:xfrm>
          <a:custGeom>
            <a:avLst/>
            <a:gdLst>
              <a:gd name="T0" fmla="*/ 85579 w 52"/>
              <a:gd name="T1" fmla="*/ 0 h 59"/>
              <a:gd name="T2" fmla="*/ 670372 w 52"/>
              <a:gd name="T3" fmla="*/ 0 h 59"/>
              <a:gd name="T4" fmla="*/ 741688 w 52"/>
              <a:gd name="T5" fmla="*/ 71021 h 59"/>
              <a:gd name="T6" fmla="*/ 741688 w 52"/>
              <a:gd name="T7" fmla="*/ 653395 h 59"/>
              <a:gd name="T8" fmla="*/ 670372 w 52"/>
              <a:gd name="T9" fmla="*/ 738620 h 59"/>
              <a:gd name="T10" fmla="*/ 670372 w 52"/>
              <a:gd name="T11" fmla="*/ 838050 h 59"/>
              <a:gd name="T12" fmla="*/ 570529 w 52"/>
              <a:gd name="T13" fmla="*/ 738620 h 59"/>
              <a:gd name="T14" fmla="*/ 85579 w 52"/>
              <a:gd name="T15" fmla="*/ 738620 h 59"/>
              <a:gd name="T16" fmla="*/ 0 w 52"/>
              <a:gd name="T17" fmla="*/ 653395 h 59"/>
              <a:gd name="T18" fmla="*/ 0 w 52"/>
              <a:gd name="T19" fmla="*/ 71021 h 59"/>
              <a:gd name="T20" fmla="*/ 85579 w 52"/>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59">
                <a:moveTo>
                  <a:pt x="6" y="0"/>
                </a:moveTo>
                <a:cubicBezTo>
                  <a:pt x="47" y="0"/>
                  <a:pt x="47" y="0"/>
                  <a:pt x="47" y="0"/>
                </a:cubicBezTo>
                <a:cubicBezTo>
                  <a:pt x="50" y="0"/>
                  <a:pt x="52" y="2"/>
                  <a:pt x="52" y="5"/>
                </a:cubicBezTo>
                <a:cubicBezTo>
                  <a:pt x="52" y="46"/>
                  <a:pt x="52" y="46"/>
                  <a:pt x="52" y="46"/>
                </a:cubicBezTo>
                <a:cubicBezTo>
                  <a:pt x="52" y="49"/>
                  <a:pt x="50" y="52"/>
                  <a:pt x="47" y="52"/>
                </a:cubicBezTo>
                <a:cubicBezTo>
                  <a:pt x="47" y="59"/>
                  <a:pt x="47" y="59"/>
                  <a:pt x="47" y="59"/>
                </a:cubicBezTo>
                <a:cubicBezTo>
                  <a:pt x="40" y="52"/>
                  <a:pt x="40" y="52"/>
                  <a:pt x="40" y="52"/>
                </a:cubicBezTo>
                <a:cubicBezTo>
                  <a:pt x="6" y="52"/>
                  <a:pt x="6" y="52"/>
                  <a:pt x="6" y="52"/>
                </a:cubicBezTo>
                <a:cubicBezTo>
                  <a:pt x="3" y="52"/>
                  <a:pt x="0" y="49"/>
                  <a:pt x="0" y="46"/>
                </a:cubicBezTo>
                <a:cubicBezTo>
                  <a:pt x="0" y="5"/>
                  <a:pt x="0" y="5"/>
                  <a:pt x="0" y="5"/>
                </a:cubicBezTo>
                <a:cubicBezTo>
                  <a:pt x="0" y="2"/>
                  <a:pt x="3" y="0"/>
                  <a:pt x="6" y="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1" name="Freeform 15"/>
          <p:cNvSpPr>
            <a:spLocks/>
          </p:cNvSpPr>
          <p:nvPr/>
        </p:nvSpPr>
        <p:spPr bwMode="auto">
          <a:xfrm>
            <a:off x="4430713" y="2989263"/>
            <a:ext cx="1300162" cy="1487487"/>
          </a:xfrm>
          <a:custGeom>
            <a:avLst/>
            <a:gdLst>
              <a:gd name="T0" fmla="*/ 1163041 w 133"/>
              <a:gd name="T1" fmla="*/ 0 h 152"/>
              <a:gd name="T2" fmla="*/ 136828 w 133"/>
              <a:gd name="T3" fmla="*/ 0 h 152"/>
              <a:gd name="T4" fmla="*/ 0 w 133"/>
              <a:gd name="T5" fmla="*/ 127153 h 152"/>
              <a:gd name="T6" fmla="*/ 0 w 133"/>
              <a:gd name="T7" fmla="*/ 1154158 h 152"/>
              <a:gd name="T8" fmla="*/ 127055 w 133"/>
              <a:gd name="T9" fmla="*/ 1291092 h 152"/>
              <a:gd name="T10" fmla="*/ 127055 w 133"/>
              <a:gd name="T11" fmla="*/ 1486712 h 152"/>
              <a:gd name="T12" fmla="*/ 302977 w 133"/>
              <a:gd name="T13" fmla="*/ 1291092 h 152"/>
              <a:gd name="T14" fmla="*/ 1163041 w 133"/>
              <a:gd name="T15" fmla="*/ 1291092 h 152"/>
              <a:gd name="T16" fmla="*/ 1299869 w 133"/>
              <a:gd name="T17" fmla="*/ 1154158 h 152"/>
              <a:gd name="T18" fmla="*/ 1299869 w 133"/>
              <a:gd name="T19" fmla="*/ 127153 h 152"/>
              <a:gd name="T20" fmla="*/ 1163041 w 133"/>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01D4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2" name="Freeform 39"/>
          <p:cNvSpPr>
            <a:spLocks/>
          </p:cNvSpPr>
          <p:nvPr/>
        </p:nvSpPr>
        <p:spPr bwMode="auto">
          <a:xfrm>
            <a:off x="3309938" y="4657725"/>
            <a:ext cx="2281237" cy="504825"/>
          </a:xfrm>
          <a:custGeom>
            <a:avLst/>
            <a:gdLst>
              <a:gd name="T0" fmla="*/ 0 w 321"/>
              <a:gd name="T1" fmla="*/ 504626 h 71"/>
              <a:gd name="T2" fmla="*/ 1136795 w 321"/>
              <a:gd name="T3" fmla="*/ 0 h 71"/>
              <a:gd name="T4" fmla="*/ 2280695 w 321"/>
              <a:gd name="T5" fmla="*/ 504626 h 71"/>
              <a:gd name="T6" fmla="*/ 0 w 321"/>
              <a:gd name="T7" fmla="*/ 504626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1" h="71">
                <a:moveTo>
                  <a:pt x="0" y="71"/>
                </a:moveTo>
                <a:cubicBezTo>
                  <a:pt x="0" y="18"/>
                  <a:pt x="71" y="0"/>
                  <a:pt x="160" y="0"/>
                </a:cubicBezTo>
                <a:cubicBezTo>
                  <a:pt x="249" y="0"/>
                  <a:pt x="321" y="18"/>
                  <a:pt x="321" y="71"/>
                </a:cubicBezTo>
                <a:lnTo>
                  <a:pt x="0" y="71"/>
                </a:lnTo>
                <a:close/>
              </a:path>
            </a:pathLst>
          </a:custGeom>
          <a:solidFill>
            <a:srgbClr val="1391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3" name="Freeform 18"/>
          <p:cNvSpPr>
            <a:spLocks/>
          </p:cNvSpPr>
          <p:nvPr/>
        </p:nvSpPr>
        <p:spPr bwMode="auto">
          <a:xfrm>
            <a:off x="2863850" y="3265488"/>
            <a:ext cx="606425" cy="684212"/>
          </a:xfrm>
          <a:custGeom>
            <a:avLst/>
            <a:gdLst>
              <a:gd name="T0" fmla="*/ 69887 w 52"/>
              <a:gd name="T1" fmla="*/ 0 h 59"/>
              <a:gd name="T2" fmla="*/ 547449 w 52"/>
              <a:gd name="T3" fmla="*/ 0 h 59"/>
              <a:gd name="T4" fmla="*/ 605688 w 52"/>
              <a:gd name="T5" fmla="*/ 57998 h 59"/>
              <a:gd name="T6" fmla="*/ 605688 w 52"/>
              <a:gd name="T7" fmla="*/ 533585 h 59"/>
              <a:gd name="T8" fmla="*/ 547449 w 52"/>
              <a:gd name="T9" fmla="*/ 603183 h 59"/>
              <a:gd name="T10" fmla="*/ 547449 w 52"/>
              <a:gd name="T11" fmla="*/ 684381 h 59"/>
              <a:gd name="T12" fmla="*/ 465914 w 52"/>
              <a:gd name="T13" fmla="*/ 603183 h 59"/>
              <a:gd name="T14" fmla="*/ 69887 w 52"/>
              <a:gd name="T15" fmla="*/ 603183 h 59"/>
              <a:gd name="T16" fmla="*/ 0 w 52"/>
              <a:gd name="T17" fmla="*/ 533585 h 59"/>
              <a:gd name="T18" fmla="*/ 0 w 52"/>
              <a:gd name="T19" fmla="*/ 57998 h 59"/>
              <a:gd name="T20" fmla="*/ 69887 w 52"/>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2" h="59">
                <a:moveTo>
                  <a:pt x="6" y="0"/>
                </a:moveTo>
                <a:cubicBezTo>
                  <a:pt x="47" y="0"/>
                  <a:pt x="47" y="0"/>
                  <a:pt x="47" y="0"/>
                </a:cubicBezTo>
                <a:cubicBezTo>
                  <a:pt x="50" y="0"/>
                  <a:pt x="52" y="2"/>
                  <a:pt x="52" y="5"/>
                </a:cubicBezTo>
                <a:cubicBezTo>
                  <a:pt x="52" y="46"/>
                  <a:pt x="52" y="46"/>
                  <a:pt x="52" y="46"/>
                </a:cubicBezTo>
                <a:cubicBezTo>
                  <a:pt x="52" y="49"/>
                  <a:pt x="50" y="52"/>
                  <a:pt x="47" y="52"/>
                </a:cubicBezTo>
                <a:cubicBezTo>
                  <a:pt x="47" y="59"/>
                  <a:pt x="47" y="59"/>
                  <a:pt x="47" y="59"/>
                </a:cubicBezTo>
                <a:cubicBezTo>
                  <a:pt x="40" y="52"/>
                  <a:pt x="40" y="52"/>
                  <a:pt x="40" y="52"/>
                </a:cubicBezTo>
                <a:cubicBezTo>
                  <a:pt x="6" y="52"/>
                  <a:pt x="6" y="52"/>
                  <a:pt x="6" y="52"/>
                </a:cubicBezTo>
                <a:cubicBezTo>
                  <a:pt x="3" y="52"/>
                  <a:pt x="0" y="49"/>
                  <a:pt x="0" y="46"/>
                </a:cubicBezTo>
                <a:cubicBezTo>
                  <a:pt x="0" y="5"/>
                  <a:pt x="0" y="5"/>
                  <a:pt x="0" y="5"/>
                </a:cubicBezTo>
                <a:cubicBezTo>
                  <a:pt x="0" y="2"/>
                  <a:pt x="3" y="0"/>
                  <a:pt x="6" y="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4" name="Freeform 15"/>
          <p:cNvSpPr>
            <a:spLocks/>
          </p:cNvSpPr>
          <p:nvPr/>
        </p:nvSpPr>
        <p:spPr bwMode="auto">
          <a:xfrm>
            <a:off x="5559425" y="4097338"/>
            <a:ext cx="331788" cy="379412"/>
          </a:xfrm>
          <a:custGeom>
            <a:avLst/>
            <a:gdLst>
              <a:gd name="T0" fmla="*/ 296823 w 133"/>
              <a:gd name="T1" fmla="*/ 0 h 152"/>
              <a:gd name="T2" fmla="*/ 34920 w 133"/>
              <a:gd name="T3" fmla="*/ 0 h 152"/>
              <a:gd name="T4" fmla="*/ 0 w 133"/>
              <a:gd name="T5" fmla="*/ 32451 h 152"/>
              <a:gd name="T6" fmla="*/ 0 w 133"/>
              <a:gd name="T7" fmla="*/ 294556 h 152"/>
              <a:gd name="T8" fmla="*/ 32426 w 133"/>
              <a:gd name="T9" fmla="*/ 329503 h 152"/>
              <a:gd name="T10" fmla="*/ 32426 w 133"/>
              <a:gd name="T11" fmla="*/ 379428 h 152"/>
              <a:gd name="T12" fmla="*/ 77324 w 133"/>
              <a:gd name="T13" fmla="*/ 329503 h 152"/>
              <a:gd name="T14" fmla="*/ 296823 w 133"/>
              <a:gd name="T15" fmla="*/ 329503 h 152"/>
              <a:gd name="T16" fmla="*/ 331743 w 133"/>
              <a:gd name="T17" fmla="*/ 294556 h 152"/>
              <a:gd name="T18" fmla="*/ 331743 w 133"/>
              <a:gd name="T19" fmla="*/ 32451 h 152"/>
              <a:gd name="T20" fmla="*/ 296823 w 133"/>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DE6E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5" name="Freeform 15"/>
          <p:cNvSpPr>
            <a:spLocks/>
          </p:cNvSpPr>
          <p:nvPr/>
        </p:nvSpPr>
        <p:spPr bwMode="auto">
          <a:xfrm>
            <a:off x="5397500" y="2139950"/>
            <a:ext cx="706438" cy="806450"/>
          </a:xfrm>
          <a:custGeom>
            <a:avLst/>
            <a:gdLst>
              <a:gd name="T0" fmla="*/ 631184 w 133"/>
              <a:gd name="T1" fmla="*/ 0 h 152"/>
              <a:gd name="T2" fmla="*/ 74257 w 133"/>
              <a:gd name="T3" fmla="*/ 0 h 152"/>
              <a:gd name="T4" fmla="*/ 0 w 133"/>
              <a:gd name="T5" fmla="*/ 69006 h 152"/>
              <a:gd name="T6" fmla="*/ 0 w 133"/>
              <a:gd name="T7" fmla="*/ 626364 h 152"/>
              <a:gd name="T8" fmla="*/ 68953 w 133"/>
              <a:gd name="T9" fmla="*/ 700679 h 152"/>
              <a:gd name="T10" fmla="*/ 68953 w 133"/>
              <a:gd name="T11" fmla="*/ 806842 h 152"/>
              <a:gd name="T12" fmla="*/ 164426 w 133"/>
              <a:gd name="T13" fmla="*/ 700679 h 152"/>
              <a:gd name="T14" fmla="*/ 631184 w 133"/>
              <a:gd name="T15" fmla="*/ 700679 h 152"/>
              <a:gd name="T16" fmla="*/ 705441 w 133"/>
              <a:gd name="T17" fmla="*/ 626364 h 152"/>
              <a:gd name="T18" fmla="*/ 705441 w 133"/>
              <a:gd name="T19" fmla="*/ 69006 h 152"/>
              <a:gd name="T20" fmla="*/ 631184 w 133"/>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23CAD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06506" name="Freeform 15"/>
          <p:cNvSpPr>
            <a:spLocks/>
          </p:cNvSpPr>
          <p:nvPr/>
        </p:nvSpPr>
        <p:spPr bwMode="auto">
          <a:xfrm>
            <a:off x="5813425" y="2924175"/>
            <a:ext cx="587375" cy="669925"/>
          </a:xfrm>
          <a:custGeom>
            <a:avLst/>
            <a:gdLst>
              <a:gd name="T0" fmla="*/ 524862 w 133"/>
              <a:gd name="T1" fmla="*/ 0 h 152"/>
              <a:gd name="T2" fmla="*/ 61749 w 133"/>
              <a:gd name="T3" fmla="*/ 0 h 152"/>
              <a:gd name="T4" fmla="*/ 0 w 133"/>
              <a:gd name="T5" fmla="*/ 57382 h 152"/>
              <a:gd name="T6" fmla="*/ 0 w 133"/>
              <a:gd name="T7" fmla="*/ 520854 h 152"/>
              <a:gd name="T8" fmla="*/ 57338 w 133"/>
              <a:gd name="T9" fmla="*/ 582651 h 152"/>
              <a:gd name="T10" fmla="*/ 57338 w 133"/>
              <a:gd name="T11" fmla="*/ 670931 h 152"/>
              <a:gd name="T12" fmla="*/ 136729 w 133"/>
              <a:gd name="T13" fmla="*/ 582651 h 152"/>
              <a:gd name="T14" fmla="*/ 524862 w 133"/>
              <a:gd name="T15" fmla="*/ 582651 h 152"/>
              <a:gd name="T16" fmla="*/ 586611 w 133"/>
              <a:gd name="T17" fmla="*/ 520854 h 152"/>
              <a:gd name="T18" fmla="*/ 586611 w 133"/>
              <a:gd name="T19" fmla="*/ 57382 h 152"/>
              <a:gd name="T20" fmla="*/ 524862 w 133"/>
              <a:gd name="T21" fmla="*/ 0 h 1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3" h="152">
                <a:moveTo>
                  <a:pt x="119" y="0"/>
                </a:moveTo>
                <a:cubicBezTo>
                  <a:pt x="14" y="0"/>
                  <a:pt x="14" y="0"/>
                  <a:pt x="14" y="0"/>
                </a:cubicBezTo>
                <a:cubicBezTo>
                  <a:pt x="6" y="0"/>
                  <a:pt x="0" y="6"/>
                  <a:pt x="0" y="13"/>
                </a:cubicBezTo>
                <a:cubicBezTo>
                  <a:pt x="0" y="118"/>
                  <a:pt x="0" y="118"/>
                  <a:pt x="0" y="118"/>
                </a:cubicBezTo>
                <a:cubicBezTo>
                  <a:pt x="0" y="126"/>
                  <a:pt x="6" y="132"/>
                  <a:pt x="13" y="132"/>
                </a:cubicBezTo>
                <a:cubicBezTo>
                  <a:pt x="13" y="152"/>
                  <a:pt x="13" y="152"/>
                  <a:pt x="13" y="152"/>
                </a:cubicBezTo>
                <a:cubicBezTo>
                  <a:pt x="31" y="132"/>
                  <a:pt x="31" y="132"/>
                  <a:pt x="31" y="132"/>
                </a:cubicBezTo>
                <a:cubicBezTo>
                  <a:pt x="119" y="132"/>
                  <a:pt x="119" y="132"/>
                  <a:pt x="119" y="132"/>
                </a:cubicBezTo>
                <a:cubicBezTo>
                  <a:pt x="126" y="132"/>
                  <a:pt x="133" y="126"/>
                  <a:pt x="133" y="118"/>
                </a:cubicBezTo>
                <a:cubicBezTo>
                  <a:pt x="133" y="13"/>
                  <a:pt x="133" y="13"/>
                  <a:pt x="133" y="13"/>
                </a:cubicBezTo>
                <a:cubicBezTo>
                  <a:pt x="133" y="6"/>
                  <a:pt x="126" y="0"/>
                  <a:pt x="119" y="0"/>
                </a:cubicBezTo>
                <a:close/>
              </a:path>
            </a:pathLst>
          </a:custGeom>
          <a:solidFill>
            <a:srgbClr val="F4C60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TextBox 19"/>
          <p:cNvSpPr txBox="1"/>
          <p:nvPr/>
        </p:nvSpPr>
        <p:spPr>
          <a:xfrm>
            <a:off x="4789488" y="1679575"/>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1" name="TextBox 20"/>
          <p:cNvSpPr txBox="1"/>
          <p:nvPr/>
        </p:nvSpPr>
        <p:spPr>
          <a:xfrm>
            <a:off x="3313113" y="2786063"/>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22" name="TextBox 21"/>
          <p:cNvSpPr txBox="1"/>
          <p:nvPr/>
        </p:nvSpPr>
        <p:spPr>
          <a:xfrm>
            <a:off x="4619625" y="3563938"/>
            <a:ext cx="922338"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grpSp>
        <p:nvGrpSpPr>
          <p:cNvPr id="23" name="Group 22"/>
          <p:cNvGrpSpPr/>
          <p:nvPr/>
        </p:nvGrpSpPr>
        <p:grpSpPr>
          <a:xfrm>
            <a:off x="3827671" y="1622316"/>
            <a:ext cx="297601" cy="319646"/>
            <a:chOff x="2422962" y="914937"/>
            <a:chExt cx="257175" cy="276225"/>
          </a:xfrm>
          <a:solidFill>
            <a:schemeClr val="bg1"/>
          </a:solidFill>
        </p:grpSpPr>
        <p:sp>
          <p:nvSpPr>
            <p:cNvPr id="24" name="Freeform 10"/>
            <p:cNvSpPr>
              <a:spLocks/>
            </p:cNvSpPr>
            <p:nvPr/>
          </p:nvSpPr>
          <p:spPr bwMode="auto">
            <a:xfrm>
              <a:off x="2422962" y="1067337"/>
              <a:ext cx="104775" cy="123825"/>
            </a:xfrm>
            <a:custGeom>
              <a:avLst/>
              <a:gdLst>
                <a:gd name="T0" fmla="*/ 1 w 22"/>
                <a:gd name="T1" fmla="*/ 0 h 26"/>
                <a:gd name="T2" fmla="*/ 21 w 22"/>
                <a:gd name="T3" fmla="*/ 0 h 26"/>
                <a:gd name="T4" fmla="*/ 22 w 22"/>
                <a:gd name="T5" fmla="*/ 1 h 26"/>
                <a:gd name="T6" fmla="*/ 21 w 22"/>
                <a:gd name="T7" fmla="*/ 2 h 26"/>
                <a:gd name="T8" fmla="*/ 3 w 22"/>
                <a:gd name="T9" fmla="*/ 2 h 26"/>
                <a:gd name="T10" fmla="*/ 3 w 22"/>
                <a:gd name="T11" fmla="*/ 25 h 26"/>
                <a:gd name="T12" fmla="*/ 1 w 22"/>
                <a:gd name="T13" fmla="*/ 26 h 26"/>
                <a:gd name="T14" fmla="*/ 0 w 22"/>
                <a:gd name="T15" fmla="*/ 25 h 26"/>
                <a:gd name="T16" fmla="*/ 0 w 22"/>
                <a:gd name="T17" fmla="*/ 1 h 26"/>
                <a:gd name="T18" fmla="*/ 1 w 22"/>
                <a:gd name="T19"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26">
                  <a:moveTo>
                    <a:pt x="1" y="0"/>
                  </a:moveTo>
                  <a:cubicBezTo>
                    <a:pt x="21" y="0"/>
                    <a:pt x="21" y="0"/>
                    <a:pt x="21" y="0"/>
                  </a:cubicBezTo>
                  <a:cubicBezTo>
                    <a:pt x="22" y="0"/>
                    <a:pt x="22" y="0"/>
                    <a:pt x="22" y="1"/>
                  </a:cubicBezTo>
                  <a:cubicBezTo>
                    <a:pt x="22" y="2"/>
                    <a:pt x="22" y="2"/>
                    <a:pt x="21" y="2"/>
                  </a:cubicBezTo>
                  <a:cubicBezTo>
                    <a:pt x="3" y="2"/>
                    <a:pt x="3" y="2"/>
                    <a:pt x="3" y="2"/>
                  </a:cubicBezTo>
                  <a:cubicBezTo>
                    <a:pt x="3" y="25"/>
                    <a:pt x="3" y="25"/>
                    <a:pt x="3" y="25"/>
                  </a:cubicBezTo>
                  <a:cubicBezTo>
                    <a:pt x="3" y="25"/>
                    <a:pt x="2" y="26"/>
                    <a:pt x="1" y="26"/>
                  </a:cubicBezTo>
                  <a:cubicBezTo>
                    <a:pt x="1" y="26"/>
                    <a:pt x="0" y="25"/>
                    <a:pt x="0" y="25"/>
                  </a:cubicBezTo>
                  <a:cubicBezTo>
                    <a:pt x="0" y="1"/>
                    <a:pt x="0" y="1"/>
                    <a:pt x="0" y="1"/>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5" name="Freeform 11"/>
            <p:cNvSpPr>
              <a:spLocks/>
            </p:cNvSpPr>
            <p:nvPr/>
          </p:nvSpPr>
          <p:spPr bwMode="auto">
            <a:xfrm>
              <a:off x="2432487" y="924462"/>
              <a:ext cx="42863" cy="138113"/>
            </a:xfrm>
            <a:custGeom>
              <a:avLst/>
              <a:gdLst>
                <a:gd name="T0" fmla="*/ 9 w 9"/>
                <a:gd name="T1" fmla="*/ 24 h 29"/>
                <a:gd name="T2" fmla="*/ 9 w 9"/>
                <a:gd name="T3" fmla="*/ 4 h 29"/>
                <a:gd name="T4" fmla="*/ 5 w 9"/>
                <a:gd name="T5" fmla="*/ 0 h 29"/>
                <a:gd name="T6" fmla="*/ 0 w 9"/>
                <a:gd name="T7" fmla="*/ 4 h 29"/>
                <a:gd name="T8" fmla="*/ 0 w 9"/>
                <a:gd name="T9" fmla="*/ 24 h 29"/>
                <a:gd name="T10" fmla="*/ 5 w 9"/>
                <a:gd name="T11" fmla="*/ 29 h 29"/>
                <a:gd name="T12" fmla="*/ 9 w 9"/>
                <a:gd name="T13" fmla="*/ 24 h 29"/>
              </a:gdLst>
              <a:ahLst/>
              <a:cxnLst>
                <a:cxn ang="0">
                  <a:pos x="T0" y="T1"/>
                </a:cxn>
                <a:cxn ang="0">
                  <a:pos x="T2" y="T3"/>
                </a:cxn>
                <a:cxn ang="0">
                  <a:pos x="T4" y="T5"/>
                </a:cxn>
                <a:cxn ang="0">
                  <a:pos x="T6" y="T7"/>
                </a:cxn>
                <a:cxn ang="0">
                  <a:pos x="T8" y="T9"/>
                </a:cxn>
                <a:cxn ang="0">
                  <a:pos x="T10" y="T11"/>
                </a:cxn>
                <a:cxn ang="0">
                  <a:pos x="T12" y="T13"/>
                </a:cxn>
              </a:cxnLst>
              <a:rect l="0" t="0" r="r" b="b"/>
              <a:pathLst>
                <a:path w="9" h="29">
                  <a:moveTo>
                    <a:pt x="9" y="24"/>
                  </a:moveTo>
                  <a:cubicBezTo>
                    <a:pt x="9" y="4"/>
                    <a:pt x="9" y="4"/>
                    <a:pt x="9" y="4"/>
                  </a:cubicBezTo>
                  <a:cubicBezTo>
                    <a:pt x="9" y="2"/>
                    <a:pt x="7" y="0"/>
                    <a:pt x="5" y="0"/>
                  </a:cubicBezTo>
                  <a:cubicBezTo>
                    <a:pt x="2" y="0"/>
                    <a:pt x="0" y="2"/>
                    <a:pt x="0" y="4"/>
                  </a:cubicBezTo>
                  <a:cubicBezTo>
                    <a:pt x="0" y="24"/>
                    <a:pt x="0" y="24"/>
                    <a:pt x="0" y="24"/>
                  </a:cubicBezTo>
                  <a:cubicBezTo>
                    <a:pt x="0" y="27"/>
                    <a:pt x="2" y="29"/>
                    <a:pt x="5" y="29"/>
                  </a:cubicBezTo>
                  <a:cubicBezTo>
                    <a:pt x="7" y="29"/>
                    <a:pt x="9" y="27"/>
                    <a:pt x="9"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6" name="Freeform 12"/>
            <p:cNvSpPr>
              <a:spLocks/>
            </p:cNvSpPr>
            <p:nvPr/>
          </p:nvSpPr>
          <p:spPr bwMode="auto">
            <a:xfrm>
              <a:off x="2489637" y="914937"/>
              <a:ext cx="166688" cy="276225"/>
            </a:xfrm>
            <a:custGeom>
              <a:avLst/>
              <a:gdLst>
                <a:gd name="T0" fmla="*/ 3 w 35"/>
                <a:gd name="T1" fmla="*/ 51 h 58"/>
                <a:gd name="T2" fmla="*/ 4 w 35"/>
                <a:gd name="T3" fmla="*/ 57 h 58"/>
                <a:gd name="T4" fmla="*/ 6 w 35"/>
                <a:gd name="T5" fmla="*/ 58 h 58"/>
                <a:gd name="T6" fmla="*/ 10 w 35"/>
                <a:gd name="T7" fmla="*/ 56 h 58"/>
                <a:gd name="T8" fmla="*/ 19 w 35"/>
                <a:gd name="T9" fmla="*/ 43 h 58"/>
                <a:gd name="T10" fmla="*/ 33 w 35"/>
                <a:gd name="T11" fmla="*/ 43 h 58"/>
                <a:gd name="T12" fmla="*/ 35 w 35"/>
                <a:gd name="T13" fmla="*/ 41 h 58"/>
                <a:gd name="T14" fmla="*/ 35 w 35"/>
                <a:gd name="T15" fmla="*/ 31 h 58"/>
                <a:gd name="T16" fmla="*/ 24 w 35"/>
                <a:gd name="T17" fmla="*/ 14 h 58"/>
                <a:gd name="T18" fmla="*/ 21 w 35"/>
                <a:gd name="T19" fmla="*/ 15 h 58"/>
                <a:gd name="T20" fmla="*/ 25 w 35"/>
                <a:gd name="T21" fmla="*/ 8 h 58"/>
                <a:gd name="T22" fmla="*/ 18 w 35"/>
                <a:gd name="T23" fmla="*/ 0 h 58"/>
                <a:gd name="T24" fmla="*/ 10 w 35"/>
                <a:gd name="T25" fmla="*/ 8 h 58"/>
                <a:gd name="T26" fmla="*/ 18 w 35"/>
                <a:gd name="T27" fmla="*/ 16 h 58"/>
                <a:gd name="T28" fmla="*/ 20 w 35"/>
                <a:gd name="T29" fmla="*/ 15 h 58"/>
                <a:gd name="T30" fmla="*/ 15 w 35"/>
                <a:gd name="T31" fmla="*/ 20 h 58"/>
                <a:gd name="T32" fmla="*/ 3 w 35"/>
                <a:gd name="T33" fmla="*/ 23 h 58"/>
                <a:gd name="T34" fmla="*/ 1 w 35"/>
                <a:gd name="T35" fmla="*/ 25 h 58"/>
                <a:gd name="T36" fmla="*/ 0 w 35"/>
                <a:gd name="T37" fmla="*/ 28 h 58"/>
                <a:gd name="T38" fmla="*/ 4 w 35"/>
                <a:gd name="T39" fmla="*/ 31 h 58"/>
                <a:gd name="T40" fmla="*/ 4 w 35"/>
                <a:gd name="T41" fmla="*/ 31 h 58"/>
                <a:gd name="T42" fmla="*/ 5 w 35"/>
                <a:gd name="T43" fmla="*/ 31 h 58"/>
                <a:gd name="T44" fmla="*/ 13 w 35"/>
                <a:gd name="T45" fmla="*/ 30 h 58"/>
                <a:gd name="T46" fmla="*/ 12 w 35"/>
                <a:gd name="T47" fmla="*/ 32 h 58"/>
                <a:gd name="T48" fmla="*/ 12 w 35"/>
                <a:gd name="T49" fmla="*/ 35 h 58"/>
                <a:gd name="T50" fmla="*/ 3 w 35"/>
                <a:gd name="T51" fmla="*/ 5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58">
                  <a:moveTo>
                    <a:pt x="3" y="51"/>
                  </a:moveTo>
                  <a:cubicBezTo>
                    <a:pt x="2" y="53"/>
                    <a:pt x="2" y="56"/>
                    <a:pt x="4" y="57"/>
                  </a:cubicBezTo>
                  <a:cubicBezTo>
                    <a:pt x="5" y="58"/>
                    <a:pt x="6" y="58"/>
                    <a:pt x="6" y="58"/>
                  </a:cubicBezTo>
                  <a:cubicBezTo>
                    <a:pt x="8" y="58"/>
                    <a:pt x="9" y="57"/>
                    <a:pt x="10" y="56"/>
                  </a:cubicBezTo>
                  <a:cubicBezTo>
                    <a:pt x="19" y="43"/>
                    <a:pt x="19" y="43"/>
                    <a:pt x="19" y="43"/>
                  </a:cubicBezTo>
                  <a:cubicBezTo>
                    <a:pt x="33" y="43"/>
                    <a:pt x="33" y="43"/>
                    <a:pt x="33" y="43"/>
                  </a:cubicBezTo>
                  <a:cubicBezTo>
                    <a:pt x="34" y="43"/>
                    <a:pt x="35" y="42"/>
                    <a:pt x="35" y="41"/>
                  </a:cubicBezTo>
                  <a:cubicBezTo>
                    <a:pt x="35" y="31"/>
                    <a:pt x="35" y="31"/>
                    <a:pt x="35" y="31"/>
                  </a:cubicBezTo>
                  <a:cubicBezTo>
                    <a:pt x="35" y="22"/>
                    <a:pt x="30" y="14"/>
                    <a:pt x="24" y="14"/>
                  </a:cubicBezTo>
                  <a:cubicBezTo>
                    <a:pt x="23" y="14"/>
                    <a:pt x="22" y="14"/>
                    <a:pt x="21" y="15"/>
                  </a:cubicBezTo>
                  <a:cubicBezTo>
                    <a:pt x="24" y="13"/>
                    <a:pt x="25" y="11"/>
                    <a:pt x="25" y="8"/>
                  </a:cubicBezTo>
                  <a:cubicBezTo>
                    <a:pt x="25" y="4"/>
                    <a:pt x="22" y="0"/>
                    <a:pt x="18" y="0"/>
                  </a:cubicBezTo>
                  <a:cubicBezTo>
                    <a:pt x="13" y="0"/>
                    <a:pt x="10" y="4"/>
                    <a:pt x="10" y="8"/>
                  </a:cubicBezTo>
                  <a:cubicBezTo>
                    <a:pt x="10" y="12"/>
                    <a:pt x="13" y="16"/>
                    <a:pt x="18" y="16"/>
                  </a:cubicBezTo>
                  <a:cubicBezTo>
                    <a:pt x="18" y="16"/>
                    <a:pt x="19" y="15"/>
                    <a:pt x="20" y="15"/>
                  </a:cubicBezTo>
                  <a:cubicBezTo>
                    <a:pt x="18" y="16"/>
                    <a:pt x="16" y="18"/>
                    <a:pt x="15" y="20"/>
                  </a:cubicBezTo>
                  <a:cubicBezTo>
                    <a:pt x="3" y="23"/>
                    <a:pt x="3" y="23"/>
                    <a:pt x="3" y="23"/>
                  </a:cubicBezTo>
                  <a:cubicBezTo>
                    <a:pt x="2" y="23"/>
                    <a:pt x="1" y="24"/>
                    <a:pt x="1" y="25"/>
                  </a:cubicBezTo>
                  <a:cubicBezTo>
                    <a:pt x="0" y="26"/>
                    <a:pt x="0" y="27"/>
                    <a:pt x="0" y="28"/>
                  </a:cubicBezTo>
                  <a:cubicBezTo>
                    <a:pt x="1" y="30"/>
                    <a:pt x="2" y="31"/>
                    <a:pt x="4" y="31"/>
                  </a:cubicBezTo>
                  <a:cubicBezTo>
                    <a:pt x="4" y="31"/>
                    <a:pt x="4" y="31"/>
                    <a:pt x="4" y="31"/>
                  </a:cubicBezTo>
                  <a:cubicBezTo>
                    <a:pt x="5" y="31"/>
                    <a:pt x="5" y="31"/>
                    <a:pt x="5" y="31"/>
                  </a:cubicBezTo>
                  <a:cubicBezTo>
                    <a:pt x="13" y="30"/>
                    <a:pt x="13" y="30"/>
                    <a:pt x="13" y="30"/>
                  </a:cubicBezTo>
                  <a:cubicBezTo>
                    <a:pt x="12" y="30"/>
                    <a:pt x="12" y="31"/>
                    <a:pt x="12" y="32"/>
                  </a:cubicBezTo>
                  <a:cubicBezTo>
                    <a:pt x="12" y="35"/>
                    <a:pt x="12" y="35"/>
                    <a:pt x="12" y="35"/>
                  </a:cubicBezTo>
                  <a:lnTo>
                    <a:pt x="3"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sp>
          <p:nvSpPr>
            <p:cNvPr id="27" name="Freeform 13"/>
            <p:cNvSpPr>
              <a:spLocks/>
            </p:cNvSpPr>
            <p:nvPr/>
          </p:nvSpPr>
          <p:spPr bwMode="auto">
            <a:xfrm>
              <a:off x="2584887" y="1034000"/>
              <a:ext cx="95250" cy="104775"/>
            </a:xfrm>
            <a:custGeom>
              <a:avLst/>
              <a:gdLst>
                <a:gd name="T0" fmla="*/ 1 w 20"/>
                <a:gd name="T1" fmla="*/ 20 h 22"/>
                <a:gd name="T2" fmla="*/ 17 w 20"/>
                <a:gd name="T3" fmla="*/ 20 h 22"/>
                <a:gd name="T4" fmla="*/ 17 w 20"/>
                <a:gd name="T5" fmla="*/ 2 h 22"/>
                <a:gd name="T6" fmla="*/ 18 w 20"/>
                <a:gd name="T7" fmla="*/ 0 h 22"/>
                <a:gd name="T8" fmla="*/ 20 w 20"/>
                <a:gd name="T9" fmla="*/ 2 h 22"/>
                <a:gd name="T10" fmla="*/ 20 w 20"/>
                <a:gd name="T11" fmla="*/ 21 h 22"/>
                <a:gd name="T12" fmla="*/ 18 w 20"/>
                <a:gd name="T13" fmla="*/ 22 h 22"/>
                <a:gd name="T14" fmla="*/ 1 w 20"/>
                <a:gd name="T15" fmla="*/ 22 h 22"/>
                <a:gd name="T16" fmla="*/ 0 w 20"/>
                <a:gd name="T17" fmla="*/ 21 h 22"/>
                <a:gd name="T18" fmla="*/ 1 w 20"/>
                <a:gd name="T19" fmla="*/ 2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2">
                  <a:moveTo>
                    <a:pt x="1" y="20"/>
                  </a:moveTo>
                  <a:cubicBezTo>
                    <a:pt x="17" y="20"/>
                    <a:pt x="17" y="20"/>
                    <a:pt x="17" y="20"/>
                  </a:cubicBezTo>
                  <a:cubicBezTo>
                    <a:pt x="17" y="2"/>
                    <a:pt x="17" y="2"/>
                    <a:pt x="17" y="2"/>
                  </a:cubicBezTo>
                  <a:cubicBezTo>
                    <a:pt x="17" y="1"/>
                    <a:pt x="18" y="0"/>
                    <a:pt x="18" y="0"/>
                  </a:cubicBezTo>
                  <a:cubicBezTo>
                    <a:pt x="19" y="0"/>
                    <a:pt x="20" y="1"/>
                    <a:pt x="20" y="2"/>
                  </a:cubicBezTo>
                  <a:cubicBezTo>
                    <a:pt x="20" y="21"/>
                    <a:pt x="20" y="21"/>
                    <a:pt x="20" y="21"/>
                  </a:cubicBezTo>
                  <a:cubicBezTo>
                    <a:pt x="20" y="22"/>
                    <a:pt x="19" y="22"/>
                    <a:pt x="18" y="22"/>
                  </a:cubicBezTo>
                  <a:cubicBezTo>
                    <a:pt x="1" y="22"/>
                    <a:pt x="1" y="22"/>
                    <a:pt x="1" y="22"/>
                  </a:cubicBezTo>
                  <a:cubicBezTo>
                    <a:pt x="1" y="22"/>
                    <a:pt x="0" y="22"/>
                    <a:pt x="0" y="21"/>
                  </a:cubicBezTo>
                  <a:cubicBezTo>
                    <a:pt x="0" y="20"/>
                    <a:pt x="1" y="20"/>
                    <a:pt x="1"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auto">
                <a:spcBef>
                  <a:spcPts val="0"/>
                </a:spcBef>
                <a:spcAft>
                  <a:spcPts val="0"/>
                </a:spcAft>
                <a:defRPr/>
              </a:pPr>
              <a:endParaRPr lang="en-US">
                <a:latin typeface="+mn-lt"/>
                <a:cs typeface="+mn-cs"/>
              </a:endParaRPr>
            </a:p>
          </p:txBody>
        </p:sp>
      </p:grpSp>
      <p:graphicFrame>
        <p:nvGraphicFramePr>
          <p:cNvPr id="28" name="Diagram 27"/>
          <p:cNvGraphicFramePr/>
          <p:nvPr/>
        </p:nvGraphicFramePr>
        <p:xfrm>
          <a:off x="570041" y="1385168"/>
          <a:ext cx="1868359" cy="12658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9" name="Diagram 28"/>
          <p:cNvGraphicFramePr/>
          <p:nvPr/>
        </p:nvGraphicFramePr>
        <p:xfrm>
          <a:off x="570041" y="3058488"/>
          <a:ext cx="1868359" cy="126586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graphicFrame>
        <p:nvGraphicFramePr>
          <p:cNvPr id="30" name="Diagram 29"/>
          <p:cNvGraphicFramePr/>
          <p:nvPr/>
        </p:nvGraphicFramePr>
        <p:xfrm>
          <a:off x="6742241" y="1385168"/>
          <a:ext cx="1868359" cy="1265862"/>
        </p:xfrm>
        <a:graphic>
          <a:graphicData uri="http://schemas.openxmlformats.org/drawingml/2006/diagram">
            <dgm:relIds xmlns:dgm="http://schemas.openxmlformats.org/drawingml/2006/diagram" xmlns:r="http://schemas.openxmlformats.org/officeDocument/2006/relationships" r:dm="rId12" r:lo="rId13" r:qs="rId14" r:cs="rId15"/>
          </a:graphicData>
        </a:graphic>
      </p:graphicFrame>
      <p:graphicFrame>
        <p:nvGraphicFramePr>
          <p:cNvPr id="31" name="Diagram 30"/>
          <p:cNvGraphicFramePr/>
          <p:nvPr/>
        </p:nvGraphicFramePr>
        <p:xfrm>
          <a:off x="6742241" y="3058488"/>
          <a:ext cx="1868359" cy="1265862"/>
        </p:xfrm>
        <a:graphic>
          <a:graphicData uri="http://schemas.openxmlformats.org/drawingml/2006/diagram">
            <dgm:relIds xmlns:dgm="http://schemas.openxmlformats.org/drawingml/2006/diagram" xmlns:r="http://schemas.openxmlformats.org/officeDocument/2006/relationships" r:dm="rId17" r:lo="rId18" r:qs="rId19" r:cs="rId20"/>
          </a:graphicData>
        </a:graphic>
      </p:graphicFrame>
      <p:sp>
        <p:nvSpPr>
          <p:cNvPr id="14" name="Rounded Rectangle 13"/>
          <p:cNvSpPr/>
          <p:nvPr/>
        </p:nvSpPr>
        <p:spPr>
          <a:xfrm>
            <a:off x="923925" y="2368550"/>
            <a:ext cx="1162050" cy="417513"/>
          </a:xfrm>
          <a:prstGeom prst="roundRect">
            <a:avLst/>
          </a:prstGeom>
          <a:solidFill>
            <a:srgbClr val="00C3D9"/>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2" name="Rounded Rectangle 31"/>
          <p:cNvSpPr/>
          <p:nvPr/>
        </p:nvSpPr>
        <p:spPr>
          <a:xfrm>
            <a:off x="923925" y="4059238"/>
            <a:ext cx="1162050" cy="417512"/>
          </a:xfrm>
          <a:prstGeom prst="roundRect">
            <a:avLst/>
          </a:prstGeom>
          <a:solidFill>
            <a:srgbClr val="F3C30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3" name="Rounded Rectangle 32"/>
          <p:cNvSpPr/>
          <p:nvPr/>
        </p:nvSpPr>
        <p:spPr>
          <a:xfrm>
            <a:off x="7096125" y="2366963"/>
            <a:ext cx="1162050" cy="417512"/>
          </a:xfrm>
          <a:prstGeom prst="roundRect">
            <a:avLst/>
          </a:prstGeom>
          <a:solidFill>
            <a:srgbClr val="1FD89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4" name="Rounded Rectangle 33"/>
          <p:cNvSpPr/>
          <p:nvPr/>
        </p:nvSpPr>
        <p:spPr>
          <a:xfrm>
            <a:off x="7096125" y="4057650"/>
            <a:ext cx="1162050" cy="415925"/>
          </a:xfrm>
          <a:prstGeom prst="roundRect">
            <a:avLst/>
          </a:prstGeom>
          <a:solidFill>
            <a:srgbClr val="DE6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endParaRPr lang="zh-CN" altLang="zh-CN">
              <a:solidFill>
                <a:srgbClr val="FFFFFF"/>
              </a:solidFill>
            </a:endParaRPr>
          </a:p>
        </p:txBody>
      </p:sp>
      <p:sp>
        <p:nvSpPr>
          <p:cNvPr id="35" name="TextBox 34"/>
          <p:cNvSpPr txBox="1"/>
          <p:nvPr/>
        </p:nvSpPr>
        <p:spPr>
          <a:xfrm>
            <a:off x="1042988" y="2408238"/>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6" name="TextBox 35"/>
          <p:cNvSpPr txBox="1"/>
          <p:nvPr/>
        </p:nvSpPr>
        <p:spPr>
          <a:xfrm>
            <a:off x="1042988" y="4098925"/>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7" name="TextBox 36"/>
          <p:cNvSpPr txBox="1"/>
          <p:nvPr/>
        </p:nvSpPr>
        <p:spPr>
          <a:xfrm>
            <a:off x="7215188" y="4117975"/>
            <a:ext cx="922337" cy="338138"/>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8" name="TextBox 37"/>
          <p:cNvSpPr txBox="1"/>
          <p:nvPr/>
        </p:nvSpPr>
        <p:spPr>
          <a:xfrm>
            <a:off x="7215188" y="2405063"/>
            <a:ext cx="922337" cy="339725"/>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39" name="TextBox 38"/>
          <p:cNvSpPr txBox="1"/>
          <p:nvPr/>
        </p:nvSpPr>
        <p:spPr>
          <a:xfrm>
            <a:off x="3989388" y="4748213"/>
            <a:ext cx="922337" cy="338137"/>
          </a:xfrm>
          <a:prstGeom prst="rect">
            <a:avLst/>
          </a:prstGeom>
          <a:noFill/>
        </p:spPr>
        <p:txBody>
          <a:bodyPr>
            <a:spAutoFit/>
          </a:bodyPr>
          <a:lstStyle/>
          <a:p>
            <a:pPr algn="ctr" fontAlgn="auto">
              <a:spcBef>
                <a:spcPts val="0"/>
              </a:spcBef>
              <a:spcAft>
                <a:spcPts val="0"/>
              </a:spcAft>
              <a:defRPr/>
            </a:pPr>
            <a:r>
              <a:rPr lang="en-US" sz="1600">
                <a:solidFill>
                  <a:schemeClr val="bg1"/>
                </a:solidFill>
                <a:latin typeface="+mj-lt"/>
                <a:cs typeface="+mn-cs"/>
              </a:rPr>
              <a:t>TEXT HERE</a:t>
            </a:r>
          </a:p>
        </p:txBody>
      </p:sp>
      <p:sp>
        <p:nvSpPr>
          <p:cNvPr id="106524" name="TextBox 41"/>
          <p:cNvSpPr txBox="1">
            <a:spLocks noChangeArrowheads="1"/>
          </p:cNvSpPr>
          <p:nvPr/>
        </p:nvSpPr>
        <p:spPr bwMode="auto">
          <a:xfrm>
            <a:off x="325438" y="285750"/>
            <a:ext cx="29225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Rockwell" pitchFamily="18" charset="0"/>
              </a:defRPr>
            </a:lvl1pPr>
            <a:lvl2pPr marL="742950" indent="-285750">
              <a:defRPr>
                <a:solidFill>
                  <a:schemeClr val="tx1"/>
                </a:solidFill>
                <a:latin typeface="Rockwell" pitchFamily="18" charset="0"/>
              </a:defRPr>
            </a:lvl2pPr>
            <a:lvl3pPr marL="1143000" indent="-228600">
              <a:defRPr>
                <a:solidFill>
                  <a:schemeClr val="tx1"/>
                </a:solidFill>
                <a:latin typeface="Rockwell" pitchFamily="18" charset="0"/>
              </a:defRPr>
            </a:lvl3pPr>
            <a:lvl4pPr marL="1600200" indent="-228600">
              <a:defRPr>
                <a:solidFill>
                  <a:schemeClr val="tx1"/>
                </a:solidFill>
                <a:latin typeface="Rockwell" pitchFamily="18" charset="0"/>
              </a:defRPr>
            </a:lvl4pPr>
            <a:lvl5pPr marL="2057400" indent="-228600">
              <a:defRPr>
                <a:solidFill>
                  <a:schemeClr val="tx1"/>
                </a:solidFill>
                <a:latin typeface="Rockwell" pitchFamily="18" charset="0"/>
              </a:defRPr>
            </a:lvl5pPr>
            <a:lvl6pPr marL="2514600" indent="-228600" fontAlgn="base">
              <a:spcBef>
                <a:spcPct val="0"/>
              </a:spcBef>
              <a:spcAft>
                <a:spcPct val="0"/>
              </a:spcAft>
              <a:defRPr>
                <a:solidFill>
                  <a:schemeClr val="tx1"/>
                </a:solidFill>
                <a:latin typeface="Rockwell" pitchFamily="18" charset="0"/>
              </a:defRPr>
            </a:lvl6pPr>
            <a:lvl7pPr marL="2971800" indent="-228600" fontAlgn="base">
              <a:spcBef>
                <a:spcPct val="0"/>
              </a:spcBef>
              <a:spcAft>
                <a:spcPct val="0"/>
              </a:spcAft>
              <a:defRPr>
                <a:solidFill>
                  <a:schemeClr val="tx1"/>
                </a:solidFill>
                <a:latin typeface="Rockwell" pitchFamily="18" charset="0"/>
              </a:defRPr>
            </a:lvl7pPr>
            <a:lvl8pPr marL="3429000" indent="-228600" fontAlgn="base">
              <a:spcBef>
                <a:spcPct val="0"/>
              </a:spcBef>
              <a:spcAft>
                <a:spcPct val="0"/>
              </a:spcAft>
              <a:defRPr>
                <a:solidFill>
                  <a:schemeClr val="tx1"/>
                </a:solidFill>
                <a:latin typeface="Rockwell" pitchFamily="18" charset="0"/>
              </a:defRPr>
            </a:lvl8pPr>
            <a:lvl9pPr marL="3886200" indent="-228600" fontAlgn="base">
              <a:spcBef>
                <a:spcPct val="0"/>
              </a:spcBef>
              <a:spcAft>
                <a:spcPct val="0"/>
              </a:spcAft>
              <a:defRPr>
                <a:solidFill>
                  <a:schemeClr val="tx1"/>
                </a:solidFill>
                <a:latin typeface="Rockwell" pitchFamily="18" charset="0"/>
              </a:defRPr>
            </a:lvl9pPr>
          </a:lstStyle>
          <a:p>
            <a:r>
              <a:rPr lang="en-US" altLang="zh-CN" sz="3600">
                <a:solidFill>
                  <a:schemeClr val="bg1"/>
                </a:solidFill>
                <a:latin typeface="Bebas Neue" pitchFamily="34" charset="0"/>
                <a:ea typeface="宋体" charset="-122"/>
              </a:rPr>
              <a:t>INFOGRAPHIC STYLE</a:t>
            </a:r>
          </a:p>
        </p:txBody>
      </p:sp>
      <p:sp>
        <p:nvSpPr>
          <p:cNvPr id="44" name="TextBox 43"/>
          <p:cNvSpPr txBox="1"/>
          <p:nvPr/>
        </p:nvSpPr>
        <p:spPr>
          <a:xfrm>
            <a:off x="350838" y="731838"/>
            <a:ext cx="2773362" cy="276225"/>
          </a:xfrm>
          <a:prstGeom prst="rect">
            <a:avLst/>
          </a:prstGeom>
          <a:noFill/>
        </p:spPr>
        <p:txBody>
          <a:bodyPr>
            <a:spAutoFit/>
          </a:bodyPr>
          <a:lstStyle/>
          <a:p>
            <a:pPr fontAlgn="auto">
              <a:spcBef>
                <a:spcPts val="0"/>
              </a:spcBef>
              <a:spcAft>
                <a:spcPts val="0"/>
              </a:spcAft>
              <a:defRPr/>
            </a:pPr>
            <a:r>
              <a:rPr lang="en-US" sz="1200">
                <a:solidFill>
                  <a:schemeClr val="bg1">
                    <a:lumMod val="75000"/>
                  </a:schemeClr>
                </a:solidFill>
                <a:cs typeface="+mn-cs"/>
              </a:rPr>
              <a:t>Handcrafted design layouts</a:t>
            </a:r>
          </a:p>
        </p:txBody>
      </p:sp>
    </p:spTree>
  </p:cSld>
  <p:clrMapOvr>
    <a:masterClrMapping/>
  </p:clrMapOvr>
  <p:transition/>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TDPI" val=" 192"/>
</p:tagLst>
</file>

<file path=ppt/theme/theme1.xml><?xml version="1.0" encoding="utf-8"?>
<a:theme xmlns:a="http://schemas.openxmlformats.org/drawingml/2006/main" name="成达素材 (19)">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A-Special">
      <a:majorFont>
        <a:latin typeface="Bebas Neue"/>
        <a:ea typeface=""/>
        <a:cs typeface=""/>
      </a:majorFont>
      <a:minorFont>
        <a:latin typeface="Rockwel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成达素材 (19)</Template>
  <TotalTime>5</TotalTime>
  <Words>4534</Words>
  <Application>Microsoft Office PowerPoint</Application>
  <PresentationFormat>全屏显示(16:9)</PresentationFormat>
  <Paragraphs>1175</Paragraphs>
  <Slides>121</Slides>
  <Notes>0</Notes>
  <HiddenSlides>0</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121</vt:i4>
      </vt:variant>
    </vt:vector>
  </HeadingPairs>
  <TitlesOfParts>
    <vt:vector size="127" baseType="lpstr">
      <vt:lpstr>Rockwell</vt:lpstr>
      <vt:lpstr>宋体</vt:lpstr>
      <vt:lpstr>Arial</vt:lpstr>
      <vt:lpstr>Bebas Neue</vt:lpstr>
      <vt:lpstr>Roboto</vt:lpstr>
      <vt:lpstr>成达素材 (19)</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CHINA</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user</dc:title>
  <dc:subject>user</dc:subject>
  <dc:creator>user</dc:creator>
  <cp:keywords>user</cp:keywords>
  <dc:description>PPTS</dc:description>
  <cp:lastModifiedBy>YANGS</cp:lastModifiedBy>
  <cp:revision>3</cp:revision>
  <dcterms:created xsi:type="dcterms:W3CDTF">2016-06-23T08:16:05Z</dcterms:created>
  <dcterms:modified xsi:type="dcterms:W3CDTF">2018-05-01T14:53:37Z</dcterms:modified>
  <cp:category>PPTS</cp:category>
</cp:coreProperties>
</file>